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9"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embeddedFontLst>
    <p:embeddedFont>
      <p:font typeface="Roboto" panose="02000000000000000000" pitchFamily="2" charset="0"/>
      <p:regular r:id="rId25"/>
      <p:bold r:id="rId26"/>
      <p:italic r:id="rId27"/>
      <p:boldItalic r:id="rId28"/>
    </p:embeddedFont>
    <p:embeddedFont>
      <p:font typeface="Roboto Medium" panose="02000000000000000000" pitchFamily="2"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l4MEbvZhpaOXFJKo2cWThRzZc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19" autoAdjust="0"/>
  </p:normalViewPr>
  <p:slideViewPr>
    <p:cSldViewPr snapToGrid="0">
      <p:cViewPr varScale="1">
        <p:scale>
          <a:sx n="78" d="100"/>
          <a:sy n="78" d="100"/>
        </p:scale>
        <p:origin x="94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7" name="Google Shape;7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Welcome to the fifth module of the on-track growth webinar series, related to on track growth visualization tools and data files.  The goal of this webinar series is to provide stakeholders with the tools to use and understand the new on track growth measure to support improved student academic outcomes.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7853ea353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27853ea353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visual displays growth results that include the median growth percentile and the median adequate growth percentiles. The median adequate growth percentiles are represented by the gray bar while median growth percentiles are represented by the blue bar.  MAGPs are used to understand how difficult it might be for a group of students to be considered on track.  In this example, the MAGP shows a tendency of the identified students being considered on track because the MAGP is lower than the MGP.  If the MAGP were substantially higher than the MGP, that would indicate that this group of students is less likely to be on track.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7853ea353f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27853ea353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final visual, the table at the bottom of the page, displays the percent of students that are on track along with the total number of students that is included in the percentage calculation for each group.  As displayed these results are disaggregated by student that either need to catch up or keep up.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7853ea353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7853ea353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second tool, the data explorer tool provides both achievement and growth data for districts and schools by the selected assessment of interest.  This view can be found in the data tab as indicated in the screen shot.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7853ea353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7853ea353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in the data tab, a large number of filters are available that will allow the user to select specific data of interest.  This includes the presentation of aggregate results at the state, district or even school level.  Specific grade levels may be selected along with years of interest.  Also, data can be disaggregated by student groups such as gender, FRL, ethnicity, and IEP status. Lastly outcome measures of interest can be selected which include on track growth results.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784edc44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784edc44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the filters of interest have been selected, the summary results will be displayed at the bottom of the screen.  These results can then be saved for future reference by clicking on the available options located at the very bottom of the selected table that are not visible in this screenshot.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eb65f984e2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g2eb65f984e2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Next, we would like to briefly discuss the student data files that are shared annually that include on track growth data.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eb65f984e2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2" name="Google Shape;892;g2eb65f984e2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oboto"/>
                <a:ea typeface="Roboto"/>
                <a:cs typeface="Roboto"/>
                <a:sym typeface="Roboto"/>
              </a:rPr>
              <a:t>On track growth data, when available, is included in the student level data growth files that are released annually by CDE to district accountability contacts via the secured file sharing platform, syncplicity.  The data files are student level files that include current student growth percentiles, on track growth targets, and related assessment data. The files may be uploaded for use in local student information systems and/or may be used as a stand alone resource for planning purposes. </a:t>
            </a:r>
            <a:endParaRPr sz="7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27850bd65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g27850bd653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The purpose of the files is to allow districts to review and analyze their growth data, including OTG data, at the student level.  It should be recognized that the 2024 data release will only include OTG data for elementary and middle school levels.  The data should be considered informational only and includes records for all students in the district with valid scores.  The related field names are displayed on the right side of the screen.  The annual data release includes a detail file that defines each of the data elements that are included in the file. We recommend that you review that file when considering the use of the OTG data.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784edc44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2784edc44c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use of student data files may help to inform both school and classroom improvement.  The files allow for the calculation of median growth percentiles, median adequate growth percentiles, and on track growth targets.  The calculation methodology is detailed within the calculation guidebook that is shared online with the webinar resources.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module highlights the availability of on track growth data in both the visualization tools and annually released student data files.  </a:t>
            </a:r>
            <a:r>
              <a:rPr lang="en">
                <a:solidFill>
                  <a:srgbClr val="595959"/>
                </a:solidFill>
              </a:rPr>
              <a:t>The Data Explorer &amp; District/School Dashboards provide publicly available summary data regarding on track growth. Data files are provided annually to school districts that include student level growth data that includes on track growth. In the future, individual student growth reports will also be produced that include on track growth information.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770d8f8911_0_1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2770d8f8911_0_15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This fifth module, of six, explores where on track growth results are included within CDE data visualization tools.  Also, this module provides information regarding the student level growth data files that are provided to districts annually that include on track growth data.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6" name="Google Shape;9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sixth webinar module in this series will focus on the use of on track growth results for continuous improvement.  It will provide a brief overview of OTG, consider the role of OTG within a continuous improvement process, and identify ways to use OTG as part of a target setting process.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Thank you for attending this webinar.  Please feel free to email questions about on track growth or this webinar series to uiphelp@cde.state.co.us.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 primary outcomes of this webinar is to provide an overview concerning how on track growth also known as OTG is incorporated within CDE data visualization tools while also providing information concerning what student level on track data is is provided to districts. The larger goal of the webinar series is to provide background information concernaing on track growth so it may be used by districts and schools to foster improved academic outcomes for every student.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7850bd653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7850bd653a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dirty="0"/>
              <a:t>To start this module, let’s provide an overview of available tools and files.  First, the CDE data explorer tool in schoolview currently includes on track growth as an outcome measure. CDE is in the process of developing a new tab in the district and school dashboards that will reflect on track growth results.  Next, CDE provides student level growth data files to district accountability contacts annually .  A variety of related on track fields are included within those files.  Lastly, it is expected that individual student growth reports will include on track growth information in the future.  This will likely occur once the OTG results are introduced as part of the performance framework reports during the next few years.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eb65f984e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g2eb65f984e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let’s take a closer look at the CDE visualization tools and where on track growth data is and/or will be made available.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784edc44c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2784edc44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First, OTG data will be available in the district and school dashboard. Specifically, the dashboards will include an ontrack growth tab that displays outcome data, growth percentiles, and information related to the percent of student on track.  Also, the data explorer tool will include on track growth display options for the specific related CMAS assessments.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Track growth data will be available within both the public and private data explorer tools.  Also, the data will be made available in DISH.</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783b85fdd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783b85fdd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Taking a closer look at a dashboard, the visualization presented shows a screenshot of the new on track growth tab in the data dashboard tool.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7853ea353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7853ea353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on track tab includes selection options on the left hand side of the page.  At this location, assessment, reference lines, grade levels, and student groups selections may be made to display the summary data of interest..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7853ea353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7853ea353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first bar graph visual displays achievement results associated with the filtered selections.  This display includes mean scale score for the selected student groups along with participation rates.  In addition, reference lines show where test performance levels fall so one can determine the relationship between the overall aggregate score and the presented benchmark scores.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
        <p:cNvGrpSpPr/>
        <p:nvPr/>
      </p:nvGrpSpPr>
      <p:grpSpPr>
        <a:xfrm>
          <a:off x="0" y="0"/>
          <a:ext cx="0" cy="0"/>
          <a:chOff x="0" y="0"/>
          <a:chExt cx="0" cy="0"/>
        </a:xfrm>
      </p:grpSpPr>
      <p:sp>
        <p:nvSpPr>
          <p:cNvPr id="12" name="Google Shape;12;g2eb9960e9f9_0_2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g2eb9960e9f9_0_22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g2eb9960e9f9_0_224"/>
          <p:cNvSpPr txBox="1">
            <a:spLocks noGrp="1"/>
          </p:cNvSpPr>
          <p:nvPr>
            <p:ph type="sldNum" idx="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 name="Google Shape;15;g2eb9960e9f9_0_22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6" name="Google Shape;16;g2eb9960e9f9_0_22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7" name="Google Shape;17;g2eb9960e9f9_0_22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8" name="Google Shape;18;g2eb9960e9f9_0_22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 name="Google Shape;19;g2eb9960e9f9_0_22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71"/>
        <p:cNvGrpSpPr/>
        <p:nvPr/>
      </p:nvGrpSpPr>
      <p:grpSpPr>
        <a:xfrm>
          <a:off x="0" y="0"/>
          <a:ext cx="0" cy="0"/>
          <a:chOff x="0" y="0"/>
          <a:chExt cx="0" cy="0"/>
        </a:xfrm>
      </p:grpSpPr>
      <p:sp>
        <p:nvSpPr>
          <p:cNvPr id="72" name="Google Shape;7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3" name="Google Shape;73;p21"/>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74" name="Google Shape;74;p21"/>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
    <p:spTree>
      <p:nvGrpSpPr>
        <p:cNvPr id="1" name="Shape 75"/>
        <p:cNvGrpSpPr/>
        <p:nvPr/>
      </p:nvGrpSpPr>
      <p:grpSpPr>
        <a:xfrm>
          <a:off x="0" y="0"/>
          <a:ext cx="0" cy="0"/>
          <a:chOff x="0" y="0"/>
          <a:chExt cx="0" cy="0"/>
        </a:xfrm>
      </p:grpSpPr>
      <p:sp>
        <p:nvSpPr>
          <p:cNvPr id="76" name="Google Shape;76;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22"/>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78" name="Google Shape;78;p22"/>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79" name="Google Shape;79;p22"/>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80" name="Google Shape;80;p2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81" name="Google Shape;81;p22"/>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82" name="Google Shape;82;p22"/>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83" name="Google Shape;83;p22"/>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84"/>
        <p:cNvGrpSpPr/>
        <p:nvPr/>
      </p:nvGrpSpPr>
      <p:grpSpPr>
        <a:xfrm>
          <a:off x="0" y="0"/>
          <a:ext cx="0" cy="0"/>
          <a:chOff x="0" y="0"/>
          <a:chExt cx="0" cy="0"/>
        </a:xfrm>
      </p:grpSpPr>
      <p:pic>
        <p:nvPicPr>
          <p:cNvPr id="85" name="Google Shape;85;p23"/>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86" name="Google Shape;86;p2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87" name="Google Shape;87;p23"/>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88" name="Google Shape;88;p2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89" name="Google Shape;89;p23"/>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90" name="Google Shape;90;p2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with small image">
  <p:cSld name="SECTION_HEADER_3">
    <p:spTree>
      <p:nvGrpSpPr>
        <p:cNvPr id="1" name="Shape 91"/>
        <p:cNvGrpSpPr/>
        <p:nvPr/>
      </p:nvGrpSpPr>
      <p:grpSpPr>
        <a:xfrm>
          <a:off x="0" y="0"/>
          <a:ext cx="0" cy="0"/>
          <a:chOff x="0" y="0"/>
          <a:chExt cx="0" cy="0"/>
        </a:xfrm>
      </p:grpSpPr>
      <p:pic>
        <p:nvPicPr>
          <p:cNvPr id="92" name="Google Shape;92;p24"/>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93" name="Google Shape;93;p24"/>
          <p:cNvSpPr txBox="1">
            <a:spLocks noGrp="1"/>
          </p:cNvSpPr>
          <p:nvPr>
            <p:ph type="title"/>
          </p:nvPr>
        </p:nvSpPr>
        <p:spPr>
          <a:xfrm>
            <a:off x="213075" y="228600"/>
            <a:ext cx="79335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94" name="Google Shape;94;p24"/>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95" name="Google Shape;95;p2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96" name="Google Shape;96;p2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97" name="Google Shape;97;p2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98" name="Google Shape;98;p24"/>
          <p:cNvSpPr>
            <a:spLocks noGrp="1"/>
          </p:cNvSpPr>
          <p:nvPr>
            <p:ph type="pic" idx="2"/>
          </p:nvPr>
        </p:nvSpPr>
        <p:spPr>
          <a:xfrm>
            <a:off x="8290775" y="71475"/>
            <a:ext cx="774300" cy="7743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eckmark - blue">
  <p:cSld name="SECTION_HEADER_2">
    <p:spTree>
      <p:nvGrpSpPr>
        <p:cNvPr id="1" name="Shape 99"/>
        <p:cNvGrpSpPr/>
        <p:nvPr/>
      </p:nvGrpSpPr>
      <p:grpSpPr>
        <a:xfrm>
          <a:off x="0" y="0"/>
          <a:ext cx="0" cy="0"/>
          <a:chOff x="0" y="0"/>
          <a:chExt cx="0" cy="0"/>
        </a:xfrm>
      </p:grpSpPr>
      <p:pic>
        <p:nvPicPr>
          <p:cNvPr id="100" name="Google Shape;100;p25"/>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1" name="Google Shape;101;p2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02" name="Google Shape;102;p25"/>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03" name="Google Shape;103;p25"/>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04" name="Google Shape;104;p2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05" name="Google Shape;105;p25"/>
          <p:cNvPicPr preferRelativeResize="0"/>
          <p:nvPr/>
        </p:nvPicPr>
        <p:blipFill rotWithShape="1">
          <a:blip r:embed="rId4">
            <a:alphaModFix/>
          </a:blip>
          <a:srcRect/>
          <a:stretch/>
        </p:blipFill>
        <p:spPr>
          <a:xfrm>
            <a:off x="461400" y="2561763"/>
            <a:ext cx="410276" cy="410276"/>
          </a:xfrm>
          <a:prstGeom prst="rect">
            <a:avLst/>
          </a:prstGeom>
          <a:noFill/>
          <a:ln>
            <a:noFill/>
          </a:ln>
        </p:spPr>
      </p:pic>
      <p:pic>
        <p:nvPicPr>
          <p:cNvPr id="106" name="Google Shape;106;p25"/>
          <p:cNvPicPr preferRelativeResize="0"/>
          <p:nvPr/>
        </p:nvPicPr>
        <p:blipFill rotWithShape="1">
          <a:blip r:embed="rId4">
            <a:alphaModFix/>
          </a:blip>
          <a:srcRect/>
          <a:stretch/>
        </p:blipFill>
        <p:spPr>
          <a:xfrm>
            <a:off x="461400" y="1996288"/>
            <a:ext cx="410276" cy="410276"/>
          </a:xfrm>
          <a:prstGeom prst="rect">
            <a:avLst/>
          </a:prstGeom>
          <a:noFill/>
          <a:ln>
            <a:noFill/>
          </a:ln>
        </p:spPr>
      </p:pic>
      <p:sp>
        <p:nvSpPr>
          <p:cNvPr id="107" name="Google Shape;107;p25"/>
          <p:cNvSpPr txBox="1">
            <a:spLocks noGrp="1"/>
          </p:cNvSpPr>
          <p:nvPr>
            <p:ph type="title" idx="2"/>
          </p:nvPr>
        </p:nvSpPr>
        <p:spPr>
          <a:xfrm>
            <a:off x="461400" y="1143000"/>
            <a:ext cx="7685400" cy="32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08" name="Google Shape;108;p25"/>
          <p:cNvSpPr txBox="1">
            <a:spLocks noGrp="1"/>
          </p:cNvSpPr>
          <p:nvPr>
            <p:ph type="subTitle" idx="1"/>
          </p:nvPr>
        </p:nvSpPr>
        <p:spPr>
          <a:xfrm>
            <a:off x="1005250" y="204002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09" name="Google Shape;109;p25"/>
          <p:cNvSpPr txBox="1">
            <a:spLocks noGrp="1"/>
          </p:cNvSpPr>
          <p:nvPr>
            <p:ph type="subTitle" idx="3"/>
          </p:nvPr>
        </p:nvSpPr>
        <p:spPr>
          <a:xfrm>
            <a:off x="1005250" y="2605500"/>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110" name="Google Shape;110;p25"/>
          <p:cNvPicPr preferRelativeResize="0"/>
          <p:nvPr/>
        </p:nvPicPr>
        <p:blipFill rotWithShape="1">
          <a:blip r:embed="rId4">
            <a:alphaModFix/>
          </a:blip>
          <a:srcRect/>
          <a:stretch/>
        </p:blipFill>
        <p:spPr>
          <a:xfrm>
            <a:off x="465600" y="3127238"/>
            <a:ext cx="410276" cy="410275"/>
          </a:xfrm>
          <a:prstGeom prst="rect">
            <a:avLst/>
          </a:prstGeom>
          <a:noFill/>
          <a:ln>
            <a:noFill/>
          </a:ln>
        </p:spPr>
      </p:pic>
      <p:sp>
        <p:nvSpPr>
          <p:cNvPr id="111" name="Google Shape;111;p25"/>
          <p:cNvSpPr txBox="1">
            <a:spLocks noGrp="1"/>
          </p:cNvSpPr>
          <p:nvPr>
            <p:ph type="subTitle" idx="4"/>
          </p:nvPr>
        </p:nvSpPr>
        <p:spPr>
          <a:xfrm>
            <a:off x="1009450" y="317097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112"/>
        <p:cNvGrpSpPr/>
        <p:nvPr/>
      </p:nvGrpSpPr>
      <p:grpSpPr>
        <a:xfrm>
          <a:off x="0" y="0"/>
          <a:ext cx="0" cy="0"/>
          <a:chOff x="0" y="0"/>
          <a:chExt cx="0" cy="0"/>
        </a:xfrm>
      </p:grpSpPr>
      <p:pic>
        <p:nvPicPr>
          <p:cNvPr id="113" name="Google Shape;113;p26"/>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14" name="Google Shape;114;p2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15" name="Google Shape;115;p2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16" name="Google Shape;116;p2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17" name="Google Shape;117;p2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cess slide">
  <p:cSld name="TITLE_AND_TWO_COLUMNS_2">
    <p:spTree>
      <p:nvGrpSpPr>
        <p:cNvPr id="1" name="Shape 118"/>
        <p:cNvGrpSpPr/>
        <p:nvPr/>
      </p:nvGrpSpPr>
      <p:grpSpPr>
        <a:xfrm>
          <a:off x="0" y="0"/>
          <a:ext cx="0" cy="0"/>
          <a:chOff x="0" y="0"/>
          <a:chExt cx="0" cy="0"/>
        </a:xfrm>
      </p:grpSpPr>
      <p:pic>
        <p:nvPicPr>
          <p:cNvPr id="119" name="Google Shape;119;p27"/>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20" name="Google Shape;120;p2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21" name="Google Shape;121;p2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22" name="Google Shape;122;p2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23" name="Google Shape;123;p27"/>
          <p:cNvSpPr/>
          <p:nvPr/>
        </p:nvSpPr>
        <p:spPr>
          <a:xfrm>
            <a:off x="0" y="1189989"/>
            <a:ext cx="2214600" cy="669000"/>
          </a:xfrm>
          <a:prstGeom prst="homePlate">
            <a:avLst>
              <a:gd name="adj" fmla="val 50000"/>
            </a:avLst>
          </a:prstGeom>
          <a:solidFill>
            <a:srgbClr val="232C6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24" name="Google Shape;124;p27"/>
          <p:cNvSpPr/>
          <p:nvPr/>
        </p:nvSpPr>
        <p:spPr>
          <a:xfrm>
            <a:off x="1838325" y="1189775"/>
            <a:ext cx="2064000" cy="669000"/>
          </a:xfrm>
          <a:prstGeom prst="chevron">
            <a:avLst>
              <a:gd name="adj" fmla="val 50000"/>
            </a:avLst>
          </a:prstGeom>
          <a:solidFill>
            <a:srgbClr val="3138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25" name="Google Shape;125;p27"/>
          <p:cNvSpPr/>
          <p:nvPr/>
        </p:nvSpPr>
        <p:spPr>
          <a:xfrm>
            <a:off x="3516750" y="1189775"/>
            <a:ext cx="2064000" cy="669000"/>
          </a:xfrm>
          <a:prstGeom prst="chevron">
            <a:avLst>
              <a:gd name="adj" fmla="val 50000"/>
            </a:avLst>
          </a:prstGeom>
          <a:solidFill>
            <a:srgbClr val="434A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26" name="Google Shape;126;p27"/>
          <p:cNvSpPr/>
          <p:nvPr/>
        </p:nvSpPr>
        <p:spPr>
          <a:xfrm>
            <a:off x="6874025" y="1189775"/>
            <a:ext cx="2064000" cy="669000"/>
          </a:xfrm>
          <a:prstGeom prst="chevron">
            <a:avLst>
              <a:gd name="adj" fmla="val 50000"/>
            </a:avLst>
          </a:prstGeom>
          <a:solidFill>
            <a:srgbClr val="999E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27" name="Google Shape;127;p27"/>
          <p:cNvSpPr/>
          <p:nvPr/>
        </p:nvSpPr>
        <p:spPr>
          <a:xfrm>
            <a:off x="5195350" y="1189775"/>
            <a:ext cx="2064000" cy="669000"/>
          </a:xfrm>
          <a:prstGeom prst="chevron">
            <a:avLst>
              <a:gd name="adj" fmla="val 50000"/>
            </a:avLst>
          </a:prstGeom>
          <a:solidFill>
            <a:srgbClr val="676E9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28" name="Google Shape;128;p27"/>
          <p:cNvSpPr txBox="1">
            <a:spLocks noGrp="1"/>
          </p:cNvSpPr>
          <p:nvPr>
            <p:ph type="subTitle" idx="1"/>
          </p:nvPr>
        </p:nvSpPr>
        <p:spPr>
          <a:xfrm>
            <a:off x="2140425" y="2029075"/>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29" name="Google Shape;129;p27"/>
          <p:cNvSpPr txBox="1">
            <a:spLocks noGrp="1"/>
          </p:cNvSpPr>
          <p:nvPr>
            <p:ph type="subTitle" idx="2"/>
          </p:nvPr>
        </p:nvSpPr>
        <p:spPr>
          <a:xfrm>
            <a:off x="3818850" y="2029088"/>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30" name="Google Shape;130;p27"/>
          <p:cNvSpPr txBox="1">
            <a:spLocks noGrp="1"/>
          </p:cNvSpPr>
          <p:nvPr>
            <p:ph type="subTitle" idx="3"/>
          </p:nvPr>
        </p:nvSpPr>
        <p:spPr>
          <a:xfrm>
            <a:off x="5497275" y="2029075"/>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31" name="Google Shape;131;p27"/>
          <p:cNvSpPr txBox="1">
            <a:spLocks noGrp="1"/>
          </p:cNvSpPr>
          <p:nvPr>
            <p:ph type="subTitle" idx="4"/>
          </p:nvPr>
        </p:nvSpPr>
        <p:spPr>
          <a:xfrm>
            <a:off x="7175700" y="2029188"/>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32" name="Google Shape;132;p27"/>
          <p:cNvSpPr txBox="1">
            <a:spLocks noGrp="1"/>
          </p:cNvSpPr>
          <p:nvPr>
            <p:ph type="title" idx="5"/>
          </p:nvPr>
        </p:nvSpPr>
        <p:spPr>
          <a:xfrm>
            <a:off x="333825" y="1340000"/>
            <a:ext cx="13836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800"/>
              <a:buNone/>
              <a:defRPr sz="1400">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33" name="Google Shape;133;p27"/>
          <p:cNvSpPr txBox="1">
            <a:spLocks noGrp="1"/>
          </p:cNvSpPr>
          <p:nvPr>
            <p:ph type="title" idx="6"/>
          </p:nvPr>
        </p:nvSpPr>
        <p:spPr>
          <a:xfrm>
            <a:off x="2214600"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34" name="Google Shape;134;p27"/>
          <p:cNvSpPr txBox="1">
            <a:spLocks noGrp="1"/>
          </p:cNvSpPr>
          <p:nvPr>
            <p:ph type="title" idx="7"/>
          </p:nvPr>
        </p:nvSpPr>
        <p:spPr>
          <a:xfrm>
            <a:off x="3846450" y="1340000"/>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35" name="Google Shape;135;p27"/>
          <p:cNvSpPr txBox="1">
            <a:spLocks noGrp="1"/>
          </p:cNvSpPr>
          <p:nvPr>
            <p:ph type="title" idx="8"/>
          </p:nvPr>
        </p:nvSpPr>
        <p:spPr>
          <a:xfrm>
            <a:off x="5545325"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36" name="Google Shape;136;p27"/>
          <p:cNvSpPr txBox="1">
            <a:spLocks noGrp="1"/>
          </p:cNvSpPr>
          <p:nvPr>
            <p:ph type="title" idx="9"/>
          </p:nvPr>
        </p:nvSpPr>
        <p:spPr>
          <a:xfrm>
            <a:off x="7259350"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37" name="Google Shape;137;p27"/>
          <p:cNvSpPr txBox="1">
            <a:spLocks noGrp="1"/>
          </p:cNvSpPr>
          <p:nvPr>
            <p:ph type="subTitle" idx="13"/>
          </p:nvPr>
        </p:nvSpPr>
        <p:spPr>
          <a:xfrm>
            <a:off x="295725" y="2029200"/>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mparisons with icons">
  <p:cSld name="ONE_COLUMN_TEXT_4">
    <p:spTree>
      <p:nvGrpSpPr>
        <p:cNvPr id="1" name="Shape 138"/>
        <p:cNvGrpSpPr/>
        <p:nvPr/>
      </p:nvGrpSpPr>
      <p:grpSpPr>
        <a:xfrm>
          <a:off x="0" y="0"/>
          <a:ext cx="0" cy="0"/>
          <a:chOff x="0" y="0"/>
          <a:chExt cx="0" cy="0"/>
        </a:xfrm>
      </p:grpSpPr>
      <p:pic>
        <p:nvPicPr>
          <p:cNvPr id="139" name="Google Shape;139;p28"/>
          <p:cNvPicPr preferRelativeResize="0"/>
          <p:nvPr/>
        </p:nvPicPr>
        <p:blipFill rotWithShape="1">
          <a:blip r:embed="rId2">
            <a:alphaModFix/>
          </a:blip>
          <a:srcRect/>
          <a:stretch/>
        </p:blipFill>
        <p:spPr>
          <a:xfrm>
            <a:off x="8146725" y="4676400"/>
            <a:ext cx="867951" cy="369000"/>
          </a:xfrm>
          <a:prstGeom prst="rect">
            <a:avLst/>
          </a:prstGeom>
          <a:noFill/>
          <a:ln>
            <a:noFill/>
          </a:ln>
        </p:spPr>
      </p:pic>
      <p:sp>
        <p:nvSpPr>
          <p:cNvPr id="140" name="Google Shape;140;p28"/>
          <p:cNvSpPr/>
          <p:nvPr/>
        </p:nvSpPr>
        <p:spPr>
          <a:xfrm>
            <a:off x="2963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28"/>
          <p:cNvPicPr preferRelativeResize="0"/>
          <p:nvPr/>
        </p:nvPicPr>
        <p:blipFill rotWithShape="1">
          <a:blip r:embed="rId3">
            <a:alphaModFix/>
          </a:blip>
          <a:srcRect/>
          <a:stretch/>
        </p:blipFill>
        <p:spPr>
          <a:xfrm>
            <a:off x="-6900" y="0"/>
            <a:ext cx="9172498" cy="917250"/>
          </a:xfrm>
          <a:prstGeom prst="rect">
            <a:avLst/>
          </a:prstGeom>
          <a:noFill/>
          <a:ln>
            <a:noFill/>
          </a:ln>
        </p:spPr>
      </p:pic>
      <p:sp>
        <p:nvSpPr>
          <p:cNvPr id="142" name="Google Shape;142;p2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43" name="Google Shape;143;p2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cxnSp>
        <p:nvCxnSpPr>
          <p:cNvPr id="144" name="Google Shape;144;p28"/>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45" name="Google Shape;145;p28"/>
          <p:cNvSpPr txBox="1">
            <a:spLocks noGrp="1"/>
          </p:cNvSpPr>
          <p:nvPr>
            <p:ph type="subTitle" idx="1"/>
          </p:nvPr>
        </p:nvSpPr>
        <p:spPr>
          <a:xfrm>
            <a:off x="3777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146" name="Google Shape;146;p28"/>
          <p:cNvSpPr>
            <a:spLocks noGrp="1"/>
          </p:cNvSpPr>
          <p:nvPr>
            <p:ph type="pic" idx="2"/>
          </p:nvPr>
        </p:nvSpPr>
        <p:spPr>
          <a:xfrm>
            <a:off x="1391575" y="1204932"/>
            <a:ext cx="393600" cy="353700"/>
          </a:xfrm>
          <a:prstGeom prst="roundRect">
            <a:avLst>
              <a:gd name="adj" fmla="val 16667"/>
            </a:avLst>
          </a:prstGeom>
          <a:noFill/>
          <a:ln>
            <a:noFill/>
          </a:ln>
        </p:spPr>
      </p:sp>
      <p:sp>
        <p:nvSpPr>
          <p:cNvPr id="147" name="Google Shape;147;p28"/>
          <p:cNvSpPr/>
          <p:nvPr/>
        </p:nvSpPr>
        <p:spPr>
          <a:xfrm>
            <a:off x="31770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8"/>
          <p:cNvSpPr txBox="1">
            <a:spLocks noGrp="1"/>
          </p:cNvSpPr>
          <p:nvPr>
            <p:ph type="subTitle" idx="3"/>
          </p:nvPr>
        </p:nvSpPr>
        <p:spPr>
          <a:xfrm>
            <a:off x="32584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149" name="Google Shape;149;p28"/>
          <p:cNvSpPr>
            <a:spLocks noGrp="1"/>
          </p:cNvSpPr>
          <p:nvPr>
            <p:ph type="pic" idx="4"/>
          </p:nvPr>
        </p:nvSpPr>
        <p:spPr>
          <a:xfrm>
            <a:off x="4272275" y="1204932"/>
            <a:ext cx="393600" cy="353700"/>
          </a:xfrm>
          <a:prstGeom prst="roundRect">
            <a:avLst>
              <a:gd name="adj" fmla="val 16667"/>
            </a:avLst>
          </a:prstGeom>
          <a:noFill/>
          <a:ln>
            <a:noFill/>
          </a:ln>
        </p:spPr>
      </p:sp>
      <p:sp>
        <p:nvSpPr>
          <p:cNvPr id="150" name="Google Shape;150;p28"/>
          <p:cNvSpPr/>
          <p:nvPr/>
        </p:nvSpPr>
        <p:spPr>
          <a:xfrm>
            <a:off x="60577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8"/>
          <p:cNvSpPr txBox="1">
            <a:spLocks noGrp="1"/>
          </p:cNvSpPr>
          <p:nvPr>
            <p:ph type="subTitle" idx="5"/>
          </p:nvPr>
        </p:nvSpPr>
        <p:spPr>
          <a:xfrm>
            <a:off x="61391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152" name="Google Shape;152;p28"/>
          <p:cNvSpPr>
            <a:spLocks noGrp="1"/>
          </p:cNvSpPr>
          <p:nvPr>
            <p:ph type="pic" idx="6"/>
          </p:nvPr>
        </p:nvSpPr>
        <p:spPr>
          <a:xfrm>
            <a:off x="7152975" y="1204932"/>
            <a:ext cx="393600" cy="353700"/>
          </a:xfrm>
          <a:prstGeom prst="roundRect">
            <a:avLst>
              <a:gd name="adj" fmla="val 16667"/>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yellow">
  <p:cSld name="ONE_COLUMN_TEXT_2">
    <p:spTree>
      <p:nvGrpSpPr>
        <p:cNvPr id="1" name="Shape 153"/>
        <p:cNvGrpSpPr/>
        <p:nvPr/>
      </p:nvGrpSpPr>
      <p:grpSpPr>
        <a:xfrm>
          <a:off x="0" y="0"/>
          <a:ext cx="0" cy="0"/>
          <a:chOff x="0" y="0"/>
          <a:chExt cx="0" cy="0"/>
        </a:xfrm>
      </p:grpSpPr>
      <p:pic>
        <p:nvPicPr>
          <p:cNvPr id="154" name="Google Shape;154;p2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5" name="Google Shape;15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56" name="Google Shape;156;p29"/>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157" name="Google Shape;157;p29"/>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158" name="Google Shape;158;p29"/>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159" name="Google Shape;159;p29"/>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slide-yellow">
  <p:cSld name="TITLE_1">
    <p:spTree>
      <p:nvGrpSpPr>
        <p:cNvPr id="1" name="Shape 160"/>
        <p:cNvGrpSpPr/>
        <p:nvPr/>
      </p:nvGrpSpPr>
      <p:grpSpPr>
        <a:xfrm>
          <a:off x="0" y="0"/>
          <a:ext cx="0" cy="0"/>
          <a:chOff x="0" y="0"/>
          <a:chExt cx="0" cy="0"/>
        </a:xfrm>
      </p:grpSpPr>
      <p:pic>
        <p:nvPicPr>
          <p:cNvPr id="161" name="Google Shape;161;p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 name="Google Shape;162;p30"/>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
        <p:nvSpPr>
          <p:cNvPr id="163" name="Google Shape;163;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20"/>
        <p:cNvGrpSpPr/>
        <p:nvPr/>
      </p:nvGrpSpPr>
      <p:grpSpPr>
        <a:xfrm>
          <a:off x="0" y="0"/>
          <a:ext cx="0" cy="0"/>
          <a:chOff x="0" y="0"/>
          <a:chExt cx="0" cy="0"/>
        </a:xfrm>
      </p:grpSpPr>
      <p:pic>
        <p:nvPicPr>
          <p:cNvPr id="21" name="Google Shape;21;g2eb9960e9f9_0_2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2" name="Google Shape;22;g2eb9960e9f9_0_23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3" name="Google Shape;23;g2eb9960e9f9_0_2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 name="Google Shape;24;g2eb9960e9f9_0_233"/>
          <p:cNvSpPr txBox="1">
            <a:spLocks noGrp="1"/>
          </p:cNvSpPr>
          <p:nvPr>
            <p:ph type="body" idx="1"/>
          </p:nvPr>
        </p:nvSpPr>
        <p:spPr>
          <a:xfrm>
            <a:off x="311700" y="1152475"/>
            <a:ext cx="5277900" cy="30348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5" name="Google Shape;25;g2eb9960e9f9_0_23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6" name="Google Shape;26;g2eb9960e9f9_0_23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7" name="Google Shape;27;g2eb9960e9f9_0_2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8" name="Google Shape;28;g2eb9960e9f9_0_2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with header/logo - yellow">
  <p:cSld name="SECTION_HEADER_1">
    <p:spTree>
      <p:nvGrpSpPr>
        <p:cNvPr id="1" name="Shape 164"/>
        <p:cNvGrpSpPr/>
        <p:nvPr/>
      </p:nvGrpSpPr>
      <p:grpSpPr>
        <a:xfrm>
          <a:off x="0" y="0"/>
          <a:ext cx="0" cy="0"/>
          <a:chOff x="0" y="0"/>
          <a:chExt cx="0" cy="0"/>
        </a:xfrm>
      </p:grpSpPr>
      <p:pic>
        <p:nvPicPr>
          <p:cNvPr id="165" name="Google Shape;165;p31"/>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66" name="Google Shape;166;p3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67" name="Google Shape;167;p31"/>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68" name="Google Shape;168;p3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69" name="Google Shape;169;p31"/>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70" name="Google Shape;170;p31"/>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with header/logo - no text - yellow">
  <p:cSld name="TITLE_AND_BODY_1">
    <p:spTree>
      <p:nvGrpSpPr>
        <p:cNvPr id="1" name="Shape 171"/>
        <p:cNvGrpSpPr/>
        <p:nvPr/>
      </p:nvGrpSpPr>
      <p:grpSpPr>
        <a:xfrm>
          <a:off x="0" y="0"/>
          <a:ext cx="0" cy="0"/>
          <a:chOff x="0" y="0"/>
          <a:chExt cx="0" cy="0"/>
        </a:xfrm>
      </p:grpSpPr>
      <p:pic>
        <p:nvPicPr>
          <p:cNvPr id="172" name="Google Shape;172;p32"/>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73" name="Google Shape;173;p3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74" name="Google Shape;174;p32"/>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75" name="Google Shape;175;p32"/>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76" name="Google Shape;176;p32"/>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yellow">
  <p:cSld name="TITLE_AND_TWO_COLUMNS_1">
    <p:spTree>
      <p:nvGrpSpPr>
        <p:cNvPr id="1" name="Shape 177"/>
        <p:cNvGrpSpPr/>
        <p:nvPr/>
      </p:nvGrpSpPr>
      <p:grpSpPr>
        <a:xfrm>
          <a:off x="0" y="0"/>
          <a:ext cx="0" cy="0"/>
          <a:chOff x="0" y="0"/>
          <a:chExt cx="0" cy="0"/>
        </a:xfrm>
      </p:grpSpPr>
      <p:pic>
        <p:nvPicPr>
          <p:cNvPr id="178" name="Google Shape;178;p33"/>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79" name="Google Shape;179;p33"/>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80" name="Google Shape;180;p3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image space - yellow">
  <p:cSld name="TITLE_ONLY_1">
    <p:spTree>
      <p:nvGrpSpPr>
        <p:cNvPr id="1" name="Shape 181"/>
        <p:cNvGrpSpPr/>
        <p:nvPr/>
      </p:nvGrpSpPr>
      <p:grpSpPr>
        <a:xfrm>
          <a:off x="0" y="0"/>
          <a:ext cx="0" cy="0"/>
          <a:chOff x="0" y="0"/>
          <a:chExt cx="0" cy="0"/>
        </a:xfrm>
      </p:grpSpPr>
      <p:sp>
        <p:nvSpPr>
          <p:cNvPr id="182" name="Google Shape;182;p34"/>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p34"/>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84" name="Google Shape;184;p3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85" name="Google Shape;185;p34"/>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186" name="Google Shape;186;p34"/>
          <p:cNvCxnSpPr/>
          <p:nvPr/>
        </p:nvCxnSpPr>
        <p:spPr>
          <a:xfrm>
            <a:off x="0" y="4561600"/>
            <a:ext cx="5392200" cy="0"/>
          </a:xfrm>
          <a:prstGeom prst="straightConnector1">
            <a:avLst/>
          </a:prstGeom>
          <a:noFill/>
          <a:ln w="9525" cap="flat" cmpd="sng">
            <a:solidFill>
              <a:srgbClr val="F1C232"/>
            </a:solidFill>
            <a:prstDash val="solid"/>
            <a:round/>
            <a:headEnd type="none" w="sm" len="sm"/>
            <a:tailEnd type="none" w="sm" len="sm"/>
          </a:ln>
        </p:spPr>
      </p:cxnSp>
      <p:sp>
        <p:nvSpPr>
          <p:cNvPr id="187" name="Google Shape;187;p34"/>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88" name="Google Shape;188;p3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89" name="Google Shape;189;p34"/>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2 column - yellow">
  <p:cSld name="ONE_COLUMN_TEXT_1">
    <p:spTree>
      <p:nvGrpSpPr>
        <p:cNvPr id="1" name="Shape 190"/>
        <p:cNvGrpSpPr/>
        <p:nvPr/>
      </p:nvGrpSpPr>
      <p:grpSpPr>
        <a:xfrm>
          <a:off x="0" y="0"/>
          <a:ext cx="0" cy="0"/>
          <a:chOff x="0" y="0"/>
          <a:chExt cx="0" cy="0"/>
        </a:xfrm>
      </p:grpSpPr>
      <p:pic>
        <p:nvPicPr>
          <p:cNvPr id="191" name="Google Shape;191;p35"/>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92" name="Google Shape;19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35"/>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94" name="Google Shape;194;p35"/>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95" name="Google Shape;195;p3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96" name="Google Shape;196;p35"/>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97" name="Google Shape;197;p35"/>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98" name="Google Shape;198;p35"/>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2 column with header - yellow">
  <p:cSld name="ONE_COLUMN_TEXT_1_2">
    <p:spTree>
      <p:nvGrpSpPr>
        <p:cNvPr id="1" name="Shape 199"/>
        <p:cNvGrpSpPr/>
        <p:nvPr/>
      </p:nvGrpSpPr>
      <p:grpSpPr>
        <a:xfrm>
          <a:off x="0" y="0"/>
          <a:ext cx="0" cy="0"/>
          <a:chOff x="0" y="0"/>
          <a:chExt cx="0" cy="0"/>
        </a:xfrm>
      </p:grpSpPr>
      <p:pic>
        <p:nvPicPr>
          <p:cNvPr id="200" name="Google Shape;200;p36"/>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201" name="Google Shape;20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36"/>
          <p:cNvSpPr txBox="1">
            <a:spLocks noGrp="1"/>
          </p:cNvSpPr>
          <p:nvPr>
            <p:ph type="body" idx="1"/>
          </p:nvPr>
        </p:nvSpPr>
        <p:spPr>
          <a:xfrm>
            <a:off x="311700" y="1409350"/>
            <a:ext cx="3999900" cy="29220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03" name="Google Shape;203;p36"/>
          <p:cNvSpPr txBox="1">
            <a:spLocks noGrp="1"/>
          </p:cNvSpPr>
          <p:nvPr>
            <p:ph type="body" idx="2"/>
          </p:nvPr>
        </p:nvSpPr>
        <p:spPr>
          <a:xfrm>
            <a:off x="4832400" y="1409275"/>
            <a:ext cx="3999900" cy="29220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04" name="Google Shape;204;p3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05" name="Google Shape;205;p36"/>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06" name="Google Shape;206;p3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07" name="Google Shape;207;p36"/>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208" name="Google Shape;208;p36"/>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209" name="Google Shape;209;p36"/>
          <p:cNvSpPr txBox="1">
            <a:spLocks noGrp="1"/>
          </p:cNvSpPr>
          <p:nvPr>
            <p:ph type="title" idx="5"/>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slide-2 column - yellow 1">
  <p:cSld name="ONE_COLUMN_TEXT_1_1">
    <p:spTree>
      <p:nvGrpSpPr>
        <p:cNvPr id="1" name="Shape 210"/>
        <p:cNvGrpSpPr/>
        <p:nvPr/>
      </p:nvGrpSpPr>
      <p:grpSpPr>
        <a:xfrm>
          <a:off x="0" y="0"/>
          <a:ext cx="0" cy="0"/>
          <a:chOff x="0" y="0"/>
          <a:chExt cx="0" cy="0"/>
        </a:xfrm>
      </p:grpSpPr>
      <p:pic>
        <p:nvPicPr>
          <p:cNvPr id="211" name="Google Shape;211;p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2" name="Google Shape;212;p37"/>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13" name="Google Shape;213;p37"/>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14" name="Google Shape;214;p37"/>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slide - green">
  <p:cSld name="MAIN_POINT">
    <p:spTree>
      <p:nvGrpSpPr>
        <p:cNvPr id="1" name="Shape 215"/>
        <p:cNvGrpSpPr/>
        <p:nvPr/>
      </p:nvGrpSpPr>
      <p:grpSpPr>
        <a:xfrm>
          <a:off x="0" y="0"/>
          <a:ext cx="0" cy="0"/>
          <a:chOff x="0" y="0"/>
          <a:chExt cx="0" cy="0"/>
        </a:xfrm>
      </p:grpSpPr>
      <p:pic>
        <p:nvPicPr>
          <p:cNvPr id="216" name="Google Shape;216;p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7" name="Google Shape;217;p38"/>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218"/>
        <p:cNvGrpSpPr/>
        <p:nvPr/>
      </p:nvGrpSpPr>
      <p:grpSpPr>
        <a:xfrm>
          <a:off x="0" y="0"/>
          <a:ext cx="0" cy="0"/>
          <a:chOff x="0" y="0"/>
          <a:chExt cx="0" cy="0"/>
        </a:xfrm>
      </p:grpSpPr>
      <p:pic>
        <p:nvPicPr>
          <p:cNvPr id="219" name="Google Shape;219;p39"/>
          <p:cNvPicPr preferRelativeResize="0"/>
          <p:nvPr/>
        </p:nvPicPr>
        <p:blipFill rotWithShape="1">
          <a:blip r:embed="rId2">
            <a:alphaModFix/>
          </a:blip>
          <a:srcRect/>
          <a:stretch/>
        </p:blipFill>
        <p:spPr>
          <a:xfrm>
            <a:off x="8146725" y="4676400"/>
            <a:ext cx="867951" cy="369000"/>
          </a:xfrm>
          <a:prstGeom prst="rect">
            <a:avLst/>
          </a:prstGeom>
          <a:noFill/>
          <a:ln>
            <a:noFill/>
          </a:ln>
        </p:spPr>
      </p:pic>
      <p:pic>
        <p:nvPicPr>
          <p:cNvPr id="220" name="Google Shape;220;p39"/>
          <p:cNvPicPr preferRelativeResize="0"/>
          <p:nvPr/>
        </p:nvPicPr>
        <p:blipFill rotWithShape="1">
          <a:blip r:embed="rId3">
            <a:alphaModFix/>
          </a:blip>
          <a:srcRect/>
          <a:stretch/>
        </p:blipFill>
        <p:spPr>
          <a:xfrm>
            <a:off x="0" y="0"/>
            <a:ext cx="9144000" cy="914400"/>
          </a:xfrm>
          <a:prstGeom prst="rect">
            <a:avLst/>
          </a:prstGeom>
          <a:noFill/>
          <a:ln>
            <a:noFill/>
          </a:ln>
        </p:spPr>
      </p:pic>
      <p:sp>
        <p:nvSpPr>
          <p:cNvPr id="221" name="Google Shape;221;p3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22" name="Google Shape;222;p39"/>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223" name="Google Shape;223;p39"/>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24" name="Google Shape;224;p3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CAPTION_ONLY">
    <p:spTree>
      <p:nvGrpSpPr>
        <p:cNvPr id="1" name="Shape 225"/>
        <p:cNvGrpSpPr/>
        <p:nvPr/>
      </p:nvGrpSpPr>
      <p:grpSpPr>
        <a:xfrm>
          <a:off x="0" y="0"/>
          <a:ext cx="0" cy="0"/>
          <a:chOff x="0" y="0"/>
          <a:chExt cx="0" cy="0"/>
        </a:xfrm>
      </p:grpSpPr>
      <p:pic>
        <p:nvPicPr>
          <p:cNvPr id="226" name="Google Shape;226;p40"/>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27" name="Google Shape;227;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28" name="Google Shape;228;p4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29" name="Google Shape;229;p40"/>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30" name="Google Shape;230;p40"/>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31" name="Google Shape;231;p4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9"/>
        <p:cNvGrpSpPr/>
        <p:nvPr/>
      </p:nvGrpSpPr>
      <p:grpSpPr>
        <a:xfrm>
          <a:off x="0" y="0"/>
          <a:ext cx="0" cy="0"/>
          <a:chOff x="0" y="0"/>
          <a:chExt cx="0" cy="0"/>
        </a:xfrm>
      </p:grpSpPr>
      <p:pic>
        <p:nvPicPr>
          <p:cNvPr id="30" name="Google Shape;30;g2eb9960e9f9_0_25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1" name="Google Shape;31;g2eb9960e9f9_0_2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g2eb9960e9f9_0_2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3" name="Google Shape;33;g2eb9960e9f9_0_2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green">
  <p:cSld name="BIG_NUMBER">
    <p:spTree>
      <p:nvGrpSpPr>
        <p:cNvPr id="1" name="Shape 232"/>
        <p:cNvGrpSpPr/>
        <p:nvPr/>
      </p:nvGrpSpPr>
      <p:grpSpPr>
        <a:xfrm>
          <a:off x="0" y="0"/>
          <a:ext cx="0" cy="0"/>
          <a:chOff x="0" y="0"/>
          <a:chExt cx="0" cy="0"/>
        </a:xfrm>
      </p:grpSpPr>
      <p:sp>
        <p:nvSpPr>
          <p:cNvPr id="233" name="Google Shape;233;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34" name="Google Shape;234;p41"/>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235" name="Google Shape;235;p41"/>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36" name="Google Shape;236;p41"/>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image space - green" type="blank">
  <p:cSld name="BLANK">
    <p:spTree>
      <p:nvGrpSpPr>
        <p:cNvPr id="1" name="Shape 237"/>
        <p:cNvGrpSpPr/>
        <p:nvPr/>
      </p:nvGrpSpPr>
      <p:grpSpPr>
        <a:xfrm>
          <a:off x="0" y="0"/>
          <a:ext cx="0" cy="0"/>
          <a:chOff x="0" y="0"/>
          <a:chExt cx="0" cy="0"/>
        </a:xfrm>
      </p:grpSpPr>
      <p:sp>
        <p:nvSpPr>
          <p:cNvPr id="238" name="Google Shape;238;p42"/>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42"/>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40" name="Google Shape;240;p4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41" name="Google Shape;241;p4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42" name="Google Shape;242;p42"/>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243" name="Google Shape;243;p42"/>
          <p:cNvCxnSpPr/>
          <p:nvPr/>
        </p:nvCxnSpPr>
        <p:spPr>
          <a:xfrm>
            <a:off x="0" y="4561600"/>
            <a:ext cx="5392200" cy="0"/>
          </a:xfrm>
          <a:prstGeom prst="straightConnector1">
            <a:avLst/>
          </a:prstGeom>
          <a:noFill/>
          <a:ln w="9525" cap="flat" cmpd="sng">
            <a:solidFill>
              <a:srgbClr val="93C47D"/>
            </a:solidFill>
            <a:prstDash val="solid"/>
            <a:round/>
            <a:headEnd type="none" w="sm" len="sm"/>
            <a:tailEnd type="none" w="sm" len="sm"/>
          </a:ln>
        </p:spPr>
      </p:cxnSp>
      <p:sp>
        <p:nvSpPr>
          <p:cNvPr id="244" name="Google Shape;244;p42"/>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245" name="Google Shape;245;p42"/>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2 column with header- green">
  <p:cSld name="BLANK_1">
    <p:spTree>
      <p:nvGrpSpPr>
        <p:cNvPr id="1" name="Shape 246"/>
        <p:cNvGrpSpPr/>
        <p:nvPr/>
      </p:nvGrpSpPr>
      <p:grpSpPr>
        <a:xfrm>
          <a:off x="0" y="0"/>
          <a:ext cx="0" cy="0"/>
          <a:chOff x="0" y="0"/>
          <a:chExt cx="0" cy="0"/>
        </a:xfrm>
      </p:grpSpPr>
      <p:pic>
        <p:nvPicPr>
          <p:cNvPr id="247" name="Google Shape;247;p43"/>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48" name="Google Shape;248;p4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49" name="Google Shape;249;p43"/>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50" name="Google Shape;250;p4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51" name="Google Shape;251;p43"/>
          <p:cNvSpPr txBox="1">
            <a:spLocks noGrp="1"/>
          </p:cNvSpPr>
          <p:nvPr>
            <p:ph type="body" idx="1"/>
          </p:nvPr>
        </p:nvSpPr>
        <p:spPr>
          <a:xfrm>
            <a:off x="311700" y="1396175"/>
            <a:ext cx="3999900" cy="2935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52" name="Google Shape;252;p43"/>
          <p:cNvSpPr txBox="1">
            <a:spLocks noGrp="1"/>
          </p:cNvSpPr>
          <p:nvPr>
            <p:ph type="body" idx="2"/>
          </p:nvPr>
        </p:nvSpPr>
        <p:spPr>
          <a:xfrm>
            <a:off x="4832400" y="1396075"/>
            <a:ext cx="3999900" cy="2935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53" name="Google Shape;253;p4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54" name="Google Shape;254;p43"/>
          <p:cNvSpPr txBox="1">
            <a:spLocks noGrp="1"/>
          </p:cNvSpPr>
          <p:nvPr>
            <p:ph type="title" idx="3"/>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255" name="Google Shape;255;p43"/>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 orange">
  <p:cSld name="BLANK_1_1">
    <p:spTree>
      <p:nvGrpSpPr>
        <p:cNvPr id="1" name="Shape 256"/>
        <p:cNvGrpSpPr/>
        <p:nvPr/>
      </p:nvGrpSpPr>
      <p:grpSpPr>
        <a:xfrm>
          <a:off x="0" y="0"/>
          <a:ext cx="0" cy="0"/>
          <a:chOff x="0" y="0"/>
          <a:chExt cx="0" cy="0"/>
        </a:xfrm>
      </p:grpSpPr>
      <p:pic>
        <p:nvPicPr>
          <p:cNvPr id="257" name="Google Shape;257;p44"/>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258" name="Google Shape;258;p4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59" name="Google Shape;259;p44"/>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60" name="Google Shape;260;p44"/>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61" name="Google Shape;261;p44"/>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slide - orange">
  <p:cSld name="BLANK_1_1_1">
    <p:spTree>
      <p:nvGrpSpPr>
        <p:cNvPr id="1" name="Shape 262"/>
        <p:cNvGrpSpPr/>
        <p:nvPr/>
      </p:nvGrpSpPr>
      <p:grpSpPr>
        <a:xfrm>
          <a:off x="0" y="0"/>
          <a:ext cx="0" cy="0"/>
          <a:chOff x="0" y="0"/>
          <a:chExt cx="0" cy="0"/>
        </a:xfrm>
      </p:grpSpPr>
      <p:pic>
        <p:nvPicPr>
          <p:cNvPr id="263" name="Google Shape;263;p45"/>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264" name="Google Shape;264;p4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65" name="Google Shape;265;p45"/>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266"/>
        <p:cNvGrpSpPr/>
        <p:nvPr/>
      </p:nvGrpSpPr>
      <p:grpSpPr>
        <a:xfrm>
          <a:off x="0" y="0"/>
          <a:ext cx="0" cy="0"/>
          <a:chOff x="0" y="0"/>
          <a:chExt cx="0" cy="0"/>
        </a:xfrm>
      </p:grpSpPr>
      <p:pic>
        <p:nvPicPr>
          <p:cNvPr id="267" name="Google Shape;267;p46"/>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68" name="Google Shape;268;p46"/>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269" name="Google Shape;269;p4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70" name="Google Shape;270;p46"/>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271" name="Google Shape;271;p46"/>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72" name="Google Shape;272;p46"/>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 with header/logo - no text - orange">
  <p:cSld name="CUSTOM_1">
    <p:spTree>
      <p:nvGrpSpPr>
        <p:cNvPr id="1" name="Shape 273"/>
        <p:cNvGrpSpPr/>
        <p:nvPr/>
      </p:nvGrpSpPr>
      <p:grpSpPr>
        <a:xfrm>
          <a:off x="0" y="0"/>
          <a:ext cx="0" cy="0"/>
          <a:chOff x="0" y="0"/>
          <a:chExt cx="0" cy="0"/>
        </a:xfrm>
      </p:grpSpPr>
      <p:pic>
        <p:nvPicPr>
          <p:cNvPr id="274" name="Google Shape;274;p47"/>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75" name="Google Shape;275;p47"/>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276" name="Google Shape;276;p4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cxnSp>
        <p:nvCxnSpPr>
          <p:cNvPr id="277" name="Google Shape;277;p47"/>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78" name="Google Shape;278;p47"/>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orange">
  <p:cSld name="CUSTOM_1_1">
    <p:spTree>
      <p:nvGrpSpPr>
        <p:cNvPr id="1" name="Shape 279"/>
        <p:cNvGrpSpPr/>
        <p:nvPr/>
      </p:nvGrpSpPr>
      <p:grpSpPr>
        <a:xfrm>
          <a:off x="0" y="0"/>
          <a:ext cx="0" cy="0"/>
          <a:chOff x="0" y="0"/>
          <a:chExt cx="0" cy="0"/>
        </a:xfrm>
      </p:grpSpPr>
      <p:pic>
        <p:nvPicPr>
          <p:cNvPr id="280" name="Google Shape;280;p48"/>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281" name="Google Shape;281;p48"/>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82" name="Google Shape;282;p48"/>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slide-image space - orange">
  <p:cSld name="CUSTOM_1_1_1">
    <p:spTree>
      <p:nvGrpSpPr>
        <p:cNvPr id="1" name="Shape 283"/>
        <p:cNvGrpSpPr/>
        <p:nvPr/>
      </p:nvGrpSpPr>
      <p:grpSpPr>
        <a:xfrm>
          <a:off x="0" y="0"/>
          <a:ext cx="0" cy="0"/>
          <a:chOff x="0" y="0"/>
          <a:chExt cx="0" cy="0"/>
        </a:xfrm>
      </p:grpSpPr>
      <p:sp>
        <p:nvSpPr>
          <p:cNvPr id="284" name="Google Shape;284;p49"/>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5" name="Google Shape;285;p49"/>
          <p:cNvCxnSpPr/>
          <p:nvPr/>
        </p:nvCxnSpPr>
        <p:spPr>
          <a:xfrm>
            <a:off x="0" y="4561600"/>
            <a:ext cx="5392200" cy="0"/>
          </a:xfrm>
          <a:prstGeom prst="straightConnector1">
            <a:avLst/>
          </a:prstGeom>
          <a:noFill/>
          <a:ln w="9525" cap="flat" cmpd="sng">
            <a:solidFill>
              <a:srgbClr val="E69138"/>
            </a:solidFill>
            <a:prstDash val="solid"/>
            <a:round/>
            <a:headEnd type="none" w="sm" len="sm"/>
            <a:tailEnd type="none" w="sm" len="sm"/>
          </a:ln>
        </p:spPr>
      </p:cxnSp>
      <p:sp>
        <p:nvSpPr>
          <p:cNvPr id="286" name="Google Shape;286;p49"/>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pic>
        <p:nvPicPr>
          <p:cNvPr id="287" name="Google Shape;287;p49"/>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88" name="Google Shape;288;p4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89" name="Google Shape;289;p49"/>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90" name="Google Shape;290;p49"/>
          <p:cNvPicPr preferRelativeResize="0"/>
          <p:nvPr/>
        </p:nvPicPr>
        <p:blipFill rotWithShape="1">
          <a:blip r:embed="rId3">
            <a:alphaModFix/>
          </a:blip>
          <a:srcRect/>
          <a:stretch/>
        </p:blipFill>
        <p:spPr>
          <a:xfrm>
            <a:off x="4524250" y="4676400"/>
            <a:ext cx="867951" cy="369000"/>
          </a:xfrm>
          <a:prstGeom prst="rect">
            <a:avLst/>
          </a:prstGeom>
          <a:noFill/>
          <a:ln>
            <a:noFill/>
          </a:ln>
        </p:spPr>
      </p:pic>
      <p:sp>
        <p:nvSpPr>
          <p:cNvPr id="291" name="Google Shape;291;p49"/>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slide-2 column - orange">
  <p:cSld name="CUSTOM_1_1_1_1">
    <p:spTree>
      <p:nvGrpSpPr>
        <p:cNvPr id="1" name="Shape 292"/>
        <p:cNvGrpSpPr/>
        <p:nvPr/>
      </p:nvGrpSpPr>
      <p:grpSpPr>
        <a:xfrm>
          <a:off x="0" y="0"/>
          <a:ext cx="0" cy="0"/>
          <a:chOff x="0" y="0"/>
          <a:chExt cx="0" cy="0"/>
        </a:xfrm>
      </p:grpSpPr>
      <p:pic>
        <p:nvPicPr>
          <p:cNvPr id="293" name="Google Shape;293;p50"/>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94" name="Google Shape;294;p5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95" name="Google Shape;295;p50"/>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96" name="Google Shape;296;p5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97" name="Google Shape;297;p50"/>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98" name="Google Shape;298;p50"/>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99" name="Google Shape;299;p50"/>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34"/>
        <p:cNvGrpSpPr/>
        <p:nvPr/>
      </p:nvGrpSpPr>
      <p:grpSpPr>
        <a:xfrm>
          <a:off x="0" y="0"/>
          <a:ext cx="0" cy="0"/>
          <a:chOff x="0" y="0"/>
          <a:chExt cx="0" cy="0"/>
        </a:xfrm>
      </p:grpSpPr>
      <p:pic>
        <p:nvPicPr>
          <p:cNvPr id="35" name="Google Shape;35;g2eb9960e9f9_0_2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6" name="Google Shape;36;g2eb9960e9f9_0_24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7" name="Google Shape;37;g2eb9960e9f9_0_2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 name="Google Shape;38;g2eb9960e9f9_0_242"/>
          <p:cNvSpPr txBox="1">
            <a:spLocks noGrp="1"/>
          </p:cNvSpPr>
          <p:nvPr>
            <p:ph type="body" idx="1"/>
          </p:nvPr>
        </p:nvSpPr>
        <p:spPr>
          <a:xfrm>
            <a:off x="311700" y="1152475"/>
            <a:ext cx="5277900" cy="30348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 name="Google Shape;39;g2eb9960e9f9_0_24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0" name="Google Shape;40;g2eb9960e9f9_0_2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 name="Google Shape;41;g2eb9960e9f9_0_2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2 column with header- orange">
  <p:cSld name="CUSTOM_1_1_1_1_1">
    <p:spTree>
      <p:nvGrpSpPr>
        <p:cNvPr id="1" name="Shape 300"/>
        <p:cNvGrpSpPr/>
        <p:nvPr/>
      </p:nvGrpSpPr>
      <p:grpSpPr>
        <a:xfrm>
          <a:off x="0" y="0"/>
          <a:ext cx="0" cy="0"/>
          <a:chOff x="0" y="0"/>
          <a:chExt cx="0" cy="0"/>
        </a:xfrm>
      </p:grpSpPr>
      <p:pic>
        <p:nvPicPr>
          <p:cNvPr id="301" name="Google Shape;301;p51"/>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302" name="Google Shape;302;p5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03" name="Google Shape;303;p51"/>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304" name="Google Shape;304;p5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05" name="Google Shape;305;p51"/>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306" name="Google Shape;306;p51"/>
          <p:cNvSpPr txBox="1">
            <a:spLocks noGrp="1"/>
          </p:cNvSpPr>
          <p:nvPr>
            <p:ph type="body" idx="1"/>
          </p:nvPr>
        </p:nvSpPr>
        <p:spPr>
          <a:xfrm>
            <a:off x="311700" y="1387200"/>
            <a:ext cx="3999900" cy="2944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07" name="Google Shape;307;p51"/>
          <p:cNvSpPr txBox="1">
            <a:spLocks noGrp="1"/>
          </p:cNvSpPr>
          <p:nvPr>
            <p:ph type="body" idx="2"/>
          </p:nvPr>
        </p:nvSpPr>
        <p:spPr>
          <a:xfrm>
            <a:off x="4832400" y="1387075"/>
            <a:ext cx="3999900" cy="2944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08" name="Google Shape;308;p51"/>
          <p:cNvSpPr txBox="1">
            <a:spLocks noGrp="1"/>
          </p:cNvSpPr>
          <p:nvPr>
            <p:ph type="title" idx="3"/>
          </p:nvPr>
        </p:nvSpPr>
        <p:spPr>
          <a:xfrm>
            <a:off x="329300" y="1047150"/>
            <a:ext cx="3982200" cy="36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309" name="Google Shape;309;p51"/>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0"/>
        <p:cNvGrpSpPr/>
        <p:nvPr/>
      </p:nvGrpSpPr>
      <p:grpSpPr>
        <a:xfrm>
          <a:off x="0" y="0"/>
          <a:ext cx="0" cy="0"/>
          <a:chOff x="0" y="0"/>
          <a:chExt cx="0" cy="0"/>
        </a:xfrm>
      </p:grpSpPr>
      <p:pic>
        <p:nvPicPr>
          <p:cNvPr id="311" name="Google Shape;311;p52"/>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12" name="Google Shape;312;p52"/>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 name="Google Shape;313;p5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4" name="Google Shape;314;p52"/>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15" name="Google Shape;315;p5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 with header/logo - blue 1">
  <p:cSld name="SECTION_HEADER_4">
    <p:spTree>
      <p:nvGrpSpPr>
        <p:cNvPr id="1" name="Shape 316"/>
        <p:cNvGrpSpPr/>
        <p:nvPr/>
      </p:nvGrpSpPr>
      <p:grpSpPr>
        <a:xfrm>
          <a:off x="0" y="0"/>
          <a:ext cx="0" cy="0"/>
          <a:chOff x="0" y="0"/>
          <a:chExt cx="0" cy="0"/>
        </a:xfrm>
      </p:grpSpPr>
      <p:pic>
        <p:nvPicPr>
          <p:cNvPr id="317" name="Google Shape;317;g2e50e1a5e71_0_353"/>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18" name="Google Shape;318;g2e50e1a5e71_0_35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19" name="Google Shape;319;g2e50e1a5e71_0_353"/>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320" name="Google Shape;320;g2e50e1a5e71_0_35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21" name="Google Shape;321;g2e50e1a5e71_0_353"/>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22" name="Google Shape;322;g2e50e1a5e71_0_35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3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3"/>
        <p:cNvGrpSpPr/>
        <p:nvPr/>
      </p:nvGrpSpPr>
      <p:grpSpPr>
        <a:xfrm>
          <a:off x="0" y="0"/>
          <a:ext cx="0" cy="0"/>
          <a:chOff x="0" y="0"/>
          <a:chExt cx="0" cy="0"/>
        </a:xfrm>
      </p:grpSpPr>
      <p:sp>
        <p:nvSpPr>
          <p:cNvPr id="324" name="Google Shape;324;g2eb65f984e2_0_115"/>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5" name="Google Shape;325;g2eb65f984e2_0_115"/>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6" name="Google Shape;326;g2eb65f984e2_0_115"/>
          <p:cNvPicPr preferRelativeResize="0"/>
          <p:nvPr/>
        </p:nvPicPr>
        <p:blipFill rotWithShape="1">
          <a:blip r:embed="rId2">
            <a:alphaModFix/>
          </a:blip>
          <a:srcRect/>
          <a:stretch/>
        </p:blipFill>
        <p:spPr>
          <a:xfrm>
            <a:off x="8086704" y="4629152"/>
            <a:ext cx="857291" cy="364738"/>
          </a:xfrm>
          <a:prstGeom prst="rect">
            <a:avLst/>
          </a:prstGeom>
          <a:noFill/>
          <a:ln>
            <a:noFill/>
          </a:ln>
        </p:spPr>
      </p:pic>
      <p:sp>
        <p:nvSpPr>
          <p:cNvPr id="327" name="Google Shape;327;g2eb65f984e2_0_11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28" name="Google Shape;328;g2eb65f984e2_0_115"/>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329" name="Google Shape;329;g2eb65f984e2_0_11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330"/>
        <p:cNvGrpSpPr/>
        <p:nvPr/>
      </p:nvGrpSpPr>
      <p:grpSpPr>
        <a:xfrm>
          <a:off x="0" y="0"/>
          <a:ext cx="0" cy="0"/>
          <a:chOff x="0" y="0"/>
          <a:chExt cx="0" cy="0"/>
        </a:xfrm>
      </p:grpSpPr>
      <p:pic>
        <p:nvPicPr>
          <p:cNvPr id="331" name="Google Shape;331;g2eb9960e9f9_0_25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32" name="Google Shape;332;g2eb9960e9f9_0_2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3" name="Google Shape;333;g2eb9960e9f9_0_2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334" name="Google Shape;334;g2eb9960e9f9_0_2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335"/>
        <p:cNvGrpSpPr/>
        <p:nvPr/>
      </p:nvGrpSpPr>
      <p:grpSpPr>
        <a:xfrm>
          <a:off x="0" y="0"/>
          <a:ext cx="0" cy="0"/>
          <a:chOff x="0" y="0"/>
          <a:chExt cx="0" cy="0"/>
        </a:xfrm>
      </p:grpSpPr>
      <p:pic>
        <p:nvPicPr>
          <p:cNvPr id="336" name="Google Shape;336;g2eb9960e9f9_0_260"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37" name="Google Shape;337;g2eb9960e9f9_0_26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8" name="Google Shape;338;g2eb9960e9f9_0_2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339" name="Google Shape;339;g2eb9960e9f9_0_2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340"/>
        <p:cNvGrpSpPr/>
        <p:nvPr/>
      </p:nvGrpSpPr>
      <p:grpSpPr>
        <a:xfrm>
          <a:off x="0" y="0"/>
          <a:ext cx="0" cy="0"/>
          <a:chOff x="0" y="0"/>
          <a:chExt cx="0" cy="0"/>
        </a:xfrm>
      </p:grpSpPr>
      <p:pic>
        <p:nvPicPr>
          <p:cNvPr id="341" name="Google Shape;341;g2eb9960e9f9_0_2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42" name="Google Shape;342;g2eb9960e9f9_0_2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3" name="Google Shape;343;g2eb9960e9f9_0_27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344" name="Google Shape;344;g2eb9960e9f9_0_2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345"/>
        <p:cNvGrpSpPr/>
        <p:nvPr/>
      </p:nvGrpSpPr>
      <p:grpSpPr>
        <a:xfrm>
          <a:off x="0" y="0"/>
          <a:ext cx="0" cy="0"/>
          <a:chOff x="0" y="0"/>
          <a:chExt cx="0" cy="0"/>
        </a:xfrm>
      </p:grpSpPr>
      <p:pic>
        <p:nvPicPr>
          <p:cNvPr id="346" name="Google Shape;346;g2eb9960e9f9_0_275"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47" name="Google Shape;347;g2eb9960e9f9_0_2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8" name="Google Shape;348;g2eb9960e9f9_0_2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9" name="Google Shape;349;g2eb9960e9f9_0_2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350"/>
        <p:cNvGrpSpPr/>
        <p:nvPr/>
      </p:nvGrpSpPr>
      <p:grpSpPr>
        <a:xfrm>
          <a:off x="0" y="0"/>
          <a:ext cx="0" cy="0"/>
          <a:chOff x="0" y="0"/>
          <a:chExt cx="0" cy="0"/>
        </a:xfrm>
      </p:grpSpPr>
      <p:pic>
        <p:nvPicPr>
          <p:cNvPr id="351" name="Google Shape;351;g2eb9960e9f9_0_28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52" name="Google Shape;352;g2eb9960e9f9_0_2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3" name="Google Shape;353;g2eb9960e9f9_0_2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354" name="Google Shape;354;g2eb9960e9f9_0_2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355"/>
        <p:cNvGrpSpPr/>
        <p:nvPr/>
      </p:nvGrpSpPr>
      <p:grpSpPr>
        <a:xfrm>
          <a:off x="0" y="0"/>
          <a:ext cx="0" cy="0"/>
          <a:chOff x="0" y="0"/>
          <a:chExt cx="0" cy="0"/>
        </a:xfrm>
      </p:grpSpPr>
      <p:pic>
        <p:nvPicPr>
          <p:cNvPr id="356" name="Google Shape;356;g2eb9960e9f9_0_290"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57" name="Google Shape;357;g2eb9960e9f9_0_290"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58" name="Google Shape;358;g2eb9960e9f9_0_290"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59" name="Google Shape;359;g2eb9960e9f9_0_290"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60" name="Google Shape;360;g2eb9960e9f9_0_290"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61" name="Google Shape;361;g2eb9960e9f9_0_290"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62" name="Google Shape;362;g2eb9960e9f9_0_290"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63" name="Google Shape;363;g2eb9960e9f9_0_290"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42"/>
        <p:cNvGrpSpPr/>
        <p:nvPr/>
      </p:nvGrpSpPr>
      <p:grpSpPr>
        <a:xfrm>
          <a:off x="0" y="0"/>
          <a:ext cx="0" cy="0"/>
          <a:chOff x="0" y="0"/>
          <a:chExt cx="0" cy="0"/>
        </a:xfrm>
      </p:grpSpPr>
      <p:pic>
        <p:nvPicPr>
          <p:cNvPr id="43" name="Google Shape;43;g2eb9960e9f9_0_28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 name="Google Shape;44;g2eb9960e9f9_0_28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g2eb9960e9f9_0_2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 name="Google Shape;46;g2eb9960e9f9_0_2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_2">
    <p:spTree>
      <p:nvGrpSpPr>
        <p:cNvPr id="1" name="Shape 364"/>
        <p:cNvGrpSpPr/>
        <p:nvPr/>
      </p:nvGrpSpPr>
      <p:grpSpPr>
        <a:xfrm>
          <a:off x="0" y="0"/>
          <a:ext cx="0" cy="0"/>
          <a:chOff x="0" y="0"/>
          <a:chExt cx="0" cy="0"/>
        </a:xfrm>
      </p:grpSpPr>
      <p:pic>
        <p:nvPicPr>
          <p:cNvPr id="365" name="Google Shape;365;g2eb9960e9f9_0_299"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66" name="Google Shape;366;g2eb9960e9f9_0_299"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67" name="Google Shape;367;g2eb9960e9f9_0_299"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68" name="Google Shape;368;g2eb9960e9f9_0_299"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69" name="Google Shape;369;g2eb9960e9f9_0_299"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70" name="Google Shape;370;g2eb9960e9f9_0_299"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71" name="Google Shape;371;g2eb9960e9f9_0_299"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72" name="Google Shape;372;g2eb9960e9f9_0_299"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slide-blank" type="twoColTx">
  <p:cSld name="TITLE_AND_TWO_COLUMNS">
    <p:spTree>
      <p:nvGrpSpPr>
        <p:cNvPr id="1" name="Shape 379"/>
        <p:cNvGrpSpPr/>
        <p:nvPr/>
      </p:nvGrpSpPr>
      <p:grpSpPr>
        <a:xfrm>
          <a:off x="0" y="0"/>
          <a:ext cx="0" cy="0"/>
          <a:chOff x="0" y="0"/>
          <a:chExt cx="0" cy="0"/>
        </a:xfrm>
      </p:grpSpPr>
      <p:pic>
        <p:nvPicPr>
          <p:cNvPr id="380" name="Google Shape;380;g2770d8f8911_0_1575"/>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381" name="Google Shape;381;g2770d8f8911_0_1575"/>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82" name="Google Shape;382;g2770d8f8911_0_1575"/>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blue" type="title">
  <p:cSld name="TITLE">
    <p:spTree>
      <p:nvGrpSpPr>
        <p:cNvPr id="1" name="Shape 383"/>
        <p:cNvGrpSpPr/>
        <p:nvPr/>
      </p:nvGrpSpPr>
      <p:grpSpPr>
        <a:xfrm>
          <a:off x="0" y="0"/>
          <a:ext cx="0" cy="0"/>
          <a:chOff x="0" y="0"/>
          <a:chExt cx="0" cy="0"/>
        </a:xfrm>
      </p:grpSpPr>
      <p:sp>
        <p:nvSpPr>
          <p:cNvPr id="384" name="Google Shape;384;g2770d8f8911_0_15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85" name="Google Shape;385;g2770d8f8911_0_1560"/>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386" name="Google Shape;386;g2770d8f8911_0_1560"/>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387" name="Google Shape;387;g2770d8f8911_0_1560"/>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8" name="Google Shape;388;g2770d8f8911_0_156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389"/>
        <p:cNvGrpSpPr/>
        <p:nvPr/>
      </p:nvGrpSpPr>
      <p:grpSpPr>
        <a:xfrm>
          <a:off x="0" y="0"/>
          <a:ext cx="0" cy="0"/>
          <a:chOff x="0" y="0"/>
          <a:chExt cx="0" cy="0"/>
        </a:xfrm>
      </p:grpSpPr>
      <p:sp>
        <p:nvSpPr>
          <p:cNvPr id="390" name="Google Shape;390;g2770d8f8911_0_1566"/>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 name="Google Shape;391;g2770d8f8911_0_1566"/>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92" name="Google Shape;392;g2770d8f8911_0_156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393" name="Google Shape;393;g2770d8f8911_0_1566"/>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394" name="Google Shape;394;g2770d8f8911_0_1566"/>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395" name="Google Shape;395;g2770d8f8911_0_1566"/>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96" name="Google Shape;396;g2770d8f8911_0_156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97" name="Google Shape;397;g2770d8f8911_0_1566"/>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398"/>
        <p:cNvGrpSpPr/>
        <p:nvPr/>
      </p:nvGrpSpPr>
      <p:grpSpPr>
        <a:xfrm>
          <a:off x="0" y="0"/>
          <a:ext cx="0" cy="0"/>
          <a:chOff x="0" y="0"/>
          <a:chExt cx="0" cy="0"/>
        </a:xfrm>
      </p:grpSpPr>
      <p:pic>
        <p:nvPicPr>
          <p:cNvPr id="399" name="Google Shape;399;g2770d8f8911_0_1579"/>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400" name="Google Shape;400;g2770d8f8911_0_157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01" name="Google Shape;401;g2770d8f8911_0_1579"/>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402" name="Google Shape;402;g2770d8f8911_0_1579"/>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03" name="Google Shape;403;g2770d8f8911_0_1579"/>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04" name="Google Shape;404;g2770d8f8911_0_157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405"/>
        <p:cNvGrpSpPr/>
        <p:nvPr/>
      </p:nvGrpSpPr>
      <p:grpSpPr>
        <a:xfrm>
          <a:off x="0" y="0"/>
          <a:ext cx="0" cy="0"/>
          <a:chOff x="0" y="0"/>
          <a:chExt cx="0" cy="0"/>
        </a:xfrm>
      </p:grpSpPr>
      <p:sp>
        <p:nvSpPr>
          <p:cNvPr id="406" name="Google Shape;406;g2770d8f8911_0_15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07" name="Google Shape;407;g2770d8f8911_0_1586"/>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408" name="Google Shape;408;g2770d8f8911_0_1586"/>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9"/>
        <p:cNvGrpSpPr/>
        <p:nvPr/>
      </p:nvGrpSpPr>
      <p:grpSpPr>
        <a:xfrm>
          <a:off x="0" y="0"/>
          <a:ext cx="0" cy="0"/>
          <a:chOff x="0" y="0"/>
          <a:chExt cx="0" cy="0"/>
        </a:xfrm>
      </p:grpSpPr>
      <p:sp>
        <p:nvSpPr>
          <p:cNvPr id="410" name="Google Shape;410;g2770d8f8911_0_1590"/>
          <p:cNvSpPr txBox="1">
            <a:spLocks noGrp="1"/>
          </p:cNvSpPr>
          <p:nvPr>
            <p:ph type="body" idx="1"/>
          </p:nvPr>
        </p:nvSpPr>
        <p:spPr>
          <a:xfrm>
            <a:off x="628650" y="1165860"/>
            <a:ext cx="3886200" cy="3263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sz="1500"/>
            </a:lvl2pPr>
            <a:lvl3pPr marL="1371600" lvl="2" indent="-317500" algn="l">
              <a:lnSpc>
                <a:spcPct val="115000"/>
              </a:lnSpc>
              <a:spcBef>
                <a:spcPts val="0"/>
              </a:spcBef>
              <a:spcAft>
                <a:spcPts val="0"/>
              </a:spcAft>
              <a:buSzPts val="1400"/>
              <a:buChar char="■"/>
              <a:defRPr sz="1350"/>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1" name="Google Shape;411;g2770d8f8911_0_1590"/>
          <p:cNvSpPr txBox="1">
            <a:spLocks noGrp="1"/>
          </p:cNvSpPr>
          <p:nvPr>
            <p:ph type="body" idx="2"/>
          </p:nvPr>
        </p:nvSpPr>
        <p:spPr>
          <a:xfrm>
            <a:off x="4629150" y="1165860"/>
            <a:ext cx="3886200" cy="3263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sz="1500"/>
            </a:lvl2pPr>
            <a:lvl3pPr marL="1371600" lvl="2" indent="-317500" algn="l">
              <a:lnSpc>
                <a:spcPct val="115000"/>
              </a:lnSpc>
              <a:spcBef>
                <a:spcPts val="0"/>
              </a:spcBef>
              <a:spcAft>
                <a:spcPts val="0"/>
              </a:spcAft>
              <a:buSzPts val="1400"/>
              <a:buChar char="■"/>
              <a:defRPr sz="1350"/>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412" name="Google Shape;412;g2770d8f8911_0_1590"/>
          <p:cNvPicPr preferRelativeResize="0"/>
          <p:nvPr/>
        </p:nvPicPr>
        <p:blipFill rotWithShape="1">
          <a:blip r:embed="rId2">
            <a:alphaModFix/>
          </a:blip>
          <a:srcRect/>
          <a:stretch/>
        </p:blipFill>
        <p:spPr>
          <a:xfrm>
            <a:off x="8086705" y="4629151"/>
            <a:ext cx="857291" cy="364739"/>
          </a:xfrm>
          <a:prstGeom prst="rect">
            <a:avLst/>
          </a:prstGeom>
          <a:noFill/>
          <a:ln>
            <a:noFill/>
          </a:ln>
        </p:spPr>
      </p:pic>
      <p:sp>
        <p:nvSpPr>
          <p:cNvPr id="413" name="Google Shape;413;g2770d8f8911_0_1590"/>
          <p:cNvSpPr txBox="1">
            <a:spLocks noGrp="1"/>
          </p:cNvSpPr>
          <p:nvPr>
            <p:ph type="sldNum" idx="12"/>
          </p:nvPr>
        </p:nvSpPr>
        <p:spPr>
          <a:xfrm>
            <a:off x="249655" y="4767263"/>
            <a:ext cx="2057400" cy="2739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3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14" name="Google Shape;414;g2770d8f8911_0_1590"/>
          <p:cNvPicPr preferRelativeResize="0"/>
          <p:nvPr/>
        </p:nvPicPr>
        <p:blipFill rotWithShape="1">
          <a:blip r:embed="rId3">
            <a:alphaModFix/>
          </a:blip>
          <a:srcRect/>
          <a:stretch/>
        </p:blipFill>
        <p:spPr>
          <a:xfrm>
            <a:off x="6" y="1"/>
            <a:ext cx="9143990" cy="914399"/>
          </a:xfrm>
          <a:prstGeom prst="rect">
            <a:avLst/>
          </a:prstGeom>
          <a:noFill/>
          <a:ln>
            <a:noFill/>
          </a:ln>
        </p:spPr>
      </p:pic>
      <p:sp>
        <p:nvSpPr>
          <p:cNvPr id="415" name="Google Shape;415;g2770d8f8911_0_159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slide with small image">
  <p:cSld name="SECTION_HEADER_3">
    <p:spTree>
      <p:nvGrpSpPr>
        <p:cNvPr id="1" name="Shape 416"/>
        <p:cNvGrpSpPr/>
        <p:nvPr/>
      </p:nvGrpSpPr>
      <p:grpSpPr>
        <a:xfrm>
          <a:off x="0" y="0"/>
          <a:ext cx="0" cy="0"/>
          <a:chOff x="0" y="0"/>
          <a:chExt cx="0" cy="0"/>
        </a:xfrm>
      </p:grpSpPr>
      <p:pic>
        <p:nvPicPr>
          <p:cNvPr id="417" name="Google Shape;417;g2770d8f8911_0_159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418" name="Google Shape;418;g2770d8f8911_0_1597"/>
          <p:cNvSpPr txBox="1">
            <a:spLocks noGrp="1"/>
          </p:cNvSpPr>
          <p:nvPr>
            <p:ph type="title"/>
          </p:nvPr>
        </p:nvSpPr>
        <p:spPr>
          <a:xfrm>
            <a:off x="213075" y="228600"/>
            <a:ext cx="79335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19" name="Google Shape;419;g2770d8f8911_0_1597"/>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420" name="Google Shape;420;g2770d8f8911_0_159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21" name="Google Shape;421;g2770d8f8911_0_159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22" name="Google Shape;422;g2770d8f8911_0_159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423" name="Google Shape;423;g2770d8f8911_0_1597"/>
          <p:cNvSpPr>
            <a:spLocks noGrp="1"/>
          </p:cNvSpPr>
          <p:nvPr>
            <p:ph type="pic" idx="2"/>
          </p:nvPr>
        </p:nvSpPr>
        <p:spPr>
          <a:xfrm>
            <a:off x="8290775" y="71475"/>
            <a:ext cx="774300" cy="7743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heckmark - blue">
  <p:cSld name="SECTION_HEADER_2">
    <p:spTree>
      <p:nvGrpSpPr>
        <p:cNvPr id="1" name="Shape 424"/>
        <p:cNvGrpSpPr/>
        <p:nvPr/>
      </p:nvGrpSpPr>
      <p:grpSpPr>
        <a:xfrm>
          <a:off x="0" y="0"/>
          <a:ext cx="0" cy="0"/>
          <a:chOff x="0" y="0"/>
          <a:chExt cx="0" cy="0"/>
        </a:xfrm>
      </p:grpSpPr>
      <p:pic>
        <p:nvPicPr>
          <p:cNvPr id="425" name="Google Shape;425;g2770d8f8911_0_1605"/>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426" name="Google Shape;426;g2770d8f8911_0_160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427" name="Google Shape;427;g2770d8f8911_0_1605"/>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28" name="Google Shape;428;g2770d8f8911_0_1605"/>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29" name="Google Shape;429;g2770d8f8911_0_160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430" name="Google Shape;430;g2770d8f8911_0_1605"/>
          <p:cNvPicPr preferRelativeResize="0"/>
          <p:nvPr/>
        </p:nvPicPr>
        <p:blipFill rotWithShape="1">
          <a:blip r:embed="rId4">
            <a:alphaModFix/>
          </a:blip>
          <a:srcRect/>
          <a:stretch/>
        </p:blipFill>
        <p:spPr>
          <a:xfrm>
            <a:off x="461400" y="2561763"/>
            <a:ext cx="410276" cy="410276"/>
          </a:xfrm>
          <a:prstGeom prst="rect">
            <a:avLst/>
          </a:prstGeom>
          <a:noFill/>
          <a:ln>
            <a:noFill/>
          </a:ln>
        </p:spPr>
      </p:pic>
      <p:pic>
        <p:nvPicPr>
          <p:cNvPr id="431" name="Google Shape;431;g2770d8f8911_0_1605"/>
          <p:cNvPicPr preferRelativeResize="0"/>
          <p:nvPr/>
        </p:nvPicPr>
        <p:blipFill rotWithShape="1">
          <a:blip r:embed="rId4">
            <a:alphaModFix/>
          </a:blip>
          <a:srcRect/>
          <a:stretch/>
        </p:blipFill>
        <p:spPr>
          <a:xfrm>
            <a:off x="461400" y="1996288"/>
            <a:ext cx="410276" cy="410276"/>
          </a:xfrm>
          <a:prstGeom prst="rect">
            <a:avLst/>
          </a:prstGeom>
          <a:noFill/>
          <a:ln>
            <a:noFill/>
          </a:ln>
        </p:spPr>
      </p:pic>
      <p:sp>
        <p:nvSpPr>
          <p:cNvPr id="432" name="Google Shape;432;g2770d8f8911_0_1605"/>
          <p:cNvSpPr txBox="1">
            <a:spLocks noGrp="1"/>
          </p:cNvSpPr>
          <p:nvPr>
            <p:ph type="title" idx="2"/>
          </p:nvPr>
        </p:nvSpPr>
        <p:spPr>
          <a:xfrm>
            <a:off x="461400" y="1143000"/>
            <a:ext cx="7685400" cy="32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433" name="Google Shape;433;g2770d8f8911_0_1605"/>
          <p:cNvSpPr txBox="1">
            <a:spLocks noGrp="1"/>
          </p:cNvSpPr>
          <p:nvPr>
            <p:ph type="subTitle" idx="1"/>
          </p:nvPr>
        </p:nvSpPr>
        <p:spPr>
          <a:xfrm>
            <a:off x="1005250" y="204002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34" name="Google Shape;434;g2770d8f8911_0_1605"/>
          <p:cNvSpPr txBox="1">
            <a:spLocks noGrp="1"/>
          </p:cNvSpPr>
          <p:nvPr>
            <p:ph type="subTitle" idx="3"/>
          </p:nvPr>
        </p:nvSpPr>
        <p:spPr>
          <a:xfrm>
            <a:off x="1005250" y="2605500"/>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435" name="Google Shape;435;g2770d8f8911_0_1605"/>
          <p:cNvPicPr preferRelativeResize="0"/>
          <p:nvPr/>
        </p:nvPicPr>
        <p:blipFill rotWithShape="1">
          <a:blip r:embed="rId4">
            <a:alphaModFix/>
          </a:blip>
          <a:srcRect/>
          <a:stretch/>
        </p:blipFill>
        <p:spPr>
          <a:xfrm>
            <a:off x="465600" y="3127238"/>
            <a:ext cx="410276" cy="410276"/>
          </a:xfrm>
          <a:prstGeom prst="rect">
            <a:avLst/>
          </a:prstGeom>
          <a:noFill/>
          <a:ln>
            <a:noFill/>
          </a:ln>
        </p:spPr>
      </p:pic>
      <p:sp>
        <p:nvSpPr>
          <p:cNvPr id="436" name="Google Shape;436;g2770d8f8911_0_1605"/>
          <p:cNvSpPr txBox="1">
            <a:spLocks noGrp="1"/>
          </p:cNvSpPr>
          <p:nvPr>
            <p:ph type="subTitle" idx="4"/>
          </p:nvPr>
        </p:nvSpPr>
        <p:spPr>
          <a:xfrm>
            <a:off x="1009450" y="317097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437"/>
        <p:cNvGrpSpPr/>
        <p:nvPr/>
      </p:nvGrpSpPr>
      <p:grpSpPr>
        <a:xfrm>
          <a:off x="0" y="0"/>
          <a:ext cx="0" cy="0"/>
          <a:chOff x="0" y="0"/>
          <a:chExt cx="0" cy="0"/>
        </a:xfrm>
      </p:grpSpPr>
      <p:pic>
        <p:nvPicPr>
          <p:cNvPr id="438" name="Google Shape;438;g2770d8f8911_0_1618"/>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439" name="Google Shape;439;g2770d8f8911_0_161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440" name="Google Shape;440;g2770d8f8911_0_1618"/>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41" name="Google Shape;441;g2770d8f8911_0_1618"/>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42" name="Google Shape;442;g2770d8f8911_0_161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47"/>
        <p:cNvGrpSpPr/>
        <p:nvPr/>
      </p:nvGrpSpPr>
      <p:grpSpPr>
        <a:xfrm>
          <a:off x="0" y="0"/>
          <a:ext cx="0" cy="0"/>
          <a:chOff x="0" y="0"/>
          <a:chExt cx="0" cy="0"/>
        </a:xfrm>
      </p:grpSpPr>
      <p:pic>
        <p:nvPicPr>
          <p:cNvPr id="48" name="Google Shape;48;g2eb9960e9f9_0_26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 name="Google Shape;49;g2eb9960e9f9_0_2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 name="Google Shape;50;g2eb9960e9f9_0_2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 name="Google Shape;51;g2eb9960e9f9_0_2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rocess slide">
  <p:cSld name="TITLE_AND_TWO_COLUMNS_2">
    <p:spTree>
      <p:nvGrpSpPr>
        <p:cNvPr id="1" name="Shape 443"/>
        <p:cNvGrpSpPr/>
        <p:nvPr/>
      </p:nvGrpSpPr>
      <p:grpSpPr>
        <a:xfrm>
          <a:off x="0" y="0"/>
          <a:ext cx="0" cy="0"/>
          <a:chOff x="0" y="0"/>
          <a:chExt cx="0" cy="0"/>
        </a:xfrm>
      </p:grpSpPr>
      <p:pic>
        <p:nvPicPr>
          <p:cNvPr id="444" name="Google Shape;444;g2770d8f8911_0_1624"/>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445" name="Google Shape;445;g2770d8f8911_0_162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46" name="Google Shape;446;g2770d8f8911_0_162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447" name="Google Shape;447;g2770d8f8911_0_162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48" name="Google Shape;448;g2770d8f8911_0_1624"/>
          <p:cNvSpPr/>
          <p:nvPr/>
        </p:nvSpPr>
        <p:spPr>
          <a:xfrm>
            <a:off x="0" y="1189989"/>
            <a:ext cx="2214600" cy="669000"/>
          </a:xfrm>
          <a:prstGeom prst="homePlate">
            <a:avLst>
              <a:gd name="adj" fmla="val 50000"/>
            </a:avLst>
          </a:prstGeom>
          <a:solidFill>
            <a:srgbClr val="232C6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9" name="Google Shape;449;g2770d8f8911_0_1624"/>
          <p:cNvSpPr/>
          <p:nvPr/>
        </p:nvSpPr>
        <p:spPr>
          <a:xfrm>
            <a:off x="1838325" y="1189775"/>
            <a:ext cx="2064000" cy="669000"/>
          </a:xfrm>
          <a:prstGeom prst="chevron">
            <a:avLst>
              <a:gd name="adj" fmla="val 50000"/>
            </a:avLst>
          </a:prstGeom>
          <a:solidFill>
            <a:srgbClr val="3138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50" name="Google Shape;450;g2770d8f8911_0_1624"/>
          <p:cNvSpPr/>
          <p:nvPr/>
        </p:nvSpPr>
        <p:spPr>
          <a:xfrm>
            <a:off x="3516750" y="1189775"/>
            <a:ext cx="2064000" cy="669000"/>
          </a:xfrm>
          <a:prstGeom prst="chevron">
            <a:avLst>
              <a:gd name="adj" fmla="val 50000"/>
            </a:avLst>
          </a:prstGeom>
          <a:solidFill>
            <a:srgbClr val="434A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51" name="Google Shape;451;g2770d8f8911_0_1624"/>
          <p:cNvSpPr/>
          <p:nvPr/>
        </p:nvSpPr>
        <p:spPr>
          <a:xfrm>
            <a:off x="6874025" y="1189775"/>
            <a:ext cx="2064000" cy="669000"/>
          </a:xfrm>
          <a:prstGeom prst="chevron">
            <a:avLst>
              <a:gd name="adj" fmla="val 50000"/>
            </a:avLst>
          </a:prstGeom>
          <a:solidFill>
            <a:srgbClr val="999E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52" name="Google Shape;452;g2770d8f8911_0_1624"/>
          <p:cNvSpPr/>
          <p:nvPr/>
        </p:nvSpPr>
        <p:spPr>
          <a:xfrm>
            <a:off x="5195350" y="1189775"/>
            <a:ext cx="2064000" cy="669000"/>
          </a:xfrm>
          <a:prstGeom prst="chevron">
            <a:avLst>
              <a:gd name="adj" fmla="val 50000"/>
            </a:avLst>
          </a:prstGeom>
          <a:solidFill>
            <a:srgbClr val="676E9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53" name="Google Shape;453;g2770d8f8911_0_1624"/>
          <p:cNvSpPr txBox="1">
            <a:spLocks noGrp="1"/>
          </p:cNvSpPr>
          <p:nvPr>
            <p:ph type="subTitle" idx="1"/>
          </p:nvPr>
        </p:nvSpPr>
        <p:spPr>
          <a:xfrm>
            <a:off x="2140425" y="2029075"/>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4" name="Google Shape;454;g2770d8f8911_0_1624"/>
          <p:cNvSpPr txBox="1">
            <a:spLocks noGrp="1"/>
          </p:cNvSpPr>
          <p:nvPr>
            <p:ph type="subTitle" idx="2"/>
          </p:nvPr>
        </p:nvSpPr>
        <p:spPr>
          <a:xfrm>
            <a:off x="3818850" y="2029088"/>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5" name="Google Shape;455;g2770d8f8911_0_1624"/>
          <p:cNvSpPr txBox="1">
            <a:spLocks noGrp="1"/>
          </p:cNvSpPr>
          <p:nvPr>
            <p:ph type="subTitle" idx="3"/>
          </p:nvPr>
        </p:nvSpPr>
        <p:spPr>
          <a:xfrm>
            <a:off x="5497275" y="2029075"/>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6" name="Google Shape;456;g2770d8f8911_0_1624"/>
          <p:cNvSpPr txBox="1">
            <a:spLocks noGrp="1"/>
          </p:cNvSpPr>
          <p:nvPr>
            <p:ph type="subTitle" idx="4"/>
          </p:nvPr>
        </p:nvSpPr>
        <p:spPr>
          <a:xfrm>
            <a:off x="7175700" y="2029188"/>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7" name="Google Shape;457;g2770d8f8911_0_1624"/>
          <p:cNvSpPr txBox="1">
            <a:spLocks noGrp="1"/>
          </p:cNvSpPr>
          <p:nvPr>
            <p:ph type="title" idx="5"/>
          </p:nvPr>
        </p:nvSpPr>
        <p:spPr>
          <a:xfrm>
            <a:off x="333825" y="1340000"/>
            <a:ext cx="13836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800"/>
              <a:buNone/>
              <a:defRPr sz="1400">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458" name="Google Shape;458;g2770d8f8911_0_1624"/>
          <p:cNvSpPr txBox="1">
            <a:spLocks noGrp="1"/>
          </p:cNvSpPr>
          <p:nvPr>
            <p:ph type="title" idx="6"/>
          </p:nvPr>
        </p:nvSpPr>
        <p:spPr>
          <a:xfrm>
            <a:off x="2214600"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459" name="Google Shape;459;g2770d8f8911_0_1624"/>
          <p:cNvSpPr txBox="1">
            <a:spLocks noGrp="1"/>
          </p:cNvSpPr>
          <p:nvPr>
            <p:ph type="title" idx="7"/>
          </p:nvPr>
        </p:nvSpPr>
        <p:spPr>
          <a:xfrm>
            <a:off x="3846450" y="1340000"/>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460" name="Google Shape;460;g2770d8f8911_0_1624"/>
          <p:cNvSpPr txBox="1">
            <a:spLocks noGrp="1"/>
          </p:cNvSpPr>
          <p:nvPr>
            <p:ph type="title" idx="8"/>
          </p:nvPr>
        </p:nvSpPr>
        <p:spPr>
          <a:xfrm>
            <a:off x="5545325"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461" name="Google Shape;461;g2770d8f8911_0_1624"/>
          <p:cNvSpPr txBox="1">
            <a:spLocks noGrp="1"/>
          </p:cNvSpPr>
          <p:nvPr>
            <p:ph type="title" idx="9"/>
          </p:nvPr>
        </p:nvSpPr>
        <p:spPr>
          <a:xfrm>
            <a:off x="7259350"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462" name="Google Shape;462;g2770d8f8911_0_1624"/>
          <p:cNvSpPr txBox="1">
            <a:spLocks noGrp="1"/>
          </p:cNvSpPr>
          <p:nvPr>
            <p:ph type="subTitle" idx="13"/>
          </p:nvPr>
        </p:nvSpPr>
        <p:spPr>
          <a:xfrm>
            <a:off x="295725" y="2029200"/>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ree comparisons with icons">
  <p:cSld name="ONE_COLUMN_TEXT_4">
    <p:spTree>
      <p:nvGrpSpPr>
        <p:cNvPr id="1" name="Shape 463"/>
        <p:cNvGrpSpPr/>
        <p:nvPr/>
      </p:nvGrpSpPr>
      <p:grpSpPr>
        <a:xfrm>
          <a:off x="0" y="0"/>
          <a:ext cx="0" cy="0"/>
          <a:chOff x="0" y="0"/>
          <a:chExt cx="0" cy="0"/>
        </a:xfrm>
      </p:grpSpPr>
      <p:pic>
        <p:nvPicPr>
          <p:cNvPr id="464" name="Google Shape;464;g2770d8f8911_0_1644"/>
          <p:cNvPicPr preferRelativeResize="0"/>
          <p:nvPr/>
        </p:nvPicPr>
        <p:blipFill rotWithShape="1">
          <a:blip r:embed="rId2">
            <a:alphaModFix/>
          </a:blip>
          <a:srcRect/>
          <a:stretch/>
        </p:blipFill>
        <p:spPr>
          <a:xfrm>
            <a:off x="8146725" y="4676400"/>
            <a:ext cx="867951" cy="369000"/>
          </a:xfrm>
          <a:prstGeom prst="rect">
            <a:avLst/>
          </a:prstGeom>
          <a:noFill/>
          <a:ln>
            <a:noFill/>
          </a:ln>
        </p:spPr>
      </p:pic>
      <p:sp>
        <p:nvSpPr>
          <p:cNvPr id="465" name="Google Shape;465;g2770d8f8911_0_1644"/>
          <p:cNvSpPr/>
          <p:nvPr/>
        </p:nvSpPr>
        <p:spPr>
          <a:xfrm>
            <a:off x="2963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g2770d8f8911_0_1644"/>
          <p:cNvPicPr preferRelativeResize="0"/>
          <p:nvPr/>
        </p:nvPicPr>
        <p:blipFill rotWithShape="1">
          <a:blip r:embed="rId3">
            <a:alphaModFix/>
          </a:blip>
          <a:srcRect/>
          <a:stretch/>
        </p:blipFill>
        <p:spPr>
          <a:xfrm>
            <a:off x="-6900" y="0"/>
            <a:ext cx="9172498" cy="917250"/>
          </a:xfrm>
          <a:prstGeom prst="rect">
            <a:avLst/>
          </a:prstGeom>
          <a:noFill/>
          <a:ln>
            <a:noFill/>
          </a:ln>
        </p:spPr>
      </p:pic>
      <p:sp>
        <p:nvSpPr>
          <p:cNvPr id="467" name="Google Shape;467;g2770d8f8911_0_164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68" name="Google Shape;468;g2770d8f8911_0_164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cxnSp>
        <p:nvCxnSpPr>
          <p:cNvPr id="469" name="Google Shape;469;g2770d8f8911_0_164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70" name="Google Shape;470;g2770d8f8911_0_1644"/>
          <p:cNvSpPr txBox="1">
            <a:spLocks noGrp="1"/>
          </p:cNvSpPr>
          <p:nvPr>
            <p:ph type="subTitle" idx="1"/>
          </p:nvPr>
        </p:nvSpPr>
        <p:spPr>
          <a:xfrm>
            <a:off x="3777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471" name="Google Shape;471;g2770d8f8911_0_1644"/>
          <p:cNvSpPr>
            <a:spLocks noGrp="1"/>
          </p:cNvSpPr>
          <p:nvPr>
            <p:ph type="pic" idx="2"/>
          </p:nvPr>
        </p:nvSpPr>
        <p:spPr>
          <a:xfrm>
            <a:off x="1391575" y="1204932"/>
            <a:ext cx="393600" cy="353700"/>
          </a:xfrm>
          <a:prstGeom prst="roundRect">
            <a:avLst>
              <a:gd name="adj" fmla="val 16667"/>
            </a:avLst>
          </a:prstGeom>
          <a:noFill/>
          <a:ln>
            <a:noFill/>
          </a:ln>
        </p:spPr>
      </p:sp>
      <p:sp>
        <p:nvSpPr>
          <p:cNvPr id="472" name="Google Shape;472;g2770d8f8911_0_1644"/>
          <p:cNvSpPr/>
          <p:nvPr/>
        </p:nvSpPr>
        <p:spPr>
          <a:xfrm>
            <a:off x="31770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g2770d8f8911_0_1644"/>
          <p:cNvSpPr txBox="1">
            <a:spLocks noGrp="1"/>
          </p:cNvSpPr>
          <p:nvPr>
            <p:ph type="subTitle" idx="3"/>
          </p:nvPr>
        </p:nvSpPr>
        <p:spPr>
          <a:xfrm>
            <a:off x="32584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474" name="Google Shape;474;g2770d8f8911_0_1644"/>
          <p:cNvSpPr>
            <a:spLocks noGrp="1"/>
          </p:cNvSpPr>
          <p:nvPr>
            <p:ph type="pic" idx="4"/>
          </p:nvPr>
        </p:nvSpPr>
        <p:spPr>
          <a:xfrm>
            <a:off x="4272275" y="1204932"/>
            <a:ext cx="393600" cy="353700"/>
          </a:xfrm>
          <a:prstGeom prst="roundRect">
            <a:avLst>
              <a:gd name="adj" fmla="val 16667"/>
            </a:avLst>
          </a:prstGeom>
          <a:noFill/>
          <a:ln>
            <a:noFill/>
          </a:ln>
        </p:spPr>
      </p:sp>
      <p:sp>
        <p:nvSpPr>
          <p:cNvPr id="475" name="Google Shape;475;g2770d8f8911_0_1644"/>
          <p:cNvSpPr/>
          <p:nvPr/>
        </p:nvSpPr>
        <p:spPr>
          <a:xfrm>
            <a:off x="60577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2770d8f8911_0_1644"/>
          <p:cNvSpPr txBox="1">
            <a:spLocks noGrp="1"/>
          </p:cNvSpPr>
          <p:nvPr>
            <p:ph type="subTitle" idx="5"/>
          </p:nvPr>
        </p:nvSpPr>
        <p:spPr>
          <a:xfrm>
            <a:off x="61391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477" name="Google Shape;477;g2770d8f8911_0_1644"/>
          <p:cNvSpPr>
            <a:spLocks noGrp="1"/>
          </p:cNvSpPr>
          <p:nvPr>
            <p:ph type="pic" idx="6"/>
          </p:nvPr>
        </p:nvSpPr>
        <p:spPr>
          <a:xfrm>
            <a:off x="7152975" y="1204932"/>
            <a:ext cx="393600" cy="353700"/>
          </a:xfrm>
          <a:prstGeom prst="roundRect">
            <a:avLst>
              <a:gd name="adj" fmla="val 16667"/>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 yellow">
  <p:cSld name="ONE_COLUMN_TEXT_2">
    <p:spTree>
      <p:nvGrpSpPr>
        <p:cNvPr id="1" name="Shape 478"/>
        <p:cNvGrpSpPr/>
        <p:nvPr/>
      </p:nvGrpSpPr>
      <p:grpSpPr>
        <a:xfrm>
          <a:off x="0" y="0"/>
          <a:ext cx="0" cy="0"/>
          <a:chOff x="0" y="0"/>
          <a:chExt cx="0" cy="0"/>
        </a:xfrm>
      </p:grpSpPr>
      <p:pic>
        <p:nvPicPr>
          <p:cNvPr id="479" name="Google Shape;479;g2770d8f8911_0_16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80" name="Google Shape;480;g2770d8f8911_0_16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81" name="Google Shape;481;g2770d8f8911_0_1659"/>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482" name="Google Shape;482;g2770d8f8911_0_1659"/>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483" name="Google Shape;483;g2770d8f8911_0_1659"/>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484" name="Google Shape;484;g2770d8f8911_0_1659"/>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slide-yellow">
  <p:cSld name="TITLE_1">
    <p:spTree>
      <p:nvGrpSpPr>
        <p:cNvPr id="1" name="Shape 485"/>
        <p:cNvGrpSpPr/>
        <p:nvPr/>
      </p:nvGrpSpPr>
      <p:grpSpPr>
        <a:xfrm>
          <a:off x="0" y="0"/>
          <a:ext cx="0" cy="0"/>
          <a:chOff x="0" y="0"/>
          <a:chExt cx="0" cy="0"/>
        </a:xfrm>
      </p:grpSpPr>
      <p:pic>
        <p:nvPicPr>
          <p:cNvPr id="486" name="Google Shape;486;g2770d8f8911_0_16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87" name="Google Shape;487;g2770d8f8911_0_1666"/>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
        <p:nvSpPr>
          <p:cNvPr id="488" name="Google Shape;488;g2770d8f8911_0_16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slide with header/logo - yellow">
  <p:cSld name="SECTION_HEADER_1">
    <p:spTree>
      <p:nvGrpSpPr>
        <p:cNvPr id="1" name="Shape 489"/>
        <p:cNvGrpSpPr/>
        <p:nvPr/>
      </p:nvGrpSpPr>
      <p:grpSpPr>
        <a:xfrm>
          <a:off x="0" y="0"/>
          <a:ext cx="0" cy="0"/>
          <a:chOff x="0" y="0"/>
          <a:chExt cx="0" cy="0"/>
        </a:xfrm>
      </p:grpSpPr>
      <p:pic>
        <p:nvPicPr>
          <p:cNvPr id="490" name="Google Shape;490;g2770d8f8911_0_1670"/>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491" name="Google Shape;491;g2770d8f8911_0_167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92" name="Google Shape;492;g2770d8f8911_0_1670"/>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493" name="Google Shape;493;g2770d8f8911_0_167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94" name="Google Shape;494;g2770d8f8911_0_1670"/>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495" name="Google Shape;495;g2770d8f8911_0_167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slide with header/logo - no text - yellow">
  <p:cSld name="TITLE_AND_BODY_1">
    <p:spTree>
      <p:nvGrpSpPr>
        <p:cNvPr id="1" name="Shape 496"/>
        <p:cNvGrpSpPr/>
        <p:nvPr/>
      </p:nvGrpSpPr>
      <p:grpSpPr>
        <a:xfrm>
          <a:off x="0" y="0"/>
          <a:ext cx="0" cy="0"/>
          <a:chOff x="0" y="0"/>
          <a:chExt cx="0" cy="0"/>
        </a:xfrm>
      </p:grpSpPr>
      <p:pic>
        <p:nvPicPr>
          <p:cNvPr id="497" name="Google Shape;497;g2770d8f8911_0_1677"/>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498" name="Google Shape;498;g2770d8f8911_0_167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499" name="Google Shape;499;g2770d8f8911_0_167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500" name="Google Shape;500;g2770d8f8911_0_1677"/>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501" name="Google Shape;501;g2770d8f8911_0_167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slide-yellow">
  <p:cSld name="TITLE_AND_TWO_COLUMNS_1">
    <p:spTree>
      <p:nvGrpSpPr>
        <p:cNvPr id="1" name="Shape 502"/>
        <p:cNvGrpSpPr/>
        <p:nvPr/>
      </p:nvGrpSpPr>
      <p:grpSpPr>
        <a:xfrm>
          <a:off x="0" y="0"/>
          <a:ext cx="0" cy="0"/>
          <a:chOff x="0" y="0"/>
          <a:chExt cx="0" cy="0"/>
        </a:xfrm>
      </p:grpSpPr>
      <p:pic>
        <p:nvPicPr>
          <p:cNvPr id="503" name="Google Shape;503;g2770d8f8911_0_1683"/>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504" name="Google Shape;504;g2770d8f8911_0_1683"/>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505" name="Google Shape;505;g2770d8f8911_0_168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slide-image space - yellow">
  <p:cSld name="TITLE_ONLY_1">
    <p:spTree>
      <p:nvGrpSpPr>
        <p:cNvPr id="1" name="Shape 506"/>
        <p:cNvGrpSpPr/>
        <p:nvPr/>
      </p:nvGrpSpPr>
      <p:grpSpPr>
        <a:xfrm>
          <a:off x="0" y="0"/>
          <a:ext cx="0" cy="0"/>
          <a:chOff x="0" y="0"/>
          <a:chExt cx="0" cy="0"/>
        </a:xfrm>
      </p:grpSpPr>
      <p:sp>
        <p:nvSpPr>
          <p:cNvPr id="507" name="Google Shape;507;g2770d8f8911_0_1687"/>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 name="Google Shape;508;g2770d8f8911_0_1687"/>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509" name="Google Shape;509;g2770d8f8911_0_168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510" name="Google Shape;510;g2770d8f8911_0_1687"/>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511" name="Google Shape;511;g2770d8f8911_0_1687"/>
          <p:cNvCxnSpPr/>
          <p:nvPr/>
        </p:nvCxnSpPr>
        <p:spPr>
          <a:xfrm>
            <a:off x="0" y="4561600"/>
            <a:ext cx="5392200" cy="0"/>
          </a:xfrm>
          <a:prstGeom prst="straightConnector1">
            <a:avLst/>
          </a:prstGeom>
          <a:noFill/>
          <a:ln w="9525" cap="flat" cmpd="sng">
            <a:solidFill>
              <a:srgbClr val="F1C232"/>
            </a:solidFill>
            <a:prstDash val="solid"/>
            <a:round/>
            <a:headEnd type="none" w="sm" len="sm"/>
            <a:tailEnd type="none" w="sm" len="sm"/>
          </a:ln>
        </p:spPr>
      </p:cxnSp>
      <p:sp>
        <p:nvSpPr>
          <p:cNvPr id="512" name="Google Shape;512;g2770d8f8911_0_1687"/>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513" name="Google Shape;513;g2770d8f8911_0_168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514" name="Google Shape;514;g2770d8f8911_0_1687"/>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slide-2 column - yellow">
  <p:cSld name="ONE_COLUMN_TEXT_1">
    <p:spTree>
      <p:nvGrpSpPr>
        <p:cNvPr id="1" name="Shape 515"/>
        <p:cNvGrpSpPr/>
        <p:nvPr/>
      </p:nvGrpSpPr>
      <p:grpSpPr>
        <a:xfrm>
          <a:off x="0" y="0"/>
          <a:ext cx="0" cy="0"/>
          <a:chOff x="0" y="0"/>
          <a:chExt cx="0" cy="0"/>
        </a:xfrm>
      </p:grpSpPr>
      <p:pic>
        <p:nvPicPr>
          <p:cNvPr id="516" name="Google Shape;516;g2770d8f8911_0_1696"/>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517" name="Google Shape;517;g2770d8f8911_0_16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18" name="Google Shape;518;g2770d8f8911_0_1696"/>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19" name="Google Shape;519;g2770d8f8911_0_1696"/>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20" name="Google Shape;520;g2770d8f8911_0_169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521" name="Google Shape;521;g2770d8f8911_0_1696"/>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522" name="Google Shape;522;g2770d8f8911_0_169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523" name="Google Shape;523;g2770d8f8911_0_1696"/>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slide-2 column with header - yellow">
  <p:cSld name="ONE_COLUMN_TEXT_1_2">
    <p:spTree>
      <p:nvGrpSpPr>
        <p:cNvPr id="1" name="Shape 524"/>
        <p:cNvGrpSpPr/>
        <p:nvPr/>
      </p:nvGrpSpPr>
      <p:grpSpPr>
        <a:xfrm>
          <a:off x="0" y="0"/>
          <a:ext cx="0" cy="0"/>
          <a:chOff x="0" y="0"/>
          <a:chExt cx="0" cy="0"/>
        </a:xfrm>
      </p:grpSpPr>
      <p:pic>
        <p:nvPicPr>
          <p:cNvPr id="525" name="Google Shape;525;g2770d8f8911_0_1705"/>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526" name="Google Shape;526;g2770d8f8911_0_17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27" name="Google Shape;527;g2770d8f8911_0_1705"/>
          <p:cNvSpPr txBox="1">
            <a:spLocks noGrp="1"/>
          </p:cNvSpPr>
          <p:nvPr>
            <p:ph type="body" idx="1"/>
          </p:nvPr>
        </p:nvSpPr>
        <p:spPr>
          <a:xfrm>
            <a:off x="311700" y="1409350"/>
            <a:ext cx="3999900" cy="29220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28" name="Google Shape;528;g2770d8f8911_0_1705"/>
          <p:cNvSpPr txBox="1">
            <a:spLocks noGrp="1"/>
          </p:cNvSpPr>
          <p:nvPr>
            <p:ph type="body" idx="2"/>
          </p:nvPr>
        </p:nvSpPr>
        <p:spPr>
          <a:xfrm>
            <a:off x="4832400" y="1409275"/>
            <a:ext cx="3999900" cy="29220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29" name="Google Shape;529;g2770d8f8911_0_170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530" name="Google Shape;530;g2770d8f8911_0_1705"/>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531" name="Google Shape;531;g2770d8f8911_0_1705"/>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532" name="Google Shape;532;g2770d8f8911_0_1705"/>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533" name="Google Shape;533;g2770d8f8911_0_1705"/>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534" name="Google Shape;534;g2770d8f8911_0_1705"/>
          <p:cNvSpPr txBox="1">
            <a:spLocks noGrp="1"/>
          </p:cNvSpPr>
          <p:nvPr>
            <p:ph type="title" idx="5"/>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blue" type="title">
  <p:cSld name="TITLE">
    <p:spTree>
      <p:nvGrpSpPr>
        <p:cNvPr id="1" name="Shape 52"/>
        <p:cNvGrpSpPr/>
        <p:nvPr/>
      </p:nvGrpSpPr>
      <p:grpSpPr>
        <a:xfrm>
          <a:off x="0" y="0"/>
          <a:ext cx="0" cy="0"/>
          <a:chOff x="0" y="0"/>
          <a:chExt cx="0" cy="0"/>
        </a:xfrm>
      </p:grpSpPr>
      <p:sp>
        <p:nvSpPr>
          <p:cNvPr id="53" name="Google Shape;5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8"/>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55" name="Google Shape;55;p18"/>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56" name="Google Shape;56;p18"/>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slide-2 column - yellow 1">
  <p:cSld name="ONE_COLUMN_TEXT_1_1">
    <p:spTree>
      <p:nvGrpSpPr>
        <p:cNvPr id="1" name="Shape 535"/>
        <p:cNvGrpSpPr/>
        <p:nvPr/>
      </p:nvGrpSpPr>
      <p:grpSpPr>
        <a:xfrm>
          <a:off x="0" y="0"/>
          <a:ext cx="0" cy="0"/>
          <a:chOff x="0" y="0"/>
          <a:chExt cx="0" cy="0"/>
        </a:xfrm>
      </p:grpSpPr>
      <p:pic>
        <p:nvPicPr>
          <p:cNvPr id="536" name="Google Shape;536;g2770d8f8911_0_17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7" name="Google Shape;537;g2770d8f8911_0_1716"/>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538" name="Google Shape;538;g2770d8f8911_0_1716"/>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539" name="Google Shape;539;g2770d8f8911_0_1716"/>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slide - green">
  <p:cSld name="MAIN_POINT">
    <p:spTree>
      <p:nvGrpSpPr>
        <p:cNvPr id="1" name="Shape 540"/>
        <p:cNvGrpSpPr/>
        <p:nvPr/>
      </p:nvGrpSpPr>
      <p:grpSpPr>
        <a:xfrm>
          <a:off x="0" y="0"/>
          <a:ext cx="0" cy="0"/>
          <a:chOff x="0" y="0"/>
          <a:chExt cx="0" cy="0"/>
        </a:xfrm>
      </p:grpSpPr>
      <p:pic>
        <p:nvPicPr>
          <p:cNvPr id="541" name="Google Shape;541;g2770d8f8911_0_17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2" name="Google Shape;542;g2770d8f8911_0_1721"/>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543"/>
        <p:cNvGrpSpPr/>
        <p:nvPr/>
      </p:nvGrpSpPr>
      <p:grpSpPr>
        <a:xfrm>
          <a:off x="0" y="0"/>
          <a:ext cx="0" cy="0"/>
          <a:chOff x="0" y="0"/>
          <a:chExt cx="0" cy="0"/>
        </a:xfrm>
      </p:grpSpPr>
      <p:pic>
        <p:nvPicPr>
          <p:cNvPr id="544" name="Google Shape;544;g2770d8f8911_0_1724"/>
          <p:cNvPicPr preferRelativeResize="0"/>
          <p:nvPr/>
        </p:nvPicPr>
        <p:blipFill rotWithShape="1">
          <a:blip r:embed="rId2">
            <a:alphaModFix/>
          </a:blip>
          <a:srcRect/>
          <a:stretch/>
        </p:blipFill>
        <p:spPr>
          <a:xfrm>
            <a:off x="8146725" y="4676400"/>
            <a:ext cx="867951" cy="369000"/>
          </a:xfrm>
          <a:prstGeom prst="rect">
            <a:avLst/>
          </a:prstGeom>
          <a:noFill/>
          <a:ln>
            <a:noFill/>
          </a:ln>
        </p:spPr>
      </p:pic>
      <p:pic>
        <p:nvPicPr>
          <p:cNvPr id="545" name="Google Shape;545;g2770d8f8911_0_1724"/>
          <p:cNvPicPr preferRelativeResize="0"/>
          <p:nvPr/>
        </p:nvPicPr>
        <p:blipFill rotWithShape="1">
          <a:blip r:embed="rId3">
            <a:alphaModFix/>
          </a:blip>
          <a:srcRect/>
          <a:stretch/>
        </p:blipFill>
        <p:spPr>
          <a:xfrm>
            <a:off x="0" y="0"/>
            <a:ext cx="9144000" cy="914400"/>
          </a:xfrm>
          <a:prstGeom prst="rect">
            <a:avLst/>
          </a:prstGeom>
          <a:noFill/>
          <a:ln>
            <a:noFill/>
          </a:ln>
        </p:spPr>
      </p:pic>
      <p:sp>
        <p:nvSpPr>
          <p:cNvPr id="546" name="Google Shape;546;g2770d8f8911_0_172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547" name="Google Shape;547;g2770d8f8911_0_1724"/>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548" name="Google Shape;548;g2770d8f8911_0_1724"/>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549" name="Google Shape;549;g2770d8f8911_0_172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CAPTION_ONLY">
    <p:spTree>
      <p:nvGrpSpPr>
        <p:cNvPr id="1" name="Shape 550"/>
        <p:cNvGrpSpPr/>
        <p:nvPr/>
      </p:nvGrpSpPr>
      <p:grpSpPr>
        <a:xfrm>
          <a:off x="0" y="0"/>
          <a:ext cx="0" cy="0"/>
          <a:chOff x="0" y="0"/>
          <a:chExt cx="0" cy="0"/>
        </a:xfrm>
      </p:grpSpPr>
      <p:pic>
        <p:nvPicPr>
          <p:cNvPr id="551" name="Google Shape;551;g2770d8f8911_0_1731"/>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552" name="Google Shape;552;g2770d8f8911_0_17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53" name="Google Shape;553;g2770d8f8911_0_173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554" name="Google Shape;554;g2770d8f8911_0_1731"/>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555" name="Google Shape;555;g2770d8f8911_0_1731"/>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556" name="Google Shape;556;g2770d8f8911_0_173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slide-green">
  <p:cSld name="BIG_NUMBER">
    <p:spTree>
      <p:nvGrpSpPr>
        <p:cNvPr id="1" name="Shape 557"/>
        <p:cNvGrpSpPr/>
        <p:nvPr/>
      </p:nvGrpSpPr>
      <p:grpSpPr>
        <a:xfrm>
          <a:off x="0" y="0"/>
          <a:ext cx="0" cy="0"/>
          <a:chOff x="0" y="0"/>
          <a:chExt cx="0" cy="0"/>
        </a:xfrm>
      </p:grpSpPr>
      <p:sp>
        <p:nvSpPr>
          <p:cNvPr id="558" name="Google Shape;558;g2770d8f8911_0_17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59" name="Google Shape;559;g2770d8f8911_0_1738"/>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560" name="Google Shape;560;g2770d8f8911_0_1738"/>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561" name="Google Shape;561;g2770d8f8911_0_1738"/>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slide-image space - green" type="blank">
  <p:cSld name="BLANK">
    <p:spTree>
      <p:nvGrpSpPr>
        <p:cNvPr id="1" name="Shape 562"/>
        <p:cNvGrpSpPr/>
        <p:nvPr/>
      </p:nvGrpSpPr>
      <p:grpSpPr>
        <a:xfrm>
          <a:off x="0" y="0"/>
          <a:ext cx="0" cy="0"/>
          <a:chOff x="0" y="0"/>
          <a:chExt cx="0" cy="0"/>
        </a:xfrm>
      </p:grpSpPr>
      <p:sp>
        <p:nvSpPr>
          <p:cNvPr id="563" name="Google Shape;563;g2770d8f8911_0_1743"/>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4" name="Google Shape;564;g2770d8f8911_0_1743"/>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565" name="Google Shape;565;g2770d8f8911_0_174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566" name="Google Shape;566;g2770d8f8911_0_174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567" name="Google Shape;567;g2770d8f8911_0_1743"/>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568" name="Google Shape;568;g2770d8f8911_0_1743"/>
          <p:cNvCxnSpPr/>
          <p:nvPr/>
        </p:nvCxnSpPr>
        <p:spPr>
          <a:xfrm>
            <a:off x="0" y="4561600"/>
            <a:ext cx="5392200" cy="0"/>
          </a:xfrm>
          <a:prstGeom prst="straightConnector1">
            <a:avLst/>
          </a:prstGeom>
          <a:noFill/>
          <a:ln w="9525" cap="flat" cmpd="sng">
            <a:solidFill>
              <a:srgbClr val="93C47D"/>
            </a:solidFill>
            <a:prstDash val="solid"/>
            <a:round/>
            <a:headEnd type="none" w="sm" len="sm"/>
            <a:tailEnd type="none" w="sm" len="sm"/>
          </a:ln>
        </p:spPr>
      </p:cxnSp>
      <p:sp>
        <p:nvSpPr>
          <p:cNvPr id="569" name="Google Shape;569;g2770d8f8911_0_1743"/>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570" name="Google Shape;570;g2770d8f8911_0_1743"/>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slide-2 column with header- green">
  <p:cSld name="BLANK_1">
    <p:spTree>
      <p:nvGrpSpPr>
        <p:cNvPr id="1" name="Shape 571"/>
        <p:cNvGrpSpPr/>
        <p:nvPr/>
      </p:nvGrpSpPr>
      <p:grpSpPr>
        <a:xfrm>
          <a:off x="0" y="0"/>
          <a:ext cx="0" cy="0"/>
          <a:chOff x="0" y="0"/>
          <a:chExt cx="0" cy="0"/>
        </a:xfrm>
      </p:grpSpPr>
      <p:pic>
        <p:nvPicPr>
          <p:cNvPr id="572" name="Google Shape;572;g2770d8f8911_0_1752"/>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573" name="Google Shape;573;g2770d8f8911_0_1752"/>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574" name="Google Shape;574;g2770d8f8911_0_1752"/>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575" name="Google Shape;575;g2770d8f8911_0_175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576" name="Google Shape;576;g2770d8f8911_0_1752"/>
          <p:cNvSpPr txBox="1">
            <a:spLocks noGrp="1"/>
          </p:cNvSpPr>
          <p:nvPr>
            <p:ph type="body" idx="1"/>
          </p:nvPr>
        </p:nvSpPr>
        <p:spPr>
          <a:xfrm>
            <a:off x="311700" y="1396175"/>
            <a:ext cx="3999900" cy="2935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77" name="Google Shape;577;g2770d8f8911_0_1752"/>
          <p:cNvSpPr txBox="1">
            <a:spLocks noGrp="1"/>
          </p:cNvSpPr>
          <p:nvPr>
            <p:ph type="body" idx="2"/>
          </p:nvPr>
        </p:nvSpPr>
        <p:spPr>
          <a:xfrm>
            <a:off x="4832400" y="1396075"/>
            <a:ext cx="3999900" cy="2935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78" name="Google Shape;578;g2770d8f8911_0_175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579" name="Google Shape;579;g2770d8f8911_0_1752"/>
          <p:cNvSpPr txBox="1">
            <a:spLocks noGrp="1"/>
          </p:cNvSpPr>
          <p:nvPr>
            <p:ph type="title" idx="3"/>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580" name="Google Shape;580;g2770d8f8911_0_1752"/>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 orange">
  <p:cSld name="BLANK_1_1">
    <p:spTree>
      <p:nvGrpSpPr>
        <p:cNvPr id="1" name="Shape 581"/>
        <p:cNvGrpSpPr/>
        <p:nvPr/>
      </p:nvGrpSpPr>
      <p:grpSpPr>
        <a:xfrm>
          <a:off x="0" y="0"/>
          <a:ext cx="0" cy="0"/>
          <a:chOff x="0" y="0"/>
          <a:chExt cx="0" cy="0"/>
        </a:xfrm>
      </p:grpSpPr>
      <p:pic>
        <p:nvPicPr>
          <p:cNvPr id="582" name="Google Shape;582;g2770d8f8911_0_1762"/>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583" name="Google Shape;583;g2770d8f8911_0_176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584" name="Google Shape;584;g2770d8f8911_0_1762"/>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585" name="Google Shape;585;g2770d8f8911_0_1762"/>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586" name="Google Shape;586;g2770d8f8911_0_1762"/>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 slide - orange">
  <p:cSld name="BLANK_1_1_1">
    <p:spTree>
      <p:nvGrpSpPr>
        <p:cNvPr id="1" name="Shape 587"/>
        <p:cNvGrpSpPr/>
        <p:nvPr/>
      </p:nvGrpSpPr>
      <p:grpSpPr>
        <a:xfrm>
          <a:off x="0" y="0"/>
          <a:ext cx="0" cy="0"/>
          <a:chOff x="0" y="0"/>
          <a:chExt cx="0" cy="0"/>
        </a:xfrm>
      </p:grpSpPr>
      <p:pic>
        <p:nvPicPr>
          <p:cNvPr id="588" name="Google Shape;588;g2770d8f8911_0_1768"/>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589" name="Google Shape;589;g2770d8f8911_0_1768"/>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590" name="Google Shape;590;g2770d8f8911_0_1768"/>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591"/>
        <p:cNvGrpSpPr/>
        <p:nvPr/>
      </p:nvGrpSpPr>
      <p:grpSpPr>
        <a:xfrm>
          <a:off x="0" y="0"/>
          <a:ext cx="0" cy="0"/>
          <a:chOff x="0" y="0"/>
          <a:chExt cx="0" cy="0"/>
        </a:xfrm>
      </p:grpSpPr>
      <p:pic>
        <p:nvPicPr>
          <p:cNvPr id="592" name="Google Shape;592;g2770d8f8911_0_1772"/>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593" name="Google Shape;593;g2770d8f8911_0_1772"/>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594" name="Google Shape;594;g2770d8f8911_0_177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595" name="Google Shape;595;g2770d8f8911_0_1772"/>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596" name="Google Shape;596;g2770d8f8911_0_1772"/>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597" name="Google Shape;597;g2770d8f8911_0_1772"/>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58"/>
        <p:cNvGrpSpPr/>
        <p:nvPr/>
      </p:nvGrpSpPr>
      <p:grpSpPr>
        <a:xfrm>
          <a:off x="0" y="0"/>
          <a:ext cx="0" cy="0"/>
          <a:chOff x="0" y="0"/>
          <a:chExt cx="0" cy="0"/>
        </a:xfrm>
      </p:grpSpPr>
      <p:sp>
        <p:nvSpPr>
          <p:cNvPr id="59" name="Google Shape;59;p19"/>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 name="Google Shape;60;p19"/>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61" name="Google Shape;61;p1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62" name="Google Shape;62;p19"/>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63" name="Google Shape;63;p19"/>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64" name="Google Shape;64;p19"/>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65" name="Google Shape;65;p19"/>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66" name="Google Shape;66;p19"/>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slide with header/logo - no text - orange">
  <p:cSld name="CUSTOM_1">
    <p:spTree>
      <p:nvGrpSpPr>
        <p:cNvPr id="1" name="Shape 598"/>
        <p:cNvGrpSpPr/>
        <p:nvPr/>
      </p:nvGrpSpPr>
      <p:grpSpPr>
        <a:xfrm>
          <a:off x="0" y="0"/>
          <a:ext cx="0" cy="0"/>
          <a:chOff x="0" y="0"/>
          <a:chExt cx="0" cy="0"/>
        </a:xfrm>
      </p:grpSpPr>
      <p:pic>
        <p:nvPicPr>
          <p:cNvPr id="599" name="Google Shape;599;g2770d8f8911_0_1779"/>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600" name="Google Shape;600;g2770d8f8911_0_1779"/>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601" name="Google Shape;601;g2770d8f8911_0_177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cxnSp>
        <p:nvCxnSpPr>
          <p:cNvPr id="602" name="Google Shape;602;g2770d8f8911_0_1779"/>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603" name="Google Shape;603;g2770d8f8911_0_1779"/>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slide-orange">
  <p:cSld name="CUSTOM_1_1">
    <p:spTree>
      <p:nvGrpSpPr>
        <p:cNvPr id="1" name="Shape 604"/>
        <p:cNvGrpSpPr/>
        <p:nvPr/>
      </p:nvGrpSpPr>
      <p:grpSpPr>
        <a:xfrm>
          <a:off x="0" y="0"/>
          <a:ext cx="0" cy="0"/>
          <a:chOff x="0" y="0"/>
          <a:chExt cx="0" cy="0"/>
        </a:xfrm>
      </p:grpSpPr>
      <p:pic>
        <p:nvPicPr>
          <p:cNvPr id="605" name="Google Shape;605;g2770d8f8911_0_1785"/>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606" name="Google Shape;606;g2770d8f8911_0_1785"/>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607" name="Google Shape;607;g2770d8f8911_0_1785"/>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slide-image space - orange">
  <p:cSld name="CUSTOM_1_1_1">
    <p:spTree>
      <p:nvGrpSpPr>
        <p:cNvPr id="1" name="Shape 608"/>
        <p:cNvGrpSpPr/>
        <p:nvPr/>
      </p:nvGrpSpPr>
      <p:grpSpPr>
        <a:xfrm>
          <a:off x="0" y="0"/>
          <a:ext cx="0" cy="0"/>
          <a:chOff x="0" y="0"/>
          <a:chExt cx="0" cy="0"/>
        </a:xfrm>
      </p:grpSpPr>
      <p:sp>
        <p:nvSpPr>
          <p:cNvPr id="609" name="Google Shape;609;g2770d8f8911_0_1789"/>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10" name="Google Shape;610;g2770d8f8911_0_1789"/>
          <p:cNvCxnSpPr/>
          <p:nvPr/>
        </p:nvCxnSpPr>
        <p:spPr>
          <a:xfrm>
            <a:off x="0" y="4561600"/>
            <a:ext cx="5392200" cy="0"/>
          </a:xfrm>
          <a:prstGeom prst="straightConnector1">
            <a:avLst/>
          </a:prstGeom>
          <a:noFill/>
          <a:ln w="9525" cap="flat" cmpd="sng">
            <a:solidFill>
              <a:srgbClr val="E69138"/>
            </a:solidFill>
            <a:prstDash val="solid"/>
            <a:round/>
            <a:headEnd type="none" w="sm" len="sm"/>
            <a:tailEnd type="none" w="sm" len="sm"/>
          </a:ln>
        </p:spPr>
      </p:cxnSp>
      <p:sp>
        <p:nvSpPr>
          <p:cNvPr id="611" name="Google Shape;611;g2770d8f8911_0_1789"/>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pic>
        <p:nvPicPr>
          <p:cNvPr id="612" name="Google Shape;612;g2770d8f8911_0_1789"/>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613" name="Google Shape;613;g2770d8f8911_0_178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614" name="Google Shape;614;g2770d8f8911_0_1789"/>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615" name="Google Shape;615;g2770d8f8911_0_1789"/>
          <p:cNvPicPr preferRelativeResize="0"/>
          <p:nvPr/>
        </p:nvPicPr>
        <p:blipFill rotWithShape="1">
          <a:blip r:embed="rId3">
            <a:alphaModFix/>
          </a:blip>
          <a:srcRect/>
          <a:stretch/>
        </p:blipFill>
        <p:spPr>
          <a:xfrm>
            <a:off x="4524250" y="4676400"/>
            <a:ext cx="867951" cy="369000"/>
          </a:xfrm>
          <a:prstGeom prst="rect">
            <a:avLst/>
          </a:prstGeom>
          <a:noFill/>
          <a:ln>
            <a:noFill/>
          </a:ln>
        </p:spPr>
      </p:pic>
      <p:sp>
        <p:nvSpPr>
          <p:cNvPr id="616" name="Google Shape;616;g2770d8f8911_0_1789"/>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slide-2 column - orange">
  <p:cSld name="CUSTOM_1_1_1_1">
    <p:spTree>
      <p:nvGrpSpPr>
        <p:cNvPr id="1" name="Shape 617"/>
        <p:cNvGrpSpPr/>
        <p:nvPr/>
      </p:nvGrpSpPr>
      <p:grpSpPr>
        <a:xfrm>
          <a:off x="0" y="0"/>
          <a:ext cx="0" cy="0"/>
          <a:chOff x="0" y="0"/>
          <a:chExt cx="0" cy="0"/>
        </a:xfrm>
      </p:grpSpPr>
      <p:pic>
        <p:nvPicPr>
          <p:cNvPr id="618" name="Google Shape;618;g2770d8f8911_0_1798"/>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619" name="Google Shape;619;g2770d8f8911_0_179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620" name="Google Shape;620;g2770d8f8911_0_1798"/>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621" name="Google Shape;621;g2770d8f8911_0_1798"/>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622" name="Google Shape;622;g2770d8f8911_0_1798"/>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623" name="Google Shape;623;g2770d8f8911_0_1798"/>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624" name="Google Shape;624;g2770d8f8911_0_1798"/>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slide-2 column with header- orange">
  <p:cSld name="CUSTOM_1_1_1_1_1">
    <p:spTree>
      <p:nvGrpSpPr>
        <p:cNvPr id="1" name="Shape 625"/>
        <p:cNvGrpSpPr/>
        <p:nvPr/>
      </p:nvGrpSpPr>
      <p:grpSpPr>
        <a:xfrm>
          <a:off x="0" y="0"/>
          <a:ext cx="0" cy="0"/>
          <a:chOff x="0" y="0"/>
          <a:chExt cx="0" cy="0"/>
        </a:xfrm>
      </p:grpSpPr>
      <p:pic>
        <p:nvPicPr>
          <p:cNvPr id="626" name="Google Shape;626;g2770d8f8911_0_1806"/>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627" name="Google Shape;627;g2770d8f8911_0_180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628" name="Google Shape;628;g2770d8f8911_0_1806"/>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629" name="Google Shape;629;g2770d8f8911_0_180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630" name="Google Shape;630;g2770d8f8911_0_1806"/>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631" name="Google Shape;631;g2770d8f8911_0_1806"/>
          <p:cNvSpPr txBox="1">
            <a:spLocks noGrp="1"/>
          </p:cNvSpPr>
          <p:nvPr>
            <p:ph type="body" idx="1"/>
          </p:nvPr>
        </p:nvSpPr>
        <p:spPr>
          <a:xfrm>
            <a:off x="311700" y="1387200"/>
            <a:ext cx="3999900" cy="2944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632" name="Google Shape;632;g2770d8f8911_0_1806"/>
          <p:cNvSpPr txBox="1">
            <a:spLocks noGrp="1"/>
          </p:cNvSpPr>
          <p:nvPr>
            <p:ph type="body" idx="2"/>
          </p:nvPr>
        </p:nvSpPr>
        <p:spPr>
          <a:xfrm>
            <a:off x="4832400" y="1387075"/>
            <a:ext cx="3999900" cy="2944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633" name="Google Shape;633;g2770d8f8911_0_1806"/>
          <p:cNvSpPr txBox="1">
            <a:spLocks noGrp="1"/>
          </p:cNvSpPr>
          <p:nvPr>
            <p:ph type="title" idx="3"/>
          </p:nvPr>
        </p:nvSpPr>
        <p:spPr>
          <a:xfrm>
            <a:off x="329300" y="1047150"/>
            <a:ext cx="3982200" cy="36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634" name="Google Shape;634;g2770d8f8911_0_1806"/>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5"/>
        <p:cNvGrpSpPr/>
        <p:nvPr/>
      </p:nvGrpSpPr>
      <p:grpSpPr>
        <a:xfrm>
          <a:off x="0" y="0"/>
          <a:ext cx="0" cy="0"/>
          <a:chOff x="0" y="0"/>
          <a:chExt cx="0" cy="0"/>
        </a:xfrm>
      </p:grpSpPr>
      <p:pic>
        <p:nvPicPr>
          <p:cNvPr id="636" name="Google Shape;636;g2770d8f8911_0_1816"/>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637" name="Google Shape;637;g2770d8f8911_0_181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8" name="Google Shape;638;g2770d8f8911_0_181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39" name="Google Shape;639;g2770d8f8911_0_181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640" name="Google Shape;640;g2770d8f8911_0_181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641"/>
        <p:cNvGrpSpPr/>
        <p:nvPr/>
      </p:nvGrpSpPr>
      <p:grpSpPr>
        <a:xfrm>
          <a:off x="0" y="0"/>
          <a:ext cx="0" cy="0"/>
          <a:chOff x="0" y="0"/>
          <a:chExt cx="0" cy="0"/>
        </a:xfrm>
      </p:grpSpPr>
      <p:sp>
        <p:nvSpPr>
          <p:cNvPr id="642" name="Google Shape;642;g2770d8f8911_0_18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43" name="Google Shape;643;g2770d8f8911_0_182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2770d8f8911_0_1822"/>
          <p:cNvSpPr txBox="1">
            <a:spLocks noGrp="1"/>
          </p:cNvSpPr>
          <p:nvPr>
            <p:ph type="sldNum" idx="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645" name="Google Shape;645;g2770d8f8911_0_182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646" name="Google Shape;646;g2770d8f8911_0_1822"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647" name="Google Shape;647;g2770d8f8911_0_182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648" name="Google Shape;648;g2770d8f8911_0_182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49" name="Google Shape;649;g2770d8f8911_0_182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650"/>
        <p:cNvGrpSpPr/>
        <p:nvPr/>
      </p:nvGrpSpPr>
      <p:grpSpPr>
        <a:xfrm>
          <a:off x="0" y="0"/>
          <a:ext cx="0" cy="0"/>
          <a:chOff x="0" y="0"/>
          <a:chExt cx="0" cy="0"/>
        </a:xfrm>
      </p:grpSpPr>
      <p:pic>
        <p:nvPicPr>
          <p:cNvPr id="651" name="Google Shape;651;g2770d8f8911_0_183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652" name="Google Shape;652;g2770d8f8911_0_183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653" name="Google Shape;653;g2770d8f8911_0_183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54" name="Google Shape;654;g2770d8f8911_0_1831"/>
          <p:cNvSpPr txBox="1">
            <a:spLocks noGrp="1"/>
          </p:cNvSpPr>
          <p:nvPr>
            <p:ph type="body" idx="1"/>
          </p:nvPr>
        </p:nvSpPr>
        <p:spPr>
          <a:xfrm>
            <a:off x="311700" y="1152475"/>
            <a:ext cx="5277900" cy="30348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55" name="Google Shape;655;g2770d8f8911_0_183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56" name="Google Shape;656;g2770d8f8911_0_183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57" name="Google Shape;657;g2770d8f8911_0_18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58" name="Google Shape;658;g2770d8f8911_0_183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659"/>
        <p:cNvGrpSpPr/>
        <p:nvPr/>
      </p:nvGrpSpPr>
      <p:grpSpPr>
        <a:xfrm>
          <a:off x="0" y="0"/>
          <a:ext cx="0" cy="0"/>
          <a:chOff x="0" y="0"/>
          <a:chExt cx="0" cy="0"/>
        </a:xfrm>
      </p:grpSpPr>
      <p:pic>
        <p:nvPicPr>
          <p:cNvPr id="660" name="Google Shape;660;g2770d8f8911_0_184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661" name="Google Shape;661;g2770d8f8911_0_184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662" name="Google Shape;662;g2770d8f8911_0_184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63" name="Google Shape;663;g2770d8f8911_0_1840"/>
          <p:cNvSpPr txBox="1">
            <a:spLocks noGrp="1"/>
          </p:cNvSpPr>
          <p:nvPr>
            <p:ph type="body" idx="1"/>
          </p:nvPr>
        </p:nvSpPr>
        <p:spPr>
          <a:xfrm>
            <a:off x="311700" y="1152475"/>
            <a:ext cx="5277900" cy="30348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64" name="Google Shape;664;g2770d8f8911_0_184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65" name="Google Shape;665;g2770d8f8911_0_18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66" name="Google Shape;666;g2770d8f8911_0_18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667"/>
        <p:cNvGrpSpPr/>
        <p:nvPr/>
      </p:nvGrpSpPr>
      <p:grpSpPr>
        <a:xfrm>
          <a:off x="0" y="0"/>
          <a:ext cx="0" cy="0"/>
          <a:chOff x="0" y="0"/>
          <a:chExt cx="0" cy="0"/>
        </a:xfrm>
      </p:grpSpPr>
      <p:pic>
        <p:nvPicPr>
          <p:cNvPr id="668" name="Google Shape;668;g2770d8f8911_0_184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69" name="Google Shape;669;g2770d8f8911_0_184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0" name="Google Shape;670;g2770d8f8911_0_18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71" name="Google Shape;671;g2770d8f8911_0_18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blank" type="twoColTx">
  <p:cSld name="TITLE_AND_TWO_COLUMNS">
    <p:spTree>
      <p:nvGrpSpPr>
        <p:cNvPr id="1" name="Shape 67"/>
        <p:cNvGrpSpPr/>
        <p:nvPr/>
      </p:nvGrpSpPr>
      <p:grpSpPr>
        <a:xfrm>
          <a:off x="0" y="0"/>
          <a:ext cx="0" cy="0"/>
          <a:chOff x="0" y="0"/>
          <a:chExt cx="0" cy="0"/>
        </a:xfrm>
      </p:grpSpPr>
      <p:pic>
        <p:nvPicPr>
          <p:cNvPr id="68" name="Google Shape;68;p20"/>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69" name="Google Shape;69;p20"/>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70" name="Google Shape;70;p20"/>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672"/>
        <p:cNvGrpSpPr/>
        <p:nvPr/>
      </p:nvGrpSpPr>
      <p:grpSpPr>
        <a:xfrm>
          <a:off x="0" y="0"/>
          <a:ext cx="0" cy="0"/>
          <a:chOff x="0" y="0"/>
          <a:chExt cx="0" cy="0"/>
        </a:xfrm>
      </p:grpSpPr>
      <p:pic>
        <p:nvPicPr>
          <p:cNvPr id="673" name="Google Shape;673;g2770d8f8911_0_185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4" name="Google Shape;674;g2770d8f8911_0_18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5" name="Google Shape;675;g2770d8f8911_0_18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76" name="Google Shape;676;g2770d8f8911_0_18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677"/>
        <p:cNvGrpSpPr/>
        <p:nvPr/>
      </p:nvGrpSpPr>
      <p:grpSpPr>
        <a:xfrm>
          <a:off x="0" y="0"/>
          <a:ext cx="0" cy="0"/>
          <a:chOff x="0" y="0"/>
          <a:chExt cx="0" cy="0"/>
        </a:xfrm>
      </p:grpSpPr>
      <p:pic>
        <p:nvPicPr>
          <p:cNvPr id="678" name="Google Shape;678;g2770d8f8911_0_185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9" name="Google Shape;679;g2770d8f8911_0_185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0" name="Google Shape;680;g2770d8f8911_0_18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81" name="Google Shape;681;g2770d8f8911_0_18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682"/>
        <p:cNvGrpSpPr/>
        <p:nvPr/>
      </p:nvGrpSpPr>
      <p:grpSpPr>
        <a:xfrm>
          <a:off x="0" y="0"/>
          <a:ext cx="0" cy="0"/>
          <a:chOff x="0" y="0"/>
          <a:chExt cx="0" cy="0"/>
        </a:xfrm>
      </p:grpSpPr>
      <p:pic>
        <p:nvPicPr>
          <p:cNvPr id="683" name="Google Shape;683;g2770d8f8911_0_1863"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84" name="Google Shape;684;g2770d8f8911_0_18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5" name="Google Shape;685;g2770d8f8911_0_18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6" name="Google Shape;686;g2770d8f8911_0_18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87"/>
        <p:cNvGrpSpPr/>
        <p:nvPr/>
      </p:nvGrpSpPr>
      <p:grpSpPr>
        <a:xfrm>
          <a:off x="0" y="0"/>
          <a:ext cx="0" cy="0"/>
          <a:chOff x="0" y="0"/>
          <a:chExt cx="0" cy="0"/>
        </a:xfrm>
      </p:grpSpPr>
      <p:pic>
        <p:nvPicPr>
          <p:cNvPr id="688" name="Google Shape;688;g2770d8f8911_0_18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89" name="Google Shape;689;g2770d8f8911_0_18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0" name="Google Shape;690;g2770d8f8911_0_18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91" name="Google Shape;691;g2770d8f8911_0_18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92"/>
        <p:cNvGrpSpPr/>
        <p:nvPr/>
      </p:nvGrpSpPr>
      <p:grpSpPr>
        <a:xfrm>
          <a:off x="0" y="0"/>
          <a:ext cx="0" cy="0"/>
          <a:chOff x="0" y="0"/>
          <a:chExt cx="0" cy="0"/>
        </a:xfrm>
      </p:grpSpPr>
      <p:pic>
        <p:nvPicPr>
          <p:cNvPr id="693" name="Google Shape;693;g2770d8f8911_0_187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94" name="Google Shape;694;g2770d8f8911_0_18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5" name="Google Shape;695;g2770d8f8911_0_18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6" name="Google Shape;696;g2770d8f8911_0_18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697"/>
        <p:cNvGrpSpPr/>
        <p:nvPr/>
      </p:nvGrpSpPr>
      <p:grpSpPr>
        <a:xfrm>
          <a:off x="0" y="0"/>
          <a:ext cx="0" cy="0"/>
          <a:chOff x="0" y="0"/>
          <a:chExt cx="0" cy="0"/>
        </a:xfrm>
      </p:grpSpPr>
      <p:pic>
        <p:nvPicPr>
          <p:cNvPr id="698" name="Google Shape;698;g2770d8f8911_0_187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99" name="Google Shape;699;g2770d8f8911_0_18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0" name="Google Shape;700;g2770d8f8911_0_18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01" name="Google Shape;701;g2770d8f8911_0_18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702"/>
        <p:cNvGrpSpPr/>
        <p:nvPr/>
      </p:nvGrpSpPr>
      <p:grpSpPr>
        <a:xfrm>
          <a:off x="0" y="0"/>
          <a:ext cx="0" cy="0"/>
          <a:chOff x="0" y="0"/>
          <a:chExt cx="0" cy="0"/>
        </a:xfrm>
      </p:grpSpPr>
      <p:pic>
        <p:nvPicPr>
          <p:cNvPr id="703" name="Google Shape;703;g2770d8f8911_0_188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04" name="Google Shape;704;g2770d8f8911_0_188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5" name="Google Shape;705;g2770d8f8911_0_18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6" name="Google Shape;706;g2770d8f8911_0_188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707"/>
        <p:cNvGrpSpPr/>
        <p:nvPr/>
      </p:nvGrpSpPr>
      <p:grpSpPr>
        <a:xfrm>
          <a:off x="0" y="0"/>
          <a:ext cx="0" cy="0"/>
          <a:chOff x="0" y="0"/>
          <a:chExt cx="0" cy="0"/>
        </a:xfrm>
      </p:grpSpPr>
      <p:pic>
        <p:nvPicPr>
          <p:cNvPr id="708" name="Google Shape;708;g2770d8f8911_0_188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709" name="Google Shape;709;g2770d8f8911_0_188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710" name="Google Shape;710;g2770d8f8911_0_188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711" name="Google Shape;711;g2770d8f8911_0_188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712" name="Google Shape;712;g2770d8f8911_0_188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713" name="Google Shape;713;g2770d8f8911_0_188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714" name="Google Shape;714;g2770d8f8911_0_188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715" name="Google Shape;715;g2770d8f8911_0_188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_2">
    <p:spTree>
      <p:nvGrpSpPr>
        <p:cNvPr id="1" name="Shape 716"/>
        <p:cNvGrpSpPr/>
        <p:nvPr/>
      </p:nvGrpSpPr>
      <p:grpSpPr>
        <a:xfrm>
          <a:off x="0" y="0"/>
          <a:ext cx="0" cy="0"/>
          <a:chOff x="0" y="0"/>
          <a:chExt cx="0" cy="0"/>
        </a:xfrm>
      </p:grpSpPr>
      <p:pic>
        <p:nvPicPr>
          <p:cNvPr id="717" name="Google Shape;717;g2770d8f8911_0_189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718" name="Google Shape;718;g2770d8f8911_0_189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719" name="Google Shape;719;g2770d8f8911_0_189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720" name="Google Shape;720;g2770d8f8911_0_189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721" name="Google Shape;721;g2770d8f8911_0_189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722" name="Google Shape;722;g2770d8f8911_0_189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723" name="Google Shape;723;g2770d8f8911_0_189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724" name="Google Shape;724;g2770d8f8911_0_189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theme" Target="../theme/theme2.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rm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7" name="Google Shape;7;p1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9pPr>
          </a:lstStyle>
          <a:p>
            <a:endParaRPr/>
          </a:p>
        </p:txBody>
      </p:sp>
      <p:sp>
        <p:nvSpPr>
          <p:cNvPr id="8" name="Google Shape;8;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7"/>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 name="Google Shape;10;p17"/>
          <p:cNvSpPr txBox="1"/>
          <p:nvPr/>
        </p:nvSpPr>
        <p:spPr>
          <a:xfrm>
            <a:off x="511200" y="4837325"/>
            <a:ext cx="29523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Calibri"/>
                <a:ea typeface="Calibri"/>
                <a:cs typeface="Calibri"/>
                <a:sym typeface="Calibri"/>
              </a:rPr>
              <a:t>Colorado Department of Education</a:t>
            </a:r>
            <a:endParaRPr sz="800" b="0" i="0" u="none" strike="noStrike" cap="none">
              <a:solidFill>
                <a:srgbClr val="99999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3"/>
        <p:cNvGrpSpPr/>
        <p:nvPr/>
      </p:nvGrpSpPr>
      <p:grpSpPr>
        <a:xfrm>
          <a:off x="0" y="0"/>
          <a:ext cx="0" cy="0"/>
          <a:chOff x="0" y="0"/>
          <a:chExt cx="0" cy="0"/>
        </a:xfrm>
      </p:grpSpPr>
      <p:sp>
        <p:nvSpPr>
          <p:cNvPr id="374" name="Google Shape;374;g2770d8f8911_0_1554"/>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rm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375" name="Google Shape;375;g2770d8f8911_0_155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9pPr>
          </a:lstStyle>
          <a:p>
            <a:endParaRPr/>
          </a:p>
        </p:txBody>
      </p:sp>
      <p:sp>
        <p:nvSpPr>
          <p:cNvPr id="376" name="Google Shape;376;g2770d8f8911_0_15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g2770d8f8911_0_1554"/>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78" name="Google Shape;378;g2770d8f8911_0_1554"/>
          <p:cNvSpPr txBox="1"/>
          <p:nvPr/>
        </p:nvSpPr>
        <p:spPr>
          <a:xfrm>
            <a:off x="511200" y="4837325"/>
            <a:ext cx="29523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Calibri"/>
                <a:ea typeface="Calibri"/>
                <a:cs typeface="Calibri"/>
                <a:sym typeface="Calibri"/>
              </a:rPr>
              <a:t>Colorado Department of Education</a:t>
            </a:r>
            <a:endParaRPr sz="800" b="0" i="0" u="none" strike="noStrike" cap="none">
              <a:solidFill>
                <a:srgbClr val="99999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0.png"/><Relationship Id="rId5" Type="http://schemas.openxmlformats.org/officeDocument/2006/relationships/image" Target="../media/image5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png"/><Relationship Id="rId5" Type="http://schemas.openxmlformats.org/officeDocument/2006/relationships/image" Target="../media/image5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5" Type="http://schemas.openxmlformats.org/officeDocument/2006/relationships/image" Target="../media/image5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png"/><Relationship Id="rId5" Type="http://schemas.openxmlformats.org/officeDocument/2006/relationships/image" Target="../media/image5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56.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0.png"/><Relationship Id="rId5" Type="http://schemas.openxmlformats.org/officeDocument/2006/relationships/hyperlink" Target="mailto:uiphelp@cde.state.co.us"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0.png"/><Relationship Id="rId5" Type="http://schemas.openxmlformats.org/officeDocument/2006/relationships/image" Target="../media/image4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4.xml"/><Relationship Id="rId7" Type="http://schemas.openxmlformats.org/officeDocument/2006/relationships/image" Target="../media/image4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9.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
          <p:cNvSpPr txBox="1">
            <a:spLocks noGrp="1"/>
          </p:cNvSpPr>
          <p:nvPr>
            <p:ph type="ctrTitle" idx="4294967295"/>
          </p:nvPr>
        </p:nvSpPr>
        <p:spPr>
          <a:xfrm>
            <a:off x="0" y="2196575"/>
            <a:ext cx="6136500" cy="600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4000"/>
              <a:buFont typeface="Arial"/>
              <a:buNone/>
            </a:pPr>
            <a:endParaRPr sz="2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4000"/>
              <a:buFont typeface="Arial"/>
              <a:buNone/>
            </a:pPr>
            <a:r>
              <a:rPr lang="en" sz="2000" b="0" i="0" u="none" strike="noStrike" cap="none">
                <a:solidFill>
                  <a:srgbClr val="FFFFFF"/>
                </a:solidFill>
                <a:latin typeface="Roboto"/>
                <a:ea typeface="Roboto"/>
                <a:cs typeface="Roboto"/>
                <a:sym typeface="Roboto"/>
              </a:rPr>
              <a:t>OTG </a:t>
            </a:r>
            <a:r>
              <a:rPr lang="en">
                <a:latin typeface="Roboto"/>
                <a:ea typeface="Roboto"/>
                <a:cs typeface="Roboto"/>
                <a:sym typeface="Roboto"/>
              </a:rPr>
              <a:t>Visualization Tools &amp; Data Files</a:t>
            </a:r>
            <a:endParaRPr sz="4000" b="0" i="0" u="none" strike="noStrike" cap="none">
              <a:solidFill>
                <a:schemeClr val="lt1"/>
              </a:solidFill>
              <a:latin typeface="Roboto"/>
              <a:ea typeface="Roboto"/>
              <a:cs typeface="Roboto"/>
              <a:sym typeface="Roboto"/>
            </a:endParaRPr>
          </a:p>
        </p:txBody>
      </p:sp>
      <p:sp>
        <p:nvSpPr>
          <p:cNvPr id="730" name="Google Shape;730;p1"/>
          <p:cNvSpPr txBox="1">
            <a:spLocks noGrp="1"/>
          </p:cNvSpPr>
          <p:nvPr>
            <p:ph type="subTitle" idx="4294967295"/>
          </p:nvPr>
        </p:nvSpPr>
        <p:spPr>
          <a:xfrm>
            <a:off x="450025" y="3076725"/>
            <a:ext cx="5533800" cy="792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chemeClr val="dk2"/>
              </a:buClr>
              <a:buSzPts val="2300"/>
              <a:buFont typeface="Calibri"/>
              <a:buNone/>
            </a:pPr>
            <a:r>
              <a:rPr lang="en" sz="2200" b="0" i="1" u="none" strike="noStrike" cap="none">
                <a:solidFill>
                  <a:schemeClr val="dk2"/>
                </a:solidFill>
                <a:latin typeface="Roboto"/>
                <a:ea typeface="Roboto"/>
                <a:cs typeface="Roboto"/>
                <a:sym typeface="Roboto"/>
              </a:rPr>
              <a:t>On Track Growth</a:t>
            </a:r>
            <a:endParaRPr sz="2200" b="0" i="1"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chemeClr val="dk2"/>
              </a:buClr>
              <a:buSzPts val="2300"/>
              <a:buFont typeface="Calibri"/>
              <a:buNone/>
            </a:pPr>
            <a:r>
              <a:rPr lang="en" sz="2200" b="0" i="1" u="none" strike="noStrike" cap="none">
                <a:solidFill>
                  <a:schemeClr val="dk2"/>
                </a:solidFill>
                <a:latin typeface="Roboto"/>
                <a:ea typeface="Roboto"/>
                <a:cs typeface="Roboto"/>
                <a:sym typeface="Roboto"/>
              </a:rPr>
              <a:t>Webinar Series, Module </a:t>
            </a:r>
            <a:r>
              <a:rPr lang="en" sz="2200" i="1">
                <a:latin typeface="Roboto"/>
                <a:ea typeface="Roboto"/>
                <a:cs typeface="Roboto"/>
                <a:sym typeface="Roboto"/>
              </a:rPr>
              <a:t>5</a:t>
            </a:r>
            <a:endParaRPr sz="1400" b="0" i="0" u="none" strike="noStrike" cap="none">
              <a:solidFill>
                <a:schemeClr val="dk2"/>
              </a:solidFill>
              <a:latin typeface="Roboto"/>
              <a:ea typeface="Roboto"/>
              <a:cs typeface="Roboto"/>
              <a:sym typeface="Roboto"/>
            </a:endParaRPr>
          </a:p>
        </p:txBody>
      </p:sp>
      <p:sp>
        <p:nvSpPr>
          <p:cNvPr id="731" name="Google Shape;731;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
              <a:t>1</a:t>
            </a:fld>
            <a:endParaRPr/>
          </a:p>
        </p:txBody>
      </p:sp>
      <p:pic>
        <p:nvPicPr>
          <p:cNvPr id="7" name="Audio 6">
            <a:hlinkClick r:id="" action="ppaction://media"/>
            <a:extLst>
              <a:ext uri="{FF2B5EF4-FFF2-40B4-BE49-F238E27FC236}">
                <a16:creationId xmlns:a16="http://schemas.microsoft.com/office/drawing/2014/main" id="{823B7E13-5BDF-1089-16A8-CADEA27FDA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731"/>
    </mc:Choice>
    <mc:Fallback xmlns="">
      <p:transition spd="slow" advTm="1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7853ea353f_0_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District &amp; School Dashboards</a:t>
            </a:r>
            <a:endParaRPr b="1"/>
          </a:p>
        </p:txBody>
      </p:sp>
      <p:sp>
        <p:nvSpPr>
          <p:cNvPr id="833" name="Google Shape;833;g27853ea353f_0_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OTG Reporting</a:t>
            </a:r>
            <a:endParaRPr/>
          </a:p>
        </p:txBody>
      </p:sp>
      <p:pic>
        <p:nvPicPr>
          <p:cNvPr id="834" name="Google Shape;834;g27853ea353f_0_88"/>
          <p:cNvPicPr preferRelativeResize="0"/>
          <p:nvPr/>
        </p:nvPicPr>
        <p:blipFill>
          <a:blip r:embed="rId5">
            <a:alphaModFix/>
          </a:blip>
          <a:stretch>
            <a:fillRect/>
          </a:stretch>
        </p:blipFill>
        <p:spPr>
          <a:xfrm>
            <a:off x="0" y="1335450"/>
            <a:ext cx="8983325" cy="3785175"/>
          </a:xfrm>
          <a:prstGeom prst="rect">
            <a:avLst/>
          </a:prstGeom>
          <a:noFill/>
          <a:ln>
            <a:noFill/>
          </a:ln>
        </p:spPr>
      </p:pic>
      <p:pic>
        <p:nvPicPr>
          <p:cNvPr id="835" name="Google Shape;835;g27853ea353f_0_88"/>
          <p:cNvPicPr preferRelativeResize="0"/>
          <p:nvPr/>
        </p:nvPicPr>
        <p:blipFill>
          <a:blip r:embed="rId6">
            <a:alphaModFix/>
          </a:blip>
          <a:stretch>
            <a:fillRect/>
          </a:stretch>
        </p:blipFill>
        <p:spPr>
          <a:xfrm>
            <a:off x="0" y="946911"/>
            <a:ext cx="9144000" cy="987228"/>
          </a:xfrm>
          <a:prstGeom prst="rect">
            <a:avLst/>
          </a:prstGeom>
          <a:noFill/>
          <a:ln>
            <a:noFill/>
          </a:ln>
        </p:spPr>
      </p:pic>
      <p:pic>
        <p:nvPicPr>
          <p:cNvPr id="836" name="Google Shape;836;g27853ea353f_0_88"/>
          <p:cNvPicPr preferRelativeResize="0"/>
          <p:nvPr/>
        </p:nvPicPr>
        <p:blipFill>
          <a:blip r:embed="rId7">
            <a:alphaModFix/>
          </a:blip>
          <a:stretch>
            <a:fillRect/>
          </a:stretch>
        </p:blipFill>
        <p:spPr>
          <a:xfrm>
            <a:off x="2978050" y="1474475"/>
            <a:ext cx="3533775" cy="371475"/>
          </a:xfrm>
          <a:prstGeom prst="rect">
            <a:avLst/>
          </a:prstGeom>
          <a:noFill/>
          <a:ln>
            <a:noFill/>
          </a:ln>
        </p:spPr>
      </p:pic>
      <p:cxnSp>
        <p:nvCxnSpPr>
          <p:cNvPr id="837" name="Google Shape;837;g27853ea353f_0_88"/>
          <p:cNvCxnSpPr>
            <a:stCxn id="836" idx="2"/>
          </p:cNvCxnSpPr>
          <p:nvPr/>
        </p:nvCxnSpPr>
        <p:spPr>
          <a:xfrm>
            <a:off x="4744938" y="1845950"/>
            <a:ext cx="1294500" cy="480000"/>
          </a:xfrm>
          <a:prstGeom prst="straightConnector1">
            <a:avLst/>
          </a:prstGeom>
          <a:noFill/>
          <a:ln w="38100" cap="flat" cmpd="sng">
            <a:solidFill>
              <a:schemeClr val="dk2"/>
            </a:solidFill>
            <a:prstDash val="solid"/>
            <a:round/>
            <a:headEnd type="none" w="med" len="med"/>
            <a:tailEnd type="triangle" w="med" len="med"/>
          </a:ln>
        </p:spPr>
      </p:cxnSp>
      <p:sp>
        <p:nvSpPr>
          <p:cNvPr id="838" name="Google Shape;838;g27853ea353f_0_88"/>
          <p:cNvSpPr txBox="1"/>
          <p:nvPr/>
        </p:nvSpPr>
        <p:spPr>
          <a:xfrm>
            <a:off x="235500" y="554225"/>
            <a:ext cx="539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https://www.cde.state.co.us/district-school-dashboard</a:t>
            </a:r>
            <a:endParaRPr/>
          </a:p>
        </p:txBody>
      </p:sp>
      <p:pic>
        <p:nvPicPr>
          <p:cNvPr id="4" name="Audio 3">
            <a:hlinkClick r:id="" action="ppaction://media"/>
            <a:extLst>
              <a:ext uri="{FF2B5EF4-FFF2-40B4-BE49-F238E27FC236}">
                <a16:creationId xmlns:a16="http://schemas.microsoft.com/office/drawing/2014/main" id="{FA25FFAB-B0E1-0D89-BB8A-050A2B12633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0474"/>
    </mc:Choice>
    <mc:Fallback xmlns="">
      <p:transition spd="slow" advTm="5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27853ea353f_0_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District &amp; School Dashboards</a:t>
            </a:r>
            <a:endParaRPr b="1"/>
          </a:p>
        </p:txBody>
      </p:sp>
      <p:sp>
        <p:nvSpPr>
          <p:cNvPr id="844" name="Google Shape;844;g27853ea353f_0_9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OTG Reporting</a:t>
            </a:r>
            <a:endParaRPr/>
          </a:p>
        </p:txBody>
      </p:sp>
      <p:pic>
        <p:nvPicPr>
          <p:cNvPr id="845" name="Google Shape;845;g27853ea353f_0_98"/>
          <p:cNvPicPr preferRelativeResize="0"/>
          <p:nvPr/>
        </p:nvPicPr>
        <p:blipFill>
          <a:blip r:embed="rId5">
            <a:alphaModFix/>
          </a:blip>
          <a:stretch>
            <a:fillRect/>
          </a:stretch>
        </p:blipFill>
        <p:spPr>
          <a:xfrm>
            <a:off x="0" y="1335450"/>
            <a:ext cx="8983325" cy="3785175"/>
          </a:xfrm>
          <a:prstGeom prst="rect">
            <a:avLst/>
          </a:prstGeom>
          <a:noFill/>
          <a:ln>
            <a:noFill/>
          </a:ln>
        </p:spPr>
      </p:pic>
      <p:pic>
        <p:nvPicPr>
          <p:cNvPr id="846" name="Google Shape;846;g27853ea353f_0_98"/>
          <p:cNvPicPr preferRelativeResize="0"/>
          <p:nvPr/>
        </p:nvPicPr>
        <p:blipFill>
          <a:blip r:embed="rId6">
            <a:alphaModFix/>
          </a:blip>
          <a:stretch>
            <a:fillRect/>
          </a:stretch>
        </p:blipFill>
        <p:spPr>
          <a:xfrm>
            <a:off x="0" y="946911"/>
            <a:ext cx="9144000" cy="987228"/>
          </a:xfrm>
          <a:prstGeom prst="rect">
            <a:avLst/>
          </a:prstGeom>
          <a:noFill/>
          <a:ln>
            <a:noFill/>
          </a:ln>
        </p:spPr>
      </p:pic>
      <p:pic>
        <p:nvPicPr>
          <p:cNvPr id="847" name="Google Shape;847;g27853ea353f_0_98"/>
          <p:cNvPicPr preferRelativeResize="0"/>
          <p:nvPr/>
        </p:nvPicPr>
        <p:blipFill>
          <a:blip r:embed="rId7">
            <a:alphaModFix/>
          </a:blip>
          <a:stretch>
            <a:fillRect/>
          </a:stretch>
        </p:blipFill>
        <p:spPr>
          <a:xfrm>
            <a:off x="1933575" y="3069588"/>
            <a:ext cx="5276850" cy="561975"/>
          </a:xfrm>
          <a:prstGeom prst="rect">
            <a:avLst/>
          </a:prstGeom>
          <a:noFill/>
          <a:ln>
            <a:noFill/>
          </a:ln>
        </p:spPr>
      </p:pic>
      <p:cxnSp>
        <p:nvCxnSpPr>
          <p:cNvPr id="848" name="Google Shape;848;g27853ea353f_0_98"/>
          <p:cNvCxnSpPr>
            <a:stCxn id="847" idx="2"/>
          </p:cNvCxnSpPr>
          <p:nvPr/>
        </p:nvCxnSpPr>
        <p:spPr>
          <a:xfrm>
            <a:off x="4572000" y="3631563"/>
            <a:ext cx="270600" cy="360300"/>
          </a:xfrm>
          <a:prstGeom prst="straightConnector1">
            <a:avLst/>
          </a:prstGeom>
          <a:noFill/>
          <a:ln w="38100" cap="flat" cmpd="sng">
            <a:solidFill>
              <a:schemeClr val="dk2"/>
            </a:solidFill>
            <a:prstDash val="solid"/>
            <a:round/>
            <a:headEnd type="none" w="med" len="med"/>
            <a:tailEnd type="triangle" w="med" len="med"/>
          </a:ln>
        </p:spPr>
      </p:cxnSp>
      <p:sp>
        <p:nvSpPr>
          <p:cNvPr id="849" name="Google Shape;849;g27853ea353f_0_98"/>
          <p:cNvSpPr txBox="1"/>
          <p:nvPr/>
        </p:nvSpPr>
        <p:spPr>
          <a:xfrm>
            <a:off x="235500" y="554225"/>
            <a:ext cx="539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https://www.cde.state.co.us/district-school-dashboard</a:t>
            </a:r>
            <a:endParaRPr/>
          </a:p>
        </p:txBody>
      </p:sp>
      <p:pic>
        <p:nvPicPr>
          <p:cNvPr id="4" name="Audio 3">
            <a:hlinkClick r:id="" action="ppaction://media"/>
            <a:extLst>
              <a:ext uri="{FF2B5EF4-FFF2-40B4-BE49-F238E27FC236}">
                <a16:creationId xmlns:a16="http://schemas.microsoft.com/office/drawing/2014/main" id="{2C087FC6-DA0C-987C-48EF-5F84F14F7D8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386"/>
    </mc:Choice>
    <mc:Fallback xmlns="">
      <p:transition spd="slow" advTm="2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7853ea353f_0_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Data Explorer Tool</a:t>
            </a:r>
            <a:endParaRPr b="1"/>
          </a:p>
        </p:txBody>
      </p:sp>
      <p:sp>
        <p:nvSpPr>
          <p:cNvPr id="855" name="Google Shape;855;g27853ea353f_0_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Visualization Tools &amp; Data Files</a:t>
            </a:r>
            <a:endParaRPr/>
          </a:p>
        </p:txBody>
      </p:sp>
      <p:pic>
        <p:nvPicPr>
          <p:cNvPr id="856" name="Google Shape;856;g27853ea353f_0_2"/>
          <p:cNvPicPr preferRelativeResize="0"/>
          <p:nvPr/>
        </p:nvPicPr>
        <p:blipFill>
          <a:blip r:embed="rId5">
            <a:alphaModFix/>
          </a:blip>
          <a:stretch>
            <a:fillRect/>
          </a:stretch>
        </p:blipFill>
        <p:spPr>
          <a:xfrm>
            <a:off x="152400" y="998800"/>
            <a:ext cx="6882031" cy="3196200"/>
          </a:xfrm>
          <a:prstGeom prst="rect">
            <a:avLst/>
          </a:prstGeom>
          <a:noFill/>
          <a:ln>
            <a:noFill/>
          </a:ln>
        </p:spPr>
      </p:pic>
      <p:sp>
        <p:nvSpPr>
          <p:cNvPr id="857" name="Google Shape;857;g27853ea353f_0_2"/>
          <p:cNvSpPr txBox="1"/>
          <p:nvPr/>
        </p:nvSpPr>
        <p:spPr>
          <a:xfrm>
            <a:off x="242122" y="598600"/>
            <a:ext cx="524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https://www.cde.state.co.us/code/accountability-dataexplorertool</a:t>
            </a:r>
            <a:endParaRPr sz="1200"/>
          </a:p>
        </p:txBody>
      </p:sp>
      <p:sp>
        <p:nvSpPr>
          <p:cNvPr id="858" name="Google Shape;858;g27853ea353f_0_2"/>
          <p:cNvSpPr txBox="1"/>
          <p:nvPr/>
        </p:nvSpPr>
        <p:spPr>
          <a:xfrm>
            <a:off x="5198475" y="1416150"/>
            <a:ext cx="3962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Calibri"/>
              <a:ea typeface="Calibri"/>
              <a:cs typeface="Calibri"/>
              <a:sym typeface="Calibri"/>
            </a:endParaRPr>
          </a:p>
        </p:txBody>
      </p:sp>
      <p:sp>
        <p:nvSpPr>
          <p:cNvPr id="859" name="Google Shape;859;g27853ea353f_0_2"/>
          <p:cNvSpPr txBox="1"/>
          <p:nvPr/>
        </p:nvSpPr>
        <p:spPr>
          <a:xfrm>
            <a:off x="6729825" y="292300"/>
            <a:ext cx="1468200" cy="338700"/>
          </a:xfrm>
          <a:prstGeom prst="rect">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latin typeface="Calibri"/>
                <a:ea typeface="Calibri"/>
                <a:cs typeface="Calibri"/>
                <a:sym typeface="Calibri"/>
              </a:rPr>
              <a:t>Data Explorer - Data Tab</a:t>
            </a:r>
            <a:endParaRPr sz="1000" b="1">
              <a:solidFill>
                <a:schemeClr val="dk2"/>
              </a:solidFill>
              <a:latin typeface="Calibri"/>
              <a:ea typeface="Calibri"/>
              <a:cs typeface="Calibri"/>
              <a:sym typeface="Calibri"/>
            </a:endParaRPr>
          </a:p>
        </p:txBody>
      </p:sp>
      <p:cxnSp>
        <p:nvCxnSpPr>
          <p:cNvPr id="860" name="Google Shape;860;g27853ea353f_0_2"/>
          <p:cNvCxnSpPr>
            <a:stCxn id="859" idx="2"/>
          </p:cNvCxnSpPr>
          <p:nvPr/>
        </p:nvCxnSpPr>
        <p:spPr>
          <a:xfrm flipH="1">
            <a:off x="6639825" y="631000"/>
            <a:ext cx="824100" cy="1154400"/>
          </a:xfrm>
          <a:prstGeom prst="straightConnector1">
            <a:avLst/>
          </a:prstGeom>
          <a:noFill/>
          <a:ln w="38100" cap="flat" cmpd="sng">
            <a:solidFill>
              <a:schemeClr val="dk2"/>
            </a:solidFill>
            <a:prstDash val="solid"/>
            <a:round/>
            <a:headEnd type="none" w="med" len="med"/>
            <a:tailEnd type="triangle" w="med" len="med"/>
          </a:ln>
        </p:spPr>
      </p:cxnSp>
      <p:sp>
        <p:nvSpPr>
          <p:cNvPr id="861" name="Google Shape;861;g27853ea353f_0_2"/>
          <p:cNvSpPr txBox="1"/>
          <p:nvPr/>
        </p:nvSpPr>
        <p:spPr>
          <a:xfrm>
            <a:off x="3531300" y="174450"/>
            <a:ext cx="1468200" cy="338700"/>
          </a:xfrm>
          <a:prstGeom prst="rect">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latin typeface="Calibri"/>
                <a:ea typeface="Calibri"/>
                <a:cs typeface="Calibri"/>
                <a:sym typeface="Calibri"/>
              </a:rPr>
              <a:t>Selected Assessment</a:t>
            </a:r>
            <a:endParaRPr sz="1000" b="1">
              <a:solidFill>
                <a:schemeClr val="dk2"/>
              </a:solidFill>
              <a:latin typeface="Calibri"/>
              <a:ea typeface="Calibri"/>
              <a:cs typeface="Calibri"/>
              <a:sym typeface="Calibri"/>
            </a:endParaRPr>
          </a:p>
        </p:txBody>
      </p:sp>
      <p:cxnSp>
        <p:nvCxnSpPr>
          <p:cNvPr id="862" name="Google Shape;862;g27853ea353f_0_2"/>
          <p:cNvCxnSpPr>
            <a:stCxn id="861" idx="2"/>
          </p:cNvCxnSpPr>
          <p:nvPr/>
        </p:nvCxnSpPr>
        <p:spPr>
          <a:xfrm flipH="1">
            <a:off x="2676300" y="513150"/>
            <a:ext cx="1589100" cy="551700"/>
          </a:xfrm>
          <a:prstGeom prst="straightConnector1">
            <a:avLst/>
          </a:prstGeom>
          <a:noFill/>
          <a:ln w="38100" cap="flat" cmpd="sng">
            <a:solidFill>
              <a:schemeClr val="dk2"/>
            </a:solidFill>
            <a:prstDash val="solid"/>
            <a:round/>
            <a:headEnd type="none" w="med" len="med"/>
            <a:tailEnd type="triangle" w="med" len="med"/>
          </a:ln>
        </p:spPr>
      </p:cxnSp>
      <p:pic>
        <p:nvPicPr>
          <p:cNvPr id="4" name="Audio 3">
            <a:hlinkClick r:id="" action="ppaction://media"/>
            <a:extLst>
              <a:ext uri="{FF2B5EF4-FFF2-40B4-BE49-F238E27FC236}">
                <a16:creationId xmlns:a16="http://schemas.microsoft.com/office/drawing/2014/main" id="{834C39BD-8DD4-4196-36E8-B65F79D0A7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393"/>
    </mc:Choice>
    <mc:Fallback xmlns="">
      <p:transition spd="slow" advTm="1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27853ea353f_0_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Data Explorer Tool</a:t>
            </a:r>
            <a:endParaRPr/>
          </a:p>
        </p:txBody>
      </p:sp>
      <p:sp>
        <p:nvSpPr>
          <p:cNvPr id="868" name="Google Shape;868;g27853ea353f_0_13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Visualization Tools &amp; Data Files</a:t>
            </a:r>
            <a:endParaRPr/>
          </a:p>
        </p:txBody>
      </p:sp>
      <p:sp>
        <p:nvSpPr>
          <p:cNvPr id="869" name="Google Shape;869;g27853ea353f_0_132"/>
          <p:cNvSpPr txBox="1"/>
          <p:nvPr/>
        </p:nvSpPr>
        <p:spPr>
          <a:xfrm>
            <a:off x="242122" y="598600"/>
            <a:ext cx="524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https://www.cde.state.co.us/code/accountability-dataexplorertool</a:t>
            </a:r>
            <a:endParaRPr sz="1200"/>
          </a:p>
        </p:txBody>
      </p:sp>
      <p:sp>
        <p:nvSpPr>
          <p:cNvPr id="870" name="Google Shape;870;g27853ea353f_0_132"/>
          <p:cNvSpPr txBox="1"/>
          <p:nvPr/>
        </p:nvSpPr>
        <p:spPr>
          <a:xfrm>
            <a:off x="6729825" y="292300"/>
            <a:ext cx="864900" cy="338700"/>
          </a:xfrm>
          <a:prstGeom prst="rect">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latin typeface="Calibri"/>
                <a:ea typeface="Calibri"/>
                <a:cs typeface="Calibri"/>
                <a:sym typeface="Calibri"/>
              </a:rPr>
              <a:t>Data Filters</a:t>
            </a:r>
            <a:endParaRPr sz="1000" b="1">
              <a:solidFill>
                <a:schemeClr val="dk2"/>
              </a:solidFill>
              <a:latin typeface="Calibri"/>
              <a:ea typeface="Calibri"/>
              <a:cs typeface="Calibri"/>
              <a:sym typeface="Calibri"/>
            </a:endParaRPr>
          </a:p>
        </p:txBody>
      </p:sp>
      <p:pic>
        <p:nvPicPr>
          <p:cNvPr id="871" name="Google Shape;871;g27853ea353f_0_132"/>
          <p:cNvPicPr preferRelativeResize="0"/>
          <p:nvPr/>
        </p:nvPicPr>
        <p:blipFill>
          <a:blip r:embed="rId5">
            <a:alphaModFix/>
          </a:blip>
          <a:stretch>
            <a:fillRect/>
          </a:stretch>
        </p:blipFill>
        <p:spPr>
          <a:xfrm>
            <a:off x="152400" y="919250"/>
            <a:ext cx="8991600" cy="3275750"/>
          </a:xfrm>
          <a:prstGeom prst="rect">
            <a:avLst/>
          </a:prstGeom>
          <a:noFill/>
          <a:ln>
            <a:noFill/>
          </a:ln>
        </p:spPr>
      </p:pic>
      <p:cxnSp>
        <p:nvCxnSpPr>
          <p:cNvPr id="872" name="Google Shape;872;g27853ea353f_0_132"/>
          <p:cNvCxnSpPr>
            <a:stCxn id="870" idx="2"/>
          </p:cNvCxnSpPr>
          <p:nvPr/>
        </p:nvCxnSpPr>
        <p:spPr>
          <a:xfrm flipH="1">
            <a:off x="1892475" y="631000"/>
            <a:ext cx="5269800" cy="1532700"/>
          </a:xfrm>
          <a:prstGeom prst="straightConnector1">
            <a:avLst/>
          </a:prstGeom>
          <a:noFill/>
          <a:ln w="38100" cap="flat" cmpd="sng">
            <a:solidFill>
              <a:schemeClr val="dk2"/>
            </a:solidFill>
            <a:prstDash val="solid"/>
            <a:round/>
            <a:headEnd type="none" w="med" len="med"/>
            <a:tailEnd type="triangle" w="med" len="med"/>
          </a:ln>
        </p:spPr>
      </p:cxnSp>
      <p:cxnSp>
        <p:nvCxnSpPr>
          <p:cNvPr id="873" name="Google Shape;873;g27853ea353f_0_132"/>
          <p:cNvCxnSpPr/>
          <p:nvPr/>
        </p:nvCxnSpPr>
        <p:spPr>
          <a:xfrm flipH="1">
            <a:off x="7139475" y="631000"/>
            <a:ext cx="22800" cy="2067000"/>
          </a:xfrm>
          <a:prstGeom prst="straightConnector1">
            <a:avLst/>
          </a:prstGeom>
          <a:noFill/>
          <a:ln w="38100" cap="flat" cmpd="sng">
            <a:solidFill>
              <a:schemeClr val="dk2"/>
            </a:solidFill>
            <a:prstDash val="solid"/>
            <a:round/>
            <a:headEnd type="none" w="med" len="med"/>
            <a:tailEnd type="triangle" w="med" len="med"/>
          </a:ln>
        </p:spPr>
      </p:cxnSp>
      <p:pic>
        <p:nvPicPr>
          <p:cNvPr id="4" name="Audio 3">
            <a:hlinkClick r:id="" action="ppaction://media"/>
            <a:extLst>
              <a:ext uri="{FF2B5EF4-FFF2-40B4-BE49-F238E27FC236}">
                <a16:creationId xmlns:a16="http://schemas.microsoft.com/office/drawing/2014/main" id="{3C381869-B0FF-98D9-4090-9A052917C4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827"/>
    </mc:Choice>
    <mc:Fallback xmlns="">
      <p:transition spd="slow" advTm="3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2784edc44c2_0_0"/>
          <p:cNvSpPr txBox="1">
            <a:spLocks noGrp="1"/>
          </p:cNvSpPr>
          <p:nvPr>
            <p:ph type="body" idx="1"/>
          </p:nvPr>
        </p:nvSpPr>
        <p:spPr>
          <a:xfrm>
            <a:off x="311700" y="1152475"/>
            <a:ext cx="5277900" cy="3034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sp>
        <p:nvSpPr>
          <p:cNvPr id="879" name="Google Shape;879;g2784edc44c2_0_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OTG Reporting</a:t>
            </a:r>
            <a:endParaRPr/>
          </a:p>
        </p:txBody>
      </p:sp>
      <p:pic>
        <p:nvPicPr>
          <p:cNvPr id="880" name="Google Shape;880;g2784edc44c2_0_0"/>
          <p:cNvPicPr preferRelativeResize="0"/>
          <p:nvPr/>
        </p:nvPicPr>
        <p:blipFill>
          <a:blip r:embed="rId5">
            <a:alphaModFix/>
          </a:blip>
          <a:stretch>
            <a:fillRect/>
          </a:stretch>
        </p:blipFill>
        <p:spPr>
          <a:xfrm>
            <a:off x="0" y="905590"/>
            <a:ext cx="9143999" cy="4246719"/>
          </a:xfrm>
          <a:prstGeom prst="rect">
            <a:avLst/>
          </a:prstGeom>
          <a:noFill/>
          <a:ln>
            <a:noFill/>
          </a:ln>
        </p:spPr>
      </p:pic>
      <p:sp>
        <p:nvSpPr>
          <p:cNvPr id="881" name="Google Shape;881;g2784edc44c2_0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Data Explorer Tool</a:t>
            </a:r>
            <a:endParaRPr/>
          </a:p>
        </p:txBody>
      </p:sp>
      <p:sp>
        <p:nvSpPr>
          <p:cNvPr id="882" name="Google Shape;882;g2784edc44c2_0_0"/>
          <p:cNvSpPr txBox="1"/>
          <p:nvPr/>
        </p:nvSpPr>
        <p:spPr>
          <a:xfrm>
            <a:off x="242122" y="598600"/>
            <a:ext cx="524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https://www.cde.state.co.us/code/accountability-dataexplorertool</a:t>
            </a:r>
            <a:endParaRPr sz="1200"/>
          </a:p>
        </p:txBody>
      </p:sp>
      <p:sp>
        <p:nvSpPr>
          <p:cNvPr id="883" name="Google Shape;883;g2784edc44c2_0_0"/>
          <p:cNvSpPr txBox="1"/>
          <p:nvPr/>
        </p:nvSpPr>
        <p:spPr>
          <a:xfrm>
            <a:off x="5919100" y="427425"/>
            <a:ext cx="1378200" cy="338700"/>
          </a:xfrm>
          <a:prstGeom prst="rect">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latin typeface="Calibri"/>
                <a:ea typeface="Calibri"/>
                <a:cs typeface="Calibri"/>
                <a:sym typeface="Calibri"/>
              </a:rPr>
              <a:t>Summary Data Results</a:t>
            </a:r>
            <a:endParaRPr sz="1000" b="1">
              <a:solidFill>
                <a:schemeClr val="dk2"/>
              </a:solidFill>
              <a:latin typeface="Calibri"/>
              <a:ea typeface="Calibri"/>
              <a:cs typeface="Calibri"/>
              <a:sym typeface="Calibri"/>
            </a:endParaRPr>
          </a:p>
        </p:txBody>
      </p:sp>
      <p:cxnSp>
        <p:nvCxnSpPr>
          <p:cNvPr id="884" name="Google Shape;884;g2784edc44c2_0_0"/>
          <p:cNvCxnSpPr>
            <a:stCxn id="883" idx="2"/>
          </p:cNvCxnSpPr>
          <p:nvPr/>
        </p:nvCxnSpPr>
        <p:spPr>
          <a:xfrm flipH="1">
            <a:off x="4702900" y="766125"/>
            <a:ext cx="1905300" cy="2865900"/>
          </a:xfrm>
          <a:prstGeom prst="straightConnector1">
            <a:avLst/>
          </a:prstGeom>
          <a:noFill/>
          <a:ln w="38100" cap="flat" cmpd="sng">
            <a:solidFill>
              <a:schemeClr val="dk2"/>
            </a:solidFill>
            <a:prstDash val="solid"/>
            <a:round/>
            <a:headEnd type="none" w="med" len="med"/>
            <a:tailEnd type="triangle" w="med" len="med"/>
          </a:ln>
        </p:spPr>
      </p:cxnSp>
      <p:pic>
        <p:nvPicPr>
          <p:cNvPr id="4" name="Audio 3">
            <a:hlinkClick r:id="" action="ppaction://media"/>
            <a:extLst>
              <a:ext uri="{FF2B5EF4-FFF2-40B4-BE49-F238E27FC236}">
                <a16:creationId xmlns:a16="http://schemas.microsoft.com/office/drawing/2014/main" id="{7BE0CE6C-9AE9-AFDA-F1C1-24ECE4CE8F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795"/>
    </mc:Choice>
    <mc:Fallback xmlns="">
      <p:transition spd="slow" advTm="1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2eb65f984e2_0_239"/>
          <p:cNvSpPr txBox="1">
            <a:spLocks noGrp="1"/>
          </p:cNvSpPr>
          <p:nvPr>
            <p:ph type="title"/>
          </p:nvPr>
        </p:nvSpPr>
        <p:spPr>
          <a:xfrm>
            <a:off x="0" y="3742600"/>
            <a:ext cx="9144000" cy="666600"/>
          </a:xfrm>
          <a:prstGeom prst="rect">
            <a:avLst/>
          </a:prstGeom>
          <a:solidFill>
            <a:srgbClr val="488BC9"/>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400"/>
              <a:buNone/>
            </a:pPr>
            <a:r>
              <a:rPr lang="en"/>
              <a:t>OTG in Student Data Files</a:t>
            </a:r>
            <a:endParaRPr/>
          </a:p>
        </p:txBody>
      </p:sp>
      <p:pic>
        <p:nvPicPr>
          <p:cNvPr id="4" name="Audio 3">
            <a:hlinkClick r:id="" action="ppaction://media"/>
            <a:extLst>
              <a:ext uri="{FF2B5EF4-FFF2-40B4-BE49-F238E27FC236}">
                <a16:creationId xmlns:a16="http://schemas.microsoft.com/office/drawing/2014/main" id="{760AF7A1-A9E0-5BF7-1240-01725D95E5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656"/>
    </mc:Choice>
    <mc:Fallback xmlns="">
      <p:transition spd="slow" advTm="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2eb65f984e2_0_232"/>
          <p:cNvSpPr txBox="1">
            <a:spLocks noGrp="1"/>
          </p:cNvSpPr>
          <p:nvPr>
            <p:ph type="body" idx="4294967295"/>
          </p:nvPr>
        </p:nvSpPr>
        <p:spPr>
          <a:xfrm>
            <a:off x="457200" y="1143000"/>
            <a:ext cx="6003000" cy="3191700"/>
          </a:xfrm>
          <a:prstGeom prst="rect">
            <a:avLst/>
          </a:prstGeom>
          <a:noFill/>
          <a:ln>
            <a:noFill/>
          </a:ln>
        </p:spPr>
        <p:txBody>
          <a:bodyPr spcFirstLastPara="1" wrap="square" lIns="0" tIns="0" rIns="0" bIns="0" anchor="t" anchorCtr="0">
            <a:normAutofit/>
          </a:bodyPr>
          <a:lstStyle/>
          <a:p>
            <a:pPr marL="457200" lvl="0" indent="-323850" algn="l" rtl="0">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On track growth data, when available, is included in the student level data growth files that are released annually by CDE. This data is accessible to district assigned accountability contacts.</a:t>
            </a:r>
            <a:endParaRPr sz="1500">
              <a:solidFill>
                <a:schemeClr val="dk1"/>
              </a:solidFill>
              <a:latin typeface="Roboto"/>
              <a:ea typeface="Roboto"/>
              <a:cs typeface="Roboto"/>
              <a:sym typeface="Roboto"/>
            </a:endParaRPr>
          </a:p>
          <a:p>
            <a:pPr marL="457200" lvl="0" indent="0" algn="l" rtl="0">
              <a:lnSpc>
                <a:spcPct val="115000"/>
              </a:lnSpc>
              <a:spcBef>
                <a:spcPts val="0"/>
              </a:spcBef>
              <a:spcAft>
                <a:spcPts val="0"/>
              </a:spcAft>
              <a:buNone/>
            </a:pPr>
            <a:endParaRPr sz="1500">
              <a:solidFill>
                <a:schemeClr val="dk1"/>
              </a:solidFill>
              <a:latin typeface="Roboto"/>
              <a:ea typeface="Roboto"/>
              <a:cs typeface="Roboto"/>
              <a:sym typeface="Roboto"/>
            </a:endParaRPr>
          </a:p>
          <a:p>
            <a:pPr marL="457200" lvl="0" indent="-323850" algn="l" rtl="0">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The data files are student level detail files that include current student growth percentiles, on track growth targets, and related assessment data. </a:t>
            </a:r>
            <a:endParaRPr sz="15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dk1"/>
              </a:solidFill>
              <a:latin typeface="Roboto"/>
              <a:ea typeface="Roboto"/>
              <a:cs typeface="Roboto"/>
              <a:sym typeface="Roboto"/>
            </a:endParaRPr>
          </a:p>
          <a:p>
            <a:pPr marL="457200" lvl="0" indent="-323850" algn="l" rtl="0">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The files may be uploaded to local student information systems and/or used as a stand alone resource for planning purposes. </a:t>
            </a:r>
            <a:endParaRPr sz="15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500">
              <a:latin typeface="Roboto"/>
              <a:ea typeface="Roboto"/>
              <a:cs typeface="Roboto"/>
              <a:sym typeface="Roboto"/>
            </a:endParaRPr>
          </a:p>
          <a:p>
            <a:pPr marL="0" lvl="0" indent="0" algn="l" rtl="0">
              <a:lnSpc>
                <a:spcPct val="115000"/>
              </a:lnSpc>
              <a:spcBef>
                <a:spcPts val="0"/>
              </a:spcBef>
              <a:spcAft>
                <a:spcPts val="0"/>
              </a:spcAft>
              <a:buNone/>
            </a:pPr>
            <a:r>
              <a:rPr lang="en" sz="1500">
                <a:latin typeface="Roboto"/>
                <a:ea typeface="Roboto"/>
                <a:cs typeface="Roboto"/>
                <a:sym typeface="Roboto"/>
              </a:rPr>
              <a:t> </a:t>
            </a:r>
            <a:endParaRPr sz="1500">
              <a:latin typeface="Roboto"/>
              <a:ea typeface="Roboto"/>
              <a:cs typeface="Roboto"/>
              <a:sym typeface="Roboto"/>
            </a:endParaRPr>
          </a:p>
        </p:txBody>
      </p:sp>
      <p:sp>
        <p:nvSpPr>
          <p:cNvPr id="895" name="Google Shape;895;g2eb65f984e2_0_23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100"/>
              <a:buFont typeface="Arial"/>
              <a:buNone/>
            </a:pPr>
            <a:r>
              <a:rPr lang="en" b="1"/>
              <a:t>OTG in Student Data Files</a:t>
            </a:r>
            <a:endParaRPr b="1"/>
          </a:p>
        </p:txBody>
      </p:sp>
      <p:sp>
        <p:nvSpPr>
          <p:cNvPr id="896" name="Google Shape;896;g2eb65f984e2_0_232"/>
          <p:cNvSpPr txBox="1"/>
          <p:nvPr/>
        </p:nvSpPr>
        <p:spPr>
          <a:xfrm>
            <a:off x="123875" y="4347400"/>
            <a:ext cx="7267200" cy="156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5</a:t>
            </a:r>
            <a:r>
              <a:rPr lang="en" sz="800" b="0" i="0" u="none" strike="noStrike" cap="none">
                <a:solidFill>
                  <a:srgbClr val="000000"/>
                </a:solidFill>
                <a:latin typeface="Roboto"/>
                <a:ea typeface="Roboto"/>
                <a:cs typeface="Roboto"/>
                <a:sym typeface="Roboto"/>
              </a:rPr>
              <a:t> – </a:t>
            </a:r>
            <a:r>
              <a:rPr lang="en" sz="800">
                <a:solidFill>
                  <a:schemeClr val="dk1"/>
                </a:solidFill>
                <a:latin typeface="Roboto"/>
                <a:ea typeface="Roboto"/>
                <a:cs typeface="Roboto"/>
                <a:sym typeface="Roboto"/>
              </a:rPr>
              <a:t> Visualization Tools &amp; Data Files</a:t>
            </a:r>
            <a:endParaRPr sz="800" b="0" i="0" u="none" strike="noStrike" cap="none">
              <a:solidFill>
                <a:srgbClr val="000000"/>
              </a:solidFill>
              <a:latin typeface="Roboto"/>
              <a:ea typeface="Roboto"/>
              <a:cs typeface="Roboto"/>
              <a:sym typeface="Roboto"/>
            </a:endParaRPr>
          </a:p>
        </p:txBody>
      </p:sp>
      <p:pic>
        <p:nvPicPr>
          <p:cNvPr id="897" name="Google Shape;897;g2eb65f984e2_0_232"/>
          <p:cNvPicPr preferRelativeResize="0"/>
          <p:nvPr/>
        </p:nvPicPr>
        <p:blipFill>
          <a:blip r:embed="rId5">
            <a:alphaModFix/>
          </a:blip>
          <a:stretch>
            <a:fillRect/>
          </a:stretch>
        </p:blipFill>
        <p:spPr>
          <a:xfrm>
            <a:off x="6680450" y="1143000"/>
            <a:ext cx="2373750" cy="1426875"/>
          </a:xfrm>
          <a:prstGeom prst="rect">
            <a:avLst/>
          </a:prstGeom>
          <a:noFill/>
          <a:ln>
            <a:noFill/>
          </a:ln>
        </p:spPr>
      </p:pic>
      <p:pic>
        <p:nvPicPr>
          <p:cNvPr id="4" name="Audio 3">
            <a:hlinkClick r:id="" action="ppaction://media"/>
            <a:extLst>
              <a:ext uri="{FF2B5EF4-FFF2-40B4-BE49-F238E27FC236}">
                <a16:creationId xmlns:a16="http://schemas.microsoft.com/office/drawing/2014/main" id="{393B9C15-1178-EB6D-3C62-B7498F205C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292"/>
    </mc:Choice>
    <mc:Fallback xmlns="">
      <p:transition spd="slow" advTm="3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27850bd653a_0_0"/>
          <p:cNvSpPr/>
          <p:nvPr/>
        </p:nvSpPr>
        <p:spPr>
          <a:xfrm>
            <a:off x="5227000" y="941100"/>
            <a:ext cx="3917100" cy="361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03" name="Google Shape;903;g27850bd653a_0_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1100"/>
              <a:buFont typeface="Rockwell"/>
              <a:buNone/>
            </a:pPr>
            <a:r>
              <a:rPr lang="en" b="1"/>
              <a:t>OTG in Student Detail Files</a:t>
            </a:r>
            <a:endParaRPr b="1"/>
          </a:p>
        </p:txBody>
      </p:sp>
      <p:sp>
        <p:nvSpPr>
          <p:cNvPr id="904" name="Google Shape;904;g27850bd653a_0_0"/>
          <p:cNvSpPr txBox="1">
            <a:spLocks noGrp="1"/>
          </p:cNvSpPr>
          <p:nvPr>
            <p:ph type="body" idx="1"/>
          </p:nvPr>
        </p:nvSpPr>
        <p:spPr>
          <a:xfrm>
            <a:off x="311700" y="1187575"/>
            <a:ext cx="4761000" cy="2999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200"/>
              <a:buNone/>
            </a:pPr>
            <a:r>
              <a:rPr lang="en" sz="1800"/>
              <a:t>Student Level Data Files</a:t>
            </a:r>
            <a:endParaRPr sz="1800"/>
          </a:p>
          <a:p>
            <a:pPr marL="457200" lvl="0" indent="-342900" algn="l" rtl="0">
              <a:lnSpc>
                <a:spcPct val="115000"/>
              </a:lnSpc>
              <a:spcBef>
                <a:spcPts val="1000"/>
              </a:spcBef>
              <a:spcAft>
                <a:spcPts val="0"/>
              </a:spcAft>
              <a:buSzPts val="1400"/>
              <a:buChar char="●"/>
            </a:pPr>
            <a:r>
              <a:rPr lang="en" sz="1400" b="1"/>
              <a:t>Purpose:</a:t>
            </a:r>
            <a:r>
              <a:rPr lang="en" sz="1400"/>
              <a:t> Districts can review and analyze data at the student level</a:t>
            </a:r>
            <a:endParaRPr sz="1400"/>
          </a:p>
          <a:p>
            <a:pPr marL="457200" lvl="0" indent="-342900" algn="l" rtl="0">
              <a:lnSpc>
                <a:spcPct val="115000"/>
              </a:lnSpc>
              <a:spcBef>
                <a:spcPts val="1000"/>
              </a:spcBef>
              <a:spcAft>
                <a:spcPts val="0"/>
              </a:spcAft>
              <a:buClr>
                <a:schemeClr val="dk1"/>
              </a:buClr>
              <a:buSzPts val="1400"/>
              <a:buChar char="●"/>
            </a:pPr>
            <a:r>
              <a:rPr lang="en" sz="1400" b="1"/>
              <a:t>Audience: </a:t>
            </a:r>
            <a:r>
              <a:rPr lang="en" sz="1400"/>
              <a:t>District and School Administrators</a:t>
            </a:r>
            <a:endParaRPr sz="1400"/>
          </a:p>
          <a:p>
            <a:pPr marL="457200" lvl="0" indent="-342900" algn="l" rtl="0">
              <a:lnSpc>
                <a:spcPct val="115000"/>
              </a:lnSpc>
              <a:spcBef>
                <a:spcPts val="1000"/>
              </a:spcBef>
              <a:spcAft>
                <a:spcPts val="0"/>
              </a:spcAft>
              <a:buClr>
                <a:schemeClr val="dk1"/>
              </a:buClr>
              <a:buSzPts val="1400"/>
              <a:buChar char="●"/>
            </a:pPr>
            <a:r>
              <a:rPr lang="en" sz="1400" b="1"/>
              <a:t>Considerations:</a:t>
            </a:r>
            <a:r>
              <a:rPr lang="en" sz="1400"/>
              <a:t> </a:t>
            </a:r>
            <a:endParaRPr sz="1400"/>
          </a:p>
          <a:p>
            <a:pPr marL="914400" lvl="1" indent="-342900" algn="l" rtl="0">
              <a:lnSpc>
                <a:spcPct val="115000"/>
              </a:lnSpc>
              <a:spcBef>
                <a:spcPts val="0"/>
              </a:spcBef>
              <a:spcAft>
                <a:spcPts val="0"/>
              </a:spcAft>
              <a:buSzPts val="1400"/>
              <a:buChar char="○"/>
            </a:pPr>
            <a:r>
              <a:rPr lang="en"/>
              <a:t>Includes elementary and middle school data only</a:t>
            </a:r>
            <a:endParaRPr/>
          </a:p>
          <a:p>
            <a:pPr marL="914400" lvl="1" indent="-342900" algn="l" rtl="0">
              <a:lnSpc>
                <a:spcPct val="115000"/>
              </a:lnSpc>
              <a:spcBef>
                <a:spcPts val="0"/>
              </a:spcBef>
              <a:spcAft>
                <a:spcPts val="0"/>
              </a:spcAft>
              <a:buSzPts val="1400"/>
              <a:buChar char="○"/>
            </a:pPr>
            <a:r>
              <a:rPr lang="en"/>
              <a:t>Informational only</a:t>
            </a:r>
            <a:endParaRPr/>
          </a:p>
          <a:p>
            <a:pPr marL="914400" lvl="1" indent="-342900" algn="l" rtl="0">
              <a:lnSpc>
                <a:spcPct val="115000"/>
              </a:lnSpc>
              <a:spcBef>
                <a:spcPts val="0"/>
              </a:spcBef>
              <a:spcAft>
                <a:spcPts val="0"/>
              </a:spcAft>
              <a:buSzPts val="1400"/>
              <a:buChar char="○"/>
            </a:pPr>
            <a:r>
              <a:rPr lang="en"/>
              <a:t>Reported for all students in the district with valid scores</a:t>
            </a:r>
            <a:endParaRPr/>
          </a:p>
        </p:txBody>
      </p:sp>
      <p:pic>
        <p:nvPicPr>
          <p:cNvPr id="905" name="Google Shape;905;g27850bd653a_0_0"/>
          <p:cNvPicPr preferRelativeResize="0"/>
          <p:nvPr/>
        </p:nvPicPr>
        <p:blipFill rotWithShape="1">
          <a:blip r:embed="rId5">
            <a:alphaModFix/>
          </a:blip>
          <a:srcRect l="7890" r="75122" b="50352"/>
          <a:stretch/>
        </p:blipFill>
        <p:spPr>
          <a:xfrm>
            <a:off x="5589600" y="1255088"/>
            <a:ext cx="2178602" cy="3248914"/>
          </a:xfrm>
          <a:prstGeom prst="rect">
            <a:avLst/>
          </a:prstGeom>
          <a:noFill/>
          <a:ln>
            <a:noFill/>
          </a:ln>
          <a:effectLst>
            <a:outerShdw blurRad="57150" dist="19050" dir="5400000" algn="bl" rotWithShape="0">
              <a:srgbClr val="000000">
                <a:alpha val="49800"/>
              </a:srgbClr>
            </a:outerShdw>
          </a:effectLst>
        </p:spPr>
      </p:pic>
      <p:sp>
        <p:nvSpPr>
          <p:cNvPr id="906" name="Google Shape;906;g27850bd653a_0_0"/>
          <p:cNvSpPr txBox="1"/>
          <p:nvPr/>
        </p:nvSpPr>
        <p:spPr>
          <a:xfrm>
            <a:off x="5489800" y="896300"/>
            <a:ext cx="30000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800" b="1">
                <a:solidFill>
                  <a:schemeClr val="accent2"/>
                </a:solidFill>
                <a:latin typeface="Calibri"/>
                <a:ea typeface="Calibri"/>
                <a:cs typeface="Calibri"/>
                <a:sym typeface="Calibri"/>
              </a:rPr>
              <a:t>Field Names:</a:t>
            </a:r>
            <a:endParaRPr sz="1800">
              <a:solidFill>
                <a:schemeClr val="dk1"/>
              </a:solidFill>
              <a:latin typeface="Calibri"/>
              <a:ea typeface="Calibri"/>
              <a:cs typeface="Calibri"/>
              <a:sym typeface="Calibri"/>
            </a:endParaRPr>
          </a:p>
        </p:txBody>
      </p:sp>
      <p:sp>
        <p:nvSpPr>
          <p:cNvPr id="907" name="Google Shape;907;g27850bd653a_0_0"/>
          <p:cNvSpPr txBox="1"/>
          <p:nvPr/>
        </p:nvSpPr>
        <p:spPr>
          <a:xfrm>
            <a:off x="123875" y="4347400"/>
            <a:ext cx="7267200" cy="156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5</a:t>
            </a:r>
            <a:r>
              <a:rPr lang="en" sz="800" b="0" i="0" u="none" strike="noStrike" cap="none">
                <a:solidFill>
                  <a:srgbClr val="000000"/>
                </a:solidFill>
                <a:latin typeface="Roboto"/>
                <a:ea typeface="Roboto"/>
                <a:cs typeface="Roboto"/>
                <a:sym typeface="Roboto"/>
              </a:rPr>
              <a:t> – </a:t>
            </a:r>
            <a:r>
              <a:rPr lang="en" sz="800">
                <a:solidFill>
                  <a:schemeClr val="dk1"/>
                </a:solidFill>
                <a:latin typeface="Roboto"/>
                <a:ea typeface="Roboto"/>
                <a:cs typeface="Roboto"/>
                <a:sym typeface="Roboto"/>
              </a:rPr>
              <a:t> Visualization Tools &amp; Data Files</a:t>
            </a:r>
            <a:endParaRPr sz="800" b="0" i="0" u="none" strike="noStrike" cap="none">
              <a:solidFill>
                <a:srgbClr val="000000"/>
              </a:solidFill>
              <a:latin typeface="Roboto"/>
              <a:ea typeface="Roboto"/>
              <a:cs typeface="Roboto"/>
              <a:sym typeface="Roboto"/>
            </a:endParaRPr>
          </a:p>
        </p:txBody>
      </p:sp>
      <p:pic>
        <p:nvPicPr>
          <p:cNvPr id="4" name="Audio 3">
            <a:hlinkClick r:id="" action="ppaction://media"/>
            <a:extLst>
              <a:ext uri="{FF2B5EF4-FFF2-40B4-BE49-F238E27FC236}">
                <a16:creationId xmlns:a16="http://schemas.microsoft.com/office/drawing/2014/main" id="{8039DDC7-0143-81B5-8204-68E871A572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070"/>
    </mc:Choice>
    <mc:Fallback xmlns="">
      <p:transition spd="slow" advTm="4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2784edc44c2_0_6"/>
          <p:cNvSpPr txBox="1">
            <a:spLocks noGrp="1"/>
          </p:cNvSpPr>
          <p:nvPr>
            <p:ph type="title"/>
          </p:nvPr>
        </p:nvSpPr>
        <p:spPr>
          <a:xfrm>
            <a:off x="311700" y="889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Using Growth Student Detail Files</a:t>
            </a:r>
            <a:endParaRPr b="1"/>
          </a:p>
        </p:txBody>
      </p:sp>
      <p:sp>
        <p:nvSpPr>
          <p:cNvPr id="913" name="Google Shape;913;g2784edc44c2_0_6"/>
          <p:cNvSpPr txBox="1">
            <a:spLocks noGrp="1"/>
          </p:cNvSpPr>
          <p:nvPr>
            <p:ph type="body" idx="1"/>
          </p:nvPr>
        </p:nvSpPr>
        <p:spPr>
          <a:xfrm>
            <a:off x="311700" y="1152475"/>
            <a:ext cx="5277900" cy="3034800"/>
          </a:xfrm>
          <a:prstGeom prst="rect">
            <a:avLst/>
          </a:prstGeom>
        </p:spPr>
        <p:txBody>
          <a:bodyPr spcFirstLastPara="1" wrap="square" lIns="0" tIns="0" rIns="0" bIns="0" anchor="t" anchorCtr="0">
            <a:normAutofit lnSpcReduction="10000"/>
          </a:bodyPr>
          <a:lstStyle/>
          <a:p>
            <a:pPr marL="457200" lvl="0" indent="-330200" algn="l" rtl="0">
              <a:spcBef>
                <a:spcPts val="0"/>
              </a:spcBef>
              <a:spcAft>
                <a:spcPts val="0"/>
              </a:spcAft>
              <a:buSzPts val="1600"/>
              <a:buChar char="●"/>
            </a:pPr>
            <a:r>
              <a:rPr lang="en"/>
              <a:t>Student level data files may be used to inform school improvement planning and classroom practices.</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Data included in the provided files may be used to calculate median growth percentiles, median adequate growth percentiles, and on track growth targets.</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Calculation methodology is detailed within the calculation guidebook that is shared online with the webinar resources.. </a:t>
            </a:r>
            <a:endParaRPr/>
          </a:p>
        </p:txBody>
      </p:sp>
      <p:sp>
        <p:nvSpPr>
          <p:cNvPr id="914" name="Google Shape;914;g2784edc44c2_0_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Visualization Tools &amp; Data Files</a:t>
            </a:r>
            <a:endParaRPr/>
          </a:p>
        </p:txBody>
      </p:sp>
      <p:pic>
        <p:nvPicPr>
          <p:cNvPr id="915" name="Google Shape;915;g2784edc44c2_0_6"/>
          <p:cNvPicPr preferRelativeResize="0"/>
          <p:nvPr/>
        </p:nvPicPr>
        <p:blipFill rotWithShape="1">
          <a:blip r:embed="rId5">
            <a:alphaModFix/>
          </a:blip>
          <a:srcRect t="5060" b="5051"/>
          <a:stretch/>
        </p:blipFill>
        <p:spPr>
          <a:xfrm>
            <a:off x="5742000" y="998800"/>
            <a:ext cx="3249600" cy="2117656"/>
          </a:xfrm>
          <a:prstGeom prst="rect">
            <a:avLst/>
          </a:prstGeom>
          <a:noFill/>
          <a:ln>
            <a:noFill/>
          </a:ln>
        </p:spPr>
      </p:pic>
      <p:pic>
        <p:nvPicPr>
          <p:cNvPr id="4" name="Audio 3">
            <a:hlinkClick r:id="" action="ppaction://media"/>
            <a:extLst>
              <a:ext uri="{FF2B5EF4-FFF2-40B4-BE49-F238E27FC236}">
                <a16:creationId xmlns:a16="http://schemas.microsoft.com/office/drawing/2014/main" id="{2451F8BD-B692-B6F3-0CA0-83EE9646D2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103"/>
    </mc:Choice>
    <mc:Fallback xmlns="">
      <p:transition spd="slow" advTm="2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Summary of Key Points</a:t>
            </a:r>
            <a:endParaRPr b="1"/>
          </a:p>
        </p:txBody>
      </p:sp>
      <p:sp>
        <p:nvSpPr>
          <p:cNvPr id="921" name="Google Shape;921;p13"/>
          <p:cNvSpPr txBox="1">
            <a:spLocks noGrp="1"/>
          </p:cNvSpPr>
          <p:nvPr>
            <p:ph type="body" idx="4294967295"/>
          </p:nvPr>
        </p:nvSpPr>
        <p:spPr>
          <a:xfrm>
            <a:off x="304800" y="1181725"/>
            <a:ext cx="5120100" cy="3000600"/>
          </a:xfrm>
          <a:prstGeom prst="rect">
            <a:avLst/>
          </a:prstGeom>
          <a:noFill/>
          <a:ln>
            <a:noFill/>
          </a:ln>
        </p:spPr>
        <p:txBody>
          <a:bodyPr spcFirstLastPara="1" wrap="square" lIns="0" tIns="0" rIns="0" bIns="0" anchor="t" anchorCtr="0">
            <a:normAutofit lnSpcReduction="10000"/>
          </a:bodyPr>
          <a:lstStyle/>
          <a:p>
            <a:pPr marL="4572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The Data Explorer &amp; District/School Dashboards provide publicly available summary data regarding on track growth.</a:t>
            </a:r>
            <a:endParaRPr sz="1600">
              <a:latin typeface="Roboto"/>
              <a:ea typeface="Roboto"/>
              <a:cs typeface="Roboto"/>
              <a:sym typeface="Roboto"/>
            </a:endParaRPr>
          </a:p>
          <a:p>
            <a:pPr marL="457200" lvl="0" indent="0" algn="l" rtl="0">
              <a:lnSpc>
                <a:spcPct val="115000"/>
              </a:lnSpc>
              <a:spcBef>
                <a:spcPts val="0"/>
              </a:spcBef>
              <a:spcAft>
                <a:spcPts val="0"/>
              </a:spcAft>
              <a:buNone/>
            </a:pPr>
            <a:endParaRPr sz="1600">
              <a:latin typeface="Roboto"/>
              <a:ea typeface="Roboto"/>
              <a:cs typeface="Roboto"/>
              <a:sym typeface="Roboto"/>
            </a:endParaRPr>
          </a:p>
          <a:p>
            <a:pPr marL="4572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Data files are provided annually to school districts that include student level growth data that includes  on track growth.</a:t>
            </a:r>
            <a:endParaRPr sz="1600">
              <a:latin typeface="Roboto"/>
              <a:ea typeface="Roboto"/>
              <a:cs typeface="Roboto"/>
              <a:sym typeface="Roboto"/>
            </a:endParaRPr>
          </a:p>
          <a:p>
            <a:pPr marL="457200" lvl="0" indent="0" algn="l" rtl="0">
              <a:lnSpc>
                <a:spcPct val="115000"/>
              </a:lnSpc>
              <a:spcBef>
                <a:spcPts val="0"/>
              </a:spcBef>
              <a:spcAft>
                <a:spcPts val="0"/>
              </a:spcAft>
              <a:buNone/>
            </a:pPr>
            <a:endParaRPr sz="1600">
              <a:latin typeface="Roboto"/>
              <a:ea typeface="Roboto"/>
              <a:cs typeface="Roboto"/>
              <a:sym typeface="Roboto"/>
            </a:endParaRPr>
          </a:p>
          <a:p>
            <a:pPr marL="457200" lvl="0" indent="-330200" algn="l" rtl="0">
              <a:lnSpc>
                <a:spcPct val="115000"/>
              </a:lnSpc>
              <a:spcBef>
                <a:spcPts val="0"/>
              </a:spcBef>
              <a:spcAft>
                <a:spcPts val="0"/>
              </a:spcAft>
              <a:buSzPts val="1600"/>
              <a:buFont typeface="Roboto"/>
              <a:buChar char="●"/>
            </a:pPr>
            <a:r>
              <a:rPr lang="en" sz="1600">
                <a:latin typeface="Roboto"/>
                <a:ea typeface="Roboto"/>
                <a:cs typeface="Roboto"/>
                <a:sym typeface="Roboto"/>
              </a:rPr>
              <a:t>In the future, individual student growth reports will be produced that include on track growth information. </a:t>
            </a:r>
            <a:endParaRPr sz="1600">
              <a:latin typeface="Roboto"/>
              <a:ea typeface="Roboto"/>
              <a:cs typeface="Roboto"/>
              <a:sym typeface="Roboto"/>
            </a:endParaRPr>
          </a:p>
          <a:p>
            <a:pPr marL="457200" lvl="0" indent="0" algn="l" rtl="0">
              <a:lnSpc>
                <a:spcPct val="115000"/>
              </a:lnSpc>
              <a:spcBef>
                <a:spcPts val="0"/>
              </a:spcBef>
              <a:spcAft>
                <a:spcPts val="0"/>
              </a:spcAft>
              <a:buNone/>
            </a:pPr>
            <a:endParaRPr sz="1600">
              <a:latin typeface="Roboto"/>
              <a:ea typeface="Roboto"/>
              <a:cs typeface="Roboto"/>
              <a:sym typeface="Roboto"/>
            </a:endParaRPr>
          </a:p>
        </p:txBody>
      </p:sp>
      <p:sp>
        <p:nvSpPr>
          <p:cNvPr id="922" name="Google Shape;922;p13"/>
          <p:cNvSpPr txBox="1"/>
          <p:nvPr/>
        </p:nvSpPr>
        <p:spPr>
          <a:xfrm>
            <a:off x="123875" y="4347400"/>
            <a:ext cx="7267200" cy="156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sz="800">
                <a:solidFill>
                  <a:schemeClr val="dk1"/>
                </a:solidFill>
                <a:latin typeface="Roboto"/>
                <a:ea typeface="Roboto"/>
                <a:cs typeface="Roboto"/>
                <a:sym typeface="Roboto"/>
              </a:rPr>
              <a:t>On Track Growth Webinar Series, Module 5 –  Visualization Tools &amp; Data Files</a:t>
            </a:r>
            <a:endParaRPr sz="800" b="0" i="0" u="none" strike="noStrike" cap="none">
              <a:solidFill>
                <a:srgbClr val="000000"/>
              </a:solidFill>
              <a:latin typeface="Roboto"/>
              <a:ea typeface="Roboto"/>
              <a:cs typeface="Roboto"/>
              <a:sym typeface="Roboto"/>
            </a:endParaRPr>
          </a:p>
        </p:txBody>
      </p:sp>
      <p:pic>
        <p:nvPicPr>
          <p:cNvPr id="923" name="Google Shape;923;p13"/>
          <p:cNvPicPr preferRelativeResize="0"/>
          <p:nvPr/>
        </p:nvPicPr>
        <p:blipFill>
          <a:blip r:embed="rId5">
            <a:alphaModFix/>
          </a:blip>
          <a:stretch>
            <a:fillRect/>
          </a:stretch>
        </p:blipFill>
        <p:spPr>
          <a:xfrm>
            <a:off x="5541925" y="966450"/>
            <a:ext cx="3433500" cy="2038850"/>
          </a:xfrm>
          <a:prstGeom prst="rect">
            <a:avLst/>
          </a:prstGeom>
          <a:noFill/>
          <a:ln>
            <a:noFill/>
          </a:ln>
        </p:spPr>
      </p:pic>
      <p:pic>
        <p:nvPicPr>
          <p:cNvPr id="4" name="Audio 3">
            <a:hlinkClick r:id="" action="ppaction://media"/>
            <a:extLst>
              <a:ext uri="{FF2B5EF4-FFF2-40B4-BE49-F238E27FC236}">
                <a16:creationId xmlns:a16="http://schemas.microsoft.com/office/drawing/2014/main" id="{057BD52A-FE0F-D93B-4532-792AA6DF1F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660"/>
    </mc:Choice>
    <mc:Fallback xmlns="">
      <p:transition spd="slow" advTm="3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sp>
        <p:nvSpPr>
          <p:cNvPr id="736" name="Google Shape;736;g2770d8f8911_0_1524"/>
          <p:cNvSpPr/>
          <p:nvPr/>
        </p:nvSpPr>
        <p:spPr>
          <a:xfrm>
            <a:off x="26688" y="3607212"/>
            <a:ext cx="9009900" cy="77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2770d8f8911_0_1524"/>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738" name="Google Shape;738;g2770d8f8911_0_152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latin typeface="Roboto"/>
                <a:ea typeface="Roboto"/>
                <a:cs typeface="Roboto"/>
                <a:sym typeface="Roboto"/>
              </a:rPr>
              <a:t>2</a:t>
            </a:fld>
            <a:endParaRPr>
              <a:latin typeface="Roboto"/>
              <a:ea typeface="Roboto"/>
              <a:cs typeface="Roboto"/>
              <a:sym typeface="Roboto"/>
            </a:endParaRPr>
          </a:p>
        </p:txBody>
      </p:sp>
      <p:grpSp>
        <p:nvGrpSpPr>
          <p:cNvPr id="739" name="Google Shape;739;g2770d8f8911_0_1524"/>
          <p:cNvGrpSpPr/>
          <p:nvPr/>
        </p:nvGrpSpPr>
        <p:grpSpPr>
          <a:xfrm>
            <a:off x="293618" y="826081"/>
            <a:ext cx="8850144" cy="648506"/>
            <a:chOff x="484800" y="438789"/>
            <a:chExt cx="7526913" cy="731700"/>
          </a:xfrm>
        </p:grpSpPr>
        <p:sp>
          <p:nvSpPr>
            <p:cNvPr id="740" name="Google Shape;740;g2770d8f8911_0_1524"/>
            <p:cNvSpPr txBox="1"/>
            <p:nvPr/>
          </p:nvSpPr>
          <p:spPr>
            <a:xfrm>
              <a:off x="484800" y="488975"/>
              <a:ext cx="215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Overview</a:t>
              </a:r>
              <a:endParaRPr sz="2400" b="0" i="0" u="none" strike="noStrike" cap="none">
                <a:solidFill>
                  <a:schemeClr val="accent3"/>
                </a:solidFill>
                <a:latin typeface="Roboto Medium"/>
                <a:ea typeface="Roboto Medium"/>
                <a:cs typeface="Roboto Medium"/>
                <a:sym typeface="Roboto Medium"/>
              </a:endParaRPr>
            </a:p>
          </p:txBody>
        </p:sp>
        <p:sp>
          <p:nvSpPr>
            <p:cNvPr id="741" name="Google Shape;741;g2770d8f8911_0_1524"/>
            <p:cNvSpPr/>
            <p:nvPr/>
          </p:nvSpPr>
          <p:spPr>
            <a:xfrm>
              <a:off x="2644413" y="438789"/>
              <a:ext cx="53673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g2770d8f8911_0_1524"/>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100" b="0" i="0" u="none" strike="noStrike" cap="none">
                <a:solidFill>
                  <a:srgbClr val="FFFFFF"/>
                </a:solidFill>
                <a:latin typeface="Roboto"/>
                <a:ea typeface="Roboto"/>
                <a:cs typeface="Roboto"/>
                <a:sym typeface="Roboto"/>
              </a:endParaRPr>
            </a:p>
          </p:txBody>
        </p:sp>
      </p:grpSp>
      <p:grpSp>
        <p:nvGrpSpPr>
          <p:cNvPr id="743" name="Google Shape;743;g2770d8f8911_0_1524"/>
          <p:cNvGrpSpPr/>
          <p:nvPr/>
        </p:nvGrpSpPr>
        <p:grpSpPr>
          <a:xfrm>
            <a:off x="-385910" y="1544332"/>
            <a:ext cx="9530279" cy="648506"/>
            <a:chOff x="-569709" y="1323150"/>
            <a:chExt cx="9150532" cy="731700"/>
          </a:xfrm>
        </p:grpSpPr>
        <p:sp>
          <p:nvSpPr>
            <p:cNvPr id="744" name="Google Shape;744;g2770d8f8911_0_1524"/>
            <p:cNvSpPr txBox="1"/>
            <p:nvPr/>
          </p:nvSpPr>
          <p:spPr>
            <a:xfrm>
              <a:off x="-569709" y="1373350"/>
              <a:ext cx="308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800"/>
                <a:buFont typeface="Arial"/>
                <a:buNone/>
              </a:pPr>
              <a:r>
                <a:rPr lang="en" sz="2400" b="0" i="0" u="none" strike="noStrike" cap="none">
                  <a:solidFill>
                    <a:schemeClr val="accent3"/>
                  </a:solidFill>
                  <a:latin typeface="Roboto Medium"/>
                  <a:ea typeface="Roboto Medium"/>
                  <a:cs typeface="Roboto Medium"/>
                  <a:sym typeface="Roboto Medium"/>
                </a:rPr>
                <a:t>Growth Model</a:t>
              </a:r>
              <a:endParaRPr sz="2400" b="0" i="0" u="none" strike="noStrike" cap="none">
                <a:solidFill>
                  <a:schemeClr val="accent3"/>
                </a:solidFill>
                <a:latin typeface="Roboto Medium"/>
                <a:ea typeface="Roboto Medium"/>
                <a:cs typeface="Roboto Medium"/>
                <a:sym typeface="Roboto Medium"/>
              </a:endParaRPr>
            </a:p>
          </p:txBody>
        </p:sp>
        <p:sp>
          <p:nvSpPr>
            <p:cNvPr id="745" name="Google Shape;745;g2770d8f8911_0_1524"/>
            <p:cNvSpPr/>
            <p:nvPr/>
          </p:nvSpPr>
          <p:spPr>
            <a:xfrm>
              <a:off x="2521123" y="1323150"/>
              <a:ext cx="60597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2770d8f8911_0_1524"/>
            <p:cNvSpPr txBox="1"/>
            <p:nvPr/>
          </p:nvSpPr>
          <p:spPr>
            <a:xfrm>
              <a:off x="2654842" y="1482254"/>
              <a:ext cx="5796900" cy="435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100" b="0"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100" b="0" i="0" u="none" strike="noStrike" cap="none">
                <a:solidFill>
                  <a:srgbClr val="FFFFFF"/>
                </a:solidFill>
                <a:latin typeface="Roboto"/>
                <a:ea typeface="Roboto"/>
                <a:cs typeface="Roboto"/>
                <a:sym typeface="Roboto"/>
              </a:endParaRPr>
            </a:p>
          </p:txBody>
        </p:sp>
      </p:grpSp>
      <p:grpSp>
        <p:nvGrpSpPr>
          <p:cNvPr id="747" name="Google Shape;747;g2770d8f8911_0_1524"/>
          <p:cNvGrpSpPr/>
          <p:nvPr/>
        </p:nvGrpSpPr>
        <p:grpSpPr>
          <a:xfrm>
            <a:off x="0" y="3672345"/>
            <a:ext cx="9144052" cy="648506"/>
            <a:chOff x="-36071" y="2204250"/>
            <a:chExt cx="7323444" cy="731700"/>
          </a:xfrm>
        </p:grpSpPr>
        <p:sp>
          <p:nvSpPr>
            <p:cNvPr id="748" name="Google Shape;748;g2770d8f8911_0_1524"/>
            <p:cNvSpPr txBox="1"/>
            <p:nvPr/>
          </p:nvSpPr>
          <p:spPr>
            <a:xfrm>
              <a:off x="-36071" y="2254437"/>
              <a:ext cx="2415600" cy="62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b="1" i="0" u="none" strike="noStrike" cap="none">
                  <a:solidFill>
                    <a:srgbClr val="4285F4"/>
                  </a:solidFill>
                  <a:latin typeface="Roboto"/>
                  <a:ea typeface="Roboto"/>
                  <a:cs typeface="Roboto"/>
                  <a:sym typeface="Roboto"/>
                </a:rPr>
                <a:t>On Track Reporting</a:t>
              </a:r>
              <a:endParaRPr sz="2400" b="1" i="0" u="none" strike="noStrike" cap="none">
                <a:solidFill>
                  <a:srgbClr val="4285F4"/>
                </a:solidFill>
                <a:latin typeface="Roboto"/>
                <a:ea typeface="Roboto"/>
                <a:cs typeface="Roboto"/>
                <a:sym typeface="Roboto"/>
              </a:endParaRPr>
            </a:p>
          </p:txBody>
        </p:sp>
        <p:sp>
          <p:nvSpPr>
            <p:cNvPr id="749" name="Google Shape;749;g2770d8f8911_0_1524"/>
            <p:cNvSpPr/>
            <p:nvPr/>
          </p:nvSpPr>
          <p:spPr>
            <a:xfrm>
              <a:off x="2232973" y="2204250"/>
              <a:ext cx="5054400" cy="731700"/>
            </a:xfrm>
            <a:prstGeom prst="rect">
              <a:avLst/>
            </a:prstGeom>
            <a:solidFill>
              <a:srgbClr val="4285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endParaRPr>
            </a:p>
          </p:txBody>
        </p:sp>
        <p:sp>
          <p:nvSpPr>
            <p:cNvPr id="750" name="Google Shape;750;g2770d8f8911_0_1524"/>
            <p:cNvSpPr txBox="1"/>
            <p:nvPr/>
          </p:nvSpPr>
          <p:spPr>
            <a:xfrm>
              <a:off x="2379581" y="2386382"/>
              <a:ext cx="48369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The fifth webinar provides a brief overview of data files, tools and reports that are available related to on track growth. </a:t>
              </a:r>
              <a:endParaRPr sz="1200" b="1" i="0" u="none" strike="noStrike" cap="none">
                <a:solidFill>
                  <a:srgbClr val="FFFFFF"/>
                </a:solidFill>
                <a:latin typeface="Roboto"/>
                <a:ea typeface="Roboto"/>
                <a:cs typeface="Roboto"/>
                <a:sym typeface="Roboto"/>
              </a:endParaRPr>
            </a:p>
          </p:txBody>
        </p:sp>
      </p:grpSp>
      <p:grpSp>
        <p:nvGrpSpPr>
          <p:cNvPr id="751" name="Google Shape;751;g2770d8f8911_0_1524"/>
          <p:cNvGrpSpPr/>
          <p:nvPr/>
        </p:nvGrpSpPr>
        <p:grpSpPr>
          <a:xfrm>
            <a:off x="-8588" y="2973675"/>
            <a:ext cx="9161119" cy="648506"/>
            <a:chOff x="188414" y="3088626"/>
            <a:chExt cx="6737603" cy="731700"/>
          </a:xfrm>
        </p:grpSpPr>
        <p:sp>
          <p:nvSpPr>
            <p:cNvPr id="752" name="Google Shape;752;g2770d8f8911_0_1524"/>
            <p:cNvSpPr txBox="1"/>
            <p:nvPr/>
          </p:nvSpPr>
          <p:spPr>
            <a:xfrm>
              <a:off x="188414" y="3138819"/>
              <a:ext cx="20961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2400"/>
                <a:buFont typeface="Arial"/>
                <a:buNone/>
              </a:pPr>
              <a:r>
                <a:rPr lang="en" sz="2400">
                  <a:solidFill>
                    <a:schemeClr val="accent3"/>
                  </a:solidFill>
                  <a:latin typeface="Roboto Medium"/>
                  <a:ea typeface="Roboto Medium"/>
                  <a:cs typeface="Roboto Medium"/>
                  <a:sym typeface="Roboto Medium"/>
                </a:rPr>
                <a:t>Accountability </a:t>
              </a:r>
              <a:endParaRPr sz="2500" i="0" u="none" strike="noStrike" cap="none">
                <a:solidFill>
                  <a:schemeClr val="accent3"/>
                </a:solidFill>
                <a:latin typeface="Roboto"/>
                <a:ea typeface="Roboto"/>
                <a:cs typeface="Roboto"/>
                <a:sym typeface="Roboto"/>
              </a:endParaRPr>
            </a:p>
          </p:txBody>
        </p:sp>
        <p:sp>
          <p:nvSpPr>
            <p:cNvPr id="753" name="Google Shape;753;g2770d8f8911_0_1524"/>
            <p:cNvSpPr/>
            <p:nvPr/>
          </p:nvSpPr>
          <p:spPr>
            <a:xfrm>
              <a:off x="2284417" y="3088626"/>
              <a:ext cx="46416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2770d8f8911_0_1524"/>
            <p:cNvSpPr txBox="1"/>
            <p:nvPr/>
          </p:nvSpPr>
          <p:spPr>
            <a:xfrm>
              <a:off x="2423778" y="3266783"/>
              <a:ext cx="4437000" cy="376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200"/>
                <a:buFont typeface="Arial"/>
                <a:buNone/>
              </a:pPr>
              <a:r>
                <a:rPr lang="en" sz="1100" i="0" u="none" strike="noStrike" cap="none">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sz="1100" i="0" u="none" strike="noStrike" cap="none">
                <a:solidFill>
                  <a:srgbClr val="FFFFFF"/>
                </a:solidFill>
                <a:latin typeface="Roboto"/>
                <a:ea typeface="Roboto"/>
                <a:cs typeface="Roboto"/>
                <a:sym typeface="Roboto"/>
              </a:endParaRPr>
            </a:p>
          </p:txBody>
        </p:sp>
      </p:grpSp>
      <p:grpSp>
        <p:nvGrpSpPr>
          <p:cNvPr id="755" name="Google Shape;755;g2770d8f8911_0_1524"/>
          <p:cNvGrpSpPr/>
          <p:nvPr/>
        </p:nvGrpSpPr>
        <p:grpSpPr>
          <a:xfrm>
            <a:off x="251640" y="4396317"/>
            <a:ext cx="8891947" cy="648506"/>
            <a:chOff x="607011" y="3973006"/>
            <a:chExt cx="6484319" cy="731700"/>
          </a:xfrm>
        </p:grpSpPr>
        <p:sp>
          <p:nvSpPr>
            <p:cNvPr id="756" name="Google Shape;756;g2770d8f8911_0_1524"/>
            <p:cNvSpPr txBox="1"/>
            <p:nvPr/>
          </p:nvSpPr>
          <p:spPr>
            <a:xfrm>
              <a:off x="607011" y="4023200"/>
              <a:ext cx="18780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Improvement</a:t>
              </a:r>
              <a:endParaRPr sz="2400" b="0" i="0" u="none" strike="noStrike" cap="none">
                <a:solidFill>
                  <a:schemeClr val="accent3"/>
                </a:solidFill>
                <a:latin typeface="Roboto Medium"/>
                <a:ea typeface="Roboto Medium"/>
                <a:cs typeface="Roboto Medium"/>
                <a:sym typeface="Roboto Medium"/>
              </a:endParaRPr>
            </a:p>
          </p:txBody>
        </p:sp>
        <p:sp>
          <p:nvSpPr>
            <p:cNvPr id="757" name="Google Shape;757;g2770d8f8911_0_1524"/>
            <p:cNvSpPr/>
            <p:nvPr/>
          </p:nvSpPr>
          <p:spPr>
            <a:xfrm>
              <a:off x="2489330" y="3973006"/>
              <a:ext cx="46020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2770d8f8911_0_1524"/>
            <p:cNvSpPr txBox="1"/>
            <p:nvPr/>
          </p:nvSpPr>
          <p:spPr>
            <a:xfrm>
              <a:off x="2621052" y="4164642"/>
              <a:ext cx="43053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Roboto"/>
                  <a:ea typeface="Roboto"/>
                  <a:cs typeface="Roboto"/>
                  <a:sym typeface="Roboto"/>
                </a:rPr>
                <a:t>The final webinar will focus on the use of the on track growth measure within district and school improvement efforts. </a:t>
              </a:r>
              <a:endParaRPr sz="1100" b="0" i="0" u="none" strike="noStrike" cap="none">
                <a:solidFill>
                  <a:srgbClr val="FFFFFF"/>
                </a:solidFill>
                <a:latin typeface="Roboto"/>
                <a:ea typeface="Roboto"/>
                <a:cs typeface="Roboto"/>
                <a:sym typeface="Roboto"/>
              </a:endParaRPr>
            </a:p>
          </p:txBody>
        </p:sp>
      </p:grpSp>
      <p:grpSp>
        <p:nvGrpSpPr>
          <p:cNvPr id="759" name="Google Shape;759;g2770d8f8911_0_1524"/>
          <p:cNvGrpSpPr/>
          <p:nvPr/>
        </p:nvGrpSpPr>
        <p:grpSpPr>
          <a:xfrm>
            <a:off x="0" y="2258999"/>
            <a:ext cx="9143935" cy="648506"/>
            <a:chOff x="-397172" y="1323150"/>
            <a:chExt cx="8977845" cy="731700"/>
          </a:xfrm>
        </p:grpSpPr>
        <p:sp>
          <p:nvSpPr>
            <p:cNvPr id="760" name="Google Shape;760;g2770d8f8911_0_1524"/>
            <p:cNvSpPr txBox="1"/>
            <p:nvPr/>
          </p:nvSpPr>
          <p:spPr>
            <a:xfrm>
              <a:off x="-397172" y="1373359"/>
              <a:ext cx="27816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On Track Growth</a:t>
              </a:r>
              <a:endParaRPr sz="2400" b="0" i="0" u="none" strike="noStrike" cap="none">
                <a:solidFill>
                  <a:schemeClr val="accent3"/>
                </a:solidFill>
                <a:latin typeface="Roboto Medium"/>
                <a:ea typeface="Roboto Medium"/>
                <a:cs typeface="Roboto Medium"/>
                <a:sym typeface="Roboto Medium"/>
              </a:endParaRPr>
            </a:p>
          </p:txBody>
        </p:sp>
        <p:sp>
          <p:nvSpPr>
            <p:cNvPr id="761" name="Google Shape;761;g2770d8f8911_0_1524"/>
            <p:cNvSpPr/>
            <p:nvPr/>
          </p:nvSpPr>
          <p:spPr>
            <a:xfrm>
              <a:off x="2384473" y="1323150"/>
              <a:ext cx="61962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2770d8f8911_0_1524"/>
            <p:cNvSpPr txBox="1"/>
            <p:nvPr/>
          </p:nvSpPr>
          <p:spPr>
            <a:xfrm>
              <a:off x="2570526" y="1539274"/>
              <a:ext cx="5920200" cy="372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i="0" u="none" strike="noStrike" cap="none">
                  <a:solidFill>
                    <a:srgbClr val="FFFFFF"/>
                  </a:solidFill>
                  <a:latin typeface="Roboto"/>
                  <a:ea typeface="Roboto"/>
                  <a:cs typeface="Roboto"/>
                  <a:sym typeface="Roboto"/>
                </a:rPr>
                <a:t>The third webinar provides a conceptual overview of the on track growth measure.</a:t>
              </a:r>
              <a:endParaRPr sz="1100" i="0" u="none" strike="noStrike" cap="none">
                <a:solidFill>
                  <a:srgbClr val="FFFFFF"/>
                </a:solidFill>
                <a:latin typeface="Roboto"/>
                <a:ea typeface="Roboto"/>
                <a:cs typeface="Roboto"/>
                <a:sym typeface="Roboto"/>
              </a:endParaRPr>
            </a:p>
          </p:txBody>
        </p:sp>
      </p:grpSp>
      <p:pic>
        <p:nvPicPr>
          <p:cNvPr id="7" name="Audio 6">
            <a:hlinkClick r:id="" action="ppaction://media"/>
            <a:extLst>
              <a:ext uri="{FF2B5EF4-FFF2-40B4-BE49-F238E27FC236}">
                <a16:creationId xmlns:a16="http://schemas.microsoft.com/office/drawing/2014/main" id="{DE6384A9-DA8A-B698-13E7-BDA499FDF1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350"/>
    </mc:Choice>
    <mc:Fallback xmlns="">
      <p:transition spd="slow" advTm="1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Coming Next</a:t>
            </a:r>
            <a:endParaRPr b="1"/>
          </a:p>
        </p:txBody>
      </p:sp>
      <p:sp>
        <p:nvSpPr>
          <p:cNvPr id="929" name="Google Shape;929;p14"/>
          <p:cNvSpPr txBox="1">
            <a:spLocks noGrp="1"/>
          </p:cNvSpPr>
          <p:nvPr>
            <p:ph type="body" idx="4294967295"/>
          </p:nvPr>
        </p:nvSpPr>
        <p:spPr>
          <a:xfrm>
            <a:off x="457200" y="1341200"/>
            <a:ext cx="4607700" cy="2883300"/>
          </a:xfrm>
          <a:prstGeom prst="rect">
            <a:avLst/>
          </a:prstGeom>
          <a:noFill/>
          <a:ln>
            <a:noFill/>
          </a:ln>
        </p:spPr>
        <p:txBody>
          <a:bodyPr spcFirstLastPara="1" wrap="square" lIns="0" tIns="0" rIns="0" bIns="0" anchor="t" anchorCtr="0">
            <a:normAutofit/>
          </a:bodyPr>
          <a:lstStyle/>
          <a:p>
            <a:pPr marL="457200" lvl="0" indent="-323850" algn="l" rtl="0">
              <a:lnSpc>
                <a:spcPct val="115000"/>
              </a:lnSpc>
              <a:spcBef>
                <a:spcPts val="0"/>
              </a:spcBef>
              <a:spcAft>
                <a:spcPts val="0"/>
              </a:spcAft>
              <a:buSzPts val="1500"/>
              <a:buFont typeface="Roboto"/>
              <a:buChar char="●"/>
            </a:pPr>
            <a:r>
              <a:rPr lang="en" sz="1500">
                <a:latin typeface="Roboto"/>
                <a:ea typeface="Roboto"/>
                <a:cs typeface="Roboto"/>
                <a:sym typeface="Roboto"/>
              </a:rPr>
              <a:t>The sixth webinar module will focus on the use of on track growth data. This includes:</a:t>
            </a:r>
            <a:endParaRPr sz="1500">
              <a:latin typeface="Roboto"/>
              <a:ea typeface="Roboto"/>
              <a:cs typeface="Roboto"/>
              <a:sym typeface="Roboto"/>
            </a:endParaRPr>
          </a:p>
          <a:p>
            <a:pPr marL="914400" lvl="1" indent="-323850" algn="l" rtl="0">
              <a:spcBef>
                <a:spcPts val="1200"/>
              </a:spcBef>
              <a:spcAft>
                <a:spcPts val="0"/>
              </a:spcAft>
              <a:buSzPts val="1500"/>
              <a:buFont typeface="Roboto"/>
              <a:buChar char="○"/>
            </a:pPr>
            <a:r>
              <a:rPr lang="en" sz="1500">
                <a:latin typeface="Roboto"/>
                <a:ea typeface="Roboto"/>
                <a:cs typeface="Roboto"/>
                <a:sym typeface="Roboto"/>
              </a:rPr>
              <a:t>Provide a brief overview of on-track growth</a:t>
            </a:r>
            <a:endParaRPr sz="1500">
              <a:latin typeface="Roboto"/>
              <a:ea typeface="Roboto"/>
              <a:cs typeface="Roboto"/>
              <a:sym typeface="Roboto"/>
            </a:endParaRPr>
          </a:p>
          <a:p>
            <a:pPr marL="914400" lvl="1" indent="-323850" algn="l" rtl="0">
              <a:spcBef>
                <a:spcPts val="1200"/>
              </a:spcBef>
              <a:spcAft>
                <a:spcPts val="0"/>
              </a:spcAft>
              <a:buSzPts val="1500"/>
              <a:buFont typeface="Roboto"/>
              <a:buChar char="○"/>
            </a:pPr>
            <a:r>
              <a:rPr lang="en" sz="1500">
                <a:latin typeface="Roboto"/>
                <a:ea typeface="Roboto"/>
                <a:cs typeface="Roboto"/>
                <a:sym typeface="Roboto"/>
              </a:rPr>
              <a:t>Consider on track growth within the context of continuous improvement</a:t>
            </a:r>
            <a:endParaRPr sz="1500">
              <a:latin typeface="Roboto"/>
              <a:ea typeface="Roboto"/>
              <a:cs typeface="Roboto"/>
              <a:sym typeface="Roboto"/>
            </a:endParaRPr>
          </a:p>
          <a:p>
            <a:pPr marL="914400" lvl="1" indent="-323850" algn="l" rtl="0">
              <a:spcBef>
                <a:spcPts val="1200"/>
              </a:spcBef>
              <a:spcAft>
                <a:spcPts val="0"/>
              </a:spcAft>
              <a:buSzPts val="1500"/>
              <a:buFont typeface="Roboto"/>
              <a:buChar char="○"/>
            </a:pPr>
            <a:r>
              <a:rPr lang="en" sz="1500">
                <a:latin typeface="Roboto"/>
                <a:ea typeface="Roboto"/>
                <a:cs typeface="Roboto"/>
                <a:sym typeface="Roboto"/>
              </a:rPr>
              <a:t>Identify ways to use on track growth for target setting </a:t>
            </a:r>
            <a:endParaRPr sz="1500">
              <a:highlight>
                <a:srgbClr val="FFFF00"/>
              </a:highlight>
              <a:latin typeface="Roboto"/>
              <a:ea typeface="Roboto"/>
              <a:cs typeface="Roboto"/>
              <a:sym typeface="Roboto"/>
            </a:endParaRPr>
          </a:p>
        </p:txBody>
      </p:sp>
      <p:pic>
        <p:nvPicPr>
          <p:cNvPr id="930" name="Google Shape;930;p14" title="Happy Students | OakleyOriginals | Flickr"/>
          <p:cNvPicPr preferRelativeResize="0"/>
          <p:nvPr/>
        </p:nvPicPr>
        <p:blipFill rotWithShape="1">
          <a:blip r:embed="rId5">
            <a:alphaModFix/>
          </a:blip>
          <a:srcRect/>
          <a:stretch/>
        </p:blipFill>
        <p:spPr>
          <a:xfrm>
            <a:off x="5256250" y="1048175"/>
            <a:ext cx="3387451" cy="2183576"/>
          </a:xfrm>
          <a:prstGeom prst="rect">
            <a:avLst/>
          </a:prstGeom>
          <a:noFill/>
          <a:ln>
            <a:noFill/>
          </a:ln>
        </p:spPr>
      </p:pic>
      <p:sp>
        <p:nvSpPr>
          <p:cNvPr id="931" name="Google Shape;931;p14"/>
          <p:cNvSpPr txBox="1"/>
          <p:nvPr/>
        </p:nvSpPr>
        <p:spPr>
          <a:xfrm>
            <a:off x="123875" y="4347400"/>
            <a:ext cx="7267200" cy="156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sz="800">
                <a:solidFill>
                  <a:schemeClr val="dk1"/>
                </a:solidFill>
                <a:latin typeface="Roboto"/>
                <a:ea typeface="Roboto"/>
                <a:cs typeface="Roboto"/>
                <a:sym typeface="Roboto"/>
              </a:rPr>
              <a:t>On Track Growth Webinar Series, Module 5 –  Visualization Tools &amp; Data Files</a:t>
            </a:r>
            <a:endParaRPr sz="800" b="0" i="0" u="none" strike="noStrike" cap="none">
              <a:solidFill>
                <a:srgbClr val="000000"/>
              </a:solidFill>
              <a:latin typeface="Roboto"/>
              <a:ea typeface="Roboto"/>
              <a:cs typeface="Roboto"/>
              <a:sym typeface="Roboto"/>
            </a:endParaRPr>
          </a:p>
        </p:txBody>
      </p:sp>
      <p:pic>
        <p:nvPicPr>
          <p:cNvPr id="4" name="Audio 3">
            <a:hlinkClick r:id="" action="ppaction://media"/>
            <a:extLst>
              <a:ext uri="{FF2B5EF4-FFF2-40B4-BE49-F238E27FC236}">
                <a16:creationId xmlns:a16="http://schemas.microsoft.com/office/drawing/2014/main" id="{283DEC3B-7114-FCB6-D7AD-3D4C5DE895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409"/>
    </mc:Choice>
    <mc:Fallback xmlns="">
      <p:transition spd="slow" advTm="2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6"/>
          <p:cNvSpPr txBox="1">
            <a:spLocks noGrp="1"/>
          </p:cNvSpPr>
          <p:nvPr>
            <p:ph type="title"/>
          </p:nvPr>
        </p:nvSpPr>
        <p:spPr>
          <a:xfrm>
            <a:off x="0" y="3613100"/>
            <a:ext cx="9144000" cy="841200"/>
          </a:xfrm>
          <a:prstGeom prst="rect">
            <a:avLst/>
          </a:prstGeom>
          <a:solidFill>
            <a:srgbClr val="488B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a:solidFill>
                  <a:schemeClr val="lt2"/>
                </a:solidFill>
              </a:rPr>
              <a:t>Thank you for attending this webinar!</a:t>
            </a:r>
            <a:endParaRPr>
              <a:solidFill>
                <a:schemeClr val="lt2"/>
              </a:solidFill>
            </a:endParaRPr>
          </a:p>
          <a:p>
            <a:pPr marL="0" lvl="0" indent="0" algn="ctr" rtl="0">
              <a:lnSpc>
                <a:spcPct val="100000"/>
              </a:lnSpc>
              <a:spcBef>
                <a:spcPts val="0"/>
              </a:spcBef>
              <a:spcAft>
                <a:spcPts val="0"/>
              </a:spcAft>
              <a:buSzPts val="1400"/>
              <a:buNone/>
            </a:pPr>
            <a:r>
              <a:rPr lang="en">
                <a:solidFill>
                  <a:schemeClr val="lt2"/>
                </a:solidFill>
              </a:rPr>
              <a:t>Email any questions to </a:t>
            </a:r>
            <a:r>
              <a:rPr lang="en" u="sng">
                <a:solidFill>
                  <a:schemeClr val="lt2"/>
                </a:solidFill>
                <a:hlinkClick r:id="rId5">
                  <a:extLst>
                    <a:ext uri="{A12FA001-AC4F-418D-AE19-62706E023703}">
                      <ahyp:hlinkClr xmlns:ahyp="http://schemas.microsoft.com/office/drawing/2018/hyperlinkcolor" val="tx"/>
                    </a:ext>
                  </a:extLst>
                </a:hlinkClick>
              </a:rPr>
              <a:t>uiphelp@cde.state.co.us</a:t>
            </a:r>
            <a:r>
              <a:rPr lang="en">
                <a:solidFill>
                  <a:schemeClr val="lt2"/>
                </a:solidFill>
              </a:rPr>
              <a:t> </a:t>
            </a:r>
            <a:endParaRPr>
              <a:solidFill>
                <a:schemeClr val="lt2"/>
              </a:solidFill>
            </a:endParaRPr>
          </a:p>
        </p:txBody>
      </p:sp>
      <p:pic>
        <p:nvPicPr>
          <p:cNvPr id="4" name="Audio 3">
            <a:hlinkClick r:id="" action="ppaction://media"/>
            <a:extLst>
              <a:ext uri="{FF2B5EF4-FFF2-40B4-BE49-F238E27FC236}">
                <a16:creationId xmlns:a16="http://schemas.microsoft.com/office/drawing/2014/main" id="{62FE66ED-14EA-6711-3BC1-58B86455D1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196"/>
    </mc:Choice>
    <mc:Fallback xmlns="">
      <p:transition spd="slow" advTm="1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
          <p:cNvSpPr txBox="1">
            <a:spLocks noGrp="1"/>
          </p:cNvSpPr>
          <p:nvPr>
            <p:ph type="body" idx="4294967295"/>
          </p:nvPr>
        </p:nvSpPr>
        <p:spPr>
          <a:xfrm>
            <a:off x="942425" y="1254825"/>
            <a:ext cx="3776400" cy="28176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800"/>
              <a:buNone/>
            </a:pPr>
            <a:r>
              <a:rPr lang="en" sz="1500">
                <a:latin typeface="Roboto"/>
                <a:ea typeface="Roboto"/>
                <a:cs typeface="Roboto"/>
                <a:sym typeface="Roboto"/>
              </a:rPr>
              <a:t>This video will focus on the following topics:</a:t>
            </a:r>
            <a:endParaRPr sz="1500">
              <a:latin typeface="Roboto"/>
              <a:ea typeface="Roboto"/>
              <a:cs typeface="Roboto"/>
              <a:sym typeface="Roboto"/>
            </a:endParaRPr>
          </a:p>
          <a:p>
            <a:pPr marL="457200" lvl="0" indent="-323850" algn="l" rtl="0">
              <a:lnSpc>
                <a:spcPct val="115000"/>
              </a:lnSpc>
              <a:spcBef>
                <a:spcPts val="1200"/>
              </a:spcBef>
              <a:spcAft>
                <a:spcPts val="0"/>
              </a:spcAft>
              <a:buSzPts val="1500"/>
              <a:buFont typeface="Roboto"/>
              <a:buChar char="➔"/>
            </a:pPr>
            <a:r>
              <a:rPr lang="en" sz="1500">
                <a:latin typeface="Roboto"/>
                <a:ea typeface="Roboto"/>
                <a:cs typeface="Roboto"/>
                <a:sym typeface="Roboto"/>
              </a:rPr>
              <a:t>Provide an overview concerning how on track growth (OTG) will be incorporated into CDE data visualization tools </a:t>
            </a:r>
            <a:endParaRPr sz="1500">
              <a:latin typeface="Roboto"/>
              <a:ea typeface="Roboto"/>
              <a:cs typeface="Roboto"/>
              <a:sym typeface="Roboto"/>
            </a:endParaRPr>
          </a:p>
          <a:p>
            <a:pPr marL="457200" lvl="0" indent="-323850" algn="l" rtl="0">
              <a:lnSpc>
                <a:spcPct val="115000"/>
              </a:lnSpc>
              <a:spcBef>
                <a:spcPts val="1200"/>
              </a:spcBef>
              <a:spcAft>
                <a:spcPts val="0"/>
              </a:spcAft>
              <a:buSzPts val="1500"/>
              <a:buFont typeface="Roboto"/>
              <a:buChar char="➔"/>
            </a:pPr>
            <a:r>
              <a:rPr lang="en" sz="1500">
                <a:latin typeface="Roboto"/>
                <a:ea typeface="Roboto"/>
                <a:cs typeface="Roboto"/>
                <a:sym typeface="Roboto"/>
              </a:rPr>
              <a:t>Provide information regarding how OTG is included</a:t>
            </a:r>
            <a:r>
              <a:rPr lang="en" sz="1500">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within student data files. </a:t>
            </a:r>
            <a:endParaRPr sz="1500">
              <a:latin typeface="Roboto"/>
              <a:ea typeface="Roboto"/>
              <a:cs typeface="Roboto"/>
              <a:sym typeface="Roboto"/>
            </a:endParaRPr>
          </a:p>
        </p:txBody>
      </p:sp>
      <p:sp>
        <p:nvSpPr>
          <p:cNvPr id="768" name="Google Shape;768;p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Session Outcomes</a:t>
            </a:r>
            <a:endParaRPr b="1"/>
          </a:p>
        </p:txBody>
      </p:sp>
      <p:sp>
        <p:nvSpPr>
          <p:cNvPr id="769" name="Google Shape;769;p2"/>
          <p:cNvSpPr txBox="1"/>
          <p:nvPr/>
        </p:nvSpPr>
        <p:spPr>
          <a:xfrm>
            <a:off x="123875" y="4347400"/>
            <a:ext cx="7267200" cy="156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5</a:t>
            </a:r>
            <a:r>
              <a:rPr lang="en" sz="800" b="0" i="0" u="none" strike="noStrike" cap="none">
                <a:solidFill>
                  <a:srgbClr val="000000"/>
                </a:solidFill>
                <a:latin typeface="Roboto"/>
                <a:ea typeface="Roboto"/>
                <a:cs typeface="Roboto"/>
                <a:sym typeface="Roboto"/>
              </a:rPr>
              <a:t> – </a:t>
            </a:r>
            <a:r>
              <a:rPr lang="en" sz="800">
                <a:latin typeface="Roboto"/>
                <a:ea typeface="Roboto"/>
                <a:cs typeface="Roboto"/>
                <a:sym typeface="Roboto"/>
              </a:rPr>
              <a:t>Visualization Tools &amp; Data Files</a:t>
            </a:r>
            <a:endParaRPr sz="800" b="0" i="0" u="none" strike="noStrike" cap="none">
              <a:solidFill>
                <a:srgbClr val="000000"/>
              </a:solidFill>
              <a:latin typeface="Roboto"/>
              <a:ea typeface="Roboto"/>
              <a:cs typeface="Roboto"/>
              <a:sym typeface="Roboto"/>
            </a:endParaRPr>
          </a:p>
        </p:txBody>
      </p:sp>
      <p:pic>
        <p:nvPicPr>
          <p:cNvPr id="4" name="Audio 3">
            <a:hlinkClick r:id="" action="ppaction://media"/>
            <a:extLst>
              <a:ext uri="{FF2B5EF4-FFF2-40B4-BE49-F238E27FC236}">
                <a16:creationId xmlns:a16="http://schemas.microsoft.com/office/drawing/2014/main" id="{A6EB118B-C858-FF03-FCF5-43A5758A14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876"/>
    </mc:Choice>
    <mc:Fallback xmlns="">
      <p:transition spd="slow" advTm="3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7850bd653a_0_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1100"/>
              <a:buFont typeface="Rockwell"/>
              <a:buNone/>
            </a:pPr>
            <a:r>
              <a:rPr lang="en" b="1"/>
              <a:t>OTG in Visualization Tools &amp; Student Data Files: Overview</a:t>
            </a:r>
            <a:endParaRPr b="1"/>
          </a:p>
        </p:txBody>
      </p:sp>
      <p:sp>
        <p:nvSpPr>
          <p:cNvPr id="775" name="Google Shape;775;g27850bd653a_0_9"/>
          <p:cNvSpPr txBox="1">
            <a:spLocks noGrp="1"/>
          </p:cNvSpPr>
          <p:nvPr>
            <p:ph type="body" idx="1"/>
          </p:nvPr>
        </p:nvSpPr>
        <p:spPr>
          <a:xfrm>
            <a:off x="311700" y="846400"/>
            <a:ext cx="5830500" cy="3501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300"/>
              <a:buNone/>
            </a:pPr>
            <a:endParaRPr sz="2000">
              <a:solidFill>
                <a:schemeClr val="dk1"/>
              </a:solidFill>
            </a:endParaRPr>
          </a:p>
          <a:p>
            <a:pPr marL="342900" lvl="0" indent="-260350" algn="l" rtl="0">
              <a:lnSpc>
                <a:spcPct val="115000"/>
              </a:lnSpc>
              <a:spcBef>
                <a:spcPts val="0"/>
              </a:spcBef>
              <a:spcAft>
                <a:spcPts val="0"/>
              </a:spcAft>
              <a:buSzPts val="1500"/>
              <a:buChar char="●"/>
            </a:pPr>
            <a:r>
              <a:rPr lang="en" sz="1500" b="1"/>
              <a:t>Visualization tools</a:t>
            </a:r>
            <a:endParaRPr sz="1500"/>
          </a:p>
          <a:p>
            <a:pPr marL="685800" lvl="1" indent="-260350" algn="l" rtl="0">
              <a:lnSpc>
                <a:spcPct val="115000"/>
              </a:lnSpc>
              <a:spcBef>
                <a:spcPts val="0"/>
              </a:spcBef>
              <a:spcAft>
                <a:spcPts val="0"/>
              </a:spcAft>
              <a:buClr>
                <a:schemeClr val="accent2"/>
              </a:buClr>
              <a:buSzPts val="1500"/>
              <a:buChar char="○"/>
            </a:pPr>
            <a:r>
              <a:rPr lang="en" sz="1500"/>
              <a:t>Data explorer tool currently includes OTG summary results.</a:t>
            </a:r>
            <a:r>
              <a:rPr lang="en" sz="1500">
                <a:solidFill>
                  <a:schemeClr val="dk1"/>
                </a:solidFill>
              </a:rPr>
              <a:t>  </a:t>
            </a:r>
            <a:endParaRPr sz="1500">
              <a:solidFill>
                <a:schemeClr val="dk1"/>
              </a:solidFill>
            </a:endParaRPr>
          </a:p>
          <a:p>
            <a:pPr marL="685800" lvl="1" indent="-260350" algn="l" rtl="0">
              <a:spcBef>
                <a:spcPts val="0"/>
              </a:spcBef>
              <a:spcAft>
                <a:spcPts val="0"/>
              </a:spcAft>
              <a:buClr>
                <a:schemeClr val="accent2"/>
              </a:buClr>
              <a:buSzPts val="1500"/>
              <a:buChar char="○"/>
            </a:pPr>
            <a:r>
              <a:rPr lang="en" sz="1500"/>
              <a:t>District &amp; School Dashboards will include OTG results in a new tab in 2024.</a:t>
            </a:r>
            <a:endParaRPr sz="1500"/>
          </a:p>
          <a:p>
            <a:pPr marL="914400" lvl="0" indent="0" algn="l" rtl="0">
              <a:spcBef>
                <a:spcPts val="0"/>
              </a:spcBef>
              <a:spcAft>
                <a:spcPts val="0"/>
              </a:spcAft>
              <a:buNone/>
            </a:pPr>
            <a:endParaRPr sz="1500"/>
          </a:p>
          <a:p>
            <a:pPr marL="342900" lvl="0" indent="-260350" algn="l" rtl="0">
              <a:lnSpc>
                <a:spcPct val="115000"/>
              </a:lnSpc>
              <a:spcBef>
                <a:spcPts val="0"/>
              </a:spcBef>
              <a:spcAft>
                <a:spcPts val="0"/>
              </a:spcAft>
              <a:buClr>
                <a:srgbClr val="000000"/>
              </a:buClr>
              <a:buSzPts val="1500"/>
              <a:buChar char="●"/>
            </a:pPr>
            <a:r>
              <a:rPr lang="en" sz="1500" b="1"/>
              <a:t>Student-level data files for districts</a:t>
            </a:r>
            <a:endParaRPr sz="1500"/>
          </a:p>
          <a:p>
            <a:pPr marL="685800" lvl="1" indent="-260350" algn="l" rtl="0">
              <a:lnSpc>
                <a:spcPct val="115000"/>
              </a:lnSpc>
              <a:spcBef>
                <a:spcPts val="0"/>
              </a:spcBef>
              <a:spcAft>
                <a:spcPts val="0"/>
              </a:spcAft>
              <a:buClr>
                <a:schemeClr val="accent2"/>
              </a:buClr>
              <a:buSzPts val="1500"/>
              <a:buChar char="○"/>
            </a:pPr>
            <a:r>
              <a:rPr lang="en" sz="1500"/>
              <a:t>OTG data is included in student-level growth files provided annually to districts.</a:t>
            </a:r>
            <a:endParaRPr sz="1500" b="1"/>
          </a:p>
          <a:p>
            <a:pPr marL="0" lvl="0" indent="0" algn="l" rtl="0">
              <a:lnSpc>
                <a:spcPct val="115000"/>
              </a:lnSpc>
              <a:spcBef>
                <a:spcPts val="0"/>
              </a:spcBef>
              <a:spcAft>
                <a:spcPts val="0"/>
              </a:spcAft>
              <a:buSzPts val="1300"/>
              <a:buNone/>
            </a:pPr>
            <a:endParaRPr sz="1500" b="1"/>
          </a:p>
          <a:p>
            <a:pPr marL="342900" lvl="0" indent="-260350" algn="l" rtl="0">
              <a:lnSpc>
                <a:spcPct val="115000"/>
              </a:lnSpc>
              <a:spcBef>
                <a:spcPts val="0"/>
              </a:spcBef>
              <a:spcAft>
                <a:spcPts val="0"/>
              </a:spcAft>
              <a:buSzPts val="1500"/>
              <a:buChar char="●"/>
            </a:pPr>
            <a:r>
              <a:rPr lang="en" sz="1500" b="1">
                <a:solidFill>
                  <a:schemeClr val="dk1"/>
                </a:solidFill>
              </a:rPr>
              <a:t>Student-level </a:t>
            </a:r>
            <a:r>
              <a:rPr lang="en" sz="1500" b="1"/>
              <a:t>growth reports</a:t>
            </a:r>
            <a:endParaRPr sz="1500">
              <a:solidFill>
                <a:schemeClr val="dk1"/>
              </a:solidFill>
            </a:endParaRPr>
          </a:p>
          <a:p>
            <a:pPr marL="685800" lvl="1" indent="-260350" algn="l" rtl="0">
              <a:lnSpc>
                <a:spcPct val="115000"/>
              </a:lnSpc>
              <a:spcBef>
                <a:spcPts val="0"/>
              </a:spcBef>
              <a:spcAft>
                <a:spcPts val="0"/>
              </a:spcAft>
              <a:buClr>
                <a:schemeClr val="accent2"/>
              </a:buClr>
              <a:buSzPts val="1500"/>
              <a:buChar char="○"/>
            </a:pPr>
            <a:r>
              <a:rPr lang="en" sz="1500">
                <a:solidFill>
                  <a:schemeClr val="dk1"/>
                </a:solidFill>
              </a:rPr>
              <a:t>CDE will </a:t>
            </a:r>
            <a:r>
              <a:rPr lang="en" sz="1500"/>
              <a:t>produce</a:t>
            </a:r>
            <a:r>
              <a:rPr lang="en" sz="1500">
                <a:solidFill>
                  <a:schemeClr val="dk1"/>
                </a:solidFill>
              </a:rPr>
              <a:t> individual student growth reports that include </a:t>
            </a:r>
            <a:r>
              <a:rPr lang="en" sz="1500"/>
              <a:t>OTG</a:t>
            </a:r>
            <a:r>
              <a:rPr lang="en" sz="1500">
                <a:solidFill>
                  <a:schemeClr val="dk1"/>
                </a:solidFill>
              </a:rPr>
              <a:t> information </a:t>
            </a:r>
            <a:r>
              <a:rPr lang="en" sz="1500"/>
              <a:t>in the future.</a:t>
            </a:r>
            <a:endParaRPr sz="1500" b="1">
              <a:solidFill>
                <a:schemeClr val="dk1"/>
              </a:solidFill>
            </a:endParaRPr>
          </a:p>
        </p:txBody>
      </p:sp>
      <p:pic>
        <p:nvPicPr>
          <p:cNvPr id="776" name="Google Shape;776;g27850bd653a_0_9" title="SGOTUS joins Guardians to bring 'STEMtoSpace' to DC students"/>
          <p:cNvPicPr preferRelativeResize="0"/>
          <p:nvPr/>
        </p:nvPicPr>
        <p:blipFill>
          <a:blip r:embed="rId5">
            <a:alphaModFix/>
          </a:blip>
          <a:stretch>
            <a:fillRect/>
          </a:stretch>
        </p:blipFill>
        <p:spPr>
          <a:xfrm>
            <a:off x="6434525" y="1155675"/>
            <a:ext cx="2589425" cy="1724557"/>
          </a:xfrm>
          <a:prstGeom prst="rect">
            <a:avLst/>
          </a:prstGeom>
          <a:noFill/>
          <a:ln>
            <a:noFill/>
          </a:ln>
        </p:spPr>
      </p:pic>
      <p:sp>
        <p:nvSpPr>
          <p:cNvPr id="777" name="Google Shape;777;g27850bd653a_0_9"/>
          <p:cNvSpPr txBox="1"/>
          <p:nvPr/>
        </p:nvSpPr>
        <p:spPr>
          <a:xfrm>
            <a:off x="140050" y="4347400"/>
            <a:ext cx="7267200" cy="156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5</a:t>
            </a:r>
            <a:r>
              <a:rPr lang="en" sz="800" b="0" i="0" u="none" strike="noStrike" cap="none">
                <a:solidFill>
                  <a:srgbClr val="000000"/>
                </a:solidFill>
                <a:latin typeface="Roboto"/>
                <a:ea typeface="Roboto"/>
                <a:cs typeface="Roboto"/>
                <a:sym typeface="Roboto"/>
              </a:rPr>
              <a:t> – </a:t>
            </a:r>
            <a:r>
              <a:rPr lang="en" sz="800">
                <a:solidFill>
                  <a:schemeClr val="dk1"/>
                </a:solidFill>
                <a:latin typeface="Roboto"/>
                <a:ea typeface="Roboto"/>
                <a:cs typeface="Roboto"/>
                <a:sym typeface="Roboto"/>
              </a:rPr>
              <a:t> Visualization Tools &amp; Data Files</a:t>
            </a:r>
            <a:endParaRPr sz="800" b="0" i="0" u="none" strike="noStrike" cap="none">
              <a:solidFill>
                <a:srgbClr val="000000"/>
              </a:solidFill>
              <a:latin typeface="Roboto"/>
              <a:ea typeface="Roboto"/>
              <a:cs typeface="Roboto"/>
              <a:sym typeface="Roboto"/>
            </a:endParaRPr>
          </a:p>
        </p:txBody>
      </p:sp>
      <p:pic>
        <p:nvPicPr>
          <p:cNvPr id="4" name="Audio 3">
            <a:hlinkClick r:id="" action="ppaction://media"/>
            <a:extLst>
              <a:ext uri="{FF2B5EF4-FFF2-40B4-BE49-F238E27FC236}">
                <a16:creationId xmlns:a16="http://schemas.microsoft.com/office/drawing/2014/main" id="{25BE6CA1-6544-32E3-7B76-E714739850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8395"/>
    </mc:Choice>
    <mc:Fallback xmlns="">
      <p:transition spd="slow" advTm="4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2eb65f984e2_0_246"/>
          <p:cNvSpPr txBox="1">
            <a:spLocks noGrp="1"/>
          </p:cNvSpPr>
          <p:nvPr>
            <p:ph type="title"/>
          </p:nvPr>
        </p:nvSpPr>
        <p:spPr>
          <a:xfrm>
            <a:off x="0" y="3814500"/>
            <a:ext cx="9144000" cy="666600"/>
          </a:xfrm>
          <a:prstGeom prst="rect">
            <a:avLst/>
          </a:prstGeom>
          <a:solidFill>
            <a:srgbClr val="488BC9"/>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400"/>
              <a:buNone/>
            </a:pPr>
            <a:r>
              <a:rPr lang="en"/>
              <a:t>CDE Data Visualization Tools</a:t>
            </a:r>
            <a:endParaRPr/>
          </a:p>
        </p:txBody>
      </p:sp>
      <p:pic>
        <p:nvPicPr>
          <p:cNvPr id="4" name="Audio 3">
            <a:hlinkClick r:id="" action="ppaction://media"/>
            <a:extLst>
              <a:ext uri="{FF2B5EF4-FFF2-40B4-BE49-F238E27FC236}">
                <a16:creationId xmlns:a16="http://schemas.microsoft.com/office/drawing/2014/main" id="{9275287E-279B-F953-CF3F-8EFF267420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341"/>
    </mc:Choice>
    <mc:Fallback xmlns="">
      <p:transition spd="slow" advTm="1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784edc44c2_0_12"/>
          <p:cNvSpPr txBox="1">
            <a:spLocks noGrp="1"/>
          </p:cNvSpPr>
          <p:nvPr>
            <p:ph type="title"/>
          </p:nvPr>
        </p:nvSpPr>
        <p:spPr>
          <a:xfrm>
            <a:off x="311700" y="239475"/>
            <a:ext cx="7167900" cy="6069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100"/>
              <a:buFont typeface="Arial"/>
              <a:buNone/>
            </a:pPr>
            <a:r>
              <a:rPr lang="en" b="1"/>
              <a:t>OTG in CDE Data Visualization Tools</a:t>
            </a:r>
            <a:endParaRPr/>
          </a:p>
        </p:txBody>
      </p:sp>
      <p:sp>
        <p:nvSpPr>
          <p:cNvPr id="788" name="Google Shape;788;g2784edc44c2_0_12"/>
          <p:cNvSpPr txBox="1">
            <a:spLocks noGrp="1"/>
          </p:cNvSpPr>
          <p:nvPr>
            <p:ph type="body" idx="1"/>
          </p:nvPr>
        </p:nvSpPr>
        <p:spPr>
          <a:xfrm>
            <a:off x="278975" y="1323150"/>
            <a:ext cx="5910600" cy="2791200"/>
          </a:xfrm>
          <a:prstGeom prst="rect">
            <a:avLst/>
          </a:prstGeom>
        </p:spPr>
        <p:txBody>
          <a:bodyPr spcFirstLastPara="1" wrap="square" lIns="0" tIns="0" rIns="0" bIns="0" anchor="t" anchorCtr="0">
            <a:normAutofit/>
          </a:bodyPr>
          <a:lstStyle/>
          <a:p>
            <a:pPr marL="457200" lvl="0" indent="-317500" algn="l" rtl="0">
              <a:spcBef>
                <a:spcPts val="0"/>
              </a:spcBef>
              <a:spcAft>
                <a:spcPts val="0"/>
              </a:spcAft>
              <a:buSzPts val="1400"/>
              <a:buChar char="●"/>
            </a:pPr>
            <a:r>
              <a:rPr lang="en" sz="1400" b="1"/>
              <a:t>District &amp; School Dashboard:</a:t>
            </a:r>
            <a:endParaRPr sz="1400" b="1"/>
          </a:p>
          <a:p>
            <a:pPr marL="914400" lvl="1" indent="-317500" algn="l" rtl="0">
              <a:spcBef>
                <a:spcPts val="0"/>
              </a:spcBef>
              <a:spcAft>
                <a:spcPts val="0"/>
              </a:spcAft>
              <a:buSzPts val="1400"/>
              <a:buChar char="○"/>
            </a:pPr>
            <a:r>
              <a:rPr lang="en" b="1"/>
              <a:t>On Track Growth tab: </a:t>
            </a:r>
            <a:r>
              <a:rPr lang="en"/>
              <a:t>visuals that display change in CMAS mean scale scores, growth percentiles, and percent of students on track over time. </a:t>
            </a:r>
            <a:endParaRPr/>
          </a:p>
          <a:p>
            <a:pPr marL="914400" lvl="0" indent="0" algn="l" rtl="0">
              <a:spcBef>
                <a:spcPts val="200"/>
              </a:spcBef>
              <a:spcAft>
                <a:spcPts val="0"/>
              </a:spcAft>
              <a:buNone/>
            </a:pPr>
            <a:endParaRPr sz="1400"/>
          </a:p>
          <a:p>
            <a:pPr marL="914400" lvl="0" indent="0" algn="l" rtl="0">
              <a:spcBef>
                <a:spcPts val="200"/>
              </a:spcBef>
              <a:spcAft>
                <a:spcPts val="0"/>
              </a:spcAft>
              <a:buNone/>
            </a:pPr>
            <a:endParaRPr sz="1400"/>
          </a:p>
          <a:p>
            <a:pPr marL="457200" lvl="0" indent="-317500" algn="l" rtl="0">
              <a:spcBef>
                <a:spcPts val="0"/>
              </a:spcBef>
              <a:spcAft>
                <a:spcPts val="0"/>
              </a:spcAft>
              <a:buSzPts val="1400"/>
              <a:buChar char="●"/>
            </a:pPr>
            <a:r>
              <a:rPr lang="en" sz="1400" b="1"/>
              <a:t>Data Explorer Tool (Public &amp; Private Versions):</a:t>
            </a:r>
            <a:endParaRPr sz="1400" b="1"/>
          </a:p>
          <a:p>
            <a:pPr marL="914400" lvl="1" indent="-317500" algn="l" rtl="0">
              <a:spcBef>
                <a:spcPts val="0"/>
              </a:spcBef>
              <a:spcAft>
                <a:spcPts val="0"/>
              </a:spcAft>
              <a:buSzPts val="1400"/>
              <a:buChar char="○"/>
            </a:pPr>
            <a:r>
              <a:rPr lang="en" b="1"/>
              <a:t>The data tab: </a:t>
            </a:r>
            <a:r>
              <a:rPr lang="en"/>
              <a:t>displays summary data based on criteria the user selects.  This includes an option to display on track growth data.</a:t>
            </a:r>
            <a:r>
              <a:rPr lang="en" sz="1200"/>
              <a:t>  </a:t>
            </a:r>
            <a:endParaRPr sz="1200"/>
          </a:p>
        </p:txBody>
      </p:sp>
      <p:sp>
        <p:nvSpPr>
          <p:cNvPr id="789" name="Google Shape;789;g2784edc44c2_0_1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Visualization Tools &amp; Data Files</a:t>
            </a:r>
            <a:endParaRPr/>
          </a:p>
        </p:txBody>
      </p:sp>
      <p:pic>
        <p:nvPicPr>
          <p:cNvPr id="790" name="Google Shape;790;g2784edc44c2_0_12"/>
          <p:cNvPicPr preferRelativeResize="0"/>
          <p:nvPr/>
        </p:nvPicPr>
        <p:blipFill>
          <a:blip r:embed="rId5">
            <a:alphaModFix/>
          </a:blip>
          <a:stretch>
            <a:fillRect/>
          </a:stretch>
        </p:blipFill>
        <p:spPr>
          <a:xfrm>
            <a:off x="6323275" y="999850"/>
            <a:ext cx="2006426" cy="1442200"/>
          </a:xfrm>
          <a:prstGeom prst="rect">
            <a:avLst/>
          </a:prstGeom>
          <a:noFill/>
          <a:ln w="9525" cap="flat" cmpd="sng">
            <a:solidFill>
              <a:schemeClr val="lt2"/>
            </a:solidFill>
            <a:prstDash val="solid"/>
            <a:round/>
            <a:headEnd type="none" w="sm" len="sm"/>
            <a:tailEnd type="none" w="sm" len="sm"/>
          </a:ln>
        </p:spPr>
      </p:pic>
      <p:pic>
        <p:nvPicPr>
          <p:cNvPr id="791" name="Google Shape;791;g2784edc44c2_0_12"/>
          <p:cNvPicPr preferRelativeResize="0"/>
          <p:nvPr/>
        </p:nvPicPr>
        <p:blipFill>
          <a:blip r:embed="rId6">
            <a:alphaModFix/>
          </a:blip>
          <a:stretch>
            <a:fillRect/>
          </a:stretch>
        </p:blipFill>
        <p:spPr>
          <a:xfrm>
            <a:off x="6323277" y="2673625"/>
            <a:ext cx="2006424" cy="1442201"/>
          </a:xfrm>
          <a:prstGeom prst="rect">
            <a:avLst/>
          </a:prstGeom>
          <a:noFill/>
          <a:ln>
            <a:noFill/>
          </a:ln>
        </p:spPr>
      </p:pic>
      <p:pic>
        <p:nvPicPr>
          <p:cNvPr id="6" name="Audio 5">
            <a:hlinkClick r:id="" action="ppaction://media"/>
            <a:extLst>
              <a:ext uri="{FF2B5EF4-FFF2-40B4-BE49-F238E27FC236}">
                <a16:creationId xmlns:a16="http://schemas.microsoft.com/office/drawing/2014/main" id="{9D3BD440-7CDA-C583-74B8-FD7626268A2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250"/>
    </mc:Choice>
    <mc:Fallback xmlns="">
      <p:transition spd="slow" advTm="3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2783b85fdd3_2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District &amp; School Dashboards</a:t>
            </a:r>
            <a:endParaRPr b="1"/>
          </a:p>
        </p:txBody>
      </p:sp>
      <p:sp>
        <p:nvSpPr>
          <p:cNvPr id="797" name="Google Shape;797;g2783b85fdd3_2_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OTG Reporting</a:t>
            </a:r>
            <a:endParaRPr/>
          </a:p>
        </p:txBody>
      </p:sp>
      <p:pic>
        <p:nvPicPr>
          <p:cNvPr id="798" name="Google Shape;798;g2783b85fdd3_2_0"/>
          <p:cNvPicPr preferRelativeResize="0"/>
          <p:nvPr/>
        </p:nvPicPr>
        <p:blipFill>
          <a:blip r:embed="rId5">
            <a:alphaModFix/>
          </a:blip>
          <a:stretch>
            <a:fillRect/>
          </a:stretch>
        </p:blipFill>
        <p:spPr>
          <a:xfrm>
            <a:off x="0" y="1335450"/>
            <a:ext cx="8983325" cy="3785175"/>
          </a:xfrm>
          <a:prstGeom prst="rect">
            <a:avLst/>
          </a:prstGeom>
          <a:noFill/>
          <a:ln>
            <a:noFill/>
          </a:ln>
        </p:spPr>
      </p:pic>
      <p:pic>
        <p:nvPicPr>
          <p:cNvPr id="799" name="Google Shape;799;g2783b85fdd3_2_0"/>
          <p:cNvPicPr preferRelativeResize="0"/>
          <p:nvPr/>
        </p:nvPicPr>
        <p:blipFill>
          <a:blip r:embed="rId6">
            <a:alphaModFix/>
          </a:blip>
          <a:stretch>
            <a:fillRect/>
          </a:stretch>
        </p:blipFill>
        <p:spPr>
          <a:xfrm>
            <a:off x="0" y="946911"/>
            <a:ext cx="9144000" cy="987228"/>
          </a:xfrm>
          <a:prstGeom prst="rect">
            <a:avLst/>
          </a:prstGeom>
          <a:noFill/>
          <a:ln>
            <a:noFill/>
          </a:ln>
        </p:spPr>
      </p:pic>
      <p:cxnSp>
        <p:nvCxnSpPr>
          <p:cNvPr id="800" name="Google Shape;800;g2783b85fdd3_2_0"/>
          <p:cNvCxnSpPr>
            <a:stCxn id="801" idx="2"/>
          </p:cNvCxnSpPr>
          <p:nvPr/>
        </p:nvCxnSpPr>
        <p:spPr>
          <a:xfrm flipH="1">
            <a:off x="5489525" y="585275"/>
            <a:ext cx="1062600" cy="338100"/>
          </a:xfrm>
          <a:prstGeom prst="straightConnector1">
            <a:avLst/>
          </a:prstGeom>
          <a:noFill/>
          <a:ln w="38100" cap="flat" cmpd="sng">
            <a:solidFill>
              <a:schemeClr val="dk2"/>
            </a:solidFill>
            <a:prstDash val="solid"/>
            <a:round/>
            <a:headEnd type="none" w="med" len="med"/>
            <a:tailEnd type="triangle" w="med" len="med"/>
          </a:ln>
        </p:spPr>
      </p:cxnSp>
      <p:pic>
        <p:nvPicPr>
          <p:cNvPr id="802" name="Google Shape;802;g2783b85fdd3_2_0"/>
          <p:cNvPicPr preferRelativeResize="0"/>
          <p:nvPr/>
        </p:nvPicPr>
        <p:blipFill>
          <a:blip r:embed="rId7">
            <a:alphaModFix/>
          </a:blip>
          <a:stretch>
            <a:fillRect/>
          </a:stretch>
        </p:blipFill>
        <p:spPr>
          <a:xfrm>
            <a:off x="5489513" y="190263"/>
            <a:ext cx="2295525" cy="371475"/>
          </a:xfrm>
          <a:prstGeom prst="rect">
            <a:avLst/>
          </a:prstGeom>
          <a:noFill/>
          <a:ln>
            <a:noFill/>
          </a:ln>
        </p:spPr>
      </p:pic>
      <p:sp>
        <p:nvSpPr>
          <p:cNvPr id="803" name="Google Shape;803;g2783b85fdd3_2_0"/>
          <p:cNvSpPr txBox="1"/>
          <p:nvPr/>
        </p:nvSpPr>
        <p:spPr>
          <a:xfrm>
            <a:off x="235500" y="554225"/>
            <a:ext cx="539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https://www.cde.state.co.us/district-school-dashboard</a:t>
            </a:r>
            <a:endParaRPr/>
          </a:p>
        </p:txBody>
      </p:sp>
      <p:pic>
        <p:nvPicPr>
          <p:cNvPr id="14" name="Audio 13">
            <a:hlinkClick r:id="" action="ppaction://media"/>
            <a:extLst>
              <a:ext uri="{FF2B5EF4-FFF2-40B4-BE49-F238E27FC236}">
                <a16:creationId xmlns:a16="http://schemas.microsoft.com/office/drawing/2014/main" id="{A420A0DA-FB7C-5735-5635-B07ED724178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671"/>
    </mc:Choice>
    <mc:Fallback xmlns="">
      <p:transition spd="slow" advTm="1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27853ea353f_0_2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District &amp; School Dashboards</a:t>
            </a:r>
            <a:endParaRPr b="1"/>
          </a:p>
        </p:txBody>
      </p:sp>
      <p:sp>
        <p:nvSpPr>
          <p:cNvPr id="809" name="Google Shape;809;g27853ea353f_0_2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OTG Reporting</a:t>
            </a:r>
            <a:endParaRPr/>
          </a:p>
        </p:txBody>
      </p:sp>
      <p:pic>
        <p:nvPicPr>
          <p:cNvPr id="810" name="Google Shape;810;g27853ea353f_0_29"/>
          <p:cNvPicPr preferRelativeResize="0"/>
          <p:nvPr/>
        </p:nvPicPr>
        <p:blipFill>
          <a:blip r:embed="rId5">
            <a:alphaModFix/>
          </a:blip>
          <a:stretch>
            <a:fillRect/>
          </a:stretch>
        </p:blipFill>
        <p:spPr>
          <a:xfrm>
            <a:off x="0" y="1335450"/>
            <a:ext cx="8983325" cy="3785175"/>
          </a:xfrm>
          <a:prstGeom prst="rect">
            <a:avLst/>
          </a:prstGeom>
          <a:noFill/>
          <a:ln>
            <a:noFill/>
          </a:ln>
        </p:spPr>
      </p:pic>
      <p:pic>
        <p:nvPicPr>
          <p:cNvPr id="811" name="Google Shape;811;g27853ea353f_0_29"/>
          <p:cNvPicPr preferRelativeResize="0"/>
          <p:nvPr/>
        </p:nvPicPr>
        <p:blipFill>
          <a:blip r:embed="rId6">
            <a:alphaModFix/>
          </a:blip>
          <a:stretch>
            <a:fillRect/>
          </a:stretch>
        </p:blipFill>
        <p:spPr>
          <a:xfrm>
            <a:off x="0" y="946911"/>
            <a:ext cx="9144000" cy="987228"/>
          </a:xfrm>
          <a:prstGeom prst="rect">
            <a:avLst/>
          </a:prstGeom>
          <a:noFill/>
          <a:ln>
            <a:noFill/>
          </a:ln>
        </p:spPr>
      </p:pic>
      <p:cxnSp>
        <p:nvCxnSpPr>
          <p:cNvPr id="812" name="Google Shape;812;g27853ea353f_0_29"/>
          <p:cNvCxnSpPr>
            <a:stCxn id="813" idx="2"/>
          </p:cNvCxnSpPr>
          <p:nvPr/>
        </p:nvCxnSpPr>
        <p:spPr>
          <a:xfrm flipH="1">
            <a:off x="1365250" y="604325"/>
            <a:ext cx="4759500" cy="1423800"/>
          </a:xfrm>
          <a:prstGeom prst="straightConnector1">
            <a:avLst/>
          </a:prstGeom>
          <a:noFill/>
          <a:ln w="38100" cap="flat" cmpd="sng">
            <a:solidFill>
              <a:schemeClr val="dk2"/>
            </a:solidFill>
            <a:prstDash val="solid"/>
            <a:round/>
            <a:headEnd type="none" w="med" len="med"/>
            <a:tailEnd type="triangle" w="med" len="med"/>
          </a:ln>
        </p:spPr>
      </p:cxnSp>
      <p:sp>
        <p:nvSpPr>
          <p:cNvPr id="814" name="Google Shape;814;g27853ea353f_0_29"/>
          <p:cNvSpPr txBox="1"/>
          <p:nvPr/>
        </p:nvSpPr>
        <p:spPr>
          <a:xfrm>
            <a:off x="235500" y="554225"/>
            <a:ext cx="539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https://www.cde.state.co.us/district-school-dashboard</a:t>
            </a:r>
            <a:endParaRPr/>
          </a:p>
        </p:txBody>
      </p:sp>
      <p:sp>
        <p:nvSpPr>
          <p:cNvPr id="815" name="Google Shape;815;g27853ea353f_0_29"/>
          <p:cNvSpPr txBox="1"/>
          <p:nvPr/>
        </p:nvSpPr>
        <p:spPr>
          <a:xfrm>
            <a:off x="4502925" y="105100"/>
            <a:ext cx="3639300" cy="561900"/>
          </a:xfrm>
          <a:prstGeom prst="rect">
            <a:avLst/>
          </a:prstGeom>
          <a:solidFill>
            <a:srgbClr val="B5E2EB"/>
          </a:solidFill>
          <a:ln w="9525" cap="flat" cmpd="sng">
            <a:solidFill>
              <a:srgbClr val="4285F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latin typeface="Calibri"/>
                <a:ea typeface="Calibri"/>
                <a:cs typeface="Calibri"/>
                <a:sym typeface="Calibri"/>
              </a:rPr>
              <a:t>Assessment, reference lines, grade levels, and student group selections are available here.</a:t>
            </a:r>
            <a:endParaRPr sz="1300" b="1">
              <a:solidFill>
                <a:schemeClr val="dk2"/>
              </a:solidFill>
              <a:latin typeface="Calibri"/>
              <a:ea typeface="Calibri"/>
              <a:cs typeface="Calibri"/>
              <a:sym typeface="Calibri"/>
            </a:endParaRPr>
          </a:p>
        </p:txBody>
      </p:sp>
      <p:pic>
        <p:nvPicPr>
          <p:cNvPr id="6" name="Audio 5">
            <a:hlinkClick r:id="" action="ppaction://media"/>
            <a:extLst>
              <a:ext uri="{FF2B5EF4-FFF2-40B4-BE49-F238E27FC236}">
                <a16:creationId xmlns:a16="http://schemas.microsoft.com/office/drawing/2014/main" id="{50C5E0FF-E7E1-0678-3A11-743FB86DCA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740"/>
    </mc:Choice>
    <mc:Fallback xmlns="">
      <p:transition spd="slow" advTm="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7853ea353f_0_3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District &amp; School Dashboards</a:t>
            </a:r>
            <a:endParaRPr b="1"/>
          </a:p>
        </p:txBody>
      </p:sp>
      <p:sp>
        <p:nvSpPr>
          <p:cNvPr id="821" name="Google Shape;821;g27853ea353f_0_3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800"/>
              <a:buFont typeface="Arial"/>
              <a:buNone/>
            </a:pPr>
            <a:r>
              <a:rPr lang="en"/>
              <a:t>On Track Growth Webinar Series, Module 5 – OTG Reporting</a:t>
            </a:r>
            <a:endParaRPr/>
          </a:p>
        </p:txBody>
      </p:sp>
      <p:pic>
        <p:nvPicPr>
          <p:cNvPr id="822" name="Google Shape;822;g27853ea353f_0_36"/>
          <p:cNvPicPr preferRelativeResize="0"/>
          <p:nvPr/>
        </p:nvPicPr>
        <p:blipFill>
          <a:blip r:embed="rId5">
            <a:alphaModFix/>
          </a:blip>
          <a:stretch>
            <a:fillRect/>
          </a:stretch>
        </p:blipFill>
        <p:spPr>
          <a:xfrm>
            <a:off x="0" y="1335450"/>
            <a:ext cx="8983325" cy="3785175"/>
          </a:xfrm>
          <a:prstGeom prst="rect">
            <a:avLst/>
          </a:prstGeom>
          <a:noFill/>
          <a:ln>
            <a:noFill/>
          </a:ln>
        </p:spPr>
      </p:pic>
      <p:pic>
        <p:nvPicPr>
          <p:cNvPr id="823" name="Google Shape;823;g27853ea353f_0_36"/>
          <p:cNvPicPr preferRelativeResize="0"/>
          <p:nvPr/>
        </p:nvPicPr>
        <p:blipFill>
          <a:blip r:embed="rId6">
            <a:alphaModFix/>
          </a:blip>
          <a:stretch>
            <a:fillRect/>
          </a:stretch>
        </p:blipFill>
        <p:spPr>
          <a:xfrm>
            <a:off x="0" y="946911"/>
            <a:ext cx="9144000" cy="987228"/>
          </a:xfrm>
          <a:prstGeom prst="rect">
            <a:avLst/>
          </a:prstGeom>
          <a:noFill/>
          <a:ln>
            <a:noFill/>
          </a:ln>
        </p:spPr>
      </p:pic>
      <p:pic>
        <p:nvPicPr>
          <p:cNvPr id="824" name="Google Shape;824;g27853ea353f_0_36"/>
          <p:cNvPicPr preferRelativeResize="0"/>
          <p:nvPr/>
        </p:nvPicPr>
        <p:blipFill>
          <a:blip r:embed="rId7">
            <a:alphaModFix/>
          </a:blip>
          <a:stretch>
            <a:fillRect/>
          </a:stretch>
        </p:blipFill>
        <p:spPr>
          <a:xfrm>
            <a:off x="2128750" y="2200263"/>
            <a:ext cx="3533775" cy="371475"/>
          </a:xfrm>
          <a:prstGeom prst="rect">
            <a:avLst/>
          </a:prstGeom>
          <a:noFill/>
          <a:ln>
            <a:noFill/>
          </a:ln>
        </p:spPr>
      </p:pic>
      <p:pic>
        <p:nvPicPr>
          <p:cNvPr id="825" name="Google Shape;825;g27853ea353f_0_36"/>
          <p:cNvPicPr preferRelativeResize="0"/>
          <p:nvPr/>
        </p:nvPicPr>
        <p:blipFill>
          <a:blip r:embed="rId8">
            <a:alphaModFix/>
          </a:blip>
          <a:stretch>
            <a:fillRect/>
          </a:stretch>
        </p:blipFill>
        <p:spPr>
          <a:xfrm>
            <a:off x="1083438" y="3817588"/>
            <a:ext cx="2771775" cy="1323975"/>
          </a:xfrm>
          <a:prstGeom prst="rect">
            <a:avLst/>
          </a:prstGeom>
          <a:noFill/>
          <a:ln>
            <a:noFill/>
          </a:ln>
        </p:spPr>
      </p:pic>
      <p:cxnSp>
        <p:nvCxnSpPr>
          <p:cNvPr id="826" name="Google Shape;826;g27853ea353f_0_36"/>
          <p:cNvCxnSpPr>
            <a:stCxn id="825" idx="0"/>
          </p:cNvCxnSpPr>
          <p:nvPr/>
        </p:nvCxnSpPr>
        <p:spPr>
          <a:xfrm rot="10800000" flipH="1">
            <a:off x="2469325" y="3425188"/>
            <a:ext cx="933900" cy="392400"/>
          </a:xfrm>
          <a:prstGeom prst="straightConnector1">
            <a:avLst/>
          </a:prstGeom>
          <a:noFill/>
          <a:ln w="38100" cap="flat" cmpd="sng">
            <a:solidFill>
              <a:schemeClr val="dk2"/>
            </a:solidFill>
            <a:prstDash val="solid"/>
            <a:round/>
            <a:headEnd type="none" w="med" len="med"/>
            <a:tailEnd type="triangle" w="med" len="med"/>
          </a:ln>
        </p:spPr>
      </p:cxnSp>
      <p:sp>
        <p:nvSpPr>
          <p:cNvPr id="827" name="Google Shape;827;g27853ea353f_0_36"/>
          <p:cNvSpPr txBox="1"/>
          <p:nvPr/>
        </p:nvSpPr>
        <p:spPr>
          <a:xfrm>
            <a:off x="235500" y="554225"/>
            <a:ext cx="539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https://www.cde.state.co.us/district-school-dashboard</a:t>
            </a:r>
            <a:endParaRPr/>
          </a:p>
        </p:txBody>
      </p:sp>
      <p:pic>
        <p:nvPicPr>
          <p:cNvPr id="4" name="Audio 3">
            <a:hlinkClick r:id="" action="ppaction://media"/>
            <a:extLst>
              <a:ext uri="{FF2B5EF4-FFF2-40B4-BE49-F238E27FC236}">
                <a16:creationId xmlns:a16="http://schemas.microsoft.com/office/drawing/2014/main" id="{9762F4EA-27DD-C83A-0079-78E6286C66B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543"/>
    </mc:Choice>
    <mc:Fallback xmlns="">
      <p:transition spd="slow" advTm="2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2417</Words>
  <Application>Microsoft Office PowerPoint</Application>
  <PresentationFormat>On-screen Show (16:9)</PresentationFormat>
  <Paragraphs>139</Paragraphs>
  <Slides>21</Slides>
  <Notes>21</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Rockwell</vt:lpstr>
      <vt:lpstr>Roboto Medium</vt:lpstr>
      <vt:lpstr>Calibri</vt:lpstr>
      <vt:lpstr>Roboto</vt:lpstr>
      <vt:lpstr>CDE </vt:lpstr>
      <vt:lpstr>CDE </vt:lpstr>
      <vt:lpstr> OTG Visualization Tools &amp; Data Files</vt:lpstr>
      <vt:lpstr>On Track Growth Webinar Series: Webinar Topics</vt:lpstr>
      <vt:lpstr>Session Outcomes</vt:lpstr>
      <vt:lpstr>OTG in Visualization Tools &amp; Student Data Files: Overview</vt:lpstr>
      <vt:lpstr>CDE Data Visualization Tools</vt:lpstr>
      <vt:lpstr>OTG in CDE Data Visualization Tools</vt:lpstr>
      <vt:lpstr>District &amp; School Dashboards</vt:lpstr>
      <vt:lpstr>District &amp; School Dashboards</vt:lpstr>
      <vt:lpstr>District &amp; School Dashboards</vt:lpstr>
      <vt:lpstr>District &amp; School Dashboards</vt:lpstr>
      <vt:lpstr>District &amp; School Dashboards</vt:lpstr>
      <vt:lpstr>Data Explorer Tool</vt:lpstr>
      <vt:lpstr>Data Explorer Tool</vt:lpstr>
      <vt:lpstr>On Track Growth Webinar Series, Module 5 – OTG Reporting</vt:lpstr>
      <vt:lpstr>OTG in Student Data Files</vt:lpstr>
      <vt:lpstr>OTG in Student Data Files</vt:lpstr>
      <vt:lpstr>OTG in Student Detail Files</vt:lpstr>
      <vt:lpstr>Using Growth Student Detail Files</vt:lpstr>
      <vt:lpstr>Summary of Key Points</vt:lpstr>
      <vt:lpstr>Coming Next</vt:lpstr>
      <vt:lpstr>Thank you for attending this webinar! Email any questions to uiphelp@cde.state.co.us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Jorgensen, Dan</cp:lastModifiedBy>
  <cp:revision>4</cp:revision>
  <dcterms:modified xsi:type="dcterms:W3CDTF">2024-08-01T18:48:20Z</dcterms:modified>
</cp:coreProperties>
</file>