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97" r:id="rId5"/>
    <p:sldMasterId id="2147483714" r:id="rId6"/>
    <p:sldMasterId id="214748373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Lst>
  <p:sldSz cy="5143500" cx="9144000"/>
  <p:notesSz cx="6858000" cy="9144000"/>
  <p:embeddedFontLst>
    <p:embeddedFont>
      <p:font typeface="Roboto"/>
      <p:regular r:id="rId28"/>
      <p:bold r:id="rId29"/>
      <p:italic r:id="rId30"/>
      <p:boldItalic r:id="rId31"/>
    </p:embeddedFont>
    <p:embeddedFont>
      <p:font typeface="Roboto Medium"/>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6" roundtripDataSignature="AMtx7mgC82sgmC77R/ehkBIIa4aGcWbNe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font" Target="fonts/Roboto-boldItalic.fntdata"/><Relationship Id="rId30" Type="http://schemas.openxmlformats.org/officeDocument/2006/relationships/font" Target="fonts/Roboto-italic.fntdata"/><Relationship Id="rId33" Type="http://schemas.openxmlformats.org/officeDocument/2006/relationships/font" Target="fonts/RobotoMedium-bold.fntdata"/><Relationship Id="rId32" Type="http://schemas.openxmlformats.org/officeDocument/2006/relationships/font" Target="fonts/RobotoMedium-regular.fntdata"/><Relationship Id="rId35" Type="http://schemas.openxmlformats.org/officeDocument/2006/relationships/font" Target="fonts/RobotoMedium-boldItalic.fntdata"/><Relationship Id="rId34" Type="http://schemas.openxmlformats.org/officeDocument/2006/relationships/font" Target="fonts/RobotoMedium-italic.fntdata"/><Relationship Id="rId36" Type="http://customschemas.google.com/relationships/presentationmetadata" Target="meta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font" Target="fonts/Roboto-regular.fntdata"/><Relationship Id="rId27" Type="http://schemas.openxmlformats.org/officeDocument/2006/relationships/slide" Target="slides/slide19.xml"/><Relationship Id="rId29" Type="http://schemas.openxmlformats.org/officeDocument/2006/relationships/font" Target="fonts/Roboto-bold.fnt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8" name="Google Shape;95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Welcome to the third module of the on-track growth webinar series.  The goal of the series is to provide stakeholders with the tools to use and understand the new on track growth measure to support improved student academic outcomes.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2e505faaf59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1" name="Google Shape;1121;g2e505faaf59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minimum amount of growth needed to reach the benchmark in the given time frame is known as the student’s Adequate Growth Percentile (AGP). For this student it is 42, meaning that this is the minimum SGP needed to move the student to the next performance level</a:t>
            </a:r>
            <a:r>
              <a:rPr lang="en">
                <a:extLst>
                  <a:ext uri="http://customooxmlschemas.google.com/">
                    <go:slidesCustomData xmlns:go="http://customooxmlschemas.google.com/" textRoundtripDataId="3"/>
                  </a:ext>
                </a:extLst>
              </a:rPr>
              <a:t> within two years.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2e505faaf59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7" name="Google Shape;1157;g2e505faaf59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based on the current observed rate of growth at the 42nd percentile for this student, we can say </a:t>
            </a:r>
            <a:r>
              <a:rPr lang="en">
                <a:extLst>
                  <a:ext uri="http://customooxmlschemas.google.com/">
                    <go:slidesCustomData xmlns:go="http://customooxmlschemas.google.com/" textRoundtripDataId="4"/>
                  </a:ext>
                </a:extLst>
              </a:rPr>
              <a:t>that they’re on track to </a:t>
            </a:r>
            <a:r>
              <a:rPr lang="en"/>
              <a:t>meet grade level expectations by grade 5.  In effect, they’re making catch up growth and on track to achieve grade level expectations by grade five.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g2eb9bc96609_1_1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2" name="Google Shape;1192;g2eb9bc96609_1_1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second component of on track growth is known as the keep up methodology. Keep up growth is focused on students whose performance is currently meeting or exceeding grade level expectations.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2e505faaf59_0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7" name="Google Shape;1197;g2e505faaf59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More </a:t>
            </a:r>
            <a:r>
              <a:rPr lang="en">
                <a:solidFill>
                  <a:schemeClr val="dk1"/>
                </a:solidFill>
              </a:rPr>
              <a:t>specifically</a:t>
            </a:r>
            <a:r>
              <a:rPr lang="en">
                <a:solidFill>
                  <a:schemeClr val="dk1"/>
                </a:solidFill>
              </a:rPr>
              <a:t>, f</a:t>
            </a:r>
            <a:r>
              <a:rPr lang="en">
                <a:solidFill>
                  <a:schemeClr val="dk1"/>
                </a:solidFill>
              </a:rPr>
              <a:t>or students meeting grade level expectations, for example CMAS Levels 4 or 5 in the previous year, the expectation is to maintain grade level proficiency over the next three years, or keep up.  In the presented visual you can see there is a fourth grade student that is at the ‘met expectations’ level. Their goal is now to at least maintain this performance level for three years. .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2e505faaf59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3" name="Google Shape;1223;g2e505faaf59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Again,  w</a:t>
            </a:r>
            <a:r>
              <a:rPr lang="en">
                <a:solidFill>
                  <a:schemeClr val="dk1"/>
                </a:solidFill>
              </a:rPr>
              <a:t>hen using the 3rd and 4th grade achievement results for this student we can calculate their student growth percentile or SGP.This tells us how much they grew over the course of the year relative to their academic peers.  In this case they grew as fast as 29% of their peers while still earning a meeting grade level expectations in grade 4. </a:t>
            </a:r>
            <a:r>
              <a:rPr lang="en">
                <a:solidFill>
                  <a:schemeClr val="dk1"/>
                </a:solidFill>
                <a:extLst>
                  <a:ext uri="http://customooxmlschemas.google.com/">
                    <go:slidesCustomData xmlns:go="http://customooxmlschemas.google.com/" textRoundtripDataId="5"/>
                  </a:ext>
                </a:extLst>
              </a:rPr>
              <a:t> However, if they maintain this trajectory, will they be able to stay at grade level expectations?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g2e505faaf59_0_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7" name="Google Shape;1257;g2e505faaf59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a:t>
            </a:r>
            <a:r>
              <a:rPr lang="en">
                <a:solidFill>
                  <a:schemeClr val="dk1"/>
                </a:solidFill>
              </a:rPr>
              <a:t>ased on prior year score(s), we can estimate the amount of growth needed for the student to maintain their proficiency across a three year period.This minimum amount of growth needed to sustain the benchmark in the given time frame is known as the student’s Adequate Growth Percentile or AGP. For this student, their AGP is 39, meaning that this is the minimum SGP needed to maintain the students performance </a:t>
            </a:r>
            <a:r>
              <a:rPr lang="en">
                <a:solidFill>
                  <a:schemeClr val="dk1"/>
                </a:solidFill>
                <a:extLst>
                  <a:ext uri="http://customooxmlschemas.google.com/">
                    <go:slidesCustomData xmlns:go="http://customooxmlschemas.google.com/" textRoundtripDataId="6"/>
                  </a:ext>
                </a:extLst>
              </a:rPr>
              <a:t>during the next three years.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g2e505faaf59_0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0" name="Google Shape;1290;g2e505faaf59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Given the student’s SGP is 29 and the on track target, or AGP is 39, the student </a:t>
            </a:r>
            <a:r>
              <a:rPr lang="en"/>
              <a:t>would</a:t>
            </a:r>
            <a:r>
              <a:rPr lang="en"/>
              <a:t> not be considered “on track.” Given the failure to achieve the 39th growth percentile this student will likely fall back to the ‘approaching expectations’ performance level. So, they would not be considered to be making keep up growth and would not be on track.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2ead8bd5ead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6" name="Google Shape;1326;g2ead8bd5ead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Both catch up and keep up growth help us better understand student progress.  Taken together we can calculate the percentage of students who made on track growth for any school, grade level or student group. This information provides another perspective on district and school performance allowing us to better understand their effectiveness in moving different groups of students to grade level standards and/or maintaining that level of performance..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3" name="Google Shape;133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The next module in the on track webinar series will explore how on track growth will likely be incorporated into the performance framework reports and contribute to accountability determinations in the future.  This will include information regarding the anticipated rollout plan for the inclusion of the data in the district and school performance framework reports. </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g2eb9bc96609_1_14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1" name="Google Shape;1341;g2eb9bc96609_1_14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Thank you for attending this third module of the on track growth series.  Please feel free to email any questions about on track growth or this webinar series to uiphelp@cde.state.co.us.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2770ead30b6_0_7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6" name="Google Shape;966;g2770ead30b6_0_7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third webinar, of six, provides a conceptual overview of the new on track growth measure.  This includes how it’s calculated, key metrics and how it relates to the Colorado Growth Model.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7" name="Google Shape;99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 two primary outcomes of this webinar module includes 1) briefly consider how on track growth includes characteristics of both status and growth, and 2) provide an overview of how on track growth is calculated, including ‘catch up’ and ‘keep up’ methodologies. The overall goal of the webinar series  is to provide baseline information concerning on track growth to foster improved academic outcomes for every student.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2eb9bc9660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2eb9bc9660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lang="en">
                <a:solidFill>
                  <a:schemeClr val="dk1"/>
                </a:solidFill>
              </a:rPr>
              <a:t>To initiate our understanding of on track growth also known as OTG, it is important to recognize that it</a:t>
            </a:r>
            <a:r>
              <a:rPr lang="en">
                <a:solidFill>
                  <a:schemeClr val="dk1"/>
                </a:solidFill>
              </a:rPr>
              <a:t> uses a growth to standard modeling approach</a:t>
            </a:r>
            <a:r>
              <a:rPr lang="en">
                <a:solidFill>
                  <a:schemeClr val="dk1"/>
                </a:solidFill>
                <a:extLst>
                  <a:ext uri="http://customooxmlschemas.google.com/">
                    <go:slidesCustomData xmlns:go="http://customooxmlschemas.google.com/" textRoundtripDataId="0"/>
                  </a:ext>
                </a:extLst>
              </a:rPr>
              <a:t>, which measures a student’s progress towards meeting a target level of performance within a given timeframe. </a:t>
            </a:r>
            <a:r>
              <a:rPr lang="en">
                <a:solidFill>
                  <a:schemeClr val="dk1"/>
                </a:solidFill>
              </a:rPr>
              <a:t>  OTG combines information about achievement and growth to estimate whether a student is making adequate progress to either catch-up to state standards or keep up their performance to the level of state standards.  In effect, OTG includes aspects of both ‘status’ and ‘growth’ measures.  </a:t>
            </a:r>
            <a:endParaRPr>
              <a:solidFill>
                <a:schemeClr val="dk1"/>
              </a:solidFill>
            </a:endParaRPr>
          </a:p>
          <a:p>
            <a:pPr indent="0" lvl="0" marL="457200" rtl="0" algn="l">
              <a:spcBef>
                <a:spcPts val="0"/>
              </a:spcBef>
              <a:spcAft>
                <a:spcPts val="0"/>
              </a:spcAft>
              <a:buClr>
                <a:schemeClr val="dk1"/>
              </a:buClr>
              <a:buSzPts val="1100"/>
              <a:buFont typeface="Arial"/>
              <a:buNone/>
            </a:pPr>
            <a:r>
              <a:t/>
            </a:r>
            <a:endParaRPr>
              <a:solidFill>
                <a:schemeClr val="dk1"/>
              </a:solidFill>
            </a:endParaRPr>
          </a:p>
          <a:p>
            <a:pPr indent="0" lvl="0" marL="457200" rtl="0" algn="l">
              <a:spcBef>
                <a:spcPts val="0"/>
              </a:spcBef>
              <a:spcAft>
                <a:spcPts val="0"/>
              </a:spcAft>
              <a:buClr>
                <a:schemeClr val="dk1"/>
              </a:buClr>
              <a:buSzPts val="1100"/>
              <a:buFont typeface="Arial"/>
              <a:buNone/>
            </a:pPr>
            <a:r>
              <a:rPr lang="en">
                <a:solidFill>
                  <a:schemeClr val="dk1"/>
                </a:solidFill>
              </a:rPr>
              <a:t>This is our first big idea, OTG data includes aspects of both ‘status’ and growth’  The otg data frames student growth within the context of state benchmarks not simply based on the normative student growth percentile. This leads us to more actionable and relevant growth targets. </a:t>
            </a:r>
            <a:endParaRPr>
              <a:solidFill>
                <a:schemeClr val="dk1"/>
              </a:solidFill>
            </a:endParaRPr>
          </a:p>
          <a:p>
            <a:pPr indent="-228600" lvl="0" marL="45720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4" name="Google Shape;1024;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When examining OTG methodology there are two different components of OTG in which one may focus.  The first is called catch up growth and the second is keep up growth.  Let’s spend a few minutes exploring each one.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g2eb9bc96609_1_7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9" name="Google Shape;1029;g2eb9bc96609_1_7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initial methodology to be explored is called catch up growth.  Catch up growth is focused on students whose performance is below grade level that we want to catch up to grade level expectations within a given timeframe.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2e505faaf5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2e505faaf5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More specifically, f</a:t>
            </a:r>
            <a:r>
              <a:rPr lang="en"/>
              <a:t>or students who scored below grade level expectations, for example CMAS Levels 1, 2, or 3 in the previous year and need to Catch Up, the expectation is to increase 1 or more performance levels within 2 years.  In the presented visual you can see a fourth grade student at the ‘approached </a:t>
            </a:r>
            <a:r>
              <a:rPr lang="en"/>
              <a:t>expectations</a:t>
            </a:r>
            <a:r>
              <a:rPr lang="en"/>
              <a:t>’ leve</a:t>
            </a:r>
            <a:r>
              <a:rPr lang="en">
                <a:extLst>
                  <a:ext uri="http://customooxmlschemas.google.com/">
                    <go:slidesCustomData xmlns:go="http://customooxmlschemas.google.com/" textRoundtripDataId="1"/>
                  </a:ext>
                </a:extLst>
              </a:rPr>
              <a:t>l, along with a goal that is illustrated by the dotted grey line to reach the meets expectation standard or performance level 4 next year.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2e505faaf59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9" name="Google Shape;1059;g2e505faaf59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using the 3rd and 4th grade achievement results for this student we can calculate their student growth percentile.This tells us how much they grew over the course of the year relative to </a:t>
            </a:r>
            <a:r>
              <a:rPr lang="en"/>
              <a:t>their</a:t>
            </a:r>
            <a:r>
              <a:rPr lang="en"/>
              <a:t> academic peers.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2e505faaf59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2e505faaf5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case they grew as fast as 46% of their peers but still leaving them short of grade level expectations.  </a:t>
            </a:r>
            <a:r>
              <a:rPr lang="en"/>
              <a:t>Based on prior year</a:t>
            </a:r>
            <a:r>
              <a:rPr lang="en">
                <a:extLst>
                  <a:ext uri="http://customooxmlschemas.google.com/">
                    <go:slidesCustomData xmlns:go="http://customooxmlschemas.google.com/" textRoundtripDataId="2"/>
                  </a:ext>
                </a:extLst>
              </a:rPr>
              <a:t> scores</a:t>
            </a:r>
            <a:r>
              <a:rPr lang="en"/>
              <a:t>, we can estimate the amount of growth needed for the student to reach the next performance level within a two-year period in this case by 5th grade in the Spring of 2024.</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5.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5.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20.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 Id="rId3" Type="http://schemas.openxmlformats.org/officeDocument/2006/relationships/image" Target="../media/image18.png"/><Relationship Id="rId4" Type="http://schemas.openxmlformats.org/officeDocument/2006/relationships/image" Target="../media/image19.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 Id="rId3" Type="http://schemas.openxmlformats.org/officeDocument/2006/relationships/image" Target="../media/image21.png"/><Relationship Id="rId4" Type="http://schemas.openxmlformats.org/officeDocument/2006/relationships/image" Target="../media/image14.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 Id="rId3" Type="http://schemas.openxmlformats.org/officeDocument/2006/relationships/image" Target="../media/image14.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png"/><Relationship Id="rId3" Type="http://schemas.openxmlformats.org/officeDocument/2006/relationships/image" Target="../media/image14.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8.png"/><Relationship Id="rId3" Type="http://schemas.openxmlformats.org/officeDocument/2006/relationships/image" Target="../media/image14.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2.png"/><Relationship Id="rId3" Type="http://schemas.openxmlformats.org/officeDocument/2006/relationships/image" Target="../media/image14.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 Id="rId3" Type="http://schemas.openxmlformats.org/officeDocument/2006/relationships/image" Target="../media/image14.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5.png"/><Relationship Id="rId3"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1.png"/><Relationship Id="rId3" Type="http://schemas.openxmlformats.org/officeDocument/2006/relationships/image" Target="../media/image14.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7.png"/><Relationship Id="rId3" Type="http://schemas.openxmlformats.org/officeDocument/2006/relationships/image" Target="../media/image14.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8.png"/><Relationship Id="rId3" Type="http://schemas.openxmlformats.org/officeDocument/2006/relationships/image" Target="../media/image14.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 Id="rId3"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27.png"/><Relationship Id="rId5" Type="http://schemas.openxmlformats.org/officeDocument/2006/relationships/image" Target="../media/image24.png"/><Relationship Id="rId6" Type="http://schemas.openxmlformats.org/officeDocument/2006/relationships/image" Target="../media/image26.png"/><Relationship Id="rId7" Type="http://schemas.openxmlformats.org/officeDocument/2006/relationships/image" Target="../media/image31.png"/><Relationship Id="rId8" Type="http://schemas.openxmlformats.org/officeDocument/2006/relationships/image" Target="../media/image32.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png"/><Relationship Id="rId3" Type="http://schemas.openxmlformats.org/officeDocument/2006/relationships/image" Target="../media/image34.png"/><Relationship Id="rId4" Type="http://schemas.openxmlformats.org/officeDocument/2006/relationships/image" Target="../media/image44.png"/><Relationship Id="rId9" Type="http://schemas.openxmlformats.org/officeDocument/2006/relationships/image" Target="../media/image29.png"/><Relationship Id="rId5" Type="http://schemas.openxmlformats.org/officeDocument/2006/relationships/image" Target="../media/image36.png"/><Relationship Id="rId6" Type="http://schemas.openxmlformats.org/officeDocument/2006/relationships/image" Target="../media/image40.png"/><Relationship Id="rId7" Type="http://schemas.openxmlformats.org/officeDocument/2006/relationships/image" Target="../media/image43.png"/><Relationship Id="rId8" Type="http://schemas.openxmlformats.org/officeDocument/2006/relationships/image" Target="../media/image4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8.png"/><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1.png"/><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 Id="rId3"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 Id="rId3"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 Id="rId3"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27.png"/><Relationship Id="rId5" Type="http://schemas.openxmlformats.org/officeDocument/2006/relationships/image" Target="../media/image24.png"/><Relationship Id="rId6" Type="http://schemas.openxmlformats.org/officeDocument/2006/relationships/image" Target="../media/image26.png"/><Relationship Id="rId7" Type="http://schemas.openxmlformats.org/officeDocument/2006/relationships/image" Target="../media/image31.png"/><Relationship Id="rId8" Type="http://schemas.openxmlformats.org/officeDocument/2006/relationships/image" Target="../media/image3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34.png"/><Relationship Id="rId4" Type="http://schemas.openxmlformats.org/officeDocument/2006/relationships/image" Target="../media/image44.png"/><Relationship Id="rId9" Type="http://schemas.openxmlformats.org/officeDocument/2006/relationships/image" Target="../media/image29.png"/><Relationship Id="rId5" Type="http://schemas.openxmlformats.org/officeDocument/2006/relationships/image" Target="../media/image36.png"/><Relationship Id="rId6" Type="http://schemas.openxmlformats.org/officeDocument/2006/relationships/image" Target="../media/image40.png"/><Relationship Id="rId7" Type="http://schemas.openxmlformats.org/officeDocument/2006/relationships/image" Target="../media/image43.png"/><Relationship Id="rId8" Type="http://schemas.openxmlformats.org/officeDocument/2006/relationships/image" Target="../media/image4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0.png"/><Relationship Id="rId4" Type="http://schemas.openxmlformats.org/officeDocument/2006/relationships/image" Target="../media/image4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0.png"/><Relationship Id="rId4" Type="http://schemas.openxmlformats.org/officeDocument/2006/relationships/image" Target="../media/image5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0.png"/><Relationship Id="rId4" Type="http://schemas.openxmlformats.org/officeDocument/2006/relationships/image" Target="../media/image5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0.png"/><Relationship Id="rId4" Type="http://schemas.openxmlformats.org/officeDocument/2006/relationships/image" Target="../media/image6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0.png"/><Relationship Id="rId4" Type="http://schemas.openxmlformats.org/officeDocument/2006/relationships/image" Target="../media/image5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0.png"/><Relationship Id="rId4" Type="http://schemas.openxmlformats.org/officeDocument/2006/relationships/image" Target="../media/image5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9.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0.png"/><Relationship Id="rId4" Type="http://schemas.openxmlformats.org/officeDocument/2006/relationships/image" Target="../media/image4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0.png"/><Relationship Id="rId4" Type="http://schemas.openxmlformats.org/officeDocument/2006/relationships/image" Target="../media/image5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0.png"/><Relationship Id="rId4" Type="http://schemas.openxmlformats.org/officeDocument/2006/relationships/image" Target="../media/image5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0.png"/><Relationship Id="rId4" Type="http://schemas.openxmlformats.org/officeDocument/2006/relationships/image" Target="../media/image69.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0.png"/><Relationship Id="rId4" Type="http://schemas.openxmlformats.org/officeDocument/2006/relationships/image" Target="../media/image5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0.png"/><Relationship Id="rId4" Type="http://schemas.openxmlformats.org/officeDocument/2006/relationships/image" Target="../media/image5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8.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4.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8.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png"/><Relationship Id="rId3"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 Id="rId3" Type="http://schemas.openxmlformats.org/officeDocument/2006/relationships/image" Target="../media/image1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8.png"/><Relationship Id="rId3" Type="http://schemas.openxmlformats.org/officeDocument/2006/relationships/image" Target="../media/image14.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8.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blue" type="title">
  <p:cSld name="TITLE">
    <p:spTree>
      <p:nvGrpSpPr>
        <p:cNvPr id="11" name="Shape 11"/>
        <p:cNvGrpSpPr/>
        <p:nvPr/>
      </p:nvGrpSpPr>
      <p:grpSpPr>
        <a:xfrm>
          <a:off x="0" y="0"/>
          <a:ext cx="0" cy="0"/>
          <a:chOff x="0" y="0"/>
          <a:chExt cx="0" cy="0"/>
        </a:xfrm>
      </p:grpSpPr>
      <p:sp>
        <p:nvSpPr>
          <p:cNvPr id="12" name="Google Shape;12;p18"/>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3" name="Google Shape;13;p18"/>
          <p:cNvPicPr preferRelativeResize="0"/>
          <p:nvPr/>
        </p:nvPicPr>
        <p:blipFill rotWithShape="1">
          <a:blip r:embed="rId2">
            <a:alphaModFix/>
          </a:blip>
          <a:srcRect b="0" l="0" r="0" t="0"/>
          <a:stretch/>
        </p:blipFill>
        <p:spPr>
          <a:xfrm>
            <a:off x="-12" y="-11537"/>
            <a:ext cx="9144024" cy="5166574"/>
          </a:xfrm>
          <a:prstGeom prst="rect">
            <a:avLst/>
          </a:prstGeom>
          <a:noFill/>
          <a:ln>
            <a:noFill/>
          </a:ln>
        </p:spPr>
      </p:pic>
      <p:cxnSp>
        <p:nvCxnSpPr>
          <p:cNvPr id="14" name="Google Shape;14;p18"/>
          <p:cNvCxnSpPr/>
          <p:nvPr/>
        </p:nvCxnSpPr>
        <p:spPr>
          <a:xfrm>
            <a:off x="301350" y="2758925"/>
            <a:ext cx="8541300" cy="0"/>
          </a:xfrm>
          <a:prstGeom prst="straightConnector1">
            <a:avLst/>
          </a:prstGeom>
          <a:noFill/>
          <a:ln cap="flat" cmpd="sng" w="9525">
            <a:solidFill>
              <a:schemeClr val="lt1"/>
            </a:solidFill>
            <a:prstDash val="solid"/>
            <a:round/>
            <a:headEnd len="sm" w="sm" type="none"/>
            <a:tailEnd len="sm" w="sm" type="none"/>
          </a:ln>
        </p:spPr>
      </p:cxnSp>
      <p:sp>
        <p:nvSpPr>
          <p:cNvPr id="15" name="Google Shape;15;p18"/>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algn="ctr">
              <a:lnSpc>
                <a:spcPct val="100000"/>
              </a:lnSpc>
              <a:spcBef>
                <a:spcPts val="0"/>
              </a:spcBef>
              <a:spcAft>
                <a:spcPts val="0"/>
              </a:spcAft>
              <a:buClr>
                <a:schemeClr val="lt1"/>
              </a:buClr>
              <a:buSzPts val="2300"/>
              <a:buNone/>
              <a:defRPr sz="23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1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4000"/>
              <a:buFont typeface="Rockwell"/>
              <a:buChar char="●"/>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5200"/>
              <a:buChar char="○"/>
              <a:defRPr sz="5200"/>
            </a:lvl2pPr>
            <a:lvl3pPr lvl="2" algn="ctr">
              <a:lnSpc>
                <a:spcPct val="100000"/>
              </a:lnSpc>
              <a:spcBef>
                <a:spcPts val="0"/>
              </a:spcBef>
              <a:spcAft>
                <a:spcPts val="0"/>
              </a:spcAft>
              <a:buSzPts val="5200"/>
              <a:buChar char="■"/>
              <a:defRPr sz="5200"/>
            </a:lvl3pPr>
            <a:lvl4pPr lvl="3" algn="ctr">
              <a:lnSpc>
                <a:spcPct val="100000"/>
              </a:lnSpc>
              <a:spcBef>
                <a:spcPts val="0"/>
              </a:spcBef>
              <a:spcAft>
                <a:spcPts val="0"/>
              </a:spcAft>
              <a:buSzPts val="5200"/>
              <a:buChar char="●"/>
              <a:defRPr sz="5200"/>
            </a:lvl4pPr>
            <a:lvl5pPr lvl="4" algn="ctr">
              <a:lnSpc>
                <a:spcPct val="100000"/>
              </a:lnSpc>
              <a:spcBef>
                <a:spcPts val="0"/>
              </a:spcBef>
              <a:spcAft>
                <a:spcPts val="0"/>
              </a:spcAft>
              <a:buSzPts val="5200"/>
              <a:buChar char="○"/>
              <a:defRPr sz="5200"/>
            </a:lvl5pPr>
            <a:lvl6pPr lvl="5" algn="ctr">
              <a:lnSpc>
                <a:spcPct val="100000"/>
              </a:lnSpc>
              <a:spcBef>
                <a:spcPts val="0"/>
              </a:spcBef>
              <a:spcAft>
                <a:spcPts val="0"/>
              </a:spcAft>
              <a:buSzPts val="5200"/>
              <a:buChar char="■"/>
              <a:defRPr sz="5200"/>
            </a:lvl6pPr>
            <a:lvl7pPr lvl="6" algn="ctr">
              <a:lnSpc>
                <a:spcPct val="100000"/>
              </a:lnSpc>
              <a:spcBef>
                <a:spcPts val="0"/>
              </a:spcBef>
              <a:spcAft>
                <a:spcPts val="0"/>
              </a:spcAft>
              <a:buSzPts val="5200"/>
              <a:buChar char="●"/>
              <a:defRPr sz="5200"/>
            </a:lvl7pPr>
            <a:lvl8pPr lvl="7" algn="ctr">
              <a:lnSpc>
                <a:spcPct val="100000"/>
              </a:lnSpc>
              <a:spcBef>
                <a:spcPts val="0"/>
              </a:spcBef>
              <a:spcAft>
                <a:spcPts val="0"/>
              </a:spcAft>
              <a:buSzPts val="5200"/>
              <a:buChar char="○"/>
              <a:defRPr sz="5200"/>
            </a:lvl8pPr>
            <a:lvl9pPr lvl="8" algn="ctr">
              <a:lnSpc>
                <a:spcPct val="100000"/>
              </a:lnSpc>
              <a:spcBef>
                <a:spcPts val="0"/>
              </a:spcBef>
              <a:spcAft>
                <a:spcPts val="0"/>
              </a:spcAft>
              <a:buSzPts val="5200"/>
              <a:buChar char="■"/>
              <a:defRPr sz="52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mparisons with icons">
  <p:cSld name="ONE_COLUMN_TEXT_4">
    <p:spTree>
      <p:nvGrpSpPr>
        <p:cNvPr id="88" name="Shape 88"/>
        <p:cNvGrpSpPr/>
        <p:nvPr/>
      </p:nvGrpSpPr>
      <p:grpSpPr>
        <a:xfrm>
          <a:off x="0" y="0"/>
          <a:ext cx="0" cy="0"/>
          <a:chOff x="0" y="0"/>
          <a:chExt cx="0" cy="0"/>
        </a:xfrm>
      </p:grpSpPr>
      <p:pic>
        <p:nvPicPr>
          <p:cNvPr id="89" name="Google Shape;89;p28"/>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sp>
        <p:nvSpPr>
          <p:cNvPr id="90" name="Google Shape;90;p28"/>
          <p:cNvSpPr/>
          <p:nvPr/>
        </p:nvSpPr>
        <p:spPr>
          <a:xfrm>
            <a:off x="296375" y="1159025"/>
            <a:ext cx="2592600" cy="3160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1" name="Google Shape;91;p28"/>
          <p:cNvPicPr preferRelativeResize="0"/>
          <p:nvPr/>
        </p:nvPicPr>
        <p:blipFill rotWithShape="1">
          <a:blip r:embed="rId3">
            <a:alphaModFix/>
          </a:blip>
          <a:srcRect b="0" l="0" r="0" t="0"/>
          <a:stretch/>
        </p:blipFill>
        <p:spPr>
          <a:xfrm>
            <a:off x="-6900" y="0"/>
            <a:ext cx="9172498" cy="917250"/>
          </a:xfrm>
          <a:prstGeom prst="rect">
            <a:avLst/>
          </a:prstGeom>
          <a:noFill/>
          <a:ln>
            <a:noFill/>
          </a:ln>
        </p:spPr>
      </p:pic>
      <p:sp>
        <p:nvSpPr>
          <p:cNvPr id="92" name="Google Shape;92;p28"/>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93" name="Google Shape;93;p28"/>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cxnSp>
        <p:nvCxnSpPr>
          <p:cNvPr id="94" name="Google Shape;94;p28"/>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95" name="Google Shape;95;p28"/>
          <p:cNvSpPr txBox="1"/>
          <p:nvPr>
            <p:ph idx="1" type="subTitle"/>
          </p:nvPr>
        </p:nvSpPr>
        <p:spPr>
          <a:xfrm>
            <a:off x="377725" y="1614818"/>
            <a:ext cx="2421300" cy="24861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lt1"/>
              </a:buClr>
              <a:buSzPts val="1400"/>
              <a:buNone/>
              <a:defRPr sz="1400">
                <a:solidFill>
                  <a:schemeClr val="lt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96" name="Google Shape;96;p28"/>
          <p:cNvSpPr/>
          <p:nvPr>
            <p:ph idx="2" type="pic"/>
          </p:nvPr>
        </p:nvSpPr>
        <p:spPr>
          <a:xfrm>
            <a:off x="1391575" y="1204932"/>
            <a:ext cx="393600" cy="353700"/>
          </a:xfrm>
          <a:prstGeom prst="roundRect">
            <a:avLst>
              <a:gd fmla="val 16667" name="adj"/>
            </a:avLst>
          </a:prstGeom>
          <a:noFill/>
          <a:ln>
            <a:noFill/>
          </a:ln>
        </p:spPr>
      </p:sp>
      <p:sp>
        <p:nvSpPr>
          <p:cNvPr id="97" name="Google Shape;97;p28"/>
          <p:cNvSpPr/>
          <p:nvPr/>
        </p:nvSpPr>
        <p:spPr>
          <a:xfrm>
            <a:off x="3177075" y="1159025"/>
            <a:ext cx="2592600" cy="3160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28"/>
          <p:cNvSpPr txBox="1"/>
          <p:nvPr>
            <p:ph idx="3" type="subTitle"/>
          </p:nvPr>
        </p:nvSpPr>
        <p:spPr>
          <a:xfrm>
            <a:off x="3258425" y="1614818"/>
            <a:ext cx="2421300" cy="24861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lt1"/>
              </a:buClr>
              <a:buSzPts val="1400"/>
              <a:buNone/>
              <a:defRPr sz="1400">
                <a:solidFill>
                  <a:schemeClr val="lt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99" name="Google Shape;99;p28"/>
          <p:cNvSpPr/>
          <p:nvPr>
            <p:ph idx="4" type="pic"/>
          </p:nvPr>
        </p:nvSpPr>
        <p:spPr>
          <a:xfrm>
            <a:off x="4272275" y="1204932"/>
            <a:ext cx="393600" cy="353700"/>
          </a:xfrm>
          <a:prstGeom prst="roundRect">
            <a:avLst>
              <a:gd fmla="val 16667" name="adj"/>
            </a:avLst>
          </a:prstGeom>
          <a:noFill/>
          <a:ln>
            <a:noFill/>
          </a:ln>
        </p:spPr>
      </p:sp>
      <p:sp>
        <p:nvSpPr>
          <p:cNvPr id="100" name="Google Shape;100;p28"/>
          <p:cNvSpPr/>
          <p:nvPr/>
        </p:nvSpPr>
        <p:spPr>
          <a:xfrm>
            <a:off x="6057775" y="1159025"/>
            <a:ext cx="2592600" cy="3160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28"/>
          <p:cNvSpPr txBox="1"/>
          <p:nvPr>
            <p:ph idx="5" type="subTitle"/>
          </p:nvPr>
        </p:nvSpPr>
        <p:spPr>
          <a:xfrm>
            <a:off x="6139125" y="1614818"/>
            <a:ext cx="2421300" cy="24861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lt1"/>
              </a:buClr>
              <a:buSzPts val="1400"/>
              <a:buNone/>
              <a:defRPr sz="1400">
                <a:solidFill>
                  <a:schemeClr val="lt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02" name="Google Shape;102;p28"/>
          <p:cNvSpPr/>
          <p:nvPr>
            <p:ph idx="6" type="pic"/>
          </p:nvPr>
        </p:nvSpPr>
        <p:spPr>
          <a:xfrm>
            <a:off x="7152975" y="1204932"/>
            <a:ext cx="393600" cy="353700"/>
          </a:xfrm>
          <a:prstGeom prst="roundRect">
            <a:avLst>
              <a:gd fmla="val 16667" name="adj"/>
            </a:avLst>
          </a:prstGeom>
          <a:noFill/>
          <a:ln>
            <a:noFill/>
          </a:ln>
        </p:spPr>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yellow">
  <p:cSld name="SECTION_HEADER_1">
    <p:spTree>
      <p:nvGrpSpPr>
        <p:cNvPr id="720" name="Shape 720"/>
        <p:cNvGrpSpPr/>
        <p:nvPr/>
      </p:nvGrpSpPr>
      <p:grpSpPr>
        <a:xfrm>
          <a:off x="0" y="0"/>
          <a:ext cx="0" cy="0"/>
          <a:chOff x="0" y="0"/>
          <a:chExt cx="0" cy="0"/>
        </a:xfrm>
      </p:grpSpPr>
      <p:pic>
        <p:nvPicPr>
          <p:cNvPr id="721" name="Google Shape;721;g2770ead30b6_0_924"/>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722" name="Google Shape;722;g2770ead30b6_0_924"/>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723" name="Google Shape;723;g2770ead30b6_0_924"/>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rtl="0" algn="l">
              <a:lnSpc>
                <a:spcPct val="115000"/>
              </a:lnSpc>
              <a:spcBef>
                <a:spcPts val="0"/>
              </a:spcBef>
              <a:spcAft>
                <a:spcPts val="0"/>
              </a:spcAft>
              <a:buClr>
                <a:schemeClr val="dk1"/>
              </a:buClr>
              <a:buSzPts val="1600"/>
              <a:buChar char="●"/>
              <a:defRPr>
                <a:solidFill>
                  <a:schemeClr val="dk1"/>
                </a:solidFill>
              </a:defRPr>
            </a:lvl1pPr>
            <a:lvl2pPr indent="-292100" lvl="1" marL="914400" rtl="0" algn="l">
              <a:lnSpc>
                <a:spcPct val="115000"/>
              </a:lnSpc>
              <a:spcBef>
                <a:spcPts val="0"/>
              </a:spcBef>
              <a:spcAft>
                <a:spcPts val="0"/>
              </a:spcAft>
              <a:buClr>
                <a:schemeClr val="dk1"/>
              </a:buClr>
              <a:buSzPts val="1000"/>
              <a:buChar char="○"/>
              <a:defRPr sz="1600">
                <a:solidFill>
                  <a:schemeClr val="dk1"/>
                </a:solidFill>
              </a:defRPr>
            </a:lvl2pPr>
            <a:lvl3pPr indent="-292100" lvl="2" marL="1371600" rtl="0" algn="l">
              <a:lnSpc>
                <a:spcPct val="115000"/>
              </a:lnSpc>
              <a:spcBef>
                <a:spcPts val="0"/>
              </a:spcBef>
              <a:spcAft>
                <a:spcPts val="0"/>
              </a:spcAft>
              <a:buClr>
                <a:schemeClr val="dk1"/>
              </a:buClr>
              <a:buSzPts val="1000"/>
              <a:buChar char="■"/>
              <a:defRPr sz="1600">
                <a:solidFill>
                  <a:schemeClr val="dk1"/>
                </a:solidFill>
              </a:defRPr>
            </a:lvl3pPr>
            <a:lvl4pPr indent="-292100" lvl="3" marL="1828800" rtl="0" algn="l">
              <a:lnSpc>
                <a:spcPct val="115000"/>
              </a:lnSpc>
              <a:spcBef>
                <a:spcPts val="0"/>
              </a:spcBef>
              <a:spcAft>
                <a:spcPts val="0"/>
              </a:spcAft>
              <a:buClr>
                <a:schemeClr val="dk1"/>
              </a:buClr>
              <a:buSzPts val="1000"/>
              <a:buChar char="●"/>
              <a:defRPr sz="1600">
                <a:solidFill>
                  <a:schemeClr val="dk1"/>
                </a:solidFill>
              </a:defRPr>
            </a:lvl4pPr>
            <a:lvl5pPr indent="-292100" lvl="4" marL="2286000" rtl="0" algn="l">
              <a:lnSpc>
                <a:spcPct val="115000"/>
              </a:lnSpc>
              <a:spcBef>
                <a:spcPts val="0"/>
              </a:spcBef>
              <a:spcAft>
                <a:spcPts val="0"/>
              </a:spcAft>
              <a:buClr>
                <a:schemeClr val="dk1"/>
              </a:buClr>
              <a:buSzPts val="1000"/>
              <a:buChar char="○"/>
              <a:defRPr sz="1600">
                <a:solidFill>
                  <a:schemeClr val="dk1"/>
                </a:solidFill>
              </a:defRPr>
            </a:lvl5pPr>
            <a:lvl6pPr indent="-292100" lvl="5" marL="2743200" rtl="0" algn="l">
              <a:lnSpc>
                <a:spcPct val="115000"/>
              </a:lnSpc>
              <a:spcBef>
                <a:spcPts val="0"/>
              </a:spcBef>
              <a:spcAft>
                <a:spcPts val="0"/>
              </a:spcAft>
              <a:buClr>
                <a:schemeClr val="dk1"/>
              </a:buClr>
              <a:buSzPts val="1000"/>
              <a:buChar char="■"/>
              <a:defRPr sz="1600">
                <a:solidFill>
                  <a:schemeClr val="dk1"/>
                </a:solidFill>
              </a:defRPr>
            </a:lvl6pPr>
            <a:lvl7pPr indent="-292100" lvl="6" marL="3200400" rtl="0" algn="l">
              <a:lnSpc>
                <a:spcPct val="115000"/>
              </a:lnSpc>
              <a:spcBef>
                <a:spcPts val="0"/>
              </a:spcBef>
              <a:spcAft>
                <a:spcPts val="0"/>
              </a:spcAft>
              <a:buClr>
                <a:schemeClr val="dk1"/>
              </a:buClr>
              <a:buSzPts val="1000"/>
              <a:buChar char="●"/>
              <a:defRPr sz="1600">
                <a:solidFill>
                  <a:schemeClr val="dk1"/>
                </a:solidFill>
              </a:defRPr>
            </a:lvl7pPr>
            <a:lvl8pPr indent="-292100" lvl="7" marL="3657600" rtl="0" algn="l">
              <a:lnSpc>
                <a:spcPct val="115000"/>
              </a:lnSpc>
              <a:spcBef>
                <a:spcPts val="0"/>
              </a:spcBef>
              <a:spcAft>
                <a:spcPts val="0"/>
              </a:spcAft>
              <a:buClr>
                <a:schemeClr val="dk1"/>
              </a:buClr>
              <a:buSzPts val="1000"/>
              <a:buChar char="○"/>
              <a:defRPr sz="1600">
                <a:solidFill>
                  <a:schemeClr val="dk1"/>
                </a:solidFill>
              </a:defRPr>
            </a:lvl8pPr>
            <a:lvl9pPr indent="-292100" lvl="8" marL="4114800" rtl="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724" name="Google Shape;724;g2770ead30b6_0_924"/>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725" name="Google Shape;725;g2770ead30b6_0_924"/>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726" name="Google Shape;726;g2770ead30b6_0_924"/>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yellow">
  <p:cSld name="TITLE_AND_BODY_1">
    <p:spTree>
      <p:nvGrpSpPr>
        <p:cNvPr id="727" name="Shape 727"/>
        <p:cNvGrpSpPr/>
        <p:nvPr/>
      </p:nvGrpSpPr>
      <p:grpSpPr>
        <a:xfrm>
          <a:off x="0" y="0"/>
          <a:ext cx="0" cy="0"/>
          <a:chOff x="0" y="0"/>
          <a:chExt cx="0" cy="0"/>
        </a:xfrm>
      </p:grpSpPr>
      <p:pic>
        <p:nvPicPr>
          <p:cNvPr id="728" name="Google Shape;728;g2770ead30b6_0_931"/>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729" name="Google Shape;729;g2770ead30b6_0_931"/>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730" name="Google Shape;730;g2770ead30b6_0_931"/>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731" name="Google Shape;731;g2770ead30b6_0_931"/>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732" name="Google Shape;732;g2770ead30b6_0_931"/>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yellow">
  <p:cSld name="TITLE_AND_TWO_COLUMNS_1">
    <p:spTree>
      <p:nvGrpSpPr>
        <p:cNvPr id="733" name="Shape 733"/>
        <p:cNvGrpSpPr/>
        <p:nvPr/>
      </p:nvGrpSpPr>
      <p:grpSpPr>
        <a:xfrm>
          <a:off x="0" y="0"/>
          <a:ext cx="0" cy="0"/>
          <a:chOff x="0" y="0"/>
          <a:chExt cx="0" cy="0"/>
        </a:xfrm>
      </p:grpSpPr>
      <p:pic>
        <p:nvPicPr>
          <p:cNvPr id="734" name="Google Shape;734;g2770ead30b6_0_937"/>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735" name="Google Shape;735;g2770ead30b6_0_937"/>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736" name="Google Shape;736;g2770ead30b6_0_937"/>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yellow">
  <p:cSld name="TITLE_ONLY_1">
    <p:spTree>
      <p:nvGrpSpPr>
        <p:cNvPr id="737" name="Shape 737"/>
        <p:cNvGrpSpPr/>
        <p:nvPr/>
      </p:nvGrpSpPr>
      <p:grpSpPr>
        <a:xfrm>
          <a:off x="0" y="0"/>
          <a:ext cx="0" cy="0"/>
          <a:chOff x="0" y="0"/>
          <a:chExt cx="0" cy="0"/>
        </a:xfrm>
      </p:grpSpPr>
      <p:sp>
        <p:nvSpPr>
          <p:cNvPr id="738" name="Google Shape;738;g2770ead30b6_0_941"/>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39" name="Google Shape;739;g2770ead30b6_0_941"/>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740" name="Google Shape;740;g2770ead30b6_0_941"/>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741" name="Google Shape;741;g2770ead30b6_0_941"/>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cxnSp>
        <p:nvCxnSpPr>
          <p:cNvPr id="742" name="Google Shape;742;g2770ead30b6_0_941"/>
          <p:cNvCxnSpPr/>
          <p:nvPr/>
        </p:nvCxnSpPr>
        <p:spPr>
          <a:xfrm>
            <a:off x="0" y="4561600"/>
            <a:ext cx="5392200" cy="0"/>
          </a:xfrm>
          <a:prstGeom prst="straightConnector1">
            <a:avLst/>
          </a:prstGeom>
          <a:noFill/>
          <a:ln cap="flat" cmpd="sng" w="9525">
            <a:solidFill>
              <a:srgbClr val="F1C232"/>
            </a:solidFill>
            <a:prstDash val="solid"/>
            <a:round/>
            <a:headEnd len="sm" w="sm" type="none"/>
            <a:tailEnd len="sm" w="sm" type="none"/>
          </a:ln>
        </p:spPr>
      </p:cxnSp>
      <p:sp>
        <p:nvSpPr>
          <p:cNvPr id="743" name="Google Shape;743;g2770ead30b6_0_941"/>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rtl="0" algn="l">
              <a:lnSpc>
                <a:spcPct val="115000"/>
              </a:lnSpc>
              <a:spcBef>
                <a:spcPts val="0"/>
              </a:spcBef>
              <a:spcAft>
                <a:spcPts val="0"/>
              </a:spcAft>
              <a:buClr>
                <a:schemeClr val="dk1"/>
              </a:buClr>
              <a:buSzPts val="1800"/>
              <a:buChar char="●"/>
              <a:defRPr>
                <a:solidFill>
                  <a:schemeClr val="dk1"/>
                </a:solidFill>
              </a:defRPr>
            </a:lvl1pPr>
            <a:lvl2pPr indent="-330200" lvl="1" marL="914400" rtl="0" algn="l">
              <a:lnSpc>
                <a:spcPct val="115000"/>
              </a:lnSpc>
              <a:spcBef>
                <a:spcPts val="0"/>
              </a:spcBef>
              <a:spcAft>
                <a:spcPts val="0"/>
              </a:spcAft>
              <a:buClr>
                <a:schemeClr val="dk1"/>
              </a:buClr>
              <a:buSzPts val="1600"/>
              <a:buChar char="○"/>
              <a:defRPr sz="1600">
                <a:solidFill>
                  <a:schemeClr val="dk1"/>
                </a:solidFill>
              </a:defRPr>
            </a:lvl2pPr>
            <a:lvl3pPr indent="-330200" lvl="2" marL="1371600" rtl="0" algn="l">
              <a:lnSpc>
                <a:spcPct val="115000"/>
              </a:lnSpc>
              <a:spcBef>
                <a:spcPts val="0"/>
              </a:spcBef>
              <a:spcAft>
                <a:spcPts val="0"/>
              </a:spcAft>
              <a:buClr>
                <a:schemeClr val="dk1"/>
              </a:buClr>
              <a:buSzPts val="1600"/>
              <a:buChar char="■"/>
              <a:defRPr sz="1600">
                <a:solidFill>
                  <a:schemeClr val="dk1"/>
                </a:solidFill>
              </a:defRPr>
            </a:lvl3pPr>
            <a:lvl4pPr indent="-330200" lvl="3" marL="1828800" rtl="0" algn="l">
              <a:lnSpc>
                <a:spcPct val="115000"/>
              </a:lnSpc>
              <a:spcBef>
                <a:spcPts val="0"/>
              </a:spcBef>
              <a:spcAft>
                <a:spcPts val="0"/>
              </a:spcAft>
              <a:buClr>
                <a:schemeClr val="dk1"/>
              </a:buClr>
              <a:buSzPts val="1600"/>
              <a:buChar char="●"/>
              <a:defRPr sz="1600">
                <a:solidFill>
                  <a:schemeClr val="dk1"/>
                </a:solidFill>
              </a:defRPr>
            </a:lvl4pPr>
            <a:lvl5pPr indent="-330200" lvl="4" marL="2286000" rtl="0" algn="l">
              <a:lnSpc>
                <a:spcPct val="115000"/>
              </a:lnSpc>
              <a:spcBef>
                <a:spcPts val="0"/>
              </a:spcBef>
              <a:spcAft>
                <a:spcPts val="0"/>
              </a:spcAft>
              <a:buClr>
                <a:schemeClr val="dk1"/>
              </a:buClr>
              <a:buSzPts val="1600"/>
              <a:buChar char="○"/>
              <a:defRPr sz="1600">
                <a:solidFill>
                  <a:schemeClr val="dk1"/>
                </a:solidFill>
              </a:defRPr>
            </a:lvl5pPr>
            <a:lvl6pPr indent="-330200" lvl="5" marL="2743200" rtl="0" algn="l">
              <a:lnSpc>
                <a:spcPct val="115000"/>
              </a:lnSpc>
              <a:spcBef>
                <a:spcPts val="0"/>
              </a:spcBef>
              <a:spcAft>
                <a:spcPts val="0"/>
              </a:spcAft>
              <a:buClr>
                <a:schemeClr val="dk1"/>
              </a:buClr>
              <a:buSzPts val="1600"/>
              <a:buChar char="■"/>
              <a:defRPr sz="1600">
                <a:solidFill>
                  <a:schemeClr val="dk1"/>
                </a:solidFill>
              </a:defRPr>
            </a:lvl6pPr>
            <a:lvl7pPr indent="-330200" lvl="6" marL="3200400" rtl="0" algn="l">
              <a:lnSpc>
                <a:spcPct val="115000"/>
              </a:lnSpc>
              <a:spcBef>
                <a:spcPts val="0"/>
              </a:spcBef>
              <a:spcAft>
                <a:spcPts val="0"/>
              </a:spcAft>
              <a:buClr>
                <a:schemeClr val="dk1"/>
              </a:buClr>
              <a:buSzPts val="1600"/>
              <a:buChar char="●"/>
              <a:defRPr sz="1600">
                <a:solidFill>
                  <a:schemeClr val="dk1"/>
                </a:solidFill>
              </a:defRPr>
            </a:lvl7pPr>
            <a:lvl8pPr indent="-330200" lvl="7" marL="3657600" rtl="0" algn="l">
              <a:lnSpc>
                <a:spcPct val="115000"/>
              </a:lnSpc>
              <a:spcBef>
                <a:spcPts val="0"/>
              </a:spcBef>
              <a:spcAft>
                <a:spcPts val="0"/>
              </a:spcAft>
              <a:buClr>
                <a:schemeClr val="dk1"/>
              </a:buClr>
              <a:buSzPts val="1600"/>
              <a:buChar char="○"/>
              <a:defRPr sz="1600">
                <a:solidFill>
                  <a:schemeClr val="dk1"/>
                </a:solidFill>
              </a:defRPr>
            </a:lvl8pPr>
            <a:lvl9pPr indent="-330200" lvl="8" marL="4114800" rtl="0" algn="l">
              <a:lnSpc>
                <a:spcPct val="115000"/>
              </a:lnSpc>
              <a:spcBef>
                <a:spcPts val="0"/>
              </a:spcBef>
              <a:spcAft>
                <a:spcPts val="0"/>
              </a:spcAft>
              <a:buClr>
                <a:schemeClr val="dk1"/>
              </a:buClr>
              <a:buSzPts val="1600"/>
              <a:buChar char="■"/>
              <a:defRPr sz="1600">
                <a:solidFill>
                  <a:schemeClr val="dk1"/>
                </a:solidFill>
              </a:defRPr>
            </a:lvl9pPr>
          </a:lstStyle>
          <a:p/>
        </p:txBody>
      </p:sp>
      <p:sp>
        <p:nvSpPr>
          <p:cNvPr id="744" name="Google Shape;744;g2770ead30b6_0_941"/>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745" name="Google Shape;745;g2770ead30b6_0_941"/>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 yellow">
  <p:cSld name="ONE_COLUMN_TEXT_1">
    <p:spTree>
      <p:nvGrpSpPr>
        <p:cNvPr id="746" name="Shape 746"/>
        <p:cNvGrpSpPr/>
        <p:nvPr/>
      </p:nvGrpSpPr>
      <p:grpSpPr>
        <a:xfrm>
          <a:off x="0" y="0"/>
          <a:ext cx="0" cy="0"/>
          <a:chOff x="0" y="0"/>
          <a:chExt cx="0" cy="0"/>
        </a:xfrm>
      </p:grpSpPr>
      <p:pic>
        <p:nvPicPr>
          <p:cNvPr id="747" name="Google Shape;747;g2770ead30b6_0_950"/>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748" name="Google Shape;748;g2770ead30b6_0_950"/>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49" name="Google Shape;749;g2770ead30b6_0_950"/>
          <p:cNvSpPr txBox="1"/>
          <p:nvPr>
            <p:ph idx="1" type="body"/>
          </p:nvPr>
        </p:nvSpPr>
        <p:spPr>
          <a:xfrm>
            <a:off x="311700" y="1152475"/>
            <a:ext cx="3999900" cy="31788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750" name="Google Shape;750;g2770ead30b6_0_950"/>
          <p:cNvSpPr txBox="1"/>
          <p:nvPr>
            <p:ph idx="2" type="body"/>
          </p:nvPr>
        </p:nvSpPr>
        <p:spPr>
          <a:xfrm>
            <a:off x="4832400" y="1152475"/>
            <a:ext cx="3999900" cy="31788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751" name="Google Shape;751;g2770ead30b6_0_950"/>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752" name="Google Shape;752;g2770ead30b6_0_950"/>
          <p:cNvSpPr txBox="1"/>
          <p:nvPr>
            <p:ph idx="3"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753" name="Google Shape;753;g2770ead30b6_0_950"/>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754" name="Google Shape;754;g2770ead30b6_0_950"/>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with header - yellow">
  <p:cSld name="ONE_COLUMN_TEXT_1_2">
    <p:spTree>
      <p:nvGrpSpPr>
        <p:cNvPr id="755" name="Shape 755"/>
        <p:cNvGrpSpPr/>
        <p:nvPr/>
      </p:nvGrpSpPr>
      <p:grpSpPr>
        <a:xfrm>
          <a:off x="0" y="0"/>
          <a:ext cx="0" cy="0"/>
          <a:chOff x="0" y="0"/>
          <a:chExt cx="0" cy="0"/>
        </a:xfrm>
      </p:grpSpPr>
      <p:pic>
        <p:nvPicPr>
          <p:cNvPr id="756" name="Google Shape;756;g2770ead30b6_0_959"/>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757" name="Google Shape;757;g2770ead30b6_0_959"/>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58" name="Google Shape;758;g2770ead30b6_0_959"/>
          <p:cNvSpPr txBox="1"/>
          <p:nvPr>
            <p:ph idx="1" type="body"/>
          </p:nvPr>
        </p:nvSpPr>
        <p:spPr>
          <a:xfrm>
            <a:off x="311700" y="1409350"/>
            <a:ext cx="3999900" cy="29220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759" name="Google Shape;759;g2770ead30b6_0_959"/>
          <p:cNvSpPr txBox="1"/>
          <p:nvPr>
            <p:ph idx="2" type="body"/>
          </p:nvPr>
        </p:nvSpPr>
        <p:spPr>
          <a:xfrm>
            <a:off x="4832400" y="1409275"/>
            <a:ext cx="3999900" cy="29220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760" name="Google Shape;760;g2770ead30b6_0_959"/>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761" name="Google Shape;761;g2770ead30b6_0_959"/>
          <p:cNvSpPr txBox="1"/>
          <p:nvPr>
            <p:ph idx="3"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762" name="Google Shape;762;g2770ead30b6_0_959"/>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763" name="Google Shape;763;g2770ead30b6_0_959"/>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764" name="Google Shape;764;g2770ead30b6_0_959"/>
          <p:cNvSpPr txBox="1"/>
          <p:nvPr>
            <p:ph idx="4" type="title"/>
          </p:nvPr>
        </p:nvSpPr>
        <p:spPr>
          <a:xfrm>
            <a:off x="329300" y="1047150"/>
            <a:ext cx="3982200" cy="369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p:txBody>
      </p:sp>
      <p:sp>
        <p:nvSpPr>
          <p:cNvPr id="765" name="Google Shape;765;g2770ead30b6_0_959"/>
          <p:cNvSpPr txBox="1"/>
          <p:nvPr>
            <p:ph idx="5" type="title"/>
          </p:nvPr>
        </p:nvSpPr>
        <p:spPr>
          <a:xfrm>
            <a:off x="4841250" y="1047150"/>
            <a:ext cx="3982200" cy="369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2pPr>
            <a:lvl3pPr lvl="2"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3pPr>
            <a:lvl4pPr lvl="3"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4pPr>
            <a:lvl5pPr lvl="4"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5pPr>
            <a:lvl6pPr lvl="5"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6pPr>
            <a:lvl7pPr lvl="6"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7pPr>
            <a:lvl8pPr lvl="7"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8pPr>
            <a:lvl9pPr lvl="8"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 yellow 1">
  <p:cSld name="ONE_COLUMN_TEXT_1_1">
    <p:spTree>
      <p:nvGrpSpPr>
        <p:cNvPr id="766" name="Shape 766"/>
        <p:cNvGrpSpPr/>
        <p:nvPr/>
      </p:nvGrpSpPr>
      <p:grpSpPr>
        <a:xfrm>
          <a:off x="0" y="0"/>
          <a:ext cx="0" cy="0"/>
          <a:chOff x="0" y="0"/>
          <a:chExt cx="0" cy="0"/>
        </a:xfrm>
      </p:grpSpPr>
      <p:pic>
        <p:nvPicPr>
          <p:cNvPr id="767" name="Google Shape;767;g2770ead30b6_0_97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768" name="Google Shape;768;g2770ead30b6_0_970"/>
          <p:cNvSpPr txBox="1"/>
          <p:nvPr>
            <p:ph type="ctrTitle"/>
          </p:nvPr>
        </p:nvSpPr>
        <p:spPr>
          <a:xfrm>
            <a:off x="311700" y="744575"/>
            <a:ext cx="8520600" cy="1827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p:txBody>
      </p:sp>
      <p:sp>
        <p:nvSpPr>
          <p:cNvPr id="769" name="Google Shape;769;g2770ead30b6_0_970"/>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rt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rtl="0"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rtl="0"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rtl="0"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rtl="0"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rtl="0"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rtl="0"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rtl="0"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rtl="0"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p:txBody>
      </p:sp>
      <p:cxnSp>
        <p:nvCxnSpPr>
          <p:cNvPr id="770" name="Google Shape;770;g2770ead30b6_0_970"/>
          <p:cNvCxnSpPr/>
          <p:nvPr/>
        </p:nvCxnSpPr>
        <p:spPr>
          <a:xfrm>
            <a:off x="295875" y="2758925"/>
            <a:ext cx="85413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green">
  <p:cSld name="MAIN_POINT">
    <p:spTree>
      <p:nvGrpSpPr>
        <p:cNvPr id="771" name="Shape 771"/>
        <p:cNvGrpSpPr/>
        <p:nvPr/>
      </p:nvGrpSpPr>
      <p:grpSpPr>
        <a:xfrm>
          <a:off x="0" y="0"/>
          <a:ext cx="0" cy="0"/>
          <a:chOff x="0" y="0"/>
          <a:chExt cx="0" cy="0"/>
        </a:xfrm>
      </p:grpSpPr>
      <p:pic>
        <p:nvPicPr>
          <p:cNvPr id="772" name="Google Shape;772;g2770ead30b6_0_975"/>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773" name="Google Shape;773;g2770ead30b6_0_975"/>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green">
  <p:cSld name="SECTION_TITLE_AND_DESCRIPTION">
    <p:spTree>
      <p:nvGrpSpPr>
        <p:cNvPr id="774" name="Shape 774"/>
        <p:cNvGrpSpPr/>
        <p:nvPr/>
      </p:nvGrpSpPr>
      <p:grpSpPr>
        <a:xfrm>
          <a:off x="0" y="0"/>
          <a:ext cx="0" cy="0"/>
          <a:chOff x="0" y="0"/>
          <a:chExt cx="0" cy="0"/>
        </a:xfrm>
      </p:grpSpPr>
      <p:pic>
        <p:nvPicPr>
          <p:cNvPr id="775" name="Google Shape;775;g2770ead30b6_0_978"/>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pic>
        <p:nvPicPr>
          <p:cNvPr id="776" name="Google Shape;776;g2770ead30b6_0_978"/>
          <p:cNvPicPr preferRelativeResize="0"/>
          <p:nvPr/>
        </p:nvPicPr>
        <p:blipFill rotWithShape="1">
          <a:blip r:embed="rId3">
            <a:alphaModFix/>
          </a:blip>
          <a:srcRect b="0" l="0" r="0" t="0"/>
          <a:stretch/>
        </p:blipFill>
        <p:spPr>
          <a:xfrm>
            <a:off x="0" y="0"/>
            <a:ext cx="9144000" cy="914400"/>
          </a:xfrm>
          <a:prstGeom prst="rect">
            <a:avLst/>
          </a:prstGeom>
          <a:noFill/>
          <a:ln>
            <a:noFill/>
          </a:ln>
        </p:spPr>
      </p:pic>
      <p:sp>
        <p:nvSpPr>
          <p:cNvPr id="777" name="Google Shape;777;g2770ead30b6_0_978"/>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778" name="Google Shape;778;g2770ead30b6_0_978"/>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rtl="0" algn="l">
              <a:lnSpc>
                <a:spcPct val="115000"/>
              </a:lnSpc>
              <a:spcBef>
                <a:spcPts val="0"/>
              </a:spcBef>
              <a:spcAft>
                <a:spcPts val="0"/>
              </a:spcAft>
              <a:buClr>
                <a:schemeClr val="dk1"/>
              </a:buClr>
              <a:buSzPts val="1600"/>
              <a:buChar char="●"/>
              <a:defRPr>
                <a:solidFill>
                  <a:schemeClr val="dk1"/>
                </a:solidFill>
              </a:defRPr>
            </a:lvl1pPr>
            <a:lvl2pPr indent="-292100" lvl="1" marL="914400" rtl="0" algn="l">
              <a:lnSpc>
                <a:spcPct val="115000"/>
              </a:lnSpc>
              <a:spcBef>
                <a:spcPts val="0"/>
              </a:spcBef>
              <a:spcAft>
                <a:spcPts val="0"/>
              </a:spcAft>
              <a:buClr>
                <a:schemeClr val="dk1"/>
              </a:buClr>
              <a:buSzPts val="1000"/>
              <a:buChar char="○"/>
              <a:defRPr sz="1600">
                <a:solidFill>
                  <a:schemeClr val="dk1"/>
                </a:solidFill>
              </a:defRPr>
            </a:lvl2pPr>
            <a:lvl3pPr indent="-292100" lvl="2" marL="1371600" rtl="0" algn="l">
              <a:lnSpc>
                <a:spcPct val="115000"/>
              </a:lnSpc>
              <a:spcBef>
                <a:spcPts val="0"/>
              </a:spcBef>
              <a:spcAft>
                <a:spcPts val="0"/>
              </a:spcAft>
              <a:buClr>
                <a:schemeClr val="dk1"/>
              </a:buClr>
              <a:buSzPts val="1000"/>
              <a:buChar char="■"/>
              <a:defRPr sz="1600">
                <a:solidFill>
                  <a:schemeClr val="dk1"/>
                </a:solidFill>
              </a:defRPr>
            </a:lvl3pPr>
            <a:lvl4pPr indent="-292100" lvl="3" marL="1828800" rtl="0" algn="l">
              <a:lnSpc>
                <a:spcPct val="115000"/>
              </a:lnSpc>
              <a:spcBef>
                <a:spcPts val="0"/>
              </a:spcBef>
              <a:spcAft>
                <a:spcPts val="0"/>
              </a:spcAft>
              <a:buClr>
                <a:schemeClr val="dk1"/>
              </a:buClr>
              <a:buSzPts val="1000"/>
              <a:buChar char="●"/>
              <a:defRPr sz="1600">
                <a:solidFill>
                  <a:schemeClr val="dk1"/>
                </a:solidFill>
              </a:defRPr>
            </a:lvl4pPr>
            <a:lvl5pPr indent="-292100" lvl="4" marL="2286000" rtl="0" algn="l">
              <a:lnSpc>
                <a:spcPct val="115000"/>
              </a:lnSpc>
              <a:spcBef>
                <a:spcPts val="0"/>
              </a:spcBef>
              <a:spcAft>
                <a:spcPts val="0"/>
              </a:spcAft>
              <a:buClr>
                <a:schemeClr val="dk1"/>
              </a:buClr>
              <a:buSzPts val="1000"/>
              <a:buChar char="○"/>
              <a:defRPr sz="1600">
                <a:solidFill>
                  <a:schemeClr val="dk1"/>
                </a:solidFill>
              </a:defRPr>
            </a:lvl5pPr>
            <a:lvl6pPr indent="-292100" lvl="5" marL="2743200" rtl="0" algn="l">
              <a:lnSpc>
                <a:spcPct val="115000"/>
              </a:lnSpc>
              <a:spcBef>
                <a:spcPts val="0"/>
              </a:spcBef>
              <a:spcAft>
                <a:spcPts val="0"/>
              </a:spcAft>
              <a:buClr>
                <a:schemeClr val="dk1"/>
              </a:buClr>
              <a:buSzPts val="1000"/>
              <a:buChar char="■"/>
              <a:defRPr sz="1600">
                <a:solidFill>
                  <a:schemeClr val="dk1"/>
                </a:solidFill>
              </a:defRPr>
            </a:lvl6pPr>
            <a:lvl7pPr indent="-292100" lvl="6" marL="3200400" rtl="0" algn="l">
              <a:lnSpc>
                <a:spcPct val="115000"/>
              </a:lnSpc>
              <a:spcBef>
                <a:spcPts val="0"/>
              </a:spcBef>
              <a:spcAft>
                <a:spcPts val="0"/>
              </a:spcAft>
              <a:buClr>
                <a:schemeClr val="dk1"/>
              </a:buClr>
              <a:buSzPts val="1000"/>
              <a:buChar char="●"/>
              <a:defRPr sz="1600">
                <a:solidFill>
                  <a:schemeClr val="dk1"/>
                </a:solidFill>
              </a:defRPr>
            </a:lvl7pPr>
            <a:lvl8pPr indent="-292100" lvl="7" marL="3657600" rtl="0" algn="l">
              <a:lnSpc>
                <a:spcPct val="115000"/>
              </a:lnSpc>
              <a:spcBef>
                <a:spcPts val="0"/>
              </a:spcBef>
              <a:spcAft>
                <a:spcPts val="0"/>
              </a:spcAft>
              <a:buClr>
                <a:schemeClr val="dk1"/>
              </a:buClr>
              <a:buSzPts val="1000"/>
              <a:buChar char="○"/>
              <a:defRPr sz="1600">
                <a:solidFill>
                  <a:schemeClr val="dk1"/>
                </a:solidFill>
              </a:defRPr>
            </a:lvl8pPr>
            <a:lvl9pPr indent="-292100" lvl="8" marL="4114800" rtl="0" algn="l">
              <a:lnSpc>
                <a:spcPct val="115000"/>
              </a:lnSpc>
              <a:spcBef>
                <a:spcPts val="0"/>
              </a:spcBef>
              <a:spcAft>
                <a:spcPts val="0"/>
              </a:spcAft>
              <a:buClr>
                <a:schemeClr val="dk1"/>
              </a:buClr>
              <a:buSzPts val="1000"/>
              <a:buChar char="■"/>
              <a:defRPr sz="1600">
                <a:solidFill>
                  <a:schemeClr val="dk1"/>
                </a:solidFill>
              </a:defRPr>
            </a:lvl9pPr>
          </a:lstStyle>
          <a:p/>
        </p:txBody>
      </p:sp>
      <p:cxnSp>
        <p:nvCxnSpPr>
          <p:cNvPr id="779" name="Google Shape;779;g2770ead30b6_0_978"/>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780" name="Google Shape;780;g2770ead30b6_0_978"/>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green">
  <p:cSld name="CAPTION_ONLY">
    <p:spTree>
      <p:nvGrpSpPr>
        <p:cNvPr id="781" name="Shape 781"/>
        <p:cNvGrpSpPr/>
        <p:nvPr/>
      </p:nvGrpSpPr>
      <p:grpSpPr>
        <a:xfrm>
          <a:off x="0" y="0"/>
          <a:ext cx="0" cy="0"/>
          <a:chOff x="0" y="0"/>
          <a:chExt cx="0" cy="0"/>
        </a:xfrm>
      </p:grpSpPr>
      <p:pic>
        <p:nvPicPr>
          <p:cNvPr id="782" name="Google Shape;782;g2770ead30b6_0_985"/>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783" name="Google Shape;783;g2770ead30b6_0_98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784" name="Google Shape;784;g2770ead30b6_0_985"/>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785" name="Google Shape;785;g2770ead30b6_0_985"/>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786" name="Google Shape;786;g2770ead30b6_0_985"/>
          <p:cNvSpPr txBox="1"/>
          <p:nvPr>
            <p:ph idx="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787" name="Google Shape;787;g2770ead30b6_0_985"/>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yellow">
  <p:cSld name="ONE_COLUMN_TEXT_2">
    <p:spTree>
      <p:nvGrpSpPr>
        <p:cNvPr id="103" name="Shape 103"/>
        <p:cNvGrpSpPr/>
        <p:nvPr/>
      </p:nvGrpSpPr>
      <p:grpSpPr>
        <a:xfrm>
          <a:off x="0" y="0"/>
          <a:ext cx="0" cy="0"/>
          <a:chOff x="0" y="0"/>
          <a:chExt cx="0" cy="0"/>
        </a:xfrm>
      </p:grpSpPr>
      <p:pic>
        <p:nvPicPr>
          <p:cNvPr id="104" name="Google Shape;104;p2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05" name="Google Shape;105;p29"/>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06" name="Google Shape;106;p29"/>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sp>
        <p:nvSpPr>
          <p:cNvPr id="107" name="Google Shape;107;p29"/>
          <p:cNvSpPr txBox="1"/>
          <p:nvPr>
            <p:ph type="ctrTitle"/>
          </p:nvPr>
        </p:nvSpPr>
        <p:spPr>
          <a:xfrm>
            <a:off x="311700" y="744575"/>
            <a:ext cx="8520600" cy="1827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p:txBody>
      </p:sp>
      <p:sp>
        <p:nvSpPr>
          <p:cNvPr id="108" name="Google Shape;108;p29"/>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p:txBody>
      </p:sp>
      <p:cxnSp>
        <p:nvCxnSpPr>
          <p:cNvPr id="109" name="Google Shape;109;p29"/>
          <p:cNvCxnSpPr/>
          <p:nvPr/>
        </p:nvCxnSpPr>
        <p:spPr>
          <a:xfrm>
            <a:off x="295875" y="2758925"/>
            <a:ext cx="85413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green">
  <p:cSld name="BIG_NUMBER">
    <p:spTree>
      <p:nvGrpSpPr>
        <p:cNvPr id="788" name="Shape 788"/>
        <p:cNvGrpSpPr/>
        <p:nvPr/>
      </p:nvGrpSpPr>
      <p:grpSpPr>
        <a:xfrm>
          <a:off x="0" y="0"/>
          <a:ext cx="0" cy="0"/>
          <a:chOff x="0" y="0"/>
          <a:chExt cx="0" cy="0"/>
        </a:xfrm>
      </p:grpSpPr>
      <p:sp>
        <p:nvSpPr>
          <p:cNvPr id="789" name="Google Shape;789;g2770ead30b6_0_99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790" name="Google Shape;790;g2770ead30b6_0_992"/>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791" name="Google Shape;791;g2770ead30b6_0_992"/>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792" name="Google Shape;792;g2770ead30b6_0_992"/>
          <p:cNvSpPr txBox="1"/>
          <p:nvPr>
            <p:ph idx="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green" type="blank">
  <p:cSld name="BLANK">
    <p:spTree>
      <p:nvGrpSpPr>
        <p:cNvPr id="793" name="Shape 793"/>
        <p:cNvGrpSpPr/>
        <p:nvPr/>
      </p:nvGrpSpPr>
      <p:grpSpPr>
        <a:xfrm>
          <a:off x="0" y="0"/>
          <a:ext cx="0" cy="0"/>
          <a:chOff x="0" y="0"/>
          <a:chExt cx="0" cy="0"/>
        </a:xfrm>
      </p:grpSpPr>
      <p:sp>
        <p:nvSpPr>
          <p:cNvPr id="794" name="Google Shape;794;g2770ead30b6_0_997"/>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95" name="Google Shape;795;g2770ead30b6_0_997"/>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796" name="Google Shape;796;g2770ead30b6_0_997"/>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797" name="Google Shape;797;g2770ead30b6_0_997"/>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798" name="Google Shape;798;g2770ead30b6_0_997"/>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cxnSp>
        <p:nvCxnSpPr>
          <p:cNvPr id="799" name="Google Shape;799;g2770ead30b6_0_997"/>
          <p:cNvCxnSpPr/>
          <p:nvPr/>
        </p:nvCxnSpPr>
        <p:spPr>
          <a:xfrm>
            <a:off x="0" y="4561600"/>
            <a:ext cx="5392200" cy="0"/>
          </a:xfrm>
          <a:prstGeom prst="straightConnector1">
            <a:avLst/>
          </a:prstGeom>
          <a:noFill/>
          <a:ln cap="flat" cmpd="sng" w="9525">
            <a:solidFill>
              <a:srgbClr val="93C47D"/>
            </a:solidFill>
            <a:prstDash val="solid"/>
            <a:round/>
            <a:headEnd len="sm" w="sm" type="none"/>
            <a:tailEnd len="sm" w="sm" type="none"/>
          </a:ln>
        </p:spPr>
      </p:cxnSp>
      <p:sp>
        <p:nvSpPr>
          <p:cNvPr id="800" name="Google Shape;800;g2770ead30b6_0_997"/>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rtl="0" algn="l">
              <a:lnSpc>
                <a:spcPct val="115000"/>
              </a:lnSpc>
              <a:spcBef>
                <a:spcPts val="0"/>
              </a:spcBef>
              <a:spcAft>
                <a:spcPts val="0"/>
              </a:spcAft>
              <a:buClr>
                <a:schemeClr val="dk1"/>
              </a:buClr>
              <a:buSzPts val="1800"/>
              <a:buChar char="●"/>
              <a:defRPr>
                <a:solidFill>
                  <a:schemeClr val="dk1"/>
                </a:solidFill>
              </a:defRPr>
            </a:lvl1pPr>
            <a:lvl2pPr indent="-330200" lvl="1" marL="914400" rtl="0" algn="l">
              <a:lnSpc>
                <a:spcPct val="115000"/>
              </a:lnSpc>
              <a:spcBef>
                <a:spcPts val="0"/>
              </a:spcBef>
              <a:spcAft>
                <a:spcPts val="0"/>
              </a:spcAft>
              <a:buClr>
                <a:schemeClr val="dk1"/>
              </a:buClr>
              <a:buSzPts val="1600"/>
              <a:buChar char="○"/>
              <a:defRPr sz="1600">
                <a:solidFill>
                  <a:schemeClr val="dk1"/>
                </a:solidFill>
              </a:defRPr>
            </a:lvl2pPr>
            <a:lvl3pPr indent="-330200" lvl="2" marL="1371600" rtl="0" algn="l">
              <a:lnSpc>
                <a:spcPct val="115000"/>
              </a:lnSpc>
              <a:spcBef>
                <a:spcPts val="0"/>
              </a:spcBef>
              <a:spcAft>
                <a:spcPts val="0"/>
              </a:spcAft>
              <a:buClr>
                <a:schemeClr val="dk1"/>
              </a:buClr>
              <a:buSzPts val="1600"/>
              <a:buChar char="■"/>
              <a:defRPr sz="1600">
                <a:solidFill>
                  <a:schemeClr val="dk1"/>
                </a:solidFill>
              </a:defRPr>
            </a:lvl3pPr>
            <a:lvl4pPr indent="-330200" lvl="3" marL="1828800" rtl="0" algn="l">
              <a:lnSpc>
                <a:spcPct val="115000"/>
              </a:lnSpc>
              <a:spcBef>
                <a:spcPts val="0"/>
              </a:spcBef>
              <a:spcAft>
                <a:spcPts val="0"/>
              </a:spcAft>
              <a:buClr>
                <a:schemeClr val="dk1"/>
              </a:buClr>
              <a:buSzPts val="1600"/>
              <a:buChar char="●"/>
              <a:defRPr sz="1600">
                <a:solidFill>
                  <a:schemeClr val="dk1"/>
                </a:solidFill>
              </a:defRPr>
            </a:lvl4pPr>
            <a:lvl5pPr indent="-330200" lvl="4" marL="2286000" rtl="0" algn="l">
              <a:lnSpc>
                <a:spcPct val="115000"/>
              </a:lnSpc>
              <a:spcBef>
                <a:spcPts val="0"/>
              </a:spcBef>
              <a:spcAft>
                <a:spcPts val="0"/>
              </a:spcAft>
              <a:buClr>
                <a:schemeClr val="dk1"/>
              </a:buClr>
              <a:buSzPts val="1600"/>
              <a:buChar char="○"/>
              <a:defRPr sz="1600">
                <a:solidFill>
                  <a:schemeClr val="dk1"/>
                </a:solidFill>
              </a:defRPr>
            </a:lvl5pPr>
            <a:lvl6pPr indent="-330200" lvl="5" marL="2743200" rtl="0" algn="l">
              <a:lnSpc>
                <a:spcPct val="115000"/>
              </a:lnSpc>
              <a:spcBef>
                <a:spcPts val="0"/>
              </a:spcBef>
              <a:spcAft>
                <a:spcPts val="0"/>
              </a:spcAft>
              <a:buClr>
                <a:schemeClr val="dk1"/>
              </a:buClr>
              <a:buSzPts val="1600"/>
              <a:buChar char="■"/>
              <a:defRPr sz="1600">
                <a:solidFill>
                  <a:schemeClr val="dk1"/>
                </a:solidFill>
              </a:defRPr>
            </a:lvl6pPr>
            <a:lvl7pPr indent="-330200" lvl="6" marL="3200400" rtl="0" algn="l">
              <a:lnSpc>
                <a:spcPct val="115000"/>
              </a:lnSpc>
              <a:spcBef>
                <a:spcPts val="0"/>
              </a:spcBef>
              <a:spcAft>
                <a:spcPts val="0"/>
              </a:spcAft>
              <a:buClr>
                <a:schemeClr val="dk1"/>
              </a:buClr>
              <a:buSzPts val="1600"/>
              <a:buChar char="●"/>
              <a:defRPr sz="1600">
                <a:solidFill>
                  <a:schemeClr val="dk1"/>
                </a:solidFill>
              </a:defRPr>
            </a:lvl7pPr>
            <a:lvl8pPr indent="-330200" lvl="7" marL="3657600" rtl="0" algn="l">
              <a:lnSpc>
                <a:spcPct val="115000"/>
              </a:lnSpc>
              <a:spcBef>
                <a:spcPts val="0"/>
              </a:spcBef>
              <a:spcAft>
                <a:spcPts val="0"/>
              </a:spcAft>
              <a:buClr>
                <a:schemeClr val="dk1"/>
              </a:buClr>
              <a:buSzPts val="1600"/>
              <a:buChar char="○"/>
              <a:defRPr sz="1600">
                <a:solidFill>
                  <a:schemeClr val="dk1"/>
                </a:solidFill>
              </a:defRPr>
            </a:lvl8pPr>
            <a:lvl9pPr indent="-330200" lvl="8" marL="4114800" rtl="0" algn="l">
              <a:lnSpc>
                <a:spcPct val="115000"/>
              </a:lnSpc>
              <a:spcBef>
                <a:spcPts val="0"/>
              </a:spcBef>
              <a:spcAft>
                <a:spcPts val="0"/>
              </a:spcAft>
              <a:buClr>
                <a:schemeClr val="dk1"/>
              </a:buClr>
              <a:buSzPts val="1600"/>
              <a:buChar char="■"/>
              <a:defRPr sz="1600">
                <a:solidFill>
                  <a:schemeClr val="dk1"/>
                </a:solidFill>
              </a:defRPr>
            </a:lvl9pPr>
          </a:lstStyle>
          <a:p/>
        </p:txBody>
      </p:sp>
      <p:sp>
        <p:nvSpPr>
          <p:cNvPr id="801" name="Google Shape;801;g2770ead30b6_0_997"/>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with header- green">
  <p:cSld name="BLANK_1">
    <p:spTree>
      <p:nvGrpSpPr>
        <p:cNvPr id="802" name="Shape 802"/>
        <p:cNvGrpSpPr/>
        <p:nvPr/>
      </p:nvGrpSpPr>
      <p:grpSpPr>
        <a:xfrm>
          <a:off x="0" y="0"/>
          <a:ext cx="0" cy="0"/>
          <a:chOff x="0" y="0"/>
          <a:chExt cx="0" cy="0"/>
        </a:xfrm>
      </p:grpSpPr>
      <p:pic>
        <p:nvPicPr>
          <p:cNvPr id="803" name="Google Shape;803;g2770ead30b6_0_1006"/>
          <p:cNvPicPr preferRelativeResize="0"/>
          <p:nvPr/>
        </p:nvPicPr>
        <p:blipFill rotWithShape="1">
          <a:blip r:embed="rId2">
            <a:alphaModFix/>
          </a:blip>
          <a:srcRect b="0" l="0" r="0" t="0"/>
          <a:stretch/>
        </p:blipFill>
        <p:spPr>
          <a:xfrm>
            <a:off x="0" y="0"/>
            <a:ext cx="9144000" cy="914400"/>
          </a:xfrm>
          <a:prstGeom prst="rect">
            <a:avLst/>
          </a:prstGeom>
          <a:noFill/>
          <a:ln>
            <a:noFill/>
          </a:ln>
        </p:spPr>
      </p:pic>
      <p:pic>
        <p:nvPicPr>
          <p:cNvPr id="804" name="Google Shape;804;g2770ead30b6_0_1006"/>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805" name="Google Shape;805;g2770ead30b6_0_1006"/>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806" name="Google Shape;806;g2770ead30b6_0_1006"/>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807" name="Google Shape;807;g2770ead30b6_0_1006"/>
          <p:cNvSpPr txBox="1"/>
          <p:nvPr>
            <p:ph idx="1" type="body"/>
          </p:nvPr>
        </p:nvSpPr>
        <p:spPr>
          <a:xfrm>
            <a:off x="311700" y="1396175"/>
            <a:ext cx="3999900" cy="29352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808" name="Google Shape;808;g2770ead30b6_0_1006"/>
          <p:cNvSpPr txBox="1"/>
          <p:nvPr>
            <p:ph idx="2" type="body"/>
          </p:nvPr>
        </p:nvSpPr>
        <p:spPr>
          <a:xfrm>
            <a:off x="4832400" y="1396075"/>
            <a:ext cx="3999900" cy="29352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809" name="Google Shape;809;g2770ead30b6_0_1006"/>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810" name="Google Shape;810;g2770ead30b6_0_1006"/>
          <p:cNvSpPr txBox="1"/>
          <p:nvPr>
            <p:ph idx="3" type="title"/>
          </p:nvPr>
        </p:nvSpPr>
        <p:spPr>
          <a:xfrm>
            <a:off x="329300" y="1047150"/>
            <a:ext cx="3982200" cy="369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p:txBody>
      </p:sp>
      <p:sp>
        <p:nvSpPr>
          <p:cNvPr id="811" name="Google Shape;811;g2770ead30b6_0_1006"/>
          <p:cNvSpPr txBox="1"/>
          <p:nvPr>
            <p:ph idx="4" type="title"/>
          </p:nvPr>
        </p:nvSpPr>
        <p:spPr>
          <a:xfrm>
            <a:off x="4841250" y="1047150"/>
            <a:ext cx="3982200" cy="369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2pPr>
            <a:lvl3pPr lvl="2"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3pPr>
            <a:lvl4pPr lvl="3"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4pPr>
            <a:lvl5pPr lvl="4"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5pPr>
            <a:lvl6pPr lvl="5"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6pPr>
            <a:lvl7pPr lvl="6"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7pPr>
            <a:lvl8pPr lvl="7"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8pPr>
            <a:lvl9pPr lvl="8"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range">
  <p:cSld name="BLANK_1_1">
    <p:spTree>
      <p:nvGrpSpPr>
        <p:cNvPr id="812" name="Shape 812"/>
        <p:cNvGrpSpPr/>
        <p:nvPr/>
      </p:nvGrpSpPr>
      <p:grpSpPr>
        <a:xfrm>
          <a:off x="0" y="0"/>
          <a:ext cx="0" cy="0"/>
          <a:chOff x="0" y="0"/>
          <a:chExt cx="0" cy="0"/>
        </a:xfrm>
      </p:grpSpPr>
      <p:pic>
        <p:nvPicPr>
          <p:cNvPr id="813" name="Google Shape;813;g2770ead30b6_0_1016"/>
          <p:cNvPicPr preferRelativeResize="0"/>
          <p:nvPr/>
        </p:nvPicPr>
        <p:blipFill rotWithShape="1">
          <a:blip r:embed="rId2">
            <a:alphaModFix/>
          </a:blip>
          <a:srcRect b="0" l="0" r="0" t="0"/>
          <a:stretch/>
        </p:blipFill>
        <p:spPr>
          <a:xfrm>
            <a:off x="0" y="0"/>
            <a:ext cx="9143990" cy="5143500"/>
          </a:xfrm>
          <a:prstGeom prst="rect">
            <a:avLst/>
          </a:prstGeom>
          <a:noFill/>
          <a:ln>
            <a:noFill/>
          </a:ln>
        </p:spPr>
      </p:pic>
      <p:sp>
        <p:nvSpPr>
          <p:cNvPr id="814" name="Google Shape;814;g2770ead30b6_0_1016"/>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815" name="Google Shape;815;g2770ead30b6_0_1016"/>
          <p:cNvSpPr txBox="1"/>
          <p:nvPr>
            <p:ph type="ctrTitle"/>
          </p:nvPr>
        </p:nvSpPr>
        <p:spPr>
          <a:xfrm>
            <a:off x="311700" y="744575"/>
            <a:ext cx="8520600" cy="1827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p:txBody>
      </p:sp>
      <p:sp>
        <p:nvSpPr>
          <p:cNvPr id="816" name="Google Shape;816;g2770ead30b6_0_1016"/>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rt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rtl="0"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rtl="0"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rtl="0"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rtl="0"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rtl="0"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rtl="0"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rtl="0"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rtl="0"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p:txBody>
      </p:sp>
      <p:cxnSp>
        <p:nvCxnSpPr>
          <p:cNvPr id="817" name="Google Shape;817;g2770ead30b6_0_1016"/>
          <p:cNvCxnSpPr/>
          <p:nvPr/>
        </p:nvCxnSpPr>
        <p:spPr>
          <a:xfrm>
            <a:off x="295875" y="2758925"/>
            <a:ext cx="85413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orange">
  <p:cSld name="BLANK_1_1_1">
    <p:spTree>
      <p:nvGrpSpPr>
        <p:cNvPr id="818" name="Shape 818"/>
        <p:cNvGrpSpPr/>
        <p:nvPr/>
      </p:nvGrpSpPr>
      <p:grpSpPr>
        <a:xfrm>
          <a:off x="0" y="0"/>
          <a:ext cx="0" cy="0"/>
          <a:chOff x="0" y="0"/>
          <a:chExt cx="0" cy="0"/>
        </a:xfrm>
      </p:grpSpPr>
      <p:pic>
        <p:nvPicPr>
          <p:cNvPr id="819" name="Google Shape;819;g2770ead30b6_0_1022"/>
          <p:cNvPicPr preferRelativeResize="0"/>
          <p:nvPr/>
        </p:nvPicPr>
        <p:blipFill rotWithShape="1">
          <a:blip r:embed="rId2">
            <a:alphaModFix/>
          </a:blip>
          <a:srcRect b="0" l="0" r="0" t="0"/>
          <a:stretch/>
        </p:blipFill>
        <p:spPr>
          <a:xfrm>
            <a:off x="0" y="0"/>
            <a:ext cx="9143990" cy="5143500"/>
          </a:xfrm>
          <a:prstGeom prst="rect">
            <a:avLst/>
          </a:prstGeom>
          <a:noFill/>
          <a:ln>
            <a:noFill/>
          </a:ln>
        </p:spPr>
      </p:pic>
      <p:sp>
        <p:nvSpPr>
          <p:cNvPr id="820" name="Google Shape;820;g2770ead30b6_0_1022"/>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821" name="Google Shape;821;g2770ead30b6_0_1022"/>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orange">
  <p:cSld name="CUSTOM">
    <p:spTree>
      <p:nvGrpSpPr>
        <p:cNvPr id="822" name="Shape 822"/>
        <p:cNvGrpSpPr/>
        <p:nvPr/>
      </p:nvGrpSpPr>
      <p:grpSpPr>
        <a:xfrm>
          <a:off x="0" y="0"/>
          <a:ext cx="0" cy="0"/>
          <a:chOff x="0" y="0"/>
          <a:chExt cx="0" cy="0"/>
        </a:xfrm>
      </p:grpSpPr>
      <p:pic>
        <p:nvPicPr>
          <p:cNvPr id="823" name="Google Shape;823;g2770ead30b6_0_1026"/>
          <p:cNvPicPr preferRelativeResize="0"/>
          <p:nvPr/>
        </p:nvPicPr>
        <p:blipFill rotWithShape="1">
          <a:blip r:embed="rId2">
            <a:alphaModFix/>
          </a:blip>
          <a:srcRect b="0" l="0" r="0" t="0"/>
          <a:stretch/>
        </p:blipFill>
        <p:spPr>
          <a:xfrm>
            <a:off x="0" y="0"/>
            <a:ext cx="9144000" cy="914400"/>
          </a:xfrm>
          <a:prstGeom prst="rect">
            <a:avLst/>
          </a:prstGeom>
          <a:noFill/>
          <a:ln>
            <a:noFill/>
          </a:ln>
        </p:spPr>
      </p:pic>
      <p:pic>
        <p:nvPicPr>
          <p:cNvPr id="824" name="Google Shape;824;g2770ead30b6_0_1026"/>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sp>
        <p:nvSpPr>
          <p:cNvPr id="825" name="Google Shape;825;g2770ead30b6_0_1026"/>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826" name="Google Shape;826;g2770ead30b6_0_1026"/>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rtl="0" algn="l">
              <a:lnSpc>
                <a:spcPct val="115000"/>
              </a:lnSpc>
              <a:spcBef>
                <a:spcPts val="0"/>
              </a:spcBef>
              <a:spcAft>
                <a:spcPts val="0"/>
              </a:spcAft>
              <a:buClr>
                <a:schemeClr val="dk1"/>
              </a:buClr>
              <a:buSzPts val="1600"/>
              <a:buChar char="●"/>
              <a:defRPr>
                <a:solidFill>
                  <a:schemeClr val="dk1"/>
                </a:solidFill>
              </a:defRPr>
            </a:lvl1pPr>
            <a:lvl2pPr indent="-292100" lvl="1" marL="914400" rtl="0" algn="l">
              <a:lnSpc>
                <a:spcPct val="115000"/>
              </a:lnSpc>
              <a:spcBef>
                <a:spcPts val="0"/>
              </a:spcBef>
              <a:spcAft>
                <a:spcPts val="0"/>
              </a:spcAft>
              <a:buClr>
                <a:schemeClr val="dk1"/>
              </a:buClr>
              <a:buSzPts val="1000"/>
              <a:buChar char="○"/>
              <a:defRPr sz="1600">
                <a:solidFill>
                  <a:schemeClr val="dk1"/>
                </a:solidFill>
              </a:defRPr>
            </a:lvl2pPr>
            <a:lvl3pPr indent="-292100" lvl="2" marL="1371600" rtl="0" algn="l">
              <a:lnSpc>
                <a:spcPct val="115000"/>
              </a:lnSpc>
              <a:spcBef>
                <a:spcPts val="0"/>
              </a:spcBef>
              <a:spcAft>
                <a:spcPts val="0"/>
              </a:spcAft>
              <a:buClr>
                <a:schemeClr val="dk1"/>
              </a:buClr>
              <a:buSzPts val="1000"/>
              <a:buChar char="■"/>
              <a:defRPr sz="1600">
                <a:solidFill>
                  <a:schemeClr val="dk1"/>
                </a:solidFill>
              </a:defRPr>
            </a:lvl3pPr>
            <a:lvl4pPr indent="-292100" lvl="3" marL="1828800" rtl="0" algn="l">
              <a:lnSpc>
                <a:spcPct val="115000"/>
              </a:lnSpc>
              <a:spcBef>
                <a:spcPts val="0"/>
              </a:spcBef>
              <a:spcAft>
                <a:spcPts val="0"/>
              </a:spcAft>
              <a:buClr>
                <a:schemeClr val="dk1"/>
              </a:buClr>
              <a:buSzPts val="1000"/>
              <a:buChar char="●"/>
              <a:defRPr sz="1600">
                <a:solidFill>
                  <a:schemeClr val="dk1"/>
                </a:solidFill>
              </a:defRPr>
            </a:lvl4pPr>
            <a:lvl5pPr indent="-292100" lvl="4" marL="2286000" rtl="0" algn="l">
              <a:lnSpc>
                <a:spcPct val="115000"/>
              </a:lnSpc>
              <a:spcBef>
                <a:spcPts val="0"/>
              </a:spcBef>
              <a:spcAft>
                <a:spcPts val="0"/>
              </a:spcAft>
              <a:buClr>
                <a:schemeClr val="dk1"/>
              </a:buClr>
              <a:buSzPts val="1000"/>
              <a:buChar char="○"/>
              <a:defRPr sz="1600">
                <a:solidFill>
                  <a:schemeClr val="dk1"/>
                </a:solidFill>
              </a:defRPr>
            </a:lvl5pPr>
            <a:lvl6pPr indent="-292100" lvl="5" marL="2743200" rtl="0" algn="l">
              <a:lnSpc>
                <a:spcPct val="115000"/>
              </a:lnSpc>
              <a:spcBef>
                <a:spcPts val="0"/>
              </a:spcBef>
              <a:spcAft>
                <a:spcPts val="0"/>
              </a:spcAft>
              <a:buClr>
                <a:schemeClr val="dk1"/>
              </a:buClr>
              <a:buSzPts val="1000"/>
              <a:buChar char="■"/>
              <a:defRPr sz="1600">
                <a:solidFill>
                  <a:schemeClr val="dk1"/>
                </a:solidFill>
              </a:defRPr>
            </a:lvl6pPr>
            <a:lvl7pPr indent="-292100" lvl="6" marL="3200400" rtl="0" algn="l">
              <a:lnSpc>
                <a:spcPct val="115000"/>
              </a:lnSpc>
              <a:spcBef>
                <a:spcPts val="0"/>
              </a:spcBef>
              <a:spcAft>
                <a:spcPts val="0"/>
              </a:spcAft>
              <a:buClr>
                <a:schemeClr val="dk1"/>
              </a:buClr>
              <a:buSzPts val="1000"/>
              <a:buChar char="●"/>
              <a:defRPr sz="1600">
                <a:solidFill>
                  <a:schemeClr val="dk1"/>
                </a:solidFill>
              </a:defRPr>
            </a:lvl7pPr>
            <a:lvl8pPr indent="-292100" lvl="7" marL="3657600" rtl="0" algn="l">
              <a:lnSpc>
                <a:spcPct val="115000"/>
              </a:lnSpc>
              <a:spcBef>
                <a:spcPts val="0"/>
              </a:spcBef>
              <a:spcAft>
                <a:spcPts val="0"/>
              </a:spcAft>
              <a:buClr>
                <a:schemeClr val="dk1"/>
              </a:buClr>
              <a:buSzPts val="1000"/>
              <a:buChar char="○"/>
              <a:defRPr sz="1600">
                <a:solidFill>
                  <a:schemeClr val="dk1"/>
                </a:solidFill>
              </a:defRPr>
            </a:lvl8pPr>
            <a:lvl9pPr indent="-292100" lvl="8" marL="4114800" rtl="0" algn="l">
              <a:lnSpc>
                <a:spcPct val="115000"/>
              </a:lnSpc>
              <a:spcBef>
                <a:spcPts val="0"/>
              </a:spcBef>
              <a:spcAft>
                <a:spcPts val="0"/>
              </a:spcAft>
              <a:buClr>
                <a:schemeClr val="dk1"/>
              </a:buClr>
              <a:buSzPts val="1000"/>
              <a:buChar char="■"/>
              <a:defRPr sz="1600">
                <a:solidFill>
                  <a:schemeClr val="dk1"/>
                </a:solidFill>
              </a:defRPr>
            </a:lvl9pPr>
          </a:lstStyle>
          <a:p/>
        </p:txBody>
      </p:sp>
      <p:cxnSp>
        <p:nvCxnSpPr>
          <p:cNvPr id="827" name="Google Shape;827;g2770ead30b6_0_1026"/>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828" name="Google Shape;828;g2770ead30b6_0_1026"/>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orange">
  <p:cSld name="CUSTOM_1">
    <p:spTree>
      <p:nvGrpSpPr>
        <p:cNvPr id="829" name="Shape 829"/>
        <p:cNvGrpSpPr/>
        <p:nvPr/>
      </p:nvGrpSpPr>
      <p:grpSpPr>
        <a:xfrm>
          <a:off x="0" y="0"/>
          <a:ext cx="0" cy="0"/>
          <a:chOff x="0" y="0"/>
          <a:chExt cx="0" cy="0"/>
        </a:xfrm>
      </p:grpSpPr>
      <p:pic>
        <p:nvPicPr>
          <p:cNvPr id="830" name="Google Shape;830;g2770ead30b6_0_1033"/>
          <p:cNvPicPr preferRelativeResize="0"/>
          <p:nvPr/>
        </p:nvPicPr>
        <p:blipFill rotWithShape="1">
          <a:blip r:embed="rId2">
            <a:alphaModFix/>
          </a:blip>
          <a:srcRect b="0" l="0" r="0" t="0"/>
          <a:stretch/>
        </p:blipFill>
        <p:spPr>
          <a:xfrm>
            <a:off x="0" y="0"/>
            <a:ext cx="9144000" cy="914400"/>
          </a:xfrm>
          <a:prstGeom prst="rect">
            <a:avLst/>
          </a:prstGeom>
          <a:noFill/>
          <a:ln>
            <a:noFill/>
          </a:ln>
        </p:spPr>
      </p:pic>
      <p:pic>
        <p:nvPicPr>
          <p:cNvPr id="831" name="Google Shape;831;g2770ead30b6_0_1033"/>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sp>
        <p:nvSpPr>
          <p:cNvPr id="832" name="Google Shape;832;g2770ead30b6_0_1033"/>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cxnSp>
        <p:nvCxnSpPr>
          <p:cNvPr id="833" name="Google Shape;833;g2770ead30b6_0_1033"/>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834" name="Google Shape;834;g2770ead30b6_0_1033"/>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orange">
  <p:cSld name="CUSTOM_1_1">
    <p:spTree>
      <p:nvGrpSpPr>
        <p:cNvPr id="835" name="Shape 835"/>
        <p:cNvGrpSpPr/>
        <p:nvPr/>
      </p:nvGrpSpPr>
      <p:grpSpPr>
        <a:xfrm>
          <a:off x="0" y="0"/>
          <a:ext cx="0" cy="0"/>
          <a:chOff x="0" y="0"/>
          <a:chExt cx="0" cy="0"/>
        </a:xfrm>
      </p:grpSpPr>
      <p:pic>
        <p:nvPicPr>
          <p:cNvPr id="836" name="Google Shape;836;g2770ead30b6_0_1039"/>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837" name="Google Shape;837;g2770ead30b6_0_1039"/>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838" name="Google Shape;838;g2770ead30b6_0_1039"/>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orange">
  <p:cSld name="CUSTOM_1_1_1">
    <p:spTree>
      <p:nvGrpSpPr>
        <p:cNvPr id="839" name="Shape 839"/>
        <p:cNvGrpSpPr/>
        <p:nvPr/>
      </p:nvGrpSpPr>
      <p:grpSpPr>
        <a:xfrm>
          <a:off x="0" y="0"/>
          <a:ext cx="0" cy="0"/>
          <a:chOff x="0" y="0"/>
          <a:chExt cx="0" cy="0"/>
        </a:xfrm>
      </p:grpSpPr>
      <p:sp>
        <p:nvSpPr>
          <p:cNvPr id="840" name="Google Shape;840;g2770ead30b6_0_1043"/>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41" name="Google Shape;841;g2770ead30b6_0_1043"/>
          <p:cNvCxnSpPr/>
          <p:nvPr/>
        </p:nvCxnSpPr>
        <p:spPr>
          <a:xfrm>
            <a:off x="0" y="4561600"/>
            <a:ext cx="5392200" cy="0"/>
          </a:xfrm>
          <a:prstGeom prst="straightConnector1">
            <a:avLst/>
          </a:prstGeom>
          <a:noFill/>
          <a:ln cap="flat" cmpd="sng" w="9525">
            <a:solidFill>
              <a:srgbClr val="E69138"/>
            </a:solidFill>
            <a:prstDash val="solid"/>
            <a:round/>
            <a:headEnd len="sm" w="sm" type="none"/>
            <a:tailEnd len="sm" w="sm" type="none"/>
          </a:ln>
        </p:spPr>
      </p:cxnSp>
      <p:sp>
        <p:nvSpPr>
          <p:cNvPr id="842" name="Google Shape;842;g2770ead30b6_0_1043"/>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rtl="0" algn="l">
              <a:lnSpc>
                <a:spcPct val="115000"/>
              </a:lnSpc>
              <a:spcBef>
                <a:spcPts val="0"/>
              </a:spcBef>
              <a:spcAft>
                <a:spcPts val="0"/>
              </a:spcAft>
              <a:buClr>
                <a:schemeClr val="dk1"/>
              </a:buClr>
              <a:buSzPts val="1800"/>
              <a:buChar char="●"/>
              <a:defRPr>
                <a:solidFill>
                  <a:schemeClr val="dk1"/>
                </a:solidFill>
              </a:defRPr>
            </a:lvl1pPr>
            <a:lvl2pPr indent="-330200" lvl="1" marL="914400" rtl="0" algn="l">
              <a:lnSpc>
                <a:spcPct val="115000"/>
              </a:lnSpc>
              <a:spcBef>
                <a:spcPts val="0"/>
              </a:spcBef>
              <a:spcAft>
                <a:spcPts val="0"/>
              </a:spcAft>
              <a:buClr>
                <a:schemeClr val="dk1"/>
              </a:buClr>
              <a:buSzPts val="1600"/>
              <a:buChar char="○"/>
              <a:defRPr sz="1600">
                <a:solidFill>
                  <a:schemeClr val="dk1"/>
                </a:solidFill>
              </a:defRPr>
            </a:lvl2pPr>
            <a:lvl3pPr indent="-330200" lvl="2" marL="1371600" rtl="0" algn="l">
              <a:lnSpc>
                <a:spcPct val="115000"/>
              </a:lnSpc>
              <a:spcBef>
                <a:spcPts val="0"/>
              </a:spcBef>
              <a:spcAft>
                <a:spcPts val="0"/>
              </a:spcAft>
              <a:buClr>
                <a:schemeClr val="dk1"/>
              </a:buClr>
              <a:buSzPts val="1600"/>
              <a:buChar char="■"/>
              <a:defRPr sz="1600">
                <a:solidFill>
                  <a:schemeClr val="dk1"/>
                </a:solidFill>
              </a:defRPr>
            </a:lvl3pPr>
            <a:lvl4pPr indent="-330200" lvl="3" marL="1828800" rtl="0" algn="l">
              <a:lnSpc>
                <a:spcPct val="115000"/>
              </a:lnSpc>
              <a:spcBef>
                <a:spcPts val="0"/>
              </a:spcBef>
              <a:spcAft>
                <a:spcPts val="0"/>
              </a:spcAft>
              <a:buClr>
                <a:schemeClr val="dk1"/>
              </a:buClr>
              <a:buSzPts val="1600"/>
              <a:buChar char="●"/>
              <a:defRPr sz="1600">
                <a:solidFill>
                  <a:schemeClr val="dk1"/>
                </a:solidFill>
              </a:defRPr>
            </a:lvl4pPr>
            <a:lvl5pPr indent="-330200" lvl="4" marL="2286000" rtl="0" algn="l">
              <a:lnSpc>
                <a:spcPct val="115000"/>
              </a:lnSpc>
              <a:spcBef>
                <a:spcPts val="0"/>
              </a:spcBef>
              <a:spcAft>
                <a:spcPts val="0"/>
              </a:spcAft>
              <a:buClr>
                <a:schemeClr val="dk1"/>
              </a:buClr>
              <a:buSzPts val="1600"/>
              <a:buChar char="○"/>
              <a:defRPr sz="1600">
                <a:solidFill>
                  <a:schemeClr val="dk1"/>
                </a:solidFill>
              </a:defRPr>
            </a:lvl5pPr>
            <a:lvl6pPr indent="-330200" lvl="5" marL="2743200" rtl="0" algn="l">
              <a:lnSpc>
                <a:spcPct val="115000"/>
              </a:lnSpc>
              <a:spcBef>
                <a:spcPts val="0"/>
              </a:spcBef>
              <a:spcAft>
                <a:spcPts val="0"/>
              </a:spcAft>
              <a:buClr>
                <a:schemeClr val="dk1"/>
              </a:buClr>
              <a:buSzPts val="1600"/>
              <a:buChar char="■"/>
              <a:defRPr sz="1600">
                <a:solidFill>
                  <a:schemeClr val="dk1"/>
                </a:solidFill>
              </a:defRPr>
            </a:lvl6pPr>
            <a:lvl7pPr indent="-330200" lvl="6" marL="3200400" rtl="0" algn="l">
              <a:lnSpc>
                <a:spcPct val="115000"/>
              </a:lnSpc>
              <a:spcBef>
                <a:spcPts val="0"/>
              </a:spcBef>
              <a:spcAft>
                <a:spcPts val="0"/>
              </a:spcAft>
              <a:buClr>
                <a:schemeClr val="dk1"/>
              </a:buClr>
              <a:buSzPts val="1600"/>
              <a:buChar char="●"/>
              <a:defRPr sz="1600">
                <a:solidFill>
                  <a:schemeClr val="dk1"/>
                </a:solidFill>
              </a:defRPr>
            </a:lvl7pPr>
            <a:lvl8pPr indent="-330200" lvl="7" marL="3657600" rtl="0" algn="l">
              <a:lnSpc>
                <a:spcPct val="115000"/>
              </a:lnSpc>
              <a:spcBef>
                <a:spcPts val="0"/>
              </a:spcBef>
              <a:spcAft>
                <a:spcPts val="0"/>
              </a:spcAft>
              <a:buClr>
                <a:schemeClr val="dk1"/>
              </a:buClr>
              <a:buSzPts val="1600"/>
              <a:buChar char="○"/>
              <a:defRPr sz="1600">
                <a:solidFill>
                  <a:schemeClr val="dk1"/>
                </a:solidFill>
              </a:defRPr>
            </a:lvl8pPr>
            <a:lvl9pPr indent="-330200" lvl="8" marL="4114800" rtl="0" algn="l">
              <a:lnSpc>
                <a:spcPct val="115000"/>
              </a:lnSpc>
              <a:spcBef>
                <a:spcPts val="0"/>
              </a:spcBef>
              <a:spcAft>
                <a:spcPts val="0"/>
              </a:spcAft>
              <a:buClr>
                <a:schemeClr val="dk1"/>
              </a:buClr>
              <a:buSzPts val="1600"/>
              <a:buChar char="■"/>
              <a:defRPr sz="1600">
                <a:solidFill>
                  <a:schemeClr val="dk1"/>
                </a:solidFill>
              </a:defRPr>
            </a:lvl9pPr>
          </a:lstStyle>
          <a:p/>
        </p:txBody>
      </p:sp>
      <p:pic>
        <p:nvPicPr>
          <p:cNvPr id="843" name="Google Shape;843;g2770ead30b6_0_1043"/>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844" name="Google Shape;844;g2770ead30b6_0_1043"/>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845" name="Google Shape;845;g2770ead30b6_0_1043"/>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846" name="Google Shape;846;g2770ead30b6_0_1043"/>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sp>
        <p:nvSpPr>
          <p:cNvPr id="847" name="Google Shape;847;g2770ead30b6_0_1043"/>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 orange">
  <p:cSld name="CUSTOM_1_1_1_1">
    <p:spTree>
      <p:nvGrpSpPr>
        <p:cNvPr id="848" name="Shape 848"/>
        <p:cNvGrpSpPr/>
        <p:nvPr/>
      </p:nvGrpSpPr>
      <p:grpSpPr>
        <a:xfrm>
          <a:off x="0" y="0"/>
          <a:ext cx="0" cy="0"/>
          <a:chOff x="0" y="0"/>
          <a:chExt cx="0" cy="0"/>
        </a:xfrm>
      </p:grpSpPr>
      <p:pic>
        <p:nvPicPr>
          <p:cNvPr id="849" name="Google Shape;849;g2770ead30b6_0_1052"/>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850" name="Google Shape;850;g2770ead30b6_0_1052"/>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851" name="Google Shape;851;g2770ead30b6_0_1052"/>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852" name="Google Shape;852;g2770ead30b6_0_1052"/>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853" name="Google Shape;853;g2770ead30b6_0_1052"/>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854" name="Google Shape;854;g2770ead30b6_0_1052"/>
          <p:cNvSpPr txBox="1"/>
          <p:nvPr>
            <p:ph idx="1" type="body"/>
          </p:nvPr>
        </p:nvSpPr>
        <p:spPr>
          <a:xfrm>
            <a:off x="311700" y="1152475"/>
            <a:ext cx="3999900" cy="31788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855" name="Google Shape;855;g2770ead30b6_0_1052"/>
          <p:cNvSpPr txBox="1"/>
          <p:nvPr>
            <p:ph idx="2" type="body"/>
          </p:nvPr>
        </p:nvSpPr>
        <p:spPr>
          <a:xfrm>
            <a:off x="4832400" y="1152475"/>
            <a:ext cx="3999900" cy="31788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yellow">
  <p:cSld name="TITLE_1">
    <p:spTree>
      <p:nvGrpSpPr>
        <p:cNvPr id="110" name="Shape 110"/>
        <p:cNvGrpSpPr/>
        <p:nvPr/>
      </p:nvGrpSpPr>
      <p:grpSpPr>
        <a:xfrm>
          <a:off x="0" y="0"/>
          <a:ext cx="0" cy="0"/>
          <a:chOff x="0" y="0"/>
          <a:chExt cx="0" cy="0"/>
        </a:xfrm>
      </p:grpSpPr>
      <p:pic>
        <p:nvPicPr>
          <p:cNvPr id="111" name="Google Shape;111;p3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12" name="Google Shape;112;p30"/>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
        <p:nvSpPr>
          <p:cNvPr id="113" name="Google Shape;113;p30"/>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with header- orange">
  <p:cSld name="CUSTOM_1_1_1_1_1">
    <p:spTree>
      <p:nvGrpSpPr>
        <p:cNvPr id="856" name="Shape 856"/>
        <p:cNvGrpSpPr/>
        <p:nvPr/>
      </p:nvGrpSpPr>
      <p:grpSpPr>
        <a:xfrm>
          <a:off x="0" y="0"/>
          <a:ext cx="0" cy="0"/>
          <a:chOff x="0" y="0"/>
          <a:chExt cx="0" cy="0"/>
        </a:xfrm>
      </p:grpSpPr>
      <p:pic>
        <p:nvPicPr>
          <p:cNvPr id="857" name="Google Shape;857;g2770ead30b6_0_1060"/>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858" name="Google Shape;858;g2770ead30b6_0_1060"/>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859" name="Google Shape;859;g2770ead30b6_0_1060"/>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860" name="Google Shape;860;g2770ead30b6_0_1060"/>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861" name="Google Shape;861;g2770ead30b6_0_1060"/>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862" name="Google Shape;862;g2770ead30b6_0_1060"/>
          <p:cNvSpPr txBox="1"/>
          <p:nvPr>
            <p:ph idx="1" type="body"/>
          </p:nvPr>
        </p:nvSpPr>
        <p:spPr>
          <a:xfrm>
            <a:off x="311700" y="1387200"/>
            <a:ext cx="3999900" cy="29442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863" name="Google Shape;863;g2770ead30b6_0_1060"/>
          <p:cNvSpPr txBox="1"/>
          <p:nvPr>
            <p:ph idx="2" type="body"/>
          </p:nvPr>
        </p:nvSpPr>
        <p:spPr>
          <a:xfrm>
            <a:off x="4832400" y="1387075"/>
            <a:ext cx="3999900" cy="29442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864" name="Google Shape;864;g2770ead30b6_0_1060"/>
          <p:cNvSpPr txBox="1"/>
          <p:nvPr>
            <p:ph idx="3" type="title"/>
          </p:nvPr>
        </p:nvSpPr>
        <p:spPr>
          <a:xfrm>
            <a:off x="329300" y="1047150"/>
            <a:ext cx="3982200" cy="369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p:txBody>
      </p:sp>
      <p:sp>
        <p:nvSpPr>
          <p:cNvPr id="865" name="Google Shape;865;g2770ead30b6_0_1060"/>
          <p:cNvSpPr txBox="1"/>
          <p:nvPr>
            <p:ph idx="4" type="title"/>
          </p:nvPr>
        </p:nvSpPr>
        <p:spPr>
          <a:xfrm>
            <a:off x="4841250" y="1047150"/>
            <a:ext cx="3982200" cy="369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2pPr>
            <a:lvl3pPr lvl="2"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3pPr>
            <a:lvl4pPr lvl="3"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4pPr>
            <a:lvl5pPr lvl="4"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5pPr>
            <a:lvl6pPr lvl="5"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6pPr>
            <a:lvl7pPr lvl="6"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7pPr>
            <a:lvl8pPr lvl="7"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8pPr>
            <a:lvl9pPr lvl="8"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66" name="Shape 866"/>
        <p:cNvGrpSpPr/>
        <p:nvPr/>
      </p:nvGrpSpPr>
      <p:grpSpPr>
        <a:xfrm>
          <a:off x="0" y="0"/>
          <a:ext cx="0" cy="0"/>
          <a:chOff x="0" y="0"/>
          <a:chExt cx="0" cy="0"/>
        </a:xfrm>
      </p:grpSpPr>
      <p:pic>
        <p:nvPicPr>
          <p:cNvPr id="867" name="Google Shape;867;g2770ead30b6_0_1070"/>
          <p:cNvPicPr preferRelativeResize="0"/>
          <p:nvPr/>
        </p:nvPicPr>
        <p:blipFill rotWithShape="1">
          <a:blip r:embed="rId2">
            <a:alphaModFix/>
          </a:blip>
          <a:srcRect b="0" l="0" r="0" t="0"/>
          <a:stretch/>
        </p:blipFill>
        <p:spPr>
          <a:xfrm>
            <a:off x="2" y="0"/>
            <a:ext cx="9143995" cy="914399"/>
          </a:xfrm>
          <a:prstGeom prst="rect">
            <a:avLst/>
          </a:prstGeom>
          <a:noFill/>
          <a:ln>
            <a:noFill/>
          </a:ln>
        </p:spPr>
      </p:pic>
      <p:sp>
        <p:nvSpPr>
          <p:cNvPr id="868" name="Google Shape;868;g2770ead30b6_0_1070"/>
          <p:cNvSpPr txBox="1"/>
          <p:nvPr>
            <p:ph type="title"/>
          </p:nvPr>
        </p:nvSpPr>
        <p:spPr>
          <a:xfrm>
            <a:off x="332674" y="153882"/>
            <a:ext cx="6048900" cy="6738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69" name="Google Shape;869;g2770ead30b6_0_1070"/>
          <p:cNvSpPr txBox="1"/>
          <p:nvPr>
            <p:ph idx="1" type="body"/>
          </p:nvPr>
        </p:nvSpPr>
        <p:spPr>
          <a:xfrm>
            <a:off x="628650" y="1165860"/>
            <a:ext cx="7886700" cy="3263400"/>
          </a:xfrm>
          <a:prstGeom prst="rect">
            <a:avLst/>
          </a:prstGeom>
          <a:noFill/>
          <a:ln>
            <a:noFill/>
          </a:ln>
        </p:spPr>
        <p:txBody>
          <a:bodyPr anchorCtr="0" anchor="t" bIns="0" lIns="0" spcFirstLastPara="1" rIns="0" wrap="square" tIns="0">
            <a:normAutofit/>
          </a:bodyPr>
          <a:lstStyle>
            <a:lvl1pPr indent="-342900" lvl="0" marL="457200" rtl="0" algn="l">
              <a:lnSpc>
                <a:spcPct val="90000"/>
              </a:lnSpc>
              <a:spcBef>
                <a:spcPts val="800"/>
              </a:spcBef>
              <a:spcAft>
                <a:spcPts val="0"/>
              </a:spcAft>
              <a:buClr>
                <a:schemeClr val="dk1"/>
              </a:buClr>
              <a:buSzPts val="1800"/>
              <a:buChar char="•"/>
              <a:defRPr sz="1800"/>
            </a:lvl1pPr>
            <a:lvl2pPr indent="-323850" lvl="1" marL="914400" rtl="0" algn="l">
              <a:lnSpc>
                <a:spcPct val="90000"/>
              </a:lnSpc>
              <a:spcBef>
                <a:spcPts val="400"/>
              </a:spcBef>
              <a:spcAft>
                <a:spcPts val="0"/>
              </a:spcAft>
              <a:buClr>
                <a:schemeClr val="dk1"/>
              </a:buClr>
              <a:buSzPts val="1500"/>
              <a:buChar char="•"/>
              <a:defRPr sz="1500"/>
            </a:lvl2pPr>
            <a:lvl3pPr indent="-317500" lvl="2" marL="1371600" rtl="0" algn="l">
              <a:lnSpc>
                <a:spcPct val="90000"/>
              </a:lnSpc>
              <a:spcBef>
                <a:spcPts val="400"/>
              </a:spcBef>
              <a:spcAft>
                <a:spcPts val="0"/>
              </a:spcAft>
              <a:buClr>
                <a:schemeClr val="dk1"/>
              </a:buClr>
              <a:buSzPts val="1400"/>
              <a:buChar char="•"/>
              <a:defRPr sz="1400"/>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870" name="Google Shape;870;g2770ead30b6_0_1070"/>
          <p:cNvPicPr preferRelativeResize="0"/>
          <p:nvPr/>
        </p:nvPicPr>
        <p:blipFill rotWithShape="1">
          <a:blip r:embed="rId3">
            <a:alphaModFix/>
          </a:blip>
          <a:srcRect b="0" l="0" r="0" t="0"/>
          <a:stretch/>
        </p:blipFill>
        <p:spPr>
          <a:xfrm>
            <a:off x="8086704" y="4629151"/>
            <a:ext cx="857291" cy="364738"/>
          </a:xfrm>
          <a:prstGeom prst="rect">
            <a:avLst/>
          </a:prstGeom>
          <a:noFill/>
          <a:ln>
            <a:noFill/>
          </a:ln>
        </p:spPr>
      </p:pic>
      <p:sp>
        <p:nvSpPr>
          <p:cNvPr id="871" name="Google Shape;871;g2770ead30b6_0_1070"/>
          <p:cNvSpPr txBox="1"/>
          <p:nvPr>
            <p:ph idx="12" type="sldNum"/>
          </p:nvPr>
        </p:nvSpPr>
        <p:spPr>
          <a:xfrm>
            <a:off x="249655"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Blue">
  <p:cSld name="TITLE_AND_BODY_1_1_1_1_1_1_1_1">
    <p:spTree>
      <p:nvGrpSpPr>
        <p:cNvPr id="872" name="Shape 872"/>
        <p:cNvGrpSpPr/>
        <p:nvPr/>
      </p:nvGrpSpPr>
      <p:grpSpPr>
        <a:xfrm>
          <a:off x="0" y="0"/>
          <a:ext cx="0" cy="0"/>
          <a:chOff x="0" y="0"/>
          <a:chExt cx="0" cy="0"/>
        </a:xfrm>
      </p:grpSpPr>
      <p:sp>
        <p:nvSpPr>
          <p:cNvPr id="873" name="Google Shape;873;g2770ead30b6_0_107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descr="&quot;&quot;" id="874" name="Google Shape;874;g2770ead30b6_0_1076"/>
          <p:cNvSpPr/>
          <p:nvPr/>
        </p:nvSpPr>
        <p:spPr>
          <a:xfrm>
            <a:off x="1125" y="0"/>
            <a:ext cx="9144000" cy="2743200"/>
          </a:xfrm>
          <a:prstGeom prst="rect">
            <a:avLst/>
          </a:prstGeom>
          <a:solidFill>
            <a:srgbClr val="488B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5" name="Google Shape;875;g2770ead30b6_0_1076"/>
          <p:cNvSpPr txBox="1"/>
          <p:nvPr>
            <p:ph idx="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descr="&quot;&quot;" id="876" name="Google Shape;876;g2770ead30b6_0_1076"/>
          <p:cNvPicPr preferRelativeResize="0"/>
          <p:nvPr/>
        </p:nvPicPr>
        <p:blipFill rotWithShape="1">
          <a:blip r:embed="rId2">
            <a:alphaModFix/>
          </a:blip>
          <a:srcRect b="0" l="0" r="0" t="0"/>
          <a:stretch/>
        </p:blipFill>
        <p:spPr>
          <a:xfrm>
            <a:off x="0" y="4320695"/>
            <a:ext cx="9144003" cy="830461"/>
          </a:xfrm>
          <a:prstGeom prst="rect">
            <a:avLst/>
          </a:prstGeom>
          <a:noFill/>
          <a:ln>
            <a:noFill/>
          </a:ln>
        </p:spPr>
      </p:pic>
      <p:pic>
        <p:nvPicPr>
          <p:cNvPr descr="CDE logo" id="877" name="Google Shape;877;g2770ead30b6_0_107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descr="Photo of high school student" id="878" name="Google Shape;878;g2770ead30b6_0_1076"/>
          <p:cNvPicPr preferRelativeResize="0"/>
          <p:nvPr/>
        </p:nvPicPr>
        <p:blipFill rotWithShape="1">
          <a:blip r:embed="rId4">
            <a:alphaModFix/>
          </a:blip>
          <a:srcRect b="0" l="0" r="0" t="0"/>
          <a:stretch/>
        </p:blipFill>
        <p:spPr>
          <a:xfrm>
            <a:off x="6124275" y="0"/>
            <a:ext cx="3019725" cy="4483625"/>
          </a:xfrm>
          <a:prstGeom prst="rect">
            <a:avLst/>
          </a:prstGeom>
          <a:noFill/>
          <a:ln>
            <a:noFill/>
          </a:ln>
        </p:spPr>
      </p:pic>
      <p:sp>
        <p:nvSpPr>
          <p:cNvPr id="879" name="Google Shape;879;g2770ead30b6_0_1076"/>
          <p:cNvSpPr txBox="1"/>
          <p:nvPr>
            <p:ph type="title"/>
          </p:nvPr>
        </p:nvSpPr>
        <p:spPr>
          <a:xfrm>
            <a:off x="205525" y="2075700"/>
            <a:ext cx="5778300" cy="531300"/>
          </a:xfrm>
          <a:prstGeom prst="rect">
            <a:avLst/>
          </a:prstGeom>
        </p:spPr>
        <p:txBody>
          <a:bodyPr anchorCtr="0" anchor="t" bIns="0" lIns="0" spcFirstLastPara="1" rIns="0" wrap="square" tIns="0">
            <a:noAutofit/>
          </a:bodyPr>
          <a:lstStyle>
            <a:lvl1pPr lvl="0" rt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880" name="Google Shape;880;g2770ead30b6_0_1076"/>
          <p:cNvSpPr txBox="1"/>
          <p:nvPr>
            <p:ph idx="3" type="title"/>
          </p:nvPr>
        </p:nvSpPr>
        <p:spPr>
          <a:xfrm>
            <a:off x="205525" y="2960750"/>
            <a:ext cx="5778300" cy="1040100"/>
          </a:xfrm>
          <a:prstGeom prst="rect">
            <a:avLst/>
          </a:prstGeom>
        </p:spPr>
        <p:txBody>
          <a:bodyPr anchorCtr="0" anchor="t" bIns="0" lIns="0" spcFirstLastPara="1" rIns="0" wrap="square" tIns="0">
            <a:noAutofit/>
          </a:bodyPr>
          <a:lstStyle>
            <a:lvl1pPr lvl="0" rtl="0" algn="ctr">
              <a:spcBef>
                <a:spcPts val="0"/>
              </a:spcBef>
              <a:spcAft>
                <a:spcPts val="0"/>
              </a:spcAft>
              <a:buSzPts val="2200"/>
              <a:buFont typeface="Roboto"/>
              <a:buNone/>
              <a:defRPr sz="2200">
                <a:latin typeface="Roboto"/>
                <a:ea typeface="Roboto"/>
                <a:cs typeface="Roboto"/>
                <a:sym typeface="Roboto"/>
              </a:defRPr>
            </a:lvl1pPr>
            <a:lvl2pPr lvl="1"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image - Blue">
  <p:cSld name="TITLE_AND_BODY_1_1_1_1_1_1_1_1_1">
    <p:spTree>
      <p:nvGrpSpPr>
        <p:cNvPr id="881" name="Shape 881"/>
        <p:cNvGrpSpPr/>
        <p:nvPr/>
      </p:nvGrpSpPr>
      <p:grpSpPr>
        <a:xfrm>
          <a:off x="0" y="0"/>
          <a:ext cx="0" cy="0"/>
          <a:chOff x="0" y="0"/>
          <a:chExt cx="0" cy="0"/>
        </a:xfrm>
      </p:grpSpPr>
      <p:pic>
        <p:nvPicPr>
          <p:cNvPr descr="&quot;&quot;" id="882" name="Google Shape;882;g2770ead30b6_0_1085"/>
          <p:cNvPicPr preferRelativeResize="0"/>
          <p:nvPr/>
        </p:nvPicPr>
        <p:blipFill rotWithShape="1">
          <a:blip r:embed="rId2">
            <a:alphaModFix/>
          </a:blip>
          <a:srcRect b="0" l="0" r="0" t="0"/>
          <a:stretch/>
        </p:blipFill>
        <p:spPr>
          <a:xfrm>
            <a:off x="0" y="4320695"/>
            <a:ext cx="9144003" cy="830461"/>
          </a:xfrm>
          <a:prstGeom prst="rect">
            <a:avLst/>
          </a:prstGeom>
          <a:noFill/>
          <a:ln>
            <a:noFill/>
          </a:ln>
        </p:spPr>
      </p:pic>
      <p:cxnSp>
        <p:nvCxnSpPr>
          <p:cNvPr descr="&quot;&quot;" id="883" name="Google Shape;883;g2770ead30b6_0_1085"/>
          <p:cNvCxnSpPr/>
          <p:nvPr/>
        </p:nvCxnSpPr>
        <p:spPr>
          <a:xfrm>
            <a:off x="0" y="918350"/>
            <a:ext cx="7479600" cy="0"/>
          </a:xfrm>
          <a:prstGeom prst="straightConnector1">
            <a:avLst/>
          </a:prstGeom>
          <a:noFill/>
          <a:ln cap="flat" cmpd="sng" w="19050">
            <a:solidFill>
              <a:srgbClr val="488BC9"/>
            </a:solidFill>
            <a:prstDash val="solid"/>
            <a:round/>
            <a:headEnd len="med" w="med" type="none"/>
            <a:tailEnd len="med" w="med" type="none"/>
          </a:ln>
        </p:spPr>
      </p:cxnSp>
      <p:sp>
        <p:nvSpPr>
          <p:cNvPr id="884" name="Google Shape;884;g2770ead30b6_0_1085"/>
          <p:cNvSpPr txBox="1"/>
          <p:nvPr>
            <p:ph type="title"/>
          </p:nvPr>
        </p:nvSpPr>
        <p:spPr>
          <a:xfrm>
            <a:off x="311700" y="105100"/>
            <a:ext cx="7167900" cy="7413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885" name="Google Shape;885;g2770ead30b6_0_1085"/>
          <p:cNvSpPr txBox="1"/>
          <p:nvPr>
            <p:ph idx="1" type="body"/>
          </p:nvPr>
        </p:nvSpPr>
        <p:spPr>
          <a:xfrm>
            <a:off x="311700" y="1152475"/>
            <a:ext cx="5277900" cy="3034800"/>
          </a:xfrm>
          <a:prstGeom prst="rect">
            <a:avLst/>
          </a:prstGeom>
        </p:spPr>
        <p:txBody>
          <a:bodyPr anchorCtr="0" anchor="t" bIns="0" lIns="0" spcFirstLastPara="1" rIns="0" wrap="square" tIns="0">
            <a:normAutofit/>
          </a:bodyPr>
          <a:lstStyle>
            <a:lvl1pPr indent="-330200" lvl="0" marL="457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indent="-317500" lvl="1" marL="914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86" name="Google Shape;886;g2770ead30b6_0_1085"/>
          <p:cNvSpPr txBox="1"/>
          <p:nvPr>
            <p:ph idx="2" type="title"/>
          </p:nvPr>
        </p:nvSpPr>
        <p:spPr>
          <a:xfrm>
            <a:off x="123875" y="4347400"/>
            <a:ext cx="7267200" cy="1566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pic>
        <p:nvPicPr>
          <p:cNvPr descr="Photo of high school student" id="887" name="Google Shape;887;g2770ead30b6_0_1085"/>
          <p:cNvPicPr preferRelativeResize="0"/>
          <p:nvPr/>
        </p:nvPicPr>
        <p:blipFill rotWithShape="1">
          <a:blip r:embed="rId3">
            <a:alphaModFix/>
          </a:blip>
          <a:srcRect b="0" l="0" r="0" t="0"/>
          <a:stretch/>
        </p:blipFill>
        <p:spPr>
          <a:xfrm>
            <a:off x="6109200" y="616825"/>
            <a:ext cx="3034799" cy="3034799"/>
          </a:xfrm>
          <a:prstGeom prst="rect">
            <a:avLst/>
          </a:prstGeom>
          <a:noFill/>
          <a:ln>
            <a:noFill/>
          </a:ln>
        </p:spPr>
      </p:pic>
      <p:sp>
        <p:nvSpPr>
          <p:cNvPr id="888" name="Google Shape;888;g2770ead30b6_0_1085"/>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889" name="Google Shape;889;g2770ead30b6_0_1085"/>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out image - Blue">
  <p:cSld name="TITLE_AND_BODY_1_1_1_1_1_1_1_1_1_1">
    <p:spTree>
      <p:nvGrpSpPr>
        <p:cNvPr id="890" name="Shape 890"/>
        <p:cNvGrpSpPr/>
        <p:nvPr/>
      </p:nvGrpSpPr>
      <p:grpSpPr>
        <a:xfrm>
          <a:off x="0" y="0"/>
          <a:ext cx="0" cy="0"/>
          <a:chOff x="0" y="0"/>
          <a:chExt cx="0" cy="0"/>
        </a:xfrm>
      </p:grpSpPr>
      <p:pic>
        <p:nvPicPr>
          <p:cNvPr descr="&quot;&quot;" id="891" name="Google Shape;891;g2770ead30b6_0_1094"/>
          <p:cNvPicPr preferRelativeResize="0"/>
          <p:nvPr/>
        </p:nvPicPr>
        <p:blipFill rotWithShape="1">
          <a:blip r:embed="rId2">
            <a:alphaModFix/>
          </a:blip>
          <a:srcRect b="0" l="0" r="0" t="0"/>
          <a:stretch/>
        </p:blipFill>
        <p:spPr>
          <a:xfrm>
            <a:off x="0" y="4320695"/>
            <a:ext cx="9144003" cy="830461"/>
          </a:xfrm>
          <a:prstGeom prst="rect">
            <a:avLst/>
          </a:prstGeom>
          <a:noFill/>
          <a:ln>
            <a:noFill/>
          </a:ln>
        </p:spPr>
      </p:pic>
      <p:cxnSp>
        <p:nvCxnSpPr>
          <p:cNvPr descr="&quot;&quot;" id="892" name="Google Shape;892;g2770ead30b6_0_1094"/>
          <p:cNvCxnSpPr/>
          <p:nvPr/>
        </p:nvCxnSpPr>
        <p:spPr>
          <a:xfrm>
            <a:off x="0" y="918350"/>
            <a:ext cx="7479600" cy="0"/>
          </a:xfrm>
          <a:prstGeom prst="straightConnector1">
            <a:avLst/>
          </a:prstGeom>
          <a:noFill/>
          <a:ln cap="flat" cmpd="sng" w="19050">
            <a:solidFill>
              <a:srgbClr val="488BC9"/>
            </a:solidFill>
            <a:prstDash val="solid"/>
            <a:round/>
            <a:headEnd len="med" w="med" type="none"/>
            <a:tailEnd len="med" w="med" type="none"/>
          </a:ln>
        </p:spPr>
      </p:cxnSp>
      <p:sp>
        <p:nvSpPr>
          <p:cNvPr id="893" name="Google Shape;893;g2770ead30b6_0_1094"/>
          <p:cNvSpPr txBox="1"/>
          <p:nvPr>
            <p:ph type="title"/>
          </p:nvPr>
        </p:nvSpPr>
        <p:spPr>
          <a:xfrm>
            <a:off x="311700" y="105100"/>
            <a:ext cx="7167900" cy="7413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894" name="Google Shape;894;g2770ead30b6_0_1094"/>
          <p:cNvSpPr txBox="1"/>
          <p:nvPr>
            <p:ph idx="1" type="body"/>
          </p:nvPr>
        </p:nvSpPr>
        <p:spPr>
          <a:xfrm>
            <a:off x="311700" y="1152475"/>
            <a:ext cx="5277900" cy="3034800"/>
          </a:xfrm>
          <a:prstGeom prst="rect">
            <a:avLst/>
          </a:prstGeom>
        </p:spPr>
        <p:txBody>
          <a:bodyPr anchorCtr="0" anchor="t" bIns="0" lIns="0" spcFirstLastPara="1" rIns="0" wrap="square" tIns="0">
            <a:normAutofit/>
          </a:bodyPr>
          <a:lstStyle>
            <a:lvl1pPr indent="-330200" lvl="0" marL="457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indent="-317500" lvl="1" marL="914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95" name="Google Shape;895;g2770ead30b6_0_1094"/>
          <p:cNvSpPr txBox="1"/>
          <p:nvPr>
            <p:ph idx="2" type="title"/>
          </p:nvPr>
        </p:nvSpPr>
        <p:spPr>
          <a:xfrm>
            <a:off x="123875" y="4347400"/>
            <a:ext cx="7267200" cy="1566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sp>
        <p:nvSpPr>
          <p:cNvPr id="896" name="Google Shape;896;g2770ead30b6_0_1094"/>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897" name="Google Shape;897;g2770ead30b6_0_1094"/>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1">
  <p:cSld name="TITLE_AND_BODY_1_1_1_1_1_1_1_1_1_1_1_1">
    <p:spTree>
      <p:nvGrpSpPr>
        <p:cNvPr id="898" name="Shape 898"/>
        <p:cNvGrpSpPr/>
        <p:nvPr/>
      </p:nvGrpSpPr>
      <p:grpSpPr>
        <a:xfrm>
          <a:off x="0" y="0"/>
          <a:ext cx="0" cy="0"/>
          <a:chOff x="0" y="0"/>
          <a:chExt cx="0" cy="0"/>
        </a:xfrm>
      </p:grpSpPr>
      <p:pic>
        <p:nvPicPr>
          <p:cNvPr descr="Photo of middle school students" id="899" name="Google Shape;899;g2770ead30b6_0_1102"/>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900" name="Google Shape;900;g2770ead30b6_0_1102"/>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01" name="Google Shape;901;g2770ead30b6_0_1102"/>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descr="CDE logo" id="902" name="Google Shape;902;g2770ead30b6_0_1102"/>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2">
  <p:cSld name="TITLE_AND_BODY_1_1_1_1_1_1_1_1_1_1_1_1_1">
    <p:spTree>
      <p:nvGrpSpPr>
        <p:cNvPr id="903" name="Shape 903"/>
        <p:cNvGrpSpPr/>
        <p:nvPr/>
      </p:nvGrpSpPr>
      <p:grpSpPr>
        <a:xfrm>
          <a:off x="0" y="0"/>
          <a:ext cx="0" cy="0"/>
          <a:chOff x="0" y="0"/>
          <a:chExt cx="0" cy="0"/>
        </a:xfrm>
      </p:grpSpPr>
      <p:pic>
        <p:nvPicPr>
          <p:cNvPr descr="Photo of high school students" id="904" name="Google Shape;904;g2770ead30b6_0_1107"/>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905" name="Google Shape;905;g2770ead30b6_0_1107"/>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06" name="Google Shape;906;g2770ead30b6_0_1107"/>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907" name="Google Shape;907;g2770ead30b6_0_1107"/>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3">
  <p:cSld name="TITLE_AND_BODY_1_1_1_1_1_1_1_1_1_1_1_1_1_1">
    <p:spTree>
      <p:nvGrpSpPr>
        <p:cNvPr id="908" name="Shape 908"/>
        <p:cNvGrpSpPr/>
        <p:nvPr/>
      </p:nvGrpSpPr>
      <p:grpSpPr>
        <a:xfrm>
          <a:off x="0" y="0"/>
          <a:ext cx="0" cy="0"/>
          <a:chOff x="0" y="0"/>
          <a:chExt cx="0" cy="0"/>
        </a:xfrm>
      </p:grpSpPr>
      <p:pic>
        <p:nvPicPr>
          <p:cNvPr descr="Photo of high school student" id="909" name="Google Shape;909;g2770ead30b6_0_1112"/>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910" name="Google Shape;910;g2770ead30b6_0_1112"/>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11" name="Google Shape;911;g2770ead30b6_0_1112"/>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descr="CDE logo" id="912" name="Google Shape;912;g2770ead30b6_0_1112"/>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4">
  <p:cSld name="TITLE_AND_BODY_1_1_1_1_1_1_1_1_1_1_1_1_1_1_1">
    <p:spTree>
      <p:nvGrpSpPr>
        <p:cNvPr id="913" name="Shape 913"/>
        <p:cNvGrpSpPr/>
        <p:nvPr/>
      </p:nvGrpSpPr>
      <p:grpSpPr>
        <a:xfrm>
          <a:off x="0" y="0"/>
          <a:ext cx="0" cy="0"/>
          <a:chOff x="0" y="0"/>
          <a:chExt cx="0" cy="0"/>
        </a:xfrm>
      </p:grpSpPr>
      <p:pic>
        <p:nvPicPr>
          <p:cNvPr descr="Photo of high school student and family" id="914" name="Google Shape;914;g2770ead30b6_0_1117"/>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915" name="Google Shape;915;g2770ead30b6_0_1117"/>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16" name="Google Shape;916;g2770ead30b6_0_1117"/>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917" name="Google Shape;917;g2770ead30b6_0_1117"/>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8">
  <p:cSld name="TITLE_AND_BODY_1_1_1_1_1_1_1_1_1_1_1_1_1_1_1_1">
    <p:spTree>
      <p:nvGrpSpPr>
        <p:cNvPr id="918" name="Shape 918"/>
        <p:cNvGrpSpPr/>
        <p:nvPr/>
      </p:nvGrpSpPr>
      <p:grpSpPr>
        <a:xfrm>
          <a:off x="0" y="0"/>
          <a:ext cx="0" cy="0"/>
          <a:chOff x="0" y="0"/>
          <a:chExt cx="0" cy="0"/>
        </a:xfrm>
      </p:grpSpPr>
      <p:pic>
        <p:nvPicPr>
          <p:cNvPr descr="Photo of middle school student" id="919" name="Google Shape;919;g2770ead30b6_0_1122"/>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920" name="Google Shape;920;g2770ead30b6_0_1122"/>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21" name="Google Shape;921;g2770ead30b6_0_1122"/>
          <p:cNvSpPr txBox="1"/>
          <p:nvPr/>
        </p:nvSpPr>
        <p:spPr>
          <a:xfrm>
            <a:off x="123875" y="4568875"/>
            <a:ext cx="517500" cy="487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descr="CDE logo" id="922" name="Google Shape;922;g2770ead30b6_0_1122"/>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yellow">
  <p:cSld name="SECTION_HEADER_1">
    <p:spTree>
      <p:nvGrpSpPr>
        <p:cNvPr id="114" name="Shape 114"/>
        <p:cNvGrpSpPr/>
        <p:nvPr/>
      </p:nvGrpSpPr>
      <p:grpSpPr>
        <a:xfrm>
          <a:off x="0" y="0"/>
          <a:ext cx="0" cy="0"/>
          <a:chOff x="0" y="0"/>
          <a:chExt cx="0" cy="0"/>
        </a:xfrm>
      </p:grpSpPr>
      <p:pic>
        <p:nvPicPr>
          <p:cNvPr id="115" name="Google Shape;115;p31"/>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116" name="Google Shape;116;p31"/>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117" name="Google Shape;117;p31"/>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118" name="Google Shape;118;p31"/>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119" name="Google Shape;119;p31"/>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120" name="Google Shape;120;p31"/>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7">
  <p:cSld name="TITLE_AND_BODY_1_1_1_1_1_1_1_1_1_1_1_1_1_1_2">
    <p:spTree>
      <p:nvGrpSpPr>
        <p:cNvPr id="923" name="Shape 923"/>
        <p:cNvGrpSpPr/>
        <p:nvPr/>
      </p:nvGrpSpPr>
      <p:grpSpPr>
        <a:xfrm>
          <a:off x="0" y="0"/>
          <a:ext cx="0" cy="0"/>
          <a:chOff x="0" y="0"/>
          <a:chExt cx="0" cy="0"/>
        </a:xfrm>
      </p:grpSpPr>
      <p:pic>
        <p:nvPicPr>
          <p:cNvPr descr="Photo of middle school student" id="924" name="Google Shape;924;g2770ead30b6_0_1127"/>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925" name="Google Shape;925;g2770ead30b6_0_1127"/>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26" name="Google Shape;926;g2770ead30b6_0_1127"/>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927" name="Google Shape;927;g2770ead30b6_0_1127"/>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6">
  <p:cSld name="TITLE_AND_BODY_1_1_1_1_1_1_1_1_1_1_1_1_1_2">
    <p:spTree>
      <p:nvGrpSpPr>
        <p:cNvPr id="928" name="Shape 928"/>
        <p:cNvGrpSpPr/>
        <p:nvPr/>
      </p:nvGrpSpPr>
      <p:grpSpPr>
        <a:xfrm>
          <a:off x="0" y="0"/>
          <a:ext cx="0" cy="0"/>
          <a:chOff x="0" y="0"/>
          <a:chExt cx="0" cy="0"/>
        </a:xfrm>
      </p:grpSpPr>
      <p:pic>
        <p:nvPicPr>
          <p:cNvPr descr="Photo of middle school students" id="929" name="Google Shape;929;g2770ead30b6_0_1132"/>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930" name="Google Shape;930;g2770ead30b6_0_1132"/>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ckwell"/>
              <a:buNone/>
              <a:defRPr>
                <a:solidFill>
                  <a:schemeClr val="lt1"/>
                </a:solidFill>
                <a:latin typeface="Rockwell"/>
                <a:ea typeface="Rockwell"/>
                <a:cs typeface="Rockwell"/>
                <a:sym typeface="Rockwe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31" name="Google Shape;931;g2770ead30b6_0_1132"/>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descr="CDE logo" id="932" name="Google Shape;932;g2770ead30b6_0_1132"/>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5">
  <p:cSld name="TITLE_AND_BODY_1_1_1_1_1_1_1_1_1_1_1_1_2">
    <p:spTree>
      <p:nvGrpSpPr>
        <p:cNvPr id="933" name="Shape 933"/>
        <p:cNvGrpSpPr/>
        <p:nvPr/>
      </p:nvGrpSpPr>
      <p:grpSpPr>
        <a:xfrm>
          <a:off x="0" y="0"/>
          <a:ext cx="0" cy="0"/>
          <a:chOff x="0" y="0"/>
          <a:chExt cx="0" cy="0"/>
        </a:xfrm>
      </p:grpSpPr>
      <p:pic>
        <p:nvPicPr>
          <p:cNvPr descr="Photo of high school students" id="934" name="Google Shape;934;g2770ead30b6_0_1137"/>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935" name="Google Shape;935;g2770ead30b6_0_1137"/>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36" name="Google Shape;936;g2770ead30b6_0_1137"/>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937" name="Google Shape;937;g2770ead30b6_0_1137"/>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can be copy/pasted to other slides - 02">
  <p:cSld name="TITLE_AND_BODY_1_1_1_1_1_1_1_1_1_1_1_1_1_1_1_1_1_1">
    <p:spTree>
      <p:nvGrpSpPr>
        <p:cNvPr id="938" name="Shape 938"/>
        <p:cNvGrpSpPr/>
        <p:nvPr/>
      </p:nvGrpSpPr>
      <p:grpSpPr>
        <a:xfrm>
          <a:off x="0" y="0"/>
          <a:ext cx="0" cy="0"/>
          <a:chOff x="0" y="0"/>
          <a:chExt cx="0" cy="0"/>
        </a:xfrm>
      </p:grpSpPr>
      <p:pic>
        <p:nvPicPr>
          <p:cNvPr descr="Photo of elementary students" id="939" name="Google Shape;939;g2770ead30b6_0_1142"/>
          <p:cNvPicPr preferRelativeResize="0"/>
          <p:nvPr/>
        </p:nvPicPr>
        <p:blipFill rotWithShape="1">
          <a:blip r:embed="rId2">
            <a:alphaModFix/>
          </a:blip>
          <a:srcRect b="0" l="0" r="0" t="0"/>
          <a:stretch/>
        </p:blipFill>
        <p:spPr>
          <a:xfrm>
            <a:off x="152400" y="152400"/>
            <a:ext cx="1828800" cy="1828800"/>
          </a:xfrm>
          <a:prstGeom prst="rect">
            <a:avLst/>
          </a:prstGeom>
          <a:noFill/>
          <a:ln>
            <a:noFill/>
          </a:ln>
        </p:spPr>
      </p:pic>
      <p:pic>
        <p:nvPicPr>
          <p:cNvPr descr="Photo of elementary students" id="940" name="Google Shape;940;g2770ead30b6_0_1142"/>
          <p:cNvPicPr preferRelativeResize="0"/>
          <p:nvPr/>
        </p:nvPicPr>
        <p:blipFill rotWithShape="1">
          <a:blip r:embed="rId3">
            <a:alphaModFix/>
          </a:blip>
          <a:srcRect b="0" l="0" r="0" t="0"/>
          <a:stretch/>
        </p:blipFill>
        <p:spPr>
          <a:xfrm>
            <a:off x="2441933" y="152400"/>
            <a:ext cx="1828800" cy="1828800"/>
          </a:xfrm>
          <a:prstGeom prst="rect">
            <a:avLst/>
          </a:prstGeom>
          <a:noFill/>
          <a:ln>
            <a:noFill/>
          </a:ln>
        </p:spPr>
      </p:pic>
      <p:pic>
        <p:nvPicPr>
          <p:cNvPr descr="Photo of high school student" id="941" name="Google Shape;941;g2770ead30b6_0_1142"/>
          <p:cNvPicPr preferRelativeResize="0"/>
          <p:nvPr/>
        </p:nvPicPr>
        <p:blipFill rotWithShape="1">
          <a:blip r:embed="rId4">
            <a:alphaModFix/>
          </a:blip>
          <a:srcRect b="0" l="0" r="0" t="0"/>
          <a:stretch/>
        </p:blipFill>
        <p:spPr>
          <a:xfrm>
            <a:off x="4731467" y="152400"/>
            <a:ext cx="1828800" cy="1828800"/>
          </a:xfrm>
          <a:prstGeom prst="rect">
            <a:avLst/>
          </a:prstGeom>
          <a:noFill/>
          <a:ln>
            <a:noFill/>
          </a:ln>
        </p:spPr>
      </p:pic>
      <p:pic>
        <p:nvPicPr>
          <p:cNvPr descr="Photo of high school students" id="942" name="Google Shape;942;g2770ead30b6_0_1142"/>
          <p:cNvPicPr preferRelativeResize="0"/>
          <p:nvPr/>
        </p:nvPicPr>
        <p:blipFill rotWithShape="1">
          <a:blip r:embed="rId5">
            <a:alphaModFix/>
          </a:blip>
          <a:srcRect b="0" l="0" r="0" t="0"/>
          <a:stretch/>
        </p:blipFill>
        <p:spPr>
          <a:xfrm>
            <a:off x="7021000" y="152400"/>
            <a:ext cx="1828800" cy="1828800"/>
          </a:xfrm>
          <a:prstGeom prst="rect">
            <a:avLst/>
          </a:prstGeom>
          <a:noFill/>
          <a:ln>
            <a:noFill/>
          </a:ln>
        </p:spPr>
      </p:pic>
      <p:pic>
        <p:nvPicPr>
          <p:cNvPr descr="Photo of high school students" id="943" name="Google Shape;943;g2770ead30b6_0_1142"/>
          <p:cNvPicPr preferRelativeResize="0"/>
          <p:nvPr/>
        </p:nvPicPr>
        <p:blipFill rotWithShape="1">
          <a:blip r:embed="rId6">
            <a:alphaModFix/>
          </a:blip>
          <a:srcRect b="0" l="0" r="0" t="0"/>
          <a:stretch/>
        </p:blipFill>
        <p:spPr>
          <a:xfrm>
            <a:off x="152400" y="2205550"/>
            <a:ext cx="1828800" cy="1828800"/>
          </a:xfrm>
          <a:prstGeom prst="rect">
            <a:avLst/>
          </a:prstGeom>
          <a:noFill/>
          <a:ln>
            <a:noFill/>
          </a:ln>
        </p:spPr>
      </p:pic>
      <p:pic>
        <p:nvPicPr>
          <p:cNvPr descr="Photo of high school student" id="944" name="Google Shape;944;g2770ead30b6_0_1142"/>
          <p:cNvPicPr preferRelativeResize="0"/>
          <p:nvPr/>
        </p:nvPicPr>
        <p:blipFill rotWithShape="1">
          <a:blip r:embed="rId7">
            <a:alphaModFix/>
          </a:blip>
          <a:srcRect b="0" l="0" r="0" t="0"/>
          <a:stretch/>
        </p:blipFill>
        <p:spPr>
          <a:xfrm>
            <a:off x="2441933" y="2205550"/>
            <a:ext cx="1828800" cy="1828800"/>
          </a:xfrm>
          <a:prstGeom prst="rect">
            <a:avLst/>
          </a:prstGeom>
          <a:noFill/>
          <a:ln>
            <a:noFill/>
          </a:ln>
        </p:spPr>
      </p:pic>
      <p:pic>
        <p:nvPicPr>
          <p:cNvPr descr="Photo of high school students" id="945" name="Google Shape;945;g2770ead30b6_0_1142"/>
          <p:cNvPicPr preferRelativeResize="0"/>
          <p:nvPr/>
        </p:nvPicPr>
        <p:blipFill rotWithShape="1">
          <a:blip r:embed="rId8">
            <a:alphaModFix/>
          </a:blip>
          <a:srcRect b="0" l="0" r="0" t="0"/>
          <a:stretch/>
        </p:blipFill>
        <p:spPr>
          <a:xfrm>
            <a:off x="4731467" y="2205550"/>
            <a:ext cx="1828800" cy="1828800"/>
          </a:xfrm>
          <a:prstGeom prst="rect">
            <a:avLst/>
          </a:prstGeom>
          <a:noFill/>
          <a:ln>
            <a:noFill/>
          </a:ln>
        </p:spPr>
      </p:pic>
      <p:pic>
        <p:nvPicPr>
          <p:cNvPr descr="Photo of high school student" id="946" name="Google Shape;946;g2770ead30b6_0_1142"/>
          <p:cNvPicPr preferRelativeResize="0"/>
          <p:nvPr/>
        </p:nvPicPr>
        <p:blipFill rotWithShape="1">
          <a:blip r:embed="rId9">
            <a:alphaModFix/>
          </a:blip>
          <a:srcRect b="0" l="0" r="0" t="0"/>
          <a:stretch/>
        </p:blipFill>
        <p:spPr>
          <a:xfrm>
            <a:off x="7021000" y="2205550"/>
            <a:ext cx="1828800" cy="1828800"/>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can be copy/pasted to other slides - 01">
  <p:cSld name="TITLE_AND_BODY_1_1_1_1_1_1_1_1_1_1_1_1_1_1_1_1_1_2">
    <p:spTree>
      <p:nvGrpSpPr>
        <p:cNvPr id="947" name="Shape 947"/>
        <p:cNvGrpSpPr/>
        <p:nvPr/>
      </p:nvGrpSpPr>
      <p:grpSpPr>
        <a:xfrm>
          <a:off x="0" y="0"/>
          <a:ext cx="0" cy="0"/>
          <a:chOff x="0" y="0"/>
          <a:chExt cx="0" cy="0"/>
        </a:xfrm>
      </p:grpSpPr>
      <p:pic>
        <p:nvPicPr>
          <p:cNvPr descr="Photo of elementary student" id="948" name="Google Shape;948;g2770ead30b6_0_1151"/>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descr="Photo of elementary student" id="949" name="Google Shape;949;g2770ead30b6_0_1151"/>
          <p:cNvPicPr preferRelativeResize="0"/>
          <p:nvPr/>
        </p:nvPicPr>
        <p:blipFill rotWithShape="1">
          <a:blip r:embed="rId3">
            <a:alphaModFix/>
          </a:blip>
          <a:srcRect b="0" l="0" r="0" t="0"/>
          <a:stretch/>
        </p:blipFill>
        <p:spPr>
          <a:xfrm>
            <a:off x="2441933" y="152400"/>
            <a:ext cx="1828800" cy="1828800"/>
          </a:xfrm>
          <a:prstGeom prst="rect">
            <a:avLst/>
          </a:prstGeom>
          <a:noFill/>
          <a:ln>
            <a:noFill/>
          </a:ln>
        </p:spPr>
      </p:pic>
      <p:pic>
        <p:nvPicPr>
          <p:cNvPr descr="Photo of elementary students and teacher" id="950" name="Google Shape;950;g2770ead30b6_0_1151"/>
          <p:cNvPicPr preferRelativeResize="0"/>
          <p:nvPr/>
        </p:nvPicPr>
        <p:blipFill rotWithShape="1">
          <a:blip r:embed="rId4">
            <a:alphaModFix/>
          </a:blip>
          <a:srcRect b="0" l="0" r="0" t="0"/>
          <a:stretch/>
        </p:blipFill>
        <p:spPr>
          <a:xfrm>
            <a:off x="4731467" y="152400"/>
            <a:ext cx="1828800" cy="1828800"/>
          </a:xfrm>
          <a:prstGeom prst="rect">
            <a:avLst/>
          </a:prstGeom>
          <a:noFill/>
          <a:ln>
            <a:noFill/>
          </a:ln>
        </p:spPr>
      </p:pic>
      <p:pic>
        <p:nvPicPr>
          <p:cNvPr descr="Photo of elementary student" id="951" name="Google Shape;951;g2770ead30b6_0_1151"/>
          <p:cNvPicPr preferRelativeResize="0"/>
          <p:nvPr/>
        </p:nvPicPr>
        <p:blipFill rotWithShape="1">
          <a:blip r:embed="rId5">
            <a:alphaModFix/>
          </a:blip>
          <a:srcRect b="0" l="0" r="0" t="0"/>
          <a:stretch/>
        </p:blipFill>
        <p:spPr>
          <a:xfrm>
            <a:off x="7021000" y="152400"/>
            <a:ext cx="1828800" cy="1828800"/>
          </a:xfrm>
          <a:prstGeom prst="rect">
            <a:avLst/>
          </a:prstGeom>
          <a:noFill/>
          <a:ln>
            <a:noFill/>
          </a:ln>
        </p:spPr>
      </p:pic>
      <p:pic>
        <p:nvPicPr>
          <p:cNvPr descr="Photo of elementary student" id="952" name="Google Shape;952;g2770ead30b6_0_1151"/>
          <p:cNvPicPr preferRelativeResize="0"/>
          <p:nvPr/>
        </p:nvPicPr>
        <p:blipFill rotWithShape="1">
          <a:blip r:embed="rId6">
            <a:alphaModFix/>
          </a:blip>
          <a:srcRect b="0" l="0" r="0" t="0"/>
          <a:stretch/>
        </p:blipFill>
        <p:spPr>
          <a:xfrm>
            <a:off x="152400" y="2205550"/>
            <a:ext cx="1828800" cy="1828800"/>
          </a:xfrm>
          <a:prstGeom prst="rect">
            <a:avLst/>
          </a:prstGeom>
          <a:noFill/>
          <a:ln>
            <a:noFill/>
          </a:ln>
        </p:spPr>
      </p:pic>
      <p:pic>
        <p:nvPicPr>
          <p:cNvPr descr="Photo of elementary student" id="953" name="Google Shape;953;g2770ead30b6_0_1151"/>
          <p:cNvPicPr preferRelativeResize="0"/>
          <p:nvPr/>
        </p:nvPicPr>
        <p:blipFill rotWithShape="1">
          <a:blip r:embed="rId7">
            <a:alphaModFix/>
          </a:blip>
          <a:srcRect b="0" l="0" r="0" t="0"/>
          <a:stretch/>
        </p:blipFill>
        <p:spPr>
          <a:xfrm>
            <a:off x="2441933" y="2205550"/>
            <a:ext cx="1828800" cy="1828800"/>
          </a:xfrm>
          <a:prstGeom prst="rect">
            <a:avLst/>
          </a:prstGeom>
          <a:noFill/>
          <a:ln>
            <a:noFill/>
          </a:ln>
        </p:spPr>
      </p:pic>
      <p:pic>
        <p:nvPicPr>
          <p:cNvPr descr="Photo of elementary student" id="954" name="Google Shape;954;g2770ead30b6_0_1151"/>
          <p:cNvPicPr preferRelativeResize="0"/>
          <p:nvPr/>
        </p:nvPicPr>
        <p:blipFill rotWithShape="1">
          <a:blip r:embed="rId8">
            <a:alphaModFix/>
          </a:blip>
          <a:srcRect b="0" l="0" r="0" t="0"/>
          <a:stretch/>
        </p:blipFill>
        <p:spPr>
          <a:xfrm>
            <a:off x="4731467" y="2205550"/>
            <a:ext cx="1828800" cy="1828800"/>
          </a:xfrm>
          <a:prstGeom prst="rect">
            <a:avLst/>
          </a:prstGeom>
          <a:noFill/>
          <a:ln>
            <a:noFill/>
          </a:ln>
        </p:spPr>
      </p:pic>
      <p:pic>
        <p:nvPicPr>
          <p:cNvPr descr="Photo of elementary students" id="955" name="Google Shape;955;g2770ead30b6_0_1151"/>
          <p:cNvPicPr preferRelativeResize="0"/>
          <p:nvPr/>
        </p:nvPicPr>
        <p:blipFill rotWithShape="1">
          <a:blip r:embed="rId9">
            <a:alphaModFix/>
          </a:blip>
          <a:srcRect b="0" l="0" r="0" t="0"/>
          <a:stretch/>
        </p:blipFill>
        <p:spPr>
          <a:xfrm>
            <a:off x="7021000" y="2205550"/>
            <a:ext cx="1828800" cy="18288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yellow">
  <p:cSld name="TITLE_AND_BODY_1">
    <p:spTree>
      <p:nvGrpSpPr>
        <p:cNvPr id="121" name="Shape 121"/>
        <p:cNvGrpSpPr/>
        <p:nvPr/>
      </p:nvGrpSpPr>
      <p:grpSpPr>
        <a:xfrm>
          <a:off x="0" y="0"/>
          <a:ext cx="0" cy="0"/>
          <a:chOff x="0" y="0"/>
          <a:chExt cx="0" cy="0"/>
        </a:xfrm>
      </p:grpSpPr>
      <p:pic>
        <p:nvPicPr>
          <p:cNvPr id="122" name="Google Shape;122;p32"/>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123" name="Google Shape;123;p32"/>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124" name="Google Shape;124;p32"/>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125" name="Google Shape;125;p32"/>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126" name="Google Shape;126;p32"/>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yellow">
  <p:cSld name="TITLE_AND_TWO_COLUMNS_1">
    <p:spTree>
      <p:nvGrpSpPr>
        <p:cNvPr id="127" name="Shape 127"/>
        <p:cNvGrpSpPr/>
        <p:nvPr/>
      </p:nvGrpSpPr>
      <p:grpSpPr>
        <a:xfrm>
          <a:off x="0" y="0"/>
          <a:ext cx="0" cy="0"/>
          <a:chOff x="0" y="0"/>
          <a:chExt cx="0" cy="0"/>
        </a:xfrm>
      </p:grpSpPr>
      <p:pic>
        <p:nvPicPr>
          <p:cNvPr id="128" name="Google Shape;128;p33"/>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129" name="Google Shape;129;p33"/>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130" name="Google Shape;130;p33"/>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yellow">
  <p:cSld name="TITLE_ONLY_1">
    <p:spTree>
      <p:nvGrpSpPr>
        <p:cNvPr id="131" name="Shape 131"/>
        <p:cNvGrpSpPr/>
        <p:nvPr/>
      </p:nvGrpSpPr>
      <p:grpSpPr>
        <a:xfrm>
          <a:off x="0" y="0"/>
          <a:ext cx="0" cy="0"/>
          <a:chOff x="0" y="0"/>
          <a:chExt cx="0" cy="0"/>
        </a:xfrm>
      </p:grpSpPr>
      <p:sp>
        <p:nvSpPr>
          <p:cNvPr id="132" name="Google Shape;132;p34"/>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3" name="Google Shape;133;p34"/>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134" name="Google Shape;134;p34"/>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135" name="Google Shape;135;p34"/>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cxnSp>
        <p:nvCxnSpPr>
          <p:cNvPr id="136" name="Google Shape;136;p34"/>
          <p:cNvCxnSpPr/>
          <p:nvPr/>
        </p:nvCxnSpPr>
        <p:spPr>
          <a:xfrm>
            <a:off x="0" y="4561600"/>
            <a:ext cx="5392200" cy="0"/>
          </a:xfrm>
          <a:prstGeom prst="straightConnector1">
            <a:avLst/>
          </a:prstGeom>
          <a:noFill/>
          <a:ln cap="flat" cmpd="sng" w="9525">
            <a:solidFill>
              <a:srgbClr val="F1C232"/>
            </a:solidFill>
            <a:prstDash val="solid"/>
            <a:round/>
            <a:headEnd len="sm" w="sm" type="none"/>
            <a:tailEnd len="sm" w="sm" type="none"/>
          </a:ln>
        </p:spPr>
      </p:cxnSp>
      <p:sp>
        <p:nvSpPr>
          <p:cNvPr id="137" name="Google Shape;137;p34"/>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30200" lvl="1" marL="914400" algn="l">
              <a:lnSpc>
                <a:spcPct val="115000"/>
              </a:lnSpc>
              <a:spcBef>
                <a:spcPts val="0"/>
              </a:spcBef>
              <a:spcAft>
                <a:spcPts val="0"/>
              </a:spcAft>
              <a:buClr>
                <a:schemeClr val="dk1"/>
              </a:buClr>
              <a:buSzPts val="1600"/>
              <a:buChar char="○"/>
              <a:defRPr sz="1600">
                <a:solidFill>
                  <a:schemeClr val="dk1"/>
                </a:solidFill>
              </a:defRPr>
            </a:lvl2pPr>
            <a:lvl3pPr indent="-330200" lvl="2" marL="1371600" algn="l">
              <a:lnSpc>
                <a:spcPct val="115000"/>
              </a:lnSpc>
              <a:spcBef>
                <a:spcPts val="0"/>
              </a:spcBef>
              <a:spcAft>
                <a:spcPts val="0"/>
              </a:spcAft>
              <a:buClr>
                <a:schemeClr val="dk1"/>
              </a:buClr>
              <a:buSzPts val="1600"/>
              <a:buChar char="■"/>
              <a:defRPr sz="1600">
                <a:solidFill>
                  <a:schemeClr val="dk1"/>
                </a:solidFill>
              </a:defRPr>
            </a:lvl3pPr>
            <a:lvl4pPr indent="-330200" lvl="3" marL="1828800" algn="l">
              <a:lnSpc>
                <a:spcPct val="115000"/>
              </a:lnSpc>
              <a:spcBef>
                <a:spcPts val="0"/>
              </a:spcBef>
              <a:spcAft>
                <a:spcPts val="0"/>
              </a:spcAft>
              <a:buClr>
                <a:schemeClr val="dk1"/>
              </a:buClr>
              <a:buSzPts val="1600"/>
              <a:buChar char="●"/>
              <a:defRPr sz="1600">
                <a:solidFill>
                  <a:schemeClr val="dk1"/>
                </a:solidFill>
              </a:defRPr>
            </a:lvl4pPr>
            <a:lvl5pPr indent="-330200" lvl="4" marL="2286000" algn="l">
              <a:lnSpc>
                <a:spcPct val="115000"/>
              </a:lnSpc>
              <a:spcBef>
                <a:spcPts val="0"/>
              </a:spcBef>
              <a:spcAft>
                <a:spcPts val="0"/>
              </a:spcAft>
              <a:buClr>
                <a:schemeClr val="dk1"/>
              </a:buClr>
              <a:buSzPts val="1600"/>
              <a:buChar char="○"/>
              <a:defRPr sz="1600">
                <a:solidFill>
                  <a:schemeClr val="dk1"/>
                </a:solidFill>
              </a:defRPr>
            </a:lvl5pPr>
            <a:lvl6pPr indent="-330200" lvl="5" marL="2743200" algn="l">
              <a:lnSpc>
                <a:spcPct val="115000"/>
              </a:lnSpc>
              <a:spcBef>
                <a:spcPts val="0"/>
              </a:spcBef>
              <a:spcAft>
                <a:spcPts val="0"/>
              </a:spcAft>
              <a:buClr>
                <a:schemeClr val="dk1"/>
              </a:buClr>
              <a:buSzPts val="1600"/>
              <a:buChar char="■"/>
              <a:defRPr sz="1600">
                <a:solidFill>
                  <a:schemeClr val="dk1"/>
                </a:solidFill>
              </a:defRPr>
            </a:lvl6pPr>
            <a:lvl7pPr indent="-330200" lvl="6" marL="3200400" algn="l">
              <a:lnSpc>
                <a:spcPct val="115000"/>
              </a:lnSpc>
              <a:spcBef>
                <a:spcPts val="0"/>
              </a:spcBef>
              <a:spcAft>
                <a:spcPts val="0"/>
              </a:spcAft>
              <a:buClr>
                <a:schemeClr val="dk1"/>
              </a:buClr>
              <a:buSzPts val="1600"/>
              <a:buChar char="●"/>
              <a:defRPr sz="1600">
                <a:solidFill>
                  <a:schemeClr val="dk1"/>
                </a:solidFill>
              </a:defRPr>
            </a:lvl7pPr>
            <a:lvl8pPr indent="-330200" lvl="7" marL="3657600" algn="l">
              <a:lnSpc>
                <a:spcPct val="115000"/>
              </a:lnSpc>
              <a:spcBef>
                <a:spcPts val="0"/>
              </a:spcBef>
              <a:spcAft>
                <a:spcPts val="0"/>
              </a:spcAft>
              <a:buClr>
                <a:schemeClr val="dk1"/>
              </a:buClr>
              <a:buSzPts val="1600"/>
              <a:buChar char="○"/>
              <a:defRPr sz="1600">
                <a:solidFill>
                  <a:schemeClr val="dk1"/>
                </a:solidFill>
              </a:defRPr>
            </a:lvl8pPr>
            <a:lvl9pPr indent="-330200" lvl="8" marL="4114800" algn="l">
              <a:lnSpc>
                <a:spcPct val="115000"/>
              </a:lnSpc>
              <a:spcBef>
                <a:spcPts val="0"/>
              </a:spcBef>
              <a:spcAft>
                <a:spcPts val="0"/>
              </a:spcAft>
              <a:buClr>
                <a:schemeClr val="dk1"/>
              </a:buClr>
              <a:buSzPts val="1600"/>
              <a:buChar char="■"/>
              <a:defRPr sz="1600">
                <a:solidFill>
                  <a:schemeClr val="dk1"/>
                </a:solidFill>
              </a:defRPr>
            </a:lvl9pPr>
          </a:lstStyle>
          <a:p/>
        </p:txBody>
      </p:sp>
      <p:sp>
        <p:nvSpPr>
          <p:cNvPr id="138" name="Google Shape;138;p34"/>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139" name="Google Shape;139;p34"/>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 yellow">
  <p:cSld name="ONE_COLUMN_TEXT_1">
    <p:spTree>
      <p:nvGrpSpPr>
        <p:cNvPr id="140" name="Shape 140"/>
        <p:cNvGrpSpPr/>
        <p:nvPr/>
      </p:nvGrpSpPr>
      <p:grpSpPr>
        <a:xfrm>
          <a:off x="0" y="0"/>
          <a:ext cx="0" cy="0"/>
          <a:chOff x="0" y="0"/>
          <a:chExt cx="0" cy="0"/>
        </a:xfrm>
      </p:grpSpPr>
      <p:pic>
        <p:nvPicPr>
          <p:cNvPr id="141" name="Google Shape;141;p35"/>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142" name="Google Shape;142;p35"/>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43" name="Google Shape;143;p35"/>
          <p:cNvSpPr txBox="1"/>
          <p:nvPr>
            <p:ph idx="1" type="body"/>
          </p:nvPr>
        </p:nvSpPr>
        <p:spPr>
          <a:xfrm>
            <a:off x="311700" y="1152475"/>
            <a:ext cx="3999900" cy="31788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144" name="Google Shape;144;p35"/>
          <p:cNvSpPr txBox="1"/>
          <p:nvPr>
            <p:ph idx="2" type="body"/>
          </p:nvPr>
        </p:nvSpPr>
        <p:spPr>
          <a:xfrm>
            <a:off x="4832400" y="1152475"/>
            <a:ext cx="3999900" cy="31788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145" name="Google Shape;145;p35"/>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146" name="Google Shape;146;p35"/>
          <p:cNvSpPr txBox="1"/>
          <p:nvPr>
            <p:ph idx="3"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147" name="Google Shape;147;p35"/>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148" name="Google Shape;148;p35"/>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with header - yellow">
  <p:cSld name="ONE_COLUMN_TEXT_1_2">
    <p:spTree>
      <p:nvGrpSpPr>
        <p:cNvPr id="149" name="Shape 149"/>
        <p:cNvGrpSpPr/>
        <p:nvPr/>
      </p:nvGrpSpPr>
      <p:grpSpPr>
        <a:xfrm>
          <a:off x="0" y="0"/>
          <a:ext cx="0" cy="0"/>
          <a:chOff x="0" y="0"/>
          <a:chExt cx="0" cy="0"/>
        </a:xfrm>
      </p:grpSpPr>
      <p:pic>
        <p:nvPicPr>
          <p:cNvPr id="150" name="Google Shape;150;p36"/>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151" name="Google Shape;151;p36"/>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52" name="Google Shape;152;p36"/>
          <p:cNvSpPr txBox="1"/>
          <p:nvPr>
            <p:ph idx="1" type="body"/>
          </p:nvPr>
        </p:nvSpPr>
        <p:spPr>
          <a:xfrm>
            <a:off x="311700" y="1409350"/>
            <a:ext cx="3999900" cy="29220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153" name="Google Shape;153;p36"/>
          <p:cNvSpPr txBox="1"/>
          <p:nvPr>
            <p:ph idx="2" type="body"/>
          </p:nvPr>
        </p:nvSpPr>
        <p:spPr>
          <a:xfrm>
            <a:off x="4832400" y="1409275"/>
            <a:ext cx="3999900" cy="29220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154" name="Google Shape;154;p36"/>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155" name="Google Shape;155;p36"/>
          <p:cNvSpPr txBox="1"/>
          <p:nvPr>
            <p:ph idx="3"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156" name="Google Shape;156;p36"/>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157" name="Google Shape;157;p36"/>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158" name="Google Shape;158;p36"/>
          <p:cNvSpPr txBox="1"/>
          <p:nvPr>
            <p:ph idx="4" type="title"/>
          </p:nvPr>
        </p:nvSpPr>
        <p:spPr>
          <a:xfrm>
            <a:off x="329300" y="1047150"/>
            <a:ext cx="3982200" cy="36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p:txBody>
      </p:sp>
      <p:sp>
        <p:nvSpPr>
          <p:cNvPr id="159" name="Google Shape;159;p36"/>
          <p:cNvSpPr txBox="1"/>
          <p:nvPr>
            <p:ph idx="5" type="title"/>
          </p:nvPr>
        </p:nvSpPr>
        <p:spPr>
          <a:xfrm>
            <a:off x="4841250" y="1047150"/>
            <a:ext cx="3982200" cy="36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 yellow 1">
  <p:cSld name="ONE_COLUMN_TEXT_1_1">
    <p:spTree>
      <p:nvGrpSpPr>
        <p:cNvPr id="160" name="Shape 160"/>
        <p:cNvGrpSpPr/>
        <p:nvPr/>
      </p:nvGrpSpPr>
      <p:grpSpPr>
        <a:xfrm>
          <a:off x="0" y="0"/>
          <a:ext cx="0" cy="0"/>
          <a:chOff x="0" y="0"/>
          <a:chExt cx="0" cy="0"/>
        </a:xfrm>
      </p:grpSpPr>
      <p:pic>
        <p:nvPicPr>
          <p:cNvPr id="161" name="Google Shape;161;p3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62" name="Google Shape;162;p37"/>
          <p:cNvSpPr txBox="1"/>
          <p:nvPr>
            <p:ph type="ctrTitle"/>
          </p:nvPr>
        </p:nvSpPr>
        <p:spPr>
          <a:xfrm>
            <a:off x="311700" y="744575"/>
            <a:ext cx="8520600" cy="1827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p:txBody>
      </p:sp>
      <p:sp>
        <p:nvSpPr>
          <p:cNvPr id="163" name="Google Shape;163;p37"/>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p:txBody>
      </p:sp>
      <p:cxnSp>
        <p:nvCxnSpPr>
          <p:cNvPr id="164" name="Google Shape;164;p37"/>
          <p:cNvCxnSpPr/>
          <p:nvPr/>
        </p:nvCxnSpPr>
        <p:spPr>
          <a:xfrm>
            <a:off x="295875" y="2758925"/>
            <a:ext cx="85413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blue" type="titleOnly">
  <p:cSld name="TITLE_ONLY">
    <p:spTree>
      <p:nvGrpSpPr>
        <p:cNvPr id="17" name="Shape 17"/>
        <p:cNvGrpSpPr/>
        <p:nvPr/>
      </p:nvGrpSpPr>
      <p:grpSpPr>
        <a:xfrm>
          <a:off x="0" y="0"/>
          <a:ext cx="0" cy="0"/>
          <a:chOff x="0" y="0"/>
          <a:chExt cx="0" cy="0"/>
        </a:xfrm>
      </p:grpSpPr>
      <p:sp>
        <p:nvSpPr>
          <p:cNvPr id="18" name="Google Shape;18;p19"/>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 name="Google Shape;19;p19"/>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20" name="Google Shape;20;p19"/>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21" name="Google Shape;21;p19"/>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cxnSp>
        <p:nvCxnSpPr>
          <p:cNvPr id="22" name="Google Shape;22;p19"/>
          <p:cNvCxnSpPr/>
          <p:nvPr/>
        </p:nvCxnSpPr>
        <p:spPr>
          <a:xfrm>
            <a:off x="0" y="4561600"/>
            <a:ext cx="5392200" cy="0"/>
          </a:xfrm>
          <a:prstGeom prst="straightConnector1">
            <a:avLst/>
          </a:prstGeom>
          <a:noFill/>
          <a:ln cap="flat" cmpd="sng" w="9525">
            <a:solidFill>
              <a:schemeClr val="accent1"/>
            </a:solidFill>
            <a:prstDash val="solid"/>
            <a:round/>
            <a:headEnd len="sm" w="sm" type="none"/>
            <a:tailEnd len="sm" w="sm" type="none"/>
          </a:ln>
        </p:spPr>
      </p:cxnSp>
      <p:sp>
        <p:nvSpPr>
          <p:cNvPr id="23" name="Google Shape;23;p19"/>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30200" lvl="1" marL="914400" algn="l">
              <a:lnSpc>
                <a:spcPct val="115000"/>
              </a:lnSpc>
              <a:spcBef>
                <a:spcPts val="0"/>
              </a:spcBef>
              <a:spcAft>
                <a:spcPts val="0"/>
              </a:spcAft>
              <a:buClr>
                <a:schemeClr val="dk1"/>
              </a:buClr>
              <a:buSzPts val="1600"/>
              <a:buChar char="○"/>
              <a:defRPr sz="1600">
                <a:solidFill>
                  <a:schemeClr val="dk1"/>
                </a:solidFill>
              </a:defRPr>
            </a:lvl2pPr>
            <a:lvl3pPr indent="-330200" lvl="2" marL="1371600" algn="l">
              <a:lnSpc>
                <a:spcPct val="115000"/>
              </a:lnSpc>
              <a:spcBef>
                <a:spcPts val="0"/>
              </a:spcBef>
              <a:spcAft>
                <a:spcPts val="0"/>
              </a:spcAft>
              <a:buClr>
                <a:schemeClr val="dk1"/>
              </a:buClr>
              <a:buSzPts val="1600"/>
              <a:buChar char="■"/>
              <a:defRPr sz="1600">
                <a:solidFill>
                  <a:schemeClr val="dk1"/>
                </a:solidFill>
              </a:defRPr>
            </a:lvl3pPr>
            <a:lvl4pPr indent="-330200" lvl="3" marL="1828800" algn="l">
              <a:lnSpc>
                <a:spcPct val="115000"/>
              </a:lnSpc>
              <a:spcBef>
                <a:spcPts val="0"/>
              </a:spcBef>
              <a:spcAft>
                <a:spcPts val="0"/>
              </a:spcAft>
              <a:buClr>
                <a:schemeClr val="dk1"/>
              </a:buClr>
              <a:buSzPts val="1600"/>
              <a:buChar char="●"/>
              <a:defRPr sz="1600">
                <a:solidFill>
                  <a:schemeClr val="dk1"/>
                </a:solidFill>
              </a:defRPr>
            </a:lvl4pPr>
            <a:lvl5pPr indent="-330200" lvl="4" marL="2286000" algn="l">
              <a:lnSpc>
                <a:spcPct val="115000"/>
              </a:lnSpc>
              <a:spcBef>
                <a:spcPts val="0"/>
              </a:spcBef>
              <a:spcAft>
                <a:spcPts val="0"/>
              </a:spcAft>
              <a:buClr>
                <a:schemeClr val="dk1"/>
              </a:buClr>
              <a:buSzPts val="1600"/>
              <a:buChar char="○"/>
              <a:defRPr sz="1600">
                <a:solidFill>
                  <a:schemeClr val="dk1"/>
                </a:solidFill>
              </a:defRPr>
            </a:lvl5pPr>
            <a:lvl6pPr indent="-330200" lvl="5" marL="2743200" algn="l">
              <a:lnSpc>
                <a:spcPct val="115000"/>
              </a:lnSpc>
              <a:spcBef>
                <a:spcPts val="0"/>
              </a:spcBef>
              <a:spcAft>
                <a:spcPts val="0"/>
              </a:spcAft>
              <a:buClr>
                <a:schemeClr val="dk1"/>
              </a:buClr>
              <a:buSzPts val="1600"/>
              <a:buChar char="■"/>
              <a:defRPr sz="1600">
                <a:solidFill>
                  <a:schemeClr val="dk1"/>
                </a:solidFill>
              </a:defRPr>
            </a:lvl6pPr>
            <a:lvl7pPr indent="-330200" lvl="6" marL="3200400" algn="l">
              <a:lnSpc>
                <a:spcPct val="115000"/>
              </a:lnSpc>
              <a:spcBef>
                <a:spcPts val="0"/>
              </a:spcBef>
              <a:spcAft>
                <a:spcPts val="0"/>
              </a:spcAft>
              <a:buClr>
                <a:schemeClr val="dk1"/>
              </a:buClr>
              <a:buSzPts val="1600"/>
              <a:buChar char="●"/>
              <a:defRPr sz="1600">
                <a:solidFill>
                  <a:schemeClr val="dk1"/>
                </a:solidFill>
              </a:defRPr>
            </a:lvl7pPr>
            <a:lvl8pPr indent="-330200" lvl="7" marL="3657600" algn="l">
              <a:lnSpc>
                <a:spcPct val="115000"/>
              </a:lnSpc>
              <a:spcBef>
                <a:spcPts val="0"/>
              </a:spcBef>
              <a:spcAft>
                <a:spcPts val="0"/>
              </a:spcAft>
              <a:buClr>
                <a:schemeClr val="dk1"/>
              </a:buClr>
              <a:buSzPts val="1600"/>
              <a:buChar char="○"/>
              <a:defRPr sz="1600">
                <a:solidFill>
                  <a:schemeClr val="dk1"/>
                </a:solidFill>
              </a:defRPr>
            </a:lvl8pPr>
            <a:lvl9pPr indent="-330200" lvl="8" marL="4114800" algn="l">
              <a:lnSpc>
                <a:spcPct val="115000"/>
              </a:lnSpc>
              <a:spcBef>
                <a:spcPts val="0"/>
              </a:spcBef>
              <a:spcAft>
                <a:spcPts val="0"/>
              </a:spcAft>
              <a:buClr>
                <a:schemeClr val="dk1"/>
              </a:buClr>
              <a:buSzPts val="1600"/>
              <a:buChar char="■"/>
              <a:defRPr sz="1600">
                <a:solidFill>
                  <a:schemeClr val="dk1"/>
                </a:solidFill>
              </a:defRPr>
            </a:lvl9pPr>
          </a:lstStyle>
          <a:p/>
        </p:txBody>
      </p:sp>
      <p:sp>
        <p:nvSpPr>
          <p:cNvPr id="24" name="Google Shape;24;p19"/>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25" name="Google Shape;25;p19"/>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green">
  <p:cSld name="MAIN_POINT">
    <p:spTree>
      <p:nvGrpSpPr>
        <p:cNvPr id="165" name="Shape 165"/>
        <p:cNvGrpSpPr/>
        <p:nvPr/>
      </p:nvGrpSpPr>
      <p:grpSpPr>
        <a:xfrm>
          <a:off x="0" y="0"/>
          <a:ext cx="0" cy="0"/>
          <a:chOff x="0" y="0"/>
          <a:chExt cx="0" cy="0"/>
        </a:xfrm>
      </p:grpSpPr>
      <p:pic>
        <p:nvPicPr>
          <p:cNvPr id="166" name="Google Shape;166;p38"/>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67" name="Google Shape;167;p38"/>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green">
  <p:cSld name="SECTION_TITLE_AND_DESCRIPTION">
    <p:spTree>
      <p:nvGrpSpPr>
        <p:cNvPr id="168" name="Shape 168"/>
        <p:cNvGrpSpPr/>
        <p:nvPr/>
      </p:nvGrpSpPr>
      <p:grpSpPr>
        <a:xfrm>
          <a:off x="0" y="0"/>
          <a:ext cx="0" cy="0"/>
          <a:chOff x="0" y="0"/>
          <a:chExt cx="0" cy="0"/>
        </a:xfrm>
      </p:grpSpPr>
      <p:pic>
        <p:nvPicPr>
          <p:cNvPr id="169" name="Google Shape;169;p39"/>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pic>
        <p:nvPicPr>
          <p:cNvPr id="170" name="Google Shape;170;p39"/>
          <p:cNvPicPr preferRelativeResize="0"/>
          <p:nvPr/>
        </p:nvPicPr>
        <p:blipFill rotWithShape="1">
          <a:blip r:embed="rId3">
            <a:alphaModFix/>
          </a:blip>
          <a:srcRect b="0" l="0" r="0" t="0"/>
          <a:stretch/>
        </p:blipFill>
        <p:spPr>
          <a:xfrm>
            <a:off x="0" y="0"/>
            <a:ext cx="9144000" cy="914400"/>
          </a:xfrm>
          <a:prstGeom prst="rect">
            <a:avLst/>
          </a:prstGeom>
          <a:noFill/>
          <a:ln>
            <a:noFill/>
          </a:ln>
        </p:spPr>
      </p:pic>
      <p:sp>
        <p:nvSpPr>
          <p:cNvPr id="171" name="Google Shape;171;p39"/>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172" name="Google Shape;172;p39"/>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cxnSp>
        <p:nvCxnSpPr>
          <p:cNvPr id="173" name="Google Shape;173;p39"/>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174" name="Google Shape;174;p39"/>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green">
  <p:cSld name="CAPTION_ONLY">
    <p:spTree>
      <p:nvGrpSpPr>
        <p:cNvPr id="175" name="Shape 175"/>
        <p:cNvGrpSpPr/>
        <p:nvPr/>
      </p:nvGrpSpPr>
      <p:grpSpPr>
        <a:xfrm>
          <a:off x="0" y="0"/>
          <a:ext cx="0" cy="0"/>
          <a:chOff x="0" y="0"/>
          <a:chExt cx="0" cy="0"/>
        </a:xfrm>
      </p:grpSpPr>
      <p:pic>
        <p:nvPicPr>
          <p:cNvPr id="176" name="Google Shape;176;p40"/>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177" name="Google Shape;177;p4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78" name="Google Shape;178;p40"/>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179" name="Google Shape;179;p40"/>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180" name="Google Shape;180;p40"/>
          <p:cNvSpPr txBox="1"/>
          <p:nvPr>
            <p:ph idx="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181" name="Google Shape;181;p40"/>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green">
  <p:cSld name="BIG_NUMBER">
    <p:spTree>
      <p:nvGrpSpPr>
        <p:cNvPr id="182" name="Shape 182"/>
        <p:cNvGrpSpPr/>
        <p:nvPr/>
      </p:nvGrpSpPr>
      <p:grpSpPr>
        <a:xfrm>
          <a:off x="0" y="0"/>
          <a:ext cx="0" cy="0"/>
          <a:chOff x="0" y="0"/>
          <a:chExt cx="0" cy="0"/>
        </a:xfrm>
      </p:grpSpPr>
      <p:sp>
        <p:nvSpPr>
          <p:cNvPr id="183" name="Google Shape;183;p4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84" name="Google Shape;184;p41"/>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185" name="Google Shape;185;p41"/>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186" name="Google Shape;186;p41"/>
          <p:cNvSpPr txBox="1"/>
          <p:nvPr>
            <p:ph idx="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green" type="blank">
  <p:cSld name="BLANK">
    <p:spTree>
      <p:nvGrpSpPr>
        <p:cNvPr id="187" name="Shape 187"/>
        <p:cNvGrpSpPr/>
        <p:nvPr/>
      </p:nvGrpSpPr>
      <p:grpSpPr>
        <a:xfrm>
          <a:off x="0" y="0"/>
          <a:ext cx="0" cy="0"/>
          <a:chOff x="0" y="0"/>
          <a:chExt cx="0" cy="0"/>
        </a:xfrm>
      </p:grpSpPr>
      <p:sp>
        <p:nvSpPr>
          <p:cNvPr id="188" name="Google Shape;188;p42"/>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 name="Google Shape;189;p42"/>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190" name="Google Shape;190;p42"/>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191" name="Google Shape;191;p42"/>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192" name="Google Shape;192;p42"/>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cxnSp>
        <p:nvCxnSpPr>
          <p:cNvPr id="193" name="Google Shape;193;p42"/>
          <p:cNvCxnSpPr/>
          <p:nvPr/>
        </p:nvCxnSpPr>
        <p:spPr>
          <a:xfrm>
            <a:off x="0" y="4561600"/>
            <a:ext cx="5392200" cy="0"/>
          </a:xfrm>
          <a:prstGeom prst="straightConnector1">
            <a:avLst/>
          </a:prstGeom>
          <a:noFill/>
          <a:ln cap="flat" cmpd="sng" w="9525">
            <a:solidFill>
              <a:srgbClr val="93C47D"/>
            </a:solidFill>
            <a:prstDash val="solid"/>
            <a:round/>
            <a:headEnd len="sm" w="sm" type="none"/>
            <a:tailEnd len="sm" w="sm" type="none"/>
          </a:ln>
        </p:spPr>
      </p:cxnSp>
      <p:sp>
        <p:nvSpPr>
          <p:cNvPr id="194" name="Google Shape;194;p42"/>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30200" lvl="1" marL="914400" algn="l">
              <a:lnSpc>
                <a:spcPct val="115000"/>
              </a:lnSpc>
              <a:spcBef>
                <a:spcPts val="0"/>
              </a:spcBef>
              <a:spcAft>
                <a:spcPts val="0"/>
              </a:spcAft>
              <a:buClr>
                <a:schemeClr val="dk1"/>
              </a:buClr>
              <a:buSzPts val="1600"/>
              <a:buChar char="○"/>
              <a:defRPr sz="1600">
                <a:solidFill>
                  <a:schemeClr val="dk1"/>
                </a:solidFill>
              </a:defRPr>
            </a:lvl2pPr>
            <a:lvl3pPr indent="-330200" lvl="2" marL="1371600" algn="l">
              <a:lnSpc>
                <a:spcPct val="115000"/>
              </a:lnSpc>
              <a:spcBef>
                <a:spcPts val="0"/>
              </a:spcBef>
              <a:spcAft>
                <a:spcPts val="0"/>
              </a:spcAft>
              <a:buClr>
                <a:schemeClr val="dk1"/>
              </a:buClr>
              <a:buSzPts val="1600"/>
              <a:buChar char="■"/>
              <a:defRPr sz="1600">
                <a:solidFill>
                  <a:schemeClr val="dk1"/>
                </a:solidFill>
              </a:defRPr>
            </a:lvl3pPr>
            <a:lvl4pPr indent="-330200" lvl="3" marL="1828800" algn="l">
              <a:lnSpc>
                <a:spcPct val="115000"/>
              </a:lnSpc>
              <a:spcBef>
                <a:spcPts val="0"/>
              </a:spcBef>
              <a:spcAft>
                <a:spcPts val="0"/>
              </a:spcAft>
              <a:buClr>
                <a:schemeClr val="dk1"/>
              </a:buClr>
              <a:buSzPts val="1600"/>
              <a:buChar char="●"/>
              <a:defRPr sz="1600">
                <a:solidFill>
                  <a:schemeClr val="dk1"/>
                </a:solidFill>
              </a:defRPr>
            </a:lvl4pPr>
            <a:lvl5pPr indent="-330200" lvl="4" marL="2286000" algn="l">
              <a:lnSpc>
                <a:spcPct val="115000"/>
              </a:lnSpc>
              <a:spcBef>
                <a:spcPts val="0"/>
              </a:spcBef>
              <a:spcAft>
                <a:spcPts val="0"/>
              </a:spcAft>
              <a:buClr>
                <a:schemeClr val="dk1"/>
              </a:buClr>
              <a:buSzPts val="1600"/>
              <a:buChar char="○"/>
              <a:defRPr sz="1600">
                <a:solidFill>
                  <a:schemeClr val="dk1"/>
                </a:solidFill>
              </a:defRPr>
            </a:lvl5pPr>
            <a:lvl6pPr indent="-330200" lvl="5" marL="2743200" algn="l">
              <a:lnSpc>
                <a:spcPct val="115000"/>
              </a:lnSpc>
              <a:spcBef>
                <a:spcPts val="0"/>
              </a:spcBef>
              <a:spcAft>
                <a:spcPts val="0"/>
              </a:spcAft>
              <a:buClr>
                <a:schemeClr val="dk1"/>
              </a:buClr>
              <a:buSzPts val="1600"/>
              <a:buChar char="■"/>
              <a:defRPr sz="1600">
                <a:solidFill>
                  <a:schemeClr val="dk1"/>
                </a:solidFill>
              </a:defRPr>
            </a:lvl6pPr>
            <a:lvl7pPr indent="-330200" lvl="6" marL="3200400" algn="l">
              <a:lnSpc>
                <a:spcPct val="115000"/>
              </a:lnSpc>
              <a:spcBef>
                <a:spcPts val="0"/>
              </a:spcBef>
              <a:spcAft>
                <a:spcPts val="0"/>
              </a:spcAft>
              <a:buClr>
                <a:schemeClr val="dk1"/>
              </a:buClr>
              <a:buSzPts val="1600"/>
              <a:buChar char="●"/>
              <a:defRPr sz="1600">
                <a:solidFill>
                  <a:schemeClr val="dk1"/>
                </a:solidFill>
              </a:defRPr>
            </a:lvl7pPr>
            <a:lvl8pPr indent="-330200" lvl="7" marL="3657600" algn="l">
              <a:lnSpc>
                <a:spcPct val="115000"/>
              </a:lnSpc>
              <a:spcBef>
                <a:spcPts val="0"/>
              </a:spcBef>
              <a:spcAft>
                <a:spcPts val="0"/>
              </a:spcAft>
              <a:buClr>
                <a:schemeClr val="dk1"/>
              </a:buClr>
              <a:buSzPts val="1600"/>
              <a:buChar char="○"/>
              <a:defRPr sz="1600">
                <a:solidFill>
                  <a:schemeClr val="dk1"/>
                </a:solidFill>
              </a:defRPr>
            </a:lvl8pPr>
            <a:lvl9pPr indent="-330200" lvl="8" marL="4114800" algn="l">
              <a:lnSpc>
                <a:spcPct val="115000"/>
              </a:lnSpc>
              <a:spcBef>
                <a:spcPts val="0"/>
              </a:spcBef>
              <a:spcAft>
                <a:spcPts val="0"/>
              </a:spcAft>
              <a:buClr>
                <a:schemeClr val="dk1"/>
              </a:buClr>
              <a:buSzPts val="1600"/>
              <a:buChar char="■"/>
              <a:defRPr sz="1600">
                <a:solidFill>
                  <a:schemeClr val="dk1"/>
                </a:solidFill>
              </a:defRPr>
            </a:lvl9pPr>
          </a:lstStyle>
          <a:p/>
        </p:txBody>
      </p:sp>
      <p:sp>
        <p:nvSpPr>
          <p:cNvPr id="195" name="Google Shape;195;p42"/>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with header- green">
  <p:cSld name="BLANK_1">
    <p:spTree>
      <p:nvGrpSpPr>
        <p:cNvPr id="196" name="Shape 196"/>
        <p:cNvGrpSpPr/>
        <p:nvPr/>
      </p:nvGrpSpPr>
      <p:grpSpPr>
        <a:xfrm>
          <a:off x="0" y="0"/>
          <a:ext cx="0" cy="0"/>
          <a:chOff x="0" y="0"/>
          <a:chExt cx="0" cy="0"/>
        </a:xfrm>
      </p:grpSpPr>
      <p:pic>
        <p:nvPicPr>
          <p:cNvPr id="197" name="Google Shape;197;p43"/>
          <p:cNvPicPr preferRelativeResize="0"/>
          <p:nvPr/>
        </p:nvPicPr>
        <p:blipFill rotWithShape="1">
          <a:blip r:embed="rId2">
            <a:alphaModFix/>
          </a:blip>
          <a:srcRect b="0" l="0" r="0" t="0"/>
          <a:stretch/>
        </p:blipFill>
        <p:spPr>
          <a:xfrm>
            <a:off x="0" y="0"/>
            <a:ext cx="9144000" cy="914400"/>
          </a:xfrm>
          <a:prstGeom prst="rect">
            <a:avLst/>
          </a:prstGeom>
          <a:noFill/>
          <a:ln>
            <a:noFill/>
          </a:ln>
        </p:spPr>
      </p:pic>
      <p:pic>
        <p:nvPicPr>
          <p:cNvPr id="198" name="Google Shape;198;p43"/>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199" name="Google Shape;199;p43"/>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200" name="Google Shape;200;p43"/>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201" name="Google Shape;201;p43"/>
          <p:cNvSpPr txBox="1"/>
          <p:nvPr>
            <p:ph idx="1" type="body"/>
          </p:nvPr>
        </p:nvSpPr>
        <p:spPr>
          <a:xfrm>
            <a:off x="311700" y="1396175"/>
            <a:ext cx="3999900" cy="29352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202" name="Google Shape;202;p43"/>
          <p:cNvSpPr txBox="1"/>
          <p:nvPr>
            <p:ph idx="2" type="body"/>
          </p:nvPr>
        </p:nvSpPr>
        <p:spPr>
          <a:xfrm>
            <a:off x="4832400" y="1396075"/>
            <a:ext cx="3999900" cy="29352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203" name="Google Shape;203;p43"/>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204" name="Google Shape;204;p43"/>
          <p:cNvSpPr txBox="1"/>
          <p:nvPr>
            <p:ph idx="3" type="title"/>
          </p:nvPr>
        </p:nvSpPr>
        <p:spPr>
          <a:xfrm>
            <a:off x="329300" y="1047150"/>
            <a:ext cx="3982200" cy="36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p:txBody>
      </p:sp>
      <p:sp>
        <p:nvSpPr>
          <p:cNvPr id="205" name="Google Shape;205;p43"/>
          <p:cNvSpPr txBox="1"/>
          <p:nvPr>
            <p:ph idx="4" type="title"/>
          </p:nvPr>
        </p:nvSpPr>
        <p:spPr>
          <a:xfrm>
            <a:off x="4841250" y="1047150"/>
            <a:ext cx="3982200" cy="36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range">
  <p:cSld name="BLANK_1_1">
    <p:spTree>
      <p:nvGrpSpPr>
        <p:cNvPr id="206" name="Shape 206"/>
        <p:cNvGrpSpPr/>
        <p:nvPr/>
      </p:nvGrpSpPr>
      <p:grpSpPr>
        <a:xfrm>
          <a:off x="0" y="0"/>
          <a:ext cx="0" cy="0"/>
          <a:chOff x="0" y="0"/>
          <a:chExt cx="0" cy="0"/>
        </a:xfrm>
      </p:grpSpPr>
      <p:pic>
        <p:nvPicPr>
          <p:cNvPr id="207" name="Google Shape;207;p44"/>
          <p:cNvPicPr preferRelativeResize="0"/>
          <p:nvPr/>
        </p:nvPicPr>
        <p:blipFill rotWithShape="1">
          <a:blip r:embed="rId2">
            <a:alphaModFix/>
          </a:blip>
          <a:srcRect b="0" l="0" r="0" t="0"/>
          <a:stretch/>
        </p:blipFill>
        <p:spPr>
          <a:xfrm>
            <a:off x="0" y="0"/>
            <a:ext cx="9143990" cy="5143500"/>
          </a:xfrm>
          <a:prstGeom prst="rect">
            <a:avLst/>
          </a:prstGeom>
          <a:noFill/>
          <a:ln>
            <a:noFill/>
          </a:ln>
        </p:spPr>
      </p:pic>
      <p:sp>
        <p:nvSpPr>
          <p:cNvPr id="208" name="Google Shape;208;p44"/>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209" name="Google Shape;209;p44"/>
          <p:cNvSpPr txBox="1"/>
          <p:nvPr>
            <p:ph type="ctrTitle"/>
          </p:nvPr>
        </p:nvSpPr>
        <p:spPr>
          <a:xfrm>
            <a:off x="311700" y="744575"/>
            <a:ext cx="8520600" cy="1827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p:txBody>
      </p:sp>
      <p:sp>
        <p:nvSpPr>
          <p:cNvPr id="210" name="Google Shape;210;p44"/>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p:txBody>
      </p:sp>
      <p:cxnSp>
        <p:nvCxnSpPr>
          <p:cNvPr id="211" name="Google Shape;211;p44"/>
          <p:cNvCxnSpPr/>
          <p:nvPr/>
        </p:nvCxnSpPr>
        <p:spPr>
          <a:xfrm>
            <a:off x="295875" y="2758925"/>
            <a:ext cx="85413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orange">
  <p:cSld name="BLANK_1_1_1">
    <p:spTree>
      <p:nvGrpSpPr>
        <p:cNvPr id="212" name="Shape 212"/>
        <p:cNvGrpSpPr/>
        <p:nvPr/>
      </p:nvGrpSpPr>
      <p:grpSpPr>
        <a:xfrm>
          <a:off x="0" y="0"/>
          <a:ext cx="0" cy="0"/>
          <a:chOff x="0" y="0"/>
          <a:chExt cx="0" cy="0"/>
        </a:xfrm>
      </p:grpSpPr>
      <p:pic>
        <p:nvPicPr>
          <p:cNvPr id="213" name="Google Shape;213;p45"/>
          <p:cNvPicPr preferRelativeResize="0"/>
          <p:nvPr/>
        </p:nvPicPr>
        <p:blipFill rotWithShape="1">
          <a:blip r:embed="rId2">
            <a:alphaModFix/>
          </a:blip>
          <a:srcRect b="0" l="0" r="0" t="0"/>
          <a:stretch/>
        </p:blipFill>
        <p:spPr>
          <a:xfrm>
            <a:off x="0" y="0"/>
            <a:ext cx="9143990" cy="5143500"/>
          </a:xfrm>
          <a:prstGeom prst="rect">
            <a:avLst/>
          </a:prstGeom>
          <a:noFill/>
          <a:ln>
            <a:noFill/>
          </a:ln>
        </p:spPr>
      </p:pic>
      <p:sp>
        <p:nvSpPr>
          <p:cNvPr id="214" name="Google Shape;214;p45"/>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215" name="Google Shape;215;p45"/>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orange">
  <p:cSld name="CUSTOM">
    <p:spTree>
      <p:nvGrpSpPr>
        <p:cNvPr id="216" name="Shape 216"/>
        <p:cNvGrpSpPr/>
        <p:nvPr/>
      </p:nvGrpSpPr>
      <p:grpSpPr>
        <a:xfrm>
          <a:off x="0" y="0"/>
          <a:ext cx="0" cy="0"/>
          <a:chOff x="0" y="0"/>
          <a:chExt cx="0" cy="0"/>
        </a:xfrm>
      </p:grpSpPr>
      <p:pic>
        <p:nvPicPr>
          <p:cNvPr id="217" name="Google Shape;217;p46"/>
          <p:cNvPicPr preferRelativeResize="0"/>
          <p:nvPr/>
        </p:nvPicPr>
        <p:blipFill rotWithShape="1">
          <a:blip r:embed="rId2">
            <a:alphaModFix/>
          </a:blip>
          <a:srcRect b="0" l="0" r="0" t="0"/>
          <a:stretch/>
        </p:blipFill>
        <p:spPr>
          <a:xfrm>
            <a:off x="0" y="0"/>
            <a:ext cx="9144000" cy="914400"/>
          </a:xfrm>
          <a:prstGeom prst="rect">
            <a:avLst/>
          </a:prstGeom>
          <a:noFill/>
          <a:ln>
            <a:noFill/>
          </a:ln>
        </p:spPr>
      </p:pic>
      <p:pic>
        <p:nvPicPr>
          <p:cNvPr id="218" name="Google Shape;218;p46"/>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sp>
        <p:nvSpPr>
          <p:cNvPr id="219" name="Google Shape;219;p46"/>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220" name="Google Shape;220;p46"/>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cxnSp>
        <p:nvCxnSpPr>
          <p:cNvPr id="221" name="Google Shape;221;p46"/>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222" name="Google Shape;222;p46"/>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orange">
  <p:cSld name="CUSTOM_1">
    <p:spTree>
      <p:nvGrpSpPr>
        <p:cNvPr id="223" name="Shape 223"/>
        <p:cNvGrpSpPr/>
        <p:nvPr/>
      </p:nvGrpSpPr>
      <p:grpSpPr>
        <a:xfrm>
          <a:off x="0" y="0"/>
          <a:ext cx="0" cy="0"/>
          <a:chOff x="0" y="0"/>
          <a:chExt cx="0" cy="0"/>
        </a:xfrm>
      </p:grpSpPr>
      <p:pic>
        <p:nvPicPr>
          <p:cNvPr id="224" name="Google Shape;224;p47"/>
          <p:cNvPicPr preferRelativeResize="0"/>
          <p:nvPr/>
        </p:nvPicPr>
        <p:blipFill rotWithShape="1">
          <a:blip r:embed="rId2">
            <a:alphaModFix/>
          </a:blip>
          <a:srcRect b="0" l="0" r="0" t="0"/>
          <a:stretch/>
        </p:blipFill>
        <p:spPr>
          <a:xfrm>
            <a:off x="0" y="0"/>
            <a:ext cx="9144000" cy="914400"/>
          </a:xfrm>
          <a:prstGeom prst="rect">
            <a:avLst/>
          </a:prstGeom>
          <a:noFill/>
          <a:ln>
            <a:noFill/>
          </a:ln>
        </p:spPr>
      </p:pic>
      <p:pic>
        <p:nvPicPr>
          <p:cNvPr id="225" name="Google Shape;225;p47"/>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sp>
        <p:nvSpPr>
          <p:cNvPr id="226" name="Google Shape;226;p47"/>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cxnSp>
        <p:nvCxnSpPr>
          <p:cNvPr id="227" name="Google Shape;227;p47"/>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228" name="Google Shape;228;p47"/>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blank" type="twoColTx">
  <p:cSld name="TITLE_AND_TWO_COLUMNS">
    <p:spTree>
      <p:nvGrpSpPr>
        <p:cNvPr id="26" name="Shape 26"/>
        <p:cNvGrpSpPr/>
        <p:nvPr/>
      </p:nvGrpSpPr>
      <p:grpSpPr>
        <a:xfrm>
          <a:off x="0" y="0"/>
          <a:ext cx="0" cy="0"/>
          <a:chOff x="0" y="0"/>
          <a:chExt cx="0" cy="0"/>
        </a:xfrm>
      </p:grpSpPr>
      <p:pic>
        <p:nvPicPr>
          <p:cNvPr id="27" name="Google Shape;27;p20"/>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28" name="Google Shape;28;p20"/>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29" name="Google Shape;29;p20"/>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orange">
  <p:cSld name="CUSTOM_1_1">
    <p:spTree>
      <p:nvGrpSpPr>
        <p:cNvPr id="229" name="Shape 229"/>
        <p:cNvGrpSpPr/>
        <p:nvPr/>
      </p:nvGrpSpPr>
      <p:grpSpPr>
        <a:xfrm>
          <a:off x="0" y="0"/>
          <a:ext cx="0" cy="0"/>
          <a:chOff x="0" y="0"/>
          <a:chExt cx="0" cy="0"/>
        </a:xfrm>
      </p:grpSpPr>
      <p:pic>
        <p:nvPicPr>
          <p:cNvPr id="230" name="Google Shape;230;p48"/>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231" name="Google Shape;231;p48"/>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232" name="Google Shape;232;p48"/>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orange">
  <p:cSld name="CUSTOM_1_1_1">
    <p:spTree>
      <p:nvGrpSpPr>
        <p:cNvPr id="233" name="Shape 233"/>
        <p:cNvGrpSpPr/>
        <p:nvPr/>
      </p:nvGrpSpPr>
      <p:grpSpPr>
        <a:xfrm>
          <a:off x="0" y="0"/>
          <a:ext cx="0" cy="0"/>
          <a:chOff x="0" y="0"/>
          <a:chExt cx="0" cy="0"/>
        </a:xfrm>
      </p:grpSpPr>
      <p:sp>
        <p:nvSpPr>
          <p:cNvPr id="234" name="Google Shape;234;p49"/>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35" name="Google Shape;235;p49"/>
          <p:cNvCxnSpPr/>
          <p:nvPr/>
        </p:nvCxnSpPr>
        <p:spPr>
          <a:xfrm>
            <a:off x="0" y="4561600"/>
            <a:ext cx="5392200" cy="0"/>
          </a:xfrm>
          <a:prstGeom prst="straightConnector1">
            <a:avLst/>
          </a:prstGeom>
          <a:noFill/>
          <a:ln cap="flat" cmpd="sng" w="9525">
            <a:solidFill>
              <a:srgbClr val="E69138"/>
            </a:solidFill>
            <a:prstDash val="solid"/>
            <a:round/>
            <a:headEnd len="sm" w="sm" type="none"/>
            <a:tailEnd len="sm" w="sm" type="none"/>
          </a:ln>
        </p:spPr>
      </p:cxnSp>
      <p:sp>
        <p:nvSpPr>
          <p:cNvPr id="236" name="Google Shape;236;p49"/>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30200" lvl="1" marL="914400" algn="l">
              <a:lnSpc>
                <a:spcPct val="115000"/>
              </a:lnSpc>
              <a:spcBef>
                <a:spcPts val="0"/>
              </a:spcBef>
              <a:spcAft>
                <a:spcPts val="0"/>
              </a:spcAft>
              <a:buClr>
                <a:schemeClr val="dk1"/>
              </a:buClr>
              <a:buSzPts val="1600"/>
              <a:buChar char="○"/>
              <a:defRPr sz="1600">
                <a:solidFill>
                  <a:schemeClr val="dk1"/>
                </a:solidFill>
              </a:defRPr>
            </a:lvl2pPr>
            <a:lvl3pPr indent="-330200" lvl="2" marL="1371600" algn="l">
              <a:lnSpc>
                <a:spcPct val="115000"/>
              </a:lnSpc>
              <a:spcBef>
                <a:spcPts val="0"/>
              </a:spcBef>
              <a:spcAft>
                <a:spcPts val="0"/>
              </a:spcAft>
              <a:buClr>
                <a:schemeClr val="dk1"/>
              </a:buClr>
              <a:buSzPts val="1600"/>
              <a:buChar char="■"/>
              <a:defRPr sz="1600">
                <a:solidFill>
                  <a:schemeClr val="dk1"/>
                </a:solidFill>
              </a:defRPr>
            </a:lvl3pPr>
            <a:lvl4pPr indent="-330200" lvl="3" marL="1828800" algn="l">
              <a:lnSpc>
                <a:spcPct val="115000"/>
              </a:lnSpc>
              <a:spcBef>
                <a:spcPts val="0"/>
              </a:spcBef>
              <a:spcAft>
                <a:spcPts val="0"/>
              </a:spcAft>
              <a:buClr>
                <a:schemeClr val="dk1"/>
              </a:buClr>
              <a:buSzPts val="1600"/>
              <a:buChar char="●"/>
              <a:defRPr sz="1600">
                <a:solidFill>
                  <a:schemeClr val="dk1"/>
                </a:solidFill>
              </a:defRPr>
            </a:lvl4pPr>
            <a:lvl5pPr indent="-330200" lvl="4" marL="2286000" algn="l">
              <a:lnSpc>
                <a:spcPct val="115000"/>
              </a:lnSpc>
              <a:spcBef>
                <a:spcPts val="0"/>
              </a:spcBef>
              <a:spcAft>
                <a:spcPts val="0"/>
              </a:spcAft>
              <a:buClr>
                <a:schemeClr val="dk1"/>
              </a:buClr>
              <a:buSzPts val="1600"/>
              <a:buChar char="○"/>
              <a:defRPr sz="1600">
                <a:solidFill>
                  <a:schemeClr val="dk1"/>
                </a:solidFill>
              </a:defRPr>
            </a:lvl5pPr>
            <a:lvl6pPr indent="-330200" lvl="5" marL="2743200" algn="l">
              <a:lnSpc>
                <a:spcPct val="115000"/>
              </a:lnSpc>
              <a:spcBef>
                <a:spcPts val="0"/>
              </a:spcBef>
              <a:spcAft>
                <a:spcPts val="0"/>
              </a:spcAft>
              <a:buClr>
                <a:schemeClr val="dk1"/>
              </a:buClr>
              <a:buSzPts val="1600"/>
              <a:buChar char="■"/>
              <a:defRPr sz="1600">
                <a:solidFill>
                  <a:schemeClr val="dk1"/>
                </a:solidFill>
              </a:defRPr>
            </a:lvl6pPr>
            <a:lvl7pPr indent="-330200" lvl="6" marL="3200400" algn="l">
              <a:lnSpc>
                <a:spcPct val="115000"/>
              </a:lnSpc>
              <a:spcBef>
                <a:spcPts val="0"/>
              </a:spcBef>
              <a:spcAft>
                <a:spcPts val="0"/>
              </a:spcAft>
              <a:buClr>
                <a:schemeClr val="dk1"/>
              </a:buClr>
              <a:buSzPts val="1600"/>
              <a:buChar char="●"/>
              <a:defRPr sz="1600">
                <a:solidFill>
                  <a:schemeClr val="dk1"/>
                </a:solidFill>
              </a:defRPr>
            </a:lvl7pPr>
            <a:lvl8pPr indent="-330200" lvl="7" marL="3657600" algn="l">
              <a:lnSpc>
                <a:spcPct val="115000"/>
              </a:lnSpc>
              <a:spcBef>
                <a:spcPts val="0"/>
              </a:spcBef>
              <a:spcAft>
                <a:spcPts val="0"/>
              </a:spcAft>
              <a:buClr>
                <a:schemeClr val="dk1"/>
              </a:buClr>
              <a:buSzPts val="1600"/>
              <a:buChar char="○"/>
              <a:defRPr sz="1600">
                <a:solidFill>
                  <a:schemeClr val="dk1"/>
                </a:solidFill>
              </a:defRPr>
            </a:lvl8pPr>
            <a:lvl9pPr indent="-330200" lvl="8" marL="4114800" algn="l">
              <a:lnSpc>
                <a:spcPct val="115000"/>
              </a:lnSpc>
              <a:spcBef>
                <a:spcPts val="0"/>
              </a:spcBef>
              <a:spcAft>
                <a:spcPts val="0"/>
              </a:spcAft>
              <a:buClr>
                <a:schemeClr val="dk1"/>
              </a:buClr>
              <a:buSzPts val="1600"/>
              <a:buChar char="■"/>
              <a:defRPr sz="1600">
                <a:solidFill>
                  <a:schemeClr val="dk1"/>
                </a:solidFill>
              </a:defRPr>
            </a:lvl9pPr>
          </a:lstStyle>
          <a:p/>
        </p:txBody>
      </p:sp>
      <p:pic>
        <p:nvPicPr>
          <p:cNvPr id="237" name="Google Shape;237;p49"/>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238" name="Google Shape;238;p49"/>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239" name="Google Shape;239;p49"/>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240" name="Google Shape;240;p49"/>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sp>
        <p:nvSpPr>
          <p:cNvPr id="241" name="Google Shape;241;p49"/>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 orange">
  <p:cSld name="CUSTOM_1_1_1_1">
    <p:spTree>
      <p:nvGrpSpPr>
        <p:cNvPr id="242" name="Shape 242"/>
        <p:cNvGrpSpPr/>
        <p:nvPr/>
      </p:nvGrpSpPr>
      <p:grpSpPr>
        <a:xfrm>
          <a:off x="0" y="0"/>
          <a:ext cx="0" cy="0"/>
          <a:chOff x="0" y="0"/>
          <a:chExt cx="0" cy="0"/>
        </a:xfrm>
      </p:grpSpPr>
      <p:pic>
        <p:nvPicPr>
          <p:cNvPr id="243" name="Google Shape;243;p50"/>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244" name="Google Shape;244;p50"/>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245" name="Google Shape;245;p50"/>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246" name="Google Shape;246;p50"/>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247" name="Google Shape;247;p50"/>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248" name="Google Shape;248;p50"/>
          <p:cNvSpPr txBox="1"/>
          <p:nvPr>
            <p:ph idx="1" type="body"/>
          </p:nvPr>
        </p:nvSpPr>
        <p:spPr>
          <a:xfrm>
            <a:off x="311700" y="1152475"/>
            <a:ext cx="3999900" cy="31788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249" name="Google Shape;249;p50"/>
          <p:cNvSpPr txBox="1"/>
          <p:nvPr>
            <p:ph idx="2" type="body"/>
          </p:nvPr>
        </p:nvSpPr>
        <p:spPr>
          <a:xfrm>
            <a:off x="4832400" y="1152475"/>
            <a:ext cx="3999900" cy="31788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with header- orange">
  <p:cSld name="CUSTOM_1_1_1_1_1">
    <p:spTree>
      <p:nvGrpSpPr>
        <p:cNvPr id="250" name="Shape 250"/>
        <p:cNvGrpSpPr/>
        <p:nvPr/>
      </p:nvGrpSpPr>
      <p:grpSpPr>
        <a:xfrm>
          <a:off x="0" y="0"/>
          <a:ext cx="0" cy="0"/>
          <a:chOff x="0" y="0"/>
          <a:chExt cx="0" cy="0"/>
        </a:xfrm>
      </p:grpSpPr>
      <p:pic>
        <p:nvPicPr>
          <p:cNvPr id="251" name="Google Shape;251;p51"/>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252" name="Google Shape;252;p51"/>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253" name="Google Shape;253;p51"/>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254" name="Google Shape;254;p51"/>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255" name="Google Shape;255;p51"/>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256" name="Google Shape;256;p51"/>
          <p:cNvSpPr txBox="1"/>
          <p:nvPr>
            <p:ph idx="1" type="body"/>
          </p:nvPr>
        </p:nvSpPr>
        <p:spPr>
          <a:xfrm>
            <a:off x="311700" y="1387200"/>
            <a:ext cx="3999900" cy="29442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257" name="Google Shape;257;p51"/>
          <p:cNvSpPr txBox="1"/>
          <p:nvPr>
            <p:ph idx="2" type="body"/>
          </p:nvPr>
        </p:nvSpPr>
        <p:spPr>
          <a:xfrm>
            <a:off x="4832400" y="1387075"/>
            <a:ext cx="3999900" cy="29442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258" name="Google Shape;258;p51"/>
          <p:cNvSpPr txBox="1"/>
          <p:nvPr>
            <p:ph idx="3" type="title"/>
          </p:nvPr>
        </p:nvSpPr>
        <p:spPr>
          <a:xfrm>
            <a:off x="329300" y="1047150"/>
            <a:ext cx="3982200" cy="36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p:txBody>
      </p:sp>
      <p:sp>
        <p:nvSpPr>
          <p:cNvPr id="259" name="Google Shape;259;p51"/>
          <p:cNvSpPr txBox="1"/>
          <p:nvPr>
            <p:ph idx="4" type="title"/>
          </p:nvPr>
        </p:nvSpPr>
        <p:spPr>
          <a:xfrm>
            <a:off x="4841250" y="1047150"/>
            <a:ext cx="3982200" cy="36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1">
  <p:cSld name="SECTION_HEADER_2_1">
    <p:spTree>
      <p:nvGrpSpPr>
        <p:cNvPr id="260" name="Shape 260"/>
        <p:cNvGrpSpPr/>
        <p:nvPr/>
      </p:nvGrpSpPr>
      <p:grpSpPr>
        <a:xfrm>
          <a:off x="0" y="0"/>
          <a:ext cx="0" cy="0"/>
          <a:chOff x="0" y="0"/>
          <a:chExt cx="0" cy="0"/>
        </a:xfrm>
      </p:grpSpPr>
      <p:pic>
        <p:nvPicPr>
          <p:cNvPr id="261" name="Google Shape;261;g2ead8bd5ead_0_93"/>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262" name="Google Shape;262;g2ead8bd5ead_0_93"/>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263" name="Google Shape;263;g2ead8bd5ead_0_93"/>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rtl="0" algn="l">
              <a:lnSpc>
                <a:spcPct val="115000"/>
              </a:lnSpc>
              <a:spcBef>
                <a:spcPts val="0"/>
              </a:spcBef>
              <a:spcAft>
                <a:spcPts val="0"/>
              </a:spcAft>
              <a:buClr>
                <a:schemeClr val="dk1"/>
              </a:buClr>
              <a:buSzPts val="1600"/>
              <a:buChar char="●"/>
              <a:defRPr>
                <a:solidFill>
                  <a:schemeClr val="dk1"/>
                </a:solidFill>
              </a:defRPr>
            </a:lvl1pPr>
            <a:lvl2pPr indent="-292100" lvl="1" marL="914400" rtl="0" algn="l">
              <a:lnSpc>
                <a:spcPct val="115000"/>
              </a:lnSpc>
              <a:spcBef>
                <a:spcPts val="0"/>
              </a:spcBef>
              <a:spcAft>
                <a:spcPts val="0"/>
              </a:spcAft>
              <a:buClr>
                <a:schemeClr val="dk1"/>
              </a:buClr>
              <a:buSzPts val="1000"/>
              <a:buChar char="○"/>
              <a:defRPr sz="1600">
                <a:solidFill>
                  <a:schemeClr val="dk1"/>
                </a:solidFill>
              </a:defRPr>
            </a:lvl2pPr>
            <a:lvl3pPr indent="-292100" lvl="2" marL="1371600" rtl="0" algn="l">
              <a:lnSpc>
                <a:spcPct val="115000"/>
              </a:lnSpc>
              <a:spcBef>
                <a:spcPts val="0"/>
              </a:spcBef>
              <a:spcAft>
                <a:spcPts val="0"/>
              </a:spcAft>
              <a:buClr>
                <a:schemeClr val="dk1"/>
              </a:buClr>
              <a:buSzPts val="1000"/>
              <a:buChar char="■"/>
              <a:defRPr sz="1600">
                <a:solidFill>
                  <a:schemeClr val="dk1"/>
                </a:solidFill>
              </a:defRPr>
            </a:lvl3pPr>
            <a:lvl4pPr indent="-292100" lvl="3" marL="1828800" rtl="0" algn="l">
              <a:lnSpc>
                <a:spcPct val="115000"/>
              </a:lnSpc>
              <a:spcBef>
                <a:spcPts val="0"/>
              </a:spcBef>
              <a:spcAft>
                <a:spcPts val="0"/>
              </a:spcAft>
              <a:buClr>
                <a:schemeClr val="dk1"/>
              </a:buClr>
              <a:buSzPts val="1000"/>
              <a:buChar char="●"/>
              <a:defRPr sz="1600">
                <a:solidFill>
                  <a:schemeClr val="dk1"/>
                </a:solidFill>
              </a:defRPr>
            </a:lvl4pPr>
            <a:lvl5pPr indent="-292100" lvl="4" marL="2286000" rtl="0" algn="l">
              <a:lnSpc>
                <a:spcPct val="115000"/>
              </a:lnSpc>
              <a:spcBef>
                <a:spcPts val="0"/>
              </a:spcBef>
              <a:spcAft>
                <a:spcPts val="0"/>
              </a:spcAft>
              <a:buClr>
                <a:schemeClr val="dk1"/>
              </a:buClr>
              <a:buSzPts val="1000"/>
              <a:buChar char="○"/>
              <a:defRPr sz="1600">
                <a:solidFill>
                  <a:schemeClr val="dk1"/>
                </a:solidFill>
              </a:defRPr>
            </a:lvl5pPr>
            <a:lvl6pPr indent="-292100" lvl="5" marL="2743200" rtl="0" algn="l">
              <a:lnSpc>
                <a:spcPct val="115000"/>
              </a:lnSpc>
              <a:spcBef>
                <a:spcPts val="0"/>
              </a:spcBef>
              <a:spcAft>
                <a:spcPts val="0"/>
              </a:spcAft>
              <a:buClr>
                <a:schemeClr val="dk1"/>
              </a:buClr>
              <a:buSzPts val="1000"/>
              <a:buChar char="■"/>
              <a:defRPr sz="1600">
                <a:solidFill>
                  <a:schemeClr val="dk1"/>
                </a:solidFill>
              </a:defRPr>
            </a:lvl6pPr>
            <a:lvl7pPr indent="-292100" lvl="6" marL="3200400" rtl="0" algn="l">
              <a:lnSpc>
                <a:spcPct val="115000"/>
              </a:lnSpc>
              <a:spcBef>
                <a:spcPts val="0"/>
              </a:spcBef>
              <a:spcAft>
                <a:spcPts val="0"/>
              </a:spcAft>
              <a:buClr>
                <a:schemeClr val="dk1"/>
              </a:buClr>
              <a:buSzPts val="1000"/>
              <a:buChar char="●"/>
              <a:defRPr sz="1600">
                <a:solidFill>
                  <a:schemeClr val="dk1"/>
                </a:solidFill>
              </a:defRPr>
            </a:lvl7pPr>
            <a:lvl8pPr indent="-292100" lvl="7" marL="3657600" rtl="0" algn="l">
              <a:lnSpc>
                <a:spcPct val="115000"/>
              </a:lnSpc>
              <a:spcBef>
                <a:spcPts val="0"/>
              </a:spcBef>
              <a:spcAft>
                <a:spcPts val="0"/>
              </a:spcAft>
              <a:buClr>
                <a:schemeClr val="dk1"/>
              </a:buClr>
              <a:buSzPts val="1000"/>
              <a:buChar char="○"/>
              <a:defRPr sz="1600">
                <a:solidFill>
                  <a:schemeClr val="dk1"/>
                </a:solidFill>
              </a:defRPr>
            </a:lvl8pPr>
            <a:lvl9pPr indent="-292100" lvl="8" marL="4114800" rtl="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264" name="Google Shape;264;g2ead8bd5ead_0_93"/>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265" name="Google Shape;265;g2ead8bd5ead_0_93"/>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266" name="Google Shape;266;g2ead8bd5ead_0_93"/>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7" name="Shape 267"/>
        <p:cNvGrpSpPr/>
        <p:nvPr/>
      </p:nvGrpSpPr>
      <p:grpSpPr>
        <a:xfrm>
          <a:off x="0" y="0"/>
          <a:ext cx="0" cy="0"/>
          <a:chOff x="0" y="0"/>
          <a:chExt cx="0" cy="0"/>
        </a:xfrm>
      </p:grpSpPr>
      <p:pic>
        <p:nvPicPr>
          <p:cNvPr id="268" name="Google Shape;268;g2ead8bd5ead_0_209"/>
          <p:cNvPicPr preferRelativeResize="0"/>
          <p:nvPr/>
        </p:nvPicPr>
        <p:blipFill rotWithShape="1">
          <a:blip r:embed="rId2">
            <a:alphaModFix/>
          </a:blip>
          <a:srcRect b="0" l="0" r="0" t="0"/>
          <a:stretch/>
        </p:blipFill>
        <p:spPr>
          <a:xfrm>
            <a:off x="5" y="0"/>
            <a:ext cx="9143990" cy="914399"/>
          </a:xfrm>
          <a:prstGeom prst="rect">
            <a:avLst/>
          </a:prstGeom>
          <a:noFill/>
          <a:ln>
            <a:noFill/>
          </a:ln>
        </p:spPr>
      </p:pic>
      <p:sp>
        <p:nvSpPr>
          <p:cNvPr id="269" name="Google Shape;269;g2ead8bd5ead_0_209"/>
          <p:cNvSpPr txBox="1"/>
          <p:nvPr>
            <p:ph type="title"/>
          </p:nvPr>
        </p:nvSpPr>
        <p:spPr>
          <a:xfrm>
            <a:off x="332674" y="153882"/>
            <a:ext cx="6048900" cy="6738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0" name="Google Shape;270;g2ead8bd5ead_0_209"/>
          <p:cNvSpPr txBox="1"/>
          <p:nvPr>
            <p:ph idx="1" type="body"/>
          </p:nvPr>
        </p:nvSpPr>
        <p:spPr>
          <a:xfrm>
            <a:off x="628650" y="1165860"/>
            <a:ext cx="7886700" cy="3263400"/>
          </a:xfrm>
          <a:prstGeom prst="rect">
            <a:avLst/>
          </a:prstGeom>
          <a:noFill/>
          <a:ln>
            <a:noFill/>
          </a:ln>
        </p:spPr>
        <p:txBody>
          <a:bodyPr anchorCtr="0" anchor="t" bIns="0" lIns="0" spcFirstLastPara="1" rIns="0" wrap="square" tIns="0">
            <a:normAutofit/>
          </a:bodyPr>
          <a:lstStyle>
            <a:lvl1pPr indent="-342900" lvl="0" marL="457200" rtl="0" algn="l">
              <a:lnSpc>
                <a:spcPct val="90000"/>
              </a:lnSpc>
              <a:spcBef>
                <a:spcPts val="800"/>
              </a:spcBef>
              <a:spcAft>
                <a:spcPts val="0"/>
              </a:spcAft>
              <a:buClr>
                <a:schemeClr val="dk1"/>
              </a:buClr>
              <a:buSzPts val="1800"/>
              <a:buChar char="●"/>
              <a:defRPr sz="1800"/>
            </a:lvl1pPr>
            <a:lvl2pPr indent="-323850" lvl="1" marL="914400" rtl="0" algn="l">
              <a:lnSpc>
                <a:spcPct val="90000"/>
              </a:lnSpc>
              <a:spcBef>
                <a:spcPts val="400"/>
              </a:spcBef>
              <a:spcAft>
                <a:spcPts val="0"/>
              </a:spcAft>
              <a:buClr>
                <a:schemeClr val="dk1"/>
              </a:buClr>
              <a:buSzPts val="1500"/>
              <a:buChar char="○"/>
              <a:defRPr sz="1500"/>
            </a:lvl2pPr>
            <a:lvl3pPr indent="-317500" lvl="2" marL="1371600" rtl="0" algn="l">
              <a:lnSpc>
                <a:spcPct val="90000"/>
              </a:lnSpc>
              <a:spcBef>
                <a:spcPts val="400"/>
              </a:spcBef>
              <a:spcAft>
                <a:spcPts val="0"/>
              </a:spcAft>
              <a:buClr>
                <a:schemeClr val="dk1"/>
              </a:buClr>
              <a:buSzPts val="1400"/>
              <a:buChar char="■"/>
              <a:defRPr sz="1400"/>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271" name="Google Shape;271;g2ead8bd5ead_0_209"/>
          <p:cNvPicPr preferRelativeResize="0"/>
          <p:nvPr/>
        </p:nvPicPr>
        <p:blipFill rotWithShape="1">
          <a:blip r:embed="rId3">
            <a:alphaModFix/>
          </a:blip>
          <a:srcRect b="0" l="0" r="0" t="0"/>
          <a:stretch/>
        </p:blipFill>
        <p:spPr>
          <a:xfrm>
            <a:off x="8086704" y="4629152"/>
            <a:ext cx="857291" cy="364738"/>
          </a:xfrm>
          <a:prstGeom prst="rect">
            <a:avLst/>
          </a:prstGeom>
          <a:noFill/>
          <a:ln>
            <a:noFill/>
          </a:ln>
        </p:spPr>
      </p:pic>
      <p:sp>
        <p:nvSpPr>
          <p:cNvPr id="272" name="Google Shape;272;g2ead8bd5ead_0_209"/>
          <p:cNvSpPr txBox="1"/>
          <p:nvPr>
            <p:ph idx="12" type="sldNum"/>
          </p:nvPr>
        </p:nvSpPr>
        <p:spPr>
          <a:xfrm>
            <a:off x="249655"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b="0" i="0" sz="1200" u="none" cap="none" strike="noStrike">
                <a:solidFill>
                  <a:srgbClr val="7F7F7F"/>
                </a:solidFill>
                <a:latin typeface="Calibri"/>
                <a:ea typeface="Calibri"/>
                <a:cs typeface="Calibri"/>
                <a:sym typeface="Calibri"/>
              </a:defRPr>
            </a:lvl1pPr>
            <a:lvl2pPr indent="0" lvl="1" marL="0" rtl="0" algn="l">
              <a:spcBef>
                <a:spcPts val="0"/>
              </a:spcBef>
              <a:buNone/>
              <a:defRPr b="0" i="0" sz="1200" u="none" cap="none" strike="noStrike">
                <a:solidFill>
                  <a:srgbClr val="7F7F7F"/>
                </a:solidFill>
                <a:latin typeface="Calibri"/>
                <a:ea typeface="Calibri"/>
                <a:cs typeface="Calibri"/>
                <a:sym typeface="Calibri"/>
              </a:defRPr>
            </a:lvl2pPr>
            <a:lvl3pPr indent="0" lvl="2" marL="0" rtl="0" algn="l">
              <a:spcBef>
                <a:spcPts val="0"/>
              </a:spcBef>
              <a:buNone/>
              <a:defRPr b="0" i="0" sz="1200" u="none" cap="none" strike="noStrike">
                <a:solidFill>
                  <a:srgbClr val="7F7F7F"/>
                </a:solidFill>
                <a:latin typeface="Calibri"/>
                <a:ea typeface="Calibri"/>
                <a:cs typeface="Calibri"/>
                <a:sym typeface="Calibri"/>
              </a:defRPr>
            </a:lvl3pPr>
            <a:lvl4pPr indent="0" lvl="3" marL="0" rtl="0" algn="l">
              <a:spcBef>
                <a:spcPts val="0"/>
              </a:spcBef>
              <a:buNone/>
              <a:defRPr b="0" i="0" sz="1200" u="none" cap="none" strike="noStrike">
                <a:solidFill>
                  <a:srgbClr val="7F7F7F"/>
                </a:solidFill>
                <a:latin typeface="Calibri"/>
                <a:ea typeface="Calibri"/>
                <a:cs typeface="Calibri"/>
                <a:sym typeface="Calibri"/>
              </a:defRPr>
            </a:lvl4pPr>
            <a:lvl5pPr indent="0" lvl="4" marL="0" rtl="0" algn="l">
              <a:spcBef>
                <a:spcPts val="0"/>
              </a:spcBef>
              <a:buNone/>
              <a:defRPr b="0" i="0" sz="1200" u="none" cap="none" strike="noStrike">
                <a:solidFill>
                  <a:srgbClr val="7F7F7F"/>
                </a:solidFill>
                <a:latin typeface="Calibri"/>
                <a:ea typeface="Calibri"/>
                <a:cs typeface="Calibri"/>
                <a:sym typeface="Calibri"/>
              </a:defRPr>
            </a:lvl5pPr>
            <a:lvl6pPr indent="0" lvl="5" marL="0" rtl="0" algn="l">
              <a:spcBef>
                <a:spcPts val="0"/>
              </a:spcBef>
              <a:buNone/>
              <a:defRPr b="0" i="0" sz="1200" u="none" cap="none" strike="noStrike">
                <a:solidFill>
                  <a:srgbClr val="7F7F7F"/>
                </a:solidFill>
                <a:latin typeface="Calibri"/>
                <a:ea typeface="Calibri"/>
                <a:cs typeface="Calibri"/>
                <a:sym typeface="Calibri"/>
              </a:defRPr>
            </a:lvl6pPr>
            <a:lvl7pPr indent="0" lvl="6" marL="0" rtl="0" algn="l">
              <a:spcBef>
                <a:spcPts val="0"/>
              </a:spcBef>
              <a:buNone/>
              <a:defRPr b="0" i="0" sz="1200" u="none" cap="none" strike="noStrike">
                <a:solidFill>
                  <a:srgbClr val="7F7F7F"/>
                </a:solidFill>
                <a:latin typeface="Calibri"/>
                <a:ea typeface="Calibri"/>
                <a:cs typeface="Calibri"/>
                <a:sym typeface="Calibri"/>
              </a:defRPr>
            </a:lvl7pPr>
            <a:lvl8pPr indent="0" lvl="7" marL="0" rtl="0" algn="l">
              <a:spcBef>
                <a:spcPts val="0"/>
              </a:spcBef>
              <a:buNone/>
              <a:defRPr b="0" i="0" sz="1200" u="none" cap="none" strike="noStrike">
                <a:solidFill>
                  <a:srgbClr val="7F7F7F"/>
                </a:solidFill>
                <a:latin typeface="Calibri"/>
                <a:ea typeface="Calibri"/>
                <a:cs typeface="Calibri"/>
                <a:sym typeface="Calibri"/>
              </a:defRPr>
            </a:lvl8pPr>
            <a:lvl9pPr indent="0" lvl="8" marL="0" rtl="0" algn="l">
              <a:spcBef>
                <a:spcPts val="0"/>
              </a:spcBef>
              <a:buNone/>
              <a:defRPr b="0" i="0" sz="1200" u="none" cap="none" strike="noStrike">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Blue">
  <p:cSld name="TITLE_AND_BODY_1_1_1_1_1_1_1_1">
    <p:spTree>
      <p:nvGrpSpPr>
        <p:cNvPr id="273" name="Shape 273"/>
        <p:cNvGrpSpPr/>
        <p:nvPr/>
      </p:nvGrpSpPr>
      <p:grpSpPr>
        <a:xfrm>
          <a:off x="0" y="0"/>
          <a:ext cx="0" cy="0"/>
          <a:chOff x="0" y="0"/>
          <a:chExt cx="0" cy="0"/>
        </a:xfrm>
      </p:grpSpPr>
      <p:sp>
        <p:nvSpPr>
          <p:cNvPr id="274" name="Google Shape;274;g277009469ed_0_22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descr="&quot;&quot;" id="275" name="Google Shape;275;g277009469ed_0_224"/>
          <p:cNvSpPr/>
          <p:nvPr/>
        </p:nvSpPr>
        <p:spPr>
          <a:xfrm>
            <a:off x="1125" y="0"/>
            <a:ext cx="9144000" cy="2743200"/>
          </a:xfrm>
          <a:prstGeom prst="rect">
            <a:avLst/>
          </a:prstGeom>
          <a:solidFill>
            <a:srgbClr val="488B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6" name="Google Shape;276;g277009469ed_0_224"/>
          <p:cNvSpPr txBox="1"/>
          <p:nvPr>
            <p:ph idx="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descr="&quot;&quot;" id="277" name="Google Shape;277;g277009469ed_0_224"/>
          <p:cNvPicPr preferRelativeResize="0"/>
          <p:nvPr/>
        </p:nvPicPr>
        <p:blipFill rotWithShape="1">
          <a:blip r:embed="rId2">
            <a:alphaModFix/>
          </a:blip>
          <a:srcRect b="0" l="0" r="0" t="0"/>
          <a:stretch/>
        </p:blipFill>
        <p:spPr>
          <a:xfrm>
            <a:off x="0" y="4320695"/>
            <a:ext cx="9144003" cy="830461"/>
          </a:xfrm>
          <a:prstGeom prst="rect">
            <a:avLst/>
          </a:prstGeom>
          <a:noFill/>
          <a:ln>
            <a:noFill/>
          </a:ln>
        </p:spPr>
      </p:pic>
      <p:pic>
        <p:nvPicPr>
          <p:cNvPr descr="CDE logo" id="278" name="Google Shape;278;g277009469ed_0_224"/>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descr="Photo of high school student" id="279" name="Google Shape;279;g277009469ed_0_224"/>
          <p:cNvPicPr preferRelativeResize="0"/>
          <p:nvPr/>
        </p:nvPicPr>
        <p:blipFill rotWithShape="1">
          <a:blip r:embed="rId4">
            <a:alphaModFix/>
          </a:blip>
          <a:srcRect b="0" l="0" r="0" t="0"/>
          <a:stretch/>
        </p:blipFill>
        <p:spPr>
          <a:xfrm>
            <a:off x="6124275" y="0"/>
            <a:ext cx="3019725" cy="4483625"/>
          </a:xfrm>
          <a:prstGeom prst="rect">
            <a:avLst/>
          </a:prstGeom>
          <a:noFill/>
          <a:ln>
            <a:noFill/>
          </a:ln>
        </p:spPr>
      </p:pic>
      <p:sp>
        <p:nvSpPr>
          <p:cNvPr id="280" name="Google Shape;280;g277009469ed_0_224"/>
          <p:cNvSpPr txBox="1"/>
          <p:nvPr>
            <p:ph type="title"/>
          </p:nvPr>
        </p:nvSpPr>
        <p:spPr>
          <a:xfrm>
            <a:off x="205525" y="2075700"/>
            <a:ext cx="5778300" cy="531300"/>
          </a:xfrm>
          <a:prstGeom prst="rect">
            <a:avLst/>
          </a:prstGeom>
        </p:spPr>
        <p:txBody>
          <a:bodyPr anchorCtr="0" anchor="t" bIns="0" lIns="0" spcFirstLastPara="1" rIns="0" wrap="square" tIns="0">
            <a:noAutofit/>
          </a:bodyPr>
          <a:lstStyle>
            <a:lvl1pPr lvl="0" rt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281" name="Google Shape;281;g277009469ed_0_224"/>
          <p:cNvSpPr txBox="1"/>
          <p:nvPr>
            <p:ph idx="3" type="title"/>
          </p:nvPr>
        </p:nvSpPr>
        <p:spPr>
          <a:xfrm>
            <a:off x="205525" y="2960750"/>
            <a:ext cx="5778300" cy="1040100"/>
          </a:xfrm>
          <a:prstGeom prst="rect">
            <a:avLst/>
          </a:prstGeom>
        </p:spPr>
        <p:txBody>
          <a:bodyPr anchorCtr="0" anchor="t" bIns="0" lIns="0" spcFirstLastPara="1" rIns="0" wrap="square" tIns="0">
            <a:noAutofit/>
          </a:bodyPr>
          <a:lstStyle>
            <a:lvl1pPr lvl="0" rtl="0" algn="ctr">
              <a:spcBef>
                <a:spcPts val="0"/>
              </a:spcBef>
              <a:spcAft>
                <a:spcPts val="0"/>
              </a:spcAft>
              <a:buSzPts val="2200"/>
              <a:buFont typeface="Roboto"/>
              <a:buNone/>
              <a:defRPr sz="2200">
                <a:latin typeface="Roboto"/>
                <a:ea typeface="Roboto"/>
                <a:cs typeface="Roboto"/>
                <a:sym typeface="Roboto"/>
              </a:defRPr>
            </a:lvl1pPr>
            <a:lvl2pPr lvl="1"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image - Blue">
  <p:cSld name="TITLE_AND_BODY_1_1_1_1_1_1_1_1_1">
    <p:spTree>
      <p:nvGrpSpPr>
        <p:cNvPr id="282" name="Shape 282"/>
        <p:cNvGrpSpPr/>
        <p:nvPr/>
      </p:nvGrpSpPr>
      <p:grpSpPr>
        <a:xfrm>
          <a:off x="0" y="0"/>
          <a:ext cx="0" cy="0"/>
          <a:chOff x="0" y="0"/>
          <a:chExt cx="0" cy="0"/>
        </a:xfrm>
      </p:grpSpPr>
      <p:pic>
        <p:nvPicPr>
          <p:cNvPr descr="&quot;&quot;" id="283" name="Google Shape;283;g277009469ed_0_233"/>
          <p:cNvPicPr preferRelativeResize="0"/>
          <p:nvPr/>
        </p:nvPicPr>
        <p:blipFill rotWithShape="1">
          <a:blip r:embed="rId2">
            <a:alphaModFix/>
          </a:blip>
          <a:srcRect b="0" l="0" r="0" t="0"/>
          <a:stretch/>
        </p:blipFill>
        <p:spPr>
          <a:xfrm>
            <a:off x="0" y="4320695"/>
            <a:ext cx="9144003" cy="830461"/>
          </a:xfrm>
          <a:prstGeom prst="rect">
            <a:avLst/>
          </a:prstGeom>
          <a:noFill/>
          <a:ln>
            <a:noFill/>
          </a:ln>
        </p:spPr>
      </p:pic>
      <p:cxnSp>
        <p:nvCxnSpPr>
          <p:cNvPr descr="&quot;&quot;" id="284" name="Google Shape;284;g277009469ed_0_233"/>
          <p:cNvCxnSpPr/>
          <p:nvPr/>
        </p:nvCxnSpPr>
        <p:spPr>
          <a:xfrm>
            <a:off x="0" y="918350"/>
            <a:ext cx="7479600" cy="0"/>
          </a:xfrm>
          <a:prstGeom prst="straightConnector1">
            <a:avLst/>
          </a:prstGeom>
          <a:noFill/>
          <a:ln cap="flat" cmpd="sng" w="19050">
            <a:solidFill>
              <a:srgbClr val="488BC9"/>
            </a:solidFill>
            <a:prstDash val="solid"/>
            <a:round/>
            <a:headEnd len="med" w="med" type="none"/>
            <a:tailEnd len="med" w="med" type="none"/>
          </a:ln>
        </p:spPr>
      </p:cxnSp>
      <p:sp>
        <p:nvSpPr>
          <p:cNvPr id="285" name="Google Shape;285;g277009469ed_0_233"/>
          <p:cNvSpPr txBox="1"/>
          <p:nvPr>
            <p:ph type="title"/>
          </p:nvPr>
        </p:nvSpPr>
        <p:spPr>
          <a:xfrm>
            <a:off x="311700" y="105100"/>
            <a:ext cx="7167900" cy="7413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286" name="Google Shape;286;g277009469ed_0_233"/>
          <p:cNvSpPr txBox="1"/>
          <p:nvPr>
            <p:ph idx="1" type="body"/>
          </p:nvPr>
        </p:nvSpPr>
        <p:spPr>
          <a:xfrm>
            <a:off x="311700" y="1152475"/>
            <a:ext cx="5277900" cy="3034800"/>
          </a:xfrm>
          <a:prstGeom prst="rect">
            <a:avLst/>
          </a:prstGeom>
        </p:spPr>
        <p:txBody>
          <a:bodyPr anchorCtr="0" anchor="t" bIns="0" lIns="0" spcFirstLastPara="1" rIns="0" wrap="square" tIns="0">
            <a:normAutofit/>
          </a:bodyPr>
          <a:lstStyle>
            <a:lvl1pPr indent="-330200" lvl="0" marL="457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indent="-317500" lvl="1" marL="914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287" name="Google Shape;287;g277009469ed_0_233"/>
          <p:cNvSpPr txBox="1"/>
          <p:nvPr>
            <p:ph idx="2" type="title"/>
          </p:nvPr>
        </p:nvSpPr>
        <p:spPr>
          <a:xfrm>
            <a:off x="123875" y="4347400"/>
            <a:ext cx="7267200" cy="1566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pic>
        <p:nvPicPr>
          <p:cNvPr descr="Photo of high school student" id="288" name="Google Shape;288;g277009469ed_0_233"/>
          <p:cNvPicPr preferRelativeResize="0"/>
          <p:nvPr/>
        </p:nvPicPr>
        <p:blipFill rotWithShape="1">
          <a:blip r:embed="rId3">
            <a:alphaModFix/>
          </a:blip>
          <a:srcRect b="0" l="0" r="0" t="0"/>
          <a:stretch/>
        </p:blipFill>
        <p:spPr>
          <a:xfrm>
            <a:off x="6109200" y="616825"/>
            <a:ext cx="3034799" cy="3034799"/>
          </a:xfrm>
          <a:prstGeom prst="rect">
            <a:avLst/>
          </a:prstGeom>
          <a:noFill/>
          <a:ln>
            <a:noFill/>
          </a:ln>
        </p:spPr>
      </p:pic>
      <p:sp>
        <p:nvSpPr>
          <p:cNvPr id="289" name="Google Shape;289;g277009469ed_0_233"/>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290" name="Google Shape;290;g277009469ed_0_233"/>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out image - Blue">
  <p:cSld name="TITLE_AND_BODY_1_1_1_1_1_1_1_1_1_1">
    <p:spTree>
      <p:nvGrpSpPr>
        <p:cNvPr id="291" name="Shape 291"/>
        <p:cNvGrpSpPr/>
        <p:nvPr/>
      </p:nvGrpSpPr>
      <p:grpSpPr>
        <a:xfrm>
          <a:off x="0" y="0"/>
          <a:ext cx="0" cy="0"/>
          <a:chOff x="0" y="0"/>
          <a:chExt cx="0" cy="0"/>
        </a:xfrm>
      </p:grpSpPr>
      <p:pic>
        <p:nvPicPr>
          <p:cNvPr descr="&quot;&quot;" id="292" name="Google Shape;292;g277009469ed_0_242"/>
          <p:cNvPicPr preferRelativeResize="0"/>
          <p:nvPr/>
        </p:nvPicPr>
        <p:blipFill rotWithShape="1">
          <a:blip r:embed="rId2">
            <a:alphaModFix/>
          </a:blip>
          <a:srcRect b="0" l="0" r="0" t="0"/>
          <a:stretch/>
        </p:blipFill>
        <p:spPr>
          <a:xfrm>
            <a:off x="0" y="4320695"/>
            <a:ext cx="9144003" cy="830461"/>
          </a:xfrm>
          <a:prstGeom prst="rect">
            <a:avLst/>
          </a:prstGeom>
          <a:noFill/>
          <a:ln>
            <a:noFill/>
          </a:ln>
        </p:spPr>
      </p:pic>
      <p:cxnSp>
        <p:nvCxnSpPr>
          <p:cNvPr descr="&quot;&quot;" id="293" name="Google Shape;293;g277009469ed_0_242"/>
          <p:cNvCxnSpPr/>
          <p:nvPr/>
        </p:nvCxnSpPr>
        <p:spPr>
          <a:xfrm>
            <a:off x="0" y="918350"/>
            <a:ext cx="7479600" cy="0"/>
          </a:xfrm>
          <a:prstGeom prst="straightConnector1">
            <a:avLst/>
          </a:prstGeom>
          <a:noFill/>
          <a:ln cap="flat" cmpd="sng" w="19050">
            <a:solidFill>
              <a:srgbClr val="488BC9"/>
            </a:solidFill>
            <a:prstDash val="solid"/>
            <a:round/>
            <a:headEnd len="med" w="med" type="none"/>
            <a:tailEnd len="med" w="med" type="none"/>
          </a:ln>
        </p:spPr>
      </p:cxnSp>
      <p:sp>
        <p:nvSpPr>
          <p:cNvPr id="294" name="Google Shape;294;g277009469ed_0_242"/>
          <p:cNvSpPr txBox="1"/>
          <p:nvPr>
            <p:ph type="title"/>
          </p:nvPr>
        </p:nvSpPr>
        <p:spPr>
          <a:xfrm>
            <a:off x="311700" y="105100"/>
            <a:ext cx="7167900" cy="7413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295" name="Google Shape;295;g277009469ed_0_242"/>
          <p:cNvSpPr txBox="1"/>
          <p:nvPr>
            <p:ph idx="1" type="body"/>
          </p:nvPr>
        </p:nvSpPr>
        <p:spPr>
          <a:xfrm>
            <a:off x="311700" y="1152475"/>
            <a:ext cx="5277900" cy="3034800"/>
          </a:xfrm>
          <a:prstGeom prst="rect">
            <a:avLst/>
          </a:prstGeom>
        </p:spPr>
        <p:txBody>
          <a:bodyPr anchorCtr="0" anchor="t" bIns="0" lIns="0" spcFirstLastPara="1" rIns="0" wrap="square" tIns="0">
            <a:normAutofit/>
          </a:bodyPr>
          <a:lstStyle>
            <a:lvl1pPr indent="-330200" lvl="0" marL="457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indent="-317500" lvl="1" marL="914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296" name="Google Shape;296;g277009469ed_0_242"/>
          <p:cNvSpPr txBox="1"/>
          <p:nvPr>
            <p:ph idx="2" type="title"/>
          </p:nvPr>
        </p:nvSpPr>
        <p:spPr>
          <a:xfrm>
            <a:off x="123875" y="4347400"/>
            <a:ext cx="7267200" cy="1566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sp>
        <p:nvSpPr>
          <p:cNvPr id="297" name="Google Shape;297;g277009469ed_0_242"/>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298" name="Google Shape;298;g277009469ed_0_242"/>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1">
  <p:cSld name="TITLE_AND_BODY_1_1_1_1_1_1_1_1_1_1_1_1">
    <p:spTree>
      <p:nvGrpSpPr>
        <p:cNvPr id="299" name="Shape 299"/>
        <p:cNvGrpSpPr/>
        <p:nvPr/>
      </p:nvGrpSpPr>
      <p:grpSpPr>
        <a:xfrm>
          <a:off x="0" y="0"/>
          <a:ext cx="0" cy="0"/>
          <a:chOff x="0" y="0"/>
          <a:chExt cx="0" cy="0"/>
        </a:xfrm>
      </p:grpSpPr>
      <p:pic>
        <p:nvPicPr>
          <p:cNvPr descr="Photo of middle school students" id="300" name="Google Shape;300;g277009469ed_0_250"/>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01" name="Google Shape;301;g277009469ed_0_250"/>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02" name="Google Shape;302;g277009469ed_0_250"/>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descr="CDE logo" id="303" name="Google Shape;303;g277009469ed_0_250"/>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blue">
  <p:cSld name="TITLE_2">
    <p:spTree>
      <p:nvGrpSpPr>
        <p:cNvPr id="30" name="Shape 30"/>
        <p:cNvGrpSpPr/>
        <p:nvPr/>
      </p:nvGrpSpPr>
      <p:grpSpPr>
        <a:xfrm>
          <a:off x="0" y="0"/>
          <a:ext cx="0" cy="0"/>
          <a:chOff x="0" y="0"/>
          <a:chExt cx="0" cy="0"/>
        </a:xfrm>
      </p:grpSpPr>
      <p:sp>
        <p:nvSpPr>
          <p:cNvPr id="31" name="Google Shape;31;p21"/>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32" name="Google Shape;32;p21"/>
          <p:cNvPicPr preferRelativeResize="0"/>
          <p:nvPr/>
        </p:nvPicPr>
        <p:blipFill rotWithShape="1">
          <a:blip r:embed="rId2">
            <a:alphaModFix/>
          </a:blip>
          <a:srcRect b="0" l="0" r="0" t="0"/>
          <a:stretch/>
        </p:blipFill>
        <p:spPr>
          <a:xfrm>
            <a:off x="-12" y="-11537"/>
            <a:ext cx="9144024" cy="5166574"/>
          </a:xfrm>
          <a:prstGeom prst="rect">
            <a:avLst/>
          </a:prstGeom>
          <a:noFill/>
          <a:ln>
            <a:noFill/>
          </a:ln>
        </p:spPr>
      </p:pic>
      <p:sp>
        <p:nvSpPr>
          <p:cNvPr id="33" name="Google Shape;33;p21"/>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2">
  <p:cSld name="TITLE_AND_BODY_1_1_1_1_1_1_1_1_1_1_1_1_1">
    <p:spTree>
      <p:nvGrpSpPr>
        <p:cNvPr id="304" name="Shape 304"/>
        <p:cNvGrpSpPr/>
        <p:nvPr/>
      </p:nvGrpSpPr>
      <p:grpSpPr>
        <a:xfrm>
          <a:off x="0" y="0"/>
          <a:ext cx="0" cy="0"/>
          <a:chOff x="0" y="0"/>
          <a:chExt cx="0" cy="0"/>
        </a:xfrm>
      </p:grpSpPr>
      <p:pic>
        <p:nvPicPr>
          <p:cNvPr descr="Photo of high school students" id="305" name="Google Shape;305;g277009469ed_0_255"/>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06" name="Google Shape;306;g277009469ed_0_255"/>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07" name="Google Shape;307;g277009469ed_0_255"/>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308" name="Google Shape;308;g277009469ed_0_255"/>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3">
  <p:cSld name="TITLE_AND_BODY_1_1_1_1_1_1_1_1_1_1_1_1_1_1">
    <p:spTree>
      <p:nvGrpSpPr>
        <p:cNvPr id="309" name="Shape 309"/>
        <p:cNvGrpSpPr/>
        <p:nvPr/>
      </p:nvGrpSpPr>
      <p:grpSpPr>
        <a:xfrm>
          <a:off x="0" y="0"/>
          <a:ext cx="0" cy="0"/>
          <a:chOff x="0" y="0"/>
          <a:chExt cx="0" cy="0"/>
        </a:xfrm>
      </p:grpSpPr>
      <p:pic>
        <p:nvPicPr>
          <p:cNvPr descr="Photo of high school student" id="310" name="Google Shape;310;g277009469ed_0_260"/>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11" name="Google Shape;311;g277009469ed_0_260"/>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12" name="Google Shape;312;g277009469ed_0_260"/>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descr="CDE logo" id="313" name="Google Shape;313;g277009469ed_0_260"/>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4">
  <p:cSld name="TITLE_AND_BODY_1_1_1_1_1_1_1_1_1_1_1_1_1_1_1">
    <p:spTree>
      <p:nvGrpSpPr>
        <p:cNvPr id="314" name="Shape 314"/>
        <p:cNvGrpSpPr/>
        <p:nvPr/>
      </p:nvGrpSpPr>
      <p:grpSpPr>
        <a:xfrm>
          <a:off x="0" y="0"/>
          <a:ext cx="0" cy="0"/>
          <a:chOff x="0" y="0"/>
          <a:chExt cx="0" cy="0"/>
        </a:xfrm>
      </p:grpSpPr>
      <p:pic>
        <p:nvPicPr>
          <p:cNvPr descr="Photo of high school student and family" id="315" name="Google Shape;315;g277009469ed_0_265"/>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16" name="Google Shape;316;g277009469ed_0_265"/>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17" name="Google Shape;317;g277009469ed_0_265"/>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318" name="Google Shape;318;g277009469ed_0_265"/>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8">
  <p:cSld name="TITLE_AND_BODY_1_1_1_1_1_1_1_1_1_1_1_1_1_1_1_1">
    <p:spTree>
      <p:nvGrpSpPr>
        <p:cNvPr id="319" name="Shape 319"/>
        <p:cNvGrpSpPr/>
        <p:nvPr/>
      </p:nvGrpSpPr>
      <p:grpSpPr>
        <a:xfrm>
          <a:off x="0" y="0"/>
          <a:ext cx="0" cy="0"/>
          <a:chOff x="0" y="0"/>
          <a:chExt cx="0" cy="0"/>
        </a:xfrm>
      </p:grpSpPr>
      <p:pic>
        <p:nvPicPr>
          <p:cNvPr descr="Photo of middle school student" id="320" name="Google Shape;320;g277009469ed_0_270"/>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21" name="Google Shape;321;g277009469ed_0_270"/>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2" name="Google Shape;322;g277009469ed_0_270"/>
          <p:cNvSpPr txBox="1"/>
          <p:nvPr/>
        </p:nvSpPr>
        <p:spPr>
          <a:xfrm>
            <a:off x="123875" y="4568875"/>
            <a:ext cx="517500" cy="487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descr="CDE logo" id="323" name="Google Shape;323;g277009469ed_0_270"/>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7">
  <p:cSld name="TITLE_AND_BODY_1_1_1_1_1_1_1_1_1_1_1_1_1_1_2">
    <p:spTree>
      <p:nvGrpSpPr>
        <p:cNvPr id="324" name="Shape 324"/>
        <p:cNvGrpSpPr/>
        <p:nvPr/>
      </p:nvGrpSpPr>
      <p:grpSpPr>
        <a:xfrm>
          <a:off x="0" y="0"/>
          <a:ext cx="0" cy="0"/>
          <a:chOff x="0" y="0"/>
          <a:chExt cx="0" cy="0"/>
        </a:xfrm>
      </p:grpSpPr>
      <p:pic>
        <p:nvPicPr>
          <p:cNvPr descr="Photo of middle school student" id="325" name="Google Shape;325;g277009469ed_0_275"/>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26" name="Google Shape;326;g277009469ed_0_275"/>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7" name="Google Shape;327;g277009469ed_0_275"/>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328" name="Google Shape;328;g277009469ed_0_275"/>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6">
  <p:cSld name="TITLE_AND_BODY_1_1_1_1_1_1_1_1_1_1_1_1_1_2">
    <p:spTree>
      <p:nvGrpSpPr>
        <p:cNvPr id="329" name="Shape 329"/>
        <p:cNvGrpSpPr/>
        <p:nvPr/>
      </p:nvGrpSpPr>
      <p:grpSpPr>
        <a:xfrm>
          <a:off x="0" y="0"/>
          <a:ext cx="0" cy="0"/>
          <a:chOff x="0" y="0"/>
          <a:chExt cx="0" cy="0"/>
        </a:xfrm>
      </p:grpSpPr>
      <p:pic>
        <p:nvPicPr>
          <p:cNvPr descr="Photo of middle school students" id="330" name="Google Shape;330;g277009469ed_0_280"/>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31" name="Google Shape;331;g277009469ed_0_280"/>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ckwell"/>
              <a:buNone/>
              <a:defRPr>
                <a:solidFill>
                  <a:schemeClr val="lt1"/>
                </a:solidFill>
                <a:latin typeface="Rockwell"/>
                <a:ea typeface="Rockwell"/>
                <a:cs typeface="Rockwell"/>
                <a:sym typeface="Rockwe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32" name="Google Shape;332;g277009469ed_0_280"/>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descr="CDE logo" id="333" name="Google Shape;333;g277009469ed_0_280"/>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5">
  <p:cSld name="TITLE_AND_BODY_1_1_1_1_1_1_1_1_1_1_1_1_2">
    <p:spTree>
      <p:nvGrpSpPr>
        <p:cNvPr id="334" name="Shape 334"/>
        <p:cNvGrpSpPr/>
        <p:nvPr/>
      </p:nvGrpSpPr>
      <p:grpSpPr>
        <a:xfrm>
          <a:off x="0" y="0"/>
          <a:ext cx="0" cy="0"/>
          <a:chOff x="0" y="0"/>
          <a:chExt cx="0" cy="0"/>
        </a:xfrm>
      </p:grpSpPr>
      <p:pic>
        <p:nvPicPr>
          <p:cNvPr descr="Photo of high school students" id="335" name="Google Shape;335;g277009469ed_0_285"/>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36" name="Google Shape;336;g277009469ed_0_285"/>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37" name="Google Shape;337;g277009469ed_0_285"/>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338" name="Google Shape;338;g277009469ed_0_285"/>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can be copy/pasted to other slides - 02">
  <p:cSld name="TITLE_AND_BODY_1_1_1_1_1_1_1_1_1_1_1_1_1_1_1_1_1_1">
    <p:spTree>
      <p:nvGrpSpPr>
        <p:cNvPr id="339" name="Shape 339"/>
        <p:cNvGrpSpPr/>
        <p:nvPr/>
      </p:nvGrpSpPr>
      <p:grpSpPr>
        <a:xfrm>
          <a:off x="0" y="0"/>
          <a:ext cx="0" cy="0"/>
          <a:chOff x="0" y="0"/>
          <a:chExt cx="0" cy="0"/>
        </a:xfrm>
      </p:grpSpPr>
      <p:pic>
        <p:nvPicPr>
          <p:cNvPr descr="Photo of elementary students" id="340" name="Google Shape;340;g277009469ed_0_290"/>
          <p:cNvPicPr preferRelativeResize="0"/>
          <p:nvPr/>
        </p:nvPicPr>
        <p:blipFill rotWithShape="1">
          <a:blip r:embed="rId2">
            <a:alphaModFix/>
          </a:blip>
          <a:srcRect b="0" l="0" r="0" t="0"/>
          <a:stretch/>
        </p:blipFill>
        <p:spPr>
          <a:xfrm>
            <a:off x="152400" y="152400"/>
            <a:ext cx="1828800" cy="1828800"/>
          </a:xfrm>
          <a:prstGeom prst="rect">
            <a:avLst/>
          </a:prstGeom>
          <a:noFill/>
          <a:ln>
            <a:noFill/>
          </a:ln>
        </p:spPr>
      </p:pic>
      <p:pic>
        <p:nvPicPr>
          <p:cNvPr descr="Photo of elementary students" id="341" name="Google Shape;341;g277009469ed_0_290"/>
          <p:cNvPicPr preferRelativeResize="0"/>
          <p:nvPr/>
        </p:nvPicPr>
        <p:blipFill rotWithShape="1">
          <a:blip r:embed="rId3">
            <a:alphaModFix/>
          </a:blip>
          <a:srcRect b="0" l="0" r="0" t="0"/>
          <a:stretch/>
        </p:blipFill>
        <p:spPr>
          <a:xfrm>
            <a:off x="2441933" y="152400"/>
            <a:ext cx="1828800" cy="1828800"/>
          </a:xfrm>
          <a:prstGeom prst="rect">
            <a:avLst/>
          </a:prstGeom>
          <a:noFill/>
          <a:ln>
            <a:noFill/>
          </a:ln>
        </p:spPr>
      </p:pic>
      <p:pic>
        <p:nvPicPr>
          <p:cNvPr descr="Photo of high school student" id="342" name="Google Shape;342;g277009469ed_0_290"/>
          <p:cNvPicPr preferRelativeResize="0"/>
          <p:nvPr/>
        </p:nvPicPr>
        <p:blipFill rotWithShape="1">
          <a:blip r:embed="rId4">
            <a:alphaModFix/>
          </a:blip>
          <a:srcRect b="0" l="0" r="0" t="0"/>
          <a:stretch/>
        </p:blipFill>
        <p:spPr>
          <a:xfrm>
            <a:off x="4731467" y="152400"/>
            <a:ext cx="1828800" cy="1828800"/>
          </a:xfrm>
          <a:prstGeom prst="rect">
            <a:avLst/>
          </a:prstGeom>
          <a:noFill/>
          <a:ln>
            <a:noFill/>
          </a:ln>
        </p:spPr>
      </p:pic>
      <p:pic>
        <p:nvPicPr>
          <p:cNvPr descr="Photo of high school students" id="343" name="Google Shape;343;g277009469ed_0_290"/>
          <p:cNvPicPr preferRelativeResize="0"/>
          <p:nvPr/>
        </p:nvPicPr>
        <p:blipFill rotWithShape="1">
          <a:blip r:embed="rId5">
            <a:alphaModFix/>
          </a:blip>
          <a:srcRect b="0" l="0" r="0" t="0"/>
          <a:stretch/>
        </p:blipFill>
        <p:spPr>
          <a:xfrm>
            <a:off x="7021000" y="152400"/>
            <a:ext cx="1828800" cy="1828800"/>
          </a:xfrm>
          <a:prstGeom prst="rect">
            <a:avLst/>
          </a:prstGeom>
          <a:noFill/>
          <a:ln>
            <a:noFill/>
          </a:ln>
        </p:spPr>
      </p:pic>
      <p:pic>
        <p:nvPicPr>
          <p:cNvPr descr="Photo of high school students" id="344" name="Google Shape;344;g277009469ed_0_290"/>
          <p:cNvPicPr preferRelativeResize="0"/>
          <p:nvPr/>
        </p:nvPicPr>
        <p:blipFill rotWithShape="1">
          <a:blip r:embed="rId6">
            <a:alphaModFix/>
          </a:blip>
          <a:srcRect b="0" l="0" r="0" t="0"/>
          <a:stretch/>
        </p:blipFill>
        <p:spPr>
          <a:xfrm>
            <a:off x="152400" y="2205550"/>
            <a:ext cx="1828800" cy="1828800"/>
          </a:xfrm>
          <a:prstGeom prst="rect">
            <a:avLst/>
          </a:prstGeom>
          <a:noFill/>
          <a:ln>
            <a:noFill/>
          </a:ln>
        </p:spPr>
      </p:pic>
      <p:pic>
        <p:nvPicPr>
          <p:cNvPr descr="Photo of high school student" id="345" name="Google Shape;345;g277009469ed_0_290"/>
          <p:cNvPicPr preferRelativeResize="0"/>
          <p:nvPr/>
        </p:nvPicPr>
        <p:blipFill rotWithShape="1">
          <a:blip r:embed="rId7">
            <a:alphaModFix/>
          </a:blip>
          <a:srcRect b="0" l="0" r="0" t="0"/>
          <a:stretch/>
        </p:blipFill>
        <p:spPr>
          <a:xfrm>
            <a:off x="2441933" y="2205550"/>
            <a:ext cx="1828800" cy="1828800"/>
          </a:xfrm>
          <a:prstGeom prst="rect">
            <a:avLst/>
          </a:prstGeom>
          <a:noFill/>
          <a:ln>
            <a:noFill/>
          </a:ln>
        </p:spPr>
      </p:pic>
      <p:pic>
        <p:nvPicPr>
          <p:cNvPr descr="Photo of high school students" id="346" name="Google Shape;346;g277009469ed_0_290"/>
          <p:cNvPicPr preferRelativeResize="0"/>
          <p:nvPr/>
        </p:nvPicPr>
        <p:blipFill rotWithShape="1">
          <a:blip r:embed="rId8">
            <a:alphaModFix/>
          </a:blip>
          <a:srcRect b="0" l="0" r="0" t="0"/>
          <a:stretch/>
        </p:blipFill>
        <p:spPr>
          <a:xfrm>
            <a:off x="4731467" y="2205550"/>
            <a:ext cx="1828800" cy="1828800"/>
          </a:xfrm>
          <a:prstGeom prst="rect">
            <a:avLst/>
          </a:prstGeom>
          <a:noFill/>
          <a:ln>
            <a:noFill/>
          </a:ln>
        </p:spPr>
      </p:pic>
      <p:pic>
        <p:nvPicPr>
          <p:cNvPr descr="Photo of high school student" id="347" name="Google Shape;347;g277009469ed_0_290"/>
          <p:cNvPicPr preferRelativeResize="0"/>
          <p:nvPr/>
        </p:nvPicPr>
        <p:blipFill rotWithShape="1">
          <a:blip r:embed="rId9">
            <a:alphaModFix/>
          </a:blip>
          <a:srcRect b="0" l="0" r="0" t="0"/>
          <a:stretch/>
        </p:blipFill>
        <p:spPr>
          <a:xfrm>
            <a:off x="7021000" y="2205550"/>
            <a:ext cx="1828800" cy="18288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can be copy/pasted to other slides - 01">
  <p:cSld name="TITLE_AND_BODY_1_1_1_1_1_1_1_1_1_1_1_1_1_1_1_1_1_2">
    <p:spTree>
      <p:nvGrpSpPr>
        <p:cNvPr id="348" name="Shape 348"/>
        <p:cNvGrpSpPr/>
        <p:nvPr/>
      </p:nvGrpSpPr>
      <p:grpSpPr>
        <a:xfrm>
          <a:off x="0" y="0"/>
          <a:ext cx="0" cy="0"/>
          <a:chOff x="0" y="0"/>
          <a:chExt cx="0" cy="0"/>
        </a:xfrm>
      </p:grpSpPr>
      <p:pic>
        <p:nvPicPr>
          <p:cNvPr descr="Photo of elementary student" id="349" name="Google Shape;349;g277009469ed_0_299"/>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descr="Photo of elementary student" id="350" name="Google Shape;350;g277009469ed_0_299"/>
          <p:cNvPicPr preferRelativeResize="0"/>
          <p:nvPr/>
        </p:nvPicPr>
        <p:blipFill rotWithShape="1">
          <a:blip r:embed="rId3">
            <a:alphaModFix/>
          </a:blip>
          <a:srcRect b="0" l="0" r="0" t="0"/>
          <a:stretch/>
        </p:blipFill>
        <p:spPr>
          <a:xfrm>
            <a:off x="2441933" y="152400"/>
            <a:ext cx="1828800" cy="1828800"/>
          </a:xfrm>
          <a:prstGeom prst="rect">
            <a:avLst/>
          </a:prstGeom>
          <a:noFill/>
          <a:ln>
            <a:noFill/>
          </a:ln>
        </p:spPr>
      </p:pic>
      <p:pic>
        <p:nvPicPr>
          <p:cNvPr descr="Photo of elementary students and teacher" id="351" name="Google Shape;351;g277009469ed_0_299"/>
          <p:cNvPicPr preferRelativeResize="0"/>
          <p:nvPr/>
        </p:nvPicPr>
        <p:blipFill rotWithShape="1">
          <a:blip r:embed="rId4">
            <a:alphaModFix/>
          </a:blip>
          <a:srcRect b="0" l="0" r="0" t="0"/>
          <a:stretch/>
        </p:blipFill>
        <p:spPr>
          <a:xfrm>
            <a:off x="4731467" y="152400"/>
            <a:ext cx="1828800" cy="1828800"/>
          </a:xfrm>
          <a:prstGeom prst="rect">
            <a:avLst/>
          </a:prstGeom>
          <a:noFill/>
          <a:ln>
            <a:noFill/>
          </a:ln>
        </p:spPr>
      </p:pic>
      <p:pic>
        <p:nvPicPr>
          <p:cNvPr descr="Photo of elementary student" id="352" name="Google Shape;352;g277009469ed_0_299"/>
          <p:cNvPicPr preferRelativeResize="0"/>
          <p:nvPr/>
        </p:nvPicPr>
        <p:blipFill rotWithShape="1">
          <a:blip r:embed="rId5">
            <a:alphaModFix/>
          </a:blip>
          <a:srcRect b="0" l="0" r="0" t="0"/>
          <a:stretch/>
        </p:blipFill>
        <p:spPr>
          <a:xfrm>
            <a:off x="7021000" y="152400"/>
            <a:ext cx="1828800" cy="1828800"/>
          </a:xfrm>
          <a:prstGeom prst="rect">
            <a:avLst/>
          </a:prstGeom>
          <a:noFill/>
          <a:ln>
            <a:noFill/>
          </a:ln>
        </p:spPr>
      </p:pic>
      <p:pic>
        <p:nvPicPr>
          <p:cNvPr descr="Photo of elementary student" id="353" name="Google Shape;353;g277009469ed_0_299"/>
          <p:cNvPicPr preferRelativeResize="0"/>
          <p:nvPr/>
        </p:nvPicPr>
        <p:blipFill rotWithShape="1">
          <a:blip r:embed="rId6">
            <a:alphaModFix/>
          </a:blip>
          <a:srcRect b="0" l="0" r="0" t="0"/>
          <a:stretch/>
        </p:blipFill>
        <p:spPr>
          <a:xfrm>
            <a:off x="152400" y="2205550"/>
            <a:ext cx="1828800" cy="1828800"/>
          </a:xfrm>
          <a:prstGeom prst="rect">
            <a:avLst/>
          </a:prstGeom>
          <a:noFill/>
          <a:ln>
            <a:noFill/>
          </a:ln>
        </p:spPr>
      </p:pic>
      <p:pic>
        <p:nvPicPr>
          <p:cNvPr descr="Photo of elementary student" id="354" name="Google Shape;354;g277009469ed_0_299"/>
          <p:cNvPicPr preferRelativeResize="0"/>
          <p:nvPr/>
        </p:nvPicPr>
        <p:blipFill rotWithShape="1">
          <a:blip r:embed="rId7">
            <a:alphaModFix/>
          </a:blip>
          <a:srcRect b="0" l="0" r="0" t="0"/>
          <a:stretch/>
        </p:blipFill>
        <p:spPr>
          <a:xfrm>
            <a:off x="2441933" y="2205550"/>
            <a:ext cx="1828800" cy="1828800"/>
          </a:xfrm>
          <a:prstGeom prst="rect">
            <a:avLst/>
          </a:prstGeom>
          <a:noFill/>
          <a:ln>
            <a:noFill/>
          </a:ln>
        </p:spPr>
      </p:pic>
      <p:pic>
        <p:nvPicPr>
          <p:cNvPr descr="Photo of elementary student" id="355" name="Google Shape;355;g277009469ed_0_299"/>
          <p:cNvPicPr preferRelativeResize="0"/>
          <p:nvPr/>
        </p:nvPicPr>
        <p:blipFill rotWithShape="1">
          <a:blip r:embed="rId8">
            <a:alphaModFix/>
          </a:blip>
          <a:srcRect b="0" l="0" r="0" t="0"/>
          <a:stretch/>
        </p:blipFill>
        <p:spPr>
          <a:xfrm>
            <a:off x="4731467" y="2205550"/>
            <a:ext cx="1828800" cy="1828800"/>
          </a:xfrm>
          <a:prstGeom prst="rect">
            <a:avLst/>
          </a:prstGeom>
          <a:noFill/>
          <a:ln>
            <a:noFill/>
          </a:ln>
        </p:spPr>
      </p:pic>
      <p:pic>
        <p:nvPicPr>
          <p:cNvPr descr="Photo of elementary students" id="356" name="Google Shape;356;g277009469ed_0_299"/>
          <p:cNvPicPr preferRelativeResize="0"/>
          <p:nvPr/>
        </p:nvPicPr>
        <p:blipFill rotWithShape="1">
          <a:blip r:embed="rId9">
            <a:alphaModFix/>
          </a:blip>
          <a:srcRect b="0" l="0" r="0" t="0"/>
          <a:stretch/>
        </p:blipFill>
        <p:spPr>
          <a:xfrm>
            <a:off x="7021000" y="2205550"/>
            <a:ext cx="1828800" cy="18288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3" name="Shape 363"/>
        <p:cNvGrpSpPr/>
        <p:nvPr/>
      </p:nvGrpSpPr>
      <p:grpSpPr>
        <a:xfrm>
          <a:off x="0" y="0"/>
          <a:ext cx="0" cy="0"/>
          <a:chOff x="0" y="0"/>
          <a:chExt cx="0" cy="0"/>
        </a:xfrm>
      </p:grpSpPr>
      <p:pic>
        <p:nvPicPr>
          <p:cNvPr id="364" name="Google Shape;364;p68"/>
          <p:cNvPicPr preferRelativeResize="0"/>
          <p:nvPr/>
        </p:nvPicPr>
        <p:blipFill rotWithShape="1">
          <a:blip r:embed="rId2">
            <a:alphaModFix/>
          </a:blip>
          <a:srcRect b="0" l="0" r="0" t="0"/>
          <a:stretch/>
        </p:blipFill>
        <p:spPr>
          <a:xfrm>
            <a:off x="6" y="1"/>
            <a:ext cx="9143990" cy="914399"/>
          </a:xfrm>
          <a:prstGeom prst="rect">
            <a:avLst/>
          </a:prstGeom>
          <a:noFill/>
          <a:ln>
            <a:noFill/>
          </a:ln>
        </p:spPr>
      </p:pic>
      <p:sp>
        <p:nvSpPr>
          <p:cNvPr id="365" name="Google Shape;365;p68"/>
          <p:cNvSpPr txBox="1"/>
          <p:nvPr>
            <p:ph type="title"/>
          </p:nvPr>
        </p:nvSpPr>
        <p:spPr>
          <a:xfrm>
            <a:off x="332674" y="153882"/>
            <a:ext cx="6048876" cy="67389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6" name="Google Shape;366;p68"/>
          <p:cNvSpPr txBox="1"/>
          <p:nvPr>
            <p:ph idx="1" type="body"/>
          </p:nvPr>
        </p:nvSpPr>
        <p:spPr>
          <a:xfrm>
            <a:off x="628650" y="1165860"/>
            <a:ext cx="7886700" cy="3263504"/>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750"/>
              </a:spcBef>
              <a:spcAft>
                <a:spcPts val="0"/>
              </a:spcAft>
              <a:buClr>
                <a:schemeClr val="dk1"/>
              </a:buClr>
              <a:buSzPts val="1800"/>
              <a:buChar char="•"/>
              <a:defRPr sz="1800"/>
            </a:lvl1pPr>
            <a:lvl2pPr indent="-323850" lvl="1" marL="914400" algn="l">
              <a:lnSpc>
                <a:spcPct val="90000"/>
              </a:lnSpc>
              <a:spcBef>
                <a:spcPts val="375"/>
              </a:spcBef>
              <a:spcAft>
                <a:spcPts val="0"/>
              </a:spcAft>
              <a:buClr>
                <a:schemeClr val="dk1"/>
              </a:buClr>
              <a:buSzPts val="1500"/>
              <a:buChar char="•"/>
              <a:defRPr sz="1500"/>
            </a:lvl2pPr>
            <a:lvl3pPr indent="-314325" lvl="2" marL="1371600" algn="l">
              <a:lnSpc>
                <a:spcPct val="90000"/>
              </a:lnSpc>
              <a:spcBef>
                <a:spcPts val="375"/>
              </a:spcBef>
              <a:spcAft>
                <a:spcPts val="0"/>
              </a:spcAft>
              <a:buClr>
                <a:schemeClr val="dk1"/>
              </a:buClr>
              <a:buSzPts val="1350"/>
              <a:buChar char="•"/>
              <a:defRPr sz="1350"/>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367" name="Google Shape;367;p68"/>
          <p:cNvPicPr preferRelativeResize="0"/>
          <p:nvPr/>
        </p:nvPicPr>
        <p:blipFill rotWithShape="1">
          <a:blip r:embed="rId3">
            <a:alphaModFix/>
          </a:blip>
          <a:srcRect b="0" l="0" r="0" t="0"/>
          <a:stretch/>
        </p:blipFill>
        <p:spPr>
          <a:xfrm>
            <a:off x="8086705" y="4629151"/>
            <a:ext cx="857291" cy="364739"/>
          </a:xfrm>
          <a:prstGeom prst="rect">
            <a:avLst/>
          </a:prstGeom>
          <a:noFill/>
          <a:ln>
            <a:noFill/>
          </a:ln>
        </p:spPr>
      </p:pic>
      <p:sp>
        <p:nvSpPr>
          <p:cNvPr id="368" name="Google Shape;368;p68"/>
          <p:cNvSpPr txBox="1"/>
          <p:nvPr>
            <p:ph idx="12" type="sldNum"/>
          </p:nvPr>
        </p:nvSpPr>
        <p:spPr>
          <a:xfrm>
            <a:off x="249655" y="4767263"/>
            <a:ext cx="2057400" cy="273844"/>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1pPr>
            <a:lvl2pPr indent="0" lvl="1"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2pPr>
            <a:lvl3pPr indent="0" lvl="2"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3pPr>
            <a:lvl4pPr indent="0" lvl="3"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4pPr>
            <a:lvl5pPr indent="0" lvl="4"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5pPr>
            <a:lvl6pPr indent="0" lvl="5"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6pPr>
            <a:lvl7pPr indent="0" lvl="6"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7pPr>
            <a:lvl8pPr indent="0" lvl="7"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8pPr>
            <a:lvl9pPr indent="0" lvl="8"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type="secHead">
  <p:cSld name="SECTION_HEADER">
    <p:spTree>
      <p:nvGrpSpPr>
        <p:cNvPr id="34" name="Shape 34"/>
        <p:cNvGrpSpPr/>
        <p:nvPr/>
      </p:nvGrpSpPr>
      <p:grpSpPr>
        <a:xfrm>
          <a:off x="0" y="0"/>
          <a:ext cx="0" cy="0"/>
          <a:chOff x="0" y="0"/>
          <a:chExt cx="0" cy="0"/>
        </a:xfrm>
      </p:grpSpPr>
      <p:pic>
        <p:nvPicPr>
          <p:cNvPr id="35" name="Google Shape;35;p23"/>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36" name="Google Shape;36;p23"/>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37" name="Google Shape;37;p23"/>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38" name="Google Shape;38;p23"/>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39" name="Google Shape;39;p23"/>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40" name="Google Shape;40;p23"/>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9" name="Shape 369"/>
        <p:cNvGrpSpPr/>
        <p:nvPr/>
      </p:nvGrpSpPr>
      <p:grpSpPr>
        <a:xfrm>
          <a:off x="0" y="0"/>
          <a:ext cx="0" cy="0"/>
          <a:chOff x="0" y="0"/>
          <a:chExt cx="0" cy="0"/>
        </a:xfrm>
      </p:grpSpPr>
      <p:sp>
        <p:nvSpPr>
          <p:cNvPr id="370" name="Google Shape;370;p72"/>
          <p:cNvSpPr/>
          <p:nvPr/>
        </p:nvSpPr>
        <p:spPr>
          <a:xfrm>
            <a:off x="0" y="3506431"/>
            <a:ext cx="9144000" cy="1637071"/>
          </a:xfrm>
          <a:prstGeom prst="rect">
            <a:avLst/>
          </a:prstGeom>
          <a:gradFill>
            <a:gsLst>
              <a:gs pos="0">
                <a:schemeClr val="lt1"/>
              </a:gs>
              <a:gs pos="100000">
                <a:srgbClr val="488BC9">
                  <a:alpha val="29803"/>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371" name="Google Shape;371;p72"/>
          <p:cNvSpPr txBox="1"/>
          <p:nvPr>
            <p:ph type="ctrTitle"/>
          </p:nvPr>
        </p:nvSpPr>
        <p:spPr>
          <a:xfrm>
            <a:off x="685801" y="2493127"/>
            <a:ext cx="7801897" cy="730098"/>
          </a:xfrm>
          <a:prstGeom prst="rect">
            <a:avLst/>
          </a:prstGeom>
          <a:noFill/>
          <a:ln>
            <a:noFill/>
          </a:ln>
        </p:spPr>
        <p:txBody>
          <a:bodyPr anchorCtr="0" anchor="t" bIns="0" lIns="0" spcFirstLastPara="1" rIns="0" wrap="square" tIns="0">
            <a:normAutofit/>
          </a:bodyPr>
          <a:lstStyle>
            <a:lvl1pPr lvl="0" algn="ctr">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2" name="Google Shape;372;p72"/>
          <p:cNvSpPr txBox="1"/>
          <p:nvPr>
            <p:ph idx="1" type="subTitle"/>
          </p:nvPr>
        </p:nvSpPr>
        <p:spPr>
          <a:xfrm>
            <a:off x="685801" y="3506431"/>
            <a:ext cx="7801897" cy="43691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2400"/>
              <a:buNone/>
              <a:defRPr sz="24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373" name="Google Shape;373;p72"/>
          <p:cNvSpPr txBox="1"/>
          <p:nvPr>
            <p:ph idx="12" type="sldNum"/>
          </p:nvPr>
        </p:nvSpPr>
        <p:spPr>
          <a:xfrm>
            <a:off x="249655" y="4767263"/>
            <a:ext cx="2057400" cy="273844"/>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1pPr>
            <a:lvl2pPr indent="0" lvl="1"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2pPr>
            <a:lvl3pPr indent="0" lvl="2"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3pPr>
            <a:lvl4pPr indent="0" lvl="3"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4pPr>
            <a:lvl5pPr indent="0" lvl="4"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5pPr>
            <a:lvl6pPr indent="0" lvl="5"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6pPr>
            <a:lvl7pPr indent="0" lvl="6"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7pPr>
            <a:lvl8pPr indent="0" lvl="7"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8pPr>
            <a:lvl9pPr indent="0" lvl="8"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374" name="Google Shape;374;p72"/>
          <p:cNvPicPr preferRelativeResize="0"/>
          <p:nvPr/>
        </p:nvPicPr>
        <p:blipFill rotWithShape="1">
          <a:blip r:embed="rId2">
            <a:alphaModFix/>
          </a:blip>
          <a:srcRect b="0" l="0" r="0" t="0"/>
          <a:stretch/>
        </p:blipFill>
        <p:spPr>
          <a:xfrm>
            <a:off x="3512246" y="474531"/>
            <a:ext cx="2116730" cy="1321787"/>
          </a:xfrm>
          <a:prstGeom prst="rect">
            <a:avLst/>
          </a:prstGeom>
          <a:noFill/>
          <a:ln>
            <a:noFill/>
          </a:ln>
        </p:spPr>
      </p:pic>
      <p:cxnSp>
        <p:nvCxnSpPr>
          <p:cNvPr id="375" name="Google Shape;375;p72"/>
          <p:cNvCxnSpPr/>
          <p:nvPr/>
        </p:nvCxnSpPr>
        <p:spPr>
          <a:xfrm>
            <a:off x="685802" y="2079522"/>
            <a:ext cx="7801897" cy="0"/>
          </a:xfrm>
          <a:prstGeom prst="straightConnector1">
            <a:avLst/>
          </a:prstGeom>
          <a:noFill/>
          <a:ln cap="flat" cmpd="sng" w="19050">
            <a:solidFill>
              <a:srgbClr val="488BC9"/>
            </a:solidFill>
            <a:prstDash val="solid"/>
            <a:miter lim="800000"/>
            <a:headEnd len="sm" w="sm" type="none"/>
            <a:tailEnd len="sm" w="sm" type="none"/>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76" name="Shape 376"/>
        <p:cNvGrpSpPr/>
        <p:nvPr/>
      </p:nvGrpSpPr>
      <p:grpSpPr>
        <a:xfrm>
          <a:off x="0" y="0"/>
          <a:ext cx="0" cy="0"/>
          <a:chOff x="0" y="0"/>
          <a:chExt cx="0" cy="0"/>
        </a:xfrm>
      </p:grpSpPr>
      <p:pic>
        <p:nvPicPr>
          <p:cNvPr id="377" name="Google Shape;377;p73"/>
          <p:cNvPicPr preferRelativeResize="0"/>
          <p:nvPr/>
        </p:nvPicPr>
        <p:blipFill rotWithShape="1">
          <a:blip r:embed="rId2">
            <a:alphaModFix/>
          </a:blip>
          <a:srcRect b="0" l="0" r="0" t="0"/>
          <a:stretch/>
        </p:blipFill>
        <p:spPr>
          <a:xfrm>
            <a:off x="6" y="1"/>
            <a:ext cx="9143990" cy="914399"/>
          </a:xfrm>
          <a:prstGeom prst="rect">
            <a:avLst/>
          </a:prstGeom>
          <a:noFill/>
          <a:ln>
            <a:noFill/>
          </a:ln>
        </p:spPr>
      </p:pic>
      <p:sp>
        <p:nvSpPr>
          <p:cNvPr id="378" name="Google Shape;378;p73"/>
          <p:cNvSpPr txBox="1"/>
          <p:nvPr>
            <p:ph type="title"/>
          </p:nvPr>
        </p:nvSpPr>
        <p:spPr>
          <a:xfrm>
            <a:off x="980803" y="267462"/>
            <a:ext cx="5400747" cy="56031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9" name="Google Shape;379;p73"/>
          <p:cNvSpPr txBox="1"/>
          <p:nvPr>
            <p:ph idx="1" type="body"/>
          </p:nvPr>
        </p:nvSpPr>
        <p:spPr>
          <a:xfrm>
            <a:off x="628650" y="1165860"/>
            <a:ext cx="7886700" cy="3263504"/>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750"/>
              </a:spcBef>
              <a:spcAft>
                <a:spcPts val="0"/>
              </a:spcAft>
              <a:buClr>
                <a:schemeClr val="dk1"/>
              </a:buClr>
              <a:buSzPts val="1800"/>
              <a:buChar char="•"/>
              <a:defRPr sz="1800"/>
            </a:lvl1pPr>
            <a:lvl2pPr indent="-323850" lvl="1" marL="914400" algn="l">
              <a:lnSpc>
                <a:spcPct val="90000"/>
              </a:lnSpc>
              <a:spcBef>
                <a:spcPts val="375"/>
              </a:spcBef>
              <a:spcAft>
                <a:spcPts val="0"/>
              </a:spcAft>
              <a:buClr>
                <a:schemeClr val="dk1"/>
              </a:buClr>
              <a:buSzPts val="1500"/>
              <a:buChar char="•"/>
              <a:defRPr sz="1500"/>
            </a:lvl2pPr>
            <a:lvl3pPr indent="-314325" lvl="2" marL="1371600" algn="l">
              <a:lnSpc>
                <a:spcPct val="90000"/>
              </a:lnSpc>
              <a:spcBef>
                <a:spcPts val="375"/>
              </a:spcBef>
              <a:spcAft>
                <a:spcPts val="0"/>
              </a:spcAft>
              <a:buClr>
                <a:schemeClr val="dk1"/>
              </a:buClr>
              <a:buSzPts val="1350"/>
              <a:buChar char="•"/>
              <a:defRPr sz="1350"/>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380" name="Google Shape;380;p73"/>
          <p:cNvPicPr preferRelativeResize="0"/>
          <p:nvPr/>
        </p:nvPicPr>
        <p:blipFill rotWithShape="1">
          <a:blip r:embed="rId3">
            <a:alphaModFix/>
          </a:blip>
          <a:srcRect b="0" l="0" r="0" t="0"/>
          <a:stretch/>
        </p:blipFill>
        <p:spPr>
          <a:xfrm>
            <a:off x="8086705" y="4629151"/>
            <a:ext cx="857291" cy="364739"/>
          </a:xfrm>
          <a:prstGeom prst="rect">
            <a:avLst/>
          </a:prstGeom>
          <a:noFill/>
          <a:ln>
            <a:noFill/>
          </a:ln>
        </p:spPr>
      </p:pic>
      <p:sp>
        <p:nvSpPr>
          <p:cNvPr id="381" name="Google Shape;381;p73"/>
          <p:cNvSpPr txBox="1"/>
          <p:nvPr>
            <p:ph idx="12" type="sldNum"/>
          </p:nvPr>
        </p:nvSpPr>
        <p:spPr>
          <a:xfrm>
            <a:off x="249655" y="4767263"/>
            <a:ext cx="2057400" cy="273844"/>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1pPr>
            <a:lvl2pPr indent="0" lvl="1"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2pPr>
            <a:lvl3pPr indent="0" lvl="2"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3pPr>
            <a:lvl4pPr indent="0" lvl="3"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4pPr>
            <a:lvl5pPr indent="0" lvl="4"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5pPr>
            <a:lvl6pPr indent="0" lvl="5"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6pPr>
            <a:lvl7pPr indent="0" lvl="6"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7pPr>
            <a:lvl8pPr indent="0" lvl="7"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8pPr>
            <a:lvl9pPr indent="0" lvl="8"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382" name="Google Shape;382;p73"/>
          <p:cNvPicPr preferRelativeResize="0"/>
          <p:nvPr/>
        </p:nvPicPr>
        <p:blipFill rotWithShape="1">
          <a:blip r:embed="rId4">
            <a:alphaModFix/>
          </a:blip>
          <a:srcRect b="0" l="0" r="0" t="0"/>
          <a:stretch/>
        </p:blipFill>
        <p:spPr>
          <a:xfrm>
            <a:off x="128461" y="13716"/>
            <a:ext cx="723884" cy="82777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383" name="Shape 383"/>
        <p:cNvGrpSpPr/>
        <p:nvPr/>
      </p:nvGrpSpPr>
      <p:grpSpPr>
        <a:xfrm>
          <a:off x="0" y="0"/>
          <a:ext cx="0" cy="0"/>
          <a:chOff x="0" y="0"/>
          <a:chExt cx="0" cy="0"/>
        </a:xfrm>
      </p:grpSpPr>
      <p:pic>
        <p:nvPicPr>
          <p:cNvPr id="384" name="Google Shape;384;p74"/>
          <p:cNvPicPr preferRelativeResize="0"/>
          <p:nvPr/>
        </p:nvPicPr>
        <p:blipFill rotWithShape="1">
          <a:blip r:embed="rId2">
            <a:alphaModFix/>
          </a:blip>
          <a:srcRect b="0" l="0" r="0" t="0"/>
          <a:stretch/>
        </p:blipFill>
        <p:spPr>
          <a:xfrm>
            <a:off x="6" y="1"/>
            <a:ext cx="9143990" cy="914399"/>
          </a:xfrm>
          <a:prstGeom prst="rect">
            <a:avLst/>
          </a:prstGeom>
          <a:noFill/>
          <a:ln>
            <a:noFill/>
          </a:ln>
        </p:spPr>
      </p:pic>
      <p:sp>
        <p:nvSpPr>
          <p:cNvPr id="385" name="Google Shape;385;p74"/>
          <p:cNvSpPr txBox="1"/>
          <p:nvPr>
            <p:ph type="title"/>
          </p:nvPr>
        </p:nvSpPr>
        <p:spPr>
          <a:xfrm>
            <a:off x="980803" y="267462"/>
            <a:ext cx="5400747" cy="56031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6" name="Google Shape;386;p74"/>
          <p:cNvSpPr txBox="1"/>
          <p:nvPr>
            <p:ph idx="1" type="body"/>
          </p:nvPr>
        </p:nvSpPr>
        <p:spPr>
          <a:xfrm>
            <a:off x="628650" y="1165860"/>
            <a:ext cx="7886700" cy="3263504"/>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750"/>
              </a:spcBef>
              <a:spcAft>
                <a:spcPts val="0"/>
              </a:spcAft>
              <a:buClr>
                <a:schemeClr val="dk1"/>
              </a:buClr>
              <a:buSzPts val="1800"/>
              <a:buChar char="•"/>
              <a:defRPr sz="1800"/>
            </a:lvl1pPr>
            <a:lvl2pPr indent="-323850" lvl="1" marL="914400" algn="l">
              <a:lnSpc>
                <a:spcPct val="90000"/>
              </a:lnSpc>
              <a:spcBef>
                <a:spcPts val="375"/>
              </a:spcBef>
              <a:spcAft>
                <a:spcPts val="0"/>
              </a:spcAft>
              <a:buClr>
                <a:schemeClr val="dk1"/>
              </a:buClr>
              <a:buSzPts val="1500"/>
              <a:buChar char="•"/>
              <a:defRPr sz="1500"/>
            </a:lvl2pPr>
            <a:lvl3pPr indent="-314325" lvl="2" marL="1371600" algn="l">
              <a:lnSpc>
                <a:spcPct val="90000"/>
              </a:lnSpc>
              <a:spcBef>
                <a:spcPts val="375"/>
              </a:spcBef>
              <a:spcAft>
                <a:spcPts val="0"/>
              </a:spcAft>
              <a:buClr>
                <a:schemeClr val="dk1"/>
              </a:buClr>
              <a:buSzPts val="1350"/>
              <a:buChar char="•"/>
              <a:defRPr sz="1350"/>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387" name="Google Shape;387;p74"/>
          <p:cNvPicPr preferRelativeResize="0"/>
          <p:nvPr/>
        </p:nvPicPr>
        <p:blipFill rotWithShape="1">
          <a:blip r:embed="rId3">
            <a:alphaModFix/>
          </a:blip>
          <a:srcRect b="0" l="0" r="0" t="0"/>
          <a:stretch/>
        </p:blipFill>
        <p:spPr>
          <a:xfrm>
            <a:off x="8086705" y="4629151"/>
            <a:ext cx="857291" cy="364739"/>
          </a:xfrm>
          <a:prstGeom prst="rect">
            <a:avLst/>
          </a:prstGeom>
          <a:noFill/>
          <a:ln>
            <a:noFill/>
          </a:ln>
        </p:spPr>
      </p:pic>
      <p:sp>
        <p:nvSpPr>
          <p:cNvPr id="388" name="Google Shape;388;p74"/>
          <p:cNvSpPr txBox="1"/>
          <p:nvPr>
            <p:ph idx="12" type="sldNum"/>
          </p:nvPr>
        </p:nvSpPr>
        <p:spPr>
          <a:xfrm>
            <a:off x="249655" y="4767263"/>
            <a:ext cx="2057400" cy="273844"/>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1pPr>
            <a:lvl2pPr indent="0" lvl="1"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2pPr>
            <a:lvl3pPr indent="0" lvl="2"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3pPr>
            <a:lvl4pPr indent="0" lvl="3"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4pPr>
            <a:lvl5pPr indent="0" lvl="4"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5pPr>
            <a:lvl6pPr indent="0" lvl="5"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6pPr>
            <a:lvl7pPr indent="0" lvl="6"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7pPr>
            <a:lvl8pPr indent="0" lvl="7"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8pPr>
            <a:lvl9pPr indent="0" lvl="8"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389" name="Google Shape;389;p74"/>
          <p:cNvPicPr preferRelativeResize="0"/>
          <p:nvPr/>
        </p:nvPicPr>
        <p:blipFill rotWithShape="1">
          <a:blip r:embed="rId4">
            <a:alphaModFix/>
          </a:blip>
          <a:srcRect b="0" l="0" r="0" t="0"/>
          <a:stretch/>
        </p:blipFill>
        <p:spPr>
          <a:xfrm>
            <a:off x="128460" y="13716"/>
            <a:ext cx="723884" cy="82777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390" name="Shape 390"/>
        <p:cNvGrpSpPr/>
        <p:nvPr/>
      </p:nvGrpSpPr>
      <p:grpSpPr>
        <a:xfrm>
          <a:off x="0" y="0"/>
          <a:ext cx="0" cy="0"/>
          <a:chOff x="0" y="0"/>
          <a:chExt cx="0" cy="0"/>
        </a:xfrm>
      </p:grpSpPr>
      <p:pic>
        <p:nvPicPr>
          <p:cNvPr id="391" name="Google Shape;391;p75"/>
          <p:cNvPicPr preferRelativeResize="0"/>
          <p:nvPr/>
        </p:nvPicPr>
        <p:blipFill rotWithShape="1">
          <a:blip r:embed="rId2">
            <a:alphaModFix/>
          </a:blip>
          <a:srcRect b="0" l="0" r="0" t="0"/>
          <a:stretch/>
        </p:blipFill>
        <p:spPr>
          <a:xfrm>
            <a:off x="6" y="1"/>
            <a:ext cx="9143990" cy="914399"/>
          </a:xfrm>
          <a:prstGeom prst="rect">
            <a:avLst/>
          </a:prstGeom>
          <a:noFill/>
          <a:ln>
            <a:noFill/>
          </a:ln>
        </p:spPr>
      </p:pic>
      <p:sp>
        <p:nvSpPr>
          <p:cNvPr id="392" name="Google Shape;392;p75"/>
          <p:cNvSpPr txBox="1"/>
          <p:nvPr>
            <p:ph type="title"/>
          </p:nvPr>
        </p:nvSpPr>
        <p:spPr>
          <a:xfrm>
            <a:off x="980803" y="267462"/>
            <a:ext cx="5400747" cy="56031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3" name="Google Shape;393;p75"/>
          <p:cNvSpPr txBox="1"/>
          <p:nvPr>
            <p:ph idx="1" type="body"/>
          </p:nvPr>
        </p:nvSpPr>
        <p:spPr>
          <a:xfrm>
            <a:off x="628650" y="1165860"/>
            <a:ext cx="7886700" cy="3263504"/>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750"/>
              </a:spcBef>
              <a:spcAft>
                <a:spcPts val="0"/>
              </a:spcAft>
              <a:buClr>
                <a:schemeClr val="dk1"/>
              </a:buClr>
              <a:buSzPts val="1800"/>
              <a:buChar char="•"/>
              <a:defRPr sz="1800"/>
            </a:lvl1pPr>
            <a:lvl2pPr indent="-323850" lvl="1" marL="914400" algn="l">
              <a:lnSpc>
                <a:spcPct val="90000"/>
              </a:lnSpc>
              <a:spcBef>
                <a:spcPts val="375"/>
              </a:spcBef>
              <a:spcAft>
                <a:spcPts val="0"/>
              </a:spcAft>
              <a:buClr>
                <a:schemeClr val="dk1"/>
              </a:buClr>
              <a:buSzPts val="1500"/>
              <a:buChar char="•"/>
              <a:defRPr sz="1500"/>
            </a:lvl2pPr>
            <a:lvl3pPr indent="-314325" lvl="2" marL="1371600" algn="l">
              <a:lnSpc>
                <a:spcPct val="90000"/>
              </a:lnSpc>
              <a:spcBef>
                <a:spcPts val="375"/>
              </a:spcBef>
              <a:spcAft>
                <a:spcPts val="0"/>
              </a:spcAft>
              <a:buClr>
                <a:schemeClr val="dk1"/>
              </a:buClr>
              <a:buSzPts val="1350"/>
              <a:buChar char="•"/>
              <a:defRPr sz="1350"/>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394" name="Google Shape;394;p75"/>
          <p:cNvPicPr preferRelativeResize="0"/>
          <p:nvPr/>
        </p:nvPicPr>
        <p:blipFill rotWithShape="1">
          <a:blip r:embed="rId3">
            <a:alphaModFix/>
          </a:blip>
          <a:srcRect b="0" l="0" r="0" t="0"/>
          <a:stretch/>
        </p:blipFill>
        <p:spPr>
          <a:xfrm>
            <a:off x="8086705" y="4629151"/>
            <a:ext cx="857291" cy="364739"/>
          </a:xfrm>
          <a:prstGeom prst="rect">
            <a:avLst/>
          </a:prstGeom>
          <a:noFill/>
          <a:ln>
            <a:noFill/>
          </a:ln>
        </p:spPr>
      </p:pic>
      <p:sp>
        <p:nvSpPr>
          <p:cNvPr id="395" name="Google Shape;395;p75"/>
          <p:cNvSpPr txBox="1"/>
          <p:nvPr>
            <p:ph idx="12" type="sldNum"/>
          </p:nvPr>
        </p:nvSpPr>
        <p:spPr>
          <a:xfrm>
            <a:off x="249655" y="4767263"/>
            <a:ext cx="2057400" cy="273844"/>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1pPr>
            <a:lvl2pPr indent="0" lvl="1"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2pPr>
            <a:lvl3pPr indent="0" lvl="2"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3pPr>
            <a:lvl4pPr indent="0" lvl="3"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4pPr>
            <a:lvl5pPr indent="0" lvl="4"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5pPr>
            <a:lvl6pPr indent="0" lvl="5"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6pPr>
            <a:lvl7pPr indent="0" lvl="6"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7pPr>
            <a:lvl8pPr indent="0" lvl="7"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8pPr>
            <a:lvl9pPr indent="0" lvl="8"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396" name="Google Shape;396;p75"/>
          <p:cNvPicPr preferRelativeResize="0"/>
          <p:nvPr/>
        </p:nvPicPr>
        <p:blipFill rotWithShape="1">
          <a:blip r:embed="rId4">
            <a:alphaModFix/>
          </a:blip>
          <a:srcRect b="0" l="0" r="0" t="0"/>
          <a:stretch/>
        </p:blipFill>
        <p:spPr>
          <a:xfrm>
            <a:off x="128460" y="13717"/>
            <a:ext cx="723884" cy="827774"/>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397" name="Shape 397"/>
        <p:cNvGrpSpPr/>
        <p:nvPr/>
      </p:nvGrpSpPr>
      <p:grpSpPr>
        <a:xfrm>
          <a:off x="0" y="0"/>
          <a:ext cx="0" cy="0"/>
          <a:chOff x="0" y="0"/>
          <a:chExt cx="0" cy="0"/>
        </a:xfrm>
      </p:grpSpPr>
      <p:pic>
        <p:nvPicPr>
          <p:cNvPr id="398" name="Google Shape;398;p76"/>
          <p:cNvPicPr preferRelativeResize="0"/>
          <p:nvPr/>
        </p:nvPicPr>
        <p:blipFill rotWithShape="1">
          <a:blip r:embed="rId2">
            <a:alphaModFix/>
          </a:blip>
          <a:srcRect b="0" l="0" r="0" t="0"/>
          <a:stretch/>
        </p:blipFill>
        <p:spPr>
          <a:xfrm>
            <a:off x="6" y="1"/>
            <a:ext cx="9143990" cy="914399"/>
          </a:xfrm>
          <a:prstGeom prst="rect">
            <a:avLst/>
          </a:prstGeom>
          <a:noFill/>
          <a:ln>
            <a:noFill/>
          </a:ln>
        </p:spPr>
      </p:pic>
      <p:sp>
        <p:nvSpPr>
          <p:cNvPr id="399" name="Google Shape;399;p76"/>
          <p:cNvSpPr txBox="1"/>
          <p:nvPr>
            <p:ph type="title"/>
          </p:nvPr>
        </p:nvSpPr>
        <p:spPr>
          <a:xfrm>
            <a:off x="980803" y="267462"/>
            <a:ext cx="5400747" cy="56031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0" name="Google Shape;400;p76"/>
          <p:cNvSpPr txBox="1"/>
          <p:nvPr>
            <p:ph idx="1" type="body"/>
          </p:nvPr>
        </p:nvSpPr>
        <p:spPr>
          <a:xfrm>
            <a:off x="628650" y="1165860"/>
            <a:ext cx="7886700" cy="3263504"/>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750"/>
              </a:spcBef>
              <a:spcAft>
                <a:spcPts val="0"/>
              </a:spcAft>
              <a:buClr>
                <a:schemeClr val="dk1"/>
              </a:buClr>
              <a:buSzPts val="1800"/>
              <a:buChar char="•"/>
              <a:defRPr sz="1800"/>
            </a:lvl1pPr>
            <a:lvl2pPr indent="-323850" lvl="1" marL="914400" algn="l">
              <a:lnSpc>
                <a:spcPct val="90000"/>
              </a:lnSpc>
              <a:spcBef>
                <a:spcPts val="375"/>
              </a:spcBef>
              <a:spcAft>
                <a:spcPts val="0"/>
              </a:spcAft>
              <a:buClr>
                <a:schemeClr val="dk1"/>
              </a:buClr>
              <a:buSzPts val="1500"/>
              <a:buChar char="•"/>
              <a:defRPr sz="1500"/>
            </a:lvl2pPr>
            <a:lvl3pPr indent="-314325" lvl="2" marL="1371600" algn="l">
              <a:lnSpc>
                <a:spcPct val="90000"/>
              </a:lnSpc>
              <a:spcBef>
                <a:spcPts val="375"/>
              </a:spcBef>
              <a:spcAft>
                <a:spcPts val="0"/>
              </a:spcAft>
              <a:buClr>
                <a:schemeClr val="dk1"/>
              </a:buClr>
              <a:buSzPts val="1350"/>
              <a:buChar char="•"/>
              <a:defRPr sz="1350"/>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401" name="Google Shape;401;p76"/>
          <p:cNvPicPr preferRelativeResize="0"/>
          <p:nvPr/>
        </p:nvPicPr>
        <p:blipFill rotWithShape="1">
          <a:blip r:embed="rId3">
            <a:alphaModFix/>
          </a:blip>
          <a:srcRect b="0" l="0" r="0" t="0"/>
          <a:stretch/>
        </p:blipFill>
        <p:spPr>
          <a:xfrm>
            <a:off x="8086705" y="4629151"/>
            <a:ext cx="857291" cy="364739"/>
          </a:xfrm>
          <a:prstGeom prst="rect">
            <a:avLst/>
          </a:prstGeom>
          <a:noFill/>
          <a:ln>
            <a:noFill/>
          </a:ln>
        </p:spPr>
      </p:pic>
      <p:sp>
        <p:nvSpPr>
          <p:cNvPr id="402" name="Google Shape;402;p76"/>
          <p:cNvSpPr txBox="1"/>
          <p:nvPr>
            <p:ph idx="12" type="sldNum"/>
          </p:nvPr>
        </p:nvSpPr>
        <p:spPr>
          <a:xfrm>
            <a:off x="249655" y="4767263"/>
            <a:ext cx="2057400" cy="273844"/>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1pPr>
            <a:lvl2pPr indent="0" lvl="1"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2pPr>
            <a:lvl3pPr indent="0" lvl="2"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3pPr>
            <a:lvl4pPr indent="0" lvl="3"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4pPr>
            <a:lvl5pPr indent="0" lvl="4"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5pPr>
            <a:lvl6pPr indent="0" lvl="5"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6pPr>
            <a:lvl7pPr indent="0" lvl="6"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7pPr>
            <a:lvl8pPr indent="0" lvl="7"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8pPr>
            <a:lvl9pPr indent="0" lvl="8"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403" name="Google Shape;403;p76"/>
          <p:cNvPicPr preferRelativeResize="0"/>
          <p:nvPr/>
        </p:nvPicPr>
        <p:blipFill rotWithShape="1">
          <a:blip r:embed="rId4">
            <a:alphaModFix/>
          </a:blip>
          <a:srcRect b="0" l="0" r="0" t="0"/>
          <a:stretch/>
        </p:blipFill>
        <p:spPr>
          <a:xfrm>
            <a:off x="128460" y="13717"/>
            <a:ext cx="723883" cy="827774"/>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404" name="Shape 404"/>
        <p:cNvGrpSpPr/>
        <p:nvPr/>
      </p:nvGrpSpPr>
      <p:grpSpPr>
        <a:xfrm>
          <a:off x="0" y="0"/>
          <a:ext cx="0" cy="0"/>
          <a:chOff x="0" y="0"/>
          <a:chExt cx="0" cy="0"/>
        </a:xfrm>
      </p:grpSpPr>
      <p:pic>
        <p:nvPicPr>
          <p:cNvPr id="405" name="Google Shape;405;p77"/>
          <p:cNvPicPr preferRelativeResize="0"/>
          <p:nvPr/>
        </p:nvPicPr>
        <p:blipFill rotWithShape="1">
          <a:blip r:embed="rId2">
            <a:alphaModFix/>
          </a:blip>
          <a:srcRect b="0" l="0" r="0" t="0"/>
          <a:stretch/>
        </p:blipFill>
        <p:spPr>
          <a:xfrm>
            <a:off x="6" y="1"/>
            <a:ext cx="9143990" cy="914399"/>
          </a:xfrm>
          <a:prstGeom prst="rect">
            <a:avLst/>
          </a:prstGeom>
          <a:noFill/>
          <a:ln>
            <a:noFill/>
          </a:ln>
        </p:spPr>
      </p:pic>
      <p:sp>
        <p:nvSpPr>
          <p:cNvPr id="406" name="Google Shape;406;p77"/>
          <p:cNvSpPr txBox="1"/>
          <p:nvPr>
            <p:ph type="title"/>
          </p:nvPr>
        </p:nvSpPr>
        <p:spPr>
          <a:xfrm>
            <a:off x="980803" y="267462"/>
            <a:ext cx="5400747" cy="56031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7" name="Google Shape;407;p77"/>
          <p:cNvSpPr txBox="1"/>
          <p:nvPr>
            <p:ph idx="1" type="body"/>
          </p:nvPr>
        </p:nvSpPr>
        <p:spPr>
          <a:xfrm>
            <a:off x="628650" y="1165860"/>
            <a:ext cx="7886700" cy="3263504"/>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750"/>
              </a:spcBef>
              <a:spcAft>
                <a:spcPts val="0"/>
              </a:spcAft>
              <a:buClr>
                <a:schemeClr val="dk1"/>
              </a:buClr>
              <a:buSzPts val="1800"/>
              <a:buChar char="•"/>
              <a:defRPr sz="1800"/>
            </a:lvl1pPr>
            <a:lvl2pPr indent="-323850" lvl="1" marL="914400" algn="l">
              <a:lnSpc>
                <a:spcPct val="90000"/>
              </a:lnSpc>
              <a:spcBef>
                <a:spcPts val="375"/>
              </a:spcBef>
              <a:spcAft>
                <a:spcPts val="0"/>
              </a:spcAft>
              <a:buClr>
                <a:schemeClr val="dk1"/>
              </a:buClr>
              <a:buSzPts val="1500"/>
              <a:buChar char="•"/>
              <a:defRPr sz="1500"/>
            </a:lvl2pPr>
            <a:lvl3pPr indent="-314325" lvl="2" marL="1371600" algn="l">
              <a:lnSpc>
                <a:spcPct val="90000"/>
              </a:lnSpc>
              <a:spcBef>
                <a:spcPts val="375"/>
              </a:spcBef>
              <a:spcAft>
                <a:spcPts val="0"/>
              </a:spcAft>
              <a:buClr>
                <a:schemeClr val="dk1"/>
              </a:buClr>
              <a:buSzPts val="1350"/>
              <a:buChar char="•"/>
              <a:defRPr sz="1350"/>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408" name="Google Shape;408;p77"/>
          <p:cNvPicPr preferRelativeResize="0"/>
          <p:nvPr/>
        </p:nvPicPr>
        <p:blipFill rotWithShape="1">
          <a:blip r:embed="rId3">
            <a:alphaModFix/>
          </a:blip>
          <a:srcRect b="0" l="0" r="0" t="0"/>
          <a:stretch/>
        </p:blipFill>
        <p:spPr>
          <a:xfrm>
            <a:off x="8086705" y="4629151"/>
            <a:ext cx="857291" cy="364739"/>
          </a:xfrm>
          <a:prstGeom prst="rect">
            <a:avLst/>
          </a:prstGeom>
          <a:noFill/>
          <a:ln>
            <a:noFill/>
          </a:ln>
        </p:spPr>
      </p:pic>
      <p:sp>
        <p:nvSpPr>
          <p:cNvPr id="409" name="Google Shape;409;p77"/>
          <p:cNvSpPr txBox="1"/>
          <p:nvPr>
            <p:ph idx="12" type="sldNum"/>
          </p:nvPr>
        </p:nvSpPr>
        <p:spPr>
          <a:xfrm>
            <a:off x="249655" y="4767263"/>
            <a:ext cx="2057400" cy="273844"/>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1pPr>
            <a:lvl2pPr indent="0" lvl="1"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2pPr>
            <a:lvl3pPr indent="0" lvl="2"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3pPr>
            <a:lvl4pPr indent="0" lvl="3"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4pPr>
            <a:lvl5pPr indent="0" lvl="4"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5pPr>
            <a:lvl6pPr indent="0" lvl="5"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6pPr>
            <a:lvl7pPr indent="0" lvl="6"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7pPr>
            <a:lvl8pPr indent="0" lvl="7"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8pPr>
            <a:lvl9pPr indent="0" lvl="8"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410" name="Google Shape;410;p77"/>
          <p:cNvPicPr preferRelativeResize="0"/>
          <p:nvPr/>
        </p:nvPicPr>
        <p:blipFill rotWithShape="1">
          <a:blip r:embed="rId4">
            <a:alphaModFix/>
          </a:blip>
          <a:srcRect b="0" l="0" r="0" t="0"/>
          <a:stretch/>
        </p:blipFill>
        <p:spPr>
          <a:xfrm>
            <a:off x="128460" y="13717"/>
            <a:ext cx="723883" cy="827773"/>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411" name="Shape 411"/>
        <p:cNvGrpSpPr/>
        <p:nvPr/>
      </p:nvGrpSpPr>
      <p:grpSpPr>
        <a:xfrm>
          <a:off x="0" y="0"/>
          <a:ext cx="0" cy="0"/>
          <a:chOff x="0" y="0"/>
          <a:chExt cx="0" cy="0"/>
        </a:xfrm>
      </p:grpSpPr>
      <p:pic>
        <p:nvPicPr>
          <p:cNvPr id="412" name="Google Shape;412;p78"/>
          <p:cNvPicPr preferRelativeResize="0"/>
          <p:nvPr/>
        </p:nvPicPr>
        <p:blipFill rotWithShape="1">
          <a:blip r:embed="rId2">
            <a:alphaModFix/>
          </a:blip>
          <a:srcRect b="0" l="0" r="0" t="0"/>
          <a:stretch/>
        </p:blipFill>
        <p:spPr>
          <a:xfrm>
            <a:off x="6" y="1"/>
            <a:ext cx="9143990" cy="914399"/>
          </a:xfrm>
          <a:prstGeom prst="rect">
            <a:avLst/>
          </a:prstGeom>
          <a:noFill/>
          <a:ln>
            <a:noFill/>
          </a:ln>
        </p:spPr>
      </p:pic>
      <p:sp>
        <p:nvSpPr>
          <p:cNvPr id="413" name="Google Shape;413;p78"/>
          <p:cNvSpPr txBox="1"/>
          <p:nvPr>
            <p:ph type="title"/>
          </p:nvPr>
        </p:nvSpPr>
        <p:spPr>
          <a:xfrm>
            <a:off x="980803" y="267462"/>
            <a:ext cx="5400747" cy="56031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4" name="Google Shape;414;p78"/>
          <p:cNvSpPr txBox="1"/>
          <p:nvPr>
            <p:ph idx="1" type="body"/>
          </p:nvPr>
        </p:nvSpPr>
        <p:spPr>
          <a:xfrm>
            <a:off x="628650" y="1165860"/>
            <a:ext cx="7886700" cy="3263504"/>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750"/>
              </a:spcBef>
              <a:spcAft>
                <a:spcPts val="0"/>
              </a:spcAft>
              <a:buClr>
                <a:schemeClr val="dk1"/>
              </a:buClr>
              <a:buSzPts val="1800"/>
              <a:buChar char="•"/>
              <a:defRPr sz="1800"/>
            </a:lvl1pPr>
            <a:lvl2pPr indent="-323850" lvl="1" marL="914400" algn="l">
              <a:lnSpc>
                <a:spcPct val="90000"/>
              </a:lnSpc>
              <a:spcBef>
                <a:spcPts val="375"/>
              </a:spcBef>
              <a:spcAft>
                <a:spcPts val="0"/>
              </a:spcAft>
              <a:buClr>
                <a:schemeClr val="dk1"/>
              </a:buClr>
              <a:buSzPts val="1500"/>
              <a:buChar char="•"/>
              <a:defRPr sz="1500"/>
            </a:lvl2pPr>
            <a:lvl3pPr indent="-314325" lvl="2" marL="1371600" algn="l">
              <a:lnSpc>
                <a:spcPct val="90000"/>
              </a:lnSpc>
              <a:spcBef>
                <a:spcPts val="375"/>
              </a:spcBef>
              <a:spcAft>
                <a:spcPts val="0"/>
              </a:spcAft>
              <a:buClr>
                <a:schemeClr val="dk1"/>
              </a:buClr>
              <a:buSzPts val="1350"/>
              <a:buChar char="•"/>
              <a:defRPr sz="1350"/>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415" name="Google Shape;415;p78"/>
          <p:cNvPicPr preferRelativeResize="0"/>
          <p:nvPr/>
        </p:nvPicPr>
        <p:blipFill rotWithShape="1">
          <a:blip r:embed="rId3">
            <a:alphaModFix/>
          </a:blip>
          <a:srcRect b="0" l="0" r="0" t="0"/>
          <a:stretch/>
        </p:blipFill>
        <p:spPr>
          <a:xfrm>
            <a:off x="8086705" y="4629151"/>
            <a:ext cx="857291" cy="364739"/>
          </a:xfrm>
          <a:prstGeom prst="rect">
            <a:avLst/>
          </a:prstGeom>
          <a:noFill/>
          <a:ln>
            <a:noFill/>
          </a:ln>
        </p:spPr>
      </p:pic>
      <p:sp>
        <p:nvSpPr>
          <p:cNvPr id="416" name="Google Shape;416;p78"/>
          <p:cNvSpPr txBox="1"/>
          <p:nvPr>
            <p:ph idx="12" type="sldNum"/>
          </p:nvPr>
        </p:nvSpPr>
        <p:spPr>
          <a:xfrm>
            <a:off x="249655" y="4767263"/>
            <a:ext cx="2057400" cy="273844"/>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1pPr>
            <a:lvl2pPr indent="0" lvl="1"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2pPr>
            <a:lvl3pPr indent="0" lvl="2"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3pPr>
            <a:lvl4pPr indent="0" lvl="3"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4pPr>
            <a:lvl5pPr indent="0" lvl="4"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5pPr>
            <a:lvl6pPr indent="0" lvl="5"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6pPr>
            <a:lvl7pPr indent="0" lvl="6"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7pPr>
            <a:lvl8pPr indent="0" lvl="7"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8pPr>
            <a:lvl9pPr indent="0" lvl="8"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417" name="Google Shape;417;p78"/>
          <p:cNvPicPr preferRelativeResize="0"/>
          <p:nvPr/>
        </p:nvPicPr>
        <p:blipFill rotWithShape="1">
          <a:blip r:embed="rId4">
            <a:alphaModFix/>
          </a:blip>
          <a:srcRect b="0" l="0" r="0" t="0"/>
          <a:stretch/>
        </p:blipFill>
        <p:spPr>
          <a:xfrm>
            <a:off x="128460" y="13717"/>
            <a:ext cx="723882" cy="827773"/>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18" name="Shape 418"/>
        <p:cNvGrpSpPr/>
        <p:nvPr/>
      </p:nvGrpSpPr>
      <p:grpSpPr>
        <a:xfrm>
          <a:off x="0" y="0"/>
          <a:ext cx="0" cy="0"/>
          <a:chOff x="0" y="0"/>
          <a:chExt cx="0" cy="0"/>
        </a:xfrm>
      </p:grpSpPr>
      <p:sp>
        <p:nvSpPr>
          <p:cNvPr id="419" name="Google Shape;419;p79"/>
          <p:cNvSpPr txBox="1"/>
          <p:nvPr>
            <p:ph idx="1" type="body"/>
          </p:nvPr>
        </p:nvSpPr>
        <p:spPr>
          <a:xfrm>
            <a:off x="628650" y="1165860"/>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sz="1800"/>
            </a:lvl1pPr>
            <a:lvl2pPr indent="-323850" lvl="1" marL="914400" algn="l">
              <a:lnSpc>
                <a:spcPct val="90000"/>
              </a:lnSpc>
              <a:spcBef>
                <a:spcPts val="375"/>
              </a:spcBef>
              <a:spcAft>
                <a:spcPts val="0"/>
              </a:spcAft>
              <a:buClr>
                <a:schemeClr val="dk1"/>
              </a:buClr>
              <a:buSzPts val="1500"/>
              <a:buChar char="•"/>
              <a:defRPr sz="1500"/>
            </a:lvl2pPr>
            <a:lvl3pPr indent="-314325" lvl="2" marL="1371600" algn="l">
              <a:lnSpc>
                <a:spcPct val="90000"/>
              </a:lnSpc>
              <a:spcBef>
                <a:spcPts val="375"/>
              </a:spcBef>
              <a:spcAft>
                <a:spcPts val="0"/>
              </a:spcAft>
              <a:buClr>
                <a:schemeClr val="dk1"/>
              </a:buClr>
              <a:buSzPts val="1350"/>
              <a:buChar char="•"/>
              <a:defRPr sz="1350"/>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20" name="Google Shape;420;p79"/>
          <p:cNvSpPr txBox="1"/>
          <p:nvPr>
            <p:ph idx="2" type="body"/>
          </p:nvPr>
        </p:nvSpPr>
        <p:spPr>
          <a:xfrm>
            <a:off x="4629150" y="1165860"/>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sz="1800"/>
            </a:lvl1pPr>
            <a:lvl2pPr indent="-323850" lvl="1" marL="914400" algn="l">
              <a:lnSpc>
                <a:spcPct val="90000"/>
              </a:lnSpc>
              <a:spcBef>
                <a:spcPts val="375"/>
              </a:spcBef>
              <a:spcAft>
                <a:spcPts val="0"/>
              </a:spcAft>
              <a:buClr>
                <a:schemeClr val="dk1"/>
              </a:buClr>
              <a:buSzPts val="1500"/>
              <a:buChar char="•"/>
              <a:defRPr sz="1500"/>
            </a:lvl2pPr>
            <a:lvl3pPr indent="-314325" lvl="2" marL="1371600" algn="l">
              <a:lnSpc>
                <a:spcPct val="90000"/>
              </a:lnSpc>
              <a:spcBef>
                <a:spcPts val="375"/>
              </a:spcBef>
              <a:spcAft>
                <a:spcPts val="0"/>
              </a:spcAft>
              <a:buClr>
                <a:schemeClr val="dk1"/>
              </a:buClr>
              <a:buSzPts val="1350"/>
              <a:buChar char="•"/>
              <a:defRPr sz="1350"/>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421" name="Google Shape;421;p79"/>
          <p:cNvPicPr preferRelativeResize="0"/>
          <p:nvPr/>
        </p:nvPicPr>
        <p:blipFill rotWithShape="1">
          <a:blip r:embed="rId2">
            <a:alphaModFix/>
          </a:blip>
          <a:srcRect b="0" l="0" r="0" t="0"/>
          <a:stretch/>
        </p:blipFill>
        <p:spPr>
          <a:xfrm>
            <a:off x="8086705" y="4629151"/>
            <a:ext cx="857291" cy="364739"/>
          </a:xfrm>
          <a:prstGeom prst="rect">
            <a:avLst/>
          </a:prstGeom>
          <a:noFill/>
          <a:ln>
            <a:noFill/>
          </a:ln>
        </p:spPr>
      </p:pic>
      <p:sp>
        <p:nvSpPr>
          <p:cNvPr id="422" name="Google Shape;422;p79"/>
          <p:cNvSpPr txBox="1"/>
          <p:nvPr>
            <p:ph idx="12" type="sldNum"/>
          </p:nvPr>
        </p:nvSpPr>
        <p:spPr>
          <a:xfrm>
            <a:off x="249655" y="4767263"/>
            <a:ext cx="2057400" cy="273844"/>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1pPr>
            <a:lvl2pPr indent="0" lvl="1"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2pPr>
            <a:lvl3pPr indent="0" lvl="2"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3pPr>
            <a:lvl4pPr indent="0" lvl="3"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4pPr>
            <a:lvl5pPr indent="0" lvl="4"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5pPr>
            <a:lvl6pPr indent="0" lvl="5"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6pPr>
            <a:lvl7pPr indent="0" lvl="6"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7pPr>
            <a:lvl8pPr indent="0" lvl="7"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8pPr>
            <a:lvl9pPr indent="0" lvl="8"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423" name="Google Shape;423;p79"/>
          <p:cNvPicPr preferRelativeResize="0"/>
          <p:nvPr/>
        </p:nvPicPr>
        <p:blipFill rotWithShape="1">
          <a:blip r:embed="rId3">
            <a:alphaModFix/>
          </a:blip>
          <a:srcRect b="0" l="0" r="0" t="0"/>
          <a:stretch/>
        </p:blipFill>
        <p:spPr>
          <a:xfrm>
            <a:off x="6" y="1"/>
            <a:ext cx="9143990" cy="914399"/>
          </a:xfrm>
          <a:prstGeom prst="rect">
            <a:avLst/>
          </a:prstGeom>
          <a:noFill/>
          <a:ln>
            <a:noFill/>
          </a:ln>
        </p:spPr>
      </p:pic>
      <p:sp>
        <p:nvSpPr>
          <p:cNvPr id="424" name="Google Shape;424;p79"/>
          <p:cNvSpPr txBox="1"/>
          <p:nvPr>
            <p:ph type="title"/>
          </p:nvPr>
        </p:nvSpPr>
        <p:spPr>
          <a:xfrm>
            <a:off x="332674" y="153882"/>
            <a:ext cx="6048876" cy="67389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5" name="Shape 425"/>
        <p:cNvGrpSpPr/>
        <p:nvPr/>
      </p:nvGrpSpPr>
      <p:grpSpPr>
        <a:xfrm>
          <a:off x="0" y="0"/>
          <a:ext cx="0" cy="0"/>
          <a:chOff x="0" y="0"/>
          <a:chExt cx="0" cy="0"/>
        </a:xfrm>
      </p:grpSpPr>
      <p:sp>
        <p:nvSpPr>
          <p:cNvPr id="426" name="Google Shape;426;p80"/>
          <p:cNvSpPr txBox="1"/>
          <p:nvPr>
            <p:ph type="title"/>
          </p:nvPr>
        </p:nvSpPr>
        <p:spPr>
          <a:xfrm>
            <a:off x="332674" y="153882"/>
            <a:ext cx="6048876" cy="67389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2100"/>
              <a:buFont typeface="Arial"/>
              <a:buNone/>
              <a:defRPr sz="21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7" name="Google Shape;427;p80"/>
          <p:cNvSpPr txBox="1"/>
          <p:nvPr>
            <p:ph idx="12" type="sldNum"/>
          </p:nvPr>
        </p:nvSpPr>
        <p:spPr>
          <a:xfrm>
            <a:off x="249655" y="4767263"/>
            <a:ext cx="2057400" cy="273844"/>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1pPr>
            <a:lvl2pPr indent="0" lvl="1"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2pPr>
            <a:lvl3pPr indent="0" lvl="2"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3pPr>
            <a:lvl4pPr indent="0" lvl="3"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4pPr>
            <a:lvl5pPr indent="0" lvl="4"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5pPr>
            <a:lvl6pPr indent="0" lvl="5"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6pPr>
            <a:lvl7pPr indent="0" lvl="6"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7pPr>
            <a:lvl8pPr indent="0" lvl="7"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8pPr>
            <a:lvl9pPr indent="0" lvl="8"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428" name="Shape 42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small image">
  <p:cSld name="SECTION_HEADER_3">
    <p:spTree>
      <p:nvGrpSpPr>
        <p:cNvPr id="41" name="Shape 41"/>
        <p:cNvGrpSpPr/>
        <p:nvPr/>
      </p:nvGrpSpPr>
      <p:grpSpPr>
        <a:xfrm>
          <a:off x="0" y="0"/>
          <a:ext cx="0" cy="0"/>
          <a:chOff x="0" y="0"/>
          <a:chExt cx="0" cy="0"/>
        </a:xfrm>
      </p:grpSpPr>
      <p:pic>
        <p:nvPicPr>
          <p:cNvPr id="42" name="Google Shape;42;p24"/>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43" name="Google Shape;43;p24"/>
          <p:cNvSpPr txBox="1"/>
          <p:nvPr>
            <p:ph type="title"/>
          </p:nvPr>
        </p:nvSpPr>
        <p:spPr>
          <a:xfrm>
            <a:off x="213075" y="228600"/>
            <a:ext cx="79335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44" name="Google Shape;44;p24"/>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45" name="Google Shape;45;p24"/>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46" name="Google Shape;46;p24"/>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47" name="Google Shape;47;p24"/>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48" name="Google Shape;48;p24"/>
          <p:cNvSpPr/>
          <p:nvPr>
            <p:ph idx="2" type="pic"/>
          </p:nvPr>
        </p:nvSpPr>
        <p:spPr>
          <a:xfrm>
            <a:off x="8290775" y="71475"/>
            <a:ext cx="774300" cy="774300"/>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429" name="Shape 429"/>
        <p:cNvGrpSpPr/>
        <p:nvPr/>
      </p:nvGrpSpPr>
      <p:grpSpPr>
        <a:xfrm>
          <a:off x="0" y="0"/>
          <a:ext cx="0" cy="0"/>
          <a:chOff x="0" y="0"/>
          <a:chExt cx="0" cy="0"/>
        </a:xfrm>
      </p:grpSpPr>
      <p:pic>
        <p:nvPicPr>
          <p:cNvPr id="430" name="Google Shape;430;p82"/>
          <p:cNvPicPr preferRelativeResize="0"/>
          <p:nvPr/>
        </p:nvPicPr>
        <p:blipFill rotWithShape="1">
          <a:blip r:embed="rId2">
            <a:alphaModFix/>
          </a:blip>
          <a:srcRect b="0" l="0" r="0" t="0"/>
          <a:stretch/>
        </p:blipFill>
        <p:spPr>
          <a:xfrm>
            <a:off x="1" y="2"/>
            <a:ext cx="9143999" cy="5143499"/>
          </a:xfrm>
          <a:prstGeom prst="rect">
            <a:avLst/>
          </a:prstGeom>
          <a:noFill/>
          <a:ln>
            <a:noFill/>
          </a:ln>
        </p:spPr>
      </p:pic>
      <p:sp>
        <p:nvSpPr>
          <p:cNvPr id="431" name="Google Shape;431;p82"/>
          <p:cNvSpPr txBox="1"/>
          <p:nvPr>
            <p:ph type="ctrTitle"/>
          </p:nvPr>
        </p:nvSpPr>
        <p:spPr>
          <a:xfrm>
            <a:off x="0" y="1946787"/>
            <a:ext cx="9144000" cy="1753215"/>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2" name="Google Shape;432;p82"/>
          <p:cNvSpPr txBox="1"/>
          <p:nvPr>
            <p:ph idx="12" type="sldNum"/>
          </p:nvPr>
        </p:nvSpPr>
        <p:spPr>
          <a:xfrm>
            <a:off x="170937" y="4820266"/>
            <a:ext cx="2057400" cy="273844"/>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1pPr>
            <a:lvl2pPr indent="0" lvl="1"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2pPr>
            <a:lvl3pPr indent="0" lvl="2"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3pPr>
            <a:lvl4pPr indent="0" lvl="3"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4pPr>
            <a:lvl5pPr indent="0" lvl="4"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5pPr>
            <a:lvl6pPr indent="0" lvl="5"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6pPr>
            <a:lvl7pPr indent="0" lvl="6"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7pPr>
            <a:lvl8pPr indent="0" lvl="7"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8pPr>
            <a:lvl9pPr indent="0" lvl="8"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Only Blue Narrow Bar">
  <p:cSld name="4_Title Only Blue Narrow Bar">
    <p:bg>
      <p:bgPr>
        <a:blipFill>
          <a:blip r:embed="rId2">
            <a:alphaModFix/>
          </a:blip>
          <a:stretch>
            <a:fillRect/>
          </a:stretch>
        </a:blipFill>
      </p:bgPr>
    </p:bg>
    <p:spTree>
      <p:nvGrpSpPr>
        <p:cNvPr id="433" name="Shape 433"/>
        <p:cNvGrpSpPr/>
        <p:nvPr/>
      </p:nvGrpSpPr>
      <p:grpSpPr>
        <a:xfrm>
          <a:off x="0" y="0"/>
          <a:ext cx="0" cy="0"/>
          <a:chOff x="0" y="0"/>
          <a:chExt cx="0" cy="0"/>
        </a:xfrm>
      </p:grpSpPr>
      <p:sp>
        <p:nvSpPr>
          <p:cNvPr id="434" name="Google Shape;434;p83"/>
          <p:cNvSpPr txBox="1"/>
          <p:nvPr>
            <p:ph type="title"/>
          </p:nvPr>
        </p:nvSpPr>
        <p:spPr>
          <a:xfrm>
            <a:off x="381000" y="266886"/>
            <a:ext cx="8381260" cy="58655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5" name="Google Shape;435;p83"/>
          <p:cNvSpPr txBox="1"/>
          <p:nvPr>
            <p:ph idx="1" type="body"/>
          </p:nvPr>
        </p:nvSpPr>
        <p:spPr>
          <a:xfrm>
            <a:off x="457200" y="971550"/>
            <a:ext cx="4040188" cy="47982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500"/>
              <a:buNone/>
              <a:defRPr b="1" sz="15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36" name="Google Shape;436;p83"/>
          <p:cNvSpPr txBox="1"/>
          <p:nvPr>
            <p:ph idx="2" type="body"/>
          </p:nvPr>
        </p:nvSpPr>
        <p:spPr>
          <a:xfrm>
            <a:off x="457200" y="1451372"/>
            <a:ext cx="4040188" cy="296346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b="0" sz="1800"/>
            </a:lvl1pPr>
            <a:lvl2pPr indent="-323850" lvl="1" marL="914400" algn="l">
              <a:lnSpc>
                <a:spcPct val="90000"/>
              </a:lnSpc>
              <a:spcBef>
                <a:spcPts val="375"/>
              </a:spcBef>
              <a:spcAft>
                <a:spcPts val="0"/>
              </a:spcAft>
              <a:buClr>
                <a:schemeClr val="dk1"/>
              </a:buClr>
              <a:buSzPts val="1500"/>
              <a:buChar char="•"/>
              <a:defRPr sz="1500"/>
            </a:lvl2pPr>
            <a:lvl3pPr indent="-314325" lvl="2" marL="1371600" algn="l">
              <a:lnSpc>
                <a:spcPct val="90000"/>
              </a:lnSpc>
              <a:spcBef>
                <a:spcPts val="375"/>
              </a:spcBef>
              <a:spcAft>
                <a:spcPts val="0"/>
              </a:spcAft>
              <a:buClr>
                <a:schemeClr val="dk1"/>
              </a:buClr>
              <a:buSzPts val="1350"/>
              <a:buChar char="•"/>
              <a:defRPr sz="1350"/>
            </a:lvl3pPr>
            <a:lvl4pPr indent="-304800" lvl="3" marL="1828800" algn="l">
              <a:lnSpc>
                <a:spcPct val="90000"/>
              </a:lnSpc>
              <a:spcBef>
                <a:spcPts val="375"/>
              </a:spcBef>
              <a:spcAft>
                <a:spcPts val="0"/>
              </a:spcAft>
              <a:buClr>
                <a:schemeClr val="dk1"/>
              </a:buClr>
              <a:buSzPts val="1200"/>
              <a:buChar char="•"/>
              <a:defRPr sz="1200"/>
            </a:lvl4pPr>
            <a:lvl5pPr indent="-304800" lvl="4" marL="2286000" algn="l">
              <a:lnSpc>
                <a:spcPct val="90000"/>
              </a:lnSpc>
              <a:spcBef>
                <a:spcPts val="375"/>
              </a:spcBef>
              <a:spcAft>
                <a:spcPts val="0"/>
              </a:spcAft>
              <a:buClr>
                <a:schemeClr val="dk1"/>
              </a:buClr>
              <a:buSzPts val="1200"/>
              <a:buChar char="•"/>
              <a:defRPr sz="1200"/>
            </a:lvl5pPr>
            <a:lvl6pPr indent="-304800" lvl="5" marL="2743200" algn="l">
              <a:lnSpc>
                <a:spcPct val="90000"/>
              </a:lnSpc>
              <a:spcBef>
                <a:spcPts val="375"/>
              </a:spcBef>
              <a:spcAft>
                <a:spcPts val="0"/>
              </a:spcAft>
              <a:buClr>
                <a:schemeClr val="dk1"/>
              </a:buClr>
              <a:buSzPts val="1200"/>
              <a:buChar char="•"/>
              <a:defRPr sz="1200"/>
            </a:lvl6pPr>
            <a:lvl7pPr indent="-304800" lvl="6" marL="3200400" algn="l">
              <a:lnSpc>
                <a:spcPct val="90000"/>
              </a:lnSpc>
              <a:spcBef>
                <a:spcPts val="375"/>
              </a:spcBef>
              <a:spcAft>
                <a:spcPts val="0"/>
              </a:spcAft>
              <a:buClr>
                <a:schemeClr val="dk1"/>
              </a:buClr>
              <a:buSzPts val="1200"/>
              <a:buChar char="•"/>
              <a:defRPr sz="1200"/>
            </a:lvl7pPr>
            <a:lvl8pPr indent="-304800" lvl="7" marL="3657600" algn="l">
              <a:lnSpc>
                <a:spcPct val="90000"/>
              </a:lnSpc>
              <a:spcBef>
                <a:spcPts val="375"/>
              </a:spcBef>
              <a:spcAft>
                <a:spcPts val="0"/>
              </a:spcAft>
              <a:buClr>
                <a:schemeClr val="dk1"/>
              </a:buClr>
              <a:buSzPts val="1200"/>
              <a:buChar char="•"/>
              <a:defRPr sz="1200"/>
            </a:lvl8pPr>
            <a:lvl9pPr indent="-304800" lvl="8" marL="4114800" algn="l">
              <a:lnSpc>
                <a:spcPct val="90000"/>
              </a:lnSpc>
              <a:spcBef>
                <a:spcPts val="375"/>
              </a:spcBef>
              <a:spcAft>
                <a:spcPts val="0"/>
              </a:spcAft>
              <a:buClr>
                <a:schemeClr val="dk1"/>
              </a:buClr>
              <a:buSzPts val="1200"/>
              <a:buChar char="•"/>
              <a:defRPr sz="1200"/>
            </a:lvl9pPr>
          </a:lstStyle>
          <a:p/>
        </p:txBody>
      </p:sp>
      <p:sp>
        <p:nvSpPr>
          <p:cNvPr id="437" name="Google Shape;437;p83"/>
          <p:cNvSpPr txBox="1"/>
          <p:nvPr>
            <p:ph idx="3" type="body"/>
          </p:nvPr>
        </p:nvSpPr>
        <p:spPr>
          <a:xfrm>
            <a:off x="4645026" y="971550"/>
            <a:ext cx="4041775" cy="47982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500"/>
              <a:buNone/>
              <a:defRPr b="1" sz="15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38" name="Google Shape;438;p83"/>
          <p:cNvSpPr txBox="1"/>
          <p:nvPr>
            <p:ph idx="4" type="body"/>
          </p:nvPr>
        </p:nvSpPr>
        <p:spPr>
          <a:xfrm>
            <a:off x="4645026" y="1451372"/>
            <a:ext cx="4041775" cy="296346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b="0" sz="1800"/>
            </a:lvl1pPr>
            <a:lvl2pPr indent="-323850" lvl="1" marL="914400" algn="l">
              <a:lnSpc>
                <a:spcPct val="90000"/>
              </a:lnSpc>
              <a:spcBef>
                <a:spcPts val="375"/>
              </a:spcBef>
              <a:spcAft>
                <a:spcPts val="0"/>
              </a:spcAft>
              <a:buClr>
                <a:schemeClr val="dk1"/>
              </a:buClr>
              <a:buSzPts val="1500"/>
              <a:buChar char="•"/>
              <a:defRPr sz="1500"/>
            </a:lvl2pPr>
            <a:lvl3pPr indent="-314325" lvl="2" marL="1371600" algn="l">
              <a:lnSpc>
                <a:spcPct val="90000"/>
              </a:lnSpc>
              <a:spcBef>
                <a:spcPts val="375"/>
              </a:spcBef>
              <a:spcAft>
                <a:spcPts val="0"/>
              </a:spcAft>
              <a:buClr>
                <a:schemeClr val="dk1"/>
              </a:buClr>
              <a:buSzPts val="1350"/>
              <a:buChar char="•"/>
              <a:defRPr sz="1350"/>
            </a:lvl3pPr>
            <a:lvl4pPr indent="-304800" lvl="3" marL="1828800" algn="l">
              <a:lnSpc>
                <a:spcPct val="90000"/>
              </a:lnSpc>
              <a:spcBef>
                <a:spcPts val="375"/>
              </a:spcBef>
              <a:spcAft>
                <a:spcPts val="0"/>
              </a:spcAft>
              <a:buClr>
                <a:schemeClr val="dk1"/>
              </a:buClr>
              <a:buSzPts val="1200"/>
              <a:buChar char="•"/>
              <a:defRPr sz="1200"/>
            </a:lvl4pPr>
            <a:lvl5pPr indent="-304800" lvl="4" marL="2286000" algn="l">
              <a:lnSpc>
                <a:spcPct val="90000"/>
              </a:lnSpc>
              <a:spcBef>
                <a:spcPts val="375"/>
              </a:spcBef>
              <a:spcAft>
                <a:spcPts val="0"/>
              </a:spcAft>
              <a:buClr>
                <a:schemeClr val="dk1"/>
              </a:buClr>
              <a:buSzPts val="1200"/>
              <a:buChar char="•"/>
              <a:defRPr sz="1200"/>
            </a:lvl5pPr>
            <a:lvl6pPr indent="-304800" lvl="5" marL="2743200" algn="l">
              <a:lnSpc>
                <a:spcPct val="90000"/>
              </a:lnSpc>
              <a:spcBef>
                <a:spcPts val="375"/>
              </a:spcBef>
              <a:spcAft>
                <a:spcPts val="0"/>
              </a:spcAft>
              <a:buClr>
                <a:schemeClr val="dk1"/>
              </a:buClr>
              <a:buSzPts val="1200"/>
              <a:buChar char="•"/>
              <a:defRPr sz="1200"/>
            </a:lvl6pPr>
            <a:lvl7pPr indent="-304800" lvl="6" marL="3200400" algn="l">
              <a:lnSpc>
                <a:spcPct val="90000"/>
              </a:lnSpc>
              <a:spcBef>
                <a:spcPts val="375"/>
              </a:spcBef>
              <a:spcAft>
                <a:spcPts val="0"/>
              </a:spcAft>
              <a:buClr>
                <a:schemeClr val="dk1"/>
              </a:buClr>
              <a:buSzPts val="1200"/>
              <a:buChar char="•"/>
              <a:defRPr sz="1200"/>
            </a:lvl7pPr>
            <a:lvl8pPr indent="-304800" lvl="7" marL="3657600" algn="l">
              <a:lnSpc>
                <a:spcPct val="90000"/>
              </a:lnSpc>
              <a:spcBef>
                <a:spcPts val="375"/>
              </a:spcBef>
              <a:spcAft>
                <a:spcPts val="0"/>
              </a:spcAft>
              <a:buClr>
                <a:schemeClr val="dk1"/>
              </a:buClr>
              <a:buSzPts val="1200"/>
              <a:buChar char="•"/>
              <a:defRPr sz="1200"/>
            </a:lvl8pPr>
            <a:lvl9pPr indent="-304800" lvl="8" marL="4114800" algn="l">
              <a:lnSpc>
                <a:spcPct val="90000"/>
              </a:lnSpc>
              <a:spcBef>
                <a:spcPts val="375"/>
              </a:spcBef>
              <a:spcAft>
                <a:spcPts val="0"/>
              </a:spcAft>
              <a:buClr>
                <a:schemeClr val="dk1"/>
              </a:buClr>
              <a:buSzPts val="1200"/>
              <a:buChar char="•"/>
              <a:defRPr sz="1200"/>
            </a:lvl9pPr>
          </a:lstStyle>
          <a:p/>
        </p:txBody>
      </p:sp>
      <p:sp>
        <p:nvSpPr>
          <p:cNvPr id="439" name="Google Shape;439;p83"/>
          <p:cNvSpPr txBox="1"/>
          <p:nvPr>
            <p:ph idx="11" type="ftr"/>
          </p:nvPr>
        </p:nvSpPr>
        <p:spPr>
          <a:xfrm>
            <a:off x="381000" y="4587480"/>
            <a:ext cx="3352800" cy="20597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825">
                <a:solidFill>
                  <a:srgbClr val="45454C"/>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type="secHead">
  <p:cSld name="SECTION_HEADER">
    <p:spTree>
      <p:nvGrpSpPr>
        <p:cNvPr id="440" name="Shape 440"/>
        <p:cNvGrpSpPr/>
        <p:nvPr/>
      </p:nvGrpSpPr>
      <p:grpSpPr>
        <a:xfrm>
          <a:off x="0" y="0"/>
          <a:ext cx="0" cy="0"/>
          <a:chOff x="0" y="0"/>
          <a:chExt cx="0" cy="0"/>
        </a:xfrm>
      </p:grpSpPr>
      <p:pic>
        <p:nvPicPr>
          <p:cNvPr id="441" name="Google Shape;441;p84"/>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442" name="Google Shape;442;p84"/>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1pPr>
            <a:lvl2pPr lvl="1">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2pPr>
            <a:lvl3pPr lvl="2">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3pPr>
            <a:lvl4pPr lvl="3">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4pPr>
            <a:lvl5pPr lvl="4">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5pPr>
            <a:lvl6pPr lvl="5">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6pPr>
            <a:lvl7pPr lvl="6">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7pPr>
            <a:lvl8pPr lvl="7">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8pPr>
            <a:lvl9pPr lvl="8">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9pPr>
          </a:lstStyle>
          <a:p/>
        </p:txBody>
      </p:sp>
      <p:sp>
        <p:nvSpPr>
          <p:cNvPr id="443" name="Google Shape;443;p84"/>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90000"/>
              </a:lnSpc>
              <a:spcBef>
                <a:spcPts val="0"/>
              </a:spcBef>
              <a:spcAft>
                <a:spcPts val="0"/>
              </a:spcAft>
              <a:buClr>
                <a:schemeClr val="dk1"/>
              </a:buClr>
              <a:buSzPts val="1600"/>
              <a:buChar char="●"/>
              <a:defRPr>
                <a:solidFill>
                  <a:schemeClr val="dk1"/>
                </a:solidFill>
              </a:defRPr>
            </a:lvl1pPr>
            <a:lvl2pPr indent="-292100" lvl="1" marL="914400" algn="l">
              <a:lnSpc>
                <a:spcPct val="90000"/>
              </a:lnSpc>
              <a:spcBef>
                <a:spcPts val="0"/>
              </a:spcBef>
              <a:spcAft>
                <a:spcPts val="0"/>
              </a:spcAft>
              <a:buClr>
                <a:schemeClr val="dk1"/>
              </a:buClr>
              <a:buSzPts val="1000"/>
              <a:buChar char="○"/>
              <a:defRPr sz="1600">
                <a:solidFill>
                  <a:schemeClr val="dk1"/>
                </a:solidFill>
              </a:defRPr>
            </a:lvl2pPr>
            <a:lvl3pPr indent="-292100" lvl="2" marL="1371600" algn="l">
              <a:lnSpc>
                <a:spcPct val="90000"/>
              </a:lnSpc>
              <a:spcBef>
                <a:spcPts val="0"/>
              </a:spcBef>
              <a:spcAft>
                <a:spcPts val="0"/>
              </a:spcAft>
              <a:buClr>
                <a:schemeClr val="dk1"/>
              </a:buClr>
              <a:buSzPts val="1000"/>
              <a:buChar char="■"/>
              <a:defRPr sz="1600">
                <a:solidFill>
                  <a:schemeClr val="dk1"/>
                </a:solidFill>
              </a:defRPr>
            </a:lvl3pPr>
            <a:lvl4pPr indent="-292100" lvl="3" marL="1828800" algn="l">
              <a:lnSpc>
                <a:spcPct val="90000"/>
              </a:lnSpc>
              <a:spcBef>
                <a:spcPts val="0"/>
              </a:spcBef>
              <a:spcAft>
                <a:spcPts val="0"/>
              </a:spcAft>
              <a:buClr>
                <a:schemeClr val="dk1"/>
              </a:buClr>
              <a:buSzPts val="1000"/>
              <a:buChar char="●"/>
              <a:defRPr sz="1600">
                <a:solidFill>
                  <a:schemeClr val="dk1"/>
                </a:solidFill>
              </a:defRPr>
            </a:lvl4pPr>
            <a:lvl5pPr indent="-292100" lvl="4" marL="2286000" algn="l">
              <a:lnSpc>
                <a:spcPct val="90000"/>
              </a:lnSpc>
              <a:spcBef>
                <a:spcPts val="0"/>
              </a:spcBef>
              <a:spcAft>
                <a:spcPts val="0"/>
              </a:spcAft>
              <a:buClr>
                <a:schemeClr val="dk1"/>
              </a:buClr>
              <a:buSzPts val="1000"/>
              <a:buChar char="○"/>
              <a:defRPr sz="1600">
                <a:solidFill>
                  <a:schemeClr val="dk1"/>
                </a:solidFill>
              </a:defRPr>
            </a:lvl5pPr>
            <a:lvl6pPr indent="-292100" lvl="5" marL="2743200" algn="l">
              <a:lnSpc>
                <a:spcPct val="90000"/>
              </a:lnSpc>
              <a:spcBef>
                <a:spcPts val="0"/>
              </a:spcBef>
              <a:spcAft>
                <a:spcPts val="0"/>
              </a:spcAft>
              <a:buClr>
                <a:schemeClr val="dk1"/>
              </a:buClr>
              <a:buSzPts val="1000"/>
              <a:buChar char="■"/>
              <a:defRPr sz="1600">
                <a:solidFill>
                  <a:schemeClr val="dk1"/>
                </a:solidFill>
              </a:defRPr>
            </a:lvl6pPr>
            <a:lvl7pPr indent="-292100" lvl="6" marL="3200400" algn="l">
              <a:lnSpc>
                <a:spcPct val="90000"/>
              </a:lnSpc>
              <a:spcBef>
                <a:spcPts val="0"/>
              </a:spcBef>
              <a:spcAft>
                <a:spcPts val="0"/>
              </a:spcAft>
              <a:buClr>
                <a:schemeClr val="dk1"/>
              </a:buClr>
              <a:buSzPts val="1000"/>
              <a:buChar char="●"/>
              <a:defRPr sz="1600">
                <a:solidFill>
                  <a:schemeClr val="dk1"/>
                </a:solidFill>
              </a:defRPr>
            </a:lvl7pPr>
            <a:lvl8pPr indent="-292100" lvl="7" marL="3657600" algn="l">
              <a:lnSpc>
                <a:spcPct val="90000"/>
              </a:lnSpc>
              <a:spcBef>
                <a:spcPts val="0"/>
              </a:spcBef>
              <a:spcAft>
                <a:spcPts val="0"/>
              </a:spcAft>
              <a:buClr>
                <a:schemeClr val="dk1"/>
              </a:buClr>
              <a:buSzPts val="1000"/>
              <a:buChar char="○"/>
              <a:defRPr sz="1600">
                <a:solidFill>
                  <a:schemeClr val="dk1"/>
                </a:solidFill>
              </a:defRPr>
            </a:lvl8pPr>
            <a:lvl9pPr indent="-292100" lvl="8" marL="4114800" algn="l">
              <a:lnSpc>
                <a:spcPct val="90000"/>
              </a:lnSpc>
              <a:spcBef>
                <a:spcPts val="0"/>
              </a:spcBef>
              <a:spcAft>
                <a:spcPts val="0"/>
              </a:spcAft>
              <a:buClr>
                <a:schemeClr val="dk1"/>
              </a:buClr>
              <a:buSzPts val="1000"/>
              <a:buChar char="■"/>
              <a:defRPr sz="1600">
                <a:solidFill>
                  <a:schemeClr val="dk1"/>
                </a:solidFill>
              </a:defRPr>
            </a:lvl9pPr>
          </a:lstStyle>
          <a:p/>
        </p:txBody>
      </p:sp>
      <p:pic>
        <p:nvPicPr>
          <p:cNvPr id="444" name="Google Shape;444;p84"/>
          <p:cNvPicPr preferRelativeResize="0"/>
          <p:nvPr/>
        </p:nvPicPr>
        <p:blipFill rotWithShape="1">
          <a:blip r:embed="rId3">
            <a:alphaModFix/>
          </a:blip>
          <a:srcRect b="0" l="0" r="0" t="0"/>
          <a:stretch/>
        </p:blipFill>
        <p:spPr>
          <a:xfrm>
            <a:off x="8146726" y="4676400"/>
            <a:ext cx="867951" cy="369000"/>
          </a:xfrm>
          <a:prstGeom prst="rect">
            <a:avLst/>
          </a:prstGeom>
          <a:noFill/>
          <a:ln>
            <a:noFill/>
          </a:ln>
        </p:spPr>
      </p:pic>
      <p:cxnSp>
        <p:nvCxnSpPr>
          <p:cNvPr id="445" name="Google Shape;445;p84"/>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446" name="Google Shape;446;p84"/>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1pPr>
            <a:lvl2pPr indent="0" lvl="1"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2pPr>
            <a:lvl3pPr indent="0" lvl="2"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3pPr>
            <a:lvl4pPr indent="0" lvl="3"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4pPr>
            <a:lvl5pPr indent="0" lvl="4"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5pPr>
            <a:lvl6pPr indent="0" lvl="5"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6pPr>
            <a:lvl7pPr indent="0" lvl="6"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7pPr>
            <a:lvl8pPr indent="0" lvl="7"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8pPr>
            <a:lvl9pPr indent="0" lvl="8"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blue" type="titleOnly">
  <p:cSld name="TITLE_ONLY">
    <p:spTree>
      <p:nvGrpSpPr>
        <p:cNvPr id="447" name="Shape 447"/>
        <p:cNvGrpSpPr/>
        <p:nvPr/>
      </p:nvGrpSpPr>
      <p:grpSpPr>
        <a:xfrm>
          <a:off x="0" y="0"/>
          <a:ext cx="0" cy="0"/>
          <a:chOff x="0" y="0"/>
          <a:chExt cx="0" cy="0"/>
        </a:xfrm>
      </p:grpSpPr>
      <p:sp>
        <p:nvSpPr>
          <p:cNvPr id="448" name="Google Shape;448;p85"/>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449" name="Google Shape;449;p85"/>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450" name="Google Shape;450;p85"/>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1pPr>
            <a:lvl2pPr lvl="1">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2pPr>
            <a:lvl3pPr lvl="2">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3pPr>
            <a:lvl4pPr lvl="3">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4pPr>
            <a:lvl5pPr lvl="4">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5pPr>
            <a:lvl6pPr lvl="5">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6pPr>
            <a:lvl7pPr lvl="6">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7pPr>
            <a:lvl8pPr lvl="7">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8pPr>
            <a:lvl9pPr lvl="8">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9pPr>
          </a:lstStyle>
          <a:p/>
        </p:txBody>
      </p:sp>
      <p:pic>
        <p:nvPicPr>
          <p:cNvPr id="451" name="Google Shape;451;p85"/>
          <p:cNvPicPr preferRelativeResize="0"/>
          <p:nvPr/>
        </p:nvPicPr>
        <p:blipFill rotWithShape="1">
          <a:blip r:embed="rId3">
            <a:alphaModFix/>
          </a:blip>
          <a:srcRect b="0" l="0" r="0" t="0"/>
          <a:stretch/>
        </p:blipFill>
        <p:spPr>
          <a:xfrm>
            <a:off x="4524251" y="4676400"/>
            <a:ext cx="867951" cy="369000"/>
          </a:xfrm>
          <a:prstGeom prst="rect">
            <a:avLst/>
          </a:prstGeom>
          <a:noFill/>
          <a:ln>
            <a:noFill/>
          </a:ln>
        </p:spPr>
      </p:pic>
      <p:cxnSp>
        <p:nvCxnSpPr>
          <p:cNvPr id="452" name="Google Shape;452;p85"/>
          <p:cNvCxnSpPr/>
          <p:nvPr/>
        </p:nvCxnSpPr>
        <p:spPr>
          <a:xfrm>
            <a:off x="0" y="4561600"/>
            <a:ext cx="5392200" cy="0"/>
          </a:xfrm>
          <a:prstGeom prst="straightConnector1">
            <a:avLst/>
          </a:prstGeom>
          <a:noFill/>
          <a:ln cap="flat" cmpd="sng" w="9525">
            <a:solidFill>
              <a:schemeClr val="accent1"/>
            </a:solidFill>
            <a:prstDash val="solid"/>
            <a:round/>
            <a:headEnd len="sm" w="sm" type="none"/>
            <a:tailEnd len="sm" w="sm" type="none"/>
          </a:ln>
        </p:spPr>
      </p:cxnSp>
      <p:sp>
        <p:nvSpPr>
          <p:cNvPr id="453" name="Google Shape;453;p85"/>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0"/>
              </a:spcBef>
              <a:spcAft>
                <a:spcPts val="0"/>
              </a:spcAft>
              <a:buClr>
                <a:schemeClr val="dk1"/>
              </a:buClr>
              <a:buSzPts val="1800"/>
              <a:buChar char="●"/>
              <a:defRPr>
                <a:solidFill>
                  <a:schemeClr val="dk1"/>
                </a:solidFill>
              </a:defRPr>
            </a:lvl1pPr>
            <a:lvl2pPr indent="-330200" lvl="1" marL="914400" algn="l">
              <a:lnSpc>
                <a:spcPct val="90000"/>
              </a:lnSpc>
              <a:spcBef>
                <a:spcPts val="0"/>
              </a:spcBef>
              <a:spcAft>
                <a:spcPts val="0"/>
              </a:spcAft>
              <a:buClr>
                <a:schemeClr val="dk1"/>
              </a:buClr>
              <a:buSzPts val="1600"/>
              <a:buChar char="○"/>
              <a:defRPr sz="1600">
                <a:solidFill>
                  <a:schemeClr val="dk1"/>
                </a:solidFill>
              </a:defRPr>
            </a:lvl2pPr>
            <a:lvl3pPr indent="-330200" lvl="2" marL="1371600" algn="l">
              <a:lnSpc>
                <a:spcPct val="90000"/>
              </a:lnSpc>
              <a:spcBef>
                <a:spcPts val="0"/>
              </a:spcBef>
              <a:spcAft>
                <a:spcPts val="0"/>
              </a:spcAft>
              <a:buClr>
                <a:schemeClr val="dk1"/>
              </a:buClr>
              <a:buSzPts val="1600"/>
              <a:buChar char="■"/>
              <a:defRPr sz="1600">
                <a:solidFill>
                  <a:schemeClr val="dk1"/>
                </a:solidFill>
              </a:defRPr>
            </a:lvl3pPr>
            <a:lvl4pPr indent="-330200" lvl="3" marL="1828800" algn="l">
              <a:lnSpc>
                <a:spcPct val="90000"/>
              </a:lnSpc>
              <a:spcBef>
                <a:spcPts val="0"/>
              </a:spcBef>
              <a:spcAft>
                <a:spcPts val="0"/>
              </a:spcAft>
              <a:buClr>
                <a:schemeClr val="dk1"/>
              </a:buClr>
              <a:buSzPts val="1600"/>
              <a:buChar char="●"/>
              <a:defRPr sz="1600">
                <a:solidFill>
                  <a:schemeClr val="dk1"/>
                </a:solidFill>
              </a:defRPr>
            </a:lvl4pPr>
            <a:lvl5pPr indent="-330200" lvl="4" marL="2286000" algn="l">
              <a:lnSpc>
                <a:spcPct val="90000"/>
              </a:lnSpc>
              <a:spcBef>
                <a:spcPts val="0"/>
              </a:spcBef>
              <a:spcAft>
                <a:spcPts val="0"/>
              </a:spcAft>
              <a:buClr>
                <a:schemeClr val="dk1"/>
              </a:buClr>
              <a:buSzPts val="1600"/>
              <a:buChar char="○"/>
              <a:defRPr sz="1600">
                <a:solidFill>
                  <a:schemeClr val="dk1"/>
                </a:solidFill>
              </a:defRPr>
            </a:lvl5pPr>
            <a:lvl6pPr indent="-330200" lvl="5" marL="2743200" algn="l">
              <a:lnSpc>
                <a:spcPct val="90000"/>
              </a:lnSpc>
              <a:spcBef>
                <a:spcPts val="0"/>
              </a:spcBef>
              <a:spcAft>
                <a:spcPts val="0"/>
              </a:spcAft>
              <a:buClr>
                <a:schemeClr val="dk1"/>
              </a:buClr>
              <a:buSzPts val="1600"/>
              <a:buChar char="■"/>
              <a:defRPr sz="1600">
                <a:solidFill>
                  <a:schemeClr val="dk1"/>
                </a:solidFill>
              </a:defRPr>
            </a:lvl6pPr>
            <a:lvl7pPr indent="-330200" lvl="6" marL="3200400" algn="l">
              <a:lnSpc>
                <a:spcPct val="90000"/>
              </a:lnSpc>
              <a:spcBef>
                <a:spcPts val="0"/>
              </a:spcBef>
              <a:spcAft>
                <a:spcPts val="0"/>
              </a:spcAft>
              <a:buClr>
                <a:schemeClr val="dk1"/>
              </a:buClr>
              <a:buSzPts val="1600"/>
              <a:buChar char="●"/>
              <a:defRPr sz="1600">
                <a:solidFill>
                  <a:schemeClr val="dk1"/>
                </a:solidFill>
              </a:defRPr>
            </a:lvl7pPr>
            <a:lvl8pPr indent="-330200" lvl="7" marL="3657600" algn="l">
              <a:lnSpc>
                <a:spcPct val="90000"/>
              </a:lnSpc>
              <a:spcBef>
                <a:spcPts val="0"/>
              </a:spcBef>
              <a:spcAft>
                <a:spcPts val="0"/>
              </a:spcAft>
              <a:buClr>
                <a:schemeClr val="dk1"/>
              </a:buClr>
              <a:buSzPts val="1600"/>
              <a:buChar char="○"/>
              <a:defRPr sz="1600">
                <a:solidFill>
                  <a:schemeClr val="dk1"/>
                </a:solidFill>
              </a:defRPr>
            </a:lvl8pPr>
            <a:lvl9pPr indent="-330200" lvl="8" marL="4114800" algn="l">
              <a:lnSpc>
                <a:spcPct val="90000"/>
              </a:lnSpc>
              <a:spcBef>
                <a:spcPts val="0"/>
              </a:spcBef>
              <a:spcAft>
                <a:spcPts val="0"/>
              </a:spcAft>
              <a:buClr>
                <a:schemeClr val="dk1"/>
              </a:buClr>
              <a:buSzPts val="1600"/>
              <a:buChar char="■"/>
              <a:defRPr sz="1600">
                <a:solidFill>
                  <a:schemeClr val="dk1"/>
                </a:solidFill>
              </a:defRPr>
            </a:lvl9pPr>
          </a:lstStyle>
          <a:p/>
        </p:txBody>
      </p:sp>
      <p:sp>
        <p:nvSpPr>
          <p:cNvPr id="454" name="Google Shape;454;p85"/>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1pPr>
            <a:lvl2pPr indent="0" lvl="1"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2pPr>
            <a:lvl3pPr indent="0" lvl="2"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3pPr>
            <a:lvl4pPr indent="0" lvl="3"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4pPr>
            <a:lvl5pPr indent="0" lvl="4"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5pPr>
            <a:lvl6pPr indent="0" lvl="5"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6pPr>
            <a:lvl7pPr indent="0" lvl="6"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7pPr>
            <a:lvl8pPr indent="0" lvl="7"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8pPr>
            <a:lvl9pPr indent="0" lvl="8"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455" name="Google Shape;455;p85"/>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out image - Blue">
  <p:cSld name="TITLE_AND_BODY_1_1_1_1_1_1_1_1_1_1">
    <p:spTree>
      <p:nvGrpSpPr>
        <p:cNvPr id="456" name="Shape 456"/>
        <p:cNvGrpSpPr/>
        <p:nvPr/>
      </p:nvGrpSpPr>
      <p:grpSpPr>
        <a:xfrm>
          <a:off x="0" y="0"/>
          <a:ext cx="0" cy="0"/>
          <a:chOff x="0" y="0"/>
          <a:chExt cx="0" cy="0"/>
        </a:xfrm>
      </p:grpSpPr>
      <p:pic>
        <p:nvPicPr>
          <p:cNvPr descr="&quot;&quot;" id="457" name="Google Shape;457;g2eb9bc96609_1_375"/>
          <p:cNvPicPr preferRelativeResize="0"/>
          <p:nvPr/>
        </p:nvPicPr>
        <p:blipFill rotWithShape="1">
          <a:blip r:embed="rId2">
            <a:alphaModFix/>
          </a:blip>
          <a:srcRect b="0" l="0" r="0" t="0"/>
          <a:stretch/>
        </p:blipFill>
        <p:spPr>
          <a:xfrm>
            <a:off x="0" y="4320695"/>
            <a:ext cx="9144003" cy="830461"/>
          </a:xfrm>
          <a:prstGeom prst="rect">
            <a:avLst/>
          </a:prstGeom>
          <a:noFill/>
          <a:ln>
            <a:noFill/>
          </a:ln>
        </p:spPr>
      </p:pic>
      <p:cxnSp>
        <p:nvCxnSpPr>
          <p:cNvPr descr="&quot;&quot;" id="458" name="Google Shape;458;g2eb9bc96609_1_375"/>
          <p:cNvCxnSpPr/>
          <p:nvPr/>
        </p:nvCxnSpPr>
        <p:spPr>
          <a:xfrm>
            <a:off x="0" y="918350"/>
            <a:ext cx="7479600" cy="0"/>
          </a:xfrm>
          <a:prstGeom prst="straightConnector1">
            <a:avLst/>
          </a:prstGeom>
          <a:noFill/>
          <a:ln cap="flat" cmpd="sng" w="19050">
            <a:solidFill>
              <a:srgbClr val="488BC9"/>
            </a:solidFill>
            <a:prstDash val="solid"/>
            <a:round/>
            <a:headEnd len="med" w="med" type="none"/>
            <a:tailEnd len="med" w="med" type="none"/>
          </a:ln>
        </p:spPr>
      </p:cxnSp>
      <p:sp>
        <p:nvSpPr>
          <p:cNvPr id="459" name="Google Shape;459;g2eb9bc96609_1_375"/>
          <p:cNvSpPr txBox="1"/>
          <p:nvPr>
            <p:ph type="title"/>
          </p:nvPr>
        </p:nvSpPr>
        <p:spPr>
          <a:xfrm>
            <a:off x="311700" y="105100"/>
            <a:ext cx="7167900" cy="7413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460" name="Google Shape;460;g2eb9bc96609_1_375"/>
          <p:cNvSpPr txBox="1"/>
          <p:nvPr>
            <p:ph idx="1" type="body"/>
          </p:nvPr>
        </p:nvSpPr>
        <p:spPr>
          <a:xfrm>
            <a:off x="311700" y="1152475"/>
            <a:ext cx="5277900" cy="3034800"/>
          </a:xfrm>
          <a:prstGeom prst="rect">
            <a:avLst/>
          </a:prstGeom>
        </p:spPr>
        <p:txBody>
          <a:bodyPr anchorCtr="0" anchor="t" bIns="45700" lIns="91425" spcFirstLastPara="1" rIns="91425" wrap="square" tIns="45700">
            <a:normAutofit/>
          </a:bodyPr>
          <a:lstStyle>
            <a:lvl1pPr indent="-330200" lvl="0" marL="457200" rtl="0">
              <a:spcBef>
                <a:spcPts val="75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indent="-342900" lvl="1" marL="914400" rtl="0">
              <a:spcBef>
                <a:spcPts val="375"/>
              </a:spcBef>
              <a:spcAft>
                <a:spcPts val="0"/>
              </a:spcAft>
              <a:buClr>
                <a:schemeClr val="dk1"/>
              </a:buClr>
              <a:buSzPts val="1800"/>
              <a:buFont typeface="Roboto"/>
              <a:buChar char="•"/>
              <a:defRPr>
                <a:solidFill>
                  <a:schemeClr val="dk1"/>
                </a:solidFill>
                <a:latin typeface="Roboto"/>
                <a:ea typeface="Roboto"/>
                <a:cs typeface="Roboto"/>
                <a:sym typeface="Roboto"/>
              </a:defRPr>
            </a:lvl2pPr>
            <a:lvl3pPr indent="-323850" lvl="2" marL="1371600" rtl="0">
              <a:spcBef>
                <a:spcPts val="375"/>
              </a:spcBef>
              <a:spcAft>
                <a:spcPts val="0"/>
              </a:spcAft>
              <a:buClr>
                <a:schemeClr val="dk1"/>
              </a:buClr>
              <a:buSzPts val="1500"/>
              <a:buFont typeface="Roboto"/>
              <a:buChar char="•"/>
              <a:defRPr>
                <a:solidFill>
                  <a:schemeClr val="dk1"/>
                </a:solidFill>
                <a:latin typeface="Roboto"/>
                <a:ea typeface="Roboto"/>
                <a:cs typeface="Roboto"/>
                <a:sym typeface="Roboto"/>
              </a:defRPr>
            </a:lvl3pPr>
            <a:lvl4pPr indent="-314325" lvl="3" marL="1828800" rtl="0">
              <a:spcBef>
                <a:spcPts val="375"/>
              </a:spcBef>
              <a:spcAft>
                <a:spcPts val="0"/>
              </a:spcAft>
              <a:buClr>
                <a:schemeClr val="dk1"/>
              </a:buClr>
              <a:buSzPts val="1350"/>
              <a:buFont typeface="Roboto"/>
              <a:buChar char="•"/>
              <a:defRPr>
                <a:solidFill>
                  <a:schemeClr val="dk1"/>
                </a:solidFill>
                <a:latin typeface="Roboto"/>
                <a:ea typeface="Roboto"/>
                <a:cs typeface="Roboto"/>
                <a:sym typeface="Roboto"/>
              </a:defRPr>
            </a:lvl4pPr>
            <a:lvl5pPr indent="-314325" lvl="4" marL="2286000" rtl="0">
              <a:spcBef>
                <a:spcPts val="375"/>
              </a:spcBef>
              <a:spcAft>
                <a:spcPts val="0"/>
              </a:spcAft>
              <a:buClr>
                <a:schemeClr val="dk1"/>
              </a:buClr>
              <a:buSzPts val="1350"/>
              <a:buFont typeface="Roboto"/>
              <a:buChar char="•"/>
              <a:defRPr>
                <a:solidFill>
                  <a:schemeClr val="dk1"/>
                </a:solidFill>
                <a:latin typeface="Roboto"/>
                <a:ea typeface="Roboto"/>
                <a:cs typeface="Roboto"/>
                <a:sym typeface="Roboto"/>
              </a:defRPr>
            </a:lvl5pPr>
            <a:lvl6pPr indent="-314325" lvl="5" marL="2743200" rtl="0">
              <a:spcBef>
                <a:spcPts val="375"/>
              </a:spcBef>
              <a:spcAft>
                <a:spcPts val="0"/>
              </a:spcAft>
              <a:buClr>
                <a:schemeClr val="dk1"/>
              </a:buClr>
              <a:buSzPts val="1350"/>
              <a:buFont typeface="Roboto"/>
              <a:buChar char="•"/>
              <a:defRPr>
                <a:solidFill>
                  <a:schemeClr val="dk1"/>
                </a:solidFill>
                <a:latin typeface="Roboto"/>
                <a:ea typeface="Roboto"/>
                <a:cs typeface="Roboto"/>
                <a:sym typeface="Roboto"/>
              </a:defRPr>
            </a:lvl6pPr>
            <a:lvl7pPr indent="-314325" lvl="6" marL="3200400" rtl="0">
              <a:spcBef>
                <a:spcPts val="375"/>
              </a:spcBef>
              <a:spcAft>
                <a:spcPts val="0"/>
              </a:spcAft>
              <a:buClr>
                <a:schemeClr val="dk1"/>
              </a:buClr>
              <a:buSzPts val="1350"/>
              <a:buFont typeface="Roboto"/>
              <a:buChar char="•"/>
              <a:defRPr>
                <a:solidFill>
                  <a:schemeClr val="dk1"/>
                </a:solidFill>
                <a:latin typeface="Roboto"/>
                <a:ea typeface="Roboto"/>
                <a:cs typeface="Roboto"/>
                <a:sym typeface="Roboto"/>
              </a:defRPr>
            </a:lvl7pPr>
            <a:lvl8pPr indent="-314325" lvl="7" marL="3657600" rtl="0">
              <a:spcBef>
                <a:spcPts val="375"/>
              </a:spcBef>
              <a:spcAft>
                <a:spcPts val="0"/>
              </a:spcAft>
              <a:buClr>
                <a:schemeClr val="dk1"/>
              </a:buClr>
              <a:buSzPts val="1350"/>
              <a:buFont typeface="Roboto"/>
              <a:buChar char="•"/>
              <a:defRPr>
                <a:solidFill>
                  <a:schemeClr val="dk1"/>
                </a:solidFill>
                <a:latin typeface="Roboto"/>
                <a:ea typeface="Roboto"/>
                <a:cs typeface="Roboto"/>
                <a:sym typeface="Roboto"/>
              </a:defRPr>
            </a:lvl8pPr>
            <a:lvl9pPr indent="-314325" lvl="8" marL="4114800" rtl="0">
              <a:spcBef>
                <a:spcPts val="375"/>
              </a:spcBef>
              <a:spcAft>
                <a:spcPts val="0"/>
              </a:spcAft>
              <a:buClr>
                <a:schemeClr val="dk1"/>
              </a:buClr>
              <a:buSzPts val="1350"/>
              <a:buFont typeface="Roboto"/>
              <a:buChar char="•"/>
              <a:defRPr>
                <a:solidFill>
                  <a:schemeClr val="dk1"/>
                </a:solidFill>
                <a:latin typeface="Roboto"/>
                <a:ea typeface="Roboto"/>
                <a:cs typeface="Roboto"/>
                <a:sym typeface="Roboto"/>
              </a:defRPr>
            </a:lvl9pPr>
          </a:lstStyle>
          <a:p/>
        </p:txBody>
      </p:sp>
      <p:sp>
        <p:nvSpPr>
          <p:cNvPr id="461" name="Google Shape;461;g2eb9bc96609_1_375"/>
          <p:cNvSpPr txBox="1"/>
          <p:nvPr>
            <p:ph idx="2" type="title"/>
          </p:nvPr>
        </p:nvSpPr>
        <p:spPr>
          <a:xfrm>
            <a:off x="123875" y="4347400"/>
            <a:ext cx="7267200" cy="1566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sp>
        <p:nvSpPr>
          <p:cNvPr id="462" name="Google Shape;462;g2eb9bc96609_1_375"/>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463" name="Google Shape;463;g2eb9bc96609_1_375"/>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470" name="Shape 470"/>
        <p:cNvGrpSpPr/>
        <p:nvPr/>
      </p:nvGrpSpPr>
      <p:grpSpPr>
        <a:xfrm>
          <a:off x="0" y="0"/>
          <a:ext cx="0" cy="0"/>
          <a:chOff x="0" y="0"/>
          <a:chExt cx="0" cy="0"/>
        </a:xfrm>
      </p:grpSpPr>
      <p:pic>
        <p:nvPicPr>
          <p:cNvPr id="471" name="Google Shape;471;p70"/>
          <p:cNvPicPr preferRelativeResize="0"/>
          <p:nvPr/>
        </p:nvPicPr>
        <p:blipFill rotWithShape="1">
          <a:blip r:embed="rId2">
            <a:alphaModFix/>
          </a:blip>
          <a:srcRect b="0" l="0" r="0" t="0"/>
          <a:stretch/>
        </p:blipFill>
        <p:spPr>
          <a:xfrm>
            <a:off x="1" y="-1"/>
            <a:ext cx="9144470" cy="5143764"/>
          </a:xfrm>
          <a:prstGeom prst="rect">
            <a:avLst/>
          </a:prstGeom>
          <a:noFill/>
          <a:ln>
            <a:noFill/>
          </a:ln>
        </p:spPr>
      </p:pic>
      <p:sp>
        <p:nvSpPr>
          <p:cNvPr id="472" name="Google Shape;472;p70"/>
          <p:cNvSpPr txBox="1"/>
          <p:nvPr>
            <p:ph type="ctrTitle"/>
          </p:nvPr>
        </p:nvSpPr>
        <p:spPr>
          <a:xfrm>
            <a:off x="0" y="1946787"/>
            <a:ext cx="9144470" cy="1753215"/>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3" name="Google Shape;473;p70"/>
          <p:cNvSpPr txBox="1"/>
          <p:nvPr>
            <p:ph idx="12" type="sldNum"/>
          </p:nvPr>
        </p:nvSpPr>
        <p:spPr>
          <a:xfrm>
            <a:off x="175065" y="4820266"/>
            <a:ext cx="2057400" cy="273844"/>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1pPr>
            <a:lvl2pPr indent="0" lvl="1"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2pPr>
            <a:lvl3pPr indent="0" lvl="2"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3pPr>
            <a:lvl4pPr indent="0" lvl="3"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4pPr>
            <a:lvl5pPr indent="0" lvl="4"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5pPr>
            <a:lvl6pPr indent="0" lvl="5"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6pPr>
            <a:lvl7pPr indent="0" lvl="6"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7pPr>
            <a:lvl8pPr indent="0" lvl="7"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8pPr>
            <a:lvl9pPr indent="0" lvl="8"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74" name="Shape 474"/>
        <p:cNvGrpSpPr/>
        <p:nvPr/>
      </p:nvGrpSpPr>
      <p:grpSpPr>
        <a:xfrm>
          <a:off x="0" y="0"/>
          <a:ext cx="0" cy="0"/>
          <a:chOff x="0" y="0"/>
          <a:chExt cx="0" cy="0"/>
        </a:xfrm>
      </p:grpSpPr>
      <p:pic>
        <p:nvPicPr>
          <p:cNvPr id="475" name="Google Shape;475;p71"/>
          <p:cNvPicPr preferRelativeResize="0"/>
          <p:nvPr/>
        </p:nvPicPr>
        <p:blipFill rotWithShape="1">
          <a:blip r:embed="rId2">
            <a:alphaModFix/>
          </a:blip>
          <a:srcRect b="0" l="0" r="0" t="0"/>
          <a:stretch/>
        </p:blipFill>
        <p:spPr>
          <a:xfrm>
            <a:off x="6" y="1"/>
            <a:ext cx="9143990" cy="914399"/>
          </a:xfrm>
          <a:prstGeom prst="rect">
            <a:avLst/>
          </a:prstGeom>
          <a:noFill/>
          <a:ln>
            <a:noFill/>
          </a:ln>
        </p:spPr>
      </p:pic>
      <p:sp>
        <p:nvSpPr>
          <p:cNvPr id="476" name="Google Shape;476;p71"/>
          <p:cNvSpPr txBox="1"/>
          <p:nvPr>
            <p:ph type="title"/>
          </p:nvPr>
        </p:nvSpPr>
        <p:spPr>
          <a:xfrm>
            <a:off x="332674" y="153882"/>
            <a:ext cx="6048876" cy="67389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7" name="Google Shape;477;p71"/>
          <p:cNvSpPr txBox="1"/>
          <p:nvPr>
            <p:ph idx="1" type="body"/>
          </p:nvPr>
        </p:nvSpPr>
        <p:spPr>
          <a:xfrm>
            <a:off x="628650" y="1165860"/>
            <a:ext cx="7886700" cy="3263504"/>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750"/>
              </a:spcBef>
              <a:spcAft>
                <a:spcPts val="0"/>
              </a:spcAft>
              <a:buClr>
                <a:schemeClr val="dk1"/>
              </a:buClr>
              <a:buSzPts val="1800"/>
              <a:buChar char="•"/>
              <a:defRPr sz="1800"/>
            </a:lvl1pPr>
            <a:lvl2pPr indent="-323850" lvl="1" marL="914400" algn="l">
              <a:lnSpc>
                <a:spcPct val="90000"/>
              </a:lnSpc>
              <a:spcBef>
                <a:spcPts val="375"/>
              </a:spcBef>
              <a:spcAft>
                <a:spcPts val="0"/>
              </a:spcAft>
              <a:buClr>
                <a:schemeClr val="dk1"/>
              </a:buClr>
              <a:buSzPts val="1500"/>
              <a:buChar char="•"/>
              <a:defRPr sz="1500"/>
            </a:lvl2pPr>
            <a:lvl3pPr indent="-314325" lvl="2" marL="1371600" algn="l">
              <a:lnSpc>
                <a:spcPct val="90000"/>
              </a:lnSpc>
              <a:spcBef>
                <a:spcPts val="375"/>
              </a:spcBef>
              <a:spcAft>
                <a:spcPts val="0"/>
              </a:spcAft>
              <a:buClr>
                <a:schemeClr val="dk1"/>
              </a:buClr>
              <a:buSzPts val="1350"/>
              <a:buChar char="•"/>
              <a:defRPr sz="1350"/>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478" name="Google Shape;478;p71"/>
          <p:cNvPicPr preferRelativeResize="0"/>
          <p:nvPr/>
        </p:nvPicPr>
        <p:blipFill rotWithShape="1">
          <a:blip r:embed="rId3">
            <a:alphaModFix/>
          </a:blip>
          <a:srcRect b="0" l="0" r="0" t="0"/>
          <a:stretch/>
        </p:blipFill>
        <p:spPr>
          <a:xfrm>
            <a:off x="8086705" y="4629151"/>
            <a:ext cx="857291" cy="364739"/>
          </a:xfrm>
          <a:prstGeom prst="rect">
            <a:avLst/>
          </a:prstGeom>
          <a:noFill/>
          <a:ln>
            <a:noFill/>
          </a:ln>
        </p:spPr>
      </p:pic>
      <p:sp>
        <p:nvSpPr>
          <p:cNvPr id="479" name="Google Shape;479;p71"/>
          <p:cNvSpPr txBox="1"/>
          <p:nvPr>
            <p:ph idx="12" type="sldNum"/>
          </p:nvPr>
        </p:nvSpPr>
        <p:spPr>
          <a:xfrm>
            <a:off x="249655" y="4767263"/>
            <a:ext cx="2057400" cy="273844"/>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1pPr>
            <a:lvl2pPr indent="0" lvl="1"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2pPr>
            <a:lvl3pPr indent="0" lvl="2"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3pPr>
            <a:lvl4pPr indent="0" lvl="3"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4pPr>
            <a:lvl5pPr indent="0" lvl="4"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5pPr>
            <a:lvl6pPr indent="0" lvl="5"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6pPr>
            <a:lvl7pPr indent="0" lvl="6"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7pPr>
            <a:lvl8pPr indent="0" lvl="7"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8pPr>
            <a:lvl9pPr indent="0" lvl="8"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80" name="Shape 480"/>
        <p:cNvGrpSpPr/>
        <p:nvPr/>
      </p:nvGrpSpPr>
      <p:grpSpPr>
        <a:xfrm>
          <a:off x="0" y="0"/>
          <a:ext cx="0" cy="0"/>
          <a:chOff x="0" y="0"/>
          <a:chExt cx="0" cy="0"/>
        </a:xfrm>
      </p:grpSpPr>
      <p:sp>
        <p:nvSpPr>
          <p:cNvPr id="481" name="Google Shape;481;p86"/>
          <p:cNvSpPr/>
          <p:nvPr/>
        </p:nvSpPr>
        <p:spPr>
          <a:xfrm>
            <a:off x="0" y="3506431"/>
            <a:ext cx="9144000" cy="1637071"/>
          </a:xfrm>
          <a:prstGeom prst="rect">
            <a:avLst/>
          </a:prstGeom>
          <a:gradFill>
            <a:gsLst>
              <a:gs pos="0">
                <a:schemeClr val="lt1"/>
              </a:gs>
              <a:gs pos="100000">
                <a:srgbClr val="488BC9">
                  <a:alpha val="29803"/>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482" name="Google Shape;482;p86"/>
          <p:cNvSpPr txBox="1"/>
          <p:nvPr>
            <p:ph type="ctrTitle"/>
          </p:nvPr>
        </p:nvSpPr>
        <p:spPr>
          <a:xfrm>
            <a:off x="685801" y="2493127"/>
            <a:ext cx="7801897" cy="730098"/>
          </a:xfrm>
          <a:prstGeom prst="rect">
            <a:avLst/>
          </a:prstGeom>
          <a:noFill/>
          <a:ln>
            <a:noFill/>
          </a:ln>
        </p:spPr>
        <p:txBody>
          <a:bodyPr anchorCtr="0" anchor="t" bIns="0" lIns="0" spcFirstLastPara="1" rIns="0" wrap="square" tIns="0">
            <a:normAutofit/>
          </a:bodyPr>
          <a:lstStyle>
            <a:lvl1pPr lvl="0" algn="ctr">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3" name="Google Shape;483;p86"/>
          <p:cNvSpPr txBox="1"/>
          <p:nvPr>
            <p:ph idx="1" type="subTitle"/>
          </p:nvPr>
        </p:nvSpPr>
        <p:spPr>
          <a:xfrm>
            <a:off x="685801" y="3506431"/>
            <a:ext cx="7801897" cy="43691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2400"/>
              <a:buNone/>
              <a:defRPr sz="24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484" name="Google Shape;484;p86"/>
          <p:cNvSpPr txBox="1"/>
          <p:nvPr>
            <p:ph idx="12" type="sldNum"/>
          </p:nvPr>
        </p:nvSpPr>
        <p:spPr>
          <a:xfrm>
            <a:off x="249655" y="4767263"/>
            <a:ext cx="2057400" cy="273844"/>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1pPr>
            <a:lvl2pPr indent="0" lvl="1"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2pPr>
            <a:lvl3pPr indent="0" lvl="2"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3pPr>
            <a:lvl4pPr indent="0" lvl="3"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4pPr>
            <a:lvl5pPr indent="0" lvl="4"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5pPr>
            <a:lvl6pPr indent="0" lvl="5"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6pPr>
            <a:lvl7pPr indent="0" lvl="6"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7pPr>
            <a:lvl8pPr indent="0" lvl="7"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8pPr>
            <a:lvl9pPr indent="0" lvl="8"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485" name="Google Shape;485;p86"/>
          <p:cNvPicPr preferRelativeResize="0"/>
          <p:nvPr/>
        </p:nvPicPr>
        <p:blipFill rotWithShape="1">
          <a:blip r:embed="rId2">
            <a:alphaModFix/>
          </a:blip>
          <a:srcRect b="0" l="0" r="0" t="0"/>
          <a:stretch/>
        </p:blipFill>
        <p:spPr>
          <a:xfrm>
            <a:off x="3512246" y="474531"/>
            <a:ext cx="2116730" cy="1321787"/>
          </a:xfrm>
          <a:prstGeom prst="rect">
            <a:avLst/>
          </a:prstGeom>
          <a:noFill/>
          <a:ln>
            <a:noFill/>
          </a:ln>
        </p:spPr>
      </p:pic>
      <p:cxnSp>
        <p:nvCxnSpPr>
          <p:cNvPr id="486" name="Google Shape;486;p86"/>
          <p:cNvCxnSpPr/>
          <p:nvPr/>
        </p:nvCxnSpPr>
        <p:spPr>
          <a:xfrm>
            <a:off x="685802" y="2079522"/>
            <a:ext cx="7801897" cy="0"/>
          </a:xfrm>
          <a:prstGeom prst="straightConnector1">
            <a:avLst/>
          </a:prstGeom>
          <a:noFill/>
          <a:ln cap="flat" cmpd="sng" w="19050">
            <a:solidFill>
              <a:srgbClr val="488BC9"/>
            </a:solidFill>
            <a:prstDash val="solid"/>
            <a:miter lim="800000"/>
            <a:headEnd len="sm" w="sm" type="none"/>
            <a:tailEnd len="sm" w="sm" type="none"/>
          </a:ln>
        </p:spPr>
      </p:cxn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487" name="Shape 487"/>
        <p:cNvGrpSpPr/>
        <p:nvPr/>
      </p:nvGrpSpPr>
      <p:grpSpPr>
        <a:xfrm>
          <a:off x="0" y="0"/>
          <a:ext cx="0" cy="0"/>
          <a:chOff x="0" y="0"/>
          <a:chExt cx="0" cy="0"/>
        </a:xfrm>
      </p:grpSpPr>
      <p:pic>
        <p:nvPicPr>
          <p:cNvPr id="488" name="Google Shape;488;p87"/>
          <p:cNvPicPr preferRelativeResize="0"/>
          <p:nvPr/>
        </p:nvPicPr>
        <p:blipFill rotWithShape="1">
          <a:blip r:embed="rId2">
            <a:alphaModFix/>
          </a:blip>
          <a:srcRect b="0" l="0" r="0" t="0"/>
          <a:stretch/>
        </p:blipFill>
        <p:spPr>
          <a:xfrm>
            <a:off x="6" y="1"/>
            <a:ext cx="9143990" cy="914399"/>
          </a:xfrm>
          <a:prstGeom prst="rect">
            <a:avLst/>
          </a:prstGeom>
          <a:noFill/>
          <a:ln>
            <a:noFill/>
          </a:ln>
        </p:spPr>
      </p:pic>
      <p:sp>
        <p:nvSpPr>
          <p:cNvPr id="489" name="Google Shape;489;p87"/>
          <p:cNvSpPr txBox="1"/>
          <p:nvPr>
            <p:ph type="title"/>
          </p:nvPr>
        </p:nvSpPr>
        <p:spPr>
          <a:xfrm>
            <a:off x="980803" y="267462"/>
            <a:ext cx="5400747" cy="56031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0" name="Google Shape;490;p87"/>
          <p:cNvSpPr txBox="1"/>
          <p:nvPr>
            <p:ph idx="1" type="body"/>
          </p:nvPr>
        </p:nvSpPr>
        <p:spPr>
          <a:xfrm>
            <a:off x="628650" y="1165860"/>
            <a:ext cx="7886700" cy="3263504"/>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750"/>
              </a:spcBef>
              <a:spcAft>
                <a:spcPts val="0"/>
              </a:spcAft>
              <a:buClr>
                <a:schemeClr val="dk1"/>
              </a:buClr>
              <a:buSzPts val="1800"/>
              <a:buChar char="•"/>
              <a:defRPr sz="1800"/>
            </a:lvl1pPr>
            <a:lvl2pPr indent="-323850" lvl="1" marL="914400" algn="l">
              <a:lnSpc>
                <a:spcPct val="90000"/>
              </a:lnSpc>
              <a:spcBef>
                <a:spcPts val="375"/>
              </a:spcBef>
              <a:spcAft>
                <a:spcPts val="0"/>
              </a:spcAft>
              <a:buClr>
                <a:schemeClr val="dk1"/>
              </a:buClr>
              <a:buSzPts val="1500"/>
              <a:buChar char="•"/>
              <a:defRPr sz="1500"/>
            </a:lvl2pPr>
            <a:lvl3pPr indent="-314325" lvl="2" marL="1371600" algn="l">
              <a:lnSpc>
                <a:spcPct val="90000"/>
              </a:lnSpc>
              <a:spcBef>
                <a:spcPts val="375"/>
              </a:spcBef>
              <a:spcAft>
                <a:spcPts val="0"/>
              </a:spcAft>
              <a:buClr>
                <a:schemeClr val="dk1"/>
              </a:buClr>
              <a:buSzPts val="1350"/>
              <a:buChar char="•"/>
              <a:defRPr sz="1350"/>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491" name="Google Shape;491;p87"/>
          <p:cNvPicPr preferRelativeResize="0"/>
          <p:nvPr/>
        </p:nvPicPr>
        <p:blipFill rotWithShape="1">
          <a:blip r:embed="rId3">
            <a:alphaModFix/>
          </a:blip>
          <a:srcRect b="0" l="0" r="0" t="0"/>
          <a:stretch/>
        </p:blipFill>
        <p:spPr>
          <a:xfrm>
            <a:off x="8086705" y="4629151"/>
            <a:ext cx="857291" cy="364739"/>
          </a:xfrm>
          <a:prstGeom prst="rect">
            <a:avLst/>
          </a:prstGeom>
          <a:noFill/>
          <a:ln>
            <a:noFill/>
          </a:ln>
        </p:spPr>
      </p:pic>
      <p:sp>
        <p:nvSpPr>
          <p:cNvPr id="492" name="Google Shape;492;p87"/>
          <p:cNvSpPr txBox="1"/>
          <p:nvPr>
            <p:ph idx="12" type="sldNum"/>
          </p:nvPr>
        </p:nvSpPr>
        <p:spPr>
          <a:xfrm>
            <a:off x="249655" y="4767263"/>
            <a:ext cx="2057400" cy="273844"/>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1pPr>
            <a:lvl2pPr indent="0" lvl="1"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2pPr>
            <a:lvl3pPr indent="0" lvl="2"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3pPr>
            <a:lvl4pPr indent="0" lvl="3"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4pPr>
            <a:lvl5pPr indent="0" lvl="4"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5pPr>
            <a:lvl6pPr indent="0" lvl="5"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6pPr>
            <a:lvl7pPr indent="0" lvl="6"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7pPr>
            <a:lvl8pPr indent="0" lvl="7"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8pPr>
            <a:lvl9pPr indent="0" lvl="8"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493" name="Google Shape;493;p87"/>
          <p:cNvPicPr preferRelativeResize="0"/>
          <p:nvPr/>
        </p:nvPicPr>
        <p:blipFill rotWithShape="1">
          <a:blip r:embed="rId4">
            <a:alphaModFix/>
          </a:blip>
          <a:srcRect b="0" l="0" r="0" t="0"/>
          <a:stretch/>
        </p:blipFill>
        <p:spPr>
          <a:xfrm>
            <a:off x="128461" y="13716"/>
            <a:ext cx="723884" cy="827775"/>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494" name="Shape 494"/>
        <p:cNvGrpSpPr/>
        <p:nvPr/>
      </p:nvGrpSpPr>
      <p:grpSpPr>
        <a:xfrm>
          <a:off x="0" y="0"/>
          <a:ext cx="0" cy="0"/>
          <a:chOff x="0" y="0"/>
          <a:chExt cx="0" cy="0"/>
        </a:xfrm>
      </p:grpSpPr>
      <p:pic>
        <p:nvPicPr>
          <p:cNvPr id="495" name="Google Shape;495;p88"/>
          <p:cNvPicPr preferRelativeResize="0"/>
          <p:nvPr/>
        </p:nvPicPr>
        <p:blipFill rotWithShape="1">
          <a:blip r:embed="rId2">
            <a:alphaModFix/>
          </a:blip>
          <a:srcRect b="0" l="0" r="0" t="0"/>
          <a:stretch/>
        </p:blipFill>
        <p:spPr>
          <a:xfrm>
            <a:off x="6" y="1"/>
            <a:ext cx="9143990" cy="914399"/>
          </a:xfrm>
          <a:prstGeom prst="rect">
            <a:avLst/>
          </a:prstGeom>
          <a:noFill/>
          <a:ln>
            <a:noFill/>
          </a:ln>
        </p:spPr>
      </p:pic>
      <p:sp>
        <p:nvSpPr>
          <p:cNvPr id="496" name="Google Shape;496;p88"/>
          <p:cNvSpPr txBox="1"/>
          <p:nvPr>
            <p:ph type="title"/>
          </p:nvPr>
        </p:nvSpPr>
        <p:spPr>
          <a:xfrm>
            <a:off x="980803" y="267462"/>
            <a:ext cx="5400747" cy="56031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7" name="Google Shape;497;p88"/>
          <p:cNvSpPr txBox="1"/>
          <p:nvPr>
            <p:ph idx="1" type="body"/>
          </p:nvPr>
        </p:nvSpPr>
        <p:spPr>
          <a:xfrm>
            <a:off x="628650" y="1165860"/>
            <a:ext cx="7886700" cy="3263504"/>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750"/>
              </a:spcBef>
              <a:spcAft>
                <a:spcPts val="0"/>
              </a:spcAft>
              <a:buClr>
                <a:schemeClr val="dk1"/>
              </a:buClr>
              <a:buSzPts val="1800"/>
              <a:buChar char="•"/>
              <a:defRPr sz="1800"/>
            </a:lvl1pPr>
            <a:lvl2pPr indent="-323850" lvl="1" marL="914400" algn="l">
              <a:lnSpc>
                <a:spcPct val="90000"/>
              </a:lnSpc>
              <a:spcBef>
                <a:spcPts val="375"/>
              </a:spcBef>
              <a:spcAft>
                <a:spcPts val="0"/>
              </a:spcAft>
              <a:buClr>
                <a:schemeClr val="dk1"/>
              </a:buClr>
              <a:buSzPts val="1500"/>
              <a:buChar char="•"/>
              <a:defRPr sz="1500"/>
            </a:lvl2pPr>
            <a:lvl3pPr indent="-314325" lvl="2" marL="1371600" algn="l">
              <a:lnSpc>
                <a:spcPct val="90000"/>
              </a:lnSpc>
              <a:spcBef>
                <a:spcPts val="375"/>
              </a:spcBef>
              <a:spcAft>
                <a:spcPts val="0"/>
              </a:spcAft>
              <a:buClr>
                <a:schemeClr val="dk1"/>
              </a:buClr>
              <a:buSzPts val="1350"/>
              <a:buChar char="•"/>
              <a:defRPr sz="1350"/>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498" name="Google Shape;498;p88"/>
          <p:cNvPicPr preferRelativeResize="0"/>
          <p:nvPr/>
        </p:nvPicPr>
        <p:blipFill rotWithShape="1">
          <a:blip r:embed="rId3">
            <a:alphaModFix/>
          </a:blip>
          <a:srcRect b="0" l="0" r="0" t="0"/>
          <a:stretch/>
        </p:blipFill>
        <p:spPr>
          <a:xfrm>
            <a:off x="8086705" y="4629151"/>
            <a:ext cx="857291" cy="364739"/>
          </a:xfrm>
          <a:prstGeom prst="rect">
            <a:avLst/>
          </a:prstGeom>
          <a:noFill/>
          <a:ln>
            <a:noFill/>
          </a:ln>
        </p:spPr>
      </p:pic>
      <p:sp>
        <p:nvSpPr>
          <p:cNvPr id="499" name="Google Shape;499;p88"/>
          <p:cNvSpPr txBox="1"/>
          <p:nvPr>
            <p:ph idx="12" type="sldNum"/>
          </p:nvPr>
        </p:nvSpPr>
        <p:spPr>
          <a:xfrm>
            <a:off x="249655" y="4767263"/>
            <a:ext cx="2057400" cy="273844"/>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1pPr>
            <a:lvl2pPr indent="0" lvl="1"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2pPr>
            <a:lvl3pPr indent="0" lvl="2"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3pPr>
            <a:lvl4pPr indent="0" lvl="3"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4pPr>
            <a:lvl5pPr indent="0" lvl="4"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5pPr>
            <a:lvl6pPr indent="0" lvl="5"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6pPr>
            <a:lvl7pPr indent="0" lvl="6"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7pPr>
            <a:lvl8pPr indent="0" lvl="7"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8pPr>
            <a:lvl9pPr indent="0" lvl="8"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500" name="Google Shape;500;p88"/>
          <p:cNvPicPr preferRelativeResize="0"/>
          <p:nvPr/>
        </p:nvPicPr>
        <p:blipFill rotWithShape="1">
          <a:blip r:embed="rId4">
            <a:alphaModFix/>
          </a:blip>
          <a:srcRect b="0" l="0" r="0" t="0"/>
          <a:stretch/>
        </p:blipFill>
        <p:spPr>
          <a:xfrm>
            <a:off x="128460" y="13716"/>
            <a:ext cx="723884" cy="8277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eckmark - blue">
  <p:cSld name="SECTION_HEADER_2">
    <p:spTree>
      <p:nvGrpSpPr>
        <p:cNvPr id="49" name="Shape 49"/>
        <p:cNvGrpSpPr/>
        <p:nvPr/>
      </p:nvGrpSpPr>
      <p:grpSpPr>
        <a:xfrm>
          <a:off x="0" y="0"/>
          <a:ext cx="0" cy="0"/>
          <a:chOff x="0" y="0"/>
          <a:chExt cx="0" cy="0"/>
        </a:xfrm>
      </p:grpSpPr>
      <p:pic>
        <p:nvPicPr>
          <p:cNvPr id="50" name="Google Shape;50;p25"/>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51" name="Google Shape;51;p25"/>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52" name="Google Shape;52;p25"/>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53" name="Google Shape;53;p25"/>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54" name="Google Shape;54;p25"/>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55" name="Google Shape;55;p25"/>
          <p:cNvPicPr preferRelativeResize="0"/>
          <p:nvPr/>
        </p:nvPicPr>
        <p:blipFill rotWithShape="1">
          <a:blip r:embed="rId4">
            <a:alphaModFix/>
          </a:blip>
          <a:srcRect b="0" l="0" r="0" t="0"/>
          <a:stretch/>
        </p:blipFill>
        <p:spPr>
          <a:xfrm>
            <a:off x="461400" y="2561763"/>
            <a:ext cx="410276" cy="410276"/>
          </a:xfrm>
          <a:prstGeom prst="rect">
            <a:avLst/>
          </a:prstGeom>
          <a:noFill/>
          <a:ln>
            <a:noFill/>
          </a:ln>
        </p:spPr>
      </p:pic>
      <p:pic>
        <p:nvPicPr>
          <p:cNvPr id="56" name="Google Shape;56;p25"/>
          <p:cNvPicPr preferRelativeResize="0"/>
          <p:nvPr/>
        </p:nvPicPr>
        <p:blipFill rotWithShape="1">
          <a:blip r:embed="rId4">
            <a:alphaModFix/>
          </a:blip>
          <a:srcRect b="0" l="0" r="0" t="0"/>
          <a:stretch/>
        </p:blipFill>
        <p:spPr>
          <a:xfrm>
            <a:off x="461400" y="1996288"/>
            <a:ext cx="410276" cy="410276"/>
          </a:xfrm>
          <a:prstGeom prst="rect">
            <a:avLst/>
          </a:prstGeom>
          <a:noFill/>
          <a:ln>
            <a:noFill/>
          </a:ln>
        </p:spPr>
      </p:pic>
      <p:sp>
        <p:nvSpPr>
          <p:cNvPr id="57" name="Google Shape;57;p25"/>
          <p:cNvSpPr txBox="1"/>
          <p:nvPr>
            <p:ph idx="2" type="title"/>
          </p:nvPr>
        </p:nvSpPr>
        <p:spPr>
          <a:xfrm>
            <a:off x="461400" y="1143000"/>
            <a:ext cx="7685400" cy="322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600"/>
              <a:buNone/>
              <a:defRPr sz="16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p:txBody>
      </p:sp>
      <p:sp>
        <p:nvSpPr>
          <p:cNvPr id="58" name="Google Shape;58;p25"/>
          <p:cNvSpPr txBox="1"/>
          <p:nvPr>
            <p:ph idx="1" type="subTitle"/>
          </p:nvPr>
        </p:nvSpPr>
        <p:spPr>
          <a:xfrm>
            <a:off x="1005250" y="2040025"/>
            <a:ext cx="5891400" cy="322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59" name="Google Shape;59;p25"/>
          <p:cNvSpPr txBox="1"/>
          <p:nvPr>
            <p:ph idx="3" type="subTitle"/>
          </p:nvPr>
        </p:nvSpPr>
        <p:spPr>
          <a:xfrm>
            <a:off x="1005250" y="2605500"/>
            <a:ext cx="5891400" cy="322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pic>
        <p:nvPicPr>
          <p:cNvPr id="60" name="Google Shape;60;p25"/>
          <p:cNvPicPr preferRelativeResize="0"/>
          <p:nvPr/>
        </p:nvPicPr>
        <p:blipFill rotWithShape="1">
          <a:blip r:embed="rId4">
            <a:alphaModFix/>
          </a:blip>
          <a:srcRect b="0" l="0" r="0" t="0"/>
          <a:stretch/>
        </p:blipFill>
        <p:spPr>
          <a:xfrm>
            <a:off x="465600" y="3127238"/>
            <a:ext cx="410276" cy="410275"/>
          </a:xfrm>
          <a:prstGeom prst="rect">
            <a:avLst/>
          </a:prstGeom>
          <a:noFill/>
          <a:ln>
            <a:noFill/>
          </a:ln>
        </p:spPr>
      </p:pic>
      <p:sp>
        <p:nvSpPr>
          <p:cNvPr id="61" name="Google Shape;61;p25"/>
          <p:cNvSpPr txBox="1"/>
          <p:nvPr>
            <p:ph idx="4" type="subTitle"/>
          </p:nvPr>
        </p:nvSpPr>
        <p:spPr>
          <a:xfrm>
            <a:off x="1009450" y="3170975"/>
            <a:ext cx="5891400" cy="322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501" name="Shape 501"/>
        <p:cNvGrpSpPr/>
        <p:nvPr/>
      </p:nvGrpSpPr>
      <p:grpSpPr>
        <a:xfrm>
          <a:off x="0" y="0"/>
          <a:ext cx="0" cy="0"/>
          <a:chOff x="0" y="0"/>
          <a:chExt cx="0" cy="0"/>
        </a:xfrm>
      </p:grpSpPr>
      <p:pic>
        <p:nvPicPr>
          <p:cNvPr id="502" name="Google Shape;502;p89"/>
          <p:cNvPicPr preferRelativeResize="0"/>
          <p:nvPr/>
        </p:nvPicPr>
        <p:blipFill rotWithShape="1">
          <a:blip r:embed="rId2">
            <a:alphaModFix/>
          </a:blip>
          <a:srcRect b="0" l="0" r="0" t="0"/>
          <a:stretch/>
        </p:blipFill>
        <p:spPr>
          <a:xfrm>
            <a:off x="6" y="1"/>
            <a:ext cx="9143990" cy="914399"/>
          </a:xfrm>
          <a:prstGeom prst="rect">
            <a:avLst/>
          </a:prstGeom>
          <a:noFill/>
          <a:ln>
            <a:noFill/>
          </a:ln>
        </p:spPr>
      </p:pic>
      <p:sp>
        <p:nvSpPr>
          <p:cNvPr id="503" name="Google Shape;503;p89"/>
          <p:cNvSpPr txBox="1"/>
          <p:nvPr>
            <p:ph type="title"/>
          </p:nvPr>
        </p:nvSpPr>
        <p:spPr>
          <a:xfrm>
            <a:off x="980803" y="267462"/>
            <a:ext cx="5400747" cy="56031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4" name="Google Shape;504;p89"/>
          <p:cNvSpPr txBox="1"/>
          <p:nvPr>
            <p:ph idx="1" type="body"/>
          </p:nvPr>
        </p:nvSpPr>
        <p:spPr>
          <a:xfrm>
            <a:off x="628650" y="1165860"/>
            <a:ext cx="7886700" cy="3263504"/>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750"/>
              </a:spcBef>
              <a:spcAft>
                <a:spcPts val="0"/>
              </a:spcAft>
              <a:buClr>
                <a:schemeClr val="dk1"/>
              </a:buClr>
              <a:buSzPts val="1800"/>
              <a:buChar char="•"/>
              <a:defRPr sz="1800"/>
            </a:lvl1pPr>
            <a:lvl2pPr indent="-323850" lvl="1" marL="914400" algn="l">
              <a:lnSpc>
                <a:spcPct val="90000"/>
              </a:lnSpc>
              <a:spcBef>
                <a:spcPts val="375"/>
              </a:spcBef>
              <a:spcAft>
                <a:spcPts val="0"/>
              </a:spcAft>
              <a:buClr>
                <a:schemeClr val="dk1"/>
              </a:buClr>
              <a:buSzPts val="1500"/>
              <a:buChar char="•"/>
              <a:defRPr sz="1500"/>
            </a:lvl2pPr>
            <a:lvl3pPr indent="-314325" lvl="2" marL="1371600" algn="l">
              <a:lnSpc>
                <a:spcPct val="90000"/>
              </a:lnSpc>
              <a:spcBef>
                <a:spcPts val="375"/>
              </a:spcBef>
              <a:spcAft>
                <a:spcPts val="0"/>
              </a:spcAft>
              <a:buClr>
                <a:schemeClr val="dk1"/>
              </a:buClr>
              <a:buSzPts val="1350"/>
              <a:buChar char="•"/>
              <a:defRPr sz="1350"/>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505" name="Google Shape;505;p89"/>
          <p:cNvPicPr preferRelativeResize="0"/>
          <p:nvPr/>
        </p:nvPicPr>
        <p:blipFill rotWithShape="1">
          <a:blip r:embed="rId3">
            <a:alphaModFix/>
          </a:blip>
          <a:srcRect b="0" l="0" r="0" t="0"/>
          <a:stretch/>
        </p:blipFill>
        <p:spPr>
          <a:xfrm>
            <a:off x="8086705" y="4629151"/>
            <a:ext cx="857291" cy="364739"/>
          </a:xfrm>
          <a:prstGeom prst="rect">
            <a:avLst/>
          </a:prstGeom>
          <a:noFill/>
          <a:ln>
            <a:noFill/>
          </a:ln>
        </p:spPr>
      </p:pic>
      <p:sp>
        <p:nvSpPr>
          <p:cNvPr id="506" name="Google Shape;506;p89"/>
          <p:cNvSpPr txBox="1"/>
          <p:nvPr>
            <p:ph idx="12" type="sldNum"/>
          </p:nvPr>
        </p:nvSpPr>
        <p:spPr>
          <a:xfrm>
            <a:off x="249655" y="4767263"/>
            <a:ext cx="2057400" cy="273844"/>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1pPr>
            <a:lvl2pPr indent="0" lvl="1"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2pPr>
            <a:lvl3pPr indent="0" lvl="2"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3pPr>
            <a:lvl4pPr indent="0" lvl="3"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4pPr>
            <a:lvl5pPr indent="0" lvl="4"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5pPr>
            <a:lvl6pPr indent="0" lvl="5"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6pPr>
            <a:lvl7pPr indent="0" lvl="6"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7pPr>
            <a:lvl8pPr indent="0" lvl="7"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8pPr>
            <a:lvl9pPr indent="0" lvl="8"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507" name="Google Shape;507;p89"/>
          <p:cNvPicPr preferRelativeResize="0"/>
          <p:nvPr/>
        </p:nvPicPr>
        <p:blipFill rotWithShape="1">
          <a:blip r:embed="rId4">
            <a:alphaModFix/>
          </a:blip>
          <a:srcRect b="0" l="0" r="0" t="0"/>
          <a:stretch/>
        </p:blipFill>
        <p:spPr>
          <a:xfrm>
            <a:off x="128460" y="13717"/>
            <a:ext cx="723884" cy="827774"/>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508" name="Shape 508"/>
        <p:cNvGrpSpPr/>
        <p:nvPr/>
      </p:nvGrpSpPr>
      <p:grpSpPr>
        <a:xfrm>
          <a:off x="0" y="0"/>
          <a:ext cx="0" cy="0"/>
          <a:chOff x="0" y="0"/>
          <a:chExt cx="0" cy="0"/>
        </a:xfrm>
      </p:grpSpPr>
      <p:pic>
        <p:nvPicPr>
          <p:cNvPr id="509" name="Google Shape;509;p90"/>
          <p:cNvPicPr preferRelativeResize="0"/>
          <p:nvPr/>
        </p:nvPicPr>
        <p:blipFill rotWithShape="1">
          <a:blip r:embed="rId2">
            <a:alphaModFix/>
          </a:blip>
          <a:srcRect b="0" l="0" r="0" t="0"/>
          <a:stretch/>
        </p:blipFill>
        <p:spPr>
          <a:xfrm>
            <a:off x="6" y="1"/>
            <a:ext cx="9143990" cy="914399"/>
          </a:xfrm>
          <a:prstGeom prst="rect">
            <a:avLst/>
          </a:prstGeom>
          <a:noFill/>
          <a:ln>
            <a:noFill/>
          </a:ln>
        </p:spPr>
      </p:pic>
      <p:sp>
        <p:nvSpPr>
          <p:cNvPr id="510" name="Google Shape;510;p90"/>
          <p:cNvSpPr txBox="1"/>
          <p:nvPr>
            <p:ph type="title"/>
          </p:nvPr>
        </p:nvSpPr>
        <p:spPr>
          <a:xfrm>
            <a:off x="980803" y="267462"/>
            <a:ext cx="5400747" cy="56031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1" name="Google Shape;511;p90"/>
          <p:cNvSpPr txBox="1"/>
          <p:nvPr>
            <p:ph idx="1" type="body"/>
          </p:nvPr>
        </p:nvSpPr>
        <p:spPr>
          <a:xfrm>
            <a:off x="628650" y="1165860"/>
            <a:ext cx="7886700" cy="3263504"/>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750"/>
              </a:spcBef>
              <a:spcAft>
                <a:spcPts val="0"/>
              </a:spcAft>
              <a:buClr>
                <a:schemeClr val="dk1"/>
              </a:buClr>
              <a:buSzPts val="1800"/>
              <a:buChar char="•"/>
              <a:defRPr sz="1800"/>
            </a:lvl1pPr>
            <a:lvl2pPr indent="-323850" lvl="1" marL="914400" algn="l">
              <a:lnSpc>
                <a:spcPct val="90000"/>
              </a:lnSpc>
              <a:spcBef>
                <a:spcPts val="375"/>
              </a:spcBef>
              <a:spcAft>
                <a:spcPts val="0"/>
              </a:spcAft>
              <a:buClr>
                <a:schemeClr val="dk1"/>
              </a:buClr>
              <a:buSzPts val="1500"/>
              <a:buChar char="•"/>
              <a:defRPr sz="1500"/>
            </a:lvl2pPr>
            <a:lvl3pPr indent="-314325" lvl="2" marL="1371600" algn="l">
              <a:lnSpc>
                <a:spcPct val="90000"/>
              </a:lnSpc>
              <a:spcBef>
                <a:spcPts val="375"/>
              </a:spcBef>
              <a:spcAft>
                <a:spcPts val="0"/>
              </a:spcAft>
              <a:buClr>
                <a:schemeClr val="dk1"/>
              </a:buClr>
              <a:buSzPts val="1350"/>
              <a:buChar char="•"/>
              <a:defRPr sz="1350"/>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512" name="Google Shape;512;p90"/>
          <p:cNvPicPr preferRelativeResize="0"/>
          <p:nvPr/>
        </p:nvPicPr>
        <p:blipFill rotWithShape="1">
          <a:blip r:embed="rId3">
            <a:alphaModFix/>
          </a:blip>
          <a:srcRect b="0" l="0" r="0" t="0"/>
          <a:stretch/>
        </p:blipFill>
        <p:spPr>
          <a:xfrm>
            <a:off x="8086705" y="4629151"/>
            <a:ext cx="857291" cy="364739"/>
          </a:xfrm>
          <a:prstGeom prst="rect">
            <a:avLst/>
          </a:prstGeom>
          <a:noFill/>
          <a:ln>
            <a:noFill/>
          </a:ln>
        </p:spPr>
      </p:pic>
      <p:sp>
        <p:nvSpPr>
          <p:cNvPr id="513" name="Google Shape;513;p90"/>
          <p:cNvSpPr txBox="1"/>
          <p:nvPr>
            <p:ph idx="12" type="sldNum"/>
          </p:nvPr>
        </p:nvSpPr>
        <p:spPr>
          <a:xfrm>
            <a:off x="249655" y="4767263"/>
            <a:ext cx="2057400" cy="273844"/>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1pPr>
            <a:lvl2pPr indent="0" lvl="1"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2pPr>
            <a:lvl3pPr indent="0" lvl="2"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3pPr>
            <a:lvl4pPr indent="0" lvl="3"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4pPr>
            <a:lvl5pPr indent="0" lvl="4"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5pPr>
            <a:lvl6pPr indent="0" lvl="5"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6pPr>
            <a:lvl7pPr indent="0" lvl="6"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7pPr>
            <a:lvl8pPr indent="0" lvl="7"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8pPr>
            <a:lvl9pPr indent="0" lvl="8"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514" name="Google Shape;514;p90"/>
          <p:cNvPicPr preferRelativeResize="0"/>
          <p:nvPr/>
        </p:nvPicPr>
        <p:blipFill rotWithShape="1">
          <a:blip r:embed="rId4">
            <a:alphaModFix/>
          </a:blip>
          <a:srcRect b="0" l="0" r="0" t="0"/>
          <a:stretch/>
        </p:blipFill>
        <p:spPr>
          <a:xfrm>
            <a:off x="128460" y="13717"/>
            <a:ext cx="723883" cy="82777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515" name="Shape 515"/>
        <p:cNvGrpSpPr/>
        <p:nvPr/>
      </p:nvGrpSpPr>
      <p:grpSpPr>
        <a:xfrm>
          <a:off x="0" y="0"/>
          <a:ext cx="0" cy="0"/>
          <a:chOff x="0" y="0"/>
          <a:chExt cx="0" cy="0"/>
        </a:xfrm>
      </p:grpSpPr>
      <p:pic>
        <p:nvPicPr>
          <p:cNvPr id="516" name="Google Shape;516;p91"/>
          <p:cNvPicPr preferRelativeResize="0"/>
          <p:nvPr/>
        </p:nvPicPr>
        <p:blipFill rotWithShape="1">
          <a:blip r:embed="rId2">
            <a:alphaModFix/>
          </a:blip>
          <a:srcRect b="0" l="0" r="0" t="0"/>
          <a:stretch/>
        </p:blipFill>
        <p:spPr>
          <a:xfrm>
            <a:off x="6" y="1"/>
            <a:ext cx="9143990" cy="914399"/>
          </a:xfrm>
          <a:prstGeom prst="rect">
            <a:avLst/>
          </a:prstGeom>
          <a:noFill/>
          <a:ln>
            <a:noFill/>
          </a:ln>
        </p:spPr>
      </p:pic>
      <p:sp>
        <p:nvSpPr>
          <p:cNvPr id="517" name="Google Shape;517;p91"/>
          <p:cNvSpPr txBox="1"/>
          <p:nvPr>
            <p:ph type="title"/>
          </p:nvPr>
        </p:nvSpPr>
        <p:spPr>
          <a:xfrm>
            <a:off x="980803" y="267462"/>
            <a:ext cx="5400747" cy="56031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8" name="Google Shape;518;p91"/>
          <p:cNvSpPr txBox="1"/>
          <p:nvPr>
            <p:ph idx="1" type="body"/>
          </p:nvPr>
        </p:nvSpPr>
        <p:spPr>
          <a:xfrm>
            <a:off x="628650" y="1165860"/>
            <a:ext cx="7886700" cy="3263504"/>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750"/>
              </a:spcBef>
              <a:spcAft>
                <a:spcPts val="0"/>
              </a:spcAft>
              <a:buClr>
                <a:schemeClr val="dk1"/>
              </a:buClr>
              <a:buSzPts val="1800"/>
              <a:buChar char="•"/>
              <a:defRPr sz="1800"/>
            </a:lvl1pPr>
            <a:lvl2pPr indent="-323850" lvl="1" marL="914400" algn="l">
              <a:lnSpc>
                <a:spcPct val="90000"/>
              </a:lnSpc>
              <a:spcBef>
                <a:spcPts val="375"/>
              </a:spcBef>
              <a:spcAft>
                <a:spcPts val="0"/>
              </a:spcAft>
              <a:buClr>
                <a:schemeClr val="dk1"/>
              </a:buClr>
              <a:buSzPts val="1500"/>
              <a:buChar char="•"/>
              <a:defRPr sz="1500"/>
            </a:lvl2pPr>
            <a:lvl3pPr indent="-314325" lvl="2" marL="1371600" algn="l">
              <a:lnSpc>
                <a:spcPct val="90000"/>
              </a:lnSpc>
              <a:spcBef>
                <a:spcPts val="375"/>
              </a:spcBef>
              <a:spcAft>
                <a:spcPts val="0"/>
              </a:spcAft>
              <a:buClr>
                <a:schemeClr val="dk1"/>
              </a:buClr>
              <a:buSzPts val="1350"/>
              <a:buChar char="•"/>
              <a:defRPr sz="1350"/>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519" name="Google Shape;519;p91"/>
          <p:cNvPicPr preferRelativeResize="0"/>
          <p:nvPr/>
        </p:nvPicPr>
        <p:blipFill rotWithShape="1">
          <a:blip r:embed="rId3">
            <a:alphaModFix/>
          </a:blip>
          <a:srcRect b="0" l="0" r="0" t="0"/>
          <a:stretch/>
        </p:blipFill>
        <p:spPr>
          <a:xfrm>
            <a:off x="8086705" y="4629151"/>
            <a:ext cx="857291" cy="364739"/>
          </a:xfrm>
          <a:prstGeom prst="rect">
            <a:avLst/>
          </a:prstGeom>
          <a:noFill/>
          <a:ln>
            <a:noFill/>
          </a:ln>
        </p:spPr>
      </p:pic>
      <p:sp>
        <p:nvSpPr>
          <p:cNvPr id="520" name="Google Shape;520;p91"/>
          <p:cNvSpPr txBox="1"/>
          <p:nvPr>
            <p:ph idx="12" type="sldNum"/>
          </p:nvPr>
        </p:nvSpPr>
        <p:spPr>
          <a:xfrm>
            <a:off x="249655" y="4767263"/>
            <a:ext cx="2057400" cy="273844"/>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1pPr>
            <a:lvl2pPr indent="0" lvl="1"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2pPr>
            <a:lvl3pPr indent="0" lvl="2"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3pPr>
            <a:lvl4pPr indent="0" lvl="3"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4pPr>
            <a:lvl5pPr indent="0" lvl="4"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5pPr>
            <a:lvl6pPr indent="0" lvl="5"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6pPr>
            <a:lvl7pPr indent="0" lvl="6"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7pPr>
            <a:lvl8pPr indent="0" lvl="7"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8pPr>
            <a:lvl9pPr indent="0" lvl="8"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521" name="Google Shape;521;p91"/>
          <p:cNvPicPr preferRelativeResize="0"/>
          <p:nvPr/>
        </p:nvPicPr>
        <p:blipFill rotWithShape="1">
          <a:blip r:embed="rId4">
            <a:alphaModFix/>
          </a:blip>
          <a:srcRect b="0" l="0" r="0" t="0"/>
          <a:stretch/>
        </p:blipFill>
        <p:spPr>
          <a:xfrm>
            <a:off x="128460" y="13717"/>
            <a:ext cx="723883" cy="827773"/>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522" name="Shape 522"/>
        <p:cNvGrpSpPr/>
        <p:nvPr/>
      </p:nvGrpSpPr>
      <p:grpSpPr>
        <a:xfrm>
          <a:off x="0" y="0"/>
          <a:ext cx="0" cy="0"/>
          <a:chOff x="0" y="0"/>
          <a:chExt cx="0" cy="0"/>
        </a:xfrm>
      </p:grpSpPr>
      <p:pic>
        <p:nvPicPr>
          <p:cNvPr id="523" name="Google Shape;523;p92"/>
          <p:cNvPicPr preferRelativeResize="0"/>
          <p:nvPr/>
        </p:nvPicPr>
        <p:blipFill rotWithShape="1">
          <a:blip r:embed="rId2">
            <a:alphaModFix/>
          </a:blip>
          <a:srcRect b="0" l="0" r="0" t="0"/>
          <a:stretch/>
        </p:blipFill>
        <p:spPr>
          <a:xfrm>
            <a:off x="6" y="1"/>
            <a:ext cx="9143990" cy="914399"/>
          </a:xfrm>
          <a:prstGeom prst="rect">
            <a:avLst/>
          </a:prstGeom>
          <a:noFill/>
          <a:ln>
            <a:noFill/>
          </a:ln>
        </p:spPr>
      </p:pic>
      <p:sp>
        <p:nvSpPr>
          <p:cNvPr id="524" name="Google Shape;524;p92"/>
          <p:cNvSpPr txBox="1"/>
          <p:nvPr>
            <p:ph type="title"/>
          </p:nvPr>
        </p:nvSpPr>
        <p:spPr>
          <a:xfrm>
            <a:off x="980803" y="267462"/>
            <a:ext cx="5400747" cy="56031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5" name="Google Shape;525;p92"/>
          <p:cNvSpPr txBox="1"/>
          <p:nvPr>
            <p:ph idx="1" type="body"/>
          </p:nvPr>
        </p:nvSpPr>
        <p:spPr>
          <a:xfrm>
            <a:off x="628650" y="1165860"/>
            <a:ext cx="7886700" cy="3263504"/>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750"/>
              </a:spcBef>
              <a:spcAft>
                <a:spcPts val="0"/>
              </a:spcAft>
              <a:buClr>
                <a:schemeClr val="dk1"/>
              </a:buClr>
              <a:buSzPts val="1800"/>
              <a:buChar char="•"/>
              <a:defRPr sz="1800"/>
            </a:lvl1pPr>
            <a:lvl2pPr indent="-323850" lvl="1" marL="914400" algn="l">
              <a:lnSpc>
                <a:spcPct val="90000"/>
              </a:lnSpc>
              <a:spcBef>
                <a:spcPts val="375"/>
              </a:spcBef>
              <a:spcAft>
                <a:spcPts val="0"/>
              </a:spcAft>
              <a:buClr>
                <a:schemeClr val="dk1"/>
              </a:buClr>
              <a:buSzPts val="1500"/>
              <a:buChar char="•"/>
              <a:defRPr sz="1500"/>
            </a:lvl2pPr>
            <a:lvl3pPr indent="-314325" lvl="2" marL="1371600" algn="l">
              <a:lnSpc>
                <a:spcPct val="90000"/>
              </a:lnSpc>
              <a:spcBef>
                <a:spcPts val="375"/>
              </a:spcBef>
              <a:spcAft>
                <a:spcPts val="0"/>
              </a:spcAft>
              <a:buClr>
                <a:schemeClr val="dk1"/>
              </a:buClr>
              <a:buSzPts val="1350"/>
              <a:buChar char="•"/>
              <a:defRPr sz="1350"/>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526" name="Google Shape;526;p92"/>
          <p:cNvPicPr preferRelativeResize="0"/>
          <p:nvPr/>
        </p:nvPicPr>
        <p:blipFill rotWithShape="1">
          <a:blip r:embed="rId3">
            <a:alphaModFix/>
          </a:blip>
          <a:srcRect b="0" l="0" r="0" t="0"/>
          <a:stretch/>
        </p:blipFill>
        <p:spPr>
          <a:xfrm>
            <a:off x="8086705" y="4629151"/>
            <a:ext cx="857291" cy="364739"/>
          </a:xfrm>
          <a:prstGeom prst="rect">
            <a:avLst/>
          </a:prstGeom>
          <a:noFill/>
          <a:ln>
            <a:noFill/>
          </a:ln>
        </p:spPr>
      </p:pic>
      <p:sp>
        <p:nvSpPr>
          <p:cNvPr id="527" name="Google Shape;527;p92"/>
          <p:cNvSpPr txBox="1"/>
          <p:nvPr>
            <p:ph idx="12" type="sldNum"/>
          </p:nvPr>
        </p:nvSpPr>
        <p:spPr>
          <a:xfrm>
            <a:off x="249655" y="4767263"/>
            <a:ext cx="2057400" cy="273844"/>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1pPr>
            <a:lvl2pPr indent="0" lvl="1"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2pPr>
            <a:lvl3pPr indent="0" lvl="2"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3pPr>
            <a:lvl4pPr indent="0" lvl="3"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4pPr>
            <a:lvl5pPr indent="0" lvl="4"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5pPr>
            <a:lvl6pPr indent="0" lvl="5"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6pPr>
            <a:lvl7pPr indent="0" lvl="6"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7pPr>
            <a:lvl8pPr indent="0" lvl="7"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8pPr>
            <a:lvl9pPr indent="0" lvl="8"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528" name="Google Shape;528;p92"/>
          <p:cNvPicPr preferRelativeResize="0"/>
          <p:nvPr/>
        </p:nvPicPr>
        <p:blipFill rotWithShape="1">
          <a:blip r:embed="rId4">
            <a:alphaModFix/>
          </a:blip>
          <a:srcRect b="0" l="0" r="0" t="0"/>
          <a:stretch/>
        </p:blipFill>
        <p:spPr>
          <a:xfrm>
            <a:off x="128460" y="13717"/>
            <a:ext cx="723882" cy="827773"/>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29" name="Shape 529"/>
        <p:cNvGrpSpPr/>
        <p:nvPr/>
      </p:nvGrpSpPr>
      <p:grpSpPr>
        <a:xfrm>
          <a:off x="0" y="0"/>
          <a:ext cx="0" cy="0"/>
          <a:chOff x="0" y="0"/>
          <a:chExt cx="0" cy="0"/>
        </a:xfrm>
      </p:grpSpPr>
      <p:sp>
        <p:nvSpPr>
          <p:cNvPr id="530" name="Google Shape;530;p93"/>
          <p:cNvSpPr txBox="1"/>
          <p:nvPr>
            <p:ph idx="1" type="body"/>
          </p:nvPr>
        </p:nvSpPr>
        <p:spPr>
          <a:xfrm>
            <a:off x="628650" y="1165860"/>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sz="1800"/>
            </a:lvl1pPr>
            <a:lvl2pPr indent="-323850" lvl="1" marL="914400" algn="l">
              <a:lnSpc>
                <a:spcPct val="90000"/>
              </a:lnSpc>
              <a:spcBef>
                <a:spcPts val="375"/>
              </a:spcBef>
              <a:spcAft>
                <a:spcPts val="0"/>
              </a:spcAft>
              <a:buClr>
                <a:schemeClr val="dk1"/>
              </a:buClr>
              <a:buSzPts val="1500"/>
              <a:buChar char="•"/>
              <a:defRPr sz="1500"/>
            </a:lvl2pPr>
            <a:lvl3pPr indent="-314325" lvl="2" marL="1371600" algn="l">
              <a:lnSpc>
                <a:spcPct val="90000"/>
              </a:lnSpc>
              <a:spcBef>
                <a:spcPts val="375"/>
              </a:spcBef>
              <a:spcAft>
                <a:spcPts val="0"/>
              </a:spcAft>
              <a:buClr>
                <a:schemeClr val="dk1"/>
              </a:buClr>
              <a:buSzPts val="1350"/>
              <a:buChar char="•"/>
              <a:defRPr sz="1350"/>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31" name="Google Shape;531;p93"/>
          <p:cNvSpPr txBox="1"/>
          <p:nvPr>
            <p:ph idx="2" type="body"/>
          </p:nvPr>
        </p:nvSpPr>
        <p:spPr>
          <a:xfrm>
            <a:off x="4629150" y="1165860"/>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sz="1800"/>
            </a:lvl1pPr>
            <a:lvl2pPr indent="-323850" lvl="1" marL="914400" algn="l">
              <a:lnSpc>
                <a:spcPct val="90000"/>
              </a:lnSpc>
              <a:spcBef>
                <a:spcPts val="375"/>
              </a:spcBef>
              <a:spcAft>
                <a:spcPts val="0"/>
              </a:spcAft>
              <a:buClr>
                <a:schemeClr val="dk1"/>
              </a:buClr>
              <a:buSzPts val="1500"/>
              <a:buChar char="•"/>
              <a:defRPr sz="1500"/>
            </a:lvl2pPr>
            <a:lvl3pPr indent="-314325" lvl="2" marL="1371600" algn="l">
              <a:lnSpc>
                <a:spcPct val="90000"/>
              </a:lnSpc>
              <a:spcBef>
                <a:spcPts val="375"/>
              </a:spcBef>
              <a:spcAft>
                <a:spcPts val="0"/>
              </a:spcAft>
              <a:buClr>
                <a:schemeClr val="dk1"/>
              </a:buClr>
              <a:buSzPts val="1350"/>
              <a:buChar char="•"/>
              <a:defRPr sz="1350"/>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532" name="Google Shape;532;p93"/>
          <p:cNvPicPr preferRelativeResize="0"/>
          <p:nvPr/>
        </p:nvPicPr>
        <p:blipFill rotWithShape="1">
          <a:blip r:embed="rId2">
            <a:alphaModFix/>
          </a:blip>
          <a:srcRect b="0" l="0" r="0" t="0"/>
          <a:stretch/>
        </p:blipFill>
        <p:spPr>
          <a:xfrm>
            <a:off x="8086705" y="4629151"/>
            <a:ext cx="857291" cy="364739"/>
          </a:xfrm>
          <a:prstGeom prst="rect">
            <a:avLst/>
          </a:prstGeom>
          <a:noFill/>
          <a:ln>
            <a:noFill/>
          </a:ln>
        </p:spPr>
      </p:pic>
      <p:sp>
        <p:nvSpPr>
          <p:cNvPr id="533" name="Google Shape;533;p93"/>
          <p:cNvSpPr txBox="1"/>
          <p:nvPr>
            <p:ph idx="12" type="sldNum"/>
          </p:nvPr>
        </p:nvSpPr>
        <p:spPr>
          <a:xfrm>
            <a:off x="249655" y="4767263"/>
            <a:ext cx="2057400" cy="273844"/>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1pPr>
            <a:lvl2pPr indent="0" lvl="1"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2pPr>
            <a:lvl3pPr indent="0" lvl="2"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3pPr>
            <a:lvl4pPr indent="0" lvl="3"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4pPr>
            <a:lvl5pPr indent="0" lvl="4"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5pPr>
            <a:lvl6pPr indent="0" lvl="5"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6pPr>
            <a:lvl7pPr indent="0" lvl="6"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7pPr>
            <a:lvl8pPr indent="0" lvl="7"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8pPr>
            <a:lvl9pPr indent="0" lvl="8"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534" name="Google Shape;534;p93"/>
          <p:cNvPicPr preferRelativeResize="0"/>
          <p:nvPr/>
        </p:nvPicPr>
        <p:blipFill rotWithShape="1">
          <a:blip r:embed="rId3">
            <a:alphaModFix/>
          </a:blip>
          <a:srcRect b="0" l="0" r="0" t="0"/>
          <a:stretch/>
        </p:blipFill>
        <p:spPr>
          <a:xfrm>
            <a:off x="6" y="1"/>
            <a:ext cx="9143990" cy="914399"/>
          </a:xfrm>
          <a:prstGeom prst="rect">
            <a:avLst/>
          </a:prstGeom>
          <a:noFill/>
          <a:ln>
            <a:noFill/>
          </a:ln>
        </p:spPr>
      </p:pic>
      <p:sp>
        <p:nvSpPr>
          <p:cNvPr id="535" name="Google Shape;535;p93"/>
          <p:cNvSpPr txBox="1"/>
          <p:nvPr>
            <p:ph type="title"/>
          </p:nvPr>
        </p:nvSpPr>
        <p:spPr>
          <a:xfrm>
            <a:off x="332674" y="153882"/>
            <a:ext cx="6048876" cy="67389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36" name="Shape 536"/>
        <p:cNvGrpSpPr/>
        <p:nvPr/>
      </p:nvGrpSpPr>
      <p:grpSpPr>
        <a:xfrm>
          <a:off x="0" y="0"/>
          <a:ext cx="0" cy="0"/>
          <a:chOff x="0" y="0"/>
          <a:chExt cx="0" cy="0"/>
        </a:xfrm>
      </p:grpSpPr>
      <p:sp>
        <p:nvSpPr>
          <p:cNvPr id="537" name="Google Shape;537;p94"/>
          <p:cNvSpPr txBox="1"/>
          <p:nvPr>
            <p:ph type="title"/>
          </p:nvPr>
        </p:nvSpPr>
        <p:spPr>
          <a:xfrm>
            <a:off x="332674" y="153882"/>
            <a:ext cx="6048876" cy="67389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2100"/>
              <a:buFont typeface="Arial"/>
              <a:buNone/>
              <a:defRPr sz="21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8" name="Google Shape;538;p94"/>
          <p:cNvSpPr txBox="1"/>
          <p:nvPr>
            <p:ph idx="12" type="sldNum"/>
          </p:nvPr>
        </p:nvSpPr>
        <p:spPr>
          <a:xfrm>
            <a:off x="249655" y="4767263"/>
            <a:ext cx="2057400" cy="273844"/>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1pPr>
            <a:lvl2pPr indent="0" lvl="1"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2pPr>
            <a:lvl3pPr indent="0" lvl="2"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3pPr>
            <a:lvl4pPr indent="0" lvl="3"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4pPr>
            <a:lvl5pPr indent="0" lvl="4"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5pPr>
            <a:lvl6pPr indent="0" lvl="5"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6pPr>
            <a:lvl7pPr indent="0" lvl="6"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7pPr>
            <a:lvl8pPr indent="0" lvl="7"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8pPr>
            <a:lvl9pPr indent="0" lvl="8" marL="0" algn="l">
              <a:lnSpc>
                <a:spcPct val="100000"/>
              </a:lnSpc>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539" name="Shape 539"/>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540" name="Shape 540"/>
        <p:cNvGrpSpPr/>
        <p:nvPr/>
      </p:nvGrpSpPr>
      <p:grpSpPr>
        <a:xfrm>
          <a:off x="0" y="0"/>
          <a:ext cx="0" cy="0"/>
          <a:chOff x="0" y="0"/>
          <a:chExt cx="0" cy="0"/>
        </a:xfrm>
      </p:grpSpPr>
      <p:pic>
        <p:nvPicPr>
          <p:cNvPr id="541" name="Google Shape;541;p96"/>
          <p:cNvPicPr preferRelativeResize="0"/>
          <p:nvPr/>
        </p:nvPicPr>
        <p:blipFill rotWithShape="1">
          <a:blip r:embed="rId2">
            <a:alphaModFix/>
          </a:blip>
          <a:srcRect b="0" l="0" r="0" t="0"/>
          <a:stretch/>
        </p:blipFill>
        <p:spPr>
          <a:xfrm>
            <a:off x="1" y="2"/>
            <a:ext cx="9143999" cy="5143499"/>
          </a:xfrm>
          <a:prstGeom prst="rect">
            <a:avLst/>
          </a:prstGeom>
          <a:noFill/>
          <a:ln>
            <a:noFill/>
          </a:ln>
        </p:spPr>
      </p:pic>
      <p:sp>
        <p:nvSpPr>
          <p:cNvPr id="542" name="Google Shape;542;p96"/>
          <p:cNvSpPr txBox="1"/>
          <p:nvPr>
            <p:ph type="ctrTitle"/>
          </p:nvPr>
        </p:nvSpPr>
        <p:spPr>
          <a:xfrm>
            <a:off x="0" y="1946787"/>
            <a:ext cx="9144000" cy="1753215"/>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3" name="Google Shape;543;p96"/>
          <p:cNvSpPr txBox="1"/>
          <p:nvPr>
            <p:ph idx="12" type="sldNum"/>
          </p:nvPr>
        </p:nvSpPr>
        <p:spPr>
          <a:xfrm>
            <a:off x="170937" y="4820266"/>
            <a:ext cx="2057400" cy="273844"/>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1pPr>
            <a:lvl2pPr indent="0" lvl="1"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2pPr>
            <a:lvl3pPr indent="0" lvl="2"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3pPr>
            <a:lvl4pPr indent="0" lvl="3"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4pPr>
            <a:lvl5pPr indent="0" lvl="4"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5pPr>
            <a:lvl6pPr indent="0" lvl="5"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6pPr>
            <a:lvl7pPr indent="0" lvl="6"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7pPr>
            <a:lvl8pPr indent="0" lvl="7"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8pPr>
            <a:lvl9pPr indent="0" lvl="8" marL="0" algn="l">
              <a:lnSpc>
                <a:spcPct val="100000"/>
              </a:lnSpc>
              <a:spcBef>
                <a:spcPts val="0"/>
              </a:spcBef>
              <a:spcAft>
                <a:spcPts val="0"/>
              </a:spcAft>
              <a:buNone/>
              <a:defRPr b="0" i="0" sz="12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Only Blue Narrow Bar">
  <p:cSld name="4_Title Only Blue Narrow Bar">
    <p:bg>
      <p:bgPr>
        <a:blipFill>
          <a:blip r:embed="rId2">
            <a:alphaModFix/>
          </a:blip>
          <a:stretch>
            <a:fillRect/>
          </a:stretch>
        </a:blipFill>
      </p:bgPr>
    </p:bg>
    <p:spTree>
      <p:nvGrpSpPr>
        <p:cNvPr id="544" name="Shape 544"/>
        <p:cNvGrpSpPr/>
        <p:nvPr/>
      </p:nvGrpSpPr>
      <p:grpSpPr>
        <a:xfrm>
          <a:off x="0" y="0"/>
          <a:ext cx="0" cy="0"/>
          <a:chOff x="0" y="0"/>
          <a:chExt cx="0" cy="0"/>
        </a:xfrm>
      </p:grpSpPr>
      <p:sp>
        <p:nvSpPr>
          <p:cNvPr id="545" name="Google Shape;545;p97"/>
          <p:cNvSpPr txBox="1"/>
          <p:nvPr>
            <p:ph type="title"/>
          </p:nvPr>
        </p:nvSpPr>
        <p:spPr>
          <a:xfrm>
            <a:off x="381000" y="266886"/>
            <a:ext cx="8381260" cy="58655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6" name="Google Shape;546;p97"/>
          <p:cNvSpPr txBox="1"/>
          <p:nvPr>
            <p:ph idx="1" type="body"/>
          </p:nvPr>
        </p:nvSpPr>
        <p:spPr>
          <a:xfrm>
            <a:off x="457200" y="971550"/>
            <a:ext cx="4040188" cy="47982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500"/>
              <a:buNone/>
              <a:defRPr b="1" sz="15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547" name="Google Shape;547;p97"/>
          <p:cNvSpPr txBox="1"/>
          <p:nvPr>
            <p:ph idx="2" type="body"/>
          </p:nvPr>
        </p:nvSpPr>
        <p:spPr>
          <a:xfrm>
            <a:off x="457200" y="1451372"/>
            <a:ext cx="4040188" cy="296346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b="0" sz="1800"/>
            </a:lvl1pPr>
            <a:lvl2pPr indent="-323850" lvl="1" marL="914400" algn="l">
              <a:lnSpc>
                <a:spcPct val="90000"/>
              </a:lnSpc>
              <a:spcBef>
                <a:spcPts val="375"/>
              </a:spcBef>
              <a:spcAft>
                <a:spcPts val="0"/>
              </a:spcAft>
              <a:buClr>
                <a:schemeClr val="dk1"/>
              </a:buClr>
              <a:buSzPts val="1500"/>
              <a:buChar char="•"/>
              <a:defRPr sz="1500"/>
            </a:lvl2pPr>
            <a:lvl3pPr indent="-314325" lvl="2" marL="1371600" algn="l">
              <a:lnSpc>
                <a:spcPct val="90000"/>
              </a:lnSpc>
              <a:spcBef>
                <a:spcPts val="375"/>
              </a:spcBef>
              <a:spcAft>
                <a:spcPts val="0"/>
              </a:spcAft>
              <a:buClr>
                <a:schemeClr val="dk1"/>
              </a:buClr>
              <a:buSzPts val="1350"/>
              <a:buChar char="•"/>
              <a:defRPr sz="1350"/>
            </a:lvl3pPr>
            <a:lvl4pPr indent="-304800" lvl="3" marL="1828800" algn="l">
              <a:lnSpc>
                <a:spcPct val="90000"/>
              </a:lnSpc>
              <a:spcBef>
                <a:spcPts val="375"/>
              </a:spcBef>
              <a:spcAft>
                <a:spcPts val="0"/>
              </a:spcAft>
              <a:buClr>
                <a:schemeClr val="dk1"/>
              </a:buClr>
              <a:buSzPts val="1200"/>
              <a:buChar char="•"/>
              <a:defRPr sz="1200"/>
            </a:lvl4pPr>
            <a:lvl5pPr indent="-304800" lvl="4" marL="2286000" algn="l">
              <a:lnSpc>
                <a:spcPct val="90000"/>
              </a:lnSpc>
              <a:spcBef>
                <a:spcPts val="375"/>
              </a:spcBef>
              <a:spcAft>
                <a:spcPts val="0"/>
              </a:spcAft>
              <a:buClr>
                <a:schemeClr val="dk1"/>
              </a:buClr>
              <a:buSzPts val="1200"/>
              <a:buChar char="•"/>
              <a:defRPr sz="1200"/>
            </a:lvl5pPr>
            <a:lvl6pPr indent="-304800" lvl="5" marL="2743200" algn="l">
              <a:lnSpc>
                <a:spcPct val="90000"/>
              </a:lnSpc>
              <a:spcBef>
                <a:spcPts val="375"/>
              </a:spcBef>
              <a:spcAft>
                <a:spcPts val="0"/>
              </a:spcAft>
              <a:buClr>
                <a:schemeClr val="dk1"/>
              </a:buClr>
              <a:buSzPts val="1200"/>
              <a:buChar char="•"/>
              <a:defRPr sz="1200"/>
            </a:lvl6pPr>
            <a:lvl7pPr indent="-304800" lvl="6" marL="3200400" algn="l">
              <a:lnSpc>
                <a:spcPct val="90000"/>
              </a:lnSpc>
              <a:spcBef>
                <a:spcPts val="375"/>
              </a:spcBef>
              <a:spcAft>
                <a:spcPts val="0"/>
              </a:spcAft>
              <a:buClr>
                <a:schemeClr val="dk1"/>
              </a:buClr>
              <a:buSzPts val="1200"/>
              <a:buChar char="•"/>
              <a:defRPr sz="1200"/>
            </a:lvl7pPr>
            <a:lvl8pPr indent="-304800" lvl="7" marL="3657600" algn="l">
              <a:lnSpc>
                <a:spcPct val="90000"/>
              </a:lnSpc>
              <a:spcBef>
                <a:spcPts val="375"/>
              </a:spcBef>
              <a:spcAft>
                <a:spcPts val="0"/>
              </a:spcAft>
              <a:buClr>
                <a:schemeClr val="dk1"/>
              </a:buClr>
              <a:buSzPts val="1200"/>
              <a:buChar char="•"/>
              <a:defRPr sz="1200"/>
            </a:lvl8pPr>
            <a:lvl9pPr indent="-304800" lvl="8" marL="4114800" algn="l">
              <a:lnSpc>
                <a:spcPct val="90000"/>
              </a:lnSpc>
              <a:spcBef>
                <a:spcPts val="375"/>
              </a:spcBef>
              <a:spcAft>
                <a:spcPts val="0"/>
              </a:spcAft>
              <a:buClr>
                <a:schemeClr val="dk1"/>
              </a:buClr>
              <a:buSzPts val="1200"/>
              <a:buChar char="•"/>
              <a:defRPr sz="1200"/>
            </a:lvl9pPr>
          </a:lstStyle>
          <a:p/>
        </p:txBody>
      </p:sp>
      <p:sp>
        <p:nvSpPr>
          <p:cNvPr id="548" name="Google Shape;548;p97"/>
          <p:cNvSpPr txBox="1"/>
          <p:nvPr>
            <p:ph idx="3" type="body"/>
          </p:nvPr>
        </p:nvSpPr>
        <p:spPr>
          <a:xfrm>
            <a:off x="4645026" y="971550"/>
            <a:ext cx="4041775" cy="47982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500"/>
              <a:buNone/>
              <a:defRPr b="1" sz="15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549" name="Google Shape;549;p97"/>
          <p:cNvSpPr txBox="1"/>
          <p:nvPr>
            <p:ph idx="4" type="body"/>
          </p:nvPr>
        </p:nvSpPr>
        <p:spPr>
          <a:xfrm>
            <a:off x="4645026" y="1451372"/>
            <a:ext cx="4041775" cy="296346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b="0" sz="1800"/>
            </a:lvl1pPr>
            <a:lvl2pPr indent="-323850" lvl="1" marL="914400" algn="l">
              <a:lnSpc>
                <a:spcPct val="90000"/>
              </a:lnSpc>
              <a:spcBef>
                <a:spcPts val="375"/>
              </a:spcBef>
              <a:spcAft>
                <a:spcPts val="0"/>
              </a:spcAft>
              <a:buClr>
                <a:schemeClr val="dk1"/>
              </a:buClr>
              <a:buSzPts val="1500"/>
              <a:buChar char="•"/>
              <a:defRPr sz="1500"/>
            </a:lvl2pPr>
            <a:lvl3pPr indent="-314325" lvl="2" marL="1371600" algn="l">
              <a:lnSpc>
                <a:spcPct val="90000"/>
              </a:lnSpc>
              <a:spcBef>
                <a:spcPts val="375"/>
              </a:spcBef>
              <a:spcAft>
                <a:spcPts val="0"/>
              </a:spcAft>
              <a:buClr>
                <a:schemeClr val="dk1"/>
              </a:buClr>
              <a:buSzPts val="1350"/>
              <a:buChar char="•"/>
              <a:defRPr sz="1350"/>
            </a:lvl3pPr>
            <a:lvl4pPr indent="-304800" lvl="3" marL="1828800" algn="l">
              <a:lnSpc>
                <a:spcPct val="90000"/>
              </a:lnSpc>
              <a:spcBef>
                <a:spcPts val="375"/>
              </a:spcBef>
              <a:spcAft>
                <a:spcPts val="0"/>
              </a:spcAft>
              <a:buClr>
                <a:schemeClr val="dk1"/>
              </a:buClr>
              <a:buSzPts val="1200"/>
              <a:buChar char="•"/>
              <a:defRPr sz="1200"/>
            </a:lvl4pPr>
            <a:lvl5pPr indent="-304800" lvl="4" marL="2286000" algn="l">
              <a:lnSpc>
                <a:spcPct val="90000"/>
              </a:lnSpc>
              <a:spcBef>
                <a:spcPts val="375"/>
              </a:spcBef>
              <a:spcAft>
                <a:spcPts val="0"/>
              </a:spcAft>
              <a:buClr>
                <a:schemeClr val="dk1"/>
              </a:buClr>
              <a:buSzPts val="1200"/>
              <a:buChar char="•"/>
              <a:defRPr sz="1200"/>
            </a:lvl5pPr>
            <a:lvl6pPr indent="-304800" lvl="5" marL="2743200" algn="l">
              <a:lnSpc>
                <a:spcPct val="90000"/>
              </a:lnSpc>
              <a:spcBef>
                <a:spcPts val="375"/>
              </a:spcBef>
              <a:spcAft>
                <a:spcPts val="0"/>
              </a:spcAft>
              <a:buClr>
                <a:schemeClr val="dk1"/>
              </a:buClr>
              <a:buSzPts val="1200"/>
              <a:buChar char="•"/>
              <a:defRPr sz="1200"/>
            </a:lvl6pPr>
            <a:lvl7pPr indent="-304800" lvl="6" marL="3200400" algn="l">
              <a:lnSpc>
                <a:spcPct val="90000"/>
              </a:lnSpc>
              <a:spcBef>
                <a:spcPts val="375"/>
              </a:spcBef>
              <a:spcAft>
                <a:spcPts val="0"/>
              </a:spcAft>
              <a:buClr>
                <a:schemeClr val="dk1"/>
              </a:buClr>
              <a:buSzPts val="1200"/>
              <a:buChar char="•"/>
              <a:defRPr sz="1200"/>
            </a:lvl7pPr>
            <a:lvl8pPr indent="-304800" lvl="7" marL="3657600" algn="l">
              <a:lnSpc>
                <a:spcPct val="90000"/>
              </a:lnSpc>
              <a:spcBef>
                <a:spcPts val="375"/>
              </a:spcBef>
              <a:spcAft>
                <a:spcPts val="0"/>
              </a:spcAft>
              <a:buClr>
                <a:schemeClr val="dk1"/>
              </a:buClr>
              <a:buSzPts val="1200"/>
              <a:buChar char="•"/>
              <a:defRPr sz="1200"/>
            </a:lvl8pPr>
            <a:lvl9pPr indent="-304800" lvl="8" marL="4114800" algn="l">
              <a:lnSpc>
                <a:spcPct val="90000"/>
              </a:lnSpc>
              <a:spcBef>
                <a:spcPts val="375"/>
              </a:spcBef>
              <a:spcAft>
                <a:spcPts val="0"/>
              </a:spcAft>
              <a:buClr>
                <a:schemeClr val="dk1"/>
              </a:buClr>
              <a:buSzPts val="1200"/>
              <a:buChar char="•"/>
              <a:defRPr sz="1200"/>
            </a:lvl9pPr>
          </a:lstStyle>
          <a:p/>
        </p:txBody>
      </p:sp>
      <p:sp>
        <p:nvSpPr>
          <p:cNvPr id="550" name="Google Shape;550;p97"/>
          <p:cNvSpPr txBox="1"/>
          <p:nvPr>
            <p:ph idx="11" type="ftr"/>
          </p:nvPr>
        </p:nvSpPr>
        <p:spPr>
          <a:xfrm>
            <a:off x="381000" y="4587480"/>
            <a:ext cx="3352800" cy="20597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825">
                <a:solidFill>
                  <a:srgbClr val="45454C"/>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type="secHead">
  <p:cSld name="SECTION_HEADER">
    <p:spTree>
      <p:nvGrpSpPr>
        <p:cNvPr id="551" name="Shape 551"/>
        <p:cNvGrpSpPr/>
        <p:nvPr/>
      </p:nvGrpSpPr>
      <p:grpSpPr>
        <a:xfrm>
          <a:off x="0" y="0"/>
          <a:ext cx="0" cy="0"/>
          <a:chOff x="0" y="0"/>
          <a:chExt cx="0" cy="0"/>
        </a:xfrm>
      </p:grpSpPr>
      <p:pic>
        <p:nvPicPr>
          <p:cNvPr id="552" name="Google Shape;552;p98"/>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553" name="Google Shape;553;p98"/>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1pPr>
            <a:lvl2pPr lvl="1">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2pPr>
            <a:lvl3pPr lvl="2">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3pPr>
            <a:lvl4pPr lvl="3">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4pPr>
            <a:lvl5pPr lvl="4">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5pPr>
            <a:lvl6pPr lvl="5">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6pPr>
            <a:lvl7pPr lvl="6">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7pPr>
            <a:lvl8pPr lvl="7">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8pPr>
            <a:lvl9pPr lvl="8">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9pPr>
          </a:lstStyle>
          <a:p/>
        </p:txBody>
      </p:sp>
      <p:sp>
        <p:nvSpPr>
          <p:cNvPr id="554" name="Google Shape;554;p98"/>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90000"/>
              </a:lnSpc>
              <a:spcBef>
                <a:spcPts val="0"/>
              </a:spcBef>
              <a:spcAft>
                <a:spcPts val="0"/>
              </a:spcAft>
              <a:buClr>
                <a:schemeClr val="dk1"/>
              </a:buClr>
              <a:buSzPts val="1600"/>
              <a:buChar char="●"/>
              <a:defRPr>
                <a:solidFill>
                  <a:schemeClr val="dk1"/>
                </a:solidFill>
              </a:defRPr>
            </a:lvl1pPr>
            <a:lvl2pPr indent="-292100" lvl="1" marL="914400" algn="l">
              <a:lnSpc>
                <a:spcPct val="90000"/>
              </a:lnSpc>
              <a:spcBef>
                <a:spcPts val="0"/>
              </a:spcBef>
              <a:spcAft>
                <a:spcPts val="0"/>
              </a:spcAft>
              <a:buClr>
                <a:schemeClr val="dk1"/>
              </a:buClr>
              <a:buSzPts val="1000"/>
              <a:buChar char="○"/>
              <a:defRPr sz="1600">
                <a:solidFill>
                  <a:schemeClr val="dk1"/>
                </a:solidFill>
              </a:defRPr>
            </a:lvl2pPr>
            <a:lvl3pPr indent="-292100" lvl="2" marL="1371600" algn="l">
              <a:lnSpc>
                <a:spcPct val="90000"/>
              </a:lnSpc>
              <a:spcBef>
                <a:spcPts val="0"/>
              </a:spcBef>
              <a:spcAft>
                <a:spcPts val="0"/>
              </a:spcAft>
              <a:buClr>
                <a:schemeClr val="dk1"/>
              </a:buClr>
              <a:buSzPts val="1000"/>
              <a:buChar char="■"/>
              <a:defRPr sz="1600">
                <a:solidFill>
                  <a:schemeClr val="dk1"/>
                </a:solidFill>
              </a:defRPr>
            </a:lvl3pPr>
            <a:lvl4pPr indent="-292100" lvl="3" marL="1828800" algn="l">
              <a:lnSpc>
                <a:spcPct val="90000"/>
              </a:lnSpc>
              <a:spcBef>
                <a:spcPts val="0"/>
              </a:spcBef>
              <a:spcAft>
                <a:spcPts val="0"/>
              </a:spcAft>
              <a:buClr>
                <a:schemeClr val="dk1"/>
              </a:buClr>
              <a:buSzPts val="1000"/>
              <a:buChar char="●"/>
              <a:defRPr sz="1600">
                <a:solidFill>
                  <a:schemeClr val="dk1"/>
                </a:solidFill>
              </a:defRPr>
            </a:lvl4pPr>
            <a:lvl5pPr indent="-292100" lvl="4" marL="2286000" algn="l">
              <a:lnSpc>
                <a:spcPct val="90000"/>
              </a:lnSpc>
              <a:spcBef>
                <a:spcPts val="0"/>
              </a:spcBef>
              <a:spcAft>
                <a:spcPts val="0"/>
              </a:spcAft>
              <a:buClr>
                <a:schemeClr val="dk1"/>
              </a:buClr>
              <a:buSzPts val="1000"/>
              <a:buChar char="○"/>
              <a:defRPr sz="1600">
                <a:solidFill>
                  <a:schemeClr val="dk1"/>
                </a:solidFill>
              </a:defRPr>
            </a:lvl5pPr>
            <a:lvl6pPr indent="-292100" lvl="5" marL="2743200" algn="l">
              <a:lnSpc>
                <a:spcPct val="90000"/>
              </a:lnSpc>
              <a:spcBef>
                <a:spcPts val="0"/>
              </a:spcBef>
              <a:spcAft>
                <a:spcPts val="0"/>
              </a:spcAft>
              <a:buClr>
                <a:schemeClr val="dk1"/>
              </a:buClr>
              <a:buSzPts val="1000"/>
              <a:buChar char="■"/>
              <a:defRPr sz="1600">
                <a:solidFill>
                  <a:schemeClr val="dk1"/>
                </a:solidFill>
              </a:defRPr>
            </a:lvl6pPr>
            <a:lvl7pPr indent="-292100" lvl="6" marL="3200400" algn="l">
              <a:lnSpc>
                <a:spcPct val="90000"/>
              </a:lnSpc>
              <a:spcBef>
                <a:spcPts val="0"/>
              </a:spcBef>
              <a:spcAft>
                <a:spcPts val="0"/>
              </a:spcAft>
              <a:buClr>
                <a:schemeClr val="dk1"/>
              </a:buClr>
              <a:buSzPts val="1000"/>
              <a:buChar char="●"/>
              <a:defRPr sz="1600">
                <a:solidFill>
                  <a:schemeClr val="dk1"/>
                </a:solidFill>
              </a:defRPr>
            </a:lvl7pPr>
            <a:lvl8pPr indent="-292100" lvl="7" marL="3657600" algn="l">
              <a:lnSpc>
                <a:spcPct val="90000"/>
              </a:lnSpc>
              <a:spcBef>
                <a:spcPts val="0"/>
              </a:spcBef>
              <a:spcAft>
                <a:spcPts val="0"/>
              </a:spcAft>
              <a:buClr>
                <a:schemeClr val="dk1"/>
              </a:buClr>
              <a:buSzPts val="1000"/>
              <a:buChar char="○"/>
              <a:defRPr sz="1600">
                <a:solidFill>
                  <a:schemeClr val="dk1"/>
                </a:solidFill>
              </a:defRPr>
            </a:lvl8pPr>
            <a:lvl9pPr indent="-292100" lvl="8" marL="4114800" algn="l">
              <a:lnSpc>
                <a:spcPct val="90000"/>
              </a:lnSpc>
              <a:spcBef>
                <a:spcPts val="0"/>
              </a:spcBef>
              <a:spcAft>
                <a:spcPts val="0"/>
              </a:spcAft>
              <a:buClr>
                <a:schemeClr val="dk1"/>
              </a:buClr>
              <a:buSzPts val="1000"/>
              <a:buChar char="■"/>
              <a:defRPr sz="1600">
                <a:solidFill>
                  <a:schemeClr val="dk1"/>
                </a:solidFill>
              </a:defRPr>
            </a:lvl9pPr>
          </a:lstStyle>
          <a:p/>
        </p:txBody>
      </p:sp>
      <p:pic>
        <p:nvPicPr>
          <p:cNvPr id="555" name="Google Shape;555;p98"/>
          <p:cNvPicPr preferRelativeResize="0"/>
          <p:nvPr/>
        </p:nvPicPr>
        <p:blipFill rotWithShape="1">
          <a:blip r:embed="rId3">
            <a:alphaModFix/>
          </a:blip>
          <a:srcRect b="0" l="0" r="0" t="0"/>
          <a:stretch/>
        </p:blipFill>
        <p:spPr>
          <a:xfrm>
            <a:off x="8146726" y="4676400"/>
            <a:ext cx="867951" cy="369000"/>
          </a:xfrm>
          <a:prstGeom prst="rect">
            <a:avLst/>
          </a:prstGeom>
          <a:noFill/>
          <a:ln>
            <a:noFill/>
          </a:ln>
        </p:spPr>
      </p:pic>
      <p:cxnSp>
        <p:nvCxnSpPr>
          <p:cNvPr id="556" name="Google Shape;556;p98"/>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557" name="Google Shape;557;p98"/>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1pPr>
            <a:lvl2pPr indent="0" lvl="1"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2pPr>
            <a:lvl3pPr indent="0" lvl="2"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3pPr>
            <a:lvl4pPr indent="0" lvl="3"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4pPr>
            <a:lvl5pPr indent="0" lvl="4"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5pPr>
            <a:lvl6pPr indent="0" lvl="5"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6pPr>
            <a:lvl7pPr indent="0" lvl="6"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7pPr>
            <a:lvl8pPr indent="0" lvl="7"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8pPr>
            <a:lvl9pPr indent="0" lvl="8"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blue" type="tx">
  <p:cSld name="TITLE_AND_BODY">
    <p:spTree>
      <p:nvGrpSpPr>
        <p:cNvPr id="62" name="Shape 62"/>
        <p:cNvGrpSpPr/>
        <p:nvPr/>
      </p:nvGrpSpPr>
      <p:grpSpPr>
        <a:xfrm>
          <a:off x="0" y="0"/>
          <a:ext cx="0" cy="0"/>
          <a:chOff x="0" y="0"/>
          <a:chExt cx="0" cy="0"/>
        </a:xfrm>
      </p:grpSpPr>
      <p:pic>
        <p:nvPicPr>
          <p:cNvPr id="63" name="Google Shape;63;p26"/>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64" name="Google Shape;64;p26"/>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65" name="Google Shape;65;p26"/>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66" name="Google Shape;66;p26"/>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67" name="Google Shape;67;p26"/>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blue" type="titleOnly">
  <p:cSld name="TITLE_ONLY">
    <p:spTree>
      <p:nvGrpSpPr>
        <p:cNvPr id="558" name="Shape 558"/>
        <p:cNvGrpSpPr/>
        <p:nvPr/>
      </p:nvGrpSpPr>
      <p:grpSpPr>
        <a:xfrm>
          <a:off x="0" y="0"/>
          <a:ext cx="0" cy="0"/>
          <a:chOff x="0" y="0"/>
          <a:chExt cx="0" cy="0"/>
        </a:xfrm>
      </p:grpSpPr>
      <p:sp>
        <p:nvSpPr>
          <p:cNvPr id="559" name="Google Shape;559;p99"/>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560" name="Google Shape;560;p99"/>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561" name="Google Shape;561;p99"/>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1pPr>
            <a:lvl2pPr lvl="1">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2pPr>
            <a:lvl3pPr lvl="2">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3pPr>
            <a:lvl4pPr lvl="3">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4pPr>
            <a:lvl5pPr lvl="4">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5pPr>
            <a:lvl6pPr lvl="5">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6pPr>
            <a:lvl7pPr lvl="6">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7pPr>
            <a:lvl8pPr lvl="7">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8pPr>
            <a:lvl9pPr lvl="8">
              <a:spcBef>
                <a:spcPts val="0"/>
              </a:spcBef>
              <a:spcAft>
                <a:spcPts val="0"/>
              </a:spcAft>
              <a:buClr>
                <a:srgbClr val="FFFFFF"/>
              </a:buClr>
              <a:buSzPts val="1400"/>
              <a:buFont typeface="Rockwell"/>
              <a:buNone/>
              <a:defRPr sz="2000">
                <a:solidFill>
                  <a:srgbClr val="FFFFFF"/>
                </a:solidFill>
                <a:latin typeface="Rockwell"/>
                <a:ea typeface="Rockwell"/>
                <a:cs typeface="Rockwell"/>
                <a:sym typeface="Rockwell"/>
              </a:defRPr>
            </a:lvl9pPr>
          </a:lstStyle>
          <a:p/>
        </p:txBody>
      </p:sp>
      <p:pic>
        <p:nvPicPr>
          <p:cNvPr id="562" name="Google Shape;562;p99"/>
          <p:cNvPicPr preferRelativeResize="0"/>
          <p:nvPr/>
        </p:nvPicPr>
        <p:blipFill rotWithShape="1">
          <a:blip r:embed="rId3">
            <a:alphaModFix/>
          </a:blip>
          <a:srcRect b="0" l="0" r="0" t="0"/>
          <a:stretch/>
        </p:blipFill>
        <p:spPr>
          <a:xfrm>
            <a:off x="4524251" y="4676400"/>
            <a:ext cx="867951" cy="369000"/>
          </a:xfrm>
          <a:prstGeom prst="rect">
            <a:avLst/>
          </a:prstGeom>
          <a:noFill/>
          <a:ln>
            <a:noFill/>
          </a:ln>
        </p:spPr>
      </p:pic>
      <p:cxnSp>
        <p:nvCxnSpPr>
          <p:cNvPr id="563" name="Google Shape;563;p99"/>
          <p:cNvCxnSpPr/>
          <p:nvPr/>
        </p:nvCxnSpPr>
        <p:spPr>
          <a:xfrm>
            <a:off x="0" y="4561600"/>
            <a:ext cx="5392200" cy="0"/>
          </a:xfrm>
          <a:prstGeom prst="straightConnector1">
            <a:avLst/>
          </a:prstGeom>
          <a:noFill/>
          <a:ln cap="flat" cmpd="sng" w="9525">
            <a:solidFill>
              <a:schemeClr val="accent1"/>
            </a:solidFill>
            <a:prstDash val="solid"/>
            <a:round/>
            <a:headEnd len="sm" w="sm" type="none"/>
            <a:tailEnd len="sm" w="sm" type="none"/>
          </a:ln>
        </p:spPr>
      </p:cxnSp>
      <p:sp>
        <p:nvSpPr>
          <p:cNvPr id="564" name="Google Shape;564;p99"/>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0"/>
              </a:spcBef>
              <a:spcAft>
                <a:spcPts val="0"/>
              </a:spcAft>
              <a:buClr>
                <a:schemeClr val="dk1"/>
              </a:buClr>
              <a:buSzPts val="1800"/>
              <a:buChar char="●"/>
              <a:defRPr>
                <a:solidFill>
                  <a:schemeClr val="dk1"/>
                </a:solidFill>
              </a:defRPr>
            </a:lvl1pPr>
            <a:lvl2pPr indent="-330200" lvl="1" marL="914400" algn="l">
              <a:lnSpc>
                <a:spcPct val="90000"/>
              </a:lnSpc>
              <a:spcBef>
                <a:spcPts val="0"/>
              </a:spcBef>
              <a:spcAft>
                <a:spcPts val="0"/>
              </a:spcAft>
              <a:buClr>
                <a:schemeClr val="dk1"/>
              </a:buClr>
              <a:buSzPts val="1600"/>
              <a:buChar char="○"/>
              <a:defRPr sz="1600">
                <a:solidFill>
                  <a:schemeClr val="dk1"/>
                </a:solidFill>
              </a:defRPr>
            </a:lvl2pPr>
            <a:lvl3pPr indent="-330200" lvl="2" marL="1371600" algn="l">
              <a:lnSpc>
                <a:spcPct val="90000"/>
              </a:lnSpc>
              <a:spcBef>
                <a:spcPts val="0"/>
              </a:spcBef>
              <a:spcAft>
                <a:spcPts val="0"/>
              </a:spcAft>
              <a:buClr>
                <a:schemeClr val="dk1"/>
              </a:buClr>
              <a:buSzPts val="1600"/>
              <a:buChar char="■"/>
              <a:defRPr sz="1600">
                <a:solidFill>
                  <a:schemeClr val="dk1"/>
                </a:solidFill>
              </a:defRPr>
            </a:lvl3pPr>
            <a:lvl4pPr indent="-330200" lvl="3" marL="1828800" algn="l">
              <a:lnSpc>
                <a:spcPct val="90000"/>
              </a:lnSpc>
              <a:spcBef>
                <a:spcPts val="0"/>
              </a:spcBef>
              <a:spcAft>
                <a:spcPts val="0"/>
              </a:spcAft>
              <a:buClr>
                <a:schemeClr val="dk1"/>
              </a:buClr>
              <a:buSzPts val="1600"/>
              <a:buChar char="●"/>
              <a:defRPr sz="1600">
                <a:solidFill>
                  <a:schemeClr val="dk1"/>
                </a:solidFill>
              </a:defRPr>
            </a:lvl4pPr>
            <a:lvl5pPr indent="-330200" lvl="4" marL="2286000" algn="l">
              <a:lnSpc>
                <a:spcPct val="90000"/>
              </a:lnSpc>
              <a:spcBef>
                <a:spcPts val="0"/>
              </a:spcBef>
              <a:spcAft>
                <a:spcPts val="0"/>
              </a:spcAft>
              <a:buClr>
                <a:schemeClr val="dk1"/>
              </a:buClr>
              <a:buSzPts val="1600"/>
              <a:buChar char="○"/>
              <a:defRPr sz="1600">
                <a:solidFill>
                  <a:schemeClr val="dk1"/>
                </a:solidFill>
              </a:defRPr>
            </a:lvl5pPr>
            <a:lvl6pPr indent="-330200" lvl="5" marL="2743200" algn="l">
              <a:lnSpc>
                <a:spcPct val="90000"/>
              </a:lnSpc>
              <a:spcBef>
                <a:spcPts val="0"/>
              </a:spcBef>
              <a:spcAft>
                <a:spcPts val="0"/>
              </a:spcAft>
              <a:buClr>
                <a:schemeClr val="dk1"/>
              </a:buClr>
              <a:buSzPts val="1600"/>
              <a:buChar char="■"/>
              <a:defRPr sz="1600">
                <a:solidFill>
                  <a:schemeClr val="dk1"/>
                </a:solidFill>
              </a:defRPr>
            </a:lvl6pPr>
            <a:lvl7pPr indent="-330200" lvl="6" marL="3200400" algn="l">
              <a:lnSpc>
                <a:spcPct val="90000"/>
              </a:lnSpc>
              <a:spcBef>
                <a:spcPts val="0"/>
              </a:spcBef>
              <a:spcAft>
                <a:spcPts val="0"/>
              </a:spcAft>
              <a:buClr>
                <a:schemeClr val="dk1"/>
              </a:buClr>
              <a:buSzPts val="1600"/>
              <a:buChar char="●"/>
              <a:defRPr sz="1600">
                <a:solidFill>
                  <a:schemeClr val="dk1"/>
                </a:solidFill>
              </a:defRPr>
            </a:lvl7pPr>
            <a:lvl8pPr indent="-330200" lvl="7" marL="3657600" algn="l">
              <a:lnSpc>
                <a:spcPct val="90000"/>
              </a:lnSpc>
              <a:spcBef>
                <a:spcPts val="0"/>
              </a:spcBef>
              <a:spcAft>
                <a:spcPts val="0"/>
              </a:spcAft>
              <a:buClr>
                <a:schemeClr val="dk1"/>
              </a:buClr>
              <a:buSzPts val="1600"/>
              <a:buChar char="○"/>
              <a:defRPr sz="1600">
                <a:solidFill>
                  <a:schemeClr val="dk1"/>
                </a:solidFill>
              </a:defRPr>
            </a:lvl8pPr>
            <a:lvl9pPr indent="-330200" lvl="8" marL="4114800" algn="l">
              <a:lnSpc>
                <a:spcPct val="90000"/>
              </a:lnSpc>
              <a:spcBef>
                <a:spcPts val="0"/>
              </a:spcBef>
              <a:spcAft>
                <a:spcPts val="0"/>
              </a:spcAft>
              <a:buClr>
                <a:schemeClr val="dk1"/>
              </a:buClr>
              <a:buSzPts val="1600"/>
              <a:buChar char="■"/>
              <a:defRPr sz="1600">
                <a:solidFill>
                  <a:schemeClr val="dk1"/>
                </a:solidFill>
              </a:defRPr>
            </a:lvl9pPr>
          </a:lstStyle>
          <a:p/>
        </p:txBody>
      </p:sp>
      <p:sp>
        <p:nvSpPr>
          <p:cNvPr id="565" name="Google Shape;565;p99"/>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1pPr>
            <a:lvl2pPr indent="0" lvl="1"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2pPr>
            <a:lvl3pPr indent="0" lvl="2"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3pPr>
            <a:lvl4pPr indent="0" lvl="3"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4pPr>
            <a:lvl5pPr indent="0" lvl="4"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5pPr>
            <a:lvl6pPr indent="0" lvl="5"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6pPr>
            <a:lvl7pPr indent="0" lvl="6"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7pPr>
            <a:lvl8pPr indent="0" lvl="7"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8pPr>
            <a:lvl9pPr indent="0" lvl="8" marL="0" algn="l">
              <a:lnSpc>
                <a:spcPct val="100000"/>
              </a:lnSpc>
              <a:spcBef>
                <a:spcPts val="0"/>
              </a:spcBef>
              <a:spcAft>
                <a:spcPts val="0"/>
              </a:spcAft>
              <a:buSzPts val="1200"/>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566" name="Google Shape;566;p99"/>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1">
  <p:cSld name="SECTION_HEADER_1">
    <p:spTree>
      <p:nvGrpSpPr>
        <p:cNvPr id="567" name="Shape 567"/>
        <p:cNvGrpSpPr/>
        <p:nvPr/>
      </p:nvGrpSpPr>
      <p:grpSpPr>
        <a:xfrm>
          <a:off x="0" y="0"/>
          <a:ext cx="0" cy="0"/>
          <a:chOff x="0" y="0"/>
          <a:chExt cx="0" cy="0"/>
        </a:xfrm>
      </p:grpSpPr>
      <p:pic>
        <p:nvPicPr>
          <p:cNvPr id="568" name="Google Shape;568;g2e505faaf59_0_498"/>
          <p:cNvPicPr preferRelativeResize="0"/>
          <p:nvPr/>
        </p:nvPicPr>
        <p:blipFill>
          <a:blip r:embed="rId2">
            <a:alphaModFix/>
          </a:blip>
          <a:stretch>
            <a:fillRect/>
          </a:stretch>
        </p:blipFill>
        <p:spPr>
          <a:xfrm>
            <a:off x="-6900" y="0"/>
            <a:ext cx="9172498" cy="917250"/>
          </a:xfrm>
          <a:prstGeom prst="rect">
            <a:avLst/>
          </a:prstGeom>
          <a:noFill/>
          <a:ln>
            <a:noFill/>
          </a:ln>
        </p:spPr>
      </p:pic>
      <p:sp>
        <p:nvSpPr>
          <p:cNvPr id="569" name="Google Shape;569;g2e505faaf59_0_498"/>
          <p:cNvSpPr txBox="1"/>
          <p:nvPr>
            <p:ph type="title"/>
          </p:nvPr>
        </p:nvSpPr>
        <p:spPr>
          <a:xfrm>
            <a:off x="213075" y="228600"/>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3300"/>
              <a:buNone/>
              <a:defRPr sz="2000">
                <a:solidFill>
                  <a:srgbClr val="FFFFFF"/>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570" name="Google Shape;570;g2e505faaf59_0_498"/>
          <p:cNvSpPr txBox="1"/>
          <p:nvPr>
            <p:ph idx="1" type="body"/>
          </p:nvPr>
        </p:nvSpPr>
        <p:spPr>
          <a:xfrm>
            <a:off x="457200" y="1143000"/>
            <a:ext cx="8520600" cy="3191700"/>
          </a:xfrm>
          <a:prstGeom prst="rect">
            <a:avLst/>
          </a:prstGeom>
        </p:spPr>
        <p:txBody>
          <a:bodyPr anchorCtr="0" anchor="t" bIns="0" lIns="0" spcFirstLastPara="1" rIns="0" wrap="square" tIns="0">
            <a:normAutofit/>
          </a:bodyPr>
          <a:lstStyle>
            <a:lvl1pPr indent="-330200" lvl="0" marL="457200" rtl="0">
              <a:spcBef>
                <a:spcPts val="750"/>
              </a:spcBef>
              <a:spcAft>
                <a:spcPts val="0"/>
              </a:spcAft>
              <a:buClr>
                <a:schemeClr val="dk1"/>
              </a:buClr>
              <a:buSzPts val="1600"/>
              <a:buChar char="•"/>
              <a:defRPr>
                <a:solidFill>
                  <a:schemeClr val="dk1"/>
                </a:solidFill>
              </a:defRPr>
            </a:lvl1pPr>
            <a:lvl2pPr indent="-292100" lvl="1" marL="914400" rtl="0">
              <a:spcBef>
                <a:spcPts val="375"/>
              </a:spcBef>
              <a:spcAft>
                <a:spcPts val="0"/>
              </a:spcAft>
              <a:buClr>
                <a:schemeClr val="dk1"/>
              </a:buClr>
              <a:buSzPts val="1000"/>
              <a:buChar char="•"/>
              <a:defRPr sz="1600">
                <a:solidFill>
                  <a:schemeClr val="dk1"/>
                </a:solidFill>
              </a:defRPr>
            </a:lvl2pPr>
            <a:lvl3pPr indent="-292100" lvl="2" marL="1371600" rtl="0">
              <a:spcBef>
                <a:spcPts val="375"/>
              </a:spcBef>
              <a:spcAft>
                <a:spcPts val="0"/>
              </a:spcAft>
              <a:buClr>
                <a:schemeClr val="dk1"/>
              </a:buClr>
              <a:buSzPts val="1000"/>
              <a:buChar char="•"/>
              <a:defRPr sz="1600">
                <a:solidFill>
                  <a:schemeClr val="dk1"/>
                </a:solidFill>
              </a:defRPr>
            </a:lvl3pPr>
            <a:lvl4pPr indent="-292100" lvl="3" marL="1828800" rtl="0">
              <a:spcBef>
                <a:spcPts val="375"/>
              </a:spcBef>
              <a:spcAft>
                <a:spcPts val="0"/>
              </a:spcAft>
              <a:buClr>
                <a:schemeClr val="dk1"/>
              </a:buClr>
              <a:buSzPts val="1000"/>
              <a:buChar char="•"/>
              <a:defRPr sz="1600">
                <a:solidFill>
                  <a:schemeClr val="dk1"/>
                </a:solidFill>
              </a:defRPr>
            </a:lvl4pPr>
            <a:lvl5pPr indent="-292100" lvl="4" marL="2286000" rtl="0">
              <a:spcBef>
                <a:spcPts val="375"/>
              </a:spcBef>
              <a:spcAft>
                <a:spcPts val="0"/>
              </a:spcAft>
              <a:buClr>
                <a:schemeClr val="dk1"/>
              </a:buClr>
              <a:buSzPts val="1000"/>
              <a:buChar char="•"/>
              <a:defRPr sz="1600">
                <a:solidFill>
                  <a:schemeClr val="dk1"/>
                </a:solidFill>
              </a:defRPr>
            </a:lvl5pPr>
            <a:lvl6pPr indent="-292100" lvl="5" marL="2743200" rtl="0">
              <a:spcBef>
                <a:spcPts val="375"/>
              </a:spcBef>
              <a:spcAft>
                <a:spcPts val="0"/>
              </a:spcAft>
              <a:buClr>
                <a:schemeClr val="dk1"/>
              </a:buClr>
              <a:buSzPts val="1000"/>
              <a:buChar char="•"/>
              <a:defRPr sz="1600">
                <a:solidFill>
                  <a:schemeClr val="dk1"/>
                </a:solidFill>
              </a:defRPr>
            </a:lvl6pPr>
            <a:lvl7pPr indent="-292100" lvl="6" marL="3200400" rtl="0">
              <a:spcBef>
                <a:spcPts val="375"/>
              </a:spcBef>
              <a:spcAft>
                <a:spcPts val="0"/>
              </a:spcAft>
              <a:buClr>
                <a:schemeClr val="dk1"/>
              </a:buClr>
              <a:buSzPts val="1000"/>
              <a:buChar char="•"/>
              <a:defRPr sz="1600">
                <a:solidFill>
                  <a:schemeClr val="dk1"/>
                </a:solidFill>
              </a:defRPr>
            </a:lvl7pPr>
            <a:lvl8pPr indent="-292100" lvl="7" marL="3657600" rtl="0">
              <a:spcBef>
                <a:spcPts val="375"/>
              </a:spcBef>
              <a:spcAft>
                <a:spcPts val="0"/>
              </a:spcAft>
              <a:buClr>
                <a:schemeClr val="dk1"/>
              </a:buClr>
              <a:buSzPts val="1000"/>
              <a:buChar char="•"/>
              <a:defRPr sz="1600">
                <a:solidFill>
                  <a:schemeClr val="dk1"/>
                </a:solidFill>
              </a:defRPr>
            </a:lvl8pPr>
            <a:lvl9pPr indent="-292100" lvl="8" marL="4114800" rtl="0">
              <a:spcBef>
                <a:spcPts val="375"/>
              </a:spcBef>
              <a:spcAft>
                <a:spcPts val="0"/>
              </a:spcAft>
              <a:buClr>
                <a:schemeClr val="dk1"/>
              </a:buClr>
              <a:buSzPts val="1000"/>
              <a:buChar char="•"/>
              <a:defRPr sz="1600">
                <a:solidFill>
                  <a:schemeClr val="dk1"/>
                </a:solidFill>
              </a:defRPr>
            </a:lvl9pPr>
          </a:lstStyle>
          <a:p/>
        </p:txBody>
      </p:sp>
      <p:pic>
        <p:nvPicPr>
          <p:cNvPr id="571" name="Google Shape;571;g2e505faaf59_0_498"/>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572" name="Google Shape;572;g2e505faaf59_0_498"/>
          <p:cNvCxnSpPr/>
          <p:nvPr/>
        </p:nvCxnSpPr>
        <p:spPr>
          <a:xfrm>
            <a:off x="0" y="4561600"/>
            <a:ext cx="9152700" cy="0"/>
          </a:xfrm>
          <a:prstGeom prst="straightConnector1">
            <a:avLst/>
          </a:prstGeom>
          <a:noFill/>
          <a:ln cap="flat" cmpd="sng" w="9525">
            <a:solidFill>
              <a:schemeClr val="accent1"/>
            </a:solidFill>
            <a:prstDash val="solid"/>
            <a:round/>
            <a:headEnd len="med" w="med" type="none"/>
            <a:tailEnd len="med" w="med" type="none"/>
          </a:ln>
        </p:spPr>
      </p:cxnSp>
      <p:sp>
        <p:nvSpPr>
          <p:cNvPr id="573" name="Google Shape;573;g2e505faaf59_0_498"/>
          <p:cNvSpPr txBox="1"/>
          <p:nvPr>
            <p:ph idx="12" type="sldNum"/>
          </p:nvPr>
        </p:nvSpPr>
        <p:spPr>
          <a:xfrm>
            <a:off x="114300" y="4732500"/>
            <a:ext cx="347100" cy="281400"/>
          </a:xfrm>
          <a:prstGeom prst="rect">
            <a:avLst/>
          </a:prstGeom>
        </p:spPr>
        <p:txBody>
          <a:bodyPr anchorCtr="0" anchor="ctr" bIns="0" lIns="0" spcFirstLastPara="1" rIns="0" wrap="square" tIns="0">
            <a:noAutofit/>
          </a:bodyPr>
          <a:lstStyle>
            <a:lvl1pPr lvl="0" rtl="0" algn="l">
              <a:buNone/>
              <a:defRPr sz="1200">
                <a:solidFill>
                  <a:srgbClr val="999999"/>
                </a:solidFill>
                <a:latin typeface="Rockwell"/>
                <a:ea typeface="Rockwell"/>
                <a:cs typeface="Rockwell"/>
                <a:sym typeface="Rockwell"/>
              </a:defRPr>
            </a:lvl1pPr>
            <a:lvl2pPr lvl="1" rtl="0" algn="l">
              <a:buNone/>
              <a:defRPr sz="1200">
                <a:solidFill>
                  <a:srgbClr val="999999"/>
                </a:solidFill>
                <a:latin typeface="Rockwell"/>
                <a:ea typeface="Rockwell"/>
                <a:cs typeface="Rockwell"/>
                <a:sym typeface="Rockwell"/>
              </a:defRPr>
            </a:lvl2pPr>
            <a:lvl3pPr lvl="2" rtl="0" algn="l">
              <a:buNone/>
              <a:defRPr sz="1200">
                <a:solidFill>
                  <a:srgbClr val="999999"/>
                </a:solidFill>
                <a:latin typeface="Rockwell"/>
                <a:ea typeface="Rockwell"/>
                <a:cs typeface="Rockwell"/>
                <a:sym typeface="Rockwell"/>
              </a:defRPr>
            </a:lvl3pPr>
            <a:lvl4pPr lvl="3" rtl="0" algn="l">
              <a:buNone/>
              <a:defRPr sz="1200">
                <a:solidFill>
                  <a:srgbClr val="999999"/>
                </a:solidFill>
                <a:latin typeface="Rockwell"/>
                <a:ea typeface="Rockwell"/>
                <a:cs typeface="Rockwell"/>
                <a:sym typeface="Rockwell"/>
              </a:defRPr>
            </a:lvl4pPr>
            <a:lvl5pPr lvl="4" rtl="0" algn="l">
              <a:buNone/>
              <a:defRPr sz="1200">
                <a:solidFill>
                  <a:srgbClr val="999999"/>
                </a:solidFill>
                <a:latin typeface="Rockwell"/>
                <a:ea typeface="Rockwell"/>
                <a:cs typeface="Rockwell"/>
                <a:sym typeface="Rockwell"/>
              </a:defRPr>
            </a:lvl5pPr>
            <a:lvl6pPr lvl="5" rtl="0" algn="l">
              <a:buNone/>
              <a:defRPr sz="1200">
                <a:solidFill>
                  <a:srgbClr val="999999"/>
                </a:solidFill>
                <a:latin typeface="Rockwell"/>
                <a:ea typeface="Rockwell"/>
                <a:cs typeface="Rockwell"/>
                <a:sym typeface="Rockwell"/>
              </a:defRPr>
            </a:lvl6pPr>
            <a:lvl7pPr lvl="6" rtl="0" algn="l">
              <a:buNone/>
              <a:defRPr sz="1200">
                <a:solidFill>
                  <a:srgbClr val="999999"/>
                </a:solidFill>
                <a:latin typeface="Rockwell"/>
                <a:ea typeface="Rockwell"/>
                <a:cs typeface="Rockwell"/>
                <a:sym typeface="Rockwell"/>
              </a:defRPr>
            </a:lvl7pPr>
            <a:lvl8pPr lvl="7" rtl="0" algn="l">
              <a:buNone/>
              <a:defRPr sz="1200">
                <a:solidFill>
                  <a:srgbClr val="999999"/>
                </a:solidFill>
                <a:latin typeface="Rockwell"/>
                <a:ea typeface="Rockwell"/>
                <a:cs typeface="Rockwell"/>
                <a:sym typeface="Rockwell"/>
              </a:defRPr>
            </a:lvl8pPr>
            <a:lvl9pPr lvl="8" rtl="0" algn="l">
              <a:buNone/>
              <a:defRPr sz="1200">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2">
  <p:cSld name="SECTION_HEADER_2">
    <p:spTree>
      <p:nvGrpSpPr>
        <p:cNvPr id="574" name="Shape 574"/>
        <p:cNvGrpSpPr/>
        <p:nvPr/>
      </p:nvGrpSpPr>
      <p:grpSpPr>
        <a:xfrm>
          <a:off x="0" y="0"/>
          <a:ext cx="0" cy="0"/>
          <a:chOff x="0" y="0"/>
          <a:chExt cx="0" cy="0"/>
        </a:xfrm>
      </p:grpSpPr>
      <p:pic>
        <p:nvPicPr>
          <p:cNvPr id="575" name="Google Shape;575;g2e505faaf59_0_978"/>
          <p:cNvPicPr preferRelativeResize="0"/>
          <p:nvPr/>
        </p:nvPicPr>
        <p:blipFill>
          <a:blip r:embed="rId2">
            <a:alphaModFix/>
          </a:blip>
          <a:stretch>
            <a:fillRect/>
          </a:stretch>
        </p:blipFill>
        <p:spPr>
          <a:xfrm>
            <a:off x="-6900" y="0"/>
            <a:ext cx="9172498" cy="917250"/>
          </a:xfrm>
          <a:prstGeom prst="rect">
            <a:avLst/>
          </a:prstGeom>
          <a:noFill/>
          <a:ln>
            <a:noFill/>
          </a:ln>
        </p:spPr>
      </p:pic>
      <p:sp>
        <p:nvSpPr>
          <p:cNvPr id="576" name="Google Shape;576;g2e505faaf59_0_978"/>
          <p:cNvSpPr txBox="1"/>
          <p:nvPr>
            <p:ph type="title"/>
          </p:nvPr>
        </p:nvSpPr>
        <p:spPr>
          <a:xfrm>
            <a:off x="213075" y="228600"/>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3300"/>
              <a:buNone/>
              <a:defRPr sz="2000">
                <a:solidFill>
                  <a:srgbClr val="FFFFFF"/>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577" name="Google Shape;577;g2e505faaf59_0_978"/>
          <p:cNvSpPr txBox="1"/>
          <p:nvPr>
            <p:ph idx="1" type="body"/>
          </p:nvPr>
        </p:nvSpPr>
        <p:spPr>
          <a:xfrm>
            <a:off x="457200" y="1143000"/>
            <a:ext cx="8520600" cy="3191700"/>
          </a:xfrm>
          <a:prstGeom prst="rect">
            <a:avLst/>
          </a:prstGeom>
        </p:spPr>
        <p:txBody>
          <a:bodyPr anchorCtr="0" anchor="t" bIns="0" lIns="0" spcFirstLastPara="1" rIns="0" wrap="square" tIns="0">
            <a:normAutofit/>
          </a:bodyPr>
          <a:lstStyle>
            <a:lvl1pPr indent="-330200" lvl="0" marL="457200" rtl="0">
              <a:spcBef>
                <a:spcPts val="750"/>
              </a:spcBef>
              <a:spcAft>
                <a:spcPts val="0"/>
              </a:spcAft>
              <a:buClr>
                <a:schemeClr val="dk1"/>
              </a:buClr>
              <a:buSzPts val="1600"/>
              <a:buChar char="•"/>
              <a:defRPr>
                <a:solidFill>
                  <a:schemeClr val="dk1"/>
                </a:solidFill>
              </a:defRPr>
            </a:lvl1pPr>
            <a:lvl2pPr indent="-292100" lvl="1" marL="914400" rtl="0">
              <a:spcBef>
                <a:spcPts val="375"/>
              </a:spcBef>
              <a:spcAft>
                <a:spcPts val="0"/>
              </a:spcAft>
              <a:buClr>
                <a:schemeClr val="dk1"/>
              </a:buClr>
              <a:buSzPts val="1000"/>
              <a:buChar char="•"/>
              <a:defRPr sz="1600">
                <a:solidFill>
                  <a:schemeClr val="dk1"/>
                </a:solidFill>
              </a:defRPr>
            </a:lvl2pPr>
            <a:lvl3pPr indent="-292100" lvl="2" marL="1371600" rtl="0">
              <a:spcBef>
                <a:spcPts val="375"/>
              </a:spcBef>
              <a:spcAft>
                <a:spcPts val="0"/>
              </a:spcAft>
              <a:buClr>
                <a:schemeClr val="dk1"/>
              </a:buClr>
              <a:buSzPts val="1000"/>
              <a:buChar char="•"/>
              <a:defRPr sz="1600">
                <a:solidFill>
                  <a:schemeClr val="dk1"/>
                </a:solidFill>
              </a:defRPr>
            </a:lvl3pPr>
            <a:lvl4pPr indent="-292100" lvl="3" marL="1828800" rtl="0">
              <a:spcBef>
                <a:spcPts val="375"/>
              </a:spcBef>
              <a:spcAft>
                <a:spcPts val="0"/>
              </a:spcAft>
              <a:buClr>
                <a:schemeClr val="dk1"/>
              </a:buClr>
              <a:buSzPts val="1000"/>
              <a:buChar char="•"/>
              <a:defRPr sz="1600">
                <a:solidFill>
                  <a:schemeClr val="dk1"/>
                </a:solidFill>
              </a:defRPr>
            </a:lvl4pPr>
            <a:lvl5pPr indent="-292100" lvl="4" marL="2286000" rtl="0">
              <a:spcBef>
                <a:spcPts val="375"/>
              </a:spcBef>
              <a:spcAft>
                <a:spcPts val="0"/>
              </a:spcAft>
              <a:buClr>
                <a:schemeClr val="dk1"/>
              </a:buClr>
              <a:buSzPts val="1000"/>
              <a:buChar char="•"/>
              <a:defRPr sz="1600">
                <a:solidFill>
                  <a:schemeClr val="dk1"/>
                </a:solidFill>
              </a:defRPr>
            </a:lvl5pPr>
            <a:lvl6pPr indent="-292100" lvl="5" marL="2743200" rtl="0">
              <a:spcBef>
                <a:spcPts val="375"/>
              </a:spcBef>
              <a:spcAft>
                <a:spcPts val="0"/>
              </a:spcAft>
              <a:buClr>
                <a:schemeClr val="dk1"/>
              </a:buClr>
              <a:buSzPts val="1000"/>
              <a:buChar char="•"/>
              <a:defRPr sz="1600">
                <a:solidFill>
                  <a:schemeClr val="dk1"/>
                </a:solidFill>
              </a:defRPr>
            </a:lvl6pPr>
            <a:lvl7pPr indent="-292100" lvl="6" marL="3200400" rtl="0">
              <a:spcBef>
                <a:spcPts val="375"/>
              </a:spcBef>
              <a:spcAft>
                <a:spcPts val="0"/>
              </a:spcAft>
              <a:buClr>
                <a:schemeClr val="dk1"/>
              </a:buClr>
              <a:buSzPts val="1000"/>
              <a:buChar char="•"/>
              <a:defRPr sz="1600">
                <a:solidFill>
                  <a:schemeClr val="dk1"/>
                </a:solidFill>
              </a:defRPr>
            </a:lvl7pPr>
            <a:lvl8pPr indent="-292100" lvl="7" marL="3657600" rtl="0">
              <a:spcBef>
                <a:spcPts val="375"/>
              </a:spcBef>
              <a:spcAft>
                <a:spcPts val="0"/>
              </a:spcAft>
              <a:buClr>
                <a:schemeClr val="dk1"/>
              </a:buClr>
              <a:buSzPts val="1000"/>
              <a:buChar char="•"/>
              <a:defRPr sz="1600">
                <a:solidFill>
                  <a:schemeClr val="dk1"/>
                </a:solidFill>
              </a:defRPr>
            </a:lvl8pPr>
            <a:lvl9pPr indent="-292100" lvl="8" marL="4114800" rtl="0">
              <a:spcBef>
                <a:spcPts val="375"/>
              </a:spcBef>
              <a:spcAft>
                <a:spcPts val="0"/>
              </a:spcAft>
              <a:buClr>
                <a:schemeClr val="dk1"/>
              </a:buClr>
              <a:buSzPts val="1000"/>
              <a:buChar char="•"/>
              <a:defRPr sz="1600">
                <a:solidFill>
                  <a:schemeClr val="dk1"/>
                </a:solidFill>
              </a:defRPr>
            </a:lvl9pPr>
          </a:lstStyle>
          <a:p/>
        </p:txBody>
      </p:sp>
      <p:pic>
        <p:nvPicPr>
          <p:cNvPr id="578" name="Google Shape;578;g2e505faaf59_0_978"/>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579" name="Google Shape;579;g2e505faaf59_0_978"/>
          <p:cNvCxnSpPr/>
          <p:nvPr/>
        </p:nvCxnSpPr>
        <p:spPr>
          <a:xfrm>
            <a:off x="0" y="4561600"/>
            <a:ext cx="9152700" cy="0"/>
          </a:xfrm>
          <a:prstGeom prst="straightConnector1">
            <a:avLst/>
          </a:prstGeom>
          <a:noFill/>
          <a:ln cap="flat" cmpd="sng" w="9525">
            <a:solidFill>
              <a:schemeClr val="accent1"/>
            </a:solidFill>
            <a:prstDash val="solid"/>
            <a:round/>
            <a:headEnd len="med" w="med" type="none"/>
            <a:tailEnd len="med" w="med" type="none"/>
          </a:ln>
        </p:spPr>
      </p:cxnSp>
      <p:sp>
        <p:nvSpPr>
          <p:cNvPr id="580" name="Google Shape;580;g2e505faaf59_0_978"/>
          <p:cNvSpPr txBox="1"/>
          <p:nvPr>
            <p:ph idx="12" type="sldNum"/>
          </p:nvPr>
        </p:nvSpPr>
        <p:spPr>
          <a:xfrm>
            <a:off x="114300" y="4732500"/>
            <a:ext cx="347100" cy="281400"/>
          </a:xfrm>
          <a:prstGeom prst="rect">
            <a:avLst/>
          </a:prstGeom>
        </p:spPr>
        <p:txBody>
          <a:bodyPr anchorCtr="0" anchor="ctr" bIns="0" lIns="0" spcFirstLastPara="1" rIns="0" wrap="square" tIns="0">
            <a:noAutofit/>
          </a:bodyPr>
          <a:lstStyle>
            <a:lvl1pPr lvl="0" rtl="0" algn="l">
              <a:buNone/>
              <a:defRPr sz="1200">
                <a:solidFill>
                  <a:srgbClr val="999999"/>
                </a:solidFill>
                <a:latin typeface="Rockwell"/>
                <a:ea typeface="Rockwell"/>
                <a:cs typeface="Rockwell"/>
                <a:sym typeface="Rockwell"/>
              </a:defRPr>
            </a:lvl1pPr>
            <a:lvl2pPr lvl="1" rtl="0" algn="l">
              <a:buNone/>
              <a:defRPr sz="1200">
                <a:solidFill>
                  <a:srgbClr val="999999"/>
                </a:solidFill>
                <a:latin typeface="Rockwell"/>
                <a:ea typeface="Rockwell"/>
                <a:cs typeface="Rockwell"/>
                <a:sym typeface="Rockwell"/>
              </a:defRPr>
            </a:lvl2pPr>
            <a:lvl3pPr lvl="2" rtl="0" algn="l">
              <a:buNone/>
              <a:defRPr sz="1200">
                <a:solidFill>
                  <a:srgbClr val="999999"/>
                </a:solidFill>
                <a:latin typeface="Rockwell"/>
                <a:ea typeface="Rockwell"/>
                <a:cs typeface="Rockwell"/>
                <a:sym typeface="Rockwell"/>
              </a:defRPr>
            </a:lvl3pPr>
            <a:lvl4pPr lvl="3" rtl="0" algn="l">
              <a:buNone/>
              <a:defRPr sz="1200">
                <a:solidFill>
                  <a:srgbClr val="999999"/>
                </a:solidFill>
                <a:latin typeface="Rockwell"/>
                <a:ea typeface="Rockwell"/>
                <a:cs typeface="Rockwell"/>
                <a:sym typeface="Rockwell"/>
              </a:defRPr>
            </a:lvl4pPr>
            <a:lvl5pPr lvl="4" rtl="0" algn="l">
              <a:buNone/>
              <a:defRPr sz="1200">
                <a:solidFill>
                  <a:srgbClr val="999999"/>
                </a:solidFill>
                <a:latin typeface="Rockwell"/>
                <a:ea typeface="Rockwell"/>
                <a:cs typeface="Rockwell"/>
                <a:sym typeface="Rockwell"/>
              </a:defRPr>
            </a:lvl5pPr>
            <a:lvl6pPr lvl="5" rtl="0" algn="l">
              <a:buNone/>
              <a:defRPr sz="1200">
                <a:solidFill>
                  <a:srgbClr val="999999"/>
                </a:solidFill>
                <a:latin typeface="Rockwell"/>
                <a:ea typeface="Rockwell"/>
                <a:cs typeface="Rockwell"/>
                <a:sym typeface="Rockwell"/>
              </a:defRPr>
            </a:lvl6pPr>
            <a:lvl7pPr lvl="6" rtl="0" algn="l">
              <a:buNone/>
              <a:defRPr sz="1200">
                <a:solidFill>
                  <a:srgbClr val="999999"/>
                </a:solidFill>
                <a:latin typeface="Rockwell"/>
                <a:ea typeface="Rockwell"/>
                <a:cs typeface="Rockwell"/>
                <a:sym typeface="Rockwell"/>
              </a:defRPr>
            </a:lvl7pPr>
            <a:lvl8pPr lvl="7" rtl="0" algn="l">
              <a:buNone/>
              <a:defRPr sz="1200">
                <a:solidFill>
                  <a:srgbClr val="999999"/>
                </a:solidFill>
                <a:latin typeface="Rockwell"/>
                <a:ea typeface="Rockwell"/>
                <a:cs typeface="Rockwell"/>
                <a:sym typeface="Rockwell"/>
              </a:defRPr>
            </a:lvl8pPr>
            <a:lvl9pPr lvl="8" rtl="0" algn="l">
              <a:buNone/>
              <a:defRPr sz="1200">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5">
  <p:cSld name="TITLE_AND_BODY_1_1_1_1_1_1_1_1_1_1_1_1_2">
    <p:spTree>
      <p:nvGrpSpPr>
        <p:cNvPr id="581" name="Shape 581"/>
        <p:cNvGrpSpPr/>
        <p:nvPr/>
      </p:nvGrpSpPr>
      <p:grpSpPr>
        <a:xfrm>
          <a:off x="0" y="0"/>
          <a:ext cx="0" cy="0"/>
          <a:chOff x="0" y="0"/>
          <a:chExt cx="0" cy="0"/>
        </a:xfrm>
      </p:grpSpPr>
      <p:pic>
        <p:nvPicPr>
          <p:cNvPr descr="Photo of high school students" id="582" name="Google Shape;582;g2eb9bc96609_1_1113"/>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583" name="Google Shape;583;g2eb9bc96609_1_1113"/>
          <p:cNvSpPr txBox="1"/>
          <p:nvPr>
            <p:ph type="title"/>
          </p:nvPr>
        </p:nvSpPr>
        <p:spPr>
          <a:xfrm>
            <a:off x="0" y="3361600"/>
            <a:ext cx="9144000" cy="666600"/>
          </a:xfrm>
          <a:prstGeom prst="rect">
            <a:avLst/>
          </a:prstGeom>
          <a:solidFill>
            <a:srgbClr val="488BC9"/>
          </a:solidFill>
        </p:spPr>
        <p:txBody>
          <a:bodyPr anchorCtr="0" anchor="ctr" bIns="45700" lIns="91425" spcFirstLastPara="1" rIns="91425" wrap="square" tIns="45700">
            <a:normAutofit/>
          </a:bodyPr>
          <a:lstStyle>
            <a:lvl1pPr lvl="0" rtl="0" algn="ctr">
              <a:spcBef>
                <a:spcPts val="0"/>
              </a:spcBef>
              <a:spcAft>
                <a:spcPts val="0"/>
              </a:spcAft>
              <a:buClr>
                <a:schemeClr val="lt1"/>
              </a:buClr>
              <a:buSzPts val="33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84" name="Google Shape;584;g2eb9bc96609_1_1113"/>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585" name="Google Shape;585;g2eb9bc96609_1_1113"/>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1">
  <p:cSld name="TITLE_AND_BODY_1_1_1_1_1_1_1_1_1_1_1_1_3">
    <p:spTree>
      <p:nvGrpSpPr>
        <p:cNvPr id="586" name="Shape 586"/>
        <p:cNvGrpSpPr/>
        <p:nvPr/>
      </p:nvGrpSpPr>
      <p:grpSpPr>
        <a:xfrm>
          <a:off x="0" y="0"/>
          <a:ext cx="0" cy="0"/>
          <a:chOff x="0" y="0"/>
          <a:chExt cx="0" cy="0"/>
        </a:xfrm>
      </p:grpSpPr>
      <p:pic>
        <p:nvPicPr>
          <p:cNvPr descr="Photo of middle school students" id="587" name="Google Shape;587;g2eb9bc96609_1_1474"/>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588" name="Google Shape;588;g2eb9bc96609_1_1474"/>
          <p:cNvSpPr txBox="1"/>
          <p:nvPr>
            <p:ph type="title"/>
          </p:nvPr>
        </p:nvSpPr>
        <p:spPr>
          <a:xfrm>
            <a:off x="0" y="3361600"/>
            <a:ext cx="9144000" cy="666600"/>
          </a:xfrm>
          <a:prstGeom prst="rect">
            <a:avLst/>
          </a:prstGeom>
          <a:solidFill>
            <a:srgbClr val="488BC9"/>
          </a:solidFill>
        </p:spPr>
        <p:txBody>
          <a:bodyPr anchorCtr="0" anchor="ctr" bIns="45700" lIns="91425" spcFirstLastPara="1" rIns="91425" wrap="square" tIns="45700">
            <a:normAutofit/>
          </a:bodyPr>
          <a:lstStyle>
            <a:lvl1pPr lvl="0" rtl="0" algn="ctr">
              <a:spcBef>
                <a:spcPts val="0"/>
              </a:spcBef>
              <a:spcAft>
                <a:spcPts val="0"/>
              </a:spcAft>
              <a:buClr>
                <a:schemeClr val="lt1"/>
              </a:buClr>
              <a:buSzPts val="33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89" name="Google Shape;589;g2eb9bc96609_1_1474"/>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descr="CDE logo" id="590" name="Google Shape;590;g2eb9bc96609_1_1474"/>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out image - Blue">
  <p:cSld name="TITLE_AND_BODY_1_1_1_1_1_1_1_1_1_1">
    <p:spTree>
      <p:nvGrpSpPr>
        <p:cNvPr id="591" name="Shape 591"/>
        <p:cNvGrpSpPr/>
        <p:nvPr/>
      </p:nvGrpSpPr>
      <p:grpSpPr>
        <a:xfrm>
          <a:off x="0" y="0"/>
          <a:ext cx="0" cy="0"/>
          <a:chOff x="0" y="0"/>
          <a:chExt cx="0" cy="0"/>
        </a:xfrm>
      </p:grpSpPr>
      <p:pic>
        <p:nvPicPr>
          <p:cNvPr descr="&quot;&quot;" id="592" name="Google Shape;592;g2eb9bc96609_1_2210"/>
          <p:cNvPicPr preferRelativeResize="0"/>
          <p:nvPr/>
        </p:nvPicPr>
        <p:blipFill rotWithShape="1">
          <a:blip r:embed="rId2">
            <a:alphaModFix/>
          </a:blip>
          <a:srcRect b="0" l="0" r="0" t="0"/>
          <a:stretch/>
        </p:blipFill>
        <p:spPr>
          <a:xfrm>
            <a:off x="0" y="4320695"/>
            <a:ext cx="9144003" cy="830461"/>
          </a:xfrm>
          <a:prstGeom prst="rect">
            <a:avLst/>
          </a:prstGeom>
          <a:noFill/>
          <a:ln>
            <a:noFill/>
          </a:ln>
        </p:spPr>
      </p:pic>
      <p:cxnSp>
        <p:nvCxnSpPr>
          <p:cNvPr descr="&quot;&quot;" id="593" name="Google Shape;593;g2eb9bc96609_1_2210"/>
          <p:cNvCxnSpPr/>
          <p:nvPr/>
        </p:nvCxnSpPr>
        <p:spPr>
          <a:xfrm>
            <a:off x="0" y="918350"/>
            <a:ext cx="7479600" cy="0"/>
          </a:xfrm>
          <a:prstGeom prst="straightConnector1">
            <a:avLst/>
          </a:prstGeom>
          <a:noFill/>
          <a:ln cap="flat" cmpd="sng" w="19050">
            <a:solidFill>
              <a:srgbClr val="488BC9"/>
            </a:solidFill>
            <a:prstDash val="solid"/>
            <a:round/>
            <a:headEnd len="med" w="med" type="none"/>
            <a:tailEnd len="med" w="med" type="none"/>
          </a:ln>
        </p:spPr>
      </p:cxnSp>
      <p:sp>
        <p:nvSpPr>
          <p:cNvPr id="594" name="Google Shape;594;g2eb9bc96609_1_2210"/>
          <p:cNvSpPr txBox="1"/>
          <p:nvPr>
            <p:ph type="title"/>
          </p:nvPr>
        </p:nvSpPr>
        <p:spPr>
          <a:xfrm>
            <a:off x="311700" y="105100"/>
            <a:ext cx="7167900" cy="7413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595" name="Google Shape;595;g2eb9bc96609_1_2210"/>
          <p:cNvSpPr txBox="1"/>
          <p:nvPr>
            <p:ph idx="1" type="body"/>
          </p:nvPr>
        </p:nvSpPr>
        <p:spPr>
          <a:xfrm>
            <a:off x="311700" y="1152475"/>
            <a:ext cx="5277900" cy="3034800"/>
          </a:xfrm>
          <a:prstGeom prst="rect">
            <a:avLst/>
          </a:prstGeom>
        </p:spPr>
        <p:txBody>
          <a:bodyPr anchorCtr="0" anchor="t" bIns="45700" lIns="91425" spcFirstLastPara="1" rIns="91425" wrap="square" tIns="45700">
            <a:normAutofit/>
          </a:bodyPr>
          <a:lstStyle>
            <a:lvl1pPr indent="-330200" lvl="0" marL="457200" rtl="0">
              <a:spcBef>
                <a:spcPts val="75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indent="-342900" lvl="1" marL="914400" rtl="0">
              <a:spcBef>
                <a:spcPts val="375"/>
              </a:spcBef>
              <a:spcAft>
                <a:spcPts val="0"/>
              </a:spcAft>
              <a:buClr>
                <a:schemeClr val="dk1"/>
              </a:buClr>
              <a:buSzPts val="1800"/>
              <a:buFont typeface="Roboto"/>
              <a:buChar char="•"/>
              <a:defRPr>
                <a:solidFill>
                  <a:schemeClr val="dk1"/>
                </a:solidFill>
                <a:latin typeface="Roboto"/>
                <a:ea typeface="Roboto"/>
                <a:cs typeface="Roboto"/>
                <a:sym typeface="Roboto"/>
              </a:defRPr>
            </a:lvl2pPr>
            <a:lvl3pPr indent="-323850" lvl="2" marL="1371600" rtl="0">
              <a:spcBef>
                <a:spcPts val="375"/>
              </a:spcBef>
              <a:spcAft>
                <a:spcPts val="0"/>
              </a:spcAft>
              <a:buClr>
                <a:schemeClr val="dk1"/>
              </a:buClr>
              <a:buSzPts val="1500"/>
              <a:buFont typeface="Roboto"/>
              <a:buChar char="•"/>
              <a:defRPr>
                <a:solidFill>
                  <a:schemeClr val="dk1"/>
                </a:solidFill>
                <a:latin typeface="Roboto"/>
                <a:ea typeface="Roboto"/>
                <a:cs typeface="Roboto"/>
                <a:sym typeface="Roboto"/>
              </a:defRPr>
            </a:lvl3pPr>
            <a:lvl4pPr indent="-314325" lvl="3" marL="1828800" rtl="0">
              <a:spcBef>
                <a:spcPts val="375"/>
              </a:spcBef>
              <a:spcAft>
                <a:spcPts val="0"/>
              </a:spcAft>
              <a:buClr>
                <a:schemeClr val="dk1"/>
              </a:buClr>
              <a:buSzPts val="1350"/>
              <a:buFont typeface="Roboto"/>
              <a:buChar char="•"/>
              <a:defRPr>
                <a:solidFill>
                  <a:schemeClr val="dk1"/>
                </a:solidFill>
                <a:latin typeface="Roboto"/>
                <a:ea typeface="Roboto"/>
                <a:cs typeface="Roboto"/>
                <a:sym typeface="Roboto"/>
              </a:defRPr>
            </a:lvl4pPr>
            <a:lvl5pPr indent="-314325" lvl="4" marL="2286000" rtl="0">
              <a:spcBef>
                <a:spcPts val="375"/>
              </a:spcBef>
              <a:spcAft>
                <a:spcPts val="0"/>
              </a:spcAft>
              <a:buClr>
                <a:schemeClr val="dk1"/>
              </a:buClr>
              <a:buSzPts val="1350"/>
              <a:buFont typeface="Roboto"/>
              <a:buChar char="•"/>
              <a:defRPr>
                <a:solidFill>
                  <a:schemeClr val="dk1"/>
                </a:solidFill>
                <a:latin typeface="Roboto"/>
                <a:ea typeface="Roboto"/>
                <a:cs typeface="Roboto"/>
                <a:sym typeface="Roboto"/>
              </a:defRPr>
            </a:lvl5pPr>
            <a:lvl6pPr indent="-314325" lvl="5" marL="2743200" rtl="0">
              <a:spcBef>
                <a:spcPts val="375"/>
              </a:spcBef>
              <a:spcAft>
                <a:spcPts val="0"/>
              </a:spcAft>
              <a:buClr>
                <a:schemeClr val="dk1"/>
              </a:buClr>
              <a:buSzPts val="1350"/>
              <a:buFont typeface="Roboto"/>
              <a:buChar char="•"/>
              <a:defRPr>
                <a:solidFill>
                  <a:schemeClr val="dk1"/>
                </a:solidFill>
                <a:latin typeface="Roboto"/>
                <a:ea typeface="Roboto"/>
                <a:cs typeface="Roboto"/>
                <a:sym typeface="Roboto"/>
              </a:defRPr>
            </a:lvl6pPr>
            <a:lvl7pPr indent="-314325" lvl="6" marL="3200400" rtl="0">
              <a:spcBef>
                <a:spcPts val="375"/>
              </a:spcBef>
              <a:spcAft>
                <a:spcPts val="0"/>
              </a:spcAft>
              <a:buClr>
                <a:schemeClr val="dk1"/>
              </a:buClr>
              <a:buSzPts val="1350"/>
              <a:buFont typeface="Roboto"/>
              <a:buChar char="•"/>
              <a:defRPr>
                <a:solidFill>
                  <a:schemeClr val="dk1"/>
                </a:solidFill>
                <a:latin typeface="Roboto"/>
                <a:ea typeface="Roboto"/>
                <a:cs typeface="Roboto"/>
                <a:sym typeface="Roboto"/>
              </a:defRPr>
            </a:lvl7pPr>
            <a:lvl8pPr indent="-314325" lvl="7" marL="3657600" rtl="0">
              <a:spcBef>
                <a:spcPts val="375"/>
              </a:spcBef>
              <a:spcAft>
                <a:spcPts val="0"/>
              </a:spcAft>
              <a:buClr>
                <a:schemeClr val="dk1"/>
              </a:buClr>
              <a:buSzPts val="1350"/>
              <a:buFont typeface="Roboto"/>
              <a:buChar char="•"/>
              <a:defRPr>
                <a:solidFill>
                  <a:schemeClr val="dk1"/>
                </a:solidFill>
                <a:latin typeface="Roboto"/>
                <a:ea typeface="Roboto"/>
                <a:cs typeface="Roboto"/>
                <a:sym typeface="Roboto"/>
              </a:defRPr>
            </a:lvl8pPr>
            <a:lvl9pPr indent="-314325" lvl="8" marL="4114800" rtl="0">
              <a:spcBef>
                <a:spcPts val="375"/>
              </a:spcBef>
              <a:spcAft>
                <a:spcPts val="0"/>
              </a:spcAft>
              <a:buClr>
                <a:schemeClr val="dk1"/>
              </a:buClr>
              <a:buSzPts val="1350"/>
              <a:buFont typeface="Roboto"/>
              <a:buChar char="•"/>
              <a:defRPr>
                <a:solidFill>
                  <a:schemeClr val="dk1"/>
                </a:solidFill>
                <a:latin typeface="Roboto"/>
                <a:ea typeface="Roboto"/>
                <a:cs typeface="Roboto"/>
                <a:sym typeface="Roboto"/>
              </a:defRPr>
            </a:lvl9pPr>
          </a:lstStyle>
          <a:p/>
        </p:txBody>
      </p:sp>
      <p:sp>
        <p:nvSpPr>
          <p:cNvPr id="596" name="Google Shape;596;g2eb9bc96609_1_2210"/>
          <p:cNvSpPr txBox="1"/>
          <p:nvPr>
            <p:ph idx="2" type="title"/>
          </p:nvPr>
        </p:nvSpPr>
        <p:spPr>
          <a:xfrm>
            <a:off x="123875" y="4347400"/>
            <a:ext cx="7267200" cy="1566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sp>
        <p:nvSpPr>
          <p:cNvPr id="597" name="Google Shape;597;g2eb9bc96609_1_2210"/>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598" name="Google Shape;598;g2eb9bc96609_1_2210"/>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2">
  <p:cSld name="TITLE_AND_BODY_1_1_1_1_1_1_1_1_1_1_1_1_1">
    <p:spTree>
      <p:nvGrpSpPr>
        <p:cNvPr id="599" name="Shape 599"/>
        <p:cNvGrpSpPr/>
        <p:nvPr/>
      </p:nvGrpSpPr>
      <p:grpSpPr>
        <a:xfrm>
          <a:off x="0" y="0"/>
          <a:ext cx="0" cy="0"/>
          <a:chOff x="0" y="0"/>
          <a:chExt cx="0" cy="0"/>
        </a:xfrm>
      </p:grpSpPr>
      <p:pic>
        <p:nvPicPr>
          <p:cNvPr descr="Photo of high school students" id="600" name="Google Shape;600;g2789a5b291e_2_354"/>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601" name="Google Shape;601;g2789a5b291e_2_354"/>
          <p:cNvSpPr txBox="1"/>
          <p:nvPr>
            <p:ph type="title"/>
          </p:nvPr>
        </p:nvSpPr>
        <p:spPr>
          <a:xfrm>
            <a:off x="0" y="3361600"/>
            <a:ext cx="9144000" cy="666600"/>
          </a:xfrm>
          <a:prstGeom prst="rect">
            <a:avLst/>
          </a:prstGeom>
          <a:solidFill>
            <a:srgbClr val="488BC9"/>
          </a:solidFill>
        </p:spPr>
        <p:txBody>
          <a:bodyPr anchorCtr="0" anchor="ctr" bIns="45700" lIns="91425" spcFirstLastPara="1" rIns="91425" wrap="square" tIns="45700">
            <a:normAutofit/>
          </a:bodyPr>
          <a:lstStyle>
            <a:lvl1pPr lvl="0" rtl="0" algn="ctr">
              <a:spcBef>
                <a:spcPts val="0"/>
              </a:spcBef>
              <a:spcAft>
                <a:spcPts val="0"/>
              </a:spcAft>
              <a:buClr>
                <a:schemeClr val="lt1"/>
              </a:buClr>
              <a:buSzPts val="33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02" name="Google Shape;602;g2789a5b291e_2_354"/>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603" name="Google Shape;603;g2789a5b291e_2_354"/>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blue" type="title">
  <p:cSld name="TITLE">
    <p:spTree>
      <p:nvGrpSpPr>
        <p:cNvPr id="610" name="Shape 610"/>
        <p:cNvGrpSpPr/>
        <p:nvPr/>
      </p:nvGrpSpPr>
      <p:grpSpPr>
        <a:xfrm>
          <a:off x="0" y="0"/>
          <a:ext cx="0" cy="0"/>
          <a:chOff x="0" y="0"/>
          <a:chExt cx="0" cy="0"/>
        </a:xfrm>
      </p:grpSpPr>
      <p:sp>
        <p:nvSpPr>
          <p:cNvPr id="611" name="Google Shape;611;g2770ead30b6_0_814"/>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612" name="Google Shape;612;g2770ead30b6_0_814"/>
          <p:cNvPicPr preferRelativeResize="0"/>
          <p:nvPr/>
        </p:nvPicPr>
        <p:blipFill rotWithShape="1">
          <a:blip r:embed="rId2">
            <a:alphaModFix/>
          </a:blip>
          <a:srcRect b="0" l="0" r="0" t="0"/>
          <a:stretch/>
        </p:blipFill>
        <p:spPr>
          <a:xfrm>
            <a:off x="-12" y="-11537"/>
            <a:ext cx="9144024" cy="5166574"/>
          </a:xfrm>
          <a:prstGeom prst="rect">
            <a:avLst/>
          </a:prstGeom>
          <a:noFill/>
          <a:ln>
            <a:noFill/>
          </a:ln>
        </p:spPr>
      </p:pic>
      <p:cxnSp>
        <p:nvCxnSpPr>
          <p:cNvPr id="613" name="Google Shape;613;g2770ead30b6_0_814"/>
          <p:cNvCxnSpPr/>
          <p:nvPr/>
        </p:nvCxnSpPr>
        <p:spPr>
          <a:xfrm>
            <a:off x="301350" y="2758925"/>
            <a:ext cx="8541300" cy="0"/>
          </a:xfrm>
          <a:prstGeom prst="straightConnector1">
            <a:avLst/>
          </a:prstGeom>
          <a:noFill/>
          <a:ln cap="flat" cmpd="sng" w="9525">
            <a:solidFill>
              <a:schemeClr val="lt1"/>
            </a:solidFill>
            <a:prstDash val="solid"/>
            <a:round/>
            <a:headEnd len="sm" w="sm" type="none"/>
            <a:tailEnd len="sm" w="sm" type="none"/>
          </a:ln>
        </p:spPr>
      </p:cxnSp>
      <p:sp>
        <p:nvSpPr>
          <p:cNvPr id="614" name="Google Shape;614;g2770ead30b6_0_814"/>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2300"/>
              <a:buNone/>
              <a:defRPr sz="23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15" name="Google Shape;615;g2770ead30b6_0_8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lt1"/>
              </a:buClr>
              <a:buSzPts val="4000"/>
              <a:buFont typeface="Rockwell"/>
              <a:buChar char="●"/>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5200"/>
              <a:buChar char="○"/>
              <a:defRPr sz="5200"/>
            </a:lvl2pPr>
            <a:lvl3pPr lvl="2" rtl="0" algn="ctr">
              <a:lnSpc>
                <a:spcPct val="100000"/>
              </a:lnSpc>
              <a:spcBef>
                <a:spcPts val="0"/>
              </a:spcBef>
              <a:spcAft>
                <a:spcPts val="0"/>
              </a:spcAft>
              <a:buSzPts val="5200"/>
              <a:buChar char="■"/>
              <a:defRPr sz="5200"/>
            </a:lvl3pPr>
            <a:lvl4pPr lvl="3" rtl="0" algn="ctr">
              <a:lnSpc>
                <a:spcPct val="100000"/>
              </a:lnSpc>
              <a:spcBef>
                <a:spcPts val="0"/>
              </a:spcBef>
              <a:spcAft>
                <a:spcPts val="0"/>
              </a:spcAft>
              <a:buSzPts val="5200"/>
              <a:buChar char="●"/>
              <a:defRPr sz="5200"/>
            </a:lvl4pPr>
            <a:lvl5pPr lvl="4" rtl="0" algn="ctr">
              <a:lnSpc>
                <a:spcPct val="100000"/>
              </a:lnSpc>
              <a:spcBef>
                <a:spcPts val="0"/>
              </a:spcBef>
              <a:spcAft>
                <a:spcPts val="0"/>
              </a:spcAft>
              <a:buSzPts val="5200"/>
              <a:buChar char="○"/>
              <a:defRPr sz="5200"/>
            </a:lvl5pPr>
            <a:lvl6pPr lvl="5" rtl="0" algn="ctr">
              <a:lnSpc>
                <a:spcPct val="100000"/>
              </a:lnSpc>
              <a:spcBef>
                <a:spcPts val="0"/>
              </a:spcBef>
              <a:spcAft>
                <a:spcPts val="0"/>
              </a:spcAft>
              <a:buSzPts val="5200"/>
              <a:buChar char="■"/>
              <a:defRPr sz="5200"/>
            </a:lvl6pPr>
            <a:lvl7pPr lvl="6" rtl="0" algn="ctr">
              <a:lnSpc>
                <a:spcPct val="100000"/>
              </a:lnSpc>
              <a:spcBef>
                <a:spcPts val="0"/>
              </a:spcBef>
              <a:spcAft>
                <a:spcPts val="0"/>
              </a:spcAft>
              <a:buSzPts val="5200"/>
              <a:buChar char="●"/>
              <a:defRPr sz="5200"/>
            </a:lvl7pPr>
            <a:lvl8pPr lvl="7" rtl="0" algn="ctr">
              <a:lnSpc>
                <a:spcPct val="100000"/>
              </a:lnSpc>
              <a:spcBef>
                <a:spcPts val="0"/>
              </a:spcBef>
              <a:spcAft>
                <a:spcPts val="0"/>
              </a:spcAft>
              <a:buSzPts val="5200"/>
              <a:buChar char="○"/>
              <a:defRPr sz="5200"/>
            </a:lvl8pPr>
            <a:lvl9pPr lvl="8" rtl="0" algn="ctr">
              <a:lnSpc>
                <a:spcPct val="100000"/>
              </a:lnSpc>
              <a:spcBef>
                <a:spcPts val="0"/>
              </a:spcBef>
              <a:spcAft>
                <a:spcPts val="0"/>
              </a:spcAft>
              <a:buSzPts val="5200"/>
              <a:buChar char="■"/>
              <a:defRPr sz="5200"/>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blue" type="titleOnly">
  <p:cSld name="TITLE_ONLY">
    <p:spTree>
      <p:nvGrpSpPr>
        <p:cNvPr id="616" name="Shape 616"/>
        <p:cNvGrpSpPr/>
        <p:nvPr/>
      </p:nvGrpSpPr>
      <p:grpSpPr>
        <a:xfrm>
          <a:off x="0" y="0"/>
          <a:ext cx="0" cy="0"/>
          <a:chOff x="0" y="0"/>
          <a:chExt cx="0" cy="0"/>
        </a:xfrm>
      </p:grpSpPr>
      <p:sp>
        <p:nvSpPr>
          <p:cNvPr id="617" name="Google Shape;617;g2770ead30b6_0_820"/>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18" name="Google Shape;618;g2770ead30b6_0_820"/>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619" name="Google Shape;619;g2770ead30b6_0_820"/>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620" name="Google Shape;620;g2770ead30b6_0_820"/>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cxnSp>
        <p:nvCxnSpPr>
          <p:cNvPr id="621" name="Google Shape;621;g2770ead30b6_0_820"/>
          <p:cNvCxnSpPr/>
          <p:nvPr/>
        </p:nvCxnSpPr>
        <p:spPr>
          <a:xfrm>
            <a:off x="0" y="4561600"/>
            <a:ext cx="5392200" cy="0"/>
          </a:xfrm>
          <a:prstGeom prst="straightConnector1">
            <a:avLst/>
          </a:prstGeom>
          <a:noFill/>
          <a:ln cap="flat" cmpd="sng" w="9525">
            <a:solidFill>
              <a:schemeClr val="accent1"/>
            </a:solidFill>
            <a:prstDash val="solid"/>
            <a:round/>
            <a:headEnd len="sm" w="sm" type="none"/>
            <a:tailEnd len="sm" w="sm" type="none"/>
          </a:ln>
        </p:spPr>
      </p:cxnSp>
      <p:sp>
        <p:nvSpPr>
          <p:cNvPr id="622" name="Google Shape;622;g2770ead30b6_0_820"/>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rtl="0" algn="l">
              <a:lnSpc>
                <a:spcPct val="115000"/>
              </a:lnSpc>
              <a:spcBef>
                <a:spcPts val="0"/>
              </a:spcBef>
              <a:spcAft>
                <a:spcPts val="0"/>
              </a:spcAft>
              <a:buClr>
                <a:schemeClr val="dk1"/>
              </a:buClr>
              <a:buSzPts val="1800"/>
              <a:buChar char="●"/>
              <a:defRPr>
                <a:solidFill>
                  <a:schemeClr val="dk1"/>
                </a:solidFill>
              </a:defRPr>
            </a:lvl1pPr>
            <a:lvl2pPr indent="-330200" lvl="1" marL="914400" rtl="0" algn="l">
              <a:lnSpc>
                <a:spcPct val="115000"/>
              </a:lnSpc>
              <a:spcBef>
                <a:spcPts val="0"/>
              </a:spcBef>
              <a:spcAft>
                <a:spcPts val="0"/>
              </a:spcAft>
              <a:buClr>
                <a:schemeClr val="dk1"/>
              </a:buClr>
              <a:buSzPts val="1600"/>
              <a:buChar char="○"/>
              <a:defRPr sz="1600">
                <a:solidFill>
                  <a:schemeClr val="dk1"/>
                </a:solidFill>
              </a:defRPr>
            </a:lvl2pPr>
            <a:lvl3pPr indent="-330200" lvl="2" marL="1371600" rtl="0" algn="l">
              <a:lnSpc>
                <a:spcPct val="115000"/>
              </a:lnSpc>
              <a:spcBef>
                <a:spcPts val="0"/>
              </a:spcBef>
              <a:spcAft>
                <a:spcPts val="0"/>
              </a:spcAft>
              <a:buClr>
                <a:schemeClr val="dk1"/>
              </a:buClr>
              <a:buSzPts val="1600"/>
              <a:buChar char="■"/>
              <a:defRPr sz="1600">
                <a:solidFill>
                  <a:schemeClr val="dk1"/>
                </a:solidFill>
              </a:defRPr>
            </a:lvl3pPr>
            <a:lvl4pPr indent="-330200" lvl="3" marL="1828800" rtl="0" algn="l">
              <a:lnSpc>
                <a:spcPct val="115000"/>
              </a:lnSpc>
              <a:spcBef>
                <a:spcPts val="0"/>
              </a:spcBef>
              <a:spcAft>
                <a:spcPts val="0"/>
              </a:spcAft>
              <a:buClr>
                <a:schemeClr val="dk1"/>
              </a:buClr>
              <a:buSzPts val="1600"/>
              <a:buChar char="●"/>
              <a:defRPr sz="1600">
                <a:solidFill>
                  <a:schemeClr val="dk1"/>
                </a:solidFill>
              </a:defRPr>
            </a:lvl4pPr>
            <a:lvl5pPr indent="-330200" lvl="4" marL="2286000" rtl="0" algn="l">
              <a:lnSpc>
                <a:spcPct val="115000"/>
              </a:lnSpc>
              <a:spcBef>
                <a:spcPts val="0"/>
              </a:spcBef>
              <a:spcAft>
                <a:spcPts val="0"/>
              </a:spcAft>
              <a:buClr>
                <a:schemeClr val="dk1"/>
              </a:buClr>
              <a:buSzPts val="1600"/>
              <a:buChar char="○"/>
              <a:defRPr sz="1600">
                <a:solidFill>
                  <a:schemeClr val="dk1"/>
                </a:solidFill>
              </a:defRPr>
            </a:lvl5pPr>
            <a:lvl6pPr indent="-330200" lvl="5" marL="2743200" rtl="0" algn="l">
              <a:lnSpc>
                <a:spcPct val="115000"/>
              </a:lnSpc>
              <a:spcBef>
                <a:spcPts val="0"/>
              </a:spcBef>
              <a:spcAft>
                <a:spcPts val="0"/>
              </a:spcAft>
              <a:buClr>
                <a:schemeClr val="dk1"/>
              </a:buClr>
              <a:buSzPts val="1600"/>
              <a:buChar char="■"/>
              <a:defRPr sz="1600">
                <a:solidFill>
                  <a:schemeClr val="dk1"/>
                </a:solidFill>
              </a:defRPr>
            </a:lvl6pPr>
            <a:lvl7pPr indent="-330200" lvl="6" marL="3200400" rtl="0" algn="l">
              <a:lnSpc>
                <a:spcPct val="115000"/>
              </a:lnSpc>
              <a:spcBef>
                <a:spcPts val="0"/>
              </a:spcBef>
              <a:spcAft>
                <a:spcPts val="0"/>
              </a:spcAft>
              <a:buClr>
                <a:schemeClr val="dk1"/>
              </a:buClr>
              <a:buSzPts val="1600"/>
              <a:buChar char="●"/>
              <a:defRPr sz="1600">
                <a:solidFill>
                  <a:schemeClr val="dk1"/>
                </a:solidFill>
              </a:defRPr>
            </a:lvl7pPr>
            <a:lvl8pPr indent="-330200" lvl="7" marL="3657600" rtl="0" algn="l">
              <a:lnSpc>
                <a:spcPct val="115000"/>
              </a:lnSpc>
              <a:spcBef>
                <a:spcPts val="0"/>
              </a:spcBef>
              <a:spcAft>
                <a:spcPts val="0"/>
              </a:spcAft>
              <a:buClr>
                <a:schemeClr val="dk1"/>
              </a:buClr>
              <a:buSzPts val="1600"/>
              <a:buChar char="○"/>
              <a:defRPr sz="1600">
                <a:solidFill>
                  <a:schemeClr val="dk1"/>
                </a:solidFill>
              </a:defRPr>
            </a:lvl8pPr>
            <a:lvl9pPr indent="-330200" lvl="8" marL="4114800" rtl="0" algn="l">
              <a:lnSpc>
                <a:spcPct val="115000"/>
              </a:lnSpc>
              <a:spcBef>
                <a:spcPts val="0"/>
              </a:spcBef>
              <a:spcAft>
                <a:spcPts val="0"/>
              </a:spcAft>
              <a:buClr>
                <a:schemeClr val="dk1"/>
              </a:buClr>
              <a:buSzPts val="1600"/>
              <a:buChar char="■"/>
              <a:defRPr sz="1600">
                <a:solidFill>
                  <a:schemeClr val="dk1"/>
                </a:solidFill>
              </a:defRPr>
            </a:lvl9pPr>
          </a:lstStyle>
          <a:p/>
        </p:txBody>
      </p:sp>
      <p:sp>
        <p:nvSpPr>
          <p:cNvPr id="623" name="Google Shape;623;g2770ead30b6_0_820"/>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624" name="Google Shape;624;g2770ead30b6_0_820"/>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blank" type="twoColTx">
  <p:cSld name="TITLE_AND_TWO_COLUMNS">
    <p:spTree>
      <p:nvGrpSpPr>
        <p:cNvPr id="625" name="Shape 625"/>
        <p:cNvGrpSpPr/>
        <p:nvPr/>
      </p:nvGrpSpPr>
      <p:grpSpPr>
        <a:xfrm>
          <a:off x="0" y="0"/>
          <a:ext cx="0" cy="0"/>
          <a:chOff x="0" y="0"/>
          <a:chExt cx="0" cy="0"/>
        </a:xfrm>
      </p:grpSpPr>
      <p:pic>
        <p:nvPicPr>
          <p:cNvPr id="626" name="Google Shape;626;g2770ead30b6_0_829"/>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627" name="Google Shape;627;g2770ead30b6_0_829"/>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628" name="Google Shape;628;g2770ead30b6_0_829"/>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cess slide">
  <p:cSld name="TITLE_AND_TWO_COLUMNS_2">
    <p:spTree>
      <p:nvGrpSpPr>
        <p:cNvPr id="68" name="Shape 68"/>
        <p:cNvGrpSpPr/>
        <p:nvPr/>
      </p:nvGrpSpPr>
      <p:grpSpPr>
        <a:xfrm>
          <a:off x="0" y="0"/>
          <a:ext cx="0" cy="0"/>
          <a:chOff x="0" y="0"/>
          <a:chExt cx="0" cy="0"/>
        </a:xfrm>
      </p:grpSpPr>
      <p:pic>
        <p:nvPicPr>
          <p:cNvPr id="69" name="Google Shape;69;p27"/>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70" name="Google Shape;70;p27"/>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71" name="Google Shape;71;p27"/>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72" name="Google Shape;72;p27"/>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accent2"/>
              </a:buClr>
              <a:buSzPts val="1400"/>
              <a:buNone/>
              <a:defRPr sz="2000">
                <a:solidFill>
                  <a:schemeClr val="accent2"/>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73" name="Google Shape;73;p27"/>
          <p:cNvSpPr/>
          <p:nvPr/>
        </p:nvSpPr>
        <p:spPr>
          <a:xfrm>
            <a:off x="0" y="1189989"/>
            <a:ext cx="2214600" cy="669000"/>
          </a:xfrm>
          <a:prstGeom prst="homePlate">
            <a:avLst>
              <a:gd fmla="val 50000" name="adj"/>
            </a:avLst>
          </a:prstGeom>
          <a:solidFill>
            <a:srgbClr val="232C6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74" name="Google Shape;74;p27"/>
          <p:cNvSpPr/>
          <p:nvPr/>
        </p:nvSpPr>
        <p:spPr>
          <a:xfrm>
            <a:off x="1838325" y="1189775"/>
            <a:ext cx="2064000" cy="669000"/>
          </a:xfrm>
          <a:prstGeom prst="chevron">
            <a:avLst>
              <a:gd fmla="val 50000" name="adj"/>
            </a:avLst>
          </a:prstGeom>
          <a:solidFill>
            <a:srgbClr val="31386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75" name="Google Shape;75;p27"/>
          <p:cNvSpPr/>
          <p:nvPr/>
        </p:nvSpPr>
        <p:spPr>
          <a:xfrm>
            <a:off x="3516750" y="1189775"/>
            <a:ext cx="2064000" cy="669000"/>
          </a:xfrm>
          <a:prstGeom prst="chevron">
            <a:avLst>
              <a:gd fmla="val 50000" name="adj"/>
            </a:avLst>
          </a:prstGeom>
          <a:solidFill>
            <a:srgbClr val="434A7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76" name="Google Shape;76;p27"/>
          <p:cNvSpPr/>
          <p:nvPr/>
        </p:nvSpPr>
        <p:spPr>
          <a:xfrm>
            <a:off x="6874025" y="1189775"/>
            <a:ext cx="2064000" cy="669000"/>
          </a:xfrm>
          <a:prstGeom prst="chevron">
            <a:avLst>
              <a:gd fmla="val 50000" name="adj"/>
            </a:avLst>
          </a:prstGeom>
          <a:solidFill>
            <a:srgbClr val="999EC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77" name="Google Shape;77;p27"/>
          <p:cNvSpPr/>
          <p:nvPr/>
        </p:nvSpPr>
        <p:spPr>
          <a:xfrm>
            <a:off x="5195350" y="1189775"/>
            <a:ext cx="2064000" cy="669000"/>
          </a:xfrm>
          <a:prstGeom prst="chevron">
            <a:avLst>
              <a:gd fmla="val 50000" name="adj"/>
            </a:avLst>
          </a:prstGeom>
          <a:solidFill>
            <a:srgbClr val="676E9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78" name="Google Shape;78;p27"/>
          <p:cNvSpPr txBox="1"/>
          <p:nvPr>
            <p:ph idx="1" type="subTitle"/>
          </p:nvPr>
        </p:nvSpPr>
        <p:spPr>
          <a:xfrm>
            <a:off x="2140425" y="2029075"/>
            <a:ext cx="1459800" cy="23622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79" name="Google Shape;79;p27"/>
          <p:cNvSpPr txBox="1"/>
          <p:nvPr>
            <p:ph idx="2" type="subTitle"/>
          </p:nvPr>
        </p:nvSpPr>
        <p:spPr>
          <a:xfrm>
            <a:off x="3818850" y="2029088"/>
            <a:ext cx="1459800" cy="23622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80" name="Google Shape;80;p27"/>
          <p:cNvSpPr txBox="1"/>
          <p:nvPr>
            <p:ph idx="3" type="subTitle"/>
          </p:nvPr>
        </p:nvSpPr>
        <p:spPr>
          <a:xfrm>
            <a:off x="5497275" y="2029075"/>
            <a:ext cx="1459800" cy="23622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81" name="Google Shape;81;p27"/>
          <p:cNvSpPr txBox="1"/>
          <p:nvPr>
            <p:ph idx="4" type="subTitle"/>
          </p:nvPr>
        </p:nvSpPr>
        <p:spPr>
          <a:xfrm>
            <a:off x="7175700" y="2029188"/>
            <a:ext cx="1459800" cy="23622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82" name="Google Shape;82;p27"/>
          <p:cNvSpPr txBox="1"/>
          <p:nvPr>
            <p:ph idx="5" type="title"/>
          </p:nvPr>
        </p:nvSpPr>
        <p:spPr>
          <a:xfrm>
            <a:off x="333825" y="1340000"/>
            <a:ext cx="1383600" cy="36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800"/>
              <a:buNone/>
              <a:defRPr sz="1400">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p:txBody>
      </p:sp>
      <p:sp>
        <p:nvSpPr>
          <p:cNvPr id="83" name="Google Shape;83;p27"/>
          <p:cNvSpPr txBox="1"/>
          <p:nvPr>
            <p:ph idx="6" type="title"/>
          </p:nvPr>
        </p:nvSpPr>
        <p:spPr>
          <a:xfrm>
            <a:off x="2214600" y="1339775"/>
            <a:ext cx="1459800" cy="36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p:txBody>
      </p:sp>
      <p:sp>
        <p:nvSpPr>
          <p:cNvPr id="84" name="Google Shape;84;p27"/>
          <p:cNvSpPr txBox="1"/>
          <p:nvPr>
            <p:ph idx="7" type="title"/>
          </p:nvPr>
        </p:nvSpPr>
        <p:spPr>
          <a:xfrm>
            <a:off x="3846450" y="1340000"/>
            <a:ext cx="1459800" cy="36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p:txBody>
      </p:sp>
      <p:sp>
        <p:nvSpPr>
          <p:cNvPr id="85" name="Google Shape;85;p27"/>
          <p:cNvSpPr txBox="1"/>
          <p:nvPr>
            <p:ph idx="8" type="title"/>
          </p:nvPr>
        </p:nvSpPr>
        <p:spPr>
          <a:xfrm>
            <a:off x="5545325" y="1339775"/>
            <a:ext cx="1459800" cy="36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p:txBody>
      </p:sp>
      <p:sp>
        <p:nvSpPr>
          <p:cNvPr id="86" name="Google Shape;86;p27"/>
          <p:cNvSpPr txBox="1"/>
          <p:nvPr>
            <p:ph idx="9" type="title"/>
          </p:nvPr>
        </p:nvSpPr>
        <p:spPr>
          <a:xfrm>
            <a:off x="7259350" y="1339775"/>
            <a:ext cx="1459800" cy="36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p:txBody>
      </p:sp>
      <p:sp>
        <p:nvSpPr>
          <p:cNvPr id="87" name="Google Shape;87;p27"/>
          <p:cNvSpPr txBox="1"/>
          <p:nvPr>
            <p:ph idx="13" type="subTitle"/>
          </p:nvPr>
        </p:nvSpPr>
        <p:spPr>
          <a:xfrm>
            <a:off x="295725" y="2029200"/>
            <a:ext cx="1459800" cy="23622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type="secHead">
  <p:cSld name="SECTION_HEADER">
    <p:spTree>
      <p:nvGrpSpPr>
        <p:cNvPr id="629" name="Shape 629"/>
        <p:cNvGrpSpPr/>
        <p:nvPr/>
      </p:nvGrpSpPr>
      <p:grpSpPr>
        <a:xfrm>
          <a:off x="0" y="0"/>
          <a:ext cx="0" cy="0"/>
          <a:chOff x="0" y="0"/>
          <a:chExt cx="0" cy="0"/>
        </a:xfrm>
      </p:grpSpPr>
      <p:pic>
        <p:nvPicPr>
          <p:cNvPr id="630" name="Google Shape;630;g2770ead30b6_0_833"/>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631" name="Google Shape;631;g2770ead30b6_0_833"/>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632" name="Google Shape;632;g2770ead30b6_0_833"/>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rtl="0" algn="l">
              <a:lnSpc>
                <a:spcPct val="115000"/>
              </a:lnSpc>
              <a:spcBef>
                <a:spcPts val="0"/>
              </a:spcBef>
              <a:spcAft>
                <a:spcPts val="0"/>
              </a:spcAft>
              <a:buClr>
                <a:schemeClr val="dk1"/>
              </a:buClr>
              <a:buSzPts val="1600"/>
              <a:buChar char="●"/>
              <a:defRPr>
                <a:solidFill>
                  <a:schemeClr val="dk1"/>
                </a:solidFill>
              </a:defRPr>
            </a:lvl1pPr>
            <a:lvl2pPr indent="-292100" lvl="1" marL="914400" rtl="0" algn="l">
              <a:lnSpc>
                <a:spcPct val="115000"/>
              </a:lnSpc>
              <a:spcBef>
                <a:spcPts val="0"/>
              </a:spcBef>
              <a:spcAft>
                <a:spcPts val="0"/>
              </a:spcAft>
              <a:buClr>
                <a:schemeClr val="dk1"/>
              </a:buClr>
              <a:buSzPts val="1000"/>
              <a:buChar char="○"/>
              <a:defRPr sz="1600">
                <a:solidFill>
                  <a:schemeClr val="dk1"/>
                </a:solidFill>
              </a:defRPr>
            </a:lvl2pPr>
            <a:lvl3pPr indent="-292100" lvl="2" marL="1371600" rtl="0" algn="l">
              <a:lnSpc>
                <a:spcPct val="115000"/>
              </a:lnSpc>
              <a:spcBef>
                <a:spcPts val="0"/>
              </a:spcBef>
              <a:spcAft>
                <a:spcPts val="0"/>
              </a:spcAft>
              <a:buClr>
                <a:schemeClr val="dk1"/>
              </a:buClr>
              <a:buSzPts val="1000"/>
              <a:buChar char="■"/>
              <a:defRPr sz="1600">
                <a:solidFill>
                  <a:schemeClr val="dk1"/>
                </a:solidFill>
              </a:defRPr>
            </a:lvl3pPr>
            <a:lvl4pPr indent="-292100" lvl="3" marL="1828800" rtl="0" algn="l">
              <a:lnSpc>
                <a:spcPct val="115000"/>
              </a:lnSpc>
              <a:spcBef>
                <a:spcPts val="0"/>
              </a:spcBef>
              <a:spcAft>
                <a:spcPts val="0"/>
              </a:spcAft>
              <a:buClr>
                <a:schemeClr val="dk1"/>
              </a:buClr>
              <a:buSzPts val="1000"/>
              <a:buChar char="●"/>
              <a:defRPr sz="1600">
                <a:solidFill>
                  <a:schemeClr val="dk1"/>
                </a:solidFill>
              </a:defRPr>
            </a:lvl4pPr>
            <a:lvl5pPr indent="-292100" lvl="4" marL="2286000" rtl="0" algn="l">
              <a:lnSpc>
                <a:spcPct val="115000"/>
              </a:lnSpc>
              <a:spcBef>
                <a:spcPts val="0"/>
              </a:spcBef>
              <a:spcAft>
                <a:spcPts val="0"/>
              </a:spcAft>
              <a:buClr>
                <a:schemeClr val="dk1"/>
              </a:buClr>
              <a:buSzPts val="1000"/>
              <a:buChar char="○"/>
              <a:defRPr sz="1600">
                <a:solidFill>
                  <a:schemeClr val="dk1"/>
                </a:solidFill>
              </a:defRPr>
            </a:lvl5pPr>
            <a:lvl6pPr indent="-292100" lvl="5" marL="2743200" rtl="0" algn="l">
              <a:lnSpc>
                <a:spcPct val="115000"/>
              </a:lnSpc>
              <a:spcBef>
                <a:spcPts val="0"/>
              </a:spcBef>
              <a:spcAft>
                <a:spcPts val="0"/>
              </a:spcAft>
              <a:buClr>
                <a:schemeClr val="dk1"/>
              </a:buClr>
              <a:buSzPts val="1000"/>
              <a:buChar char="■"/>
              <a:defRPr sz="1600">
                <a:solidFill>
                  <a:schemeClr val="dk1"/>
                </a:solidFill>
              </a:defRPr>
            </a:lvl6pPr>
            <a:lvl7pPr indent="-292100" lvl="6" marL="3200400" rtl="0" algn="l">
              <a:lnSpc>
                <a:spcPct val="115000"/>
              </a:lnSpc>
              <a:spcBef>
                <a:spcPts val="0"/>
              </a:spcBef>
              <a:spcAft>
                <a:spcPts val="0"/>
              </a:spcAft>
              <a:buClr>
                <a:schemeClr val="dk1"/>
              </a:buClr>
              <a:buSzPts val="1000"/>
              <a:buChar char="●"/>
              <a:defRPr sz="1600">
                <a:solidFill>
                  <a:schemeClr val="dk1"/>
                </a:solidFill>
              </a:defRPr>
            </a:lvl7pPr>
            <a:lvl8pPr indent="-292100" lvl="7" marL="3657600" rtl="0" algn="l">
              <a:lnSpc>
                <a:spcPct val="115000"/>
              </a:lnSpc>
              <a:spcBef>
                <a:spcPts val="0"/>
              </a:spcBef>
              <a:spcAft>
                <a:spcPts val="0"/>
              </a:spcAft>
              <a:buClr>
                <a:schemeClr val="dk1"/>
              </a:buClr>
              <a:buSzPts val="1000"/>
              <a:buChar char="○"/>
              <a:defRPr sz="1600">
                <a:solidFill>
                  <a:schemeClr val="dk1"/>
                </a:solidFill>
              </a:defRPr>
            </a:lvl8pPr>
            <a:lvl9pPr indent="-292100" lvl="8" marL="4114800" rtl="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633" name="Google Shape;633;g2770ead30b6_0_833"/>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634" name="Google Shape;634;g2770ead30b6_0_833"/>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635" name="Google Shape;635;g2770ead30b6_0_833"/>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blue">
  <p:cSld name="TITLE_2">
    <p:spTree>
      <p:nvGrpSpPr>
        <p:cNvPr id="636" name="Shape 636"/>
        <p:cNvGrpSpPr/>
        <p:nvPr/>
      </p:nvGrpSpPr>
      <p:grpSpPr>
        <a:xfrm>
          <a:off x="0" y="0"/>
          <a:ext cx="0" cy="0"/>
          <a:chOff x="0" y="0"/>
          <a:chExt cx="0" cy="0"/>
        </a:xfrm>
      </p:grpSpPr>
      <p:sp>
        <p:nvSpPr>
          <p:cNvPr id="637" name="Google Shape;637;g2770ead30b6_0_840"/>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638" name="Google Shape;638;g2770ead30b6_0_840"/>
          <p:cNvPicPr preferRelativeResize="0"/>
          <p:nvPr/>
        </p:nvPicPr>
        <p:blipFill rotWithShape="1">
          <a:blip r:embed="rId2">
            <a:alphaModFix/>
          </a:blip>
          <a:srcRect b="0" l="0" r="0" t="0"/>
          <a:stretch/>
        </p:blipFill>
        <p:spPr>
          <a:xfrm>
            <a:off x="-12" y="-11537"/>
            <a:ext cx="9144024" cy="5166574"/>
          </a:xfrm>
          <a:prstGeom prst="rect">
            <a:avLst/>
          </a:prstGeom>
          <a:noFill/>
          <a:ln>
            <a:noFill/>
          </a:ln>
        </p:spPr>
      </p:pic>
      <p:sp>
        <p:nvSpPr>
          <p:cNvPr id="639" name="Google Shape;639;g2770ead30b6_0_840"/>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640" name="Shape 640"/>
        <p:cNvGrpSpPr/>
        <p:nvPr/>
      </p:nvGrpSpPr>
      <p:grpSpPr>
        <a:xfrm>
          <a:off x="0" y="0"/>
          <a:ext cx="0" cy="0"/>
          <a:chOff x="0" y="0"/>
          <a:chExt cx="0" cy="0"/>
        </a:xfrm>
      </p:grpSpPr>
      <p:sp>
        <p:nvSpPr>
          <p:cNvPr id="641" name="Google Shape;641;g2770ead30b6_0_844"/>
          <p:cNvSpPr txBox="1"/>
          <p:nvPr>
            <p:ph idx="1" type="body"/>
          </p:nvPr>
        </p:nvSpPr>
        <p:spPr>
          <a:xfrm>
            <a:off x="628650" y="1165860"/>
            <a:ext cx="3886200" cy="3263400"/>
          </a:xfrm>
          <a:prstGeom prst="rect">
            <a:avLst/>
          </a:prstGeom>
          <a:noFill/>
          <a:ln>
            <a:noFill/>
          </a:ln>
        </p:spPr>
        <p:txBody>
          <a:bodyPr anchorCtr="0" anchor="t" bIns="0" lIns="0" spcFirstLastPara="1" rIns="0" wrap="square" tIns="0">
            <a:normAutofit/>
          </a:bodyPr>
          <a:lstStyle>
            <a:lvl1pPr indent="-342900" lvl="0" marL="457200" rtl="0" algn="l">
              <a:lnSpc>
                <a:spcPct val="115000"/>
              </a:lnSpc>
              <a:spcBef>
                <a:spcPts val="0"/>
              </a:spcBef>
              <a:spcAft>
                <a:spcPts val="0"/>
              </a:spcAft>
              <a:buSzPts val="1800"/>
              <a:buChar char="●"/>
              <a:defRPr sz="1800"/>
            </a:lvl1pPr>
            <a:lvl2pPr indent="-317500" lvl="1" marL="914400" rtl="0" algn="l">
              <a:lnSpc>
                <a:spcPct val="115000"/>
              </a:lnSpc>
              <a:spcBef>
                <a:spcPts val="0"/>
              </a:spcBef>
              <a:spcAft>
                <a:spcPts val="0"/>
              </a:spcAft>
              <a:buSzPts val="1400"/>
              <a:buChar char="○"/>
              <a:defRPr sz="1500"/>
            </a:lvl2pPr>
            <a:lvl3pPr indent="-317500" lvl="2" marL="1371600" rtl="0" algn="l">
              <a:lnSpc>
                <a:spcPct val="115000"/>
              </a:lnSpc>
              <a:spcBef>
                <a:spcPts val="0"/>
              </a:spcBef>
              <a:spcAft>
                <a:spcPts val="0"/>
              </a:spcAft>
              <a:buSzPts val="1400"/>
              <a:buChar char="■"/>
              <a:defRPr sz="1350"/>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642" name="Google Shape;642;g2770ead30b6_0_844"/>
          <p:cNvSpPr txBox="1"/>
          <p:nvPr>
            <p:ph idx="2" type="body"/>
          </p:nvPr>
        </p:nvSpPr>
        <p:spPr>
          <a:xfrm>
            <a:off x="4629150" y="1165860"/>
            <a:ext cx="3886200" cy="3263400"/>
          </a:xfrm>
          <a:prstGeom prst="rect">
            <a:avLst/>
          </a:prstGeom>
          <a:noFill/>
          <a:ln>
            <a:noFill/>
          </a:ln>
        </p:spPr>
        <p:txBody>
          <a:bodyPr anchorCtr="0" anchor="t" bIns="0" lIns="0" spcFirstLastPara="1" rIns="0" wrap="square" tIns="0">
            <a:normAutofit/>
          </a:bodyPr>
          <a:lstStyle>
            <a:lvl1pPr indent="-342900" lvl="0" marL="457200" rtl="0" algn="l">
              <a:lnSpc>
                <a:spcPct val="115000"/>
              </a:lnSpc>
              <a:spcBef>
                <a:spcPts val="0"/>
              </a:spcBef>
              <a:spcAft>
                <a:spcPts val="0"/>
              </a:spcAft>
              <a:buSzPts val="1800"/>
              <a:buChar char="●"/>
              <a:defRPr sz="1800"/>
            </a:lvl1pPr>
            <a:lvl2pPr indent="-317500" lvl="1" marL="914400" rtl="0" algn="l">
              <a:lnSpc>
                <a:spcPct val="115000"/>
              </a:lnSpc>
              <a:spcBef>
                <a:spcPts val="0"/>
              </a:spcBef>
              <a:spcAft>
                <a:spcPts val="0"/>
              </a:spcAft>
              <a:buSzPts val="1400"/>
              <a:buChar char="○"/>
              <a:defRPr sz="1500"/>
            </a:lvl2pPr>
            <a:lvl3pPr indent="-317500" lvl="2" marL="1371600" rtl="0" algn="l">
              <a:lnSpc>
                <a:spcPct val="115000"/>
              </a:lnSpc>
              <a:spcBef>
                <a:spcPts val="0"/>
              </a:spcBef>
              <a:spcAft>
                <a:spcPts val="0"/>
              </a:spcAft>
              <a:buSzPts val="1400"/>
              <a:buChar char="■"/>
              <a:defRPr sz="1350"/>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pic>
        <p:nvPicPr>
          <p:cNvPr id="643" name="Google Shape;643;g2770ead30b6_0_844"/>
          <p:cNvPicPr preferRelativeResize="0"/>
          <p:nvPr/>
        </p:nvPicPr>
        <p:blipFill rotWithShape="1">
          <a:blip r:embed="rId2">
            <a:alphaModFix/>
          </a:blip>
          <a:srcRect b="0" l="0" r="0" t="0"/>
          <a:stretch/>
        </p:blipFill>
        <p:spPr>
          <a:xfrm>
            <a:off x="8086705" y="4629151"/>
            <a:ext cx="857291" cy="364739"/>
          </a:xfrm>
          <a:prstGeom prst="rect">
            <a:avLst/>
          </a:prstGeom>
          <a:noFill/>
          <a:ln>
            <a:noFill/>
          </a:ln>
        </p:spPr>
      </p:pic>
      <p:sp>
        <p:nvSpPr>
          <p:cNvPr id="644" name="Google Shape;644;g2770ead30b6_0_844"/>
          <p:cNvSpPr txBox="1"/>
          <p:nvPr>
            <p:ph idx="12" type="sldNum"/>
          </p:nvPr>
        </p:nvSpPr>
        <p:spPr>
          <a:xfrm>
            <a:off x="249655" y="4767263"/>
            <a:ext cx="2057400" cy="273900"/>
          </a:xfrm>
          <a:prstGeom prst="rect">
            <a:avLst/>
          </a:prstGeom>
          <a:noFill/>
          <a:ln>
            <a:noFill/>
          </a:ln>
        </p:spPr>
        <p:txBody>
          <a:bodyPr anchorCtr="0" anchor="t" bIns="91425" lIns="91425" spcFirstLastPara="1" rIns="91425" wrap="square" tIns="91425">
            <a:noAutofit/>
          </a:bodyPr>
          <a:lstStyle>
            <a:lvl1pPr indent="0" lvl="0"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1pPr>
            <a:lvl2pPr indent="0" lvl="1"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2pPr>
            <a:lvl3pPr indent="0" lvl="2"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3pPr>
            <a:lvl4pPr indent="0" lvl="3"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4pPr>
            <a:lvl5pPr indent="0" lvl="4"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5pPr>
            <a:lvl6pPr indent="0" lvl="5"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6pPr>
            <a:lvl7pPr indent="0" lvl="6"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7pPr>
            <a:lvl8pPr indent="0" lvl="7"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8pPr>
            <a:lvl9pPr indent="0" lvl="8"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pic>
        <p:nvPicPr>
          <p:cNvPr id="645" name="Google Shape;645;g2770ead30b6_0_844"/>
          <p:cNvPicPr preferRelativeResize="0"/>
          <p:nvPr/>
        </p:nvPicPr>
        <p:blipFill rotWithShape="1">
          <a:blip r:embed="rId3">
            <a:alphaModFix/>
          </a:blip>
          <a:srcRect b="0" l="0" r="0" t="0"/>
          <a:stretch/>
        </p:blipFill>
        <p:spPr>
          <a:xfrm>
            <a:off x="6" y="1"/>
            <a:ext cx="9143990" cy="914399"/>
          </a:xfrm>
          <a:prstGeom prst="rect">
            <a:avLst/>
          </a:prstGeom>
          <a:noFill/>
          <a:ln>
            <a:noFill/>
          </a:ln>
        </p:spPr>
      </p:pic>
      <p:sp>
        <p:nvSpPr>
          <p:cNvPr id="646" name="Google Shape;646;g2770ead30b6_0_844"/>
          <p:cNvSpPr txBox="1"/>
          <p:nvPr>
            <p:ph type="title"/>
          </p:nvPr>
        </p:nvSpPr>
        <p:spPr>
          <a:xfrm>
            <a:off x="332674" y="153882"/>
            <a:ext cx="6048900" cy="6738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1400"/>
              <a:buNone/>
              <a:defRPr sz="21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small image">
  <p:cSld name="SECTION_HEADER_3">
    <p:spTree>
      <p:nvGrpSpPr>
        <p:cNvPr id="647" name="Shape 647"/>
        <p:cNvGrpSpPr/>
        <p:nvPr/>
      </p:nvGrpSpPr>
      <p:grpSpPr>
        <a:xfrm>
          <a:off x="0" y="0"/>
          <a:ext cx="0" cy="0"/>
          <a:chOff x="0" y="0"/>
          <a:chExt cx="0" cy="0"/>
        </a:xfrm>
      </p:grpSpPr>
      <p:pic>
        <p:nvPicPr>
          <p:cNvPr id="648" name="Google Shape;648;g2770ead30b6_0_851"/>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649" name="Google Shape;649;g2770ead30b6_0_851"/>
          <p:cNvSpPr txBox="1"/>
          <p:nvPr>
            <p:ph type="title"/>
          </p:nvPr>
        </p:nvSpPr>
        <p:spPr>
          <a:xfrm>
            <a:off x="213075" y="228600"/>
            <a:ext cx="79335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650" name="Google Shape;650;g2770ead30b6_0_851"/>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rtl="0" algn="l">
              <a:lnSpc>
                <a:spcPct val="115000"/>
              </a:lnSpc>
              <a:spcBef>
                <a:spcPts val="0"/>
              </a:spcBef>
              <a:spcAft>
                <a:spcPts val="0"/>
              </a:spcAft>
              <a:buClr>
                <a:schemeClr val="dk1"/>
              </a:buClr>
              <a:buSzPts val="1600"/>
              <a:buChar char="●"/>
              <a:defRPr>
                <a:solidFill>
                  <a:schemeClr val="dk1"/>
                </a:solidFill>
              </a:defRPr>
            </a:lvl1pPr>
            <a:lvl2pPr indent="-292100" lvl="1" marL="914400" rtl="0" algn="l">
              <a:lnSpc>
                <a:spcPct val="115000"/>
              </a:lnSpc>
              <a:spcBef>
                <a:spcPts val="0"/>
              </a:spcBef>
              <a:spcAft>
                <a:spcPts val="0"/>
              </a:spcAft>
              <a:buClr>
                <a:schemeClr val="dk1"/>
              </a:buClr>
              <a:buSzPts val="1000"/>
              <a:buChar char="○"/>
              <a:defRPr sz="1600">
                <a:solidFill>
                  <a:schemeClr val="dk1"/>
                </a:solidFill>
              </a:defRPr>
            </a:lvl2pPr>
            <a:lvl3pPr indent="-292100" lvl="2" marL="1371600" rtl="0" algn="l">
              <a:lnSpc>
                <a:spcPct val="115000"/>
              </a:lnSpc>
              <a:spcBef>
                <a:spcPts val="0"/>
              </a:spcBef>
              <a:spcAft>
                <a:spcPts val="0"/>
              </a:spcAft>
              <a:buClr>
                <a:schemeClr val="dk1"/>
              </a:buClr>
              <a:buSzPts val="1000"/>
              <a:buChar char="■"/>
              <a:defRPr sz="1600">
                <a:solidFill>
                  <a:schemeClr val="dk1"/>
                </a:solidFill>
              </a:defRPr>
            </a:lvl3pPr>
            <a:lvl4pPr indent="-292100" lvl="3" marL="1828800" rtl="0" algn="l">
              <a:lnSpc>
                <a:spcPct val="115000"/>
              </a:lnSpc>
              <a:spcBef>
                <a:spcPts val="0"/>
              </a:spcBef>
              <a:spcAft>
                <a:spcPts val="0"/>
              </a:spcAft>
              <a:buClr>
                <a:schemeClr val="dk1"/>
              </a:buClr>
              <a:buSzPts val="1000"/>
              <a:buChar char="●"/>
              <a:defRPr sz="1600">
                <a:solidFill>
                  <a:schemeClr val="dk1"/>
                </a:solidFill>
              </a:defRPr>
            </a:lvl4pPr>
            <a:lvl5pPr indent="-292100" lvl="4" marL="2286000" rtl="0" algn="l">
              <a:lnSpc>
                <a:spcPct val="115000"/>
              </a:lnSpc>
              <a:spcBef>
                <a:spcPts val="0"/>
              </a:spcBef>
              <a:spcAft>
                <a:spcPts val="0"/>
              </a:spcAft>
              <a:buClr>
                <a:schemeClr val="dk1"/>
              </a:buClr>
              <a:buSzPts val="1000"/>
              <a:buChar char="○"/>
              <a:defRPr sz="1600">
                <a:solidFill>
                  <a:schemeClr val="dk1"/>
                </a:solidFill>
              </a:defRPr>
            </a:lvl5pPr>
            <a:lvl6pPr indent="-292100" lvl="5" marL="2743200" rtl="0" algn="l">
              <a:lnSpc>
                <a:spcPct val="115000"/>
              </a:lnSpc>
              <a:spcBef>
                <a:spcPts val="0"/>
              </a:spcBef>
              <a:spcAft>
                <a:spcPts val="0"/>
              </a:spcAft>
              <a:buClr>
                <a:schemeClr val="dk1"/>
              </a:buClr>
              <a:buSzPts val="1000"/>
              <a:buChar char="■"/>
              <a:defRPr sz="1600">
                <a:solidFill>
                  <a:schemeClr val="dk1"/>
                </a:solidFill>
              </a:defRPr>
            </a:lvl6pPr>
            <a:lvl7pPr indent="-292100" lvl="6" marL="3200400" rtl="0" algn="l">
              <a:lnSpc>
                <a:spcPct val="115000"/>
              </a:lnSpc>
              <a:spcBef>
                <a:spcPts val="0"/>
              </a:spcBef>
              <a:spcAft>
                <a:spcPts val="0"/>
              </a:spcAft>
              <a:buClr>
                <a:schemeClr val="dk1"/>
              </a:buClr>
              <a:buSzPts val="1000"/>
              <a:buChar char="●"/>
              <a:defRPr sz="1600">
                <a:solidFill>
                  <a:schemeClr val="dk1"/>
                </a:solidFill>
              </a:defRPr>
            </a:lvl7pPr>
            <a:lvl8pPr indent="-292100" lvl="7" marL="3657600" rtl="0" algn="l">
              <a:lnSpc>
                <a:spcPct val="115000"/>
              </a:lnSpc>
              <a:spcBef>
                <a:spcPts val="0"/>
              </a:spcBef>
              <a:spcAft>
                <a:spcPts val="0"/>
              </a:spcAft>
              <a:buClr>
                <a:schemeClr val="dk1"/>
              </a:buClr>
              <a:buSzPts val="1000"/>
              <a:buChar char="○"/>
              <a:defRPr sz="1600">
                <a:solidFill>
                  <a:schemeClr val="dk1"/>
                </a:solidFill>
              </a:defRPr>
            </a:lvl8pPr>
            <a:lvl9pPr indent="-292100" lvl="8" marL="4114800" rtl="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651" name="Google Shape;651;g2770ead30b6_0_851"/>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652" name="Google Shape;652;g2770ead30b6_0_851"/>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653" name="Google Shape;653;g2770ead30b6_0_851"/>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654" name="Google Shape;654;g2770ead30b6_0_851"/>
          <p:cNvSpPr/>
          <p:nvPr>
            <p:ph idx="2" type="pic"/>
          </p:nvPr>
        </p:nvSpPr>
        <p:spPr>
          <a:xfrm>
            <a:off x="8290775" y="71475"/>
            <a:ext cx="774300" cy="774300"/>
          </a:xfrm>
          <a:prstGeom prst="rect">
            <a:avLst/>
          </a:prstGeom>
          <a:noFill/>
          <a:ln>
            <a:noFill/>
          </a:ln>
        </p:spPr>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eckmark - blue">
  <p:cSld name="SECTION_HEADER_2">
    <p:spTree>
      <p:nvGrpSpPr>
        <p:cNvPr id="655" name="Shape 655"/>
        <p:cNvGrpSpPr/>
        <p:nvPr/>
      </p:nvGrpSpPr>
      <p:grpSpPr>
        <a:xfrm>
          <a:off x="0" y="0"/>
          <a:ext cx="0" cy="0"/>
          <a:chOff x="0" y="0"/>
          <a:chExt cx="0" cy="0"/>
        </a:xfrm>
      </p:grpSpPr>
      <p:pic>
        <p:nvPicPr>
          <p:cNvPr id="656" name="Google Shape;656;g2770ead30b6_0_859"/>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657" name="Google Shape;657;g2770ead30b6_0_859"/>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658" name="Google Shape;658;g2770ead30b6_0_859"/>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659" name="Google Shape;659;g2770ead30b6_0_859"/>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660" name="Google Shape;660;g2770ead30b6_0_859"/>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661" name="Google Shape;661;g2770ead30b6_0_859"/>
          <p:cNvPicPr preferRelativeResize="0"/>
          <p:nvPr/>
        </p:nvPicPr>
        <p:blipFill rotWithShape="1">
          <a:blip r:embed="rId4">
            <a:alphaModFix/>
          </a:blip>
          <a:srcRect b="0" l="0" r="0" t="0"/>
          <a:stretch/>
        </p:blipFill>
        <p:spPr>
          <a:xfrm>
            <a:off x="461400" y="2561763"/>
            <a:ext cx="410276" cy="410276"/>
          </a:xfrm>
          <a:prstGeom prst="rect">
            <a:avLst/>
          </a:prstGeom>
          <a:noFill/>
          <a:ln>
            <a:noFill/>
          </a:ln>
        </p:spPr>
      </p:pic>
      <p:pic>
        <p:nvPicPr>
          <p:cNvPr id="662" name="Google Shape;662;g2770ead30b6_0_859"/>
          <p:cNvPicPr preferRelativeResize="0"/>
          <p:nvPr/>
        </p:nvPicPr>
        <p:blipFill rotWithShape="1">
          <a:blip r:embed="rId4">
            <a:alphaModFix/>
          </a:blip>
          <a:srcRect b="0" l="0" r="0" t="0"/>
          <a:stretch/>
        </p:blipFill>
        <p:spPr>
          <a:xfrm>
            <a:off x="461400" y="1996288"/>
            <a:ext cx="410276" cy="410276"/>
          </a:xfrm>
          <a:prstGeom prst="rect">
            <a:avLst/>
          </a:prstGeom>
          <a:noFill/>
          <a:ln>
            <a:noFill/>
          </a:ln>
        </p:spPr>
      </p:pic>
      <p:sp>
        <p:nvSpPr>
          <p:cNvPr id="663" name="Google Shape;663;g2770ead30b6_0_859"/>
          <p:cNvSpPr txBox="1"/>
          <p:nvPr>
            <p:ph idx="2" type="title"/>
          </p:nvPr>
        </p:nvSpPr>
        <p:spPr>
          <a:xfrm>
            <a:off x="461400" y="1143000"/>
            <a:ext cx="7685400" cy="322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1600"/>
              <a:buNone/>
              <a:defRPr sz="1600">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a:latin typeface="Calibri"/>
                <a:ea typeface="Calibri"/>
                <a:cs typeface="Calibri"/>
                <a:sym typeface="Calibri"/>
              </a:defRPr>
            </a:lvl2pPr>
            <a:lvl3pPr lvl="2" rtl="0" algn="l">
              <a:lnSpc>
                <a:spcPct val="100000"/>
              </a:lnSpc>
              <a:spcBef>
                <a:spcPts val="0"/>
              </a:spcBef>
              <a:spcAft>
                <a:spcPts val="0"/>
              </a:spcAft>
              <a:buSzPts val="1400"/>
              <a:buNone/>
              <a:defRPr>
                <a:latin typeface="Calibri"/>
                <a:ea typeface="Calibri"/>
                <a:cs typeface="Calibri"/>
                <a:sym typeface="Calibri"/>
              </a:defRPr>
            </a:lvl3pPr>
            <a:lvl4pPr lvl="3" rtl="0" algn="l">
              <a:lnSpc>
                <a:spcPct val="100000"/>
              </a:lnSpc>
              <a:spcBef>
                <a:spcPts val="0"/>
              </a:spcBef>
              <a:spcAft>
                <a:spcPts val="0"/>
              </a:spcAft>
              <a:buSzPts val="1400"/>
              <a:buNone/>
              <a:defRPr>
                <a:latin typeface="Calibri"/>
                <a:ea typeface="Calibri"/>
                <a:cs typeface="Calibri"/>
                <a:sym typeface="Calibri"/>
              </a:defRPr>
            </a:lvl4pPr>
            <a:lvl5pPr lvl="4" rtl="0" algn="l">
              <a:lnSpc>
                <a:spcPct val="100000"/>
              </a:lnSpc>
              <a:spcBef>
                <a:spcPts val="0"/>
              </a:spcBef>
              <a:spcAft>
                <a:spcPts val="0"/>
              </a:spcAft>
              <a:buSzPts val="1400"/>
              <a:buNone/>
              <a:defRPr>
                <a:latin typeface="Calibri"/>
                <a:ea typeface="Calibri"/>
                <a:cs typeface="Calibri"/>
                <a:sym typeface="Calibri"/>
              </a:defRPr>
            </a:lvl5pPr>
            <a:lvl6pPr lvl="5" rtl="0" algn="l">
              <a:lnSpc>
                <a:spcPct val="100000"/>
              </a:lnSpc>
              <a:spcBef>
                <a:spcPts val="0"/>
              </a:spcBef>
              <a:spcAft>
                <a:spcPts val="0"/>
              </a:spcAft>
              <a:buSzPts val="1400"/>
              <a:buNone/>
              <a:defRPr>
                <a:latin typeface="Calibri"/>
                <a:ea typeface="Calibri"/>
                <a:cs typeface="Calibri"/>
                <a:sym typeface="Calibri"/>
              </a:defRPr>
            </a:lvl6pPr>
            <a:lvl7pPr lvl="6" rtl="0" algn="l">
              <a:lnSpc>
                <a:spcPct val="100000"/>
              </a:lnSpc>
              <a:spcBef>
                <a:spcPts val="0"/>
              </a:spcBef>
              <a:spcAft>
                <a:spcPts val="0"/>
              </a:spcAft>
              <a:buSzPts val="1400"/>
              <a:buNone/>
              <a:defRPr>
                <a:latin typeface="Calibri"/>
                <a:ea typeface="Calibri"/>
                <a:cs typeface="Calibri"/>
                <a:sym typeface="Calibri"/>
              </a:defRPr>
            </a:lvl7pPr>
            <a:lvl8pPr lvl="7" rtl="0" algn="l">
              <a:lnSpc>
                <a:spcPct val="100000"/>
              </a:lnSpc>
              <a:spcBef>
                <a:spcPts val="0"/>
              </a:spcBef>
              <a:spcAft>
                <a:spcPts val="0"/>
              </a:spcAft>
              <a:buSzPts val="1400"/>
              <a:buNone/>
              <a:defRPr>
                <a:latin typeface="Calibri"/>
                <a:ea typeface="Calibri"/>
                <a:cs typeface="Calibri"/>
                <a:sym typeface="Calibri"/>
              </a:defRPr>
            </a:lvl8pPr>
            <a:lvl9pPr lvl="8" rtl="0" algn="l">
              <a:lnSpc>
                <a:spcPct val="100000"/>
              </a:lnSpc>
              <a:spcBef>
                <a:spcPts val="0"/>
              </a:spcBef>
              <a:spcAft>
                <a:spcPts val="0"/>
              </a:spcAft>
              <a:buSzPts val="1400"/>
              <a:buNone/>
              <a:defRPr>
                <a:latin typeface="Calibri"/>
                <a:ea typeface="Calibri"/>
                <a:cs typeface="Calibri"/>
                <a:sym typeface="Calibri"/>
              </a:defRPr>
            </a:lvl9pPr>
          </a:lstStyle>
          <a:p/>
        </p:txBody>
      </p:sp>
      <p:sp>
        <p:nvSpPr>
          <p:cNvPr id="664" name="Google Shape;664;g2770ead30b6_0_859"/>
          <p:cNvSpPr txBox="1"/>
          <p:nvPr>
            <p:ph idx="1" type="subTitle"/>
          </p:nvPr>
        </p:nvSpPr>
        <p:spPr>
          <a:xfrm>
            <a:off x="1005250" y="2040025"/>
            <a:ext cx="5891400" cy="3228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800"/>
              <a:buNone/>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sp>
        <p:nvSpPr>
          <p:cNvPr id="665" name="Google Shape;665;g2770ead30b6_0_859"/>
          <p:cNvSpPr txBox="1"/>
          <p:nvPr>
            <p:ph idx="3" type="subTitle"/>
          </p:nvPr>
        </p:nvSpPr>
        <p:spPr>
          <a:xfrm>
            <a:off x="1005250" y="2605500"/>
            <a:ext cx="5891400" cy="3228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800"/>
              <a:buNone/>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pic>
        <p:nvPicPr>
          <p:cNvPr id="666" name="Google Shape;666;g2770ead30b6_0_859"/>
          <p:cNvPicPr preferRelativeResize="0"/>
          <p:nvPr/>
        </p:nvPicPr>
        <p:blipFill rotWithShape="1">
          <a:blip r:embed="rId4">
            <a:alphaModFix/>
          </a:blip>
          <a:srcRect b="0" l="0" r="0" t="0"/>
          <a:stretch/>
        </p:blipFill>
        <p:spPr>
          <a:xfrm>
            <a:off x="465600" y="3127238"/>
            <a:ext cx="410276" cy="410276"/>
          </a:xfrm>
          <a:prstGeom prst="rect">
            <a:avLst/>
          </a:prstGeom>
          <a:noFill/>
          <a:ln>
            <a:noFill/>
          </a:ln>
        </p:spPr>
      </p:pic>
      <p:sp>
        <p:nvSpPr>
          <p:cNvPr id="667" name="Google Shape;667;g2770ead30b6_0_859"/>
          <p:cNvSpPr txBox="1"/>
          <p:nvPr>
            <p:ph idx="4" type="subTitle"/>
          </p:nvPr>
        </p:nvSpPr>
        <p:spPr>
          <a:xfrm>
            <a:off x="1009450" y="3170975"/>
            <a:ext cx="5891400" cy="3228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800"/>
              <a:buNone/>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blue" type="tx">
  <p:cSld name="TITLE_AND_BODY">
    <p:spTree>
      <p:nvGrpSpPr>
        <p:cNvPr id="668" name="Shape 668"/>
        <p:cNvGrpSpPr/>
        <p:nvPr/>
      </p:nvGrpSpPr>
      <p:grpSpPr>
        <a:xfrm>
          <a:off x="0" y="0"/>
          <a:ext cx="0" cy="0"/>
          <a:chOff x="0" y="0"/>
          <a:chExt cx="0" cy="0"/>
        </a:xfrm>
      </p:grpSpPr>
      <p:pic>
        <p:nvPicPr>
          <p:cNvPr id="669" name="Google Shape;669;g2770ead30b6_0_872"/>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670" name="Google Shape;670;g2770ead30b6_0_872"/>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671" name="Google Shape;671;g2770ead30b6_0_872"/>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672" name="Google Shape;672;g2770ead30b6_0_872"/>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673" name="Google Shape;673;g2770ead30b6_0_872"/>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cess slide">
  <p:cSld name="TITLE_AND_TWO_COLUMNS_2">
    <p:spTree>
      <p:nvGrpSpPr>
        <p:cNvPr id="674" name="Shape 674"/>
        <p:cNvGrpSpPr/>
        <p:nvPr/>
      </p:nvGrpSpPr>
      <p:grpSpPr>
        <a:xfrm>
          <a:off x="0" y="0"/>
          <a:ext cx="0" cy="0"/>
          <a:chOff x="0" y="0"/>
          <a:chExt cx="0" cy="0"/>
        </a:xfrm>
      </p:grpSpPr>
      <p:pic>
        <p:nvPicPr>
          <p:cNvPr id="675" name="Google Shape;675;g2770ead30b6_0_878"/>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676" name="Google Shape;676;g2770ead30b6_0_878"/>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677" name="Google Shape;677;g2770ead30b6_0_878"/>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678" name="Google Shape;678;g2770ead30b6_0_878"/>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accent2"/>
              </a:buClr>
              <a:buSzPts val="1400"/>
              <a:buNone/>
              <a:defRPr sz="2000">
                <a:solidFill>
                  <a:schemeClr val="accent2"/>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679" name="Google Shape;679;g2770ead30b6_0_878"/>
          <p:cNvSpPr/>
          <p:nvPr/>
        </p:nvSpPr>
        <p:spPr>
          <a:xfrm>
            <a:off x="0" y="1189989"/>
            <a:ext cx="2214600" cy="669000"/>
          </a:xfrm>
          <a:prstGeom prst="homePlate">
            <a:avLst>
              <a:gd fmla="val 50000" name="adj"/>
            </a:avLst>
          </a:prstGeom>
          <a:solidFill>
            <a:srgbClr val="232C6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680" name="Google Shape;680;g2770ead30b6_0_878"/>
          <p:cNvSpPr/>
          <p:nvPr/>
        </p:nvSpPr>
        <p:spPr>
          <a:xfrm>
            <a:off x="1838325" y="1189775"/>
            <a:ext cx="2064000" cy="669000"/>
          </a:xfrm>
          <a:prstGeom prst="chevron">
            <a:avLst>
              <a:gd fmla="val 50000" name="adj"/>
            </a:avLst>
          </a:prstGeom>
          <a:solidFill>
            <a:srgbClr val="31386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681" name="Google Shape;681;g2770ead30b6_0_878"/>
          <p:cNvSpPr/>
          <p:nvPr/>
        </p:nvSpPr>
        <p:spPr>
          <a:xfrm>
            <a:off x="3516750" y="1189775"/>
            <a:ext cx="2064000" cy="669000"/>
          </a:xfrm>
          <a:prstGeom prst="chevron">
            <a:avLst>
              <a:gd fmla="val 50000" name="adj"/>
            </a:avLst>
          </a:prstGeom>
          <a:solidFill>
            <a:srgbClr val="434A7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682" name="Google Shape;682;g2770ead30b6_0_878"/>
          <p:cNvSpPr/>
          <p:nvPr/>
        </p:nvSpPr>
        <p:spPr>
          <a:xfrm>
            <a:off x="6874025" y="1189775"/>
            <a:ext cx="2064000" cy="669000"/>
          </a:xfrm>
          <a:prstGeom prst="chevron">
            <a:avLst>
              <a:gd fmla="val 50000" name="adj"/>
            </a:avLst>
          </a:prstGeom>
          <a:solidFill>
            <a:srgbClr val="999EC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683" name="Google Shape;683;g2770ead30b6_0_878"/>
          <p:cNvSpPr/>
          <p:nvPr/>
        </p:nvSpPr>
        <p:spPr>
          <a:xfrm>
            <a:off x="5195350" y="1189775"/>
            <a:ext cx="2064000" cy="669000"/>
          </a:xfrm>
          <a:prstGeom prst="chevron">
            <a:avLst>
              <a:gd fmla="val 50000" name="adj"/>
            </a:avLst>
          </a:prstGeom>
          <a:solidFill>
            <a:srgbClr val="676E9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684" name="Google Shape;684;g2770ead30b6_0_878"/>
          <p:cNvSpPr txBox="1"/>
          <p:nvPr>
            <p:ph idx="1" type="subTitle"/>
          </p:nvPr>
        </p:nvSpPr>
        <p:spPr>
          <a:xfrm>
            <a:off x="2140425" y="2029075"/>
            <a:ext cx="1459800" cy="23622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Clr>
                <a:schemeClr val="dk1"/>
              </a:buClr>
              <a:buSzPts val="1200"/>
              <a:buNone/>
              <a:defRPr sz="1200">
                <a:solidFill>
                  <a:schemeClr val="dk1"/>
                </a:solidFill>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sp>
        <p:nvSpPr>
          <p:cNvPr id="685" name="Google Shape;685;g2770ead30b6_0_878"/>
          <p:cNvSpPr txBox="1"/>
          <p:nvPr>
            <p:ph idx="2" type="subTitle"/>
          </p:nvPr>
        </p:nvSpPr>
        <p:spPr>
          <a:xfrm>
            <a:off x="3818850" y="2029088"/>
            <a:ext cx="1459800" cy="23622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Clr>
                <a:schemeClr val="dk1"/>
              </a:buClr>
              <a:buSzPts val="1200"/>
              <a:buNone/>
              <a:defRPr sz="1200">
                <a:solidFill>
                  <a:schemeClr val="dk1"/>
                </a:solidFill>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sp>
        <p:nvSpPr>
          <p:cNvPr id="686" name="Google Shape;686;g2770ead30b6_0_878"/>
          <p:cNvSpPr txBox="1"/>
          <p:nvPr>
            <p:ph idx="3" type="subTitle"/>
          </p:nvPr>
        </p:nvSpPr>
        <p:spPr>
          <a:xfrm>
            <a:off x="5497275" y="2029075"/>
            <a:ext cx="1459800" cy="23622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Clr>
                <a:schemeClr val="dk1"/>
              </a:buClr>
              <a:buSzPts val="1200"/>
              <a:buNone/>
              <a:defRPr sz="1200">
                <a:solidFill>
                  <a:schemeClr val="dk1"/>
                </a:solidFill>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sp>
        <p:nvSpPr>
          <p:cNvPr id="687" name="Google Shape;687;g2770ead30b6_0_878"/>
          <p:cNvSpPr txBox="1"/>
          <p:nvPr>
            <p:ph idx="4" type="subTitle"/>
          </p:nvPr>
        </p:nvSpPr>
        <p:spPr>
          <a:xfrm>
            <a:off x="7175700" y="2029188"/>
            <a:ext cx="1459800" cy="23622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Clr>
                <a:schemeClr val="dk1"/>
              </a:buClr>
              <a:buSzPts val="1200"/>
              <a:buNone/>
              <a:defRPr sz="1200">
                <a:solidFill>
                  <a:schemeClr val="dk1"/>
                </a:solidFill>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sp>
        <p:nvSpPr>
          <p:cNvPr id="688" name="Google Shape;688;g2770ead30b6_0_878"/>
          <p:cNvSpPr txBox="1"/>
          <p:nvPr>
            <p:ph idx="5" type="title"/>
          </p:nvPr>
        </p:nvSpPr>
        <p:spPr>
          <a:xfrm>
            <a:off x="333825" y="1340000"/>
            <a:ext cx="1383600" cy="369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800"/>
              <a:buNone/>
              <a:defRPr sz="1400">
                <a:latin typeface="Calibri"/>
                <a:ea typeface="Calibri"/>
                <a:cs typeface="Calibri"/>
                <a:sym typeface="Calibri"/>
              </a:defRPr>
            </a:lvl1pPr>
            <a:lvl2pPr lvl="1" rtl="0" algn="l">
              <a:lnSpc>
                <a:spcPct val="100000"/>
              </a:lnSpc>
              <a:spcBef>
                <a:spcPts val="0"/>
              </a:spcBef>
              <a:spcAft>
                <a:spcPts val="0"/>
              </a:spcAft>
              <a:buSzPts val="1400"/>
              <a:buNone/>
              <a:defRPr>
                <a:latin typeface="Calibri"/>
                <a:ea typeface="Calibri"/>
                <a:cs typeface="Calibri"/>
                <a:sym typeface="Calibri"/>
              </a:defRPr>
            </a:lvl2pPr>
            <a:lvl3pPr lvl="2" rtl="0" algn="l">
              <a:lnSpc>
                <a:spcPct val="100000"/>
              </a:lnSpc>
              <a:spcBef>
                <a:spcPts val="0"/>
              </a:spcBef>
              <a:spcAft>
                <a:spcPts val="0"/>
              </a:spcAft>
              <a:buSzPts val="1400"/>
              <a:buNone/>
              <a:defRPr>
                <a:latin typeface="Calibri"/>
                <a:ea typeface="Calibri"/>
                <a:cs typeface="Calibri"/>
                <a:sym typeface="Calibri"/>
              </a:defRPr>
            </a:lvl3pPr>
            <a:lvl4pPr lvl="3" rtl="0" algn="l">
              <a:lnSpc>
                <a:spcPct val="100000"/>
              </a:lnSpc>
              <a:spcBef>
                <a:spcPts val="0"/>
              </a:spcBef>
              <a:spcAft>
                <a:spcPts val="0"/>
              </a:spcAft>
              <a:buSzPts val="1400"/>
              <a:buNone/>
              <a:defRPr>
                <a:latin typeface="Calibri"/>
                <a:ea typeface="Calibri"/>
                <a:cs typeface="Calibri"/>
                <a:sym typeface="Calibri"/>
              </a:defRPr>
            </a:lvl4pPr>
            <a:lvl5pPr lvl="4" rtl="0" algn="l">
              <a:lnSpc>
                <a:spcPct val="100000"/>
              </a:lnSpc>
              <a:spcBef>
                <a:spcPts val="0"/>
              </a:spcBef>
              <a:spcAft>
                <a:spcPts val="0"/>
              </a:spcAft>
              <a:buSzPts val="1400"/>
              <a:buNone/>
              <a:defRPr>
                <a:latin typeface="Calibri"/>
                <a:ea typeface="Calibri"/>
                <a:cs typeface="Calibri"/>
                <a:sym typeface="Calibri"/>
              </a:defRPr>
            </a:lvl5pPr>
            <a:lvl6pPr lvl="5" rtl="0" algn="l">
              <a:lnSpc>
                <a:spcPct val="100000"/>
              </a:lnSpc>
              <a:spcBef>
                <a:spcPts val="0"/>
              </a:spcBef>
              <a:spcAft>
                <a:spcPts val="0"/>
              </a:spcAft>
              <a:buSzPts val="1400"/>
              <a:buNone/>
              <a:defRPr>
                <a:latin typeface="Calibri"/>
                <a:ea typeface="Calibri"/>
                <a:cs typeface="Calibri"/>
                <a:sym typeface="Calibri"/>
              </a:defRPr>
            </a:lvl6pPr>
            <a:lvl7pPr lvl="6" rtl="0" algn="l">
              <a:lnSpc>
                <a:spcPct val="100000"/>
              </a:lnSpc>
              <a:spcBef>
                <a:spcPts val="0"/>
              </a:spcBef>
              <a:spcAft>
                <a:spcPts val="0"/>
              </a:spcAft>
              <a:buSzPts val="1400"/>
              <a:buNone/>
              <a:defRPr>
                <a:latin typeface="Calibri"/>
                <a:ea typeface="Calibri"/>
                <a:cs typeface="Calibri"/>
                <a:sym typeface="Calibri"/>
              </a:defRPr>
            </a:lvl7pPr>
            <a:lvl8pPr lvl="7" rtl="0" algn="l">
              <a:lnSpc>
                <a:spcPct val="100000"/>
              </a:lnSpc>
              <a:spcBef>
                <a:spcPts val="0"/>
              </a:spcBef>
              <a:spcAft>
                <a:spcPts val="0"/>
              </a:spcAft>
              <a:buSzPts val="1400"/>
              <a:buNone/>
              <a:defRPr>
                <a:latin typeface="Calibri"/>
                <a:ea typeface="Calibri"/>
                <a:cs typeface="Calibri"/>
                <a:sym typeface="Calibri"/>
              </a:defRPr>
            </a:lvl8pPr>
            <a:lvl9pPr lvl="8" rtl="0" algn="l">
              <a:lnSpc>
                <a:spcPct val="100000"/>
              </a:lnSpc>
              <a:spcBef>
                <a:spcPts val="0"/>
              </a:spcBef>
              <a:spcAft>
                <a:spcPts val="0"/>
              </a:spcAft>
              <a:buSzPts val="1400"/>
              <a:buNone/>
              <a:defRPr>
                <a:latin typeface="Calibri"/>
                <a:ea typeface="Calibri"/>
                <a:cs typeface="Calibri"/>
                <a:sym typeface="Calibri"/>
              </a:defRPr>
            </a:lvl9pPr>
          </a:lstStyle>
          <a:p/>
        </p:txBody>
      </p:sp>
      <p:sp>
        <p:nvSpPr>
          <p:cNvPr id="689" name="Google Shape;689;g2770ead30b6_0_878"/>
          <p:cNvSpPr txBox="1"/>
          <p:nvPr>
            <p:ph idx="6" type="title"/>
          </p:nvPr>
        </p:nvSpPr>
        <p:spPr>
          <a:xfrm>
            <a:off x="2214600" y="1339775"/>
            <a:ext cx="1459800" cy="369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rtl="0" algn="l">
              <a:lnSpc>
                <a:spcPct val="100000"/>
              </a:lnSpc>
              <a:spcBef>
                <a:spcPts val="0"/>
              </a:spcBef>
              <a:spcAft>
                <a:spcPts val="0"/>
              </a:spcAft>
              <a:buSzPts val="1400"/>
              <a:buNone/>
              <a:defRPr>
                <a:latin typeface="Calibri"/>
                <a:ea typeface="Calibri"/>
                <a:cs typeface="Calibri"/>
                <a:sym typeface="Calibri"/>
              </a:defRPr>
            </a:lvl2pPr>
            <a:lvl3pPr lvl="2" rtl="0" algn="l">
              <a:lnSpc>
                <a:spcPct val="100000"/>
              </a:lnSpc>
              <a:spcBef>
                <a:spcPts val="0"/>
              </a:spcBef>
              <a:spcAft>
                <a:spcPts val="0"/>
              </a:spcAft>
              <a:buSzPts val="1400"/>
              <a:buNone/>
              <a:defRPr>
                <a:latin typeface="Calibri"/>
                <a:ea typeface="Calibri"/>
                <a:cs typeface="Calibri"/>
                <a:sym typeface="Calibri"/>
              </a:defRPr>
            </a:lvl3pPr>
            <a:lvl4pPr lvl="3" rtl="0" algn="l">
              <a:lnSpc>
                <a:spcPct val="100000"/>
              </a:lnSpc>
              <a:spcBef>
                <a:spcPts val="0"/>
              </a:spcBef>
              <a:spcAft>
                <a:spcPts val="0"/>
              </a:spcAft>
              <a:buSzPts val="1400"/>
              <a:buNone/>
              <a:defRPr>
                <a:latin typeface="Calibri"/>
                <a:ea typeface="Calibri"/>
                <a:cs typeface="Calibri"/>
                <a:sym typeface="Calibri"/>
              </a:defRPr>
            </a:lvl4pPr>
            <a:lvl5pPr lvl="4" rtl="0" algn="l">
              <a:lnSpc>
                <a:spcPct val="100000"/>
              </a:lnSpc>
              <a:spcBef>
                <a:spcPts val="0"/>
              </a:spcBef>
              <a:spcAft>
                <a:spcPts val="0"/>
              </a:spcAft>
              <a:buSzPts val="1400"/>
              <a:buNone/>
              <a:defRPr>
                <a:latin typeface="Calibri"/>
                <a:ea typeface="Calibri"/>
                <a:cs typeface="Calibri"/>
                <a:sym typeface="Calibri"/>
              </a:defRPr>
            </a:lvl5pPr>
            <a:lvl6pPr lvl="5" rtl="0" algn="l">
              <a:lnSpc>
                <a:spcPct val="100000"/>
              </a:lnSpc>
              <a:spcBef>
                <a:spcPts val="0"/>
              </a:spcBef>
              <a:spcAft>
                <a:spcPts val="0"/>
              </a:spcAft>
              <a:buSzPts val="1400"/>
              <a:buNone/>
              <a:defRPr>
                <a:latin typeface="Calibri"/>
                <a:ea typeface="Calibri"/>
                <a:cs typeface="Calibri"/>
                <a:sym typeface="Calibri"/>
              </a:defRPr>
            </a:lvl6pPr>
            <a:lvl7pPr lvl="6" rtl="0" algn="l">
              <a:lnSpc>
                <a:spcPct val="100000"/>
              </a:lnSpc>
              <a:spcBef>
                <a:spcPts val="0"/>
              </a:spcBef>
              <a:spcAft>
                <a:spcPts val="0"/>
              </a:spcAft>
              <a:buSzPts val="1400"/>
              <a:buNone/>
              <a:defRPr>
                <a:latin typeface="Calibri"/>
                <a:ea typeface="Calibri"/>
                <a:cs typeface="Calibri"/>
                <a:sym typeface="Calibri"/>
              </a:defRPr>
            </a:lvl7pPr>
            <a:lvl8pPr lvl="7" rtl="0" algn="l">
              <a:lnSpc>
                <a:spcPct val="100000"/>
              </a:lnSpc>
              <a:spcBef>
                <a:spcPts val="0"/>
              </a:spcBef>
              <a:spcAft>
                <a:spcPts val="0"/>
              </a:spcAft>
              <a:buSzPts val="1400"/>
              <a:buNone/>
              <a:defRPr>
                <a:latin typeface="Calibri"/>
                <a:ea typeface="Calibri"/>
                <a:cs typeface="Calibri"/>
                <a:sym typeface="Calibri"/>
              </a:defRPr>
            </a:lvl8pPr>
            <a:lvl9pPr lvl="8" rtl="0" algn="l">
              <a:lnSpc>
                <a:spcPct val="100000"/>
              </a:lnSpc>
              <a:spcBef>
                <a:spcPts val="0"/>
              </a:spcBef>
              <a:spcAft>
                <a:spcPts val="0"/>
              </a:spcAft>
              <a:buSzPts val="1400"/>
              <a:buNone/>
              <a:defRPr>
                <a:latin typeface="Calibri"/>
                <a:ea typeface="Calibri"/>
                <a:cs typeface="Calibri"/>
                <a:sym typeface="Calibri"/>
              </a:defRPr>
            </a:lvl9pPr>
          </a:lstStyle>
          <a:p/>
        </p:txBody>
      </p:sp>
      <p:sp>
        <p:nvSpPr>
          <p:cNvPr id="690" name="Google Shape;690;g2770ead30b6_0_878"/>
          <p:cNvSpPr txBox="1"/>
          <p:nvPr>
            <p:ph idx="7" type="title"/>
          </p:nvPr>
        </p:nvSpPr>
        <p:spPr>
          <a:xfrm>
            <a:off x="3846450" y="1340000"/>
            <a:ext cx="1459800" cy="369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rtl="0" algn="l">
              <a:lnSpc>
                <a:spcPct val="100000"/>
              </a:lnSpc>
              <a:spcBef>
                <a:spcPts val="0"/>
              </a:spcBef>
              <a:spcAft>
                <a:spcPts val="0"/>
              </a:spcAft>
              <a:buSzPts val="1400"/>
              <a:buNone/>
              <a:defRPr>
                <a:latin typeface="Calibri"/>
                <a:ea typeface="Calibri"/>
                <a:cs typeface="Calibri"/>
                <a:sym typeface="Calibri"/>
              </a:defRPr>
            </a:lvl2pPr>
            <a:lvl3pPr lvl="2" rtl="0" algn="l">
              <a:lnSpc>
                <a:spcPct val="100000"/>
              </a:lnSpc>
              <a:spcBef>
                <a:spcPts val="0"/>
              </a:spcBef>
              <a:spcAft>
                <a:spcPts val="0"/>
              </a:spcAft>
              <a:buSzPts val="1400"/>
              <a:buNone/>
              <a:defRPr>
                <a:latin typeface="Calibri"/>
                <a:ea typeface="Calibri"/>
                <a:cs typeface="Calibri"/>
                <a:sym typeface="Calibri"/>
              </a:defRPr>
            </a:lvl3pPr>
            <a:lvl4pPr lvl="3" rtl="0" algn="l">
              <a:lnSpc>
                <a:spcPct val="100000"/>
              </a:lnSpc>
              <a:spcBef>
                <a:spcPts val="0"/>
              </a:spcBef>
              <a:spcAft>
                <a:spcPts val="0"/>
              </a:spcAft>
              <a:buSzPts val="1400"/>
              <a:buNone/>
              <a:defRPr>
                <a:latin typeface="Calibri"/>
                <a:ea typeface="Calibri"/>
                <a:cs typeface="Calibri"/>
                <a:sym typeface="Calibri"/>
              </a:defRPr>
            </a:lvl4pPr>
            <a:lvl5pPr lvl="4" rtl="0" algn="l">
              <a:lnSpc>
                <a:spcPct val="100000"/>
              </a:lnSpc>
              <a:spcBef>
                <a:spcPts val="0"/>
              </a:spcBef>
              <a:spcAft>
                <a:spcPts val="0"/>
              </a:spcAft>
              <a:buSzPts val="1400"/>
              <a:buNone/>
              <a:defRPr>
                <a:latin typeface="Calibri"/>
                <a:ea typeface="Calibri"/>
                <a:cs typeface="Calibri"/>
                <a:sym typeface="Calibri"/>
              </a:defRPr>
            </a:lvl5pPr>
            <a:lvl6pPr lvl="5" rtl="0" algn="l">
              <a:lnSpc>
                <a:spcPct val="100000"/>
              </a:lnSpc>
              <a:spcBef>
                <a:spcPts val="0"/>
              </a:spcBef>
              <a:spcAft>
                <a:spcPts val="0"/>
              </a:spcAft>
              <a:buSzPts val="1400"/>
              <a:buNone/>
              <a:defRPr>
                <a:latin typeface="Calibri"/>
                <a:ea typeface="Calibri"/>
                <a:cs typeface="Calibri"/>
                <a:sym typeface="Calibri"/>
              </a:defRPr>
            </a:lvl6pPr>
            <a:lvl7pPr lvl="6" rtl="0" algn="l">
              <a:lnSpc>
                <a:spcPct val="100000"/>
              </a:lnSpc>
              <a:spcBef>
                <a:spcPts val="0"/>
              </a:spcBef>
              <a:spcAft>
                <a:spcPts val="0"/>
              </a:spcAft>
              <a:buSzPts val="1400"/>
              <a:buNone/>
              <a:defRPr>
                <a:latin typeface="Calibri"/>
                <a:ea typeface="Calibri"/>
                <a:cs typeface="Calibri"/>
                <a:sym typeface="Calibri"/>
              </a:defRPr>
            </a:lvl7pPr>
            <a:lvl8pPr lvl="7" rtl="0" algn="l">
              <a:lnSpc>
                <a:spcPct val="100000"/>
              </a:lnSpc>
              <a:spcBef>
                <a:spcPts val="0"/>
              </a:spcBef>
              <a:spcAft>
                <a:spcPts val="0"/>
              </a:spcAft>
              <a:buSzPts val="1400"/>
              <a:buNone/>
              <a:defRPr>
                <a:latin typeface="Calibri"/>
                <a:ea typeface="Calibri"/>
                <a:cs typeface="Calibri"/>
                <a:sym typeface="Calibri"/>
              </a:defRPr>
            </a:lvl8pPr>
            <a:lvl9pPr lvl="8" rtl="0" algn="l">
              <a:lnSpc>
                <a:spcPct val="100000"/>
              </a:lnSpc>
              <a:spcBef>
                <a:spcPts val="0"/>
              </a:spcBef>
              <a:spcAft>
                <a:spcPts val="0"/>
              </a:spcAft>
              <a:buSzPts val="1400"/>
              <a:buNone/>
              <a:defRPr>
                <a:latin typeface="Calibri"/>
                <a:ea typeface="Calibri"/>
                <a:cs typeface="Calibri"/>
                <a:sym typeface="Calibri"/>
              </a:defRPr>
            </a:lvl9pPr>
          </a:lstStyle>
          <a:p/>
        </p:txBody>
      </p:sp>
      <p:sp>
        <p:nvSpPr>
          <p:cNvPr id="691" name="Google Shape;691;g2770ead30b6_0_878"/>
          <p:cNvSpPr txBox="1"/>
          <p:nvPr>
            <p:ph idx="8" type="title"/>
          </p:nvPr>
        </p:nvSpPr>
        <p:spPr>
          <a:xfrm>
            <a:off x="5545325" y="1339775"/>
            <a:ext cx="1459800" cy="369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rtl="0" algn="l">
              <a:lnSpc>
                <a:spcPct val="100000"/>
              </a:lnSpc>
              <a:spcBef>
                <a:spcPts val="0"/>
              </a:spcBef>
              <a:spcAft>
                <a:spcPts val="0"/>
              </a:spcAft>
              <a:buSzPts val="1400"/>
              <a:buNone/>
              <a:defRPr>
                <a:latin typeface="Calibri"/>
                <a:ea typeface="Calibri"/>
                <a:cs typeface="Calibri"/>
                <a:sym typeface="Calibri"/>
              </a:defRPr>
            </a:lvl2pPr>
            <a:lvl3pPr lvl="2" rtl="0" algn="l">
              <a:lnSpc>
                <a:spcPct val="100000"/>
              </a:lnSpc>
              <a:spcBef>
                <a:spcPts val="0"/>
              </a:spcBef>
              <a:spcAft>
                <a:spcPts val="0"/>
              </a:spcAft>
              <a:buSzPts val="1400"/>
              <a:buNone/>
              <a:defRPr>
                <a:latin typeface="Calibri"/>
                <a:ea typeface="Calibri"/>
                <a:cs typeface="Calibri"/>
                <a:sym typeface="Calibri"/>
              </a:defRPr>
            </a:lvl3pPr>
            <a:lvl4pPr lvl="3" rtl="0" algn="l">
              <a:lnSpc>
                <a:spcPct val="100000"/>
              </a:lnSpc>
              <a:spcBef>
                <a:spcPts val="0"/>
              </a:spcBef>
              <a:spcAft>
                <a:spcPts val="0"/>
              </a:spcAft>
              <a:buSzPts val="1400"/>
              <a:buNone/>
              <a:defRPr>
                <a:latin typeface="Calibri"/>
                <a:ea typeface="Calibri"/>
                <a:cs typeface="Calibri"/>
                <a:sym typeface="Calibri"/>
              </a:defRPr>
            </a:lvl4pPr>
            <a:lvl5pPr lvl="4" rtl="0" algn="l">
              <a:lnSpc>
                <a:spcPct val="100000"/>
              </a:lnSpc>
              <a:spcBef>
                <a:spcPts val="0"/>
              </a:spcBef>
              <a:spcAft>
                <a:spcPts val="0"/>
              </a:spcAft>
              <a:buSzPts val="1400"/>
              <a:buNone/>
              <a:defRPr>
                <a:latin typeface="Calibri"/>
                <a:ea typeface="Calibri"/>
                <a:cs typeface="Calibri"/>
                <a:sym typeface="Calibri"/>
              </a:defRPr>
            </a:lvl5pPr>
            <a:lvl6pPr lvl="5" rtl="0" algn="l">
              <a:lnSpc>
                <a:spcPct val="100000"/>
              </a:lnSpc>
              <a:spcBef>
                <a:spcPts val="0"/>
              </a:spcBef>
              <a:spcAft>
                <a:spcPts val="0"/>
              </a:spcAft>
              <a:buSzPts val="1400"/>
              <a:buNone/>
              <a:defRPr>
                <a:latin typeface="Calibri"/>
                <a:ea typeface="Calibri"/>
                <a:cs typeface="Calibri"/>
                <a:sym typeface="Calibri"/>
              </a:defRPr>
            </a:lvl6pPr>
            <a:lvl7pPr lvl="6" rtl="0" algn="l">
              <a:lnSpc>
                <a:spcPct val="100000"/>
              </a:lnSpc>
              <a:spcBef>
                <a:spcPts val="0"/>
              </a:spcBef>
              <a:spcAft>
                <a:spcPts val="0"/>
              </a:spcAft>
              <a:buSzPts val="1400"/>
              <a:buNone/>
              <a:defRPr>
                <a:latin typeface="Calibri"/>
                <a:ea typeface="Calibri"/>
                <a:cs typeface="Calibri"/>
                <a:sym typeface="Calibri"/>
              </a:defRPr>
            </a:lvl7pPr>
            <a:lvl8pPr lvl="7" rtl="0" algn="l">
              <a:lnSpc>
                <a:spcPct val="100000"/>
              </a:lnSpc>
              <a:spcBef>
                <a:spcPts val="0"/>
              </a:spcBef>
              <a:spcAft>
                <a:spcPts val="0"/>
              </a:spcAft>
              <a:buSzPts val="1400"/>
              <a:buNone/>
              <a:defRPr>
                <a:latin typeface="Calibri"/>
                <a:ea typeface="Calibri"/>
                <a:cs typeface="Calibri"/>
                <a:sym typeface="Calibri"/>
              </a:defRPr>
            </a:lvl8pPr>
            <a:lvl9pPr lvl="8" rtl="0" algn="l">
              <a:lnSpc>
                <a:spcPct val="100000"/>
              </a:lnSpc>
              <a:spcBef>
                <a:spcPts val="0"/>
              </a:spcBef>
              <a:spcAft>
                <a:spcPts val="0"/>
              </a:spcAft>
              <a:buSzPts val="1400"/>
              <a:buNone/>
              <a:defRPr>
                <a:latin typeface="Calibri"/>
                <a:ea typeface="Calibri"/>
                <a:cs typeface="Calibri"/>
                <a:sym typeface="Calibri"/>
              </a:defRPr>
            </a:lvl9pPr>
          </a:lstStyle>
          <a:p/>
        </p:txBody>
      </p:sp>
      <p:sp>
        <p:nvSpPr>
          <p:cNvPr id="692" name="Google Shape;692;g2770ead30b6_0_878"/>
          <p:cNvSpPr txBox="1"/>
          <p:nvPr>
            <p:ph idx="9" type="title"/>
          </p:nvPr>
        </p:nvSpPr>
        <p:spPr>
          <a:xfrm>
            <a:off x="7259350" y="1339775"/>
            <a:ext cx="1459800" cy="369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rtl="0" algn="l">
              <a:lnSpc>
                <a:spcPct val="100000"/>
              </a:lnSpc>
              <a:spcBef>
                <a:spcPts val="0"/>
              </a:spcBef>
              <a:spcAft>
                <a:spcPts val="0"/>
              </a:spcAft>
              <a:buSzPts val="1400"/>
              <a:buNone/>
              <a:defRPr>
                <a:latin typeface="Calibri"/>
                <a:ea typeface="Calibri"/>
                <a:cs typeface="Calibri"/>
                <a:sym typeface="Calibri"/>
              </a:defRPr>
            </a:lvl2pPr>
            <a:lvl3pPr lvl="2" rtl="0" algn="l">
              <a:lnSpc>
                <a:spcPct val="100000"/>
              </a:lnSpc>
              <a:spcBef>
                <a:spcPts val="0"/>
              </a:spcBef>
              <a:spcAft>
                <a:spcPts val="0"/>
              </a:spcAft>
              <a:buSzPts val="1400"/>
              <a:buNone/>
              <a:defRPr>
                <a:latin typeface="Calibri"/>
                <a:ea typeface="Calibri"/>
                <a:cs typeface="Calibri"/>
                <a:sym typeface="Calibri"/>
              </a:defRPr>
            </a:lvl3pPr>
            <a:lvl4pPr lvl="3" rtl="0" algn="l">
              <a:lnSpc>
                <a:spcPct val="100000"/>
              </a:lnSpc>
              <a:spcBef>
                <a:spcPts val="0"/>
              </a:spcBef>
              <a:spcAft>
                <a:spcPts val="0"/>
              </a:spcAft>
              <a:buSzPts val="1400"/>
              <a:buNone/>
              <a:defRPr>
                <a:latin typeface="Calibri"/>
                <a:ea typeface="Calibri"/>
                <a:cs typeface="Calibri"/>
                <a:sym typeface="Calibri"/>
              </a:defRPr>
            </a:lvl4pPr>
            <a:lvl5pPr lvl="4" rtl="0" algn="l">
              <a:lnSpc>
                <a:spcPct val="100000"/>
              </a:lnSpc>
              <a:spcBef>
                <a:spcPts val="0"/>
              </a:spcBef>
              <a:spcAft>
                <a:spcPts val="0"/>
              </a:spcAft>
              <a:buSzPts val="1400"/>
              <a:buNone/>
              <a:defRPr>
                <a:latin typeface="Calibri"/>
                <a:ea typeface="Calibri"/>
                <a:cs typeface="Calibri"/>
                <a:sym typeface="Calibri"/>
              </a:defRPr>
            </a:lvl5pPr>
            <a:lvl6pPr lvl="5" rtl="0" algn="l">
              <a:lnSpc>
                <a:spcPct val="100000"/>
              </a:lnSpc>
              <a:spcBef>
                <a:spcPts val="0"/>
              </a:spcBef>
              <a:spcAft>
                <a:spcPts val="0"/>
              </a:spcAft>
              <a:buSzPts val="1400"/>
              <a:buNone/>
              <a:defRPr>
                <a:latin typeface="Calibri"/>
                <a:ea typeface="Calibri"/>
                <a:cs typeface="Calibri"/>
                <a:sym typeface="Calibri"/>
              </a:defRPr>
            </a:lvl6pPr>
            <a:lvl7pPr lvl="6" rtl="0" algn="l">
              <a:lnSpc>
                <a:spcPct val="100000"/>
              </a:lnSpc>
              <a:spcBef>
                <a:spcPts val="0"/>
              </a:spcBef>
              <a:spcAft>
                <a:spcPts val="0"/>
              </a:spcAft>
              <a:buSzPts val="1400"/>
              <a:buNone/>
              <a:defRPr>
                <a:latin typeface="Calibri"/>
                <a:ea typeface="Calibri"/>
                <a:cs typeface="Calibri"/>
                <a:sym typeface="Calibri"/>
              </a:defRPr>
            </a:lvl7pPr>
            <a:lvl8pPr lvl="7" rtl="0" algn="l">
              <a:lnSpc>
                <a:spcPct val="100000"/>
              </a:lnSpc>
              <a:spcBef>
                <a:spcPts val="0"/>
              </a:spcBef>
              <a:spcAft>
                <a:spcPts val="0"/>
              </a:spcAft>
              <a:buSzPts val="1400"/>
              <a:buNone/>
              <a:defRPr>
                <a:latin typeface="Calibri"/>
                <a:ea typeface="Calibri"/>
                <a:cs typeface="Calibri"/>
                <a:sym typeface="Calibri"/>
              </a:defRPr>
            </a:lvl8pPr>
            <a:lvl9pPr lvl="8" rtl="0" algn="l">
              <a:lnSpc>
                <a:spcPct val="100000"/>
              </a:lnSpc>
              <a:spcBef>
                <a:spcPts val="0"/>
              </a:spcBef>
              <a:spcAft>
                <a:spcPts val="0"/>
              </a:spcAft>
              <a:buSzPts val="1400"/>
              <a:buNone/>
              <a:defRPr>
                <a:latin typeface="Calibri"/>
                <a:ea typeface="Calibri"/>
                <a:cs typeface="Calibri"/>
                <a:sym typeface="Calibri"/>
              </a:defRPr>
            </a:lvl9pPr>
          </a:lstStyle>
          <a:p/>
        </p:txBody>
      </p:sp>
      <p:sp>
        <p:nvSpPr>
          <p:cNvPr id="693" name="Google Shape;693;g2770ead30b6_0_878"/>
          <p:cNvSpPr txBox="1"/>
          <p:nvPr>
            <p:ph idx="13" type="subTitle"/>
          </p:nvPr>
        </p:nvSpPr>
        <p:spPr>
          <a:xfrm>
            <a:off x="295725" y="2029200"/>
            <a:ext cx="1459800" cy="23622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Clr>
                <a:schemeClr val="dk1"/>
              </a:buClr>
              <a:buSzPts val="1200"/>
              <a:buNone/>
              <a:defRPr sz="1200">
                <a:solidFill>
                  <a:schemeClr val="dk1"/>
                </a:solidFill>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mparisons with icons">
  <p:cSld name="ONE_COLUMN_TEXT_4">
    <p:spTree>
      <p:nvGrpSpPr>
        <p:cNvPr id="694" name="Shape 694"/>
        <p:cNvGrpSpPr/>
        <p:nvPr/>
      </p:nvGrpSpPr>
      <p:grpSpPr>
        <a:xfrm>
          <a:off x="0" y="0"/>
          <a:ext cx="0" cy="0"/>
          <a:chOff x="0" y="0"/>
          <a:chExt cx="0" cy="0"/>
        </a:xfrm>
      </p:grpSpPr>
      <p:pic>
        <p:nvPicPr>
          <p:cNvPr id="695" name="Google Shape;695;g2770ead30b6_0_898"/>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sp>
        <p:nvSpPr>
          <p:cNvPr id="696" name="Google Shape;696;g2770ead30b6_0_898"/>
          <p:cNvSpPr/>
          <p:nvPr/>
        </p:nvSpPr>
        <p:spPr>
          <a:xfrm>
            <a:off x="296375" y="1159025"/>
            <a:ext cx="2592600" cy="3160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97" name="Google Shape;697;g2770ead30b6_0_898"/>
          <p:cNvPicPr preferRelativeResize="0"/>
          <p:nvPr/>
        </p:nvPicPr>
        <p:blipFill rotWithShape="1">
          <a:blip r:embed="rId3">
            <a:alphaModFix/>
          </a:blip>
          <a:srcRect b="0" l="0" r="0" t="0"/>
          <a:stretch/>
        </p:blipFill>
        <p:spPr>
          <a:xfrm>
            <a:off x="-6900" y="0"/>
            <a:ext cx="9172498" cy="917250"/>
          </a:xfrm>
          <a:prstGeom prst="rect">
            <a:avLst/>
          </a:prstGeom>
          <a:noFill/>
          <a:ln>
            <a:noFill/>
          </a:ln>
        </p:spPr>
      </p:pic>
      <p:sp>
        <p:nvSpPr>
          <p:cNvPr id="698" name="Google Shape;698;g2770ead30b6_0_898"/>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699" name="Google Shape;699;g2770ead30b6_0_898"/>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cxnSp>
        <p:nvCxnSpPr>
          <p:cNvPr id="700" name="Google Shape;700;g2770ead30b6_0_898"/>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701" name="Google Shape;701;g2770ead30b6_0_898"/>
          <p:cNvSpPr txBox="1"/>
          <p:nvPr>
            <p:ph idx="1" type="subTitle"/>
          </p:nvPr>
        </p:nvSpPr>
        <p:spPr>
          <a:xfrm>
            <a:off x="377725" y="1614818"/>
            <a:ext cx="2421300" cy="2486100"/>
          </a:xfrm>
          <a:prstGeom prst="rect">
            <a:avLst/>
          </a:prstGeom>
          <a:noFill/>
          <a:ln>
            <a:noFill/>
          </a:ln>
        </p:spPr>
        <p:txBody>
          <a:bodyPr anchorCtr="0" anchor="t" bIns="0" lIns="0" spcFirstLastPara="1" rIns="0" wrap="square" tIns="0">
            <a:normAutofit/>
          </a:bodyPr>
          <a:lstStyle>
            <a:lvl1pPr lvl="0" rtl="0" algn="ctr">
              <a:lnSpc>
                <a:spcPct val="115000"/>
              </a:lnSpc>
              <a:spcBef>
                <a:spcPts val="0"/>
              </a:spcBef>
              <a:spcAft>
                <a:spcPts val="0"/>
              </a:spcAft>
              <a:buClr>
                <a:schemeClr val="lt1"/>
              </a:buClr>
              <a:buSzPts val="1400"/>
              <a:buNone/>
              <a:defRPr sz="1400">
                <a:solidFill>
                  <a:schemeClr val="lt1"/>
                </a:solidFill>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702" name="Google Shape;702;g2770ead30b6_0_898"/>
          <p:cNvSpPr/>
          <p:nvPr>
            <p:ph idx="2" type="pic"/>
          </p:nvPr>
        </p:nvSpPr>
        <p:spPr>
          <a:xfrm>
            <a:off x="1391575" y="1204932"/>
            <a:ext cx="393600" cy="353700"/>
          </a:xfrm>
          <a:prstGeom prst="roundRect">
            <a:avLst>
              <a:gd fmla="val 16667" name="adj"/>
            </a:avLst>
          </a:prstGeom>
          <a:noFill/>
          <a:ln>
            <a:noFill/>
          </a:ln>
        </p:spPr>
      </p:sp>
      <p:sp>
        <p:nvSpPr>
          <p:cNvPr id="703" name="Google Shape;703;g2770ead30b6_0_898"/>
          <p:cNvSpPr/>
          <p:nvPr/>
        </p:nvSpPr>
        <p:spPr>
          <a:xfrm>
            <a:off x="3177075" y="1159025"/>
            <a:ext cx="2592600" cy="3160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g2770ead30b6_0_898"/>
          <p:cNvSpPr txBox="1"/>
          <p:nvPr>
            <p:ph idx="3" type="subTitle"/>
          </p:nvPr>
        </p:nvSpPr>
        <p:spPr>
          <a:xfrm>
            <a:off x="3258425" y="1614818"/>
            <a:ext cx="2421300" cy="2486100"/>
          </a:xfrm>
          <a:prstGeom prst="rect">
            <a:avLst/>
          </a:prstGeom>
          <a:noFill/>
          <a:ln>
            <a:noFill/>
          </a:ln>
        </p:spPr>
        <p:txBody>
          <a:bodyPr anchorCtr="0" anchor="t" bIns="0" lIns="0" spcFirstLastPara="1" rIns="0" wrap="square" tIns="0">
            <a:normAutofit/>
          </a:bodyPr>
          <a:lstStyle>
            <a:lvl1pPr lvl="0" rtl="0" algn="ctr">
              <a:lnSpc>
                <a:spcPct val="115000"/>
              </a:lnSpc>
              <a:spcBef>
                <a:spcPts val="0"/>
              </a:spcBef>
              <a:spcAft>
                <a:spcPts val="0"/>
              </a:spcAft>
              <a:buClr>
                <a:schemeClr val="lt1"/>
              </a:buClr>
              <a:buSzPts val="1400"/>
              <a:buNone/>
              <a:defRPr sz="1400">
                <a:solidFill>
                  <a:schemeClr val="lt1"/>
                </a:solidFill>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705" name="Google Shape;705;g2770ead30b6_0_898"/>
          <p:cNvSpPr/>
          <p:nvPr>
            <p:ph idx="4" type="pic"/>
          </p:nvPr>
        </p:nvSpPr>
        <p:spPr>
          <a:xfrm>
            <a:off x="4272275" y="1204932"/>
            <a:ext cx="393600" cy="353700"/>
          </a:xfrm>
          <a:prstGeom prst="roundRect">
            <a:avLst>
              <a:gd fmla="val 16667" name="adj"/>
            </a:avLst>
          </a:prstGeom>
          <a:noFill/>
          <a:ln>
            <a:noFill/>
          </a:ln>
        </p:spPr>
      </p:sp>
      <p:sp>
        <p:nvSpPr>
          <p:cNvPr id="706" name="Google Shape;706;g2770ead30b6_0_898"/>
          <p:cNvSpPr/>
          <p:nvPr/>
        </p:nvSpPr>
        <p:spPr>
          <a:xfrm>
            <a:off x="6057775" y="1159025"/>
            <a:ext cx="2592600" cy="3160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g2770ead30b6_0_898"/>
          <p:cNvSpPr txBox="1"/>
          <p:nvPr>
            <p:ph idx="5" type="subTitle"/>
          </p:nvPr>
        </p:nvSpPr>
        <p:spPr>
          <a:xfrm>
            <a:off x="6139125" y="1614818"/>
            <a:ext cx="2421300" cy="2486100"/>
          </a:xfrm>
          <a:prstGeom prst="rect">
            <a:avLst/>
          </a:prstGeom>
          <a:noFill/>
          <a:ln>
            <a:noFill/>
          </a:ln>
        </p:spPr>
        <p:txBody>
          <a:bodyPr anchorCtr="0" anchor="t" bIns="0" lIns="0" spcFirstLastPara="1" rIns="0" wrap="square" tIns="0">
            <a:normAutofit/>
          </a:bodyPr>
          <a:lstStyle>
            <a:lvl1pPr lvl="0" rtl="0" algn="ctr">
              <a:lnSpc>
                <a:spcPct val="115000"/>
              </a:lnSpc>
              <a:spcBef>
                <a:spcPts val="0"/>
              </a:spcBef>
              <a:spcAft>
                <a:spcPts val="0"/>
              </a:spcAft>
              <a:buClr>
                <a:schemeClr val="lt1"/>
              </a:buClr>
              <a:buSzPts val="1400"/>
              <a:buNone/>
              <a:defRPr sz="1400">
                <a:solidFill>
                  <a:schemeClr val="lt1"/>
                </a:solidFill>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708" name="Google Shape;708;g2770ead30b6_0_898"/>
          <p:cNvSpPr/>
          <p:nvPr>
            <p:ph idx="6" type="pic"/>
          </p:nvPr>
        </p:nvSpPr>
        <p:spPr>
          <a:xfrm>
            <a:off x="7152975" y="1204932"/>
            <a:ext cx="393600" cy="353700"/>
          </a:xfrm>
          <a:prstGeom prst="roundRect">
            <a:avLst>
              <a:gd fmla="val 16667" name="adj"/>
            </a:avLst>
          </a:prstGeom>
          <a:noFill/>
          <a:ln>
            <a:noFill/>
          </a:ln>
        </p:spPr>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yellow">
  <p:cSld name="ONE_COLUMN_TEXT_2">
    <p:spTree>
      <p:nvGrpSpPr>
        <p:cNvPr id="709" name="Shape 709"/>
        <p:cNvGrpSpPr/>
        <p:nvPr/>
      </p:nvGrpSpPr>
      <p:grpSpPr>
        <a:xfrm>
          <a:off x="0" y="0"/>
          <a:ext cx="0" cy="0"/>
          <a:chOff x="0" y="0"/>
          <a:chExt cx="0" cy="0"/>
        </a:xfrm>
      </p:grpSpPr>
      <p:pic>
        <p:nvPicPr>
          <p:cNvPr id="710" name="Google Shape;710;g2770ead30b6_0_91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711" name="Google Shape;711;g2770ead30b6_0_913"/>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712" name="Google Shape;712;g2770ead30b6_0_913"/>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sp>
        <p:nvSpPr>
          <p:cNvPr id="713" name="Google Shape;713;g2770ead30b6_0_913"/>
          <p:cNvSpPr txBox="1"/>
          <p:nvPr>
            <p:ph type="ctrTitle"/>
          </p:nvPr>
        </p:nvSpPr>
        <p:spPr>
          <a:xfrm>
            <a:off x="311700" y="744575"/>
            <a:ext cx="8520600" cy="1827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p:txBody>
      </p:sp>
      <p:sp>
        <p:nvSpPr>
          <p:cNvPr id="714" name="Google Shape;714;g2770ead30b6_0_913"/>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rt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rtl="0"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rtl="0"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rtl="0"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rtl="0"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rtl="0"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rtl="0"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rtl="0"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rtl="0"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p:txBody>
      </p:sp>
      <p:cxnSp>
        <p:nvCxnSpPr>
          <p:cNvPr id="715" name="Google Shape;715;g2770ead30b6_0_913"/>
          <p:cNvCxnSpPr/>
          <p:nvPr/>
        </p:nvCxnSpPr>
        <p:spPr>
          <a:xfrm>
            <a:off x="295875" y="2758925"/>
            <a:ext cx="85413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yellow">
  <p:cSld name="TITLE_1">
    <p:spTree>
      <p:nvGrpSpPr>
        <p:cNvPr id="716" name="Shape 716"/>
        <p:cNvGrpSpPr/>
        <p:nvPr/>
      </p:nvGrpSpPr>
      <p:grpSpPr>
        <a:xfrm>
          <a:off x="0" y="0"/>
          <a:ext cx="0" cy="0"/>
          <a:chOff x="0" y="0"/>
          <a:chExt cx="0" cy="0"/>
        </a:xfrm>
      </p:grpSpPr>
      <p:pic>
        <p:nvPicPr>
          <p:cNvPr id="717" name="Google Shape;717;g2770ead30b6_0_92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718" name="Google Shape;718;g2770ead30b6_0_920"/>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
        <p:nvSpPr>
          <p:cNvPr id="719" name="Google Shape;719;g2770ead30b6_0_920"/>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3" Type="http://schemas.openxmlformats.org/officeDocument/2006/relationships/slideLayout" Target="../slideLayouts/slideLayout61.xml"/><Relationship Id="rId12" Type="http://schemas.openxmlformats.org/officeDocument/2006/relationships/slideLayout" Target="../slideLayouts/slideLayout60.xml"/><Relationship Id="rId15" Type="http://schemas.openxmlformats.org/officeDocument/2006/relationships/slideLayout" Target="../slideLayouts/slideLayout63.xml"/><Relationship Id="rId14" Type="http://schemas.openxmlformats.org/officeDocument/2006/relationships/slideLayout" Target="../slideLayouts/slideLayout62.xml"/><Relationship Id="rId17" Type="http://schemas.openxmlformats.org/officeDocument/2006/relationships/theme" Target="../theme/theme5.xml"/><Relationship Id="rId16"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9" Type="http://schemas.openxmlformats.org/officeDocument/2006/relationships/slideLayout" Target="../slideLayouts/slideLayout73.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20" Type="http://schemas.openxmlformats.org/officeDocument/2006/relationships/slideLayout" Target="../slideLayouts/slideLayout84.xml"/><Relationship Id="rId22" Type="http://schemas.openxmlformats.org/officeDocument/2006/relationships/slideLayout" Target="../slideLayouts/slideLayout86.xml"/><Relationship Id="rId21" Type="http://schemas.openxmlformats.org/officeDocument/2006/relationships/slideLayout" Target="../slideLayouts/slideLayout85.xml"/><Relationship Id="rId23" Type="http://schemas.openxmlformats.org/officeDocument/2006/relationships/theme" Target="../theme/theme4.xml"/><Relationship Id="rId11" Type="http://schemas.openxmlformats.org/officeDocument/2006/relationships/slideLayout" Target="../slideLayouts/slideLayout75.xml"/><Relationship Id="rId10" Type="http://schemas.openxmlformats.org/officeDocument/2006/relationships/slideLayout" Target="../slideLayouts/slideLayout74.xml"/><Relationship Id="rId13" Type="http://schemas.openxmlformats.org/officeDocument/2006/relationships/slideLayout" Target="../slideLayouts/slideLayout77.xml"/><Relationship Id="rId12" Type="http://schemas.openxmlformats.org/officeDocument/2006/relationships/slideLayout" Target="../slideLayouts/slideLayout76.xml"/><Relationship Id="rId15" Type="http://schemas.openxmlformats.org/officeDocument/2006/relationships/slideLayout" Target="../slideLayouts/slideLayout79.xml"/><Relationship Id="rId14" Type="http://schemas.openxmlformats.org/officeDocument/2006/relationships/slideLayout" Target="../slideLayouts/slideLayout78.xml"/><Relationship Id="rId17" Type="http://schemas.openxmlformats.org/officeDocument/2006/relationships/slideLayout" Target="../slideLayouts/slideLayout81.xml"/><Relationship Id="rId16" Type="http://schemas.openxmlformats.org/officeDocument/2006/relationships/slideLayout" Target="../slideLayouts/slideLayout80.xml"/><Relationship Id="rId19" Type="http://schemas.openxmlformats.org/officeDocument/2006/relationships/slideLayout" Target="../slideLayouts/slideLayout83.xml"/><Relationship Id="rId18"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26.xml"/><Relationship Id="rId42" Type="http://schemas.openxmlformats.org/officeDocument/2006/relationships/slideLayout" Target="../slideLayouts/slideLayout128.xml"/><Relationship Id="rId41" Type="http://schemas.openxmlformats.org/officeDocument/2006/relationships/slideLayout" Target="../slideLayouts/slideLayout127.xml"/><Relationship Id="rId44" Type="http://schemas.openxmlformats.org/officeDocument/2006/relationships/slideLayout" Target="../slideLayouts/slideLayout130.xml"/><Relationship Id="rId43" Type="http://schemas.openxmlformats.org/officeDocument/2006/relationships/slideLayout" Target="../slideLayouts/slideLayout129.xml"/><Relationship Id="rId46" Type="http://schemas.openxmlformats.org/officeDocument/2006/relationships/slideLayout" Target="../slideLayouts/slideLayout132.xml"/><Relationship Id="rId45" Type="http://schemas.openxmlformats.org/officeDocument/2006/relationships/slideLayout" Target="../slideLayouts/slideLayout131.xml"/><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9" Type="http://schemas.openxmlformats.org/officeDocument/2006/relationships/slideLayout" Target="../slideLayouts/slideLayout95.xml"/><Relationship Id="rId48" Type="http://schemas.openxmlformats.org/officeDocument/2006/relationships/slideLayout" Target="../slideLayouts/slideLayout134.xml"/><Relationship Id="rId47" Type="http://schemas.openxmlformats.org/officeDocument/2006/relationships/slideLayout" Target="../slideLayouts/slideLayout133.xml"/><Relationship Id="rId49" Type="http://schemas.openxmlformats.org/officeDocument/2006/relationships/theme" Target="../theme/theme2.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31" Type="http://schemas.openxmlformats.org/officeDocument/2006/relationships/slideLayout" Target="../slideLayouts/slideLayout117.xml"/><Relationship Id="rId30" Type="http://schemas.openxmlformats.org/officeDocument/2006/relationships/slideLayout" Target="../slideLayouts/slideLayout116.xml"/><Relationship Id="rId33" Type="http://schemas.openxmlformats.org/officeDocument/2006/relationships/slideLayout" Target="../slideLayouts/slideLayout119.xml"/><Relationship Id="rId32" Type="http://schemas.openxmlformats.org/officeDocument/2006/relationships/slideLayout" Target="../slideLayouts/slideLayout118.xml"/><Relationship Id="rId35" Type="http://schemas.openxmlformats.org/officeDocument/2006/relationships/slideLayout" Target="../slideLayouts/slideLayout121.xml"/><Relationship Id="rId34" Type="http://schemas.openxmlformats.org/officeDocument/2006/relationships/slideLayout" Target="../slideLayouts/slideLayout120.xml"/><Relationship Id="rId37" Type="http://schemas.openxmlformats.org/officeDocument/2006/relationships/slideLayout" Target="../slideLayouts/slideLayout123.xml"/><Relationship Id="rId36" Type="http://schemas.openxmlformats.org/officeDocument/2006/relationships/slideLayout" Target="../slideLayouts/slideLayout122.xml"/><Relationship Id="rId39" Type="http://schemas.openxmlformats.org/officeDocument/2006/relationships/slideLayout" Target="../slideLayouts/slideLayout125.xml"/><Relationship Id="rId38" Type="http://schemas.openxmlformats.org/officeDocument/2006/relationships/slideLayout" Target="../slideLayouts/slideLayout124.xml"/><Relationship Id="rId20" Type="http://schemas.openxmlformats.org/officeDocument/2006/relationships/slideLayout" Target="../slideLayouts/slideLayout106.xml"/><Relationship Id="rId22" Type="http://schemas.openxmlformats.org/officeDocument/2006/relationships/slideLayout" Target="../slideLayouts/slideLayout108.xml"/><Relationship Id="rId21" Type="http://schemas.openxmlformats.org/officeDocument/2006/relationships/slideLayout" Target="../slideLayouts/slideLayout107.xml"/><Relationship Id="rId24" Type="http://schemas.openxmlformats.org/officeDocument/2006/relationships/slideLayout" Target="../slideLayouts/slideLayout110.xml"/><Relationship Id="rId23" Type="http://schemas.openxmlformats.org/officeDocument/2006/relationships/slideLayout" Target="../slideLayouts/slideLayout109.xml"/><Relationship Id="rId26" Type="http://schemas.openxmlformats.org/officeDocument/2006/relationships/slideLayout" Target="../slideLayouts/slideLayout112.xml"/><Relationship Id="rId25" Type="http://schemas.openxmlformats.org/officeDocument/2006/relationships/slideLayout" Target="../slideLayouts/slideLayout111.xml"/><Relationship Id="rId28" Type="http://schemas.openxmlformats.org/officeDocument/2006/relationships/slideLayout" Target="../slideLayouts/slideLayout114.xml"/><Relationship Id="rId27" Type="http://schemas.openxmlformats.org/officeDocument/2006/relationships/slideLayout" Target="../slideLayouts/slideLayout113.xml"/><Relationship Id="rId29" Type="http://schemas.openxmlformats.org/officeDocument/2006/relationships/slideLayout" Target="../slideLayouts/slideLayout115.xml"/><Relationship Id="rId11" Type="http://schemas.openxmlformats.org/officeDocument/2006/relationships/slideLayout" Target="../slideLayouts/slideLayout97.xml"/><Relationship Id="rId10" Type="http://schemas.openxmlformats.org/officeDocument/2006/relationships/slideLayout" Target="../slideLayouts/slideLayout96.xml"/><Relationship Id="rId13" Type="http://schemas.openxmlformats.org/officeDocument/2006/relationships/slideLayout" Target="../slideLayouts/slideLayout99.xml"/><Relationship Id="rId12" Type="http://schemas.openxmlformats.org/officeDocument/2006/relationships/slideLayout" Target="../slideLayouts/slideLayout98.xml"/><Relationship Id="rId15" Type="http://schemas.openxmlformats.org/officeDocument/2006/relationships/slideLayout" Target="../slideLayouts/slideLayout101.xml"/><Relationship Id="rId14" Type="http://schemas.openxmlformats.org/officeDocument/2006/relationships/slideLayout" Target="../slideLayouts/slideLayout100.xml"/><Relationship Id="rId17" Type="http://schemas.openxmlformats.org/officeDocument/2006/relationships/slideLayout" Target="../slideLayouts/slideLayout103.xml"/><Relationship Id="rId16" Type="http://schemas.openxmlformats.org/officeDocument/2006/relationships/slideLayout" Target="../slideLayouts/slideLayout102.xml"/><Relationship Id="rId19" Type="http://schemas.openxmlformats.org/officeDocument/2006/relationships/slideLayout" Target="../slideLayouts/slideLayout105.xml"/><Relationship Id="rId18"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7"/>
          <p:cNvSpPr txBox="1"/>
          <p:nvPr>
            <p:ph idx="1" type="body"/>
          </p:nvPr>
        </p:nvSpPr>
        <p:spPr>
          <a:xfrm>
            <a:off x="311700" y="1152475"/>
            <a:ext cx="8520600" cy="3416400"/>
          </a:xfrm>
          <a:prstGeom prst="rect">
            <a:avLst/>
          </a:prstGeom>
          <a:noFill/>
          <a:ln>
            <a:noFill/>
          </a:ln>
        </p:spPr>
        <p:txBody>
          <a:bodyPr anchorCtr="0" anchor="t" bIns="0" lIns="0" spcFirstLastPara="1" rIns="0" wrap="square" tIns="0">
            <a:normAutofit/>
          </a:bodyPr>
          <a:lstStyle>
            <a:lvl1pPr indent="-342900" lvl="0" marL="457200" marR="0" rtl="0" algn="l">
              <a:lnSpc>
                <a:spcPct val="115000"/>
              </a:lnSpc>
              <a:spcBef>
                <a:spcPts val="0"/>
              </a:spcBef>
              <a:spcAft>
                <a:spcPts val="0"/>
              </a:spcAft>
              <a:buClr>
                <a:schemeClr val="dk2"/>
              </a:buClr>
              <a:buSzPts val="1800"/>
              <a:buFont typeface="Calibri"/>
              <a:buChar char="●"/>
              <a:defRPr b="0" i="0" sz="1800" u="none" cap="none" strike="noStrike">
                <a:solidFill>
                  <a:schemeClr val="dk2"/>
                </a:solidFill>
                <a:latin typeface="Calibri"/>
                <a:ea typeface="Calibri"/>
                <a:cs typeface="Calibri"/>
                <a:sym typeface="Calibri"/>
              </a:defRPr>
            </a:lvl1pPr>
            <a:lvl2pPr indent="-317500" lvl="1" marL="9144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2pPr>
            <a:lvl3pPr indent="-317500" lvl="2" marL="13716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3pPr>
            <a:lvl4pPr indent="-317500" lvl="3" marL="18288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4pPr>
            <a:lvl5pPr indent="-317500" lvl="4" marL="22860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5pPr>
            <a:lvl6pPr indent="-317500" lvl="5" marL="27432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6pPr>
            <a:lvl7pPr indent="-317500" lvl="6" marL="32004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7pPr>
            <a:lvl8pPr indent="-317500" lvl="7" marL="36576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8pPr>
            <a:lvl9pPr indent="-317500" lvl="8" marL="41148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9pPr>
          </a:lstStyle>
          <a:p/>
        </p:txBody>
      </p:sp>
      <p:sp>
        <p:nvSpPr>
          <p:cNvPr id="7" name="Google Shape;7;p17"/>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1pPr>
            <a:lvl2pPr lvl="1"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2pPr>
            <a:lvl3pPr lvl="2"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3pPr>
            <a:lvl4pPr lvl="3"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4pPr>
            <a:lvl5pPr lvl="4"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5pPr>
            <a:lvl6pPr lvl="5"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6pPr>
            <a:lvl7pPr lvl="6"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7pPr>
            <a:lvl8pPr lvl="7"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8pPr>
            <a:lvl9pPr lvl="8"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9pPr>
          </a:lstStyle>
          <a:p/>
        </p:txBody>
      </p:sp>
      <p:sp>
        <p:nvSpPr>
          <p:cNvPr id="8" name="Google Shape;8;p1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7"/>
          <p:cNvSpPr txBox="1"/>
          <p:nvPr>
            <p:ph idx="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10" name="Google Shape;10;p17"/>
          <p:cNvSpPr txBox="1"/>
          <p:nvPr/>
        </p:nvSpPr>
        <p:spPr>
          <a:xfrm>
            <a:off x="511200" y="4837325"/>
            <a:ext cx="2952300" cy="1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999999"/>
                </a:solidFill>
                <a:latin typeface="Calibri"/>
                <a:ea typeface="Calibri"/>
                <a:cs typeface="Calibri"/>
                <a:sym typeface="Calibri"/>
              </a:rPr>
              <a:t>Colorado Department of Education</a:t>
            </a:r>
            <a:endParaRPr b="0" i="0" sz="800" u="none" cap="none" strike="noStrike">
              <a:solidFill>
                <a:srgbClr val="999999"/>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7" name="Shape 357"/>
        <p:cNvGrpSpPr/>
        <p:nvPr/>
      </p:nvGrpSpPr>
      <p:grpSpPr>
        <a:xfrm>
          <a:off x="0" y="0"/>
          <a:ext cx="0" cy="0"/>
          <a:chOff x="0" y="0"/>
          <a:chExt cx="0" cy="0"/>
        </a:xfrm>
      </p:grpSpPr>
      <p:sp>
        <p:nvSpPr>
          <p:cNvPr id="358" name="Google Shape;358;p67"/>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9" name="Google Shape;359;p67"/>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60" name="Google Shape;360;p6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61" name="Google Shape;361;p6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62" name="Google Shape;362;p6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4" name="Shape 464"/>
        <p:cNvGrpSpPr/>
        <p:nvPr/>
      </p:nvGrpSpPr>
      <p:grpSpPr>
        <a:xfrm>
          <a:off x="0" y="0"/>
          <a:ext cx="0" cy="0"/>
          <a:chOff x="0" y="0"/>
          <a:chExt cx="0" cy="0"/>
        </a:xfrm>
      </p:grpSpPr>
      <p:sp>
        <p:nvSpPr>
          <p:cNvPr id="465" name="Google Shape;465;p69"/>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66" name="Google Shape;466;p69"/>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67" name="Google Shape;467;p6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68" name="Google Shape;468;p6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69" name="Google Shape;469;p6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04" name="Shape 604"/>
        <p:cNvGrpSpPr/>
        <p:nvPr/>
      </p:nvGrpSpPr>
      <p:grpSpPr>
        <a:xfrm>
          <a:off x="0" y="0"/>
          <a:ext cx="0" cy="0"/>
          <a:chOff x="0" y="0"/>
          <a:chExt cx="0" cy="0"/>
        </a:xfrm>
      </p:grpSpPr>
      <p:sp>
        <p:nvSpPr>
          <p:cNvPr id="605" name="Google Shape;605;g2770ead30b6_0_808"/>
          <p:cNvSpPr txBox="1"/>
          <p:nvPr>
            <p:ph idx="1" type="body"/>
          </p:nvPr>
        </p:nvSpPr>
        <p:spPr>
          <a:xfrm>
            <a:off x="311700" y="1152475"/>
            <a:ext cx="8520600" cy="3416400"/>
          </a:xfrm>
          <a:prstGeom prst="rect">
            <a:avLst/>
          </a:prstGeom>
          <a:noFill/>
          <a:ln>
            <a:noFill/>
          </a:ln>
        </p:spPr>
        <p:txBody>
          <a:bodyPr anchorCtr="0" anchor="t" bIns="0" lIns="0" spcFirstLastPara="1" rIns="0" wrap="square" tIns="0">
            <a:normAutofit/>
          </a:bodyPr>
          <a:lstStyle>
            <a:lvl1pPr indent="-342900" lvl="0" marL="457200" marR="0" rtl="0" algn="l">
              <a:lnSpc>
                <a:spcPct val="115000"/>
              </a:lnSpc>
              <a:spcBef>
                <a:spcPts val="0"/>
              </a:spcBef>
              <a:spcAft>
                <a:spcPts val="0"/>
              </a:spcAft>
              <a:buClr>
                <a:schemeClr val="dk2"/>
              </a:buClr>
              <a:buSzPts val="1800"/>
              <a:buFont typeface="Calibri"/>
              <a:buChar char="●"/>
              <a:defRPr b="0" i="0" sz="1800" u="none" cap="none" strike="noStrike">
                <a:solidFill>
                  <a:schemeClr val="dk2"/>
                </a:solidFill>
                <a:latin typeface="Calibri"/>
                <a:ea typeface="Calibri"/>
                <a:cs typeface="Calibri"/>
                <a:sym typeface="Calibri"/>
              </a:defRPr>
            </a:lvl1pPr>
            <a:lvl2pPr indent="-317500" lvl="1" marL="9144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2pPr>
            <a:lvl3pPr indent="-317500" lvl="2" marL="13716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3pPr>
            <a:lvl4pPr indent="-317500" lvl="3" marL="18288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4pPr>
            <a:lvl5pPr indent="-317500" lvl="4" marL="22860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5pPr>
            <a:lvl6pPr indent="-317500" lvl="5" marL="27432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6pPr>
            <a:lvl7pPr indent="-317500" lvl="6" marL="32004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7pPr>
            <a:lvl8pPr indent="-317500" lvl="7" marL="36576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8pPr>
            <a:lvl9pPr indent="-317500" lvl="8" marL="41148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9pPr>
          </a:lstStyle>
          <a:p/>
        </p:txBody>
      </p:sp>
      <p:sp>
        <p:nvSpPr>
          <p:cNvPr id="606" name="Google Shape;606;g2770ead30b6_0_808"/>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1pPr>
            <a:lvl2pPr lvl="1"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2pPr>
            <a:lvl3pPr lvl="2"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3pPr>
            <a:lvl4pPr lvl="3"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4pPr>
            <a:lvl5pPr lvl="4"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5pPr>
            <a:lvl6pPr lvl="5"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6pPr>
            <a:lvl7pPr lvl="6"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7pPr>
            <a:lvl8pPr lvl="7"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8pPr>
            <a:lvl9pPr lvl="8"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9pPr>
          </a:lstStyle>
          <a:p/>
        </p:txBody>
      </p:sp>
      <p:sp>
        <p:nvSpPr>
          <p:cNvPr id="607" name="Google Shape;607;g2770ead30b6_0_80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08" name="Google Shape;608;g2770ead30b6_0_808"/>
          <p:cNvSpPr txBox="1"/>
          <p:nvPr>
            <p:ph idx="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609" name="Google Shape;609;g2770ead30b6_0_808"/>
          <p:cNvSpPr txBox="1"/>
          <p:nvPr/>
        </p:nvSpPr>
        <p:spPr>
          <a:xfrm>
            <a:off x="511200" y="4837325"/>
            <a:ext cx="2952300" cy="1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999999"/>
                </a:solidFill>
                <a:latin typeface="Calibri"/>
                <a:ea typeface="Calibri"/>
                <a:cs typeface="Calibri"/>
                <a:sym typeface="Calibri"/>
              </a:rPr>
              <a:t>Colorado Department of Education</a:t>
            </a:r>
            <a:endParaRPr b="0" i="0" sz="800" u="none" cap="none" strike="noStrike">
              <a:solidFill>
                <a:srgbClr val="999999"/>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 id="2147483776" r:id="rId39"/>
    <p:sldLayoutId id="2147483777" r:id="rId40"/>
    <p:sldLayoutId id="2147483778" r:id="rId41"/>
    <p:sldLayoutId id="2147483779" r:id="rId42"/>
    <p:sldLayoutId id="2147483780" r:id="rId43"/>
    <p:sldLayoutId id="2147483781" r:id="rId44"/>
    <p:sldLayoutId id="2147483782" r:id="rId45"/>
    <p:sldLayoutId id="2147483783" r:id="rId46"/>
    <p:sldLayoutId id="2147483784" r:id="rId47"/>
    <p:sldLayoutId id="2147483785" r:id="rId4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0.xml"/><Relationship Id="rId3" Type="http://schemas.openxmlformats.org/officeDocument/2006/relationships/image" Target="../media/image115.png"/><Relationship Id="rId4" Type="http://schemas.openxmlformats.org/officeDocument/2006/relationships/image" Target="../media/image1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1.xml"/><Relationship Id="rId3" Type="http://schemas.openxmlformats.org/officeDocument/2006/relationships/image" Target="../media/image115.png"/><Relationship Id="rId4" Type="http://schemas.openxmlformats.org/officeDocument/2006/relationships/image" Target="../media/image122.png"/><Relationship Id="rId5" Type="http://schemas.openxmlformats.org/officeDocument/2006/relationships/image" Target="../media/image1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3.xml"/><Relationship Id="rId3" Type="http://schemas.openxmlformats.org/officeDocument/2006/relationships/image" Target="../media/image1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4.xml"/><Relationship Id="rId3" Type="http://schemas.openxmlformats.org/officeDocument/2006/relationships/image" Target="../media/image118.png"/><Relationship Id="rId4" Type="http://schemas.openxmlformats.org/officeDocument/2006/relationships/image" Target="../media/image1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5.xml"/><Relationship Id="rId3" Type="http://schemas.openxmlformats.org/officeDocument/2006/relationships/image" Target="../media/image118.png"/><Relationship Id="rId4" Type="http://schemas.openxmlformats.org/officeDocument/2006/relationships/image" Target="../media/image1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6.xml"/><Relationship Id="rId3" Type="http://schemas.openxmlformats.org/officeDocument/2006/relationships/image" Target="../media/image119.png"/><Relationship Id="rId4" Type="http://schemas.openxmlformats.org/officeDocument/2006/relationships/image" Target="../media/image124.png"/><Relationship Id="rId5" Type="http://schemas.openxmlformats.org/officeDocument/2006/relationships/image" Target="../media/image118.png"/><Relationship Id="rId6" Type="http://schemas.openxmlformats.org/officeDocument/2006/relationships/image" Target="../media/image1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8.xml"/><Relationship Id="rId3" Type="http://schemas.openxmlformats.org/officeDocument/2006/relationships/image" Target="../media/image1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9.xml"/><Relationship Id="rId3" Type="http://schemas.openxmlformats.org/officeDocument/2006/relationships/hyperlink" Target="mailto:uiphelp@cde.state.co.u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4.xml"/><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16.png"/><Relationship Id="rId6" Type="http://schemas.openxmlformats.org/officeDocument/2006/relationships/image" Target="../media/image1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7.xml"/><Relationship Id="rId3" Type="http://schemas.openxmlformats.org/officeDocument/2006/relationships/image" Target="../media/image1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8.xml"/><Relationship Id="rId3" Type="http://schemas.openxmlformats.org/officeDocument/2006/relationships/image" Target="../media/image115.png"/><Relationship Id="rId4" Type="http://schemas.openxmlformats.org/officeDocument/2006/relationships/image" Target="../media/image1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9.xml"/><Relationship Id="rId3" Type="http://schemas.openxmlformats.org/officeDocument/2006/relationships/image" Target="../media/image115.png"/><Relationship Id="rId4" Type="http://schemas.openxmlformats.org/officeDocument/2006/relationships/image" Target="../media/image1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
          <p:cNvSpPr txBox="1"/>
          <p:nvPr>
            <p:ph idx="4294967295" type="ctrTitle"/>
          </p:nvPr>
        </p:nvSpPr>
        <p:spPr>
          <a:xfrm>
            <a:off x="205525" y="1891125"/>
            <a:ext cx="5778300" cy="79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000"/>
              <a:buNone/>
            </a:pPr>
            <a:r>
              <a:rPr lang="en">
                <a:latin typeface="Roboto"/>
                <a:ea typeface="Roboto"/>
                <a:cs typeface="Roboto"/>
                <a:sym typeface="Roboto"/>
              </a:rPr>
              <a:t>Overview of On Track Growth</a:t>
            </a:r>
            <a:endParaRPr>
              <a:solidFill>
                <a:schemeClr val="lt1"/>
              </a:solidFill>
              <a:latin typeface="Roboto"/>
              <a:ea typeface="Roboto"/>
              <a:cs typeface="Roboto"/>
              <a:sym typeface="Roboto"/>
            </a:endParaRPr>
          </a:p>
        </p:txBody>
      </p:sp>
      <p:sp>
        <p:nvSpPr>
          <p:cNvPr id="961" name="Google Shape;961;p1"/>
          <p:cNvSpPr txBox="1"/>
          <p:nvPr>
            <p:ph idx="4294967295" type="subTitle"/>
          </p:nvPr>
        </p:nvSpPr>
        <p:spPr>
          <a:xfrm>
            <a:off x="993100" y="2834125"/>
            <a:ext cx="4286100" cy="792600"/>
          </a:xfrm>
          <a:prstGeom prst="rect">
            <a:avLst/>
          </a:prstGeom>
          <a:noFill/>
          <a:ln>
            <a:noFill/>
          </a:ln>
        </p:spPr>
        <p:txBody>
          <a:bodyPr anchorCtr="0" anchor="t" bIns="0" lIns="0" spcFirstLastPara="1" rIns="0" wrap="square" tIns="0">
            <a:normAutofit/>
          </a:bodyPr>
          <a:lstStyle/>
          <a:p>
            <a:pPr indent="0" lvl="0" marL="0" rtl="0" algn="ctr">
              <a:lnSpc>
                <a:spcPct val="100000"/>
              </a:lnSpc>
              <a:spcBef>
                <a:spcPts val="0"/>
              </a:spcBef>
              <a:spcAft>
                <a:spcPts val="0"/>
              </a:spcAft>
              <a:buSzPts val="2300"/>
              <a:buNone/>
            </a:pPr>
            <a:r>
              <a:rPr i="1" lang="en" sz="2200">
                <a:latin typeface="Roboto"/>
                <a:ea typeface="Roboto"/>
                <a:cs typeface="Roboto"/>
                <a:sym typeface="Roboto"/>
              </a:rPr>
              <a:t>On Track Growth</a:t>
            </a:r>
            <a:endParaRPr i="1" sz="2200">
              <a:latin typeface="Roboto"/>
              <a:ea typeface="Roboto"/>
              <a:cs typeface="Roboto"/>
              <a:sym typeface="Roboto"/>
            </a:endParaRPr>
          </a:p>
          <a:p>
            <a:pPr indent="0" lvl="0" marL="0" rtl="0" algn="ctr">
              <a:lnSpc>
                <a:spcPct val="100000"/>
              </a:lnSpc>
              <a:spcBef>
                <a:spcPts val="0"/>
              </a:spcBef>
              <a:spcAft>
                <a:spcPts val="0"/>
              </a:spcAft>
              <a:buSzPts val="2300"/>
              <a:buNone/>
            </a:pPr>
            <a:r>
              <a:rPr i="1" lang="en" sz="2200">
                <a:latin typeface="Roboto"/>
                <a:ea typeface="Roboto"/>
                <a:cs typeface="Roboto"/>
                <a:sym typeface="Roboto"/>
              </a:rPr>
              <a:t>Webinar Series, Module 3</a:t>
            </a:r>
            <a:endParaRPr sz="2200">
              <a:latin typeface="Roboto"/>
              <a:ea typeface="Roboto"/>
              <a:cs typeface="Roboto"/>
              <a:sym typeface="Roboto"/>
            </a:endParaRPr>
          </a:p>
        </p:txBody>
      </p:sp>
      <p:sp>
        <p:nvSpPr>
          <p:cNvPr id="962" name="Google Shape;962;p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963" name="Google Shape;963;p1"/>
          <p:cNvSpPr txBox="1"/>
          <p:nvPr>
            <p:ph idx="2" type="sldNum"/>
          </p:nvPr>
        </p:nvSpPr>
        <p:spPr>
          <a:xfrm>
            <a:off x="8472458" y="4663217"/>
            <a:ext cx="548700" cy="393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g2e505faaf59_0_88"/>
          <p:cNvSpPr/>
          <p:nvPr/>
        </p:nvSpPr>
        <p:spPr>
          <a:xfrm>
            <a:off x="0" y="4265325"/>
            <a:ext cx="9144000" cy="125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1124" name="Google Shape;1124;g2e505faaf59_0_88"/>
          <p:cNvCxnSpPr/>
          <p:nvPr/>
        </p:nvCxnSpPr>
        <p:spPr>
          <a:xfrm>
            <a:off x="1899063" y="2959939"/>
            <a:ext cx="6652200" cy="2400"/>
          </a:xfrm>
          <a:prstGeom prst="straightConnector1">
            <a:avLst/>
          </a:prstGeom>
          <a:noFill/>
          <a:ln cap="flat" cmpd="sng" w="9525">
            <a:solidFill>
              <a:srgbClr val="EAEAEA"/>
            </a:solidFill>
            <a:prstDash val="solid"/>
            <a:miter lim="800000"/>
            <a:headEnd len="sm" w="sm" type="none"/>
            <a:tailEnd len="sm" w="sm" type="none"/>
          </a:ln>
        </p:spPr>
      </p:cxnSp>
      <p:cxnSp>
        <p:nvCxnSpPr>
          <p:cNvPr id="1125" name="Google Shape;1125;g2e505faaf59_0_88"/>
          <p:cNvCxnSpPr/>
          <p:nvPr/>
        </p:nvCxnSpPr>
        <p:spPr>
          <a:xfrm>
            <a:off x="1899063" y="2499243"/>
            <a:ext cx="6652200" cy="2400"/>
          </a:xfrm>
          <a:prstGeom prst="straightConnector1">
            <a:avLst/>
          </a:prstGeom>
          <a:noFill/>
          <a:ln cap="flat" cmpd="sng" w="9525">
            <a:solidFill>
              <a:srgbClr val="EAEAEA"/>
            </a:solidFill>
            <a:prstDash val="solid"/>
            <a:miter lim="800000"/>
            <a:headEnd len="sm" w="sm" type="none"/>
            <a:tailEnd len="sm" w="sm" type="none"/>
          </a:ln>
        </p:spPr>
      </p:cxnSp>
      <p:cxnSp>
        <p:nvCxnSpPr>
          <p:cNvPr id="1126" name="Google Shape;1126;g2e505faaf59_0_88"/>
          <p:cNvCxnSpPr/>
          <p:nvPr/>
        </p:nvCxnSpPr>
        <p:spPr>
          <a:xfrm>
            <a:off x="1899063" y="2017532"/>
            <a:ext cx="6652200" cy="2400"/>
          </a:xfrm>
          <a:prstGeom prst="straightConnector1">
            <a:avLst/>
          </a:prstGeom>
          <a:noFill/>
          <a:ln cap="flat" cmpd="sng" w="9525">
            <a:solidFill>
              <a:srgbClr val="EAEAEA"/>
            </a:solidFill>
            <a:prstDash val="solid"/>
            <a:miter lim="800000"/>
            <a:headEnd len="sm" w="sm" type="none"/>
            <a:tailEnd len="sm" w="sm" type="none"/>
          </a:ln>
        </p:spPr>
      </p:cxnSp>
      <p:cxnSp>
        <p:nvCxnSpPr>
          <p:cNvPr id="1127" name="Google Shape;1127;g2e505faaf59_0_88"/>
          <p:cNvCxnSpPr/>
          <p:nvPr/>
        </p:nvCxnSpPr>
        <p:spPr>
          <a:xfrm>
            <a:off x="1899063" y="1534657"/>
            <a:ext cx="6652200" cy="2400"/>
          </a:xfrm>
          <a:prstGeom prst="straightConnector1">
            <a:avLst/>
          </a:prstGeom>
          <a:noFill/>
          <a:ln cap="flat" cmpd="sng" w="9525">
            <a:solidFill>
              <a:srgbClr val="EAEAEA"/>
            </a:solidFill>
            <a:prstDash val="solid"/>
            <a:miter lim="800000"/>
            <a:headEnd len="sm" w="sm" type="none"/>
            <a:tailEnd len="sm" w="sm" type="none"/>
          </a:ln>
        </p:spPr>
      </p:cxnSp>
      <p:grpSp>
        <p:nvGrpSpPr>
          <p:cNvPr id="1128" name="Google Shape;1128;g2e505faaf59_0_88"/>
          <p:cNvGrpSpPr/>
          <p:nvPr/>
        </p:nvGrpSpPr>
        <p:grpSpPr>
          <a:xfrm>
            <a:off x="2374503" y="1712356"/>
            <a:ext cx="6099655" cy="1723620"/>
            <a:chOff x="-11919" y="665276"/>
            <a:chExt cx="4567319" cy="1291391"/>
          </a:xfrm>
        </p:grpSpPr>
        <p:pic>
          <p:nvPicPr>
            <p:cNvPr descr="Image result for student icon" id="1129" name="Google Shape;1129;g2e505faaf59_0_88"/>
            <p:cNvPicPr preferRelativeResize="0"/>
            <p:nvPr/>
          </p:nvPicPr>
          <p:blipFill rotWithShape="1">
            <a:blip r:embed="rId3">
              <a:alphaModFix/>
            </a:blip>
            <a:srcRect b="0" l="0" r="0" t="0"/>
            <a:stretch/>
          </p:blipFill>
          <p:spPr>
            <a:xfrm>
              <a:off x="495812" y="786675"/>
              <a:ext cx="446746" cy="419247"/>
            </a:xfrm>
            <a:prstGeom prst="rect">
              <a:avLst/>
            </a:prstGeom>
            <a:noFill/>
            <a:ln>
              <a:noFill/>
            </a:ln>
          </p:spPr>
        </p:pic>
        <p:sp>
          <p:nvSpPr>
            <p:cNvPr id="1130" name="Google Shape;1130;g2e505faaf59_0_88"/>
            <p:cNvSpPr/>
            <p:nvPr/>
          </p:nvSpPr>
          <p:spPr>
            <a:xfrm>
              <a:off x="0" y="1201099"/>
              <a:ext cx="1443900" cy="748800"/>
            </a:xfrm>
            <a:prstGeom prst="rect">
              <a:avLst/>
            </a:prstGeom>
            <a:solidFill>
              <a:srgbClr val="055861"/>
            </a:solidFill>
            <a:ln>
              <a:noFill/>
            </a:ln>
          </p:spPr>
          <p:txBody>
            <a:bodyPr anchorCtr="0" anchor="t" bIns="27425" lIns="27425" spcFirstLastPara="1" rIns="27425" wrap="square" tIns="2742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31" name="Google Shape;1131;g2e505faaf59_0_88"/>
            <p:cNvSpPr/>
            <p:nvPr/>
          </p:nvSpPr>
          <p:spPr>
            <a:xfrm>
              <a:off x="1562100" y="1055767"/>
              <a:ext cx="1443900" cy="900900"/>
            </a:xfrm>
            <a:prstGeom prst="rect">
              <a:avLst/>
            </a:prstGeom>
            <a:solidFill>
              <a:srgbClr val="055861"/>
            </a:solidFill>
            <a:ln>
              <a:noFill/>
            </a:ln>
          </p:spPr>
          <p:txBody>
            <a:bodyPr anchorCtr="0" anchor="t" bIns="27425" lIns="27425" spcFirstLastPara="1" rIns="27425" wrap="square" tIns="2742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32" name="Google Shape;1132;g2e505faaf59_0_88"/>
            <p:cNvSpPr txBox="1"/>
            <p:nvPr/>
          </p:nvSpPr>
          <p:spPr>
            <a:xfrm>
              <a:off x="-11919" y="1210745"/>
              <a:ext cx="1443900" cy="445800"/>
            </a:xfrm>
            <a:prstGeom prst="rect">
              <a:avLst/>
            </a:prstGeom>
            <a:noFill/>
            <a:ln>
              <a:noFill/>
            </a:ln>
          </p:spPr>
          <p:txBody>
            <a:bodyPr anchorCtr="0" anchor="t" bIns="27425" lIns="27425" spcFirstLastPara="1" rIns="27425" wrap="square" tIns="27425">
              <a:noAutofit/>
            </a:bodyPr>
            <a:lstStyle/>
            <a:p>
              <a:pPr indent="0" lvl="0" marL="0" marR="0" rtl="0" algn="ctr">
                <a:spcBef>
                  <a:spcPts val="0"/>
                </a:spcBef>
                <a:spcAft>
                  <a:spcPts val="0"/>
                </a:spcAft>
                <a:buNone/>
              </a:pPr>
              <a:r>
                <a:rPr lang="en" sz="1300">
                  <a:solidFill>
                    <a:srgbClr val="FFFFFF"/>
                  </a:solidFill>
                  <a:latin typeface="Calibri"/>
                  <a:ea typeface="Calibri"/>
                  <a:cs typeface="Calibri"/>
                  <a:sym typeface="Calibri"/>
                </a:rPr>
                <a:t>Performance Level 3</a:t>
              </a:r>
              <a:endParaRPr sz="1500">
                <a:solidFill>
                  <a:schemeClr val="dk1"/>
                </a:solidFill>
                <a:latin typeface="Calibri"/>
                <a:ea typeface="Calibri"/>
                <a:cs typeface="Calibri"/>
                <a:sym typeface="Calibri"/>
              </a:endParaRPr>
            </a:p>
            <a:p>
              <a:pPr indent="0" lvl="0" marL="0" marR="0" rtl="0" algn="ctr">
                <a:spcBef>
                  <a:spcPts val="500"/>
                </a:spcBef>
                <a:spcAft>
                  <a:spcPts val="0"/>
                </a:spcAft>
                <a:buNone/>
              </a:pPr>
              <a:r>
                <a:rPr b="1" lang="en" sz="1300">
                  <a:solidFill>
                    <a:srgbClr val="FFFFFF"/>
                  </a:solidFill>
                  <a:latin typeface="Calibri"/>
                  <a:ea typeface="Calibri"/>
                  <a:cs typeface="Calibri"/>
                  <a:sym typeface="Calibri"/>
                </a:rPr>
                <a:t>Approached Expectations</a:t>
              </a:r>
              <a:endParaRPr sz="800">
                <a:solidFill>
                  <a:schemeClr val="dk1"/>
                </a:solidFill>
                <a:latin typeface="Calibri"/>
                <a:ea typeface="Calibri"/>
                <a:cs typeface="Calibri"/>
                <a:sym typeface="Calibri"/>
              </a:endParaRPr>
            </a:p>
          </p:txBody>
        </p:sp>
        <p:sp>
          <p:nvSpPr>
            <p:cNvPr id="1133" name="Google Shape;1133;g2e505faaf59_0_88"/>
            <p:cNvSpPr txBox="1"/>
            <p:nvPr/>
          </p:nvSpPr>
          <p:spPr>
            <a:xfrm>
              <a:off x="1566172" y="1063218"/>
              <a:ext cx="1443900" cy="405600"/>
            </a:xfrm>
            <a:prstGeom prst="rect">
              <a:avLst/>
            </a:prstGeom>
            <a:noFill/>
            <a:ln>
              <a:noFill/>
            </a:ln>
          </p:spPr>
          <p:txBody>
            <a:bodyPr anchorCtr="0" anchor="t" bIns="27425" lIns="27425" spcFirstLastPara="1" rIns="27425" wrap="square" tIns="27425">
              <a:noAutofit/>
            </a:bodyPr>
            <a:lstStyle/>
            <a:p>
              <a:pPr indent="0" lvl="0" marL="0" marR="0" rtl="0" algn="ctr">
                <a:spcBef>
                  <a:spcPts val="0"/>
                </a:spcBef>
                <a:spcAft>
                  <a:spcPts val="0"/>
                </a:spcAft>
                <a:buNone/>
              </a:pPr>
              <a:r>
                <a:rPr lang="en" sz="1300">
                  <a:solidFill>
                    <a:srgbClr val="FFFFFF"/>
                  </a:solidFill>
                  <a:latin typeface="Calibri"/>
                  <a:ea typeface="Calibri"/>
                  <a:cs typeface="Calibri"/>
                  <a:sym typeface="Calibri"/>
                </a:rPr>
                <a:t>Performance Level 3</a:t>
              </a:r>
              <a:endParaRPr sz="1500">
                <a:solidFill>
                  <a:schemeClr val="dk1"/>
                </a:solidFill>
                <a:latin typeface="Calibri"/>
                <a:ea typeface="Calibri"/>
                <a:cs typeface="Calibri"/>
                <a:sym typeface="Calibri"/>
              </a:endParaRPr>
            </a:p>
            <a:p>
              <a:pPr indent="0" lvl="0" marL="0" marR="0" rtl="0" algn="ctr">
                <a:spcBef>
                  <a:spcPts val="500"/>
                </a:spcBef>
                <a:spcAft>
                  <a:spcPts val="0"/>
                </a:spcAft>
                <a:buNone/>
              </a:pPr>
              <a:r>
                <a:rPr b="1" lang="en" sz="1300">
                  <a:solidFill>
                    <a:srgbClr val="FFFFFF"/>
                  </a:solidFill>
                  <a:latin typeface="Calibri"/>
                  <a:ea typeface="Calibri"/>
                  <a:cs typeface="Calibri"/>
                  <a:sym typeface="Calibri"/>
                </a:rPr>
                <a:t>Approached Expectations</a:t>
              </a:r>
              <a:endParaRPr sz="800">
                <a:solidFill>
                  <a:schemeClr val="dk1"/>
                </a:solidFill>
                <a:latin typeface="Calibri"/>
                <a:ea typeface="Calibri"/>
                <a:cs typeface="Calibri"/>
                <a:sym typeface="Calibri"/>
              </a:endParaRPr>
            </a:p>
          </p:txBody>
        </p:sp>
        <p:sp>
          <p:nvSpPr>
            <p:cNvPr id="1134" name="Google Shape;1134;g2e505faaf59_0_88"/>
            <p:cNvSpPr txBox="1"/>
            <p:nvPr/>
          </p:nvSpPr>
          <p:spPr>
            <a:xfrm>
              <a:off x="3111500" y="889002"/>
              <a:ext cx="1443900" cy="405600"/>
            </a:xfrm>
            <a:prstGeom prst="rect">
              <a:avLst/>
            </a:prstGeom>
            <a:noFill/>
            <a:ln>
              <a:noFill/>
            </a:ln>
          </p:spPr>
          <p:txBody>
            <a:bodyPr anchorCtr="0" anchor="t" bIns="27425" lIns="27425" spcFirstLastPara="1" rIns="27425" wrap="square" tIns="27425">
              <a:noAutofit/>
            </a:bodyPr>
            <a:lstStyle/>
            <a:p>
              <a:pPr indent="0" lvl="0" marL="0" marR="0" rtl="0" algn="ctr">
                <a:spcBef>
                  <a:spcPts val="0"/>
                </a:spcBef>
                <a:spcAft>
                  <a:spcPts val="0"/>
                </a:spcAft>
                <a:buNone/>
              </a:pPr>
              <a:r>
                <a:rPr lang="en" sz="1300">
                  <a:solidFill>
                    <a:srgbClr val="FFFFFF"/>
                  </a:solidFill>
                  <a:latin typeface="Calibri"/>
                  <a:ea typeface="Calibri"/>
                  <a:cs typeface="Calibri"/>
                  <a:sym typeface="Calibri"/>
                </a:rPr>
                <a:t>Performance Level 4</a:t>
              </a:r>
              <a:endParaRPr sz="1500">
                <a:solidFill>
                  <a:schemeClr val="dk1"/>
                </a:solidFill>
                <a:latin typeface="Calibri"/>
                <a:ea typeface="Calibri"/>
                <a:cs typeface="Calibri"/>
                <a:sym typeface="Calibri"/>
              </a:endParaRPr>
            </a:p>
            <a:p>
              <a:pPr indent="0" lvl="0" marL="0" marR="0" rtl="0" algn="ctr">
                <a:spcBef>
                  <a:spcPts val="500"/>
                </a:spcBef>
                <a:spcAft>
                  <a:spcPts val="0"/>
                </a:spcAft>
                <a:buNone/>
              </a:pPr>
              <a:r>
                <a:rPr b="1" lang="en" sz="1300">
                  <a:solidFill>
                    <a:srgbClr val="FFFFFF"/>
                  </a:solidFill>
                  <a:latin typeface="Calibri"/>
                  <a:ea typeface="Calibri"/>
                  <a:cs typeface="Calibri"/>
                  <a:sym typeface="Calibri"/>
                </a:rPr>
                <a:t>Met Expectations</a:t>
              </a:r>
              <a:endParaRPr sz="800">
                <a:solidFill>
                  <a:schemeClr val="dk1"/>
                </a:solidFill>
                <a:latin typeface="Calibri"/>
                <a:ea typeface="Calibri"/>
                <a:cs typeface="Calibri"/>
                <a:sym typeface="Calibri"/>
              </a:endParaRPr>
            </a:p>
          </p:txBody>
        </p:sp>
        <p:pic>
          <p:nvPicPr>
            <p:cNvPr descr="people, education, Carrying, Silhouette, student, person, Bag, walking,  Schoolboy icon" id="1135" name="Google Shape;1135;g2e505faaf59_0_88"/>
            <p:cNvPicPr preferRelativeResize="0"/>
            <p:nvPr/>
          </p:nvPicPr>
          <p:blipFill rotWithShape="1">
            <a:blip r:embed="rId4">
              <a:alphaModFix/>
            </a:blip>
            <a:srcRect b="0" l="0" r="0" t="0"/>
            <a:stretch/>
          </p:blipFill>
          <p:spPr>
            <a:xfrm>
              <a:off x="1986446" y="665276"/>
              <a:ext cx="407675" cy="409954"/>
            </a:xfrm>
            <a:prstGeom prst="rect">
              <a:avLst/>
            </a:prstGeom>
            <a:noFill/>
            <a:ln>
              <a:noFill/>
            </a:ln>
          </p:spPr>
        </p:pic>
      </p:grpSp>
      <p:sp>
        <p:nvSpPr>
          <p:cNvPr id="1136" name="Google Shape;1136;g2e505faaf59_0_88"/>
          <p:cNvSpPr txBox="1"/>
          <p:nvPr/>
        </p:nvSpPr>
        <p:spPr>
          <a:xfrm>
            <a:off x="539590" y="3087037"/>
            <a:ext cx="18309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1</a:t>
            </a:r>
            <a:endParaRPr b="0" i="0" sz="2700" u="none" cap="none" strike="noStrike">
              <a:solidFill>
                <a:schemeClr val="dk1"/>
              </a:solidFill>
              <a:latin typeface="Arial"/>
              <a:ea typeface="Arial"/>
              <a:cs typeface="Arial"/>
              <a:sym typeface="Arial"/>
            </a:endParaRPr>
          </a:p>
        </p:txBody>
      </p:sp>
      <p:sp>
        <p:nvSpPr>
          <p:cNvPr id="1137" name="Google Shape;1137;g2e505faaf59_0_88"/>
          <p:cNvSpPr txBox="1"/>
          <p:nvPr/>
        </p:nvSpPr>
        <p:spPr>
          <a:xfrm>
            <a:off x="521119" y="2143273"/>
            <a:ext cx="18042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3</a:t>
            </a:r>
            <a:endParaRPr b="0" i="0" sz="2700" u="none" cap="none" strike="noStrike">
              <a:solidFill>
                <a:schemeClr val="dk1"/>
              </a:solidFill>
              <a:latin typeface="Arial"/>
              <a:ea typeface="Arial"/>
              <a:cs typeface="Arial"/>
              <a:sym typeface="Arial"/>
            </a:endParaRPr>
          </a:p>
        </p:txBody>
      </p:sp>
      <p:sp>
        <p:nvSpPr>
          <p:cNvPr id="1138" name="Google Shape;1138;g2e505faaf59_0_88"/>
          <p:cNvSpPr txBox="1"/>
          <p:nvPr/>
        </p:nvSpPr>
        <p:spPr>
          <a:xfrm>
            <a:off x="539590" y="1663576"/>
            <a:ext cx="19518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1B235C"/>
              </a:buClr>
              <a:buSzPts val="1500"/>
              <a:buFont typeface="Arial"/>
              <a:buNone/>
            </a:pPr>
            <a:r>
              <a:rPr b="1" i="0" lang="en" sz="1500" u="none" cap="none" strike="noStrike">
                <a:solidFill>
                  <a:srgbClr val="1B235C"/>
                </a:solidFill>
                <a:latin typeface="Arial"/>
                <a:ea typeface="Arial"/>
                <a:cs typeface="Arial"/>
                <a:sym typeface="Arial"/>
              </a:rPr>
              <a:t>CMAS Level 4</a:t>
            </a:r>
            <a:endParaRPr b="0" i="0" sz="2700" u="none" cap="none" strike="noStrike">
              <a:solidFill>
                <a:schemeClr val="dk1"/>
              </a:solidFill>
              <a:latin typeface="Arial"/>
              <a:ea typeface="Arial"/>
              <a:cs typeface="Arial"/>
              <a:sym typeface="Arial"/>
            </a:endParaRPr>
          </a:p>
        </p:txBody>
      </p:sp>
      <p:sp>
        <p:nvSpPr>
          <p:cNvPr id="1139" name="Google Shape;1139;g2e505faaf59_0_88"/>
          <p:cNvSpPr txBox="1"/>
          <p:nvPr/>
        </p:nvSpPr>
        <p:spPr>
          <a:xfrm>
            <a:off x="539590" y="1201984"/>
            <a:ext cx="19047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1B235C"/>
              </a:buClr>
              <a:buSzPts val="1500"/>
              <a:buFont typeface="Arial"/>
              <a:buNone/>
            </a:pPr>
            <a:r>
              <a:rPr b="1" i="0" lang="en" sz="1500" u="none" cap="none" strike="noStrike">
                <a:solidFill>
                  <a:srgbClr val="1B235C"/>
                </a:solidFill>
                <a:latin typeface="Arial"/>
                <a:ea typeface="Arial"/>
                <a:cs typeface="Arial"/>
                <a:sym typeface="Arial"/>
              </a:rPr>
              <a:t>CMAS Level 5</a:t>
            </a:r>
            <a:endParaRPr b="0" i="0" sz="2700" u="none" cap="none" strike="noStrike">
              <a:solidFill>
                <a:schemeClr val="dk1"/>
              </a:solidFill>
              <a:latin typeface="Arial"/>
              <a:ea typeface="Arial"/>
              <a:cs typeface="Arial"/>
              <a:sym typeface="Arial"/>
            </a:endParaRPr>
          </a:p>
        </p:txBody>
      </p:sp>
      <p:sp>
        <p:nvSpPr>
          <p:cNvPr id="1140" name="Google Shape;1140;g2e505faaf59_0_88"/>
          <p:cNvSpPr txBox="1"/>
          <p:nvPr/>
        </p:nvSpPr>
        <p:spPr>
          <a:xfrm>
            <a:off x="527595" y="2604717"/>
            <a:ext cx="18579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2</a:t>
            </a:r>
            <a:endParaRPr b="0" i="0" sz="2700" u="none" cap="none" strike="noStrike">
              <a:solidFill>
                <a:schemeClr val="dk1"/>
              </a:solidFill>
              <a:latin typeface="Arial"/>
              <a:ea typeface="Arial"/>
              <a:cs typeface="Arial"/>
              <a:sym typeface="Arial"/>
            </a:endParaRPr>
          </a:p>
        </p:txBody>
      </p:sp>
      <p:cxnSp>
        <p:nvCxnSpPr>
          <p:cNvPr id="1141" name="Google Shape;1141;g2e505faaf59_0_88"/>
          <p:cNvCxnSpPr/>
          <p:nvPr/>
        </p:nvCxnSpPr>
        <p:spPr>
          <a:xfrm>
            <a:off x="1899063" y="3429147"/>
            <a:ext cx="6652200" cy="2400"/>
          </a:xfrm>
          <a:prstGeom prst="straightConnector1">
            <a:avLst/>
          </a:prstGeom>
          <a:noFill/>
          <a:ln cap="flat" cmpd="sng" w="9525">
            <a:solidFill>
              <a:srgbClr val="EAEAEA"/>
            </a:solidFill>
            <a:prstDash val="solid"/>
            <a:miter lim="800000"/>
            <a:headEnd len="sm" w="sm" type="none"/>
            <a:tailEnd len="sm" w="sm" type="none"/>
          </a:ln>
        </p:spPr>
      </p:cxnSp>
      <p:sp>
        <p:nvSpPr>
          <p:cNvPr id="1142" name="Google Shape;1142;g2e505faaf59_0_88"/>
          <p:cNvSpPr txBox="1"/>
          <p:nvPr/>
        </p:nvSpPr>
        <p:spPr>
          <a:xfrm>
            <a:off x="2676940" y="3458461"/>
            <a:ext cx="13554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3</a:t>
            </a:r>
            <a:endParaRPr sz="1100"/>
          </a:p>
        </p:txBody>
      </p:sp>
      <p:sp>
        <p:nvSpPr>
          <p:cNvPr id="1143" name="Google Shape;1143;g2e505faaf59_0_88"/>
          <p:cNvSpPr txBox="1"/>
          <p:nvPr/>
        </p:nvSpPr>
        <p:spPr>
          <a:xfrm>
            <a:off x="4763196" y="3458461"/>
            <a:ext cx="13554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4</a:t>
            </a:r>
            <a:endParaRPr sz="1100"/>
          </a:p>
        </p:txBody>
      </p:sp>
      <p:sp>
        <p:nvSpPr>
          <p:cNvPr id="1144" name="Google Shape;1144;g2e505faaf59_0_88"/>
          <p:cNvSpPr txBox="1"/>
          <p:nvPr/>
        </p:nvSpPr>
        <p:spPr>
          <a:xfrm>
            <a:off x="6832491" y="3455485"/>
            <a:ext cx="13554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5</a:t>
            </a:r>
            <a:endParaRPr sz="1100"/>
          </a:p>
        </p:txBody>
      </p:sp>
      <p:sp>
        <p:nvSpPr>
          <p:cNvPr id="1145" name="Google Shape;1145;g2e505faaf59_0_88"/>
          <p:cNvSpPr/>
          <p:nvPr/>
        </p:nvSpPr>
        <p:spPr>
          <a:xfrm>
            <a:off x="4468225" y="3639450"/>
            <a:ext cx="1928400" cy="7515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200">
                <a:solidFill>
                  <a:srgbClr val="262626"/>
                </a:solidFill>
                <a:latin typeface="Calibri"/>
                <a:ea typeface="Calibri"/>
                <a:cs typeface="Calibri"/>
                <a:sym typeface="Calibri"/>
              </a:rPr>
              <a:t>The student grew but is still approaching expectations by Grade 4. </a:t>
            </a:r>
            <a:r>
              <a:rPr b="1" lang="en" sz="1200">
                <a:solidFill>
                  <a:srgbClr val="262626"/>
                </a:solidFill>
                <a:latin typeface="Calibri"/>
                <a:ea typeface="Calibri"/>
                <a:cs typeface="Calibri"/>
                <a:sym typeface="Calibri"/>
              </a:rPr>
              <a:t>They’re “On Track.”</a:t>
            </a:r>
            <a:endParaRPr sz="1200">
              <a:solidFill>
                <a:srgbClr val="262626"/>
              </a:solidFill>
              <a:latin typeface="Calibri"/>
              <a:ea typeface="Calibri"/>
              <a:cs typeface="Calibri"/>
              <a:sym typeface="Calibri"/>
            </a:endParaRPr>
          </a:p>
        </p:txBody>
      </p:sp>
      <p:sp>
        <p:nvSpPr>
          <p:cNvPr id="1146" name="Google Shape;1146;g2e505faaf59_0_88"/>
          <p:cNvSpPr txBox="1"/>
          <p:nvPr/>
        </p:nvSpPr>
        <p:spPr>
          <a:xfrm>
            <a:off x="7041825" y="1893013"/>
            <a:ext cx="1620600" cy="1362300"/>
          </a:xfrm>
          <a:prstGeom prst="rect">
            <a:avLst/>
          </a:prstGeom>
          <a:noFill/>
          <a:ln>
            <a:noFill/>
          </a:ln>
        </p:spPr>
        <p:txBody>
          <a:bodyPr anchorCtr="0" anchor="t" bIns="34275" lIns="68575" spcFirstLastPara="1" rIns="68575" wrap="square" tIns="34275">
            <a:spAutoFit/>
          </a:bodyPr>
          <a:lstStyle/>
          <a:p>
            <a:pPr indent="0" lvl="0" marL="0" rtl="0" algn="ctr">
              <a:spcBef>
                <a:spcPts val="0"/>
              </a:spcBef>
              <a:spcAft>
                <a:spcPts val="0"/>
              </a:spcAft>
              <a:buClr>
                <a:schemeClr val="dk1"/>
              </a:buClr>
              <a:buFont typeface="Arial"/>
              <a:buNone/>
            </a:pPr>
            <a:r>
              <a:rPr b="1" lang="en">
                <a:solidFill>
                  <a:srgbClr val="666666"/>
                </a:solidFill>
                <a:latin typeface="Calibri"/>
                <a:ea typeface="Calibri"/>
                <a:cs typeface="Calibri"/>
                <a:sym typeface="Calibri"/>
              </a:rPr>
              <a:t>AGP: </a:t>
            </a:r>
            <a:r>
              <a:rPr lang="en">
                <a:solidFill>
                  <a:srgbClr val="666666"/>
                </a:solidFill>
                <a:latin typeface="Calibri"/>
                <a:ea typeface="Calibri"/>
                <a:cs typeface="Calibri"/>
                <a:sym typeface="Calibri"/>
              </a:rPr>
              <a:t>42</a:t>
            </a:r>
            <a:endParaRPr>
              <a:solidFill>
                <a:srgbClr val="666666"/>
              </a:solidFill>
              <a:latin typeface="Calibri"/>
              <a:ea typeface="Calibri"/>
              <a:cs typeface="Calibri"/>
              <a:sym typeface="Calibri"/>
            </a:endParaRPr>
          </a:p>
          <a:p>
            <a:pPr indent="0" lvl="0" marL="0" rtl="0" algn="ctr">
              <a:spcBef>
                <a:spcPts val="0"/>
              </a:spcBef>
              <a:spcAft>
                <a:spcPts val="0"/>
              </a:spcAft>
              <a:buClr>
                <a:schemeClr val="dk1"/>
              </a:buClr>
              <a:buFont typeface="Arial"/>
              <a:buNone/>
            </a:pPr>
            <a:r>
              <a:rPr lang="en">
                <a:solidFill>
                  <a:srgbClr val="666666"/>
                </a:solidFill>
                <a:latin typeface="Calibri"/>
                <a:ea typeface="Calibri"/>
                <a:cs typeface="Calibri"/>
                <a:sym typeface="Calibri"/>
              </a:rPr>
              <a:t>This is the minimum SGP needed to get to the next performance level within two years.</a:t>
            </a:r>
            <a:endParaRPr>
              <a:solidFill>
                <a:srgbClr val="666666"/>
              </a:solidFill>
              <a:latin typeface="Calibri"/>
              <a:ea typeface="Calibri"/>
              <a:cs typeface="Calibri"/>
              <a:sym typeface="Calibri"/>
            </a:endParaRPr>
          </a:p>
        </p:txBody>
      </p:sp>
      <p:cxnSp>
        <p:nvCxnSpPr>
          <p:cNvPr id="1147" name="Google Shape;1147;g2e505faaf59_0_88"/>
          <p:cNvCxnSpPr/>
          <p:nvPr/>
        </p:nvCxnSpPr>
        <p:spPr>
          <a:xfrm flipH="1" rot="10800000">
            <a:off x="3505047" y="2226118"/>
            <a:ext cx="977100" cy="185400"/>
          </a:xfrm>
          <a:prstGeom prst="straightConnector1">
            <a:avLst/>
          </a:prstGeom>
          <a:noFill/>
          <a:ln cap="flat" cmpd="sng" w="25400">
            <a:solidFill>
              <a:schemeClr val="dk1"/>
            </a:solidFill>
            <a:prstDash val="solid"/>
            <a:round/>
            <a:headEnd len="med" w="med" type="none"/>
            <a:tailEnd len="med" w="med" type="triangle"/>
          </a:ln>
        </p:spPr>
      </p:cxnSp>
      <p:sp>
        <p:nvSpPr>
          <p:cNvPr id="1148" name="Google Shape;1148;g2e505faaf59_0_88"/>
          <p:cNvSpPr/>
          <p:nvPr/>
        </p:nvSpPr>
        <p:spPr>
          <a:xfrm>
            <a:off x="1899013" y="873257"/>
            <a:ext cx="6652200" cy="685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rgbClr val="055861"/>
                </a:solidFill>
                <a:latin typeface="Calibri"/>
                <a:ea typeface="Calibri"/>
                <a:cs typeface="Calibri"/>
                <a:sym typeface="Calibri"/>
              </a:rPr>
              <a:t>To determine this, CDE calculates the minimum growth percentile the student would need to get to the next </a:t>
            </a:r>
            <a:r>
              <a:rPr lang="en">
                <a:solidFill>
                  <a:srgbClr val="055861"/>
                </a:solidFill>
                <a:latin typeface="Calibri"/>
                <a:ea typeface="Calibri"/>
                <a:cs typeface="Calibri"/>
                <a:sym typeface="Calibri"/>
              </a:rPr>
              <a:t>performance level </a:t>
            </a:r>
            <a:r>
              <a:rPr lang="en" sz="1400">
                <a:solidFill>
                  <a:srgbClr val="055861"/>
                </a:solidFill>
                <a:latin typeface="Calibri"/>
                <a:ea typeface="Calibri"/>
                <a:cs typeface="Calibri"/>
                <a:sym typeface="Calibri"/>
              </a:rPr>
              <a:t>within </a:t>
            </a:r>
            <a:r>
              <a:rPr lang="en">
                <a:solidFill>
                  <a:srgbClr val="055861"/>
                </a:solidFill>
                <a:latin typeface="Calibri"/>
                <a:ea typeface="Calibri"/>
                <a:cs typeface="Calibri"/>
                <a:sym typeface="Calibri"/>
              </a:rPr>
              <a:t>a</a:t>
            </a:r>
            <a:r>
              <a:rPr lang="en" sz="1400">
                <a:solidFill>
                  <a:srgbClr val="055861"/>
                </a:solidFill>
                <a:latin typeface="Calibri"/>
                <a:ea typeface="Calibri"/>
                <a:cs typeface="Calibri"/>
                <a:sym typeface="Calibri"/>
              </a:rPr>
              <a:t> </a:t>
            </a:r>
            <a:r>
              <a:rPr b="1" lang="en" sz="1400">
                <a:solidFill>
                  <a:srgbClr val="055861"/>
                </a:solidFill>
                <a:latin typeface="Calibri"/>
                <a:ea typeface="Calibri"/>
                <a:cs typeface="Calibri"/>
                <a:sym typeface="Calibri"/>
              </a:rPr>
              <a:t>two-year</a:t>
            </a:r>
            <a:r>
              <a:rPr lang="en" sz="1400">
                <a:solidFill>
                  <a:srgbClr val="055861"/>
                </a:solidFill>
                <a:latin typeface="Calibri"/>
                <a:ea typeface="Calibri"/>
                <a:cs typeface="Calibri"/>
                <a:sym typeface="Calibri"/>
              </a:rPr>
              <a:t> timeframe.</a:t>
            </a:r>
            <a:endParaRPr sz="1100"/>
          </a:p>
        </p:txBody>
      </p:sp>
      <p:sp>
        <p:nvSpPr>
          <p:cNvPr id="1149" name="Google Shape;1149;g2e505faaf59_0_88"/>
          <p:cNvSpPr txBox="1"/>
          <p:nvPr/>
        </p:nvSpPr>
        <p:spPr>
          <a:xfrm>
            <a:off x="204675" y="3834225"/>
            <a:ext cx="1804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chemeClr val="dk2"/>
                </a:solidFill>
                <a:latin typeface="Calibri"/>
                <a:ea typeface="Calibri"/>
                <a:cs typeface="Calibri"/>
                <a:sym typeface="Calibri"/>
              </a:rPr>
              <a:t>SGP = Student Growth Percentile; </a:t>
            </a:r>
            <a:endParaRPr sz="800">
              <a:solidFill>
                <a:schemeClr val="dk2"/>
              </a:solidFill>
              <a:latin typeface="Calibri"/>
              <a:ea typeface="Calibri"/>
              <a:cs typeface="Calibri"/>
              <a:sym typeface="Calibri"/>
            </a:endParaRPr>
          </a:p>
          <a:p>
            <a:pPr indent="0" lvl="0" marL="0" rtl="0" algn="ctr">
              <a:spcBef>
                <a:spcPts val="0"/>
              </a:spcBef>
              <a:spcAft>
                <a:spcPts val="0"/>
              </a:spcAft>
              <a:buNone/>
            </a:pPr>
            <a:r>
              <a:rPr lang="en" sz="800">
                <a:solidFill>
                  <a:schemeClr val="dk2"/>
                </a:solidFill>
                <a:latin typeface="Calibri"/>
                <a:ea typeface="Calibri"/>
                <a:cs typeface="Calibri"/>
                <a:sym typeface="Calibri"/>
              </a:rPr>
              <a:t>AGP = Adequate Growth Percentile</a:t>
            </a:r>
            <a:endParaRPr sz="800">
              <a:solidFill>
                <a:schemeClr val="dk2"/>
              </a:solidFill>
              <a:latin typeface="Calibri"/>
              <a:ea typeface="Calibri"/>
              <a:cs typeface="Calibri"/>
              <a:sym typeface="Calibri"/>
            </a:endParaRPr>
          </a:p>
        </p:txBody>
      </p:sp>
      <p:sp>
        <p:nvSpPr>
          <p:cNvPr id="1150" name="Google Shape;1150;g2e505faaf59_0_88"/>
          <p:cNvSpPr txBox="1"/>
          <p:nvPr/>
        </p:nvSpPr>
        <p:spPr>
          <a:xfrm>
            <a:off x="3505052" y="1747940"/>
            <a:ext cx="10164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a:solidFill>
                  <a:schemeClr val="dk1"/>
                </a:solidFill>
                <a:latin typeface="Calibri"/>
                <a:ea typeface="Calibri"/>
                <a:cs typeface="Calibri"/>
                <a:sym typeface="Calibri"/>
              </a:rPr>
              <a:t>SGP</a:t>
            </a:r>
            <a:r>
              <a:rPr b="1" lang="en" sz="1400">
                <a:solidFill>
                  <a:schemeClr val="dk1"/>
                </a:solidFill>
                <a:latin typeface="Calibri"/>
                <a:ea typeface="Calibri"/>
                <a:cs typeface="Calibri"/>
                <a:sym typeface="Calibri"/>
              </a:rPr>
              <a:t>: </a:t>
            </a:r>
            <a:r>
              <a:rPr lang="en" sz="1400">
                <a:solidFill>
                  <a:schemeClr val="dk1"/>
                </a:solidFill>
                <a:latin typeface="Calibri"/>
                <a:ea typeface="Calibri"/>
                <a:cs typeface="Calibri"/>
                <a:sym typeface="Calibri"/>
              </a:rPr>
              <a:t>46</a:t>
            </a:r>
            <a:endParaRPr sz="1100"/>
          </a:p>
        </p:txBody>
      </p:sp>
      <p:cxnSp>
        <p:nvCxnSpPr>
          <p:cNvPr id="1151" name="Google Shape;1151;g2e505faaf59_0_88"/>
          <p:cNvCxnSpPr/>
          <p:nvPr/>
        </p:nvCxnSpPr>
        <p:spPr>
          <a:xfrm flipH="1" rot="10800000">
            <a:off x="5613953" y="2024530"/>
            <a:ext cx="1894500" cy="213900"/>
          </a:xfrm>
          <a:prstGeom prst="straightConnector1">
            <a:avLst/>
          </a:prstGeom>
          <a:noFill/>
          <a:ln cap="flat" cmpd="sng" w="25400">
            <a:solidFill>
              <a:srgbClr val="666666"/>
            </a:solidFill>
            <a:prstDash val="dash"/>
            <a:round/>
            <a:headEnd len="med" w="med" type="none"/>
            <a:tailEnd len="med" w="med" type="triangle"/>
          </a:ln>
        </p:spPr>
      </p:cxnSp>
      <p:sp>
        <p:nvSpPr>
          <p:cNvPr id="1152" name="Google Shape;1152;g2e505faaf59_0_88"/>
          <p:cNvSpPr/>
          <p:nvPr/>
        </p:nvSpPr>
        <p:spPr>
          <a:xfrm>
            <a:off x="2390425" y="3649951"/>
            <a:ext cx="1928400" cy="7521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200">
                <a:solidFill>
                  <a:srgbClr val="262626"/>
                </a:solidFill>
                <a:latin typeface="Calibri"/>
                <a:ea typeface="Calibri"/>
                <a:cs typeface="Calibri"/>
                <a:sym typeface="Calibri"/>
              </a:rPr>
              <a:t>The student was approaching expectations in Grade 3.</a:t>
            </a:r>
            <a:endParaRPr sz="1100"/>
          </a:p>
        </p:txBody>
      </p:sp>
      <p:sp>
        <p:nvSpPr>
          <p:cNvPr id="1153" name="Google Shape;1153;g2e505faaf59_0_88"/>
          <p:cNvSpPr txBox="1"/>
          <p:nvPr>
            <p:ph type="title"/>
          </p:nvPr>
        </p:nvSpPr>
        <p:spPr>
          <a:xfrm>
            <a:off x="311700" y="105100"/>
            <a:ext cx="7167900" cy="741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t>Catch Up</a:t>
            </a:r>
            <a:r>
              <a:rPr lang="en"/>
              <a:t> </a:t>
            </a:r>
            <a:r>
              <a:rPr b="1" lang="en"/>
              <a:t>Example</a:t>
            </a:r>
            <a:endParaRPr b="1"/>
          </a:p>
        </p:txBody>
      </p:sp>
      <p:sp>
        <p:nvSpPr>
          <p:cNvPr id="1154" name="Google Shape;1154;g2e505faaf59_0_88"/>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3 </a:t>
            </a:r>
            <a:r>
              <a:rPr lang="en" sz="800">
                <a:solidFill>
                  <a:srgbClr val="000000"/>
                </a:solidFill>
                <a:latin typeface="Roboto"/>
                <a:ea typeface="Roboto"/>
                <a:cs typeface="Roboto"/>
                <a:sym typeface="Roboto"/>
              </a:rPr>
              <a:t>– </a:t>
            </a:r>
            <a:r>
              <a:rPr lang="en" sz="800">
                <a:latin typeface="Roboto"/>
                <a:ea typeface="Roboto"/>
                <a:cs typeface="Roboto"/>
                <a:sym typeface="Roboto"/>
              </a:rPr>
              <a:t>On Track Growth</a:t>
            </a:r>
            <a:endParaRPr sz="800">
              <a:solidFill>
                <a:srgbClr val="000000"/>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cxnSp>
        <p:nvCxnSpPr>
          <p:cNvPr id="1159" name="Google Shape;1159;g2e505faaf59_0_123"/>
          <p:cNvCxnSpPr/>
          <p:nvPr/>
        </p:nvCxnSpPr>
        <p:spPr>
          <a:xfrm>
            <a:off x="1899063" y="3022864"/>
            <a:ext cx="6652200" cy="2400"/>
          </a:xfrm>
          <a:prstGeom prst="straightConnector1">
            <a:avLst/>
          </a:prstGeom>
          <a:noFill/>
          <a:ln cap="flat" cmpd="sng" w="9525">
            <a:solidFill>
              <a:srgbClr val="EAEAEA"/>
            </a:solidFill>
            <a:prstDash val="solid"/>
            <a:miter lim="800000"/>
            <a:headEnd len="sm" w="sm" type="none"/>
            <a:tailEnd len="sm" w="sm" type="none"/>
          </a:ln>
        </p:spPr>
      </p:cxnSp>
      <p:cxnSp>
        <p:nvCxnSpPr>
          <p:cNvPr id="1160" name="Google Shape;1160;g2e505faaf59_0_123"/>
          <p:cNvCxnSpPr/>
          <p:nvPr/>
        </p:nvCxnSpPr>
        <p:spPr>
          <a:xfrm>
            <a:off x="1899063" y="2562168"/>
            <a:ext cx="6652200" cy="2400"/>
          </a:xfrm>
          <a:prstGeom prst="straightConnector1">
            <a:avLst/>
          </a:prstGeom>
          <a:noFill/>
          <a:ln cap="flat" cmpd="sng" w="9525">
            <a:solidFill>
              <a:srgbClr val="EAEAEA"/>
            </a:solidFill>
            <a:prstDash val="solid"/>
            <a:miter lim="800000"/>
            <a:headEnd len="sm" w="sm" type="none"/>
            <a:tailEnd len="sm" w="sm" type="none"/>
          </a:ln>
        </p:spPr>
      </p:cxnSp>
      <p:cxnSp>
        <p:nvCxnSpPr>
          <p:cNvPr id="1161" name="Google Shape;1161;g2e505faaf59_0_123"/>
          <p:cNvCxnSpPr/>
          <p:nvPr/>
        </p:nvCxnSpPr>
        <p:spPr>
          <a:xfrm>
            <a:off x="1899063" y="2080457"/>
            <a:ext cx="6652200" cy="2400"/>
          </a:xfrm>
          <a:prstGeom prst="straightConnector1">
            <a:avLst/>
          </a:prstGeom>
          <a:noFill/>
          <a:ln cap="flat" cmpd="sng" w="38100">
            <a:solidFill>
              <a:srgbClr val="FF0000"/>
            </a:solidFill>
            <a:prstDash val="solid"/>
            <a:miter lim="800000"/>
            <a:headEnd len="sm" w="sm" type="none"/>
            <a:tailEnd len="sm" w="sm" type="none"/>
          </a:ln>
        </p:spPr>
      </p:cxnSp>
      <p:cxnSp>
        <p:nvCxnSpPr>
          <p:cNvPr id="1162" name="Google Shape;1162;g2e505faaf59_0_123"/>
          <p:cNvCxnSpPr/>
          <p:nvPr/>
        </p:nvCxnSpPr>
        <p:spPr>
          <a:xfrm>
            <a:off x="1899063" y="1597582"/>
            <a:ext cx="6652200" cy="2400"/>
          </a:xfrm>
          <a:prstGeom prst="straightConnector1">
            <a:avLst/>
          </a:prstGeom>
          <a:noFill/>
          <a:ln cap="flat" cmpd="sng" w="9525">
            <a:solidFill>
              <a:srgbClr val="EAEAEA"/>
            </a:solidFill>
            <a:prstDash val="solid"/>
            <a:miter lim="800000"/>
            <a:headEnd len="sm" w="sm" type="none"/>
            <a:tailEnd len="sm" w="sm" type="none"/>
          </a:ln>
        </p:spPr>
      </p:cxnSp>
      <p:grpSp>
        <p:nvGrpSpPr>
          <p:cNvPr id="1163" name="Google Shape;1163;g2e505faaf59_0_123"/>
          <p:cNvGrpSpPr/>
          <p:nvPr/>
        </p:nvGrpSpPr>
        <p:grpSpPr>
          <a:xfrm>
            <a:off x="2374503" y="1371098"/>
            <a:ext cx="6099655" cy="2127801"/>
            <a:chOff x="-11919" y="362450"/>
            <a:chExt cx="4567319" cy="1594217"/>
          </a:xfrm>
        </p:grpSpPr>
        <p:pic>
          <p:nvPicPr>
            <p:cNvPr descr="Image result for student icon" id="1164" name="Google Shape;1164;g2e505faaf59_0_123"/>
            <p:cNvPicPr preferRelativeResize="0"/>
            <p:nvPr/>
          </p:nvPicPr>
          <p:blipFill rotWithShape="1">
            <a:blip r:embed="rId3">
              <a:alphaModFix/>
            </a:blip>
            <a:srcRect b="0" l="0" r="0" t="0"/>
            <a:stretch/>
          </p:blipFill>
          <p:spPr>
            <a:xfrm>
              <a:off x="495812" y="786675"/>
              <a:ext cx="446746" cy="419247"/>
            </a:xfrm>
            <a:prstGeom prst="rect">
              <a:avLst/>
            </a:prstGeom>
            <a:noFill/>
            <a:ln>
              <a:noFill/>
            </a:ln>
          </p:spPr>
        </p:pic>
        <p:sp>
          <p:nvSpPr>
            <p:cNvPr id="1165" name="Google Shape;1165;g2e505faaf59_0_123"/>
            <p:cNvSpPr/>
            <p:nvPr/>
          </p:nvSpPr>
          <p:spPr>
            <a:xfrm>
              <a:off x="0" y="1201099"/>
              <a:ext cx="1443900" cy="748800"/>
            </a:xfrm>
            <a:prstGeom prst="rect">
              <a:avLst/>
            </a:prstGeom>
            <a:solidFill>
              <a:srgbClr val="055861"/>
            </a:solidFill>
            <a:ln>
              <a:noFill/>
            </a:ln>
          </p:spPr>
          <p:txBody>
            <a:bodyPr anchorCtr="0" anchor="t" bIns="27425" lIns="27425" spcFirstLastPara="1" rIns="27425" wrap="square" tIns="2742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66" name="Google Shape;1166;g2e505faaf59_0_123"/>
            <p:cNvSpPr/>
            <p:nvPr/>
          </p:nvSpPr>
          <p:spPr>
            <a:xfrm>
              <a:off x="1562100" y="1055767"/>
              <a:ext cx="1443900" cy="900900"/>
            </a:xfrm>
            <a:prstGeom prst="rect">
              <a:avLst/>
            </a:prstGeom>
            <a:solidFill>
              <a:srgbClr val="055861"/>
            </a:solidFill>
            <a:ln>
              <a:noFill/>
            </a:ln>
          </p:spPr>
          <p:txBody>
            <a:bodyPr anchorCtr="0" anchor="t" bIns="27425" lIns="27425" spcFirstLastPara="1" rIns="27425" wrap="square" tIns="2742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67" name="Google Shape;1167;g2e505faaf59_0_123"/>
            <p:cNvSpPr txBox="1"/>
            <p:nvPr/>
          </p:nvSpPr>
          <p:spPr>
            <a:xfrm>
              <a:off x="-11919" y="1210745"/>
              <a:ext cx="1443900" cy="445800"/>
            </a:xfrm>
            <a:prstGeom prst="rect">
              <a:avLst/>
            </a:prstGeom>
            <a:noFill/>
            <a:ln>
              <a:noFill/>
            </a:ln>
          </p:spPr>
          <p:txBody>
            <a:bodyPr anchorCtr="0" anchor="t" bIns="27425" lIns="27425" spcFirstLastPara="1" rIns="27425" wrap="square" tIns="27425">
              <a:noAutofit/>
            </a:bodyPr>
            <a:lstStyle/>
            <a:p>
              <a:pPr indent="0" lvl="0" marL="0" marR="0" rtl="0" algn="ctr">
                <a:spcBef>
                  <a:spcPts val="0"/>
                </a:spcBef>
                <a:spcAft>
                  <a:spcPts val="0"/>
                </a:spcAft>
                <a:buNone/>
              </a:pPr>
              <a:r>
                <a:rPr lang="en" sz="1300">
                  <a:solidFill>
                    <a:srgbClr val="FFFFFF"/>
                  </a:solidFill>
                  <a:latin typeface="Calibri"/>
                  <a:ea typeface="Calibri"/>
                  <a:cs typeface="Calibri"/>
                  <a:sym typeface="Calibri"/>
                </a:rPr>
                <a:t>Performance Level 3</a:t>
              </a:r>
              <a:endParaRPr sz="1500">
                <a:solidFill>
                  <a:schemeClr val="dk1"/>
                </a:solidFill>
                <a:latin typeface="Calibri"/>
                <a:ea typeface="Calibri"/>
                <a:cs typeface="Calibri"/>
                <a:sym typeface="Calibri"/>
              </a:endParaRPr>
            </a:p>
            <a:p>
              <a:pPr indent="0" lvl="0" marL="0" marR="0" rtl="0" algn="ctr">
                <a:spcBef>
                  <a:spcPts val="500"/>
                </a:spcBef>
                <a:spcAft>
                  <a:spcPts val="0"/>
                </a:spcAft>
                <a:buNone/>
              </a:pPr>
              <a:r>
                <a:rPr b="1" lang="en" sz="1300">
                  <a:solidFill>
                    <a:srgbClr val="FFFFFF"/>
                  </a:solidFill>
                  <a:latin typeface="Calibri"/>
                  <a:ea typeface="Calibri"/>
                  <a:cs typeface="Calibri"/>
                  <a:sym typeface="Calibri"/>
                </a:rPr>
                <a:t>Approached Expectations</a:t>
              </a:r>
              <a:endParaRPr sz="800">
                <a:solidFill>
                  <a:schemeClr val="dk1"/>
                </a:solidFill>
                <a:latin typeface="Calibri"/>
                <a:ea typeface="Calibri"/>
                <a:cs typeface="Calibri"/>
                <a:sym typeface="Calibri"/>
              </a:endParaRPr>
            </a:p>
          </p:txBody>
        </p:sp>
        <p:sp>
          <p:nvSpPr>
            <p:cNvPr id="1168" name="Google Shape;1168;g2e505faaf59_0_123"/>
            <p:cNvSpPr/>
            <p:nvPr/>
          </p:nvSpPr>
          <p:spPr>
            <a:xfrm>
              <a:off x="3111500" y="835520"/>
              <a:ext cx="1443900" cy="1121100"/>
            </a:xfrm>
            <a:prstGeom prst="rect">
              <a:avLst/>
            </a:prstGeom>
            <a:solidFill>
              <a:srgbClr val="1B235C"/>
            </a:solidFill>
            <a:ln>
              <a:noFill/>
            </a:ln>
            <a:effectLst>
              <a:outerShdw blurRad="57150" rotWithShape="0" algn="bl" dir="5400000" dist="19050">
                <a:srgbClr val="000000">
                  <a:alpha val="11000"/>
                </a:srgbClr>
              </a:outerShdw>
            </a:effectLst>
          </p:spPr>
          <p:txBody>
            <a:bodyPr anchorCtr="0" anchor="t" bIns="27425" lIns="27425" spcFirstLastPara="1" rIns="27425" wrap="square" tIns="2742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69" name="Google Shape;1169;g2e505faaf59_0_123"/>
            <p:cNvSpPr txBox="1"/>
            <p:nvPr/>
          </p:nvSpPr>
          <p:spPr>
            <a:xfrm>
              <a:off x="1566172" y="1063218"/>
              <a:ext cx="1443900" cy="405600"/>
            </a:xfrm>
            <a:prstGeom prst="rect">
              <a:avLst/>
            </a:prstGeom>
            <a:noFill/>
            <a:ln>
              <a:noFill/>
            </a:ln>
          </p:spPr>
          <p:txBody>
            <a:bodyPr anchorCtr="0" anchor="t" bIns="27425" lIns="27425" spcFirstLastPara="1" rIns="27425" wrap="square" tIns="27425">
              <a:noAutofit/>
            </a:bodyPr>
            <a:lstStyle/>
            <a:p>
              <a:pPr indent="0" lvl="0" marL="0" marR="0" rtl="0" algn="ctr">
                <a:spcBef>
                  <a:spcPts val="0"/>
                </a:spcBef>
                <a:spcAft>
                  <a:spcPts val="0"/>
                </a:spcAft>
                <a:buNone/>
              </a:pPr>
              <a:r>
                <a:rPr lang="en" sz="1300">
                  <a:solidFill>
                    <a:srgbClr val="FFFFFF"/>
                  </a:solidFill>
                  <a:latin typeface="Calibri"/>
                  <a:ea typeface="Calibri"/>
                  <a:cs typeface="Calibri"/>
                  <a:sym typeface="Calibri"/>
                </a:rPr>
                <a:t>Performance Level 3</a:t>
              </a:r>
              <a:endParaRPr sz="1500">
                <a:solidFill>
                  <a:schemeClr val="dk1"/>
                </a:solidFill>
                <a:latin typeface="Calibri"/>
                <a:ea typeface="Calibri"/>
                <a:cs typeface="Calibri"/>
                <a:sym typeface="Calibri"/>
              </a:endParaRPr>
            </a:p>
            <a:p>
              <a:pPr indent="0" lvl="0" marL="0" marR="0" rtl="0" algn="ctr">
                <a:spcBef>
                  <a:spcPts val="500"/>
                </a:spcBef>
                <a:spcAft>
                  <a:spcPts val="0"/>
                </a:spcAft>
                <a:buNone/>
              </a:pPr>
              <a:r>
                <a:rPr b="1" lang="en" sz="1300">
                  <a:solidFill>
                    <a:srgbClr val="FFFFFF"/>
                  </a:solidFill>
                  <a:latin typeface="Calibri"/>
                  <a:ea typeface="Calibri"/>
                  <a:cs typeface="Calibri"/>
                  <a:sym typeface="Calibri"/>
                </a:rPr>
                <a:t>Approached Expectations</a:t>
              </a:r>
              <a:endParaRPr sz="800">
                <a:solidFill>
                  <a:schemeClr val="dk1"/>
                </a:solidFill>
                <a:latin typeface="Calibri"/>
                <a:ea typeface="Calibri"/>
                <a:cs typeface="Calibri"/>
                <a:sym typeface="Calibri"/>
              </a:endParaRPr>
            </a:p>
          </p:txBody>
        </p:sp>
        <p:pic>
          <p:nvPicPr>
            <p:cNvPr descr="Student - Free people icons" id="1170" name="Google Shape;1170;g2e505faaf59_0_123"/>
            <p:cNvPicPr preferRelativeResize="0"/>
            <p:nvPr/>
          </p:nvPicPr>
          <p:blipFill rotWithShape="1">
            <a:blip r:embed="rId4">
              <a:alphaModFix/>
            </a:blip>
            <a:srcRect b="0" l="0" r="0" t="0"/>
            <a:stretch/>
          </p:blipFill>
          <p:spPr>
            <a:xfrm>
              <a:off x="3596005" y="362450"/>
              <a:ext cx="474980" cy="474326"/>
            </a:xfrm>
            <a:prstGeom prst="rect">
              <a:avLst/>
            </a:prstGeom>
            <a:noFill/>
            <a:ln>
              <a:noFill/>
            </a:ln>
          </p:spPr>
        </p:pic>
        <p:sp>
          <p:nvSpPr>
            <p:cNvPr id="1171" name="Google Shape;1171;g2e505faaf59_0_123"/>
            <p:cNvSpPr txBox="1"/>
            <p:nvPr/>
          </p:nvSpPr>
          <p:spPr>
            <a:xfrm>
              <a:off x="3111500" y="889002"/>
              <a:ext cx="1443900" cy="405600"/>
            </a:xfrm>
            <a:prstGeom prst="rect">
              <a:avLst/>
            </a:prstGeom>
            <a:noFill/>
            <a:ln>
              <a:noFill/>
            </a:ln>
          </p:spPr>
          <p:txBody>
            <a:bodyPr anchorCtr="0" anchor="t" bIns="27425" lIns="27425" spcFirstLastPara="1" rIns="27425" wrap="square" tIns="27425">
              <a:noAutofit/>
            </a:bodyPr>
            <a:lstStyle/>
            <a:p>
              <a:pPr indent="0" lvl="0" marL="0" marR="0" rtl="0" algn="ctr">
                <a:spcBef>
                  <a:spcPts val="0"/>
                </a:spcBef>
                <a:spcAft>
                  <a:spcPts val="0"/>
                </a:spcAft>
                <a:buNone/>
              </a:pPr>
              <a:r>
                <a:rPr lang="en" sz="1300">
                  <a:solidFill>
                    <a:srgbClr val="FFFFFF"/>
                  </a:solidFill>
                  <a:latin typeface="Calibri"/>
                  <a:ea typeface="Calibri"/>
                  <a:cs typeface="Calibri"/>
                  <a:sym typeface="Calibri"/>
                </a:rPr>
                <a:t>Performance Level 4</a:t>
              </a:r>
              <a:endParaRPr sz="1500">
                <a:solidFill>
                  <a:schemeClr val="dk1"/>
                </a:solidFill>
                <a:latin typeface="Calibri"/>
                <a:ea typeface="Calibri"/>
                <a:cs typeface="Calibri"/>
                <a:sym typeface="Calibri"/>
              </a:endParaRPr>
            </a:p>
            <a:p>
              <a:pPr indent="0" lvl="0" marL="0" marR="0" rtl="0" algn="ctr">
                <a:spcBef>
                  <a:spcPts val="500"/>
                </a:spcBef>
                <a:spcAft>
                  <a:spcPts val="0"/>
                </a:spcAft>
                <a:buNone/>
              </a:pPr>
              <a:r>
                <a:rPr b="1" lang="en" sz="1300">
                  <a:solidFill>
                    <a:srgbClr val="FFFFFF"/>
                  </a:solidFill>
                  <a:latin typeface="Calibri"/>
                  <a:ea typeface="Calibri"/>
                  <a:cs typeface="Calibri"/>
                  <a:sym typeface="Calibri"/>
                </a:rPr>
                <a:t>Met Expectations</a:t>
              </a:r>
              <a:endParaRPr sz="800">
                <a:solidFill>
                  <a:schemeClr val="dk1"/>
                </a:solidFill>
                <a:latin typeface="Calibri"/>
                <a:ea typeface="Calibri"/>
                <a:cs typeface="Calibri"/>
                <a:sym typeface="Calibri"/>
              </a:endParaRPr>
            </a:p>
          </p:txBody>
        </p:sp>
        <p:pic>
          <p:nvPicPr>
            <p:cNvPr descr="people, education, Carrying, Silhouette, student, person, Bag, walking,  Schoolboy icon" id="1172" name="Google Shape;1172;g2e505faaf59_0_123"/>
            <p:cNvPicPr preferRelativeResize="0"/>
            <p:nvPr/>
          </p:nvPicPr>
          <p:blipFill rotWithShape="1">
            <a:blip r:embed="rId5">
              <a:alphaModFix/>
            </a:blip>
            <a:srcRect b="0" l="0" r="0" t="0"/>
            <a:stretch/>
          </p:blipFill>
          <p:spPr>
            <a:xfrm>
              <a:off x="1986446" y="665276"/>
              <a:ext cx="407675" cy="409954"/>
            </a:xfrm>
            <a:prstGeom prst="rect">
              <a:avLst/>
            </a:prstGeom>
            <a:noFill/>
            <a:ln>
              <a:noFill/>
            </a:ln>
          </p:spPr>
        </p:pic>
      </p:grpSp>
      <p:sp>
        <p:nvSpPr>
          <p:cNvPr id="1173" name="Google Shape;1173;g2e505faaf59_0_123"/>
          <p:cNvSpPr txBox="1"/>
          <p:nvPr/>
        </p:nvSpPr>
        <p:spPr>
          <a:xfrm>
            <a:off x="539590" y="3149962"/>
            <a:ext cx="18309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1</a:t>
            </a:r>
            <a:endParaRPr b="0" i="0" sz="2700" u="none" cap="none" strike="noStrike">
              <a:solidFill>
                <a:schemeClr val="dk1"/>
              </a:solidFill>
              <a:latin typeface="Arial"/>
              <a:ea typeface="Arial"/>
              <a:cs typeface="Arial"/>
              <a:sym typeface="Arial"/>
            </a:endParaRPr>
          </a:p>
        </p:txBody>
      </p:sp>
      <p:sp>
        <p:nvSpPr>
          <p:cNvPr id="1174" name="Google Shape;1174;g2e505faaf59_0_123"/>
          <p:cNvSpPr txBox="1"/>
          <p:nvPr/>
        </p:nvSpPr>
        <p:spPr>
          <a:xfrm>
            <a:off x="521119" y="2206198"/>
            <a:ext cx="18042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3</a:t>
            </a:r>
            <a:endParaRPr b="0" i="0" sz="2700" u="none" cap="none" strike="noStrike">
              <a:solidFill>
                <a:schemeClr val="dk1"/>
              </a:solidFill>
              <a:latin typeface="Arial"/>
              <a:ea typeface="Arial"/>
              <a:cs typeface="Arial"/>
              <a:sym typeface="Arial"/>
            </a:endParaRPr>
          </a:p>
        </p:txBody>
      </p:sp>
      <p:sp>
        <p:nvSpPr>
          <p:cNvPr id="1175" name="Google Shape;1175;g2e505faaf59_0_123"/>
          <p:cNvSpPr txBox="1"/>
          <p:nvPr/>
        </p:nvSpPr>
        <p:spPr>
          <a:xfrm>
            <a:off x="539590" y="1726501"/>
            <a:ext cx="19518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1B235C"/>
              </a:buClr>
              <a:buSzPts val="1500"/>
              <a:buFont typeface="Arial"/>
              <a:buNone/>
            </a:pPr>
            <a:r>
              <a:rPr b="1" i="0" lang="en" sz="1500" u="none" cap="none" strike="noStrike">
                <a:solidFill>
                  <a:srgbClr val="1B235C"/>
                </a:solidFill>
                <a:latin typeface="Arial"/>
                <a:ea typeface="Arial"/>
                <a:cs typeface="Arial"/>
                <a:sym typeface="Arial"/>
              </a:rPr>
              <a:t>CMAS Level 4</a:t>
            </a:r>
            <a:endParaRPr b="0" i="0" sz="2700" u="none" cap="none" strike="noStrike">
              <a:solidFill>
                <a:schemeClr val="dk1"/>
              </a:solidFill>
              <a:latin typeface="Arial"/>
              <a:ea typeface="Arial"/>
              <a:cs typeface="Arial"/>
              <a:sym typeface="Arial"/>
            </a:endParaRPr>
          </a:p>
        </p:txBody>
      </p:sp>
      <p:sp>
        <p:nvSpPr>
          <p:cNvPr id="1176" name="Google Shape;1176;g2e505faaf59_0_123"/>
          <p:cNvSpPr txBox="1"/>
          <p:nvPr/>
        </p:nvSpPr>
        <p:spPr>
          <a:xfrm>
            <a:off x="539590" y="1264909"/>
            <a:ext cx="19047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1B235C"/>
              </a:buClr>
              <a:buSzPts val="1500"/>
              <a:buFont typeface="Arial"/>
              <a:buNone/>
            </a:pPr>
            <a:r>
              <a:rPr b="1" i="0" lang="en" sz="1500" u="none" cap="none" strike="noStrike">
                <a:solidFill>
                  <a:srgbClr val="1B235C"/>
                </a:solidFill>
                <a:latin typeface="Arial"/>
                <a:ea typeface="Arial"/>
                <a:cs typeface="Arial"/>
                <a:sym typeface="Arial"/>
              </a:rPr>
              <a:t>CMAS Level 5</a:t>
            </a:r>
            <a:endParaRPr b="0" i="0" sz="2700" u="none" cap="none" strike="noStrike">
              <a:solidFill>
                <a:schemeClr val="dk1"/>
              </a:solidFill>
              <a:latin typeface="Arial"/>
              <a:ea typeface="Arial"/>
              <a:cs typeface="Arial"/>
              <a:sym typeface="Arial"/>
            </a:endParaRPr>
          </a:p>
        </p:txBody>
      </p:sp>
      <p:sp>
        <p:nvSpPr>
          <p:cNvPr id="1177" name="Google Shape;1177;g2e505faaf59_0_123"/>
          <p:cNvSpPr txBox="1"/>
          <p:nvPr/>
        </p:nvSpPr>
        <p:spPr>
          <a:xfrm>
            <a:off x="527595" y="2667642"/>
            <a:ext cx="18579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2</a:t>
            </a:r>
            <a:endParaRPr b="0" i="0" sz="2700" u="none" cap="none" strike="noStrike">
              <a:solidFill>
                <a:schemeClr val="dk1"/>
              </a:solidFill>
              <a:latin typeface="Arial"/>
              <a:ea typeface="Arial"/>
              <a:cs typeface="Arial"/>
              <a:sym typeface="Arial"/>
            </a:endParaRPr>
          </a:p>
        </p:txBody>
      </p:sp>
      <p:cxnSp>
        <p:nvCxnSpPr>
          <p:cNvPr id="1178" name="Google Shape;1178;g2e505faaf59_0_123"/>
          <p:cNvCxnSpPr/>
          <p:nvPr/>
        </p:nvCxnSpPr>
        <p:spPr>
          <a:xfrm>
            <a:off x="1899063" y="3492072"/>
            <a:ext cx="6652200" cy="2400"/>
          </a:xfrm>
          <a:prstGeom prst="straightConnector1">
            <a:avLst/>
          </a:prstGeom>
          <a:noFill/>
          <a:ln cap="flat" cmpd="sng" w="9525">
            <a:solidFill>
              <a:srgbClr val="EAEAEA"/>
            </a:solidFill>
            <a:prstDash val="solid"/>
            <a:miter lim="800000"/>
            <a:headEnd len="sm" w="sm" type="none"/>
            <a:tailEnd len="sm" w="sm" type="none"/>
          </a:ln>
        </p:spPr>
      </p:cxnSp>
      <p:sp>
        <p:nvSpPr>
          <p:cNvPr id="1179" name="Google Shape;1179;g2e505faaf59_0_123"/>
          <p:cNvSpPr txBox="1"/>
          <p:nvPr/>
        </p:nvSpPr>
        <p:spPr>
          <a:xfrm>
            <a:off x="2676940" y="3521386"/>
            <a:ext cx="13554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3</a:t>
            </a:r>
            <a:endParaRPr sz="1100"/>
          </a:p>
        </p:txBody>
      </p:sp>
      <p:sp>
        <p:nvSpPr>
          <p:cNvPr id="1180" name="Google Shape;1180;g2e505faaf59_0_123"/>
          <p:cNvSpPr txBox="1"/>
          <p:nvPr/>
        </p:nvSpPr>
        <p:spPr>
          <a:xfrm>
            <a:off x="4763196" y="3521386"/>
            <a:ext cx="13554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4</a:t>
            </a:r>
            <a:endParaRPr sz="1100"/>
          </a:p>
        </p:txBody>
      </p:sp>
      <p:sp>
        <p:nvSpPr>
          <p:cNvPr id="1181" name="Google Shape;1181;g2e505faaf59_0_123"/>
          <p:cNvSpPr txBox="1"/>
          <p:nvPr/>
        </p:nvSpPr>
        <p:spPr>
          <a:xfrm>
            <a:off x="6832491" y="3518410"/>
            <a:ext cx="13554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5</a:t>
            </a:r>
            <a:endParaRPr sz="1100"/>
          </a:p>
        </p:txBody>
      </p:sp>
      <p:sp>
        <p:nvSpPr>
          <p:cNvPr id="1182" name="Google Shape;1182;g2e505faaf59_0_123"/>
          <p:cNvSpPr/>
          <p:nvPr/>
        </p:nvSpPr>
        <p:spPr>
          <a:xfrm>
            <a:off x="6546025" y="3725000"/>
            <a:ext cx="1928400" cy="7323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200">
                <a:solidFill>
                  <a:srgbClr val="262626"/>
                </a:solidFill>
                <a:latin typeface="Calibri"/>
                <a:ea typeface="Calibri"/>
                <a:cs typeface="Calibri"/>
                <a:sym typeface="Calibri"/>
              </a:rPr>
              <a:t>For this student, the On Track projection was correct and they met expectations!</a:t>
            </a:r>
            <a:endParaRPr sz="1100"/>
          </a:p>
        </p:txBody>
      </p:sp>
      <p:sp>
        <p:nvSpPr>
          <p:cNvPr id="1183" name="Google Shape;1183;g2e505faaf59_0_123"/>
          <p:cNvSpPr/>
          <p:nvPr/>
        </p:nvSpPr>
        <p:spPr>
          <a:xfrm>
            <a:off x="1899013" y="868532"/>
            <a:ext cx="6652200" cy="685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rgbClr val="055861"/>
                </a:solidFill>
                <a:latin typeface="Calibri"/>
                <a:ea typeface="Calibri"/>
                <a:cs typeface="Calibri"/>
                <a:sym typeface="Calibri"/>
              </a:rPr>
              <a:t>Is the student expected to get to the next performance level within two years?</a:t>
            </a:r>
            <a:endParaRPr sz="1100">
              <a:solidFill>
                <a:srgbClr val="055861"/>
              </a:solidFill>
            </a:endParaRPr>
          </a:p>
          <a:p>
            <a:pPr indent="0" lvl="0" marL="0" marR="0" rtl="0" algn="ctr">
              <a:spcBef>
                <a:spcPts val="0"/>
              </a:spcBef>
              <a:spcAft>
                <a:spcPts val="0"/>
              </a:spcAft>
              <a:buNone/>
            </a:pPr>
            <a:r>
              <a:rPr lang="en" sz="1400">
                <a:solidFill>
                  <a:srgbClr val="055861"/>
                </a:solidFill>
                <a:latin typeface="Calibri"/>
                <a:ea typeface="Calibri"/>
                <a:cs typeface="Calibri"/>
                <a:sym typeface="Calibri"/>
              </a:rPr>
              <a:t>Yes, they’re On Track to make it by Grade 5</a:t>
            </a:r>
            <a:r>
              <a:rPr lang="en">
                <a:solidFill>
                  <a:srgbClr val="055861"/>
                </a:solidFill>
                <a:latin typeface="Calibri"/>
                <a:ea typeface="Calibri"/>
                <a:cs typeface="Calibri"/>
                <a:sym typeface="Calibri"/>
              </a:rPr>
              <a:t>.</a:t>
            </a:r>
            <a:endParaRPr sz="1100">
              <a:solidFill>
                <a:srgbClr val="055861"/>
              </a:solidFill>
            </a:endParaRPr>
          </a:p>
        </p:txBody>
      </p:sp>
      <p:sp>
        <p:nvSpPr>
          <p:cNvPr id="1184" name="Google Shape;1184;g2e505faaf59_0_123"/>
          <p:cNvSpPr/>
          <p:nvPr/>
        </p:nvSpPr>
        <p:spPr>
          <a:xfrm>
            <a:off x="4468225" y="3702375"/>
            <a:ext cx="1928400" cy="7323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200">
                <a:solidFill>
                  <a:srgbClr val="262626"/>
                </a:solidFill>
                <a:latin typeface="Calibri"/>
                <a:ea typeface="Calibri"/>
                <a:cs typeface="Calibri"/>
                <a:sym typeface="Calibri"/>
              </a:rPr>
              <a:t>The student grew but is still approaching expectations by Grade 4. </a:t>
            </a:r>
            <a:r>
              <a:rPr b="1" lang="en" sz="1200">
                <a:solidFill>
                  <a:srgbClr val="262626"/>
                </a:solidFill>
                <a:latin typeface="Calibri"/>
                <a:ea typeface="Calibri"/>
                <a:cs typeface="Calibri"/>
                <a:sym typeface="Calibri"/>
              </a:rPr>
              <a:t>They’re “On Track.”</a:t>
            </a:r>
            <a:endParaRPr sz="1200">
              <a:solidFill>
                <a:srgbClr val="262626"/>
              </a:solidFill>
              <a:latin typeface="Calibri"/>
              <a:ea typeface="Calibri"/>
              <a:cs typeface="Calibri"/>
              <a:sym typeface="Calibri"/>
            </a:endParaRPr>
          </a:p>
        </p:txBody>
      </p:sp>
      <p:sp>
        <p:nvSpPr>
          <p:cNvPr id="1185" name="Google Shape;1185;g2e505faaf59_0_123"/>
          <p:cNvSpPr/>
          <p:nvPr/>
        </p:nvSpPr>
        <p:spPr>
          <a:xfrm>
            <a:off x="2390425" y="3712876"/>
            <a:ext cx="1928400" cy="7521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200">
                <a:solidFill>
                  <a:srgbClr val="262626"/>
                </a:solidFill>
                <a:latin typeface="Calibri"/>
                <a:ea typeface="Calibri"/>
                <a:cs typeface="Calibri"/>
                <a:sym typeface="Calibri"/>
              </a:rPr>
              <a:t>The student was approaching expectations in Grade 3.</a:t>
            </a:r>
            <a:endParaRPr sz="1100"/>
          </a:p>
        </p:txBody>
      </p:sp>
      <p:sp>
        <p:nvSpPr>
          <p:cNvPr id="1186" name="Google Shape;1186;g2e505faaf59_0_123"/>
          <p:cNvSpPr/>
          <p:nvPr/>
        </p:nvSpPr>
        <p:spPr>
          <a:xfrm>
            <a:off x="3334204" y="4493813"/>
            <a:ext cx="2475600" cy="356100"/>
          </a:xfrm>
          <a:prstGeom prst="roundRect">
            <a:avLst>
              <a:gd fmla="val 16667" name="adj"/>
            </a:avLst>
          </a:prstGeom>
          <a:solidFill>
            <a:schemeClr val="accent3"/>
          </a:solidFill>
          <a:ln cap="flat" cmpd="sng" w="12700">
            <a:solidFill>
              <a:srgbClr val="4545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050" u="none" cap="none" strike="noStrike">
                <a:solidFill>
                  <a:srgbClr val="FFFFFF"/>
                </a:solidFill>
                <a:latin typeface="Calibri"/>
                <a:ea typeface="Calibri"/>
                <a:cs typeface="Calibri"/>
                <a:sym typeface="Calibri"/>
              </a:rPr>
              <a:t>SGP &gt;= AGP 🡪 ON TRACK=YES</a:t>
            </a:r>
            <a:endParaRPr b="0" i="0" sz="1050" u="none" cap="none" strike="noStrike">
              <a:solidFill>
                <a:srgbClr val="FFFFFF"/>
              </a:solidFill>
              <a:latin typeface="Calibri"/>
              <a:ea typeface="Calibri"/>
              <a:cs typeface="Calibri"/>
              <a:sym typeface="Calibri"/>
            </a:endParaRPr>
          </a:p>
        </p:txBody>
      </p:sp>
      <p:sp>
        <p:nvSpPr>
          <p:cNvPr id="1187" name="Google Shape;1187;g2e505faaf59_0_123"/>
          <p:cNvSpPr txBox="1"/>
          <p:nvPr>
            <p:ph type="title"/>
          </p:nvPr>
        </p:nvSpPr>
        <p:spPr>
          <a:xfrm>
            <a:off x="311700" y="105100"/>
            <a:ext cx="7167900" cy="741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t>Catch Up</a:t>
            </a:r>
            <a:r>
              <a:rPr lang="en"/>
              <a:t> </a:t>
            </a:r>
            <a:r>
              <a:rPr b="1" lang="en"/>
              <a:t>Example</a:t>
            </a:r>
            <a:endParaRPr b="1"/>
          </a:p>
        </p:txBody>
      </p:sp>
      <p:sp>
        <p:nvSpPr>
          <p:cNvPr id="1188" name="Google Shape;1188;g2e505faaf59_0_123"/>
          <p:cNvSpPr txBox="1"/>
          <p:nvPr/>
        </p:nvSpPr>
        <p:spPr>
          <a:xfrm>
            <a:off x="204675" y="3834225"/>
            <a:ext cx="1804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chemeClr val="dk2"/>
                </a:solidFill>
                <a:latin typeface="Calibri"/>
                <a:ea typeface="Calibri"/>
                <a:cs typeface="Calibri"/>
                <a:sym typeface="Calibri"/>
              </a:rPr>
              <a:t>SGP = Student Growth Percentile; </a:t>
            </a:r>
            <a:endParaRPr sz="800">
              <a:solidFill>
                <a:schemeClr val="dk2"/>
              </a:solidFill>
              <a:latin typeface="Calibri"/>
              <a:ea typeface="Calibri"/>
              <a:cs typeface="Calibri"/>
              <a:sym typeface="Calibri"/>
            </a:endParaRPr>
          </a:p>
          <a:p>
            <a:pPr indent="0" lvl="0" marL="0" rtl="0" algn="ctr">
              <a:spcBef>
                <a:spcPts val="0"/>
              </a:spcBef>
              <a:spcAft>
                <a:spcPts val="0"/>
              </a:spcAft>
              <a:buNone/>
            </a:pPr>
            <a:r>
              <a:rPr lang="en" sz="800">
                <a:solidFill>
                  <a:schemeClr val="dk2"/>
                </a:solidFill>
                <a:latin typeface="Calibri"/>
                <a:ea typeface="Calibri"/>
                <a:cs typeface="Calibri"/>
                <a:sym typeface="Calibri"/>
              </a:rPr>
              <a:t>AGP = Adequate Growth Percentile</a:t>
            </a:r>
            <a:endParaRPr sz="800">
              <a:solidFill>
                <a:schemeClr val="dk2"/>
              </a:solidFill>
              <a:latin typeface="Calibri"/>
              <a:ea typeface="Calibri"/>
              <a:cs typeface="Calibri"/>
              <a:sym typeface="Calibri"/>
            </a:endParaRPr>
          </a:p>
        </p:txBody>
      </p:sp>
      <p:sp>
        <p:nvSpPr>
          <p:cNvPr id="1189" name="Google Shape;1189;g2e505faaf59_0_123"/>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3 </a:t>
            </a:r>
            <a:r>
              <a:rPr lang="en" sz="800">
                <a:solidFill>
                  <a:srgbClr val="000000"/>
                </a:solidFill>
                <a:latin typeface="Roboto"/>
                <a:ea typeface="Roboto"/>
                <a:cs typeface="Roboto"/>
                <a:sym typeface="Roboto"/>
              </a:rPr>
              <a:t>– </a:t>
            </a:r>
            <a:r>
              <a:rPr lang="en" sz="800">
                <a:latin typeface="Roboto"/>
                <a:ea typeface="Roboto"/>
                <a:cs typeface="Roboto"/>
                <a:sym typeface="Roboto"/>
              </a:rPr>
              <a:t>On Track Growth</a:t>
            </a:r>
            <a:endParaRPr sz="800">
              <a:solidFill>
                <a:srgbClr val="000000"/>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sp>
        <p:nvSpPr>
          <p:cNvPr id="1194" name="Google Shape;1194;g2eb9bc96609_1_1118"/>
          <p:cNvSpPr txBox="1"/>
          <p:nvPr>
            <p:ph type="title"/>
          </p:nvPr>
        </p:nvSpPr>
        <p:spPr>
          <a:xfrm>
            <a:off x="0" y="3814025"/>
            <a:ext cx="9144000" cy="549900"/>
          </a:xfrm>
          <a:prstGeom prst="rect">
            <a:avLst/>
          </a:prstGeom>
          <a:solidFill>
            <a:srgbClr val="488BC9"/>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lang="en" sz="2800"/>
              <a:t>Keep Up Methodology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g2e505faaf59_0_506"/>
          <p:cNvSpPr txBox="1"/>
          <p:nvPr>
            <p:ph type="title"/>
          </p:nvPr>
        </p:nvSpPr>
        <p:spPr>
          <a:xfrm>
            <a:off x="311700" y="105100"/>
            <a:ext cx="7167900" cy="741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t>Keep Up</a:t>
            </a:r>
            <a:r>
              <a:rPr lang="en"/>
              <a:t> </a:t>
            </a:r>
            <a:r>
              <a:rPr b="1" lang="en"/>
              <a:t>Example</a:t>
            </a:r>
            <a:endParaRPr b="1"/>
          </a:p>
        </p:txBody>
      </p:sp>
      <p:cxnSp>
        <p:nvCxnSpPr>
          <p:cNvPr id="1200" name="Google Shape;1200;g2e505faaf59_0_506"/>
          <p:cNvCxnSpPr/>
          <p:nvPr/>
        </p:nvCxnSpPr>
        <p:spPr>
          <a:xfrm>
            <a:off x="1899013" y="3180164"/>
            <a:ext cx="6583800" cy="3600"/>
          </a:xfrm>
          <a:prstGeom prst="straightConnector1">
            <a:avLst/>
          </a:prstGeom>
          <a:noFill/>
          <a:ln cap="flat" cmpd="sng" w="9525">
            <a:solidFill>
              <a:srgbClr val="EAEAEA"/>
            </a:solidFill>
            <a:prstDash val="solid"/>
            <a:miter lim="800000"/>
            <a:headEnd len="sm" w="sm" type="none"/>
            <a:tailEnd len="sm" w="sm" type="none"/>
          </a:ln>
        </p:spPr>
      </p:cxnSp>
      <p:cxnSp>
        <p:nvCxnSpPr>
          <p:cNvPr id="1201" name="Google Shape;1201;g2e505faaf59_0_506"/>
          <p:cNvCxnSpPr/>
          <p:nvPr/>
        </p:nvCxnSpPr>
        <p:spPr>
          <a:xfrm>
            <a:off x="1899013" y="2719468"/>
            <a:ext cx="6583800" cy="3600"/>
          </a:xfrm>
          <a:prstGeom prst="straightConnector1">
            <a:avLst/>
          </a:prstGeom>
          <a:noFill/>
          <a:ln cap="flat" cmpd="sng" w="9525">
            <a:solidFill>
              <a:srgbClr val="EAEAEA"/>
            </a:solidFill>
            <a:prstDash val="solid"/>
            <a:miter lim="800000"/>
            <a:headEnd len="sm" w="sm" type="none"/>
            <a:tailEnd len="sm" w="sm" type="none"/>
          </a:ln>
        </p:spPr>
      </p:cxnSp>
      <p:cxnSp>
        <p:nvCxnSpPr>
          <p:cNvPr id="1202" name="Google Shape;1202;g2e505faaf59_0_506"/>
          <p:cNvCxnSpPr/>
          <p:nvPr/>
        </p:nvCxnSpPr>
        <p:spPr>
          <a:xfrm>
            <a:off x="1899013" y="2237757"/>
            <a:ext cx="6583800" cy="3600"/>
          </a:xfrm>
          <a:prstGeom prst="straightConnector1">
            <a:avLst/>
          </a:prstGeom>
          <a:noFill/>
          <a:ln cap="flat" cmpd="sng" w="38100">
            <a:solidFill>
              <a:srgbClr val="FF0000"/>
            </a:solidFill>
            <a:prstDash val="solid"/>
            <a:miter lim="800000"/>
            <a:headEnd len="sm" w="sm" type="none"/>
            <a:tailEnd len="sm" w="sm" type="none"/>
          </a:ln>
        </p:spPr>
      </p:cxnSp>
      <p:cxnSp>
        <p:nvCxnSpPr>
          <p:cNvPr id="1203" name="Google Shape;1203;g2e505faaf59_0_506"/>
          <p:cNvCxnSpPr/>
          <p:nvPr/>
        </p:nvCxnSpPr>
        <p:spPr>
          <a:xfrm>
            <a:off x="1899013" y="1754882"/>
            <a:ext cx="6583800" cy="3600"/>
          </a:xfrm>
          <a:prstGeom prst="straightConnector1">
            <a:avLst/>
          </a:prstGeom>
          <a:noFill/>
          <a:ln cap="flat" cmpd="sng" w="9525">
            <a:solidFill>
              <a:srgbClr val="EAEAEA"/>
            </a:solidFill>
            <a:prstDash val="solid"/>
            <a:miter lim="800000"/>
            <a:headEnd len="sm" w="sm" type="none"/>
            <a:tailEnd len="sm" w="sm" type="none"/>
          </a:ln>
        </p:spPr>
      </p:cxnSp>
      <p:sp>
        <p:nvSpPr>
          <p:cNvPr id="1204" name="Google Shape;1204;g2e505faaf59_0_506"/>
          <p:cNvSpPr txBox="1"/>
          <p:nvPr/>
        </p:nvSpPr>
        <p:spPr>
          <a:xfrm>
            <a:off x="539540" y="3307262"/>
            <a:ext cx="18309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1</a:t>
            </a:r>
            <a:endParaRPr b="0" i="0" sz="2700" u="none" cap="none" strike="noStrike">
              <a:solidFill>
                <a:schemeClr val="dk1"/>
              </a:solidFill>
              <a:latin typeface="Arial"/>
              <a:ea typeface="Arial"/>
              <a:cs typeface="Arial"/>
              <a:sym typeface="Arial"/>
            </a:endParaRPr>
          </a:p>
        </p:txBody>
      </p:sp>
      <p:sp>
        <p:nvSpPr>
          <p:cNvPr id="1205" name="Google Shape;1205;g2e505faaf59_0_506"/>
          <p:cNvSpPr txBox="1"/>
          <p:nvPr/>
        </p:nvSpPr>
        <p:spPr>
          <a:xfrm>
            <a:off x="521069" y="2363498"/>
            <a:ext cx="18042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3</a:t>
            </a:r>
            <a:endParaRPr b="0" i="0" sz="2700" u="none" cap="none" strike="noStrike">
              <a:solidFill>
                <a:schemeClr val="dk1"/>
              </a:solidFill>
              <a:latin typeface="Arial"/>
              <a:ea typeface="Arial"/>
              <a:cs typeface="Arial"/>
              <a:sym typeface="Arial"/>
            </a:endParaRPr>
          </a:p>
        </p:txBody>
      </p:sp>
      <p:sp>
        <p:nvSpPr>
          <p:cNvPr id="1206" name="Google Shape;1206;g2e505faaf59_0_506"/>
          <p:cNvSpPr txBox="1"/>
          <p:nvPr/>
        </p:nvSpPr>
        <p:spPr>
          <a:xfrm>
            <a:off x="539540" y="1883801"/>
            <a:ext cx="19518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1B235C"/>
              </a:buClr>
              <a:buSzPts val="1500"/>
              <a:buFont typeface="Arial"/>
              <a:buNone/>
            </a:pPr>
            <a:r>
              <a:rPr b="1" i="0" lang="en" sz="1500" u="none" cap="none" strike="noStrike">
                <a:solidFill>
                  <a:srgbClr val="1B235C"/>
                </a:solidFill>
                <a:latin typeface="Arial"/>
                <a:ea typeface="Arial"/>
                <a:cs typeface="Arial"/>
                <a:sym typeface="Arial"/>
              </a:rPr>
              <a:t>CMAS Level 4</a:t>
            </a:r>
            <a:endParaRPr b="0" i="0" sz="2700" u="none" cap="none" strike="noStrike">
              <a:solidFill>
                <a:schemeClr val="dk1"/>
              </a:solidFill>
              <a:latin typeface="Arial"/>
              <a:ea typeface="Arial"/>
              <a:cs typeface="Arial"/>
              <a:sym typeface="Arial"/>
            </a:endParaRPr>
          </a:p>
        </p:txBody>
      </p:sp>
      <p:sp>
        <p:nvSpPr>
          <p:cNvPr id="1207" name="Google Shape;1207;g2e505faaf59_0_506"/>
          <p:cNvSpPr txBox="1"/>
          <p:nvPr/>
        </p:nvSpPr>
        <p:spPr>
          <a:xfrm>
            <a:off x="539540" y="1422209"/>
            <a:ext cx="19047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1B235C"/>
              </a:buClr>
              <a:buSzPts val="1500"/>
              <a:buFont typeface="Arial"/>
              <a:buNone/>
            </a:pPr>
            <a:r>
              <a:rPr b="1" i="0" lang="en" sz="1500" u="none" cap="none" strike="noStrike">
                <a:solidFill>
                  <a:srgbClr val="1B235C"/>
                </a:solidFill>
                <a:latin typeface="Arial"/>
                <a:ea typeface="Arial"/>
                <a:cs typeface="Arial"/>
                <a:sym typeface="Arial"/>
              </a:rPr>
              <a:t>CMAS Level 5</a:t>
            </a:r>
            <a:endParaRPr b="0" i="0" sz="2700" u="none" cap="none" strike="noStrike">
              <a:solidFill>
                <a:schemeClr val="dk1"/>
              </a:solidFill>
              <a:latin typeface="Arial"/>
              <a:ea typeface="Arial"/>
              <a:cs typeface="Arial"/>
              <a:sym typeface="Arial"/>
            </a:endParaRPr>
          </a:p>
        </p:txBody>
      </p:sp>
      <p:sp>
        <p:nvSpPr>
          <p:cNvPr id="1208" name="Google Shape;1208;g2e505faaf59_0_506"/>
          <p:cNvSpPr txBox="1"/>
          <p:nvPr/>
        </p:nvSpPr>
        <p:spPr>
          <a:xfrm>
            <a:off x="527545" y="2824942"/>
            <a:ext cx="18579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2</a:t>
            </a:r>
            <a:endParaRPr b="0" i="0" sz="2700" u="none" cap="none" strike="noStrike">
              <a:solidFill>
                <a:schemeClr val="dk1"/>
              </a:solidFill>
              <a:latin typeface="Arial"/>
              <a:ea typeface="Arial"/>
              <a:cs typeface="Arial"/>
              <a:sym typeface="Arial"/>
            </a:endParaRPr>
          </a:p>
        </p:txBody>
      </p:sp>
      <p:cxnSp>
        <p:nvCxnSpPr>
          <p:cNvPr id="1209" name="Google Shape;1209;g2e505faaf59_0_506"/>
          <p:cNvCxnSpPr/>
          <p:nvPr/>
        </p:nvCxnSpPr>
        <p:spPr>
          <a:xfrm>
            <a:off x="1899013" y="3649372"/>
            <a:ext cx="6583800" cy="3600"/>
          </a:xfrm>
          <a:prstGeom prst="straightConnector1">
            <a:avLst/>
          </a:prstGeom>
          <a:noFill/>
          <a:ln cap="flat" cmpd="sng" w="9525">
            <a:solidFill>
              <a:srgbClr val="EAEAEA"/>
            </a:solidFill>
            <a:prstDash val="solid"/>
            <a:miter lim="800000"/>
            <a:headEnd len="sm" w="sm" type="none"/>
            <a:tailEnd len="sm" w="sm" type="none"/>
          </a:ln>
        </p:spPr>
      </p:cxnSp>
      <p:sp>
        <p:nvSpPr>
          <p:cNvPr id="1210" name="Google Shape;1210;g2e505faaf59_0_506"/>
          <p:cNvSpPr txBox="1"/>
          <p:nvPr/>
        </p:nvSpPr>
        <p:spPr>
          <a:xfrm>
            <a:off x="2102619" y="3681272"/>
            <a:ext cx="12459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3</a:t>
            </a:r>
            <a:endParaRPr sz="1100"/>
          </a:p>
        </p:txBody>
      </p:sp>
      <p:sp>
        <p:nvSpPr>
          <p:cNvPr id="1211" name="Google Shape;1211;g2e505faaf59_0_506"/>
          <p:cNvSpPr/>
          <p:nvPr/>
        </p:nvSpPr>
        <p:spPr>
          <a:xfrm>
            <a:off x="1899013" y="873257"/>
            <a:ext cx="6652200" cy="685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rgbClr val="1B235C"/>
                </a:solidFill>
                <a:latin typeface="Calibri"/>
                <a:ea typeface="Calibri"/>
                <a:cs typeface="Calibri"/>
                <a:sym typeface="Calibri"/>
              </a:rPr>
              <a:t>Q: Is the student expected to maintain grade level proficiency for three years </a:t>
            </a:r>
            <a:endParaRPr b="1" sz="1400">
              <a:solidFill>
                <a:srgbClr val="1B235C"/>
              </a:solidFill>
              <a:latin typeface="Calibri"/>
              <a:ea typeface="Calibri"/>
              <a:cs typeface="Calibri"/>
              <a:sym typeface="Calibri"/>
            </a:endParaRPr>
          </a:p>
          <a:p>
            <a:pPr indent="0" lvl="0" marL="0" marR="0" rtl="0" algn="ctr">
              <a:spcBef>
                <a:spcPts val="0"/>
              </a:spcBef>
              <a:spcAft>
                <a:spcPts val="0"/>
              </a:spcAft>
              <a:buNone/>
            </a:pPr>
            <a:r>
              <a:rPr b="1" lang="en" sz="1400">
                <a:solidFill>
                  <a:srgbClr val="1B235C"/>
                </a:solidFill>
                <a:latin typeface="Calibri"/>
                <a:ea typeface="Calibri"/>
                <a:cs typeface="Calibri"/>
                <a:sym typeface="Calibri"/>
              </a:rPr>
              <a:t>(i.e., by the end of Grade 6)?</a:t>
            </a:r>
            <a:endParaRPr sz="1100"/>
          </a:p>
        </p:txBody>
      </p:sp>
      <p:sp>
        <p:nvSpPr>
          <p:cNvPr id="1212" name="Google Shape;1212;g2e505faaf59_0_506"/>
          <p:cNvSpPr txBox="1"/>
          <p:nvPr/>
        </p:nvSpPr>
        <p:spPr>
          <a:xfrm>
            <a:off x="3783914" y="3681272"/>
            <a:ext cx="12459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4</a:t>
            </a:r>
            <a:endParaRPr sz="1100"/>
          </a:p>
        </p:txBody>
      </p:sp>
      <p:sp>
        <p:nvSpPr>
          <p:cNvPr id="1213" name="Google Shape;1213;g2e505faaf59_0_506"/>
          <p:cNvSpPr txBox="1"/>
          <p:nvPr/>
        </p:nvSpPr>
        <p:spPr>
          <a:xfrm>
            <a:off x="5465210" y="3681272"/>
            <a:ext cx="12459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5</a:t>
            </a:r>
            <a:endParaRPr sz="1100"/>
          </a:p>
        </p:txBody>
      </p:sp>
      <p:sp>
        <p:nvSpPr>
          <p:cNvPr id="1214" name="Google Shape;1214;g2e505faaf59_0_506"/>
          <p:cNvSpPr txBox="1"/>
          <p:nvPr/>
        </p:nvSpPr>
        <p:spPr>
          <a:xfrm>
            <a:off x="7141166" y="3681272"/>
            <a:ext cx="12459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6</a:t>
            </a:r>
            <a:endParaRPr sz="1100"/>
          </a:p>
        </p:txBody>
      </p:sp>
      <p:sp>
        <p:nvSpPr>
          <p:cNvPr id="1215" name="Google Shape;1215;g2e505faaf59_0_506"/>
          <p:cNvSpPr/>
          <p:nvPr/>
        </p:nvSpPr>
        <p:spPr>
          <a:xfrm>
            <a:off x="3526125" y="3837975"/>
            <a:ext cx="1665900" cy="6516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200">
                <a:solidFill>
                  <a:srgbClr val="262626"/>
                </a:solidFill>
                <a:latin typeface="Calibri"/>
                <a:ea typeface="Calibri"/>
                <a:cs typeface="Calibri"/>
                <a:sym typeface="Calibri"/>
              </a:rPr>
              <a:t>Is this student considered “On Track”?</a:t>
            </a:r>
            <a:endParaRPr sz="1100"/>
          </a:p>
        </p:txBody>
      </p:sp>
      <p:sp>
        <p:nvSpPr>
          <p:cNvPr id="1216" name="Google Shape;1216;g2e505faaf59_0_506"/>
          <p:cNvSpPr/>
          <p:nvPr/>
        </p:nvSpPr>
        <p:spPr>
          <a:xfrm>
            <a:off x="3683000" y="2054625"/>
            <a:ext cx="1509000" cy="1601100"/>
          </a:xfrm>
          <a:prstGeom prst="rect">
            <a:avLst/>
          </a:prstGeom>
          <a:solidFill>
            <a:srgbClr val="1B235C"/>
          </a:solidFill>
          <a:ln>
            <a:noFill/>
          </a:ln>
        </p:spPr>
        <p:txBody>
          <a:bodyPr anchorCtr="0" anchor="t" bIns="27425" lIns="27425" spcFirstLastPara="1" rIns="27425" wrap="square" tIns="2742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17" name="Google Shape;1217;g2e505faaf59_0_506"/>
          <p:cNvSpPr txBox="1"/>
          <p:nvPr/>
        </p:nvSpPr>
        <p:spPr>
          <a:xfrm>
            <a:off x="3682991" y="2114688"/>
            <a:ext cx="1509000" cy="541500"/>
          </a:xfrm>
          <a:prstGeom prst="rect">
            <a:avLst/>
          </a:prstGeom>
          <a:noFill/>
          <a:ln>
            <a:noFill/>
          </a:ln>
        </p:spPr>
        <p:txBody>
          <a:bodyPr anchorCtr="0" anchor="t" bIns="27425" lIns="27425" spcFirstLastPara="1" rIns="27425" wrap="square" tIns="27425">
            <a:noAutofit/>
          </a:bodyPr>
          <a:lstStyle/>
          <a:p>
            <a:pPr indent="0" lvl="0" marL="0" marR="0" rtl="0" algn="ctr">
              <a:spcBef>
                <a:spcPts val="0"/>
              </a:spcBef>
              <a:spcAft>
                <a:spcPts val="0"/>
              </a:spcAft>
              <a:buNone/>
            </a:pPr>
            <a:r>
              <a:rPr lang="en" sz="1300">
                <a:solidFill>
                  <a:srgbClr val="FFFFFF"/>
                </a:solidFill>
                <a:latin typeface="Calibri"/>
                <a:ea typeface="Calibri"/>
                <a:cs typeface="Calibri"/>
                <a:sym typeface="Calibri"/>
              </a:rPr>
              <a:t>Performance Level 4</a:t>
            </a:r>
            <a:endParaRPr sz="1500">
              <a:solidFill>
                <a:schemeClr val="dk1"/>
              </a:solidFill>
              <a:latin typeface="Calibri"/>
              <a:ea typeface="Calibri"/>
              <a:cs typeface="Calibri"/>
              <a:sym typeface="Calibri"/>
            </a:endParaRPr>
          </a:p>
          <a:p>
            <a:pPr indent="0" lvl="0" marL="0" marR="0" rtl="0" algn="ctr">
              <a:spcBef>
                <a:spcPts val="500"/>
              </a:spcBef>
              <a:spcAft>
                <a:spcPts val="0"/>
              </a:spcAft>
              <a:buNone/>
            </a:pPr>
            <a:r>
              <a:rPr b="1" lang="en" sz="1300">
                <a:solidFill>
                  <a:srgbClr val="FFFFFF"/>
                </a:solidFill>
                <a:latin typeface="Calibri"/>
                <a:ea typeface="Calibri"/>
                <a:cs typeface="Calibri"/>
                <a:sym typeface="Calibri"/>
              </a:rPr>
              <a:t>Met Expectations</a:t>
            </a:r>
            <a:endParaRPr sz="800">
              <a:solidFill>
                <a:schemeClr val="dk1"/>
              </a:solidFill>
              <a:latin typeface="Calibri"/>
              <a:ea typeface="Calibri"/>
              <a:cs typeface="Calibri"/>
              <a:sym typeface="Calibri"/>
            </a:endParaRPr>
          </a:p>
        </p:txBody>
      </p:sp>
      <p:pic>
        <p:nvPicPr>
          <p:cNvPr descr="people, education, Carrying, Silhouette, student, person, Bag, walking,  Schoolboy icon" id="1218" name="Google Shape;1218;g2e505faaf59_0_506"/>
          <p:cNvPicPr preferRelativeResize="0"/>
          <p:nvPr/>
        </p:nvPicPr>
        <p:blipFill rotWithShape="1">
          <a:blip r:embed="rId3">
            <a:alphaModFix/>
          </a:blip>
          <a:srcRect b="0" l="0" r="0" t="0"/>
          <a:stretch/>
        </p:blipFill>
        <p:spPr>
          <a:xfrm>
            <a:off x="4147423" y="1601150"/>
            <a:ext cx="497222" cy="499695"/>
          </a:xfrm>
          <a:prstGeom prst="rect">
            <a:avLst/>
          </a:prstGeom>
          <a:noFill/>
          <a:ln>
            <a:noFill/>
          </a:ln>
        </p:spPr>
      </p:pic>
      <p:cxnSp>
        <p:nvCxnSpPr>
          <p:cNvPr id="1219" name="Google Shape;1219;g2e505faaf59_0_506"/>
          <p:cNvCxnSpPr/>
          <p:nvPr/>
        </p:nvCxnSpPr>
        <p:spPr>
          <a:xfrm>
            <a:off x="4626100" y="2061475"/>
            <a:ext cx="2902800" cy="173100"/>
          </a:xfrm>
          <a:prstGeom prst="straightConnector1">
            <a:avLst/>
          </a:prstGeom>
          <a:noFill/>
          <a:ln cap="flat" cmpd="sng" w="25400">
            <a:solidFill>
              <a:srgbClr val="666666"/>
            </a:solidFill>
            <a:prstDash val="dash"/>
            <a:round/>
            <a:headEnd len="med" w="med" type="none"/>
            <a:tailEnd len="med" w="med" type="triangle"/>
          </a:ln>
        </p:spPr>
      </p:cxnSp>
      <p:sp>
        <p:nvSpPr>
          <p:cNvPr id="1220" name="Google Shape;1220;g2e505faaf59_0_506"/>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3 </a:t>
            </a:r>
            <a:r>
              <a:rPr lang="en" sz="800">
                <a:solidFill>
                  <a:srgbClr val="000000"/>
                </a:solidFill>
                <a:latin typeface="Roboto"/>
                <a:ea typeface="Roboto"/>
                <a:cs typeface="Roboto"/>
                <a:sym typeface="Roboto"/>
              </a:rPr>
              <a:t>– </a:t>
            </a:r>
            <a:r>
              <a:rPr lang="en" sz="800">
                <a:latin typeface="Roboto"/>
                <a:ea typeface="Roboto"/>
                <a:cs typeface="Roboto"/>
                <a:sym typeface="Roboto"/>
              </a:rPr>
              <a:t>On Track Growth</a:t>
            </a:r>
            <a:endParaRPr sz="800">
              <a:solidFill>
                <a:srgbClr val="000000"/>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cxnSp>
        <p:nvCxnSpPr>
          <p:cNvPr id="1225" name="Google Shape;1225;g2e505faaf59_0_532"/>
          <p:cNvCxnSpPr/>
          <p:nvPr/>
        </p:nvCxnSpPr>
        <p:spPr>
          <a:xfrm>
            <a:off x="1613888" y="3007139"/>
            <a:ext cx="6583800" cy="3600"/>
          </a:xfrm>
          <a:prstGeom prst="straightConnector1">
            <a:avLst/>
          </a:prstGeom>
          <a:noFill/>
          <a:ln cap="flat" cmpd="sng" w="9525">
            <a:solidFill>
              <a:srgbClr val="EAEAEA"/>
            </a:solidFill>
            <a:prstDash val="solid"/>
            <a:miter lim="800000"/>
            <a:headEnd len="sm" w="sm" type="none"/>
            <a:tailEnd len="sm" w="sm" type="none"/>
          </a:ln>
        </p:spPr>
      </p:cxnSp>
      <p:cxnSp>
        <p:nvCxnSpPr>
          <p:cNvPr id="1226" name="Google Shape;1226;g2e505faaf59_0_532"/>
          <p:cNvCxnSpPr/>
          <p:nvPr/>
        </p:nvCxnSpPr>
        <p:spPr>
          <a:xfrm>
            <a:off x="1613888" y="2546443"/>
            <a:ext cx="6583800" cy="3600"/>
          </a:xfrm>
          <a:prstGeom prst="straightConnector1">
            <a:avLst/>
          </a:prstGeom>
          <a:noFill/>
          <a:ln cap="flat" cmpd="sng" w="9525">
            <a:solidFill>
              <a:srgbClr val="EAEAEA"/>
            </a:solidFill>
            <a:prstDash val="solid"/>
            <a:miter lim="800000"/>
            <a:headEnd len="sm" w="sm" type="none"/>
            <a:tailEnd len="sm" w="sm" type="none"/>
          </a:ln>
        </p:spPr>
      </p:cxnSp>
      <p:cxnSp>
        <p:nvCxnSpPr>
          <p:cNvPr id="1227" name="Google Shape;1227;g2e505faaf59_0_532"/>
          <p:cNvCxnSpPr/>
          <p:nvPr/>
        </p:nvCxnSpPr>
        <p:spPr>
          <a:xfrm>
            <a:off x="1613888" y="2064732"/>
            <a:ext cx="6583800" cy="3600"/>
          </a:xfrm>
          <a:prstGeom prst="straightConnector1">
            <a:avLst/>
          </a:prstGeom>
          <a:noFill/>
          <a:ln cap="flat" cmpd="sng" w="9525">
            <a:solidFill>
              <a:srgbClr val="EAEAEA"/>
            </a:solidFill>
            <a:prstDash val="solid"/>
            <a:miter lim="800000"/>
            <a:headEnd len="sm" w="sm" type="none"/>
            <a:tailEnd len="sm" w="sm" type="none"/>
          </a:ln>
        </p:spPr>
      </p:cxnSp>
      <p:cxnSp>
        <p:nvCxnSpPr>
          <p:cNvPr id="1228" name="Google Shape;1228;g2e505faaf59_0_532"/>
          <p:cNvCxnSpPr/>
          <p:nvPr/>
        </p:nvCxnSpPr>
        <p:spPr>
          <a:xfrm>
            <a:off x="1613888" y="1581857"/>
            <a:ext cx="6583800" cy="3600"/>
          </a:xfrm>
          <a:prstGeom prst="straightConnector1">
            <a:avLst/>
          </a:prstGeom>
          <a:noFill/>
          <a:ln cap="flat" cmpd="sng" w="9525">
            <a:solidFill>
              <a:srgbClr val="EAEAEA"/>
            </a:solidFill>
            <a:prstDash val="solid"/>
            <a:miter lim="800000"/>
            <a:headEnd len="sm" w="sm" type="none"/>
            <a:tailEnd len="sm" w="sm" type="none"/>
          </a:ln>
        </p:spPr>
      </p:cxnSp>
      <p:cxnSp>
        <p:nvCxnSpPr>
          <p:cNvPr id="1229" name="Google Shape;1229;g2e505faaf59_0_532"/>
          <p:cNvCxnSpPr/>
          <p:nvPr/>
        </p:nvCxnSpPr>
        <p:spPr>
          <a:xfrm>
            <a:off x="1613888" y="3476347"/>
            <a:ext cx="6583800" cy="3600"/>
          </a:xfrm>
          <a:prstGeom prst="straightConnector1">
            <a:avLst/>
          </a:prstGeom>
          <a:noFill/>
          <a:ln cap="flat" cmpd="sng" w="9525">
            <a:solidFill>
              <a:srgbClr val="EAEAEA"/>
            </a:solidFill>
            <a:prstDash val="solid"/>
            <a:miter lim="800000"/>
            <a:headEnd len="sm" w="sm" type="none"/>
            <a:tailEnd len="sm" w="sm" type="none"/>
          </a:ln>
        </p:spPr>
      </p:cxnSp>
      <p:sp>
        <p:nvSpPr>
          <p:cNvPr id="1230" name="Google Shape;1230;g2e505faaf59_0_532"/>
          <p:cNvSpPr/>
          <p:nvPr/>
        </p:nvSpPr>
        <p:spPr>
          <a:xfrm>
            <a:off x="1716575" y="1770938"/>
            <a:ext cx="1509000" cy="1711800"/>
          </a:xfrm>
          <a:prstGeom prst="rect">
            <a:avLst/>
          </a:prstGeom>
          <a:solidFill>
            <a:srgbClr val="1B235C"/>
          </a:solidFill>
          <a:ln>
            <a:noFill/>
          </a:ln>
        </p:spPr>
        <p:txBody>
          <a:bodyPr anchorCtr="0" anchor="t" bIns="27425" lIns="27425" spcFirstLastPara="1" rIns="27425" wrap="square" tIns="2742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31" name="Google Shape;1231;g2e505faaf59_0_532"/>
          <p:cNvSpPr txBox="1"/>
          <p:nvPr/>
        </p:nvSpPr>
        <p:spPr>
          <a:xfrm>
            <a:off x="1716571" y="1795206"/>
            <a:ext cx="1509000" cy="541500"/>
          </a:xfrm>
          <a:prstGeom prst="rect">
            <a:avLst/>
          </a:prstGeom>
          <a:noFill/>
          <a:ln>
            <a:noFill/>
          </a:ln>
        </p:spPr>
        <p:txBody>
          <a:bodyPr anchorCtr="0" anchor="t" bIns="27425" lIns="27425" spcFirstLastPara="1" rIns="27425" wrap="square" tIns="27425">
            <a:noAutofit/>
          </a:bodyPr>
          <a:lstStyle/>
          <a:p>
            <a:pPr indent="0" lvl="0" marL="0" marR="0" rtl="0" algn="ctr">
              <a:spcBef>
                <a:spcPts val="0"/>
              </a:spcBef>
              <a:spcAft>
                <a:spcPts val="0"/>
              </a:spcAft>
              <a:buNone/>
            </a:pPr>
            <a:r>
              <a:rPr lang="en" sz="1300">
                <a:solidFill>
                  <a:srgbClr val="FFFFFF"/>
                </a:solidFill>
                <a:latin typeface="Calibri"/>
                <a:ea typeface="Calibri"/>
                <a:cs typeface="Calibri"/>
                <a:sym typeface="Calibri"/>
              </a:rPr>
              <a:t>Performance Level 4</a:t>
            </a:r>
            <a:endParaRPr sz="1500">
              <a:solidFill>
                <a:schemeClr val="dk1"/>
              </a:solidFill>
              <a:latin typeface="Calibri"/>
              <a:ea typeface="Calibri"/>
              <a:cs typeface="Calibri"/>
              <a:sym typeface="Calibri"/>
            </a:endParaRPr>
          </a:p>
          <a:p>
            <a:pPr indent="0" lvl="0" marL="0" marR="0" rtl="0" algn="ctr">
              <a:spcBef>
                <a:spcPts val="500"/>
              </a:spcBef>
              <a:spcAft>
                <a:spcPts val="0"/>
              </a:spcAft>
              <a:buNone/>
            </a:pPr>
            <a:r>
              <a:rPr b="1" lang="en" sz="1300">
                <a:solidFill>
                  <a:srgbClr val="FFFFFF"/>
                </a:solidFill>
                <a:latin typeface="Calibri"/>
                <a:ea typeface="Calibri"/>
                <a:cs typeface="Calibri"/>
                <a:sym typeface="Calibri"/>
              </a:rPr>
              <a:t>Met Expectations</a:t>
            </a:r>
            <a:endParaRPr sz="800">
              <a:solidFill>
                <a:schemeClr val="dk1"/>
              </a:solidFill>
              <a:latin typeface="Calibri"/>
              <a:ea typeface="Calibri"/>
              <a:cs typeface="Calibri"/>
              <a:sym typeface="Calibri"/>
            </a:endParaRPr>
          </a:p>
        </p:txBody>
      </p:sp>
      <p:sp>
        <p:nvSpPr>
          <p:cNvPr id="1232" name="Google Shape;1232;g2e505faaf59_0_532"/>
          <p:cNvSpPr txBox="1"/>
          <p:nvPr/>
        </p:nvSpPr>
        <p:spPr>
          <a:xfrm>
            <a:off x="254415" y="3134237"/>
            <a:ext cx="18309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1</a:t>
            </a:r>
            <a:endParaRPr b="0" i="0" sz="2700" u="none" cap="none" strike="noStrike">
              <a:solidFill>
                <a:schemeClr val="dk1"/>
              </a:solidFill>
              <a:latin typeface="Arial"/>
              <a:ea typeface="Arial"/>
              <a:cs typeface="Arial"/>
              <a:sym typeface="Arial"/>
            </a:endParaRPr>
          </a:p>
        </p:txBody>
      </p:sp>
      <p:sp>
        <p:nvSpPr>
          <p:cNvPr id="1233" name="Google Shape;1233;g2e505faaf59_0_532"/>
          <p:cNvSpPr txBox="1"/>
          <p:nvPr/>
        </p:nvSpPr>
        <p:spPr>
          <a:xfrm>
            <a:off x="235943" y="2190473"/>
            <a:ext cx="18042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3</a:t>
            </a:r>
            <a:endParaRPr b="0" i="0" sz="2700" u="none" cap="none" strike="noStrike">
              <a:solidFill>
                <a:schemeClr val="dk1"/>
              </a:solidFill>
              <a:latin typeface="Arial"/>
              <a:ea typeface="Arial"/>
              <a:cs typeface="Arial"/>
              <a:sym typeface="Arial"/>
            </a:endParaRPr>
          </a:p>
        </p:txBody>
      </p:sp>
      <p:sp>
        <p:nvSpPr>
          <p:cNvPr id="1234" name="Google Shape;1234;g2e505faaf59_0_532"/>
          <p:cNvSpPr txBox="1"/>
          <p:nvPr/>
        </p:nvSpPr>
        <p:spPr>
          <a:xfrm>
            <a:off x="254415" y="1710776"/>
            <a:ext cx="19518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1B235C"/>
              </a:buClr>
              <a:buSzPts val="1500"/>
              <a:buFont typeface="Arial"/>
              <a:buNone/>
            </a:pPr>
            <a:r>
              <a:rPr b="1" i="0" lang="en" sz="1500" u="none" cap="none" strike="noStrike">
                <a:solidFill>
                  <a:srgbClr val="1B235C"/>
                </a:solidFill>
                <a:latin typeface="Arial"/>
                <a:ea typeface="Arial"/>
                <a:cs typeface="Arial"/>
                <a:sym typeface="Arial"/>
              </a:rPr>
              <a:t>CMAS Level 4</a:t>
            </a:r>
            <a:endParaRPr b="0" i="0" sz="2700" u="none" cap="none" strike="noStrike">
              <a:solidFill>
                <a:schemeClr val="dk1"/>
              </a:solidFill>
              <a:latin typeface="Arial"/>
              <a:ea typeface="Arial"/>
              <a:cs typeface="Arial"/>
              <a:sym typeface="Arial"/>
            </a:endParaRPr>
          </a:p>
        </p:txBody>
      </p:sp>
      <p:sp>
        <p:nvSpPr>
          <p:cNvPr id="1235" name="Google Shape;1235;g2e505faaf59_0_532"/>
          <p:cNvSpPr txBox="1"/>
          <p:nvPr/>
        </p:nvSpPr>
        <p:spPr>
          <a:xfrm>
            <a:off x="254415" y="1249184"/>
            <a:ext cx="19047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1B235C"/>
              </a:buClr>
              <a:buSzPts val="1500"/>
              <a:buFont typeface="Arial"/>
              <a:buNone/>
            </a:pPr>
            <a:r>
              <a:rPr b="1" i="0" lang="en" sz="1500" u="none" cap="none" strike="noStrike">
                <a:solidFill>
                  <a:srgbClr val="1B235C"/>
                </a:solidFill>
                <a:latin typeface="Arial"/>
                <a:ea typeface="Arial"/>
                <a:cs typeface="Arial"/>
                <a:sym typeface="Arial"/>
              </a:rPr>
              <a:t>CMAS Level 5</a:t>
            </a:r>
            <a:endParaRPr b="0" i="0" sz="2700" u="none" cap="none" strike="noStrike">
              <a:solidFill>
                <a:schemeClr val="dk1"/>
              </a:solidFill>
              <a:latin typeface="Arial"/>
              <a:ea typeface="Arial"/>
              <a:cs typeface="Arial"/>
              <a:sym typeface="Arial"/>
            </a:endParaRPr>
          </a:p>
        </p:txBody>
      </p:sp>
      <p:sp>
        <p:nvSpPr>
          <p:cNvPr id="1236" name="Google Shape;1236;g2e505faaf59_0_532"/>
          <p:cNvSpPr txBox="1"/>
          <p:nvPr/>
        </p:nvSpPr>
        <p:spPr>
          <a:xfrm>
            <a:off x="242420" y="2651917"/>
            <a:ext cx="18579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2</a:t>
            </a:r>
            <a:endParaRPr b="0" i="0" sz="2700" u="none" cap="none" strike="noStrike">
              <a:solidFill>
                <a:schemeClr val="dk1"/>
              </a:solidFill>
              <a:latin typeface="Arial"/>
              <a:ea typeface="Arial"/>
              <a:cs typeface="Arial"/>
              <a:sym typeface="Arial"/>
            </a:endParaRPr>
          </a:p>
        </p:txBody>
      </p:sp>
      <p:sp>
        <p:nvSpPr>
          <p:cNvPr id="1237" name="Google Shape;1237;g2e505faaf59_0_532"/>
          <p:cNvSpPr txBox="1"/>
          <p:nvPr/>
        </p:nvSpPr>
        <p:spPr>
          <a:xfrm>
            <a:off x="1817494" y="3508247"/>
            <a:ext cx="12459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3</a:t>
            </a:r>
            <a:endParaRPr sz="1100"/>
          </a:p>
        </p:txBody>
      </p:sp>
      <p:sp>
        <p:nvSpPr>
          <p:cNvPr id="1238" name="Google Shape;1238;g2e505faaf59_0_532"/>
          <p:cNvSpPr/>
          <p:nvPr/>
        </p:nvSpPr>
        <p:spPr>
          <a:xfrm>
            <a:off x="1716570" y="3699614"/>
            <a:ext cx="1509000" cy="685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200">
                <a:solidFill>
                  <a:srgbClr val="262626"/>
                </a:solidFill>
                <a:latin typeface="Calibri"/>
                <a:ea typeface="Calibri"/>
                <a:cs typeface="Calibri"/>
                <a:sym typeface="Calibri"/>
              </a:rPr>
              <a:t>The student was meeting expectations in Grade 3.</a:t>
            </a:r>
            <a:endParaRPr sz="1100"/>
          </a:p>
        </p:txBody>
      </p:sp>
      <p:sp>
        <p:nvSpPr>
          <p:cNvPr id="1239" name="Google Shape;1239;g2e505faaf59_0_532"/>
          <p:cNvSpPr/>
          <p:nvPr/>
        </p:nvSpPr>
        <p:spPr>
          <a:xfrm>
            <a:off x="1899013" y="873257"/>
            <a:ext cx="6652200" cy="685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rgbClr val="1B235C"/>
                </a:solidFill>
                <a:latin typeface="Calibri"/>
                <a:ea typeface="Calibri"/>
                <a:cs typeface="Calibri"/>
                <a:sym typeface="Calibri"/>
              </a:rPr>
              <a:t>Using the student’s growth percentile, we know how much they grew. </a:t>
            </a:r>
            <a:endParaRPr sz="1100"/>
          </a:p>
          <a:p>
            <a:pPr indent="0" lvl="0" marL="0" marR="0" rtl="0" algn="ctr">
              <a:spcBef>
                <a:spcPts val="0"/>
              </a:spcBef>
              <a:spcAft>
                <a:spcPts val="0"/>
              </a:spcAft>
              <a:buNone/>
            </a:pPr>
            <a:r>
              <a:rPr b="1" lang="en" sz="1400">
                <a:solidFill>
                  <a:srgbClr val="1B235C"/>
                </a:solidFill>
                <a:latin typeface="Calibri"/>
                <a:ea typeface="Calibri"/>
                <a:cs typeface="Calibri"/>
                <a:sym typeface="Calibri"/>
              </a:rPr>
              <a:t>But is it enough?</a:t>
            </a:r>
            <a:endParaRPr b="1" sz="1400">
              <a:solidFill>
                <a:srgbClr val="1B235C"/>
              </a:solidFill>
              <a:latin typeface="Calibri"/>
              <a:ea typeface="Calibri"/>
              <a:cs typeface="Calibri"/>
              <a:sym typeface="Calibri"/>
            </a:endParaRPr>
          </a:p>
        </p:txBody>
      </p:sp>
      <p:pic>
        <p:nvPicPr>
          <p:cNvPr descr="Image result for student icon" id="1240" name="Google Shape;1240;g2e505faaf59_0_532"/>
          <p:cNvPicPr preferRelativeResize="0"/>
          <p:nvPr/>
        </p:nvPicPr>
        <p:blipFill rotWithShape="1">
          <a:blip r:embed="rId3">
            <a:alphaModFix/>
          </a:blip>
          <a:srcRect b="0" l="0" r="0" t="0"/>
          <a:stretch/>
        </p:blipFill>
        <p:spPr>
          <a:xfrm>
            <a:off x="2239242" y="1322027"/>
            <a:ext cx="548356" cy="559581"/>
          </a:xfrm>
          <a:prstGeom prst="rect">
            <a:avLst/>
          </a:prstGeom>
          <a:noFill/>
          <a:ln>
            <a:noFill/>
          </a:ln>
        </p:spPr>
      </p:pic>
      <p:sp>
        <p:nvSpPr>
          <p:cNvPr id="1241" name="Google Shape;1241;g2e505faaf59_0_532"/>
          <p:cNvSpPr/>
          <p:nvPr/>
        </p:nvSpPr>
        <p:spPr>
          <a:xfrm>
            <a:off x="3397875" y="1881600"/>
            <a:ext cx="1509000" cy="1601100"/>
          </a:xfrm>
          <a:prstGeom prst="rect">
            <a:avLst/>
          </a:prstGeom>
          <a:solidFill>
            <a:srgbClr val="1B235C"/>
          </a:solidFill>
          <a:ln>
            <a:noFill/>
          </a:ln>
        </p:spPr>
        <p:txBody>
          <a:bodyPr anchorCtr="0" anchor="t" bIns="27425" lIns="27425" spcFirstLastPara="1" rIns="27425" wrap="square" tIns="2742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42" name="Google Shape;1242;g2e505faaf59_0_532"/>
          <p:cNvSpPr txBox="1"/>
          <p:nvPr/>
        </p:nvSpPr>
        <p:spPr>
          <a:xfrm>
            <a:off x="3397866" y="1941663"/>
            <a:ext cx="1509000" cy="541500"/>
          </a:xfrm>
          <a:prstGeom prst="rect">
            <a:avLst/>
          </a:prstGeom>
          <a:noFill/>
          <a:ln>
            <a:noFill/>
          </a:ln>
        </p:spPr>
        <p:txBody>
          <a:bodyPr anchorCtr="0" anchor="t" bIns="27425" lIns="27425" spcFirstLastPara="1" rIns="27425" wrap="square" tIns="27425">
            <a:noAutofit/>
          </a:bodyPr>
          <a:lstStyle/>
          <a:p>
            <a:pPr indent="0" lvl="0" marL="0" marR="0" rtl="0" algn="ctr">
              <a:spcBef>
                <a:spcPts val="0"/>
              </a:spcBef>
              <a:spcAft>
                <a:spcPts val="0"/>
              </a:spcAft>
              <a:buNone/>
            </a:pPr>
            <a:r>
              <a:rPr lang="en" sz="1300">
                <a:solidFill>
                  <a:srgbClr val="FFFFFF"/>
                </a:solidFill>
                <a:latin typeface="Calibri"/>
                <a:ea typeface="Calibri"/>
                <a:cs typeface="Calibri"/>
                <a:sym typeface="Calibri"/>
              </a:rPr>
              <a:t>Performance Level 4</a:t>
            </a:r>
            <a:endParaRPr sz="1500">
              <a:solidFill>
                <a:schemeClr val="dk1"/>
              </a:solidFill>
              <a:latin typeface="Calibri"/>
              <a:ea typeface="Calibri"/>
              <a:cs typeface="Calibri"/>
              <a:sym typeface="Calibri"/>
            </a:endParaRPr>
          </a:p>
          <a:p>
            <a:pPr indent="0" lvl="0" marL="0" marR="0" rtl="0" algn="ctr">
              <a:spcBef>
                <a:spcPts val="500"/>
              </a:spcBef>
              <a:spcAft>
                <a:spcPts val="0"/>
              </a:spcAft>
              <a:buNone/>
            </a:pPr>
            <a:r>
              <a:rPr b="1" lang="en" sz="1300">
                <a:solidFill>
                  <a:srgbClr val="FFFFFF"/>
                </a:solidFill>
                <a:latin typeface="Calibri"/>
                <a:ea typeface="Calibri"/>
                <a:cs typeface="Calibri"/>
                <a:sym typeface="Calibri"/>
              </a:rPr>
              <a:t>Met Expectations</a:t>
            </a:r>
            <a:endParaRPr sz="800">
              <a:solidFill>
                <a:schemeClr val="dk1"/>
              </a:solidFill>
              <a:latin typeface="Calibri"/>
              <a:ea typeface="Calibri"/>
              <a:cs typeface="Calibri"/>
              <a:sym typeface="Calibri"/>
            </a:endParaRPr>
          </a:p>
        </p:txBody>
      </p:sp>
      <p:sp>
        <p:nvSpPr>
          <p:cNvPr id="1243" name="Google Shape;1243;g2e505faaf59_0_532"/>
          <p:cNvSpPr txBox="1"/>
          <p:nvPr/>
        </p:nvSpPr>
        <p:spPr>
          <a:xfrm>
            <a:off x="3498789" y="3508247"/>
            <a:ext cx="12459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4</a:t>
            </a:r>
            <a:endParaRPr sz="1100"/>
          </a:p>
        </p:txBody>
      </p:sp>
      <p:sp>
        <p:nvSpPr>
          <p:cNvPr id="1244" name="Google Shape;1244;g2e505faaf59_0_532"/>
          <p:cNvSpPr txBox="1"/>
          <p:nvPr/>
        </p:nvSpPr>
        <p:spPr>
          <a:xfrm>
            <a:off x="5180085" y="3508247"/>
            <a:ext cx="12459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5</a:t>
            </a:r>
            <a:endParaRPr sz="1100"/>
          </a:p>
        </p:txBody>
      </p:sp>
      <p:sp>
        <p:nvSpPr>
          <p:cNvPr id="1245" name="Google Shape;1245;g2e505faaf59_0_532"/>
          <p:cNvSpPr txBox="1"/>
          <p:nvPr/>
        </p:nvSpPr>
        <p:spPr>
          <a:xfrm>
            <a:off x="6856041" y="3508247"/>
            <a:ext cx="12459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6</a:t>
            </a:r>
            <a:endParaRPr sz="1100"/>
          </a:p>
        </p:txBody>
      </p:sp>
      <p:pic>
        <p:nvPicPr>
          <p:cNvPr descr="people, education, Carrying, Silhouette, student, person, Bag, walking,  Schoolboy icon" id="1246" name="Google Shape;1246;g2e505faaf59_0_532"/>
          <p:cNvPicPr preferRelativeResize="0"/>
          <p:nvPr/>
        </p:nvPicPr>
        <p:blipFill rotWithShape="1">
          <a:blip r:embed="rId4">
            <a:alphaModFix/>
          </a:blip>
          <a:srcRect b="0" l="0" r="0" t="0"/>
          <a:stretch/>
        </p:blipFill>
        <p:spPr>
          <a:xfrm>
            <a:off x="3862298" y="1428125"/>
            <a:ext cx="497222" cy="499695"/>
          </a:xfrm>
          <a:prstGeom prst="rect">
            <a:avLst/>
          </a:prstGeom>
          <a:noFill/>
          <a:ln>
            <a:noFill/>
          </a:ln>
        </p:spPr>
      </p:pic>
      <p:cxnSp>
        <p:nvCxnSpPr>
          <p:cNvPr id="1247" name="Google Shape;1247;g2e505faaf59_0_532"/>
          <p:cNvCxnSpPr/>
          <p:nvPr/>
        </p:nvCxnSpPr>
        <p:spPr>
          <a:xfrm>
            <a:off x="3220600" y="1786600"/>
            <a:ext cx="672300" cy="91800"/>
          </a:xfrm>
          <a:prstGeom prst="straightConnector1">
            <a:avLst/>
          </a:prstGeom>
          <a:noFill/>
          <a:ln cap="flat" cmpd="sng" w="25400">
            <a:solidFill>
              <a:schemeClr val="dk1"/>
            </a:solidFill>
            <a:prstDash val="solid"/>
            <a:round/>
            <a:headEnd len="med" w="med" type="none"/>
            <a:tailEnd len="med" w="med" type="triangle"/>
          </a:ln>
        </p:spPr>
      </p:cxnSp>
      <p:sp>
        <p:nvSpPr>
          <p:cNvPr id="1248" name="Google Shape;1248;g2e505faaf59_0_532"/>
          <p:cNvSpPr txBox="1"/>
          <p:nvPr/>
        </p:nvSpPr>
        <p:spPr>
          <a:xfrm>
            <a:off x="2979193" y="1445014"/>
            <a:ext cx="10164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a:solidFill>
                  <a:schemeClr val="dk1"/>
                </a:solidFill>
                <a:latin typeface="Calibri"/>
                <a:ea typeface="Calibri"/>
                <a:cs typeface="Calibri"/>
                <a:sym typeface="Calibri"/>
              </a:rPr>
              <a:t>SGP</a:t>
            </a:r>
            <a:r>
              <a:rPr b="1" lang="en" sz="1400">
                <a:solidFill>
                  <a:schemeClr val="dk1"/>
                </a:solidFill>
                <a:latin typeface="Calibri"/>
                <a:ea typeface="Calibri"/>
                <a:cs typeface="Calibri"/>
                <a:sym typeface="Calibri"/>
              </a:rPr>
              <a:t>: </a:t>
            </a:r>
            <a:r>
              <a:rPr lang="en" sz="1400">
                <a:solidFill>
                  <a:schemeClr val="dk1"/>
                </a:solidFill>
                <a:latin typeface="Calibri"/>
                <a:ea typeface="Calibri"/>
                <a:cs typeface="Calibri"/>
                <a:sym typeface="Calibri"/>
              </a:rPr>
              <a:t>29</a:t>
            </a:r>
            <a:endParaRPr sz="1100"/>
          </a:p>
        </p:txBody>
      </p:sp>
      <p:sp>
        <p:nvSpPr>
          <p:cNvPr id="1249" name="Google Shape;1249;g2e505faaf59_0_532"/>
          <p:cNvSpPr txBox="1"/>
          <p:nvPr/>
        </p:nvSpPr>
        <p:spPr>
          <a:xfrm>
            <a:off x="0" y="3842150"/>
            <a:ext cx="15750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chemeClr val="dk2"/>
                </a:solidFill>
                <a:latin typeface="Calibri"/>
                <a:ea typeface="Calibri"/>
                <a:cs typeface="Calibri"/>
                <a:sym typeface="Calibri"/>
              </a:rPr>
              <a:t>SGP = Student Growth Percentile</a:t>
            </a:r>
            <a:endParaRPr sz="800">
              <a:solidFill>
                <a:schemeClr val="dk2"/>
              </a:solidFill>
              <a:latin typeface="Calibri"/>
              <a:ea typeface="Calibri"/>
              <a:cs typeface="Calibri"/>
              <a:sym typeface="Calibri"/>
            </a:endParaRPr>
          </a:p>
        </p:txBody>
      </p:sp>
      <p:cxnSp>
        <p:nvCxnSpPr>
          <p:cNvPr id="1250" name="Google Shape;1250;g2e505faaf59_0_532"/>
          <p:cNvCxnSpPr/>
          <p:nvPr/>
        </p:nvCxnSpPr>
        <p:spPr>
          <a:xfrm>
            <a:off x="4340975" y="1888450"/>
            <a:ext cx="2902800" cy="173100"/>
          </a:xfrm>
          <a:prstGeom prst="straightConnector1">
            <a:avLst/>
          </a:prstGeom>
          <a:noFill/>
          <a:ln cap="flat" cmpd="sng" w="25400">
            <a:solidFill>
              <a:srgbClr val="666666"/>
            </a:solidFill>
            <a:prstDash val="dash"/>
            <a:round/>
            <a:headEnd len="med" w="med" type="none"/>
            <a:tailEnd len="med" w="med" type="triangle"/>
          </a:ln>
        </p:spPr>
      </p:cxnSp>
      <p:sp>
        <p:nvSpPr>
          <p:cNvPr id="1251" name="Google Shape;1251;g2e505faaf59_0_532"/>
          <p:cNvSpPr txBox="1"/>
          <p:nvPr/>
        </p:nvSpPr>
        <p:spPr>
          <a:xfrm>
            <a:off x="6659543" y="2054228"/>
            <a:ext cx="14424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rgbClr val="666666"/>
                </a:solidFill>
                <a:latin typeface="Calibri"/>
                <a:ea typeface="Calibri"/>
                <a:cs typeface="Calibri"/>
                <a:sym typeface="Calibri"/>
              </a:rPr>
              <a:t>???</a:t>
            </a:r>
            <a:endParaRPr sz="1100">
              <a:solidFill>
                <a:srgbClr val="666666"/>
              </a:solidFill>
            </a:endParaRPr>
          </a:p>
        </p:txBody>
      </p:sp>
      <p:sp>
        <p:nvSpPr>
          <p:cNvPr id="1252" name="Google Shape;1252;g2e505faaf59_0_532"/>
          <p:cNvSpPr/>
          <p:nvPr/>
        </p:nvSpPr>
        <p:spPr>
          <a:xfrm>
            <a:off x="3367233" y="3710464"/>
            <a:ext cx="1509000" cy="685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200">
                <a:solidFill>
                  <a:srgbClr val="262626"/>
                </a:solidFill>
                <a:latin typeface="Calibri"/>
                <a:ea typeface="Calibri"/>
                <a:cs typeface="Calibri"/>
                <a:sym typeface="Calibri"/>
              </a:rPr>
              <a:t>The student is meeting expectations in Grade 4.</a:t>
            </a:r>
            <a:endParaRPr sz="1100"/>
          </a:p>
        </p:txBody>
      </p:sp>
      <p:sp>
        <p:nvSpPr>
          <p:cNvPr id="1253" name="Google Shape;1253;g2e505faaf59_0_532"/>
          <p:cNvSpPr txBox="1"/>
          <p:nvPr>
            <p:ph type="title"/>
          </p:nvPr>
        </p:nvSpPr>
        <p:spPr>
          <a:xfrm>
            <a:off x="311700" y="105100"/>
            <a:ext cx="7167900" cy="741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t>Keep Up</a:t>
            </a:r>
            <a:r>
              <a:rPr lang="en"/>
              <a:t> </a:t>
            </a:r>
            <a:r>
              <a:rPr b="1" lang="en"/>
              <a:t>Example</a:t>
            </a:r>
            <a:endParaRPr b="1"/>
          </a:p>
        </p:txBody>
      </p:sp>
      <p:sp>
        <p:nvSpPr>
          <p:cNvPr id="1254" name="Google Shape;1254;g2e505faaf59_0_532"/>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3 </a:t>
            </a:r>
            <a:r>
              <a:rPr lang="en" sz="800">
                <a:solidFill>
                  <a:srgbClr val="000000"/>
                </a:solidFill>
                <a:latin typeface="Roboto"/>
                <a:ea typeface="Roboto"/>
                <a:cs typeface="Roboto"/>
                <a:sym typeface="Roboto"/>
              </a:rPr>
              <a:t>– </a:t>
            </a:r>
            <a:r>
              <a:rPr lang="en" sz="800">
                <a:latin typeface="Roboto"/>
                <a:ea typeface="Roboto"/>
                <a:cs typeface="Roboto"/>
                <a:sym typeface="Roboto"/>
              </a:rPr>
              <a:t>On Track Growth</a:t>
            </a:r>
            <a:endParaRPr sz="800">
              <a:solidFill>
                <a:srgbClr val="000000"/>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8" name="Shape 1258"/>
        <p:cNvGrpSpPr/>
        <p:nvPr/>
      </p:nvGrpSpPr>
      <p:grpSpPr>
        <a:xfrm>
          <a:off x="0" y="0"/>
          <a:ext cx="0" cy="0"/>
          <a:chOff x="0" y="0"/>
          <a:chExt cx="0" cy="0"/>
        </a:xfrm>
      </p:grpSpPr>
      <p:cxnSp>
        <p:nvCxnSpPr>
          <p:cNvPr id="1259" name="Google Shape;1259;g2e505faaf59_0_566"/>
          <p:cNvCxnSpPr/>
          <p:nvPr/>
        </p:nvCxnSpPr>
        <p:spPr>
          <a:xfrm>
            <a:off x="1725988" y="3046464"/>
            <a:ext cx="6583800" cy="3600"/>
          </a:xfrm>
          <a:prstGeom prst="straightConnector1">
            <a:avLst/>
          </a:prstGeom>
          <a:noFill/>
          <a:ln cap="flat" cmpd="sng" w="9525">
            <a:solidFill>
              <a:srgbClr val="EAEAEA"/>
            </a:solidFill>
            <a:prstDash val="solid"/>
            <a:miter lim="800000"/>
            <a:headEnd len="sm" w="sm" type="none"/>
            <a:tailEnd len="sm" w="sm" type="none"/>
          </a:ln>
        </p:spPr>
      </p:cxnSp>
      <p:cxnSp>
        <p:nvCxnSpPr>
          <p:cNvPr id="1260" name="Google Shape;1260;g2e505faaf59_0_566"/>
          <p:cNvCxnSpPr/>
          <p:nvPr/>
        </p:nvCxnSpPr>
        <p:spPr>
          <a:xfrm>
            <a:off x="1725988" y="2585768"/>
            <a:ext cx="6583800" cy="3600"/>
          </a:xfrm>
          <a:prstGeom prst="straightConnector1">
            <a:avLst/>
          </a:prstGeom>
          <a:noFill/>
          <a:ln cap="flat" cmpd="sng" w="9525">
            <a:solidFill>
              <a:srgbClr val="EAEAEA"/>
            </a:solidFill>
            <a:prstDash val="solid"/>
            <a:miter lim="800000"/>
            <a:headEnd len="sm" w="sm" type="none"/>
            <a:tailEnd len="sm" w="sm" type="none"/>
          </a:ln>
        </p:spPr>
      </p:cxnSp>
      <p:cxnSp>
        <p:nvCxnSpPr>
          <p:cNvPr id="1261" name="Google Shape;1261;g2e505faaf59_0_566"/>
          <p:cNvCxnSpPr/>
          <p:nvPr/>
        </p:nvCxnSpPr>
        <p:spPr>
          <a:xfrm>
            <a:off x="1725988" y="2104057"/>
            <a:ext cx="6583800" cy="3600"/>
          </a:xfrm>
          <a:prstGeom prst="straightConnector1">
            <a:avLst/>
          </a:prstGeom>
          <a:noFill/>
          <a:ln cap="flat" cmpd="sng" w="9525">
            <a:solidFill>
              <a:srgbClr val="EAEAEA"/>
            </a:solidFill>
            <a:prstDash val="solid"/>
            <a:miter lim="800000"/>
            <a:headEnd len="sm" w="sm" type="none"/>
            <a:tailEnd len="sm" w="sm" type="none"/>
          </a:ln>
        </p:spPr>
      </p:cxnSp>
      <p:cxnSp>
        <p:nvCxnSpPr>
          <p:cNvPr id="1262" name="Google Shape;1262;g2e505faaf59_0_566"/>
          <p:cNvCxnSpPr/>
          <p:nvPr/>
        </p:nvCxnSpPr>
        <p:spPr>
          <a:xfrm>
            <a:off x="1725988" y="1621182"/>
            <a:ext cx="6583800" cy="3600"/>
          </a:xfrm>
          <a:prstGeom prst="straightConnector1">
            <a:avLst/>
          </a:prstGeom>
          <a:noFill/>
          <a:ln cap="flat" cmpd="sng" w="9525">
            <a:solidFill>
              <a:srgbClr val="EAEAEA"/>
            </a:solidFill>
            <a:prstDash val="solid"/>
            <a:miter lim="800000"/>
            <a:headEnd len="sm" w="sm" type="none"/>
            <a:tailEnd len="sm" w="sm" type="none"/>
          </a:ln>
        </p:spPr>
      </p:cxnSp>
      <p:cxnSp>
        <p:nvCxnSpPr>
          <p:cNvPr id="1263" name="Google Shape;1263;g2e505faaf59_0_566"/>
          <p:cNvCxnSpPr/>
          <p:nvPr/>
        </p:nvCxnSpPr>
        <p:spPr>
          <a:xfrm>
            <a:off x="1725988" y="3515672"/>
            <a:ext cx="6583800" cy="3600"/>
          </a:xfrm>
          <a:prstGeom prst="straightConnector1">
            <a:avLst/>
          </a:prstGeom>
          <a:noFill/>
          <a:ln cap="flat" cmpd="sng" w="9525">
            <a:solidFill>
              <a:srgbClr val="EAEAEA"/>
            </a:solidFill>
            <a:prstDash val="solid"/>
            <a:miter lim="800000"/>
            <a:headEnd len="sm" w="sm" type="none"/>
            <a:tailEnd len="sm" w="sm" type="none"/>
          </a:ln>
        </p:spPr>
      </p:cxnSp>
      <p:sp>
        <p:nvSpPr>
          <p:cNvPr id="1264" name="Google Shape;1264;g2e505faaf59_0_566"/>
          <p:cNvSpPr/>
          <p:nvPr/>
        </p:nvSpPr>
        <p:spPr>
          <a:xfrm>
            <a:off x="1828675" y="1810263"/>
            <a:ext cx="1509000" cy="1711800"/>
          </a:xfrm>
          <a:prstGeom prst="rect">
            <a:avLst/>
          </a:prstGeom>
          <a:solidFill>
            <a:srgbClr val="1B235C"/>
          </a:solidFill>
          <a:ln>
            <a:noFill/>
          </a:ln>
        </p:spPr>
        <p:txBody>
          <a:bodyPr anchorCtr="0" anchor="t" bIns="27425" lIns="27425" spcFirstLastPara="1" rIns="27425" wrap="square" tIns="2742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65" name="Google Shape;1265;g2e505faaf59_0_566"/>
          <p:cNvSpPr txBox="1"/>
          <p:nvPr/>
        </p:nvSpPr>
        <p:spPr>
          <a:xfrm>
            <a:off x="1828671" y="1834531"/>
            <a:ext cx="1509000" cy="541500"/>
          </a:xfrm>
          <a:prstGeom prst="rect">
            <a:avLst/>
          </a:prstGeom>
          <a:noFill/>
          <a:ln>
            <a:noFill/>
          </a:ln>
        </p:spPr>
        <p:txBody>
          <a:bodyPr anchorCtr="0" anchor="t" bIns="27425" lIns="27425" spcFirstLastPara="1" rIns="27425" wrap="square" tIns="27425">
            <a:noAutofit/>
          </a:bodyPr>
          <a:lstStyle/>
          <a:p>
            <a:pPr indent="0" lvl="0" marL="0" marR="0" rtl="0" algn="ctr">
              <a:spcBef>
                <a:spcPts val="0"/>
              </a:spcBef>
              <a:spcAft>
                <a:spcPts val="0"/>
              </a:spcAft>
              <a:buNone/>
            </a:pPr>
            <a:r>
              <a:rPr lang="en" sz="1300">
                <a:solidFill>
                  <a:srgbClr val="FFFFFF"/>
                </a:solidFill>
                <a:latin typeface="Calibri"/>
                <a:ea typeface="Calibri"/>
                <a:cs typeface="Calibri"/>
                <a:sym typeface="Calibri"/>
              </a:rPr>
              <a:t>Performance Level 4</a:t>
            </a:r>
            <a:endParaRPr sz="1500">
              <a:solidFill>
                <a:schemeClr val="dk1"/>
              </a:solidFill>
              <a:latin typeface="Calibri"/>
              <a:ea typeface="Calibri"/>
              <a:cs typeface="Calibri"/>
              <a:sym typeface="Calibri"/>
            </a:endParaRPr>
          </a:p>
          <a:p>
            <a:pPr indent="0" lvl="0" marL="0" marR="0" rtl="0" algn="ctr">
              <a:spcBef>
                <a:spcPts val="500"/>
              </a:spcBef>
              <a:spcAft>
                <a:spcPts val="0"/>
              </a:spcAft>
              <a:buNone/>
            </a:pPr>
            <a:r>
              <a:rPr b="1" lang="en" sz="1300">
                <a:solidFill>
                  <a:srgbClr val="FFFFFF"/>
                </a:solidFill>
                <a:latin typeface="Calibri"/>
                <a:ea typeface="Calibri"/>
                <a:cs typeface="Calibri"/>
                <a:sym typeface="Calibri"/>
              </a:rPr>
              <a:t>Met Expectations</a:t>
            </a:r>
            <a:endParaRPr sz="800">
              <a:solidFill>
                <a:schemeClr val="dk1"/>
              </a:solidFill>
              <a:latin typeface="Calibri"/>
              <a:ea typeface="Calibri"/>
              <a:cs typeface="Calibri"/>
              <a:sym typeface="Calibri"/>
            </a:endParaRPr>
          </a:p>
        </p:txBody>
      </p:sp>
      <p:sp>
        <p:nvSpPr>
          <p:cNvPr id="1266" name="Google Shape;1266;g2e505faaf59_0_566"/>
          <p:cNvSpPr txBox="1"/>
          <p:nvPr/>
        </p:nvSpPr>
        <p:spPr>
          <a:xfrm>
            <a:off x="366515" y="3173562"/>
            <a:ext cx="18309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1</a:t>
            </a:r>
            <a:endParaRPr b="0" i="0" sz="2700" u="none" cap="none" strike="noStrike">
              <a:solidFill>
                <a:schemeClr val="dk1"/>
              </a:solidFill>
              <a:latin typeface="Arial"/>
              <a:ea typeface="Arial"/>
              <a:cs typeface="Arial"/>
              <a:sym typeface="Arial"/>
            </a:endParaRPr>
          </a:p>
        </p:txBody>
      </p:sp>
      <p:sp>
        <p:nvSpPr>
          <p:cNvPr id="1267" name="Google Shape;1267;g2e505faaf59_0_566"/>
          <p:cNvSpPr txBox="1"/>
          <p:nvPr/>
        </p:nvSpPr>
        <p:spPr>
          <a:xfrm>
            <a:off x="348043" y="2229798"/>
            <a:ext cx="18042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3</a:t>
            </a:r>
            <a:endParaRPr b="0" i="0" sz="2700" u="none" cap="none" strike="noStrike">
              <a:solidFill>
                <a:schemeClr val="dk1"/>
              </a:solidFill>
              <a:latin typeface="Arial"/>
              <a:ea typeface="Arial"/>
              <a:cs typeface="Arial"/>
              <a:sym typeface="Arial"/>
            </a:endParaRPr>
          </a:p>
        </p:txBody>
      </p:sp>
      <p:sp>
        <p:nvSpPr>
          <p:cNvPr id="1268" name="Google Shape;1268;g2e505faaf59_0_566"/>
          <p:cNvSpPr txBox="1"/>
          <p:nvPr/>
        </p:nvSpPr>
        <p:spPr>
          <a:xfrm>
            <a:off x="366515" y="1750101"/>
            <a:ext cx="19518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1B235C"/>
              </a:buClr>
              <a:buSzPts val="1500"/>
              <a:buFont typeface="Arial"/>
              <a:buNone/>
            </a:pPr>
            <a:r>
              <a:rPr b="1" i="0" lang="en" sz="1500" u="none" cap="none" strike="noStrike">
                <a:solidFill>
                  <a:srgbClr val="1B235C"/>
                </a:solidFill>
                <a:latin typeface="Arial"/>
                <a:ea typeface="Arial"/>
                <a:cs typeface="Arial"/>
                <a:sym typeface="Arial"/>
              </a:rPr>
              <a:t>CMAS Level 4</a:t>
            </a:r>
            <a:endParaRPr b="0" i="0" sz="2700" u="none" cap="none" strike="noStrike">
              <a:solidFill>
                <a:schemeClr val="dk1"/>
              </a:solidFill>
              <a:latin typeface="Arial"/>
              <a:ea typeface="Arial"/>
              <a:cs typeface="Arial"/>
              <a:sym typeface="Arial"/>
            </a:endParaRPr>
          </a:p>
        </p:txBody>
      </p:sp>
      <p:sp>
        <p:nvSpPr>
          <p:cNvPr id="1269" name="Google Shape;1269;g2e505faaf59_0_566"/>
          <p:cNvSpPr txBox="1"/>
          <p:nvPr/>
        </p:nvSpPr>
        <p:spPr>
          <a:xfrm>
            <a:off x="366515" y="1288509"/>
            <a:ext cx="19047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1B235C"/>
              </a:buClr>
              <a:buSzPts val="1500"/>
              <a:buFont typeface="Arial"/>
              <a:buNone/>
            </a:pPr>
            <a:r>
              <a:rPr b="1" i="0" lang="en" sz="1500" u="none" cap="none" strike="noStrike">
                <a:solidFill>
                  <a:srgbClr val="1B235C"/>
                </a:solidFill>
                <a:latin typeface="Arial"/>
                <a:ea typeface="Arial"/>
                <a:cs typeface="Arial"/>
                <a:sym typeface="Arial"/>
              </a:rPr>
              <a:t>CMAS Level 5</a:t>
            </a:r>
            <a:endParaRPr b="0" i="0" sz="2700" u="none" cap="none" strike="noStrike">
              <a:solidFill>
                <a:schemeClr val="dk1"/>
              </a:solidFill>
              <a:latin typeface="Arial"/>
              <a:ea typeface="Arial"/>
              <a:cs typeface="Arial"/>
              <a:sym typeface="Arial"/>
            </a:endParaRPr>
          </a:p>
        </p:txBody>
      </p:sp>
      <p:sp>
        <p:nvSpPr>
          <p:cNvPr id="1270" name="Google Shape;1270;g2e505faaf59_0_566"/>
          <p:cNvSpPr txBox="1"/>
          <p:nvPr/>
        </p:nvSpPr>
        <p:spPr>
          <a:xfrm>
            <a:off x="354520" y="2691242"/>
            <a:ext cx="18579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2</a:t>
            </a:r>
            <a:endParaRPr b="0" i="0" sz="2700" u="none" cap="none" strike="noStrike">
              <a:solidFill>
                <a:schemeClr val="dk1"/>
              </a:solidFill>
              <a:latin typeface="Arial"/>
              <a:ea typeface="Arial"/>
              <a:cs typeface="Arial"/>
              <a:sym typeface="Arial"/>
            </a:endParaRPr>
          </a:p>
        </p:txBody>
      </p:sp>
      <p:sp>
        <p:nvSpPr>
          <p:cNvPr id="1271" name="Google Shape;1271;g2e505faaf59_0_566"/>
          <p:cNvSpPr txBox="1"/>
          <p:nvPr/>
        </p:nvSpPr>
        <p:spPr>
          <a:xfrm>
            <a:off x="1929594" y="3547572"/>
            <a:ext cx="12459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3</a:t>
            </a:r>
            <a:endParaRPr sz="1100"/>
          </a:p>
        </p:txBody>
      </p:sp>
      <p:sp>
        <p:nvSpPr>
          <p:cNvPr id="1272" name="Google Shape;1272;g2e505faaf59_0_566"/>
          <p:cNvSpPr/>
          <p:nvPr/>
        </p:nvSpPr>
        <p:spPr>
          <a:xfrm>
            <a:off x="1828670" y="3738939"/>
            <a:ext cx="1509000" cy="685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200">
                <a:solidFill>
                  <a:srgbClr val="262626"/>
                </a:solidFill>
                <a:latin typeface="Calibri"/>
                <a:ea typeface="Calibri"/>
                <a:cs typeface="Calibri"/>
                <a:sym typeface="Calibri"/>
              </a:rPr>
              <a:t>The student was meeting expectations in Grade 3.</a:t>
            </a:r>
            <a:endParaRPr sz="1100"/>
          </a:p>
        </p:txBody>
      </p:sp>
      <p:sp>
        <p:nvSpPr>
          <p:cNvPr id="1273" name="Google Shape;1273;g2e505faaf59_0_566"/>
          <p:cNvSpPr/>
          <p:nvPr/>
        </p:nvSpPr>
        <p:spPr>
          <a:xfrm>
            <a:off x="2197863" y="880882"/>
            <a:ext cx="6652200" cy="685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rgbClr val="1B235C"/>
                </a:solidFill>
                <a:latin typeface="Calibri"/>
                <a:ea typeface="Calibri"/>
                <a:cs typeface="Calibri"/>
                <a:sym typeface="Calibri"/>
              </a:rPr>
              <a:t>To determine this, CDE calculates the minimum growth percentile the student would need to maintain proficiency within a </a:t>
            </a:r>
            <a:r>
              <a:rPr b="1" lang="en">
                <a:solidFill>
                  <a:srgbClr val="1B235C"/>
                </a:solidFill>
                <a:latin typeface="Calibri"/>
                <a:ea typeface="Calibri"/>
                <a:cs typeface="Calibri"/>
                <a:sym typeface="Calibri"/>
              </a:rPr>
              <a:t>three-year</a:t>
            </a:r>
            <a:r>
              <a:rPr lang="en">
                <a:solidFill>
                  <a:srgbClr val="1B235C"/>
                </a:solidFill>
                <a:latin typeface="Calibri"/>
                <a:ea typeface="Calibri"/>
                <a:cs typeface="Calibri"/>
                <a:sym typeface="Calibri"/>
              </a:rPr>
              <a:t> timeframe.</a:t>
            </a:r>
            <a:endParaRPr>
              <a:solidFill>
                <a:srgbClr val="1B235C"/>
              </a:solidFill>
              <a:latin typeface="Calibri"/>
              <a:ea typeface="Calibri"/>
              <a:cs typeface="Calibri"/>
              <a:sym typeface="Calibri"/>
            </a:endParaRPr>
          </a:p>
        </p:txBody>
      </p:sp>
      <p:pic>
        <p:nvPicPr>
          <p:cNvPr descr="Image result for student icon" id="1274" name="Google Shape;1274;g2e505faaf59_0_566"/>
          <p:cNvPicPr preferRelativeResize="0"/>
          <p:nvPr/>
        </p:nvPicPr>
        <p:blipFill rotWithShape="1">
          <a:blip r:embed="rId3">
            <a:alphaModFix/>
          </a:blip>
          <a:srcRect b="0" l="0" r="0" t="0"/>
          <a:stretch/>
        </p:blipFill>
        <p:spPr>
          <a:xfrm>
            <a:off x="2351342" y="1361352"/>
            <a:ext cx="548356" cy="559581"/>
          </a:xfrm>
          <a:prstGeom prst="rect">
            <a:avLst/>
          </a:prstGeom>
          <a:noFill/>
          <a:ln>
            <a:noFill/>
          </a:ln>
        </p:spPr>
      </p:pic>
      <p:sp>
        <p:nvSpPr>
          <p:cNvPr id="1275" name="Google Shape;1275;g2e505faaf59_0_566"/>
          <p:cNvSpPr/>
          <p:nvPr/>
        </p:nvSpPr>
        <p:spPr>
          <a:xfrm>
            <a:off x="3509975" y="1920925"/>
            <a:ext cx="1509000" cy="1601100"/>
          </a:xfrm>
          <a:prstGeom prst="rect">
            <a:avLst/>
          </a:prstGeom>
          <a:solidFill>
            <a:srgbClr val="1B235C"/>
          </a:solidFill>
          <a:ln>
            <a:noFill/>
          </a:ln>
        </p:spPr>
        <p:txBody>
          <a:bodyPr anchorCtr="0" anchor="t" bIns="27425" lIns="27425" spcFirstLastPara="1" rIns="27425" wrap="square" tIns="2742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76" name="Google Shape;1276;g2e505faaf59_0_566"/>
          <p:cNvSpPr txBox="1"/>
          <p:nvPr/>
        </p:nvSpPr>
        <p:spPr>
          <a:xfrm>
            <a:off x="3509966" y="1980988"/>
            <a:ext cx="1509000" cy="541500"/>
          </a:xfrm>
          <a:prstGeom prst="rect">
            <a:avLst/>
          </a:prstGeom>
          <a:noFill/>
          <a:ln>
            <a:noFill/>
          </a:ln>
        </p:spPr>
        <p:txBody>
          <a:bodyPr anchorCtr="0" anchor="t" bIns="27425" lIns="27425" spcFirstLastPara="1" rIns="27425" wrap="square" tIns="27425">
            <a:noAutofit/>
          </a:bodyPr>
          <a:lstStyle/>
          <a:p>
            <a:pPr indent="0" lvl="0" marL="0" marR="0" rtl="0" algn="ctr">
              <a:spcBef>
                <a:spcPts val="0"/>
              </a:spcBef>
              <a:spcAft>
                <a:spcPts val="0"/>
              </a:spcAft>
              <a:buNone/>
            </a:pPr>
            <a:r>
              <a:rPr lang="en" sz="1300">
                <a:solidFill>
                  <a:srgbClr val="FFFFFF"/>
                </a:solidFill>
                <a:latin typeface="Calibri"/>
                <a:ea typeface="Calibri"/>
                <a:cs typeface="Calibri"/>
                <a:sym typeface="Calibri"/>
              </a:rPr>
              <a:t>Performance Level 4</a:t>
            </a:r>
            <a:endParaRPr sz="1500">
              <a:solidFill>
                <a:schemeClr val="dk1"/>
              </a:solidFill>
              <a:latin typeface="Calibri"/>
              <a:ea typeface="Calibri"/>
              <a:cs typeface="Calibri"/>
              <a:sym typeface="Calibri"/>
            </a:endParaRPr>
          </a:p>
          <a:p>
            <a:pPr indent="0" lvl="0" marL="0" marR="0" rtl="0" algn="ctr">
              <a:spcBef>
                <a:spcPts val="500"/>
              </a:spcBef>
              <a:spcAft>
                <a:spcPts val="0"/>
              </a:spcAft>
              <a:buNone/>
            </a:pPr>
            <a:r>
              <a:rPr b="1" lang="en" sz="1300">
                <a:solidFill>
                  <a:srgbClr val="FFFFFF"/>
                </a:solidFill>
                <a:latin typeface="Calibri"/>
                <a:ea typeface="Calibri"/>
                <a:cs typeface="Calibri"/>
                <a:sym typeface="Calibri"/>
              </a:rPr>
              <a:t>Met Expectations</a:t>
            </a:r>
            <a:endParaRPr sz="800">
              <a:solidFill>
                <a:schemeClr val="dk1"/>
              </a:solidFill>
              <a:latin typeface="Calibri"/>
              <a:ea typeface="Calibri"/>
              <a:cs typeface="Calibri"/>
              <a:sym typeface="Calibri"/>
            </a:endParaRPr>
          </a:p>
        </p:txBody>
      </p:sp>
      <p:sp>
        <p:nvSpPr>
          <p:cNvPr id="1277" name="Google Shape;1277;g2e505faaf59_0_566"/>
          <p:cNvSpPr txBox="1"/>
          <p:nvPr/>
        </p:nvSpPr>
        <p:spPr>
          <a:xfrm>
            <a:off x="3610889" y="3547572"/>
            <a:ext cx="12459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4</a:t>
            </a:r>
            <a:endParaRPr sz="1100"/>
          </a:p>
        </p:txBody>
      </p:sp>
      <p:sp>
        <p:nvSpPr>
          <p:cNvPr id="1278" name="Google Shape;1278;g2e505faaf59_0_566"/>
          <p:cNvSpPr txBox="1"/>
          <p:nvPr/>
        </p:nvSpPr>
        <p:spPr>
          <a:xfrm>
            <a:off x="5292185" y="3547572"/>
            <a:ext cx="12459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5</a:t>
            </a:r>
            <a:endParaRPr sz="1100"/>
          </a:p>
        </p:txBody>
      </p:sp>
      <p:sp>
        <p:nvSpPr>
          <p:cNvPr id="1279" name="Google Shape;1279;g2e505faaf59_0_566"/>
          <p:cNvSpPr txBox="1"/>
          <p:nvPr/>
        </p:nvSpPr>
        <p:spPr>
          <a:xfrm>
            <a:off x="6968141" y="3547572"/>
            <a:ext cx="12459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6</a:t>
            </a:r>
            <a:endParaRPr sz="1100"/>
          </a:p>
        </p:txBody>
      </p:sp>
      <p:pic>
        <p:nvPicPr>
          <p:cNvPr descr="people, education, Carrying, Silhouette, student, person, Bag, walking,  Schoolboy icon" id="1280" name="Google Shape;1280;g2e505faaf59_0_566"/>
          <p:cNvPicPr preferRelativeResize="0"/>
          <p:nvPr/>
        </p:nvPicPr>
        <p:blipFill rotWithShape="1">
          <a:blip r:embed="rId4">
            <a:alphaModFix/>
          </a:blip>
          <a:srcRect b="0" l="0" r="0" t="0"/>
          <a:stretch/>
        </p:blipFill>
        <p:spPr>
          <a:xfrm>
            <a:off x="3974398" y="1467450"/>
            <a:ext cx="497222" cy="499695"/>
          </a:xfrm>
          <a:prstGeom prst="rect">
            <a:avLst/>
          </a:prstGeom>
          <a:noFill/>
          <a:ln>
            <a:noFill/>
          </a:ln>
        </p:spPr>
      </p:pic>
      <p:cxnSp>
        <p:nvCxnSpPr>
          <p:cNvPr id="1281" name="Google Shape;1281;g2e505faaf59_0_566"/>
          <p:cNvCxnSpPr/>
          <p:nvPr/>
        </p:nvCxnSpPr>
        <p:spPr>
          <a:xfrm>
            <a:off x="3332700" y="1825925"/>
            <a:ext cx="672300" cy="91800"/>
          </a:xfrm>
          <a:prstGeom prst="straightConnector1">
            <a:avLst/>
          </a:prstGeom>
          <a:noFill/>
          <a:ln cap="flat" cmpd="sng" w="25400">
            <a:solidFill>
              <a:schemeClr val="dk1"/>
            </a:solidFill>
            <a:prstDash val="solid"/>
            <a:round/>
            <a:headEnd len="med" w="med" type="none"/>
            <a:tailEnd len="med" w="med" type="triangle"/>
          </a:ln>
        </p:spPr>
      </p:cxnSp>
      <p:sp>
        <p:nvSpPr>
          <p:cNvPr id="1282" name="Google Shape;1282;g2e505faaf59_0_566"/>
          <p:cNvSpPr txBox="1"/>
          <p:nvPr/>
        </p:nvSpPr>
        <p:spPr>
          <a:xfrm>
            <a:off x="3091293" y="1484339"/>
            <a:ext cx="10164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a:solidFill>
                  <a:schemeClr val="dk1"/>
                </a:solidFill>
                <a:latin typeface="Calibri"/>
                <a:ea typeface="Calibri"/>
                <a:cs typeface="Calibri"/>
                <a:sym typeface="Calibri"/>
              </a:rPr>
              <a:t>SGP</a:t>
            </a:r>
            <a:r>
              <a:rPr b="1" lang="en" sz="1400">
                <a:solidFill>
                  <a:schemeClr val="dk1"/>
                </a:solidFill>
                <a:latin typeface="Calibri"/>
                <a:ea typeface="Calibri"/>
                <a:cs typeface="Calibri"/>
                <a:sym typeface="Calibri"/>
              </a:rPr>
              <a:t>: </a:t>
            </a:r>
            <a:r>
              <a:rPr lang="en" sz="1400">
                <a:solidFill>
                  <a:schemeClr val="dk1"/>
                </a:solidFill>
                <a:latin typeface="Calibri"/>
                <a:ea typeface="Calibri"/>
                <a:cs typeface="Calibri"/>
                <a:sym typeface="Calibri"/>
              </a:rPr>
              <a:t>29</a:t>
            </a:r>
            <a:endParaRPr sz="1100"/>
          </a:p>
        </p:txBody>
      </p:sp>
      <p:cxnSp>
        <p:nvCxnSpPr>
          <p:cNvPr id="1283" name="Google Shape;1283;g2e505faaf59_0_566"/>
          <p:cNvCxnSpPr/>
          <p:nvPr/>
        </p:nvCxnSpPr>
        <p:spPr>
          <a:xfrm>
            <a:off x="4453075" y="1927775"/>
            <a:ext cx="2902800" cy="173100"/>
          </a:xfrm>
          <a:prstGeom prst="straightConnector1">
            <a:avLst/>
          </a:prstGeom>
          <a:noFill/>
          <a:ln cap="flat" cmpd="sng" w="25400">
            <a:solidFill>
              <a:srgbClr val="666666"/>
            </a:solidFill>
            <a:prstDash val="dash"/>
            <a:round/>
            <a:headEnd len="med" w="med" type="none"/>
            <a:tailEnd len="med" w="med" type="triangle"/>
          </a:ln>
        </p:spPr>
      </p:cxnSp>
      <p:sp>
        <p:nvSpPr>
          <p:cNvPr id="1284" name="Google Shape;1284;g2e505faaf59_0_566"/>
          <p:cNvSpPr txBox="1"/>
          <p:nvPr/>
        </p:nvSpPr>
        <p:spPr>
          <a:xfrm>
            <a:off x="6867225" y="1890925"/>
            <a:ext cx="1619100" cy="1146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a:solidFill>
                  <a:srgbClr val="666666"/>
                </a:solidFill>
                <a:latin typeface="Calibri"/>
                <a:ea typeface="Calibri"/>
                <a:cs typeface="Calibri"/>
                <a:sym typeface="Calibri"/>
              </a:rPr>
              <a:t>AGP: </a:t>
            </a:r>
            <a:r>
              <a:rPr lang="en">
                <a:solidFill>
                  <a:srgbClr val="666666"/>
                </a:solidFill>
                <a:latin typeface="Calibri"/>
                <a:ea typeface="Calibri"/>
                <a:cs typeface="Calibri"/>
                <a:sym typeface="Calibri"/>
              </a:rPr>
              <a:t>39</a:t>
            </a:r>
            <a:endParaRPr>
              <a:solidFill>
                <a:srgbClr val="666666"/>
              </a:solidFill>
              <a:latin typeface="Calibri"/>
              <a:ea typeface="Calibri"/>
              <a:cs typeface="Calibri"/>
              <a:sym typeface="Calibri"/>
            </a:endParaRPr>
          </a:p>
          <a:p>
            <a:pPr indent="0" lvl="0" marL="0" marR="0" rtl="0" algn="ctr">
              <a:spcBef>
                <a:spcPts val="0"/>
              </a:spcBef>
              <a:spcAft>
                <a:spcPts val="0"/>
              </a:spcAft>
              <a:buNone/>
            </a:pPr>
            <a:r>
              <a:rPr lang="en">
                <a:solidFill>
                  <a:srgbClr val="666666"/>
                </a:solidFill>
                <a:latin typeface="Calibri"/>
                <a:ea typeface="Calibri"/>
                <a:cs typeface="Calibri"/>
                <a:sym typeface="Calibri"/>
              </a:rPr>
              <a:t>This is the minimum SGP needed to maintain proficiency within three years.</a:t>
            </a:r>
            <a:endParaRPr sz="1100">
              <a:solidFill>
                <a:srgbClr val="666666"/>
              </a:solidFill>
            </a:endParaRPr>
          </a:p>
        </p:txBody>
      </p:sp>
      <p:sp>
        <p:nvSpPr>
          <p:cNvPr id="1285" name="Google Shape;1285;g2e505faaf59_0_566"/>
          <p:cNvSpPr txBox="1"/>
          <p:nvPr>
            <p:ph type="title"/>
          </p:nvPr>
        </p:nvSpPr>
        <p:spPr>
          <a:xfrm>
            <a:off x="311700" y="105100"/>
            <a:ext cx="7167900" cy="741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t>Keep Up</a:t>
            </a:r>
            <a:r>
              <a:rPr lang="en"/>
              <a:t> </a:t>
            </a:r>
            <a:r>
              <a:rPr b="1" lang="en"/>
              <a:t>Example</a:t>
            </a:r>
            <a:endParaRPr b="1"/>
          </a:p>
        </p:txBody>
      </p:sp>
      <p:sp>
        <p:nvSpPr>
          <p:cNvPr id="1286" name="Google Shape;1286;g2e505faaf59_0_566"/>
          <p:cNvSpPr txBox="1"/>
          <p:nvPr/>
        </p:nvSpPr>
        <p:spPr>
          <a:xfrm>
            <a:off x="31650" y="3700525"/>
            <a:ext cx="1804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chemeClr val="dk2"/>
                </a:solidFill>
                <a:latin typeface="Calibri"/>
                <a:ea typeface="Calibri"/>
                <a:cs typeface="Calibri"/>
                <a:sym typeface="Calibri"/>
              </a:rPr>
              <a:t>SGP = Student Growth Percentile; </a:t>
            </a:r>
            <a:endParaRPr sz="800">
              <a:solidFill>
                <a:schemeClr val="dk2"/>
              </a:solidFill>
              <a:latin typeface="Calibri"/>
              <a:ea typeface="Calibri"/>
              <a:cs typeface="Calibri"/>
              <a:sym typeface="Calibri"/>
            </a:endParaRPr>
          </a:p>
          <a:p>
            <a:pPr indent="0" lvl="0" marL="0" rtl="0" algn="ctr">
              <a:spcBef>
                <a:spcPts val="0"/>
              </a:spcBef>
              <a:spcAft>
                <a:spcPts val="0"/>
              </a:spcAft>
              <a:buNone/>
            </a:pPr>
            <a:r>
              <a:rPr lang="en" sz="800">
                <a:solidFill>
                  <a:schemeClr val="dk2"/>
                </a:solidFill>
                <a:latin typeface="Calibri"/>
                <a:ea typeface="Calibri"/>
                <a:cs typeface="Calibri"/>
                <a:sym typeface="Calibri"/>
              </a:rPr>
              <a:t>AGP = Adequate Growth Percentile</a:t>
            </a:r>
            <a:endParaRPr sz="800">
              <a:solidFill>
                <a:schemeClr val="dk2"/>
              </a:solidFill>
              <a:latin typeface="Calibri"/>
              <a:ea typeface="Calibri"/>
              <a:cs typeface="Calibri"/>
              <a:sym typeface="Calibri"/>
            </a:endParaRPr>
          </a:p>
        </p:txBody>
      </p:sp>
      <p:sp>
        <p:nvSpPr>
          <p:cNvPr id="1287" name="Google Shape;1287;g2e505faaf59_0_566"/>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3 </a:t>
            </a:r>
            <a:r>
              <a:rPr lang="en" sz="800">
                <a:solidFill>
                  <a:srgbClr val="000000"/>
                </a:solidFill>
                <a:latin typeface="Roboto"/>
                <a:ea typeface="Roboto"/>
                <a:cs typeface="Roboto"/>
                <a:sym typeface="Roboto"/>
              </a:rPr>
              <a:t>– </a:t>
            </a:r>
            <a:r>
              <a:rPr lang="en" sz="800">
                <a:latin typeface="Roboto"/>
                <a:ea typeface="Roboto"/>
                <a:cs typeface="Roboto"/>
                <a:sym typeface="Roboto"/>
              </a:rPr>
              <a:t>On Track Growth</a:t>
            </a:r>
            <a:endParaRPr sz="800">
              <a:solidFill>
                <a:srgbClr val="000000"/>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cxnSp>
        <p:nvCxnSpPr>
          <p:cNvPr id="1292" name="Google Shape;1292;g2e505faaf59_0_600"/>
          <p:cNvCxnSpPr/>
          <p:nvPr/>
        </p:nvCxnSpPr>
        <p:spPr>
          <a:xfrm>
            <a:off x="1545088" y="3077939"/>
            <a:ext cx="6583800" cy="3600"/>
          </a:xfrm>
          <a:prstGeom prst="straightConnector1">
            <a:avLst/>
          </a:prstGeom>
          <a:noFill/>
          <a:ln cap="flat" cmpd="sng" w="9525">
            <a:solidFill>
              <a:srgbClr val="EAEAEA"/>
            </a:solidFill>
            <a:prstDash val="solid"/>
            <a:miter lim="800000"/>
            <a:headEnd len="sm" w="sm" type="none"/>
            <a:tailEnd len="sm" w="sm" type="none"/>
          </a:ln>
        </p:spPr>
      </p:cxnSp>
      <p:cxnSp>
        <p:nvCxnSpPr>
          <p:cNvPr id="1293" name="Google Shape;1293;g2e505faaf59_0_600"/>
          <p:cNvCxnSpPr/>
          <p:nvPr/>
        </p:nvCxnSpPr>
        <p:spPr>
          <a:xfrm>
            <a:off x="1545088" y="2617243"/>
            <a:ext cx="6583800" cy="3600"/>
          </a:xfrm>
          <a:prstGeom prst="straightConnector1">
            <a:avLst/>
          </a:prstGeom>
          <a:noFill/>
          <a:ln cap="flat" cmpd="sng" w="9525">
            <a:solidFill>
              <a:srgbClr val="EAEAEA"/>
            </a:solidFill>
            <a:prstDash val="solid"/>
            <a:miter lim="800000"/>
            <a:headEnd len="sm" w="sm" type="none"/>
            <a:tailEnd len="sm" w="sm" type="none"/>
          </a:ln>
        </p:spPr>
      </p:cxnSp>
      <p:cxnSp>
        <p:nvCxnSpPr>
          <p:cNvPr id="1294" name="Google Shape;1294;g2e505faaf59_0_600"/>
          <p:cNvCxnSpPr/>
          <p:nvPr/>
        </p:nvCxnSpPr>
        <p:spPr>
          <a:xfrm>
            <a:off x="1545088" y="2135532"/>
            <a:ext cx="6583800" cy="3600"/>
          </a:xfrm>
          <a:prstGeom prst="straightConnector1">
            <a:avLst/>
          </a:prstGeom>
          <a:noFill/>
          <a:ln cap="flat" cmpd="sng" w="38100">
            <a:solidFill>
              <a:srgbClr val="FF0000"/>
            </a:solidFill>
            <a:prstDash val="solid"/>
            <a:miter lim="800000"/>
            <a:headEnd len="sm" w="sm" type="none"/>
            <a:tailEnd len="sm" w="sm" type="none"/>
          </a:ln>
        </p:spPr>
      </p:cxnSp>
      <p:cxnSp>
        <p:nvCxnSpPr>
          <p:cNvPr id="1295" name="Google Shape;1295;g2e505faaf59_0_600"/>
          <p:cNvCxnSpPr/>
          <p:nvPr/>
        </p:nvCxnSpPr>
        <p:spPr>
          <a:xfrm>
            <a:off x="1545088" y="1652657"/>
            <a:ext cx="6583800" cy="3600"/>
          </a:xfrm>
          <a:prstGeom prst="straightConnector1">
            <a:avLst/>
          </a:prstGeom>
          <a:noFill/>
          <a:ln cap="flat" cmpd="sng" w="9525">
            <a:solidFill>
              <a:srgbClr val="EAEAEA"/>
            </a:solidFill>
            <a:prstDash val="solid"/>
            <a:miter lim="800000"/>
            <a:headEnd len="sm" w="sm" type="none"/>
            <a:tailEnd len="sm" w="sm" type="none"/>
          </a:ln>
        </p:spPr>
      </p:cxnSp>
      <p:cxnSp>
        <p:nvCxnSpPr>
          <p:cNvPr id="1296" name="Google Shape;1296;g2e505faaf59_0_600"/>
          <p:cNvCxnSpPr/>
          <p:nvPr/>
        </p:nvCxnSpPr>
        <p:spPr>
          <a:xfrm>
            <a:off x="1545088" y="3547147"/>
            <a:ext cx="6583800" cy="3600"/>
          </a:xfrm>
          <a:prstGeom prst="straightConnector1">
            <a:avLst/>
          </a:prstGeom>
          <a:noFill/>
          <a:ln cap="flat" cmpd="sng" w="9525">
            <a:solidFill>
              <a:srgbClr val="EAEAEA"/>
            </a:solidFill>
            <a:prstDash val="solid"/>
            <a:miter lim="800000"/>
            <a:headEnd len="sm" w="sm" type="none"/>
            <a:tailEnd len="sm" w="sm" type="none"/>
          </a:ln>
        </p:spPr>
      </p:cxnSp>
      <p:sp>
        <p:nvSpPr>
          <p:cNvPr id="1297" name="Google Shape;1297;g2e505faaf59_0_600"/>
          <p:cNvSpPr txBox="1"/>
          <p:nvPr/>
        </p:nvSpPr>
        <p:spPr>
          <a:xfrm>
            <a:off x="185615" y="3205037"/>
            <a:ext cx="18309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1</a:t>
            </a:r>
            <a:endParaRPr b="0" i="0" sz="2700" u="none" cap="none" strike="noStrike">
              <a:solidFill>
                <a:schemeClr val="dk1"/>
              </a:solidFill>
              <a:latin typeface="Arial"/>
              <a:ea typeface="Arial"/>
              <a:cs typeface="Arial"/>
              <a:sym typeface="Arial"/>
            </a:endParaRPr>
          </a:p>
        </p:txBody>
      </p:sp>
      <p:sp>
        <p:nvSpPr>
          <p:cNvPr id="1298" name="Google Shape;1298;g2e505faaf59_0_600"/>
          <p:cNvSpPr txBox="1"/>
          <p:nvPr/>
        </p:nvSpPr>
        <p:spPr>
          <a:xfrm>
            <a:off x="167143" y="2261273"/>
            <a:ext cx="18042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3</a:t>
            </a:r>
            <a:endParaRPr b="0" i="0" sz="2700" u="none" cap="none" strike="noStrike">
              <a:solidFill>
                <a:schemeClr val="dk1"/>
              </a:solidFill>
              <a:latin typeface="Arial"/>
              <a:ea typeface="Arial"/>
              <a:cs typeface="Arial"/>
              <a:sym typeface="Arial"/>
            </a:endParaRPr>
          </a:p>
        </p:txBody>
      </p:sp>
      <p:sp>
        <p:nvSpPr>
          <p:cNvPr id="1299" name="Google Shape;1299;g2e505faaf59_0_600"/>
          <p:cNvSpPr txBox="1"/>
          <p:nvPr/>
        </p:nvSpPr>
        <p:spPr>
          <a:xfrm>
            <a:off x="185615" y="1781576"/>
            <a:ext cx="19518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1B235C"/>
              </a:buClr>
              <a:buSzPts val="1500"/>
              <a:buFont typeface="Arial"/>
              <a:buNone/>
            </a:pPr>
            <a:r>
              <a:rPr b="1" i="0" lang="en" sz="1500" u="none" cap="none" strike="noStrike">
                <a:solidFill>
                  <a:srgbClr val="1B235C"/>
                </a:solidFill>
                <a:latin typeface="Arial"/>
                <a:ea typeface="Arial"/>
                <a:cs typeface="Arial"/>
                <a:sym typeface="Arial"/>
              </a:rPr>
              <a:t>CMAS Level 4</a:t>
            </a:r>
            <a:endParaRPr b="0" i="0" sz="2700" u="none" cap="none" strike="noStrike">
              <a:solidFill>
                <a:schemeClr val="dk1"/>
              </a:solidFill>
              <a:latin typeface="Arial"/>
              <a:ea typeface="Arial"/>
              <a:cs typeface="Arial"/>
              <a:sym typeface="Arial"/>
            </a:endParaRPr>
          </a:p>
        </p:txBody>
      </p:sp>
      <p:sp>
        <p:nvSpPr>
          <p:cNvPr id="1300" name="Google Shape;1300;g2e505faaf59_0_600"/>
          <p:cNvSpPr txBox="1"/>
          <p:nvPr/>
        </p:nvSpPr>
        <p:spPr>
          <a:xfrm>
            <a:off x="185615" y="1319984"/>
            <a:ext cx="19047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1B235C"/>
              </a:buClr>
              <a:buSzPts val="1500"/>
              <a:buFont typeface="Arial"/>
              <a:buNone/>
            </a:pPr>
            <a:r>
              <a:rPr b="1" i="0" lang="en" sz="1500" u="none" cap="none" strike="noStrike">
                <a:solidFill>
                  <a:srgbClr val="1B235C"/>
                </a:solidFill>
                <a:latin typeface="Arial"/>
                <a:ea typeface="Arial"/>
                <a:cs typeface="Arial"/>
                <a:sym typeface="Arial"/>
              </a:rPr>
              <a:t>CMAS Level 5</a:t>
            </a:r>
            <a:endParaRPr b="0" i="0" sz="2700" u="none" cap="none" strike="noStrike">
              <a:solidFill>
                <a:schemeClr val="dk1"/>
              </a:solidFill>
              <a:latin typeface="Arial"/>
              <a:ea typeface="Arial"/>
              <a:cs typeface="Arial"/>
              <a:sym typeface="Arial"/>
            </a:endParaRPr>
          </a:p>
        </p:txBody>
      </p:sp>
      <p:sp>
        <p:nvSpPr>
          <p:cNvPr id="1301" name="Google Shape;1301;g2e505faaf59_0_600"/>
          <p:cNvSpPr txBox="1"/>
          <p:nvPr/>
        </p:nvSpPr>
        <p:spPr>
          <a:xfrm>
            <a:off x="173620" y="2722717"/>
            <a:ext cx="18579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2</a:t>
            </a:r>
            <a:endParaRPr b="0" i="0" sz="2700" u="none" cap="none" strike="noStrike">
              <a:solidFill>
                <a:schemeClr val="dk1"/>
              </a:solidFill>
              <a:latin typeface="Arial"/>
              <a:ea typeface="Arial"/>
              <a:cs typeface="Arial"/>
              <a:sym typeface="Arial"/>
            </a:endParaRPr>
          </a:p>
        </p:txBody>
      </p:sp>
      <p:sp>
        <p:nvSpPr>
          <p:cNvPr id="1302" name="Google Shape;1302;g2e505faaf59_0_600"/>
          <p:cNvSpPr txBox="1"/>
          <p:nvPr/>
        </p:nvSpPr>
        <p:spPr>
          <a:xfrm>
            <a:off x="1748694" y="3579047"/>
            <a:ext cx="12459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3</a:t>
            </a:r>
            <a:endParaRPr sz="1100"/>
          </a:p>
        </p:txBody>
      </p:sp>
      <p:sp>
        <p:nvSpPr>
          <p:cNvPr id="1303" name="Google Shape;1303;g2e505faaf59_0_600"/>
          <p:cNvSpPr/>
          <p:nvPr/>
        </p:nvSpPr>
        <p:spPr>
          <a:xfrm>
            <a:off x="1647775" y="3739050"/>
            <a:ext cx="1509000" cy="711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200">
                <a:solidFill>
                  <a:srgbClr val="262626"/>
                </a:solidFill>
                <a:latin typeface="Calibri"/>
                <a:ea typeface="Calibri"/>
                <a:cs typeface="Calibri"/>
                <a:sym typeface="Calibri"/>
              </a:rPr>
              <a:t>The student is meeting expectations in Grade 3.</a:t>
            </a:r>
            <a:endParaRPr sz="1100"/>
          </a:p>
        </p:txBody>
      </p:sp>
      <p:sp>
        <p:nvSpPr>
          <p:cNvPr id="1304" name="Google Shape;1304;g2e505faaf59_0_600"/>
          <p:cNvSpPr/>
          <p:nvPr/>
        </p:nvSpPr>
        <p:spPr>
          <a:xfrm>
            <a:off x="2001701" y="880875"/>
            <a:ext cx="6956700" cy="685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rgbClr val="1B235C"/>
                </a:solidFill>
                <a:latin typeface="Calibri"/>
                <a:ea typeface="Calibri"/>
                <a:cs typeface="Calibri"/>
                <a:sym typeface="Calibri"/>
              </a:rPr>
              <a:t>Q: Is the student expected to maintain grade level proficiency for three years?</a:t>
            </a:r>
            <a:endParaRPr sz="1100"/>
          </a:p>
          <a:p>
            <a:pPr indent="0" lvl="0" marL="0" marR="0" rtl="0" algn="ctr">
              <a:spcBef>
                <a:spcPts val="0"/>
              </a:spcBef>
              <a:spcAft>
                <a:spcPts val="0"/>
              </a:spcAft>
              <a:buNone/>
            </a:pPr>
            <a:r>
              <a:rPr lang="en" sz="1400">
                <a:solidFill>
                  <a:srgbClr val="1B235C"/>
                </a:solidFill>
                <a:latin typeface="Calibri"/>
                <a:ea typeface="Calibri"/>
                <a:cs typeface="Calibri"/>
                <a:sym typeface="Calibri"/>
              </a:rPr>
              <a:t>A: No, they’re not On Track to maintain proficiency by Grade 6.</a:t>
            </a:r>
            <a:endParaRPr sz="1100"/>
          </a:p>
        </p:txBody>
      </p:sp>
      <p:sp>
        <p:nvSpPr>
          <p:cNvPr id="1305" name="Google Shape;1305;g2e505faaf59_0_600"/>
          <p:cNvSpPr txBox="1"/>
          <p:nvPr/>
        </p:nvSpPr>
        <p:spPr>
          <a:xfrm>
            <a:off x="3429989" y="3579047"/>
            <a:ext cx="12459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4</a:t>
            </a:r>
            <a:endParaRPr sz="1100"/>
          </a:p>
        </p:txBody>
      </p:sp>
      <p:sp>
        <p:nvSpPr>
          <p:cNvPr id="1306" name="Google Shape;1306;g2e505faaf59_0_600"/>
          <p:cNvSpPr/>
          <p:nvPr/>
        </p:nvSpPr>
        <p:spPr>
          <a:xfrm>
            <a:off x="5010362" y="2223494"/>
            <a:ext cx="1509000" cy="1329900"/>
          </a:xfrm>
          <a:prstGeom prst="rect">
            <a:avLst/>
          </a:prstGeom>
          <a:solidFill>
            <a:srgbClr val="055861"/>
          </a:solidFill>
          <a:ln>
            <a:noFill/>
          </a:ln>
        </p:spPr>
        <p:txBody>
          <a:bodyPr anchorCtr="0" anchor="t" bIns="27425" lIns="27425" spcFirstLastPara="1" rIns="27425" wrap="square" tIns="2742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07" name="Google Shape;1307;g2e505faaf59_0_600"/>
          <p:cNvSpPr txBox="1"/>
          <p:nvPr/>
        </p:nvSpPr>
        <p:spPr>
          <a:xfrm>
            <a:off x="5010362" y="2272828"/>
            <a:ext cx="1509000" cy="541500"/>
          </a:xfrm>
          <a:prstGeom prst="rect">
            <a:avLst/>
          </a:prstGeom>
          <a:noFill/>
          <a:ln>
            <a:noFill/>
          </a:ln>
        </p:spPr>
        <p:txBody>
          <a:bodyPr anchorCtr="0" anchor="t" bIns="27425" lIns="27425" spcFirstLastPara="1" rIns="27425" wrap="square" tIns="27425">
            <a:noAutofit/>
          </a:bodyPr>
          <a:lstStyle/>
          <a:p>
            <a:pPr indent="0" lvl="0" marL="0" marR="0" rtl="0" algn="ctr">
              <a:spcBef>
                <a:spcPts val="0"/>
              </a:spcBef>
              <a:spcAft>
                <a:spcPts val="0"/>
              </a:spcAft>
              <a:buNone/>
            </a:pPr>
            <a:r>
              <a:rPr lang="en" sz="1300">
                <a:solidFill>
                  <a:srgbClr val="FFFFFF"/>
                </a:solidFill>
                <a:latin typeface="Calibri"/>
                <a:ea typeface="Calibri"/>
                <a:cs typeface="Calibri"/>
                <a:sym typeface="Calibri"/>
              </a:rPr>
              <a:t>Performance Level 3</a:t>
            </a:r>
            <a:endParaRPr sz="1500">
              <a:solidFill>
                <a:schemeClr val="dk1"/>
              </a:solidFill>
              <a:latin typeface="Calibri"/>
              <a:ea typeface="Calibri"/>
              <a:cs typeface="Calibri"/>
              <a:sym typeface="Calibri"/>
            </a:endParaRPr>
          </a:p>
          <a:p>
            <a:pPr indent="0" lvl="0" marL="0" marR="0" rtl="0" algn="ctr">
              <a:spcBef>
                <a:spcPts val="500"/>
              </a:spcBef>
              <a:spcAft>
                <a:spcPts val="0"/>
              </a:spcAft>
              <a:buNone/>
            </a:pPr>
            <a:r>
              <a:rPr b="1" lang="en" sz="1300">
                <a:solidFill>
                  <a:srgbClr val="FFFFFF"/>
                </a:solidFill>
                <a:latin typeface="Calibri"/>
                <a:ea typeface="Calibri"/>
                <a:cs typeface="Calibri"/>
                <a:sym typeface="Calibri"/>
              </a:rPr>
              <a:t>Approached Expectations</a:t>
            </a:r>
            <a:endParaRPr sz="800">
              <a:solidFill>
                <a:schemeClr val="dk1"/>
              </a:solidFill>
              <a:latin typeface="Calibri"/>
              <a:ea typeface="Calibri"/>
              <a:cs typeface="Calibri"/>
              <a:sym typeface="Calibri"/>
            </a:endParaRPr>
          </a:p>
        </p:txBody>
      </p:sp>
      <p:sp>
        <p:nvSpPr>
          <p:cNvPr id="1308" name="Google Shape;1308;g2e505faaf59_0_600"/>
          <p:cNvSpPr txBox="1"/>
          <p:nvPr/>
        </p:nvSpPr>
        <p:spPr>
          <a:xfrm>
            <a:off x="5111285" y="3579047"/>
            <a:ext cx="12459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5</a:t>
            </a:r>
            <a:endParaRPr sz="1100"/>
          </a:p>
        </p:txBody>
      </p:sp>
      <p:sp>
        <p:nvSpPr>
          <p:cNvPr id="1309" name="Google Shape;1309;g2e505faaf59_0_600"/>
          <p:cNvSpPr txBox="1"/>
          <p:nvPr/>
        </p:nvSpPr>
        <p:spPr>
          <a:xfrm>
            <a:off x="6787241" y="3579047"/>
            <a:ext cx="12459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6</a:t>
            </a:r>
            <a:endParaRPr sz="1100"/>
          </a:p>
        </p:txBody>
      </p:sp>
      <p:pic>
        <p:nvPicPr>
          <p:cNvPr descr="Man with solid fill" id="1310" name="Google Shape;1310;g2e505faaf59_0_600"/>
          <p:cNvPicPr preferRelativeResize="0"/>
          <p:nvPr/>
        </p:nvPicPr>
        <p:blipFill rotWithShape="1">
          <a:blip r:embed="rId3">
            <a:alphaModFix/>
          </a:blip>
          <a:srcRect b="0" l="0" r="0" t="0"/>
          <a:stretch/>
        </p:blipFill>
        <p:spPr>
          <a:xfrm>
            <a:off x="5456473" y="1687574"/>
            <a:ext cx="559581" cy="559581"/>
          </a:xfrm>
          <a:prstGeom prst="rect">
            <a:avLst/>
          </a:prstGeom>
          <a:noFill/>
          <a:ln>
            <a:noFill/>
          </a:ln>
        </p:spPr>
      </p:pic>
      <p:sp>
        <p:nvSpPr>
          <p:cNvPr id="1311" name="Google Shape;1311;g2e505faaf59_0_600"/>
          <p:cNvSpPr/>
          <p:nvPr/>
        </p:nvSpPr>
        <p:spPr>
          <a:xfrm>
            <a:off x="6688259" y="2322149"/>
            <a:ext cx="1509000" cy="1224900"/>
          </a:xfrm>
          <a:prstGeom prst="rect">
            <a:avLst/>
          </a:prstGeom>
          <a:solidFill>
            <a:srgbClr val="055861"/>
          </a:solidFill>
          <a:ln>
            <a:noFill/>
          </a:ln>
        </p:spPr>
        <p:txBody>
          <a:bodyPr anchorCtr="0" anchor="t" bIns="27425" lIns="27425" spcFirstLastPara="1" rIns="27425" wrap="square" tIns="2742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12" name="Google Shape;1312;g2e505faaf59_0_600"/>
          <p:cNvSpPr txBox="1"/>
          <p:nvPr/>
        </p:nvSpPr>
        <p:spPr>
          <a:xfrm>
            <a:off x="6688259" y="2328851"/>
            <a:ext cx="1509000" cy="541500"/>
          </a:xfrm>
          <a:prstGeom prst="rect">
            <a:avLst/>
          </a:prstGeom>
          <a:noFill/>
          <a:ln>
            <a:noFill/>
          </a:ln>
        </p:spPr>
        <p:txBody>
          <a:bodyPr anchorCtr="0" anchor="t" bIns="27425" lIns="27425" spcFirstLastPara="1" rIns="27425" wrap="square" tIns="27425">
            <a:noAutofit/>
          </a:bodyPr>
          <a:lstStyle/>
          <a:p>
            <a:pPr indent="0" lvl="0" marL="0" marR="0" rtl="0" algn="ctr">
              <a:spcBef>
                <a:spcPts val="0"/>
              </a:spcBef>
              <a:spcAft>
                <a:spcPts val="0"/>
              </a:spcAft>
              <a:buNone/>
            </a:pPr>
            <a:r>
              <a:rPr lang="en" sz="1300">
                <a:solidFill>
                  <a:srgbClr val="FFFFFF"/>
                </a:solidFill>
                <a:latin typeface="Calibri"/>
                <a:ea typeface="Calibri"/>
                <a:cs typeface="Calibri"/>
                <a:sym typeface="Calibri"/>
              </a:rPr>
              <a:t>Performance Level 3</a:t>
            </a:r>
            <a:endParaRPr sz="1500">
              <a:solidFill>
                <a:schemeClr val="dk1"/>
              </a:solidFill>
              <a:latin typeface="Calibri"/>
              <a:ea typeface="Calibri"/>
              <a:cs typeface="Calibri"/>
              <a:sym typeface="Calibri"/>
            </a:endParaRPr>
          </a:p>
          <a:p>
            <a:pPr indent="0" lvl="0" marL="0" marR="0" rtl="0" algn="ctr">
              <a:spcBef>
                <a:spcPts val="500"/>
              </a:spcBef>
              <a:spcAft>
                <a:spcPts val="0"/>
              </a:spcAft>
              <a:buNone/>
            </a:pPr>
            <a:r>
              <a:rPr b="1" lang="en" sz="1300">
                <a:solidFill>
                  <a:srgbClr val="FFFFFF"/>
                </a:solidFill>
                <a:latin typeface="Calibri"/>
                <a:ea typeface="Calibri"/>
                <a:cs typeface="Calibri"/>
                <a:sym typeface="Calibri"/>
              </a:rPr>
              <a:t>Approached Expectations</a:t>
            </a:r>
            <a:endParaRPr sz="800">
              <a:solidFill>
                <a:schemeClr val="dk1"/>
              </a:solidFill>
              <a:latin typeface="Calibri"/>
              <a:ea typeface="Calibri"/>
              <a:cs typeface="Calibri"/>
              <a:sym typeface="Calibri"/>
            </a:endParaRPr>
          </a:p>
        </p:txBody>
      </p:sp>
      <p:pic>
        <p:nvPicPr>
          <p:cNvPr descr="Student - Free people icons" id="1313" name="Google Shape;1313;g2e505faaf59_0_600"/>
          <p:cNvPicPr preferRelativeResize="0"/>
          <p:nvPr/>
        </p:nvPicPr>
        <p:blipFill rotWithShape="1">
          <a:blip r:embed="rId4">
            <a:alphaModFix/>
          </a:blip>
          <a:srcRect b="0" l="0" r="0" t="0"/>
          <a:stretch/>
        </p:blipFill>
        <p:spPr>
          <a:xfrm>
            <a:off x="7157255" y="1767619"/>
            <a:ext cx="571097" cy="569962"/>
          </a:xfrm>
          <a:prstGeom prst="rect">
            <a:avLst/>
          </a:prstGeom>
          <a:noFill/>
          <a:ln>
            <a:noFill/>
          </a:ln>
        </p:spPr>
      </p:pic>
      <p:sp>
        <p:nvSpPr>
          <p:cNvPr id="1314" name="Google Shape;1314;g2e505faaf59_0_600"/>
          <p:cNvSpPr/>
          <p:nvPr/>
        </p:nvSpPr>
        <p:spPr>
          <a:xfrm>
            <a:off x="3243379" y="3750326"/>
            <a:ext cx="1639800" cy="8412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sz="1200">
                <a:solidFill>
                  <a:srgbClr val="262626"/>
                </a:solidFill>
                <a:latin typeface="Calibri"/>
                <a:ea typeface="Calibri"/>
                <a:cs typeface="Calibri"/>
                <a:sym typeface="Calibri"/>
              </a:rPr>
              <a:t>Despite still meeting expectations in Grade 4, </a:t>
            </a:r>
            <a:r>
              <a:rPr b="1" lang="en" sz="1200">
                <a:solidFill>
                  <a:srgbClr val="262626"/>
                </a:solidFill>
                <a:latin typeface="Calibri"/>
                <a:ea typeface="Calibri"/>
                <a:cs typeface="Calibri"/>
                <a:sym typeface="Calibri"/>
              </a:rPr>
              <a:t>the student is not considered “On Track.”</a:t>
            </a:r>
            <a:endParaRPr sz="1200">
              <a:solidFill>
                <a:srgbClr val="262626"/>
              </a:solidFill>
              <a:latin typeface="Calibri"/>
              <a:ea typeface="Calibri"/>
              <a:cs typeface="Calibri"/>
              <a:sym typeface="Calibri"/>
            </a:endParaRPr>
          </a:p>
        </p:txBody>
      </p:sp>
      <p:sp>
        <p:nvSpPr>
          <p:cNvPr id="1315" name="Google Shape;1315;g2e505faaf59_0_600"/>
          <p:cNvSpPr/>
          <p:nvPr/>
        </p:nvSpPr>
        <p:spPr>
          <a:xfrm>
            <a:off x="1647775" y="1841738"/>
            <a:ext cx="1509000" cy="1711800"/>
          </a:xfrm>
          <a:prstGeom prst="rect">
            <a:avLst/>
          </a:prstGeom>
          <a:solidFill>
            <a:srgbClr val="1B235C"/>
          </a:solidFill>
          <a:ln>
            <a:noFill/>
          </a:ln>
        </p:spPr>
        <p:txBody>
          <a:bodyPr anchorCtr="0" anchor="t" bIns="27425" lIns="27425" spcFirstLastPara="1" rIns="27425" wrap="square" tIns="2742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16" name="Google Shape;1316;g2e505faaf59_0_600"/>
          <p:cNvSpPr txBox="1"/>
          <p:nvPr/>
        </p:nvSpPr>
        <p:spPr>
          <a:xfrm>
            <a:off x="1647771" y="1866006"/>
            <a:ext cx="1509000" cy="541500"/>
          </a:xfrm>
          <a:prstGeom prst="rect">
            <a:avLst/>
          </a:prstGeom>
          <a:noFill/>
          <a:ln>
            <a:noFill/>
          </a:ln>
        </p:spPr>
        <p:txBody>
          <a:bodyPr anchorCtr="0" anchor="t" bIns="27425" lIns="27425" spcFirstLastPara="1" rIns="27425" wrap="square" tIns="27425">
            <a:noAutofit/>
          </a:bodyPr>
          <a:lstStyle/>
          <a:p>
            <a:pPr indent="0" lvl="0" marL="0" marR="0" rtl="0" algn="ctr">
              <a:spcBef>
                <a:spcPts val="0"/>
              </a:spcBef>
              <a:spcAft>
                <a:spcPts val="0"/>
              </a:spcAft>
              <a:buNone/>
            </a:pPr>
            <a:r>
              <a:rPr lang="en" sz="1300">
                <a:solidFill>
                  <a:srgbClr val="FFFFFF"/>
                </a:solidFill>
                <a:latin typeface="Calibri"/>
                <a:ea typeface="Calibri"/>
                <a:cs typeface="Calibri"/>
                <a:sym typeface="Calibri"/>
              </a:rPr>
              <a:t>Performance Level 4</a:t>
            </a:r>
            <a:endParaRPr sz="1500">
              <a:solidFill>
                <a:schemeClr val="dk1"/>
              </a:solidFill>
              <a:latin typeface="Calibri"/>
              <a:ea typeface="Calibri"/>
              <a:cs typeface="Calibri"/>
              <a:sym typeface="Calibri"/>
            </a:endParaRPr>
          </a:p>
          <a:p>
            <a:pPr indent="0" lvl="0" marL="0" marR="0" rtl="0" algn="ctr">
              <a:spcBef>
                <a:spcPts val="500"/>
              </a:spcBef>
              <a:spcAft>
                <a:spcPts val="0"/>
              </a:spcAft>
              <a:buNone/>
            </a:pPr>
            <a:r>
              <a:rPr b="1" lang="en" sz="1300">
                <a:solidFill>
                  <a:srgbClr val="FFFFFF"/>
                </a:solidFill>
                <a:latin typeface="Calibri"/>
                <a:ea typeface="Calibri"/>
                <a:cs typeface="Calibri"/>
                <a:sym typeface="Calibri"/>
              </a:rPr>
              <a:t>Met Expectations</a:t>
            </a:r>
            <a:endParaRPr sz="800">
              <a:solidFill>
                <a:schemeClr val="dk1"/>
              </a:solidFill>
              <a:latin typeface="Calibri"/>
              <a:ea typeface="Calibri"/>
              <a:cs typeface="Calibri"/>
              <a:sym typeface="Calibri"/>
            </a:endParaRPr>
          </a:p>
        </p:txBody>
      </p:sp>
      <p:pic>
        <p:nvPicPr>
          <p:cNvPr descr="Image result for student icon" id="1317" name="Google Shape;1317;g2e505faaf59_0_600"/>
          <p:cNvPicPr preferRelativeResize="0"/>
          <p:nvPr/>
        </p:nvPicPr>
        <p:blipFill rotWithShape="1">
          <a:blip r:embed="rId5">
            <a:alphaModFix/>
          </a:blip>
          <a:srcRect b="0" l="0" r="0" t="0"/>
          <a:stretch/>
        </p:blipFill>
        <p:spPr>
          <a:xfrm>
            <a:off x="2170442" y="1392827"/>
            <a:ext cx="548356" cy="559581"/>
          </a:xfrm>
          <a:prstGeom prst="rect">
            <a:avLst/>
          </a:prstGeom>
          <a:noFill/>
          <a:ln>
            <a:noFill/>
          </a:ln>
        </p:spPr>
      </p:pic>
      <p:sp>
        <p:nvSpPr>
          <p:cNvPr id="1318" name="Google Shape;1318;g2e505faaf59_0_600"/>
          <p:cNvSpPr/>
          <p:nvPr/>
        </p:nvSpPr>
        <p:spPr>
          <a:xfrm>
            <a:off x="3329075" y="1952400"/>
            <a:ext cx="1509000" cy="1601100"/>
          </a:xfrm>
          <a:prstGeom prst="rect">
            <a:avLst/>
          </a:prstGeom>
          <a:solidFill>
            <a:srgbClr val="1B235C"/>
          </a:solidFill>
          <a:ln>
            <a:noFill/>
          </a:ln>
        </p:spPr>
        <p:txBody>
          <a:bodyPr anchorCtr="0" anchor="t" bIns="27425" lIns="27425" spcFirstLastPara="1" rIns="27425" wrap="square" tIns="2742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19" name="Google Shape;1319;g2e505faaf59_0_600"/>
          <p:cNvSpPr txBox="1"/>
          <p:nvPr/>
        </p:nvSpPr>
        <p:spPr>
          <a:xfrm>
            <a:off x="3329066" y="2012463"/>
            <a:ext cx="1509000" cy="541500"/>
          </a:xfrm>
          <a:prstGeom prst="rect">
            <a:avLst/>
          </a:prstGeom>
          <a:noFill/>
          <a:ln>
            <a:noFill/>
          </a:ln>
        </p:spPr>
        <p:txBody>
          <a:bodyPr anchorCtr="0" anchor="t" bIns="27425" lIns="27425" spcFirstLastPara="1" rIns="27425" wrap="square" tIns="27425">
            <a:noAutofit/>
          </a:bodyPr>
          <a:lstStyle/>
          <a:p>
            <a:pPr indent="0" lvl="0" marL="0" marR="0" rtl="0" algn="ctr">
              <a:spcBef>
                <a:spcPts val="0"/>
              </a:spcBef>
              <a:spcAft>
                <a:spcPts val="0"/>
              </a:spcAft>
              <a:buNone/>
            </a:pPr>
            <a:r>
              <a:rPr lang="en" sz="1300">
                <a:solidFill>
                  <a:srgbClr val="FFFFFF"/>
                </a:solidFill>
                <a:latin typeface="Calibri"/>
                <a:ea typeface="Calibri"/>
                <a:cs typeface="Calibri"/>
                <a:sym typeface="Calibri"/>
              </a:rPr>
              <a:t>Performance Level 4</a:t>
            </a:r>
            <a:endParaRPr sz="1500">
              <a:solidFill>
                <a:schemeClr val="dk1"/>
              </a:solidFill>
              <a:latin typeface="Calibri"/>
              <a:ea typeface="Calibri"/>
              <a:cs typeface="Calibri"/>
              <a:sym typeface="Calibri"/>
            </a:endParaRPr>
          </a:p>
          <a:p>
            <a:pPr indent="0" lvl="0" marL="0" marR="0" rtl="0" algn="ctr">
              <a:spcBef>
                <a:spcPts val="500"/>
              </a:spcBef>
              <a:spcAft>
                <a:spcPts val="0"/>
              </a:spcAft>
              <a:buNone/>
            </a:pPr>
            <a:r>
              <a:rPr b="1" lang="en" sz="1300">
                <a:solidFill>
                  <a:srgbClr val="FFFFFF"/>
                </a:solidFill>
                <a:latin typeface="Calibri"/>
                <a:ea typeface="Calibri"/>
                <a:cs typeface="Calibri"/>
                <a:sym typeface="Calibri"/>
              </a:rPr>
              <a:t>Met Expectations</a:t>
            </a:r>
            <a:endParaRPr sz="800">
              <a:solidFill>
                <a:schemeClr val="dk1"/>
              </a:solidFill>
              <a:latin typeface="Calibri"/>
              <a:ea typeface="Calibri"/>
              <a:cs typeface="Calibri"/>
              <a:sym typeface="Calibri"/>
            </a:endParaRPr>
          </a:p>
        </p:txBody>
      </p:sp>
      <p:pic>
        <p:nvPicPr>
          <p:cNvPr descr="people, education, Carrying, Silhouette, student, person, Bag, walking,  Schoolboy icon" id="1320" name="Google Shape;1320;g2e505faaf59_0_600"/>
          <p:cNvPicPr preferRelativeResize="0"/>
          <p:nvPr/>
        </p:nvPicPr>
        <p:blipFill rotWithShape="1">
          <a:blip r:embed="rId6">
            <a:alphaModFix/>
          </a:blip>
          <a:srcRect b="0" l="0" r="0" t="0"/>
          <a:stretch/>
        </p:blipFill>
        <p:spPr>
          <a:xfrm>
            <a:off x="3793498" y="1498925"/>
            <a:ext cx="497222" cy="499695"/>
          </a:xfrm>
          <a:prstGeom prst="rect">
            <a:avLst/>
          </a:prstGeom>
          <a:noFill/>
          <a:ln>
            <a:noFill/>
          </a:ln>
        </p:spPr>
      </p:pic>
      <p:sp>
        <p:nvSpPr>
          <p:cNvPr id="1321" name="Google Shape;1321;g2e505faaf59_0_600"/>
          <p:cNvSpPr/>
          <p:nvPr/>
        </p:nvSpPr>
        <p:spPr>
          <a:xfrm>
            <a:off x="5554275" y="3750325"/>
            <a:ext cx="2250300" cy="6624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200">
                <a:solidFill>
                  <a:srgbClr val="262626"/>
                </a:solidFill>
                <a:latin typeface="Calibri"/>
                <a:ea typeface="Calibri"/>
                <a:cs typeface="Calibri"/>
                <a:sym typeface="Calibri"/>
              </a:rPr>
              <a:t>For this student, the On Track projection was correct and they did not maintain proficiency.</a:t>
            </a:r>
            <a:endParaRPr sz="1100"/>
          </a:p>
        </p:txBody>
      </p:sp>
      <p:sp>
        <p:nvSpPr>
          <p:cNvPr id="1322" name="Google Shape;1322;g2e505faaf59_0_600"/>
          <p:cNvSpPr txBox="1"/>
          <p:nvPr>
            <p:ph type="title"/>
          </p:nvPr>
        </p:nvSpPr>
        <p:spPr>
          <a:xfrm>
            <a:off x="311700" y="105100"/>
            <a:ext cx="7167900" cy="741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t>Keep Up</a:t>
            </a:r>
            <a:r>
              <a:rPr lang="en"/>
              <a:t> </a:t>
            </a:r>
            <a:r>
              <a:rPr b="1" lang="en"/>
              <a:t>Example</a:t>
            </a:r>
            <a:endParaRPr b="1"/>
          </a:p>
        </p:txBody>
      </p:sp>
      <p:sp>
        <p:nvSpPr>
          <p:cNvPr id="1323" name="Google Shape;1323;g2e505faaf59_0_600"/>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3 </a:t>
            </a:r>
            <a:r>
              <a:rPr lang="en" sz="800">
                <a:solidFill>
                  <a:srgbClr val="000000"/>
                </a:solidFill>
                <a:latin typeface="Roboto"/>
                <a:ea typeface="Roboto"/>
                <a:cs typeface="Roboto"/>
                <a:sym typeface="Roboto"/>
              </a:rPr>
              <a:t>– </a:t>
            </a:r>
            <a:r>
              <a:rPr lang="en" sz="800">
                <a:latin typeface="Roboto"/>
                <a:ea typeface="Roboto"/>
                <a:cs typeface="Roboto"/>
                <a:sym typeface="Roboto"/>
              </a:rPr>
              <a:t>On Track Growth</a:t>
            </a:r>
            <a:endParaRPr sz="800">
              <a:solidFill>
                <a:srgbClr val="000000"/>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g2ead8bd5ead_0_215"/>
          <p:cNvSpPr txBox="1"/>
          <p:nvPr>
            <p:ph type="title"/>
          </p:nvPr>
        </p:nvSpPr>
        <p:spPr>
          <a:xfrm>
            <a:off x="311700" y="105100"/>
            <a:ext cx="7167900" cy="741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t>Summary of Key Points</a:t>
            </a:r>
            <a:endParaRPr b="1"/>
          </a:p>
        </p:txBody>
      </p:sp>
      <p:sp>
        <p:nvSpPr>
          <p:cNvPr id="1329" name="Google Shape;1329;g2ead8bd5ead_0_215"/>
          <p:cNvSpPr txBox="1"/>
          <p:nvPr>
            <p:ph idx="1" type="body"/>
          </p:nvPr>
        </p:nvSpPr>
        <p:spPr>
          <a:xfrm>
            <a:off x="619350" y="1055800"/>
            <a:ext cx="7675200" cy="3291600"/>
          </a:xfrm>
          <a:prstGeom prst="rect">
            <a:avLst/>
          </a:prstGeom>
        </p:spPr>
        <p:txBody>
          <a:bodyPr anchorCtr="0" anchor="t" bIns="45700" lIns="91425" spcFirstLastPara="1" rIns="91425" wrap="square" tIns="45700">
            <a:noAutofit/>
          </a:bodyPr>
          <a:lstStyle/>
          <a:p>
            <a:pPr indent="-323850" lvl="0" marL="457200" rtl="0" algn="l">
              <a:lnSpc>
                <a:spcPct val="115000"/>
              </a:lnSpc>
              <a:spcBef>
                <a:spcPts val="750"/>
              </a:spcBef>
              <a:spcAft>
                <a:spcPts val="0"/>
              </a:spcAft>
              <a:buClr>
                <a:srgbClr val="595959"/>
              </a:buClr>
              <a:buSzPts val="1500"/>
              <a:buChar char="●"/>
            </a:pPr>
            <a:r>
              <a:rPr lang="en" sz="1500">
                <a:solidFill>
                  <a:srgbClr val="595959"/>
                </a:solidFill>
              </a:rPr>
              <a:t>Catch-up and Keep-up growth </a:t>
            </a:r>
            <a:r>
              <a:rPr lang="en" sz="1500">
                <a:solidFill>
                  <a:srgbClr val="595959"/>
                </a:solidFill>
              </a:rPr>
              <a:t>are two aspects of on track growth.  </a:t>
            </a:r>
            <a:endParaRPr sz="1500">
              <a:solidFill>
                <a:srgbClr val="595959"/>
              </a:solidFill>
            </a:endParaRPr>
          </a:p>
          <a:p>
            <a:pPr indent="-323850" lvl="1" marL="914400" rtl="0" algn="l">
              <a:lnSpc>
                <a:spcPct val="115000"/>
              </a:lnSpc>
              <a:spcBef>
                <a:spcPts val="0"/>
              </a:spcBef>
              <a:spcAft>
                <a:spcPts val="0"/>
              </a:spcAft>
              <a:buClr>
                <a:srgbClr val="595959"/>
              </a:buClr>
              <a:buSzPts val="1500"/>
              <a:buChar char="○"/>
            </a:pPr>
            <a:r>
              <a:rPr lang="en" sz="1500">
                <a:solidFill>
                  <a:srgbClr val="595959"/>
                </a:solidFill>
                <a:extLst>
                  <a:ext uri="http://customooxmlschemas.google.com/">
                    <go:slidesCustomData xmlns:go="http://customooxmlschemas.google.com/" textRoundtripDataId="7"/>
                  </a:ext>
                </a:extLst>
              </a:rPr>
              <a:t>a </a:t>
            </a:r>
            <a:r>
              <a:rPr i="1" lang="en" sz="1500">
                <a:solidFill>
                  <a:srgbClr val="595959"/>
                </a:solidFill>
                <a:extLst>
                  <a:ext uri="http://customooxmlschemas.google.com/">
                    <go:slidesCustomData xmlns:go="http://customooxmlschemas.google.com/" textRoundtripDataId="8"/>
                  </a:ext>
                </a:extLst>
              </a:rPr>
              <a:t>Catch Up</a:t>
            </a:r>
            <a:r>
              <a:rPr lang="en" sz="1500">
                <a:solidFill>
                  <a:srgbClr val="595959"/>
                </a:solidFill>
                <a:extLst>
                  <a:ext uri="http://customooxmlschemas.google.com/">
                    <go:slidesCustomData xmlns:go="http://customooxmlschemas.google.com/" textRoundtripDataId="9"/>
                  </a:ext>
                </a:extLst>
              </a:rPr>
              <a:t> student is projected to increase 1 performance level within 2 years.</a:t>
            </a:r>
            <a:endParaRPr sz="1500">
              <a:solidFill>
                <a:srgbClr val="595959"/>
              </a:solidFill>
              <a:extLst>
                <a:ext uri="http://customooxmlschemas.google.com/">
                  <go:slidesCustomData xmlns:go="http://customooxmlschemas.google.com/" textRoundtripDataId="10"/>
                </a:ext>
              </a:extLst>
            </a:endParaRPr>
          </a:p>
          <a:p>
            <a:pPr indent="-323850" lvl="1" marL="914400" rtl="0" algn="l">
              <a:lnSpc>
                <a:spcPct val="115000"/>
              </a:lnSpc>
              <a:spcBef>
                <a:spcPts val="500"/>
              </a:spcBef>
              <a:spcAft>
                <a:spcPts val="0"/>
              </a:spcAft>
              <a:buClr>
                <a:srgbClr val="595959"/>
              </a:buClr>
              <a:buSzPts val="1500"/>
              <a:buChar char="○"/>
            </a:pPr>
            <a:r>
              <a:rPr lang="en" sz="1500">
                <a:solidFill>
                  <a:srgbClr val="595959"/>
                </a:solidFill>
                <a:extLst>
                  <a:ext uri="http://customooxmlschemas.google.com/">
                    <go:slidesCustomData xmlns:go="http://customooxmlschemas.google.com/" textRoundtripDataId="11"/>
                  </a:ext>
                </a:extLst>
              </a:rPr>
              <a:t>a </a:t>
            </a:r>
            <a:r>
              <a:rPr i="1" lang="en" sz="1500">
                <a:solidFill>
                  <a:srgbClr val="595959"/>
                </a:solidFill>
                <a:extLst>
                  <a:ext uri="http://customooxmlschemas.google.com/">
                    <go:slidesCustomData xmlns:go="http://customooxmlschemas.google.com/" textRoundtripDataId="12"/>
                  </a:ext>
                </a:extLst>
              </a:rPr>
              <a:t>Keep Up</a:t>
            </a:r>
            <a:r>
              <a:rPr lang="en" sz="1500">
                <a:solidFill>
                  <a:srgbClr val="595959"/>
                </a:solidFill>
                <a:extLst>
                  <a:ext uri="http://customooxmlschemas.google.com/">
                    <go:slidesCustomData xmlns:go="http://customooxmlschemas.google.com/" textRoundtripDataId="13"/>
                  </a:ext>
                </a:extLst>
              </a:rPr>
              <a:t> student is projected to remain proficient across 3 years.</a:t>
            </a:r>
            <a:endParaRPr sz="1500">
              <a:solidFill>
                <a:srgbClr val="595959"/>
              </a:solidFill>
            </a:endParaRPr>
          </a:p>
          <a:p>
            <a:pPr indent="-323850" lvl="0" marL="457200" rtl="0" algn="l">
              <a:lnSpc>
                <a:spcPct val="115000"/>
              </a:lnSpc>
              <a:spcBef>
                <a:spcPts val="1000"/>
              </a:spcBef>
              <a:spcAft>
                <a:spcPts val="0"/>
              </a:spcAft>
              <a:buClr>
                <a:srgbClr val="595959"/>
              </a:buClr>
              <a:buSzPts val="1500"/>
              <a:buChar char="●"/>
            </a:pPr>
            <a:r>
              <a:rPr lang="en" sz="1500">
                <a:solidFill>
                  <a:srgbClr val="444746"/>
                </a:solidFill>
              </a:rPr>
              <a:t>Students are identified as being "on track" if their actual SGP is greater than or equal to their calculated AGP.</a:t>
            </a:r>
            <a:endParaRPr sz="1500">
              <a:solidFill>
                <a:srgbClr val="595959"/>
              </a:solidFill>
            </a:endParaRPr>
          </a:p>
          <a:p>
            <a:pPr indent="-323850" lvl="0" marL="457200" rtl="0" algn="l">
              <a:lnSpc>
                <a:spcPct val="115000"/>
              </a:lnSpc>
              <a:spcBef>
                <a:spcPts val="1000"/>
              </a:spcBef>
              <a:spcAft>
                <a:spcPts val="0"/>
              </a:spcAft>
              <a:buClr>
                <a:srgbClr val="595959"/>
              </a:buClr>
              <a:buSzPts val="1500"/>
              <a:buChar char="●"/>
            </a:pPr>
            <a:r>
              <a:rPr lang="en" sz="1500">
                <a:solidFill>
                  <a:srgbClr val="595959"/>
                </a:solidFill>
              </a:rPr>
              <a:t>The percentage of students making on track growth would be the total count of students that were identified as being on track divided by the total number of students.</a:t>
            </a:r>
            <a:endParaRPr sz="1500">
              <a:solidFill>
                <a:srgbClr val="595959"/>
              </a:solidFill>
            </a:endParaRPr>
          </a:p>
        </p:txBody>
      </p:sp>
      <p:sp>
        <p:nvSpPr>
          <p:cNvPr id="1330" name="Google Shape;1330;g2ead8bd5ead_0_215"/>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3 </a:t>
            </a:r>
            <a:r>
              <a:rPr lang="en" sz="800">
                <a:solidFill>
                  <a:srgbClr val="000000"/>
                </a:solidFill>
                <a:latin typeface="Roboto"/>
                <a:ea typeface="Roboto"/>
                <a:cs typeface="Roboto"/>
                <a:sym typeface="Roboto"/>
              </a:rPr>
              <a:t>– </a:t>
            </a:r>
            <a:r>
              <a:rPr lang="en" sz="800">
                <a:latin typeface="Roboto"/>
                <a:ea typeface="Roboto"/>
                <a:cs typeface="Roboto"/>
                <a:sym typeface="Roboto"/>
              </a:rPr>
              <a:t>On Track Growth</a:t>
            </a:r>
            <a:endParaRPr sz="800">
              <a:solidFill>
                <a:srgbClr val="000000"/>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4" name="Shape 1334"/>
        <p:cNvGrpSpPr/>
        <p:nvPr/>
      </p:nvGrpSpPr>
      <p:grpSpPr>
        <a:xfrm>
          <a:off x="0" y="0"/>
          <a:ext cx="0" cy="0"/>
          <a:chOff x="0" y="0"/>
          <a:chExt cx="0" cy="0"/>
        </a:xfrm>
      </p:grpSpPr>
      <p:sp>
        <p:nvSpPr>
          <p:cNvPr id="1335" name="Google Shape;1335;p14"/>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b="1" lang="en"/>
              <a:t>Coming Next</a:t>
            </a:r>
            <a:endParaRPr b="1"/>
          </a:p>
        </p:txBody>
      </p:sp>
      <p:sp>
        <p:nvSpPr>
          <p:cNvPr id="1336" name="Google Shape;1336;p14"/>
          <p:cNvSpPr txBox="1"/>
          <p:nvPr>
            <p:ph idx="4294967295" type="body"/>
          </p:nvPr>
        </p:nvSpPr>
        <p:spPr>
          <a:xfrm>
            <a:off x="457200" y="1451300"/>
            <a:ext cx="4288500" cy="2883300"/>
          </a:xfrm>
          <a:prstGeom prst="rect">
            <a:avLst/>
          </a:prstGeom>
          <a:noFill/>
          <a:ln>
            <a:noFill/>
          </a:ln>
        </p:spPr>
        <p:txBody>
          <a:bodyPr anchorCtr="0" anchor="t" bIns="0" lIns="0" spcFirstLastPara="1" rIns="0" wrap="square" tIns="0">
            <a:normAutofit/>
          </a:bodyPr>
          <a:lstStyle/>
          <a:p>
            <a:pPr indent="-323850" lvl="0" marL="457200" rtl="0" algn="l">
              <a:spcBef>
                <a:spcPts val="0"/>
              </a:spcBef>
              <a:spcAft>
                <a:spcPts val="0"/>
              </a:spcAft>
              <a:buSzPts val="1500"/>
              <a:buFont typeface="Roboto"/>
              <a:buChar char="●"/>
            </a:pPr>
            <a:r>
              <a:rPr lang="en" sz="1500">
                <a:latin typeface="Roboto"/>
                <a:ea typeface="Roboto"/>
                <a:cs typeface="Roboto"/>
                <a:sym typeface="Roboto"/>
              </a:rPr>
              <a:t>The fourth webinar module will focus on the following topics:</a:t>
            </a:r>
            <a:endParaRPr sz="1500">
              <a:latin typeface="Roboto"/>
              <a:ea typeface="Roboto"/>
              <a:cs typeface="Roboto"/>
              <a:sym typeface="Roboto"/>
            </a:endParaRPr>
          </a:p>
          <a:p>
            <a:pPr indent="-323850" lvl="1" marL="914400" rtl="0" algn="l">
              <a:spcBef>
                <a:spcPts val="0"/>
              </a:spcBef>
              <a:spcAft>
                <a:spcPts val="0"/>
              </a:spcAft>
              <a:buSzPts val="1500"/>
              <a:buFont typeface="Roboto"/>
              <a:buChar char="○"/>
            </a:pPr>
            <a:r>
              <a:rPr lang="en" sz="1500">
                <a:latin typeface="Roboto"/>
                <a:ea typeface="Roboto"/>
                <a:cs typeface="Roboto"/>
                <a:sym typeface="Roboto"/>
              </a:rPr>
              <a:t>The anticipated future role of on track </a:t>
            </a:r>
            <a:r>
              <a:rPr lang="en" sz="1500">
                <a:latin typeface="Roboto"/>
                <a:ea typeface="Roboto"/>
                <a:cs typeface="Roboto"/>
                <a:sym typeface="Roboto"/>
              </a:rPr>
              <a:t>growth</a:t>
            </a:r>
            <a:r>
              <a:rPr lang="en" sz="1500">
                <a:latin typeface="Roboto"/>
                <a:ea typeface="Roboto"/>
                <a:cs typeface="Roboto"/>
                <a:sym typeface="Roboto"/>
              </a:rPr>
              <a:t> within the performance framework </a:t>
            </a:r>
            <a:r>
              <a:rPr lang="en" sz="1500">
                <a:latin typeface="Roboto"/>
                <a:ea typeface="Roboto"/>
                <a:cs typeface="Roboto"/>
                <a:sym typeface="Roboto"/>
              </a:rPr>
              <a:t>reports</a:t>
            </a:r>
            <a:r>
              <a:rPr lang="en" sz="1500">
                <a:latin typeface="Roboto"/>
                <a:ea typeface="Roboto"/>
                <a:cs typeface="Roboto"/>
                <a:sym typeface="Roboto"/>
              </a:rPr>
              <a:t>.</a:t>
            </a:r>
            <a:endParaRPr sz="1500">
              <a:latin typeface="Roboto"/>
              <a:ea typeface="Roboto"/>
              <a:cs typeface="Roboto"/>
              <a:sym typeface="Roboto"/>
            </a:endParaRPr>
          </a:p>
        </p:txBody>
      </p:sp>
      <p:pic>
        <p:nvPicPr>
          <p:cNvPr id="1337" name="Google Shape;1337;p14" title="Free Images : people, facial expression, crowd, youth, smile ..."/>
          <p:cNvPicPr preferRelativeResize="0"/>
          <p:nvPr/>
        </p:nvPicPr>
        <p:blipFill>
          <a:blip r:embed="rId3">
            <a:alphaModFix/>
          </a:blip>
          <a:stretch>
            <a:fillRect/>
          </a:stretch>
        </p:blipFill>
        <p:spPr>
          <a:xfrm>
            <a:off x="5448025" y="440614"/>
            <a:ext cx="3329306" cy="2218988"/>
          </a:xfrm>
          <a:prstGeom prst="rect">
            <a:avLst/>
          </a:prstGeom>
          <a:noFill/>
          <a:ln>
            <a:noFill/>
          </a:ln>
        </p:spPr>
      </p:pic>
      <p:sp>
        <p:nvSpPr>
          <p:cNvPr id="1338" name="Google Shape;1338;p14"/>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3 </a:t>
            </a:r>
            <a:r>
              <a:rPr lang="en" sz="800">
                <a:solidFill>
                  <a:srgbClr val="000000"/>
                </a:solidFill>
                <a:latin typeface="Roboto"/>
                <a:ea typeface="Roboto"/>
                <a:cs typeface="Roboto"/>
                <a:sym typeface="Roboto"/>
              </a:rPr>
              <a:t>– </a:t>
            </a:r>
            <a:r>
              <a:rPr lang="en" sz="800">
                <a:latin typeface="Roboto"/>
                <a:ea typeface="Roboto"/>
                <a:cs typeface="Roboto"/>
                <a:sym typeface="Roboto"/>
              </a:rPr>
              <a:t>On Track Growth</a:t>
            </a:r>
            <a:endParaRPr sz="800">
              <a:solidFill>
                <a:srgbClr val="000000"/>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sp>
        <p:nvSpPr>
          <p:cNvPr id="1343" name="Google Shape;1343;g2eb9bc96609_1_1479"/>
          <p:cNvSpPr txBox="1"/>
          <p:nvPr>
            <p:ph type="title"/>
          </p:nvPr>
        </p:nvSpPr>
        <p:spPr>
          <a:xfrm>
            <a:off x="0" y="3361600"/>
            <a:ext cx="9144000" cy="1018500"/>
          </a:xfrm>
          <a:prstGeom prst="rect">
            <a:avLst/>
          </a:prstGeom>
          <a:solidFill>
            <a:srgbClr val="488BC9"/>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lang="en" sz="2500"/>
              <a:t>Thank you for attending this webinar!</a:t>
            </a:r>
            <a:endParaRPr sz="2500"/>
          </a:p>
          <a:p>
            <a:pPr indent="0" lvl="0" marL="0" rtl="0" algn="ctr">
              <a:lnSpc>
                <a:spcPct val="100000"/>
              </a:lnSpc>
              <a:spcBef>
                <a:spcPts val="0"/>
              </a:spcBef>
              <a:spcAft>
                <a:spcPts val="0"/>
              </a:spcAft>
              <a:buSzPts val="1400"/>
              <a:buNone/>
            </a:pPr>
            <a:r>
              <a:rPr lang="en" sz="2500"/>
              <a:t>Email any questions to </a:t>
            </a:r>
            <a:r>
              <a:rPr lang="en" sz="2500" u="sng">
                <a:hlinkClick r:id="rId3"/>
              </a:rPr>
              <a:t>uiphelp@cde.state.co.us</a:t>
            </a:r>
            <a:r>
              <a:rPr lang="en" sz="3400"/>
              <a:t> </a:t>
            </a:r>
            <a:endParaRPr sz="3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67" name="Shape 967"/>
        <p:cNvGrpSpPr/>
        <p:nvPr/>
      </p:nvGrpSpPr>
      <p:grpSpPr>
        <a:xfrm>
          <a:off x="0" y="0"/>
          <a:ext cx="0" cy="0"/>
          <a:chOff x="0" y="0"/>
          <a:chExt cx="0" cy="0"/>
        </a:xfrm>
      </p:grpSpPr>
      <p:sp>
        <p:nvSpPr>
          <p:cNvPr id="968" name="Google Shape;968;g2770ead30b6_0_778"/>
          <p:cNvSpPr txBox="1"/>
          <p:nvPr>
            <p:ph idx="4294967295" type="title"/>
          </p:nvPr>
        </p:nvSpPr>
        <p:spPr>
          <a:xfrm>
            <a:off x="222850" y="184558"/>
            <a:ext cx="8520600" cy="50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Roboto"/>
                <a:ea typeface="Roboto"/>
                <a:cs typeface="Roboto"/>
                <a:sym typeface="Roboto"/>
              </a:rPr>
              <a:t>On Track Growth Webinar Series: Webinar Topics</a:t>
            </a:r>
            <a:endParaRPr b="1" i="0" sz="2000" u="none" cap="none" strike="noStrike">
              <a:solidFill>
                <a:srgbClr val="000000"/>
              </a:solidFill>
              <a:latin typeface="Roboto"/>
              <a:ea typeface="Roboto"/>
              <a:cs typeface="Roboto"/>
              <a:sym typeface="Roboto"/>
            </a:endParaRPr>
          </a:p>
        </p:txBody>
      </p:sp>
      <p:sp>
        <p:nvSpPr>
          <p:cNvPr id="969" name="Google Shape;969;g2770ead30b6_0_778"/>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en">
                <a:latin typeface="Roboto"/>
                <a:ea typeface="Roboto"/>
                <a:cs typeface="Roboto"/>
                <a:sym typeface="Roboto"/>
              </a:rPr>
              <a:t>‹#›</a:t>
            </a:fld>
            <a:endParaRPr>
              <a:latin typeface="Roboto"/>
              <a:ea typeface="Roboto"/>
              <a:cs typeface="Roboto"/>
              <a:sym typeface="Roboto"/>
            </a:endParaRPr>
          </a:p>
        </p:txBody>
      </p:sp>
      <p:grpSp>
        <p:nvGrpSpPr>
          <p:cNvPr id="970" name="Google Shape;970;g2770ead30b6_0_778"/>
          <p:cNvGrpSpPr/>
          <p:nvPr/>
        </p:nvGrpSpPr>
        <p:grpSpPr>
          <a:xfrm>
            <a:off x="293618" y="826081"/>
            <a:ext cx="8850144" cy="648506"/>
            <a:chOff x="484800" y="438789"/>
            <a:chExt cx="7526913" cy="731700"/>
          </a:xfrm>
        </p:grpSpPr>
        <p:sp>
          <p:nvSpPr>
            <p:cNvPr id="971" name="Google Shape;971;g2770ead30b6_0_778"/>
            <p:cNvSpPr txBox="1"/>
            <p:nvPr/>
          </p:nvSpPr>
          <p:spPr>
            <a:xfrm>
              <a:off x="484800" y="488975"/>
              <a:ext cx="2155200" cy="629700"/>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rgbClr val="000000"/>
                </a:buClr>
                <a:buSzPts val="2400"/>
                <a:buFont typeface="Arial"/>
                <a:buNone/>
              </a:pPr>
              <a:r>
                <a:rPr b="0" i="0" lang="en" sz="2400" u="none" cap="none" strike="noStrike">
                  <a:solidFill>
                    <a:schemeClr val="accent3"/>
                  </a:solidFill>
                  <a:latin typeface="Roboto Medium"/>
                  <a:ea typeface="Roboto Medium"/>
                  <a:cs typeface="Roboto Medium"/>
                  <a:sym typeface="Roboto Medium"/>
                </a:rPr>
                <a:t>Overview</a:t>
              </a:r>
              <a:endParaRPr b="0" i="0" sz="2400" u="none" cap="none" strike="noStrike">
                <a:solidFill>
                  <a:schemeClr val="accent3"/>
                </a:solidFill>
                <a:latin typeface="Roboto Medium"/>
                <a:ea typeface="Roboto Medium"/>
                <a:cs typeface="Roboto Medium"/>
                <a:sym typeface="Roboto Medium"/>
              </a:endParaRPr>
            </a:p>
          </p:txBody>
        </p:sp>
        <p:sp>
          <p:nvSpPr>
            <p:cNvPr id="972" name="Google Shape;972;g2770ead30b6_0_778"/>
            <p:cNvSpPr/>
            <p:nvPr/>
          </p:nvSpPr>
          <p:spPr>
            <a:xfrm>
              <a:off x="2644413" y="438789"/>
              <a:ext cx="5367300" cy="7317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g2770ead30b6_0_778"/>
            <p:cNvSpPr txBox="1"/>
            <p:nvPr/>
          </p:nvSpPr>
          <p:spPr>
            <a:xfrm>
              <a:off x="2757716" y="523493"/>
              <a:ext cx="5097300" cy="5754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FFFFFF"/>
                  </a:solidFill>
                  <a:latin typeface="Roboto"/>
                  <a:ea typeface="Roboto"/>
                  <a:cs typeface="Roboto"/>
                  <a:sym typeface="Roboto"/>
                </a:rPr>
                <a:t>The first webinar provides a brief overview of the on track webinar series along with key content. </a:t>
              </a:r>
              <a:endParaRPr b="0" i="0" sz="1100" u="none" cap="none" strike="noStrike">
                <a:solidFill>
                  <a:srgbClr val="FFFFFF"/>
                </a:solidFill>
                <a:latin typeface="Roboto"/>
                <a:ea typeface="Roboto"/>
                <a:cs typeface="Roboto"/>
                <a:sym typeface="Roboto"/>
              </a:endParaRPr>
            </a:p>
          </p:txBody>
        </p:sp>
      </p:grpSp>
      <p:grpSp>
        <p:nvGrpSpPr>
          <p:cNvPr id="974" name="Google Shape;974;g2770ead30b6_0_778"/>
          <p:cNvGrpSpPr/>
          <p:nvPr/>
        </p:nvGrpSpPr>
        <p:grpSpPr>
          <a:xfrm>
            <a:off x="-385910" y="1544332"/>
            <a:ext cx="9530279" cy="648506"/>
            <a:chOff x="-569709" y="1323150"/>
            <a:chExt cx="9150532" cy="731700"/>
          </a:xfrm>
        </p:grpSpPr>
        <p:sp>
          <p:nvSpPr>
            <p:cNvPr id="975" name="Google Shape;975;g2770ead30b6_0_778"/>
            <p:cNvSpPr txBox="1"/>
            <p:nvPr/>
          </p:nvSpPr>
          <p:spPr>
            <a:xfrm>
              <a:off x="-569709" y="1373350"/>
              <a:ext cx="3085200" cy="629700"/>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rgbClr val="000000"/>
                </a:buClr>
                <a:buSzPts val="2800"/>
                <a:buFont typeface="Arial"/>
                <a:buNone/>
              </a:pPr>
              <a:r>
                <a:rPr lang="en" sz="2400">
                  <a:solidFill>
                    <a:schemeClr val="accent3"/>
                  </a:solidFill>
                  <a:latin typeface="Roboto Medium"/>
                  <a:ea typeface="Roboto Medium"/>
                  <a:cs typeface="Roboto Medium"/>
                  <a:sym typeface="Roboto Medium"/>
                </a:rPr>
                <a:t>Growth Model</a:t>
              </a:r>
              <a:endParaRPr sz="2400">
                <a:solidFill>
                  <a:schemeClr val="accent3"/>
                </a:solidFill>
                <a:latin typeface="Roboto Medium"/>
                <a:ea typeface="Roboto Medium"/>
                <a:cs typeface="Roboto Medium"/>
                <a:sym typeface="Roboto Medium"/>
              </a:endParaRPr>
            </a:p>
          </p:txBody>
        </p:sp>
        <p:sp>
          <p:nvSpPr>
            <p:cNvPr id="976" name="Google Shape;976;g2770ead30b6_0_778"/>
            <p:cNvSpPr/>
            <p:nvPr/>
          </p:nvSpPr>
          <p:spPr>
            <a:xfrm>
              <a:off x="2521123" y="1323150"/>
              <a:ext cx="6059700" cy="7317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g2770ead30b6_0_778"/>
            <p:cNvSpPr txBox="1"/>
            <p:nvPr/>
          </p:nvSpPr>
          <p:spPr>
            <a:xfrm>
              <a:off x="2654842" y="1482254"/>
              <a:ext cx="5796900" cy="4353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200"/>
                <a:buFont typeface="Arial"/>
                <a:buNone/>
              </a:pPr>
              <a:r>
                <a:rPr i="0" lang="en" sz="1100" u="none" cap="none" strike="noStrike">
                  <a:solidFill>
                    <a:srgbClr val="FFFFFF"/>
                  </a:solidFill>
                  <a:latin typeface="Roboto"/>
                  <a:ea typeface="Roboto"/>
                  <a:cs typeface="Roboto"/>
                  <a:sym typeface="Roboto"/>
                </a:rPr>
                <a:t>The second webinar provides a conceptual overview of the Colorado Growth Model and its relationship to the on track growth measure.</a:t>
              </a:r>
              <a:endParaRPr i="0" sz="1100" u="none" cap="none" strike="noStrike">
                <a:solidFill>
                  <a:srgbClr val="FFFFFF"/>
                </a:solidFill>
                <a:latin typeface="Roboto"/>
                <a:ea typeface="Roboto"/>
                <a:cs typeface="Roboto"/>
                <a:sym typeface="Roboto"/>
              </a:endParaRPr>
            </a:p>
          </p:txBody>
        </p:sp>
      </p:grpSp>
      <p:grpSp>
        <p:nvGrpSpPr>
          <p:cNvPr id="978" name="Google Shape;978;g2770ead30b6_0_778"/>
          <p:cNvGrpSpPr/>
          <p:nvPr/>
        </p:nvGrpSpPr>
        <p:grpSpPr>
          <a:xfrm>
            <a:off x="0" y="3672345"/>
            <a:ext cx="9144052" cy="648506"/>
            <a:chOff x="-36071" y="2204250"/>
            <a:chExt cx="7323444" cy="731700"/>
          </a:xfrm>
        </p:grpSpPr>
        <p:sp>
          <p:nvSpPr>
            <p:cNvPr id="979" name="Google Shape;979;g2770ead30b6_0_778"/>
            <p:cNvSpPr txBox="1"/>
            <p:nvPr/>
          </p:nvSpPr>
          <p:spPr>
            <a:xfrm>
              <a:off x="-36071" y="2254436"/>
              <a:ext cx="2264700" cy="629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400"/>
                <a:buFont typeface="Arial"/>
                <a:buNone/>
              </a:pPr>
              <a:r>
                <a:rPr lang="en" sz="2400">
                  <a:solidFill>
                    <a:schemeClr val="accent3"/>
                  </a:solidFill>
                  <a:latin typeface="Roboto Medium"/>
                  <a:ea typeface="Roboto Medium"/>
                  <a:cs typeface="Roboto Medium"/>
                  <a:sym typeface="Roboto Medium"/>
                </a:rPr>
                <a:t>On Track Reporting</a:t>
              </a:r>
              <a:endParaRPr sz="2400">
                <a:solidFill>
                  <a:schemeClr val="accent3"/>
                </a:solidFill>
                <a:latin typeface="Roboto Medium"/>
                <a:ea typeface="Roboto Medium"/>
                <a:cs typeface="Roboto Medium"/>
                <a:sym typeface="Roboto Medium"/>
              </a:endParaRPr>
            </a:p>
          </p:txBody>
        </p:sp>
        <p:sp>
          <p:nvSpPr>
            <p:cNvPr id="980" name="Google Shape;980;g2770ead30b6_0_778"/>
            <p:cNvSpPr/>
            <p:nvPr/>
          </p:nvSpPr>
          <p:spPr>
            <a:xfrm>
              <a:off x="2232973" y="2204250"/>
              <a:ext cx="5054400" cy="7317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g2770ead30b6_0_778"/>
            <p:cNvSpPr txBox="1"/>
            <p:nvPr/>
          </p:nvSpPr>
          <p:spPr>
            <a:xfrm>
              <a:off x="2379581" y="2386382"/>
              <a:ext cx="4836900" cy="3342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Font typeface="Arial"/>
                <a:buNone/>
              </a:pPr>
              <a:r>
                <a:rPr lang="en" sz="1100">
                  <a:solidFill>
                    <a:schemeClr val="lt1"/>
                  </a:solidFill>
                  <a:latin typeface="Roboto"/>
                  <a:ea typeface="Roboto"/>
                  <a:cs typeface="Roboto"/>
                  <a:sym typeface="Roboto"/>
                </a:rPr>
                <a:t>The fifth webinar provides a brief overview of data files, tools and reports that are available related to on track growth. </a:t>
              </a:r>
              <a:endParaRPr b="0" i="0" sz="1100" u="none" cap="none" strike="noStrike">
                <a:solidFill>
                  <a:srgbClr val="FFFFFF"/>
                </a:solidFill>
                <a:latin typeface="Roboto"/>
                <a:ea typeface="Roboto"/>
                <a:cs typeface="Roboto"/>
                <a:sym typeface="Roboto"/>
              </a:endParaRPr>
            </a:p>
          </p:txBody>
        </p:sp>
      </p:grpSp>
      <p:grpSp>
        <p:nvGrpSpPr>
          <p:cNvPr id="982" name="Google Shape;982;g2770ead30b6_0_778"/>
          <p:cNvGrpSpPr/>
          <p:nvPr/>
        </p:nvGrpSpPr>
        <p:grpSpPr>
          <a:xfrm>
            <a:off x="-16773" y="2968414"/>
            <a:ext cx="9161117" cy="648506"/>
            <a:chOff x="188415" y="3088626"/>
            <a:chExt cx="6737602" cy="731700"/>
          </a:xfrm>
        </p:grpSpPr>
        <p:sp>
          <p:nvSpPr>
            <p:cNvPr id="983" name="Google Shape;983;g2770ead30b6_0_778"/>
            <p:cNvSpPr txBox="1"/>
            <p:nvPr/>
          </p:nvSpPr>
          <p:spPr>
            <a:xfrm>
              <a:off x="188415" y="3138825"/>
              <a:ext cx="2091900" cy="629700"/>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rgbClr val="000000"/>
                </a:buClr>
                <a:buSzPts val="2400"/>
                <a:buFont typeface="Arial"/>
                <a:buNone/>
              </a:pPr>
              <a:r>
                <a:rPr lang="en" sz="2400">
                  <a:solidFill>
                    <a:schemeClr val="accent3"/>
                  </a:solidFill>
                  <a:latin typeface="Roboto Medium"/>
                  <a:ea typeface="Roboto Medium"/>
                  <a:cs typeface="Roboto Medium"/>
                  <a:sym typeface="Roboto Medium"/>
                </a:rPr>
                <a:t>Accountability</a:t>
              </a:r>
              <a:endParaRPr b="0" i="0" sz="2400" u="none" cap="none" strike="noStrike">
                <a:solidFill>
                  <a:schemeClr val="accent3"/>
                </a:solidFill>
                <a:latin typeface="Roboto Medium"/>
                <a:ea typeface="Roboto Medium"/>
                <a:cs typeface="Roboto Medium"/>
                <a:sym typeface="Roboto Medium"/>
              </a:endParaRPr>
            </a:p>
          </p:txBody>
        </p:sp>
        <p:sp>
          <p:nvSpPr>
            <p:cNvPr id="984" name="Google Shape;984;g2770ead30b6_0_778"/>
            <p:cNvSpPr/>
            <p:nvPr/>
          </p:nvSpPr>
          <p:spPr>
            <a:xfrm>
              <a:off x="2284417" y="3088626"/>
              <a:ext cx="4641600" cy="7317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g2770ead30b6_0_778"/>
            <p:cNvSpPr txBox="1"/>
            <p:nvPr/>
          </p:nvSpPr>
          <p:spPr>
            <a:xfrm>
              <a:off x="2423778" y="3266783"/>
              <a:ext cx="4437000" cy="3762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Font typeface="Arial"/>
                <a:buNone/>
              </a:pPr>
              <a:r>
                <a:rPr lang="en" sz="1100">
                  <a:solidFill>
                    <a:schemeClr val="lt1"/>
                  </a:solidFill>
                  <a:latin typeface="Roboto"/>
                  <a:ea typeface="Roboto"/>
                  <a:cs typeface="Roboto"/>
                  <a:sym typeface="Roboto"/>
                </a:rPr>
                <a:t>The forth webinar provides a brief overview of on track growth in accountability, performance frameworks, along with an anticipated future rollout plan. </a:t>
              </a:r>
              <a:endParaRPr b="0" i="0" sz="1100" u="none" cap="none" strike="noStrike">
                <a:solidFill>
                  <a:srgbClr val="FFFFFF"/>
                </a:solidFill>
                <a:latin typeface="Roboto"/>
                <a:ea typeface="Roboto"/>
                <a:cs typeface="Roboto"/>
                <a:sym typeface="Roboto"/>
              </a:endParaRPr>
            </a:p>
          </p:txBody>
        </p:sp>
      </p:grpSp>
      <p:grpSp>
        <p:nvGrpSpPr>
          <p:cNvPr id="986" name="Google Shape;986;g2770ead30b6_0_778"/>
          <p:cNvGrpSpPr/>
          <p:nvPr/>
        </p:nvGrpSpPr>
        <p:grpSpPr>
          <a:xfrm>
            <a:off x="251640" y="4396317"/>
            <a:ext cx="8891947" cy="648506"/>
            <a:chOff x="607011" y="3973006"/>
            <a:chExt cx="6484319" cy="731700"/>
          </a:xfrm>
        </p:grpSpPr>
        <p:sp>
          <p:nvSpPr>
            <p:cNvPr id="987" name="Google Shape;987;g2770ead30b6_0_778"/>
            <p:cNvSpPr txBox="1"/>
            <p:nvPr/>
          </p:nvSpPr>
          <p:spPr>
            <a:xfrm>
              <a:off x="607011" y="4023200"/>
              <a:ext cx="1878000" cy="629700"/>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rgbClr val="000000"/>
                </a:buClr>
                <a:buSzPts val="2400"/>
                <a:buFont typeface="Arial"/>
                <a:buNone/>
              </a:pPr>
              <a:r>
                <a:rPr b="0" i="0" lang="en" sz="2400" u="none" cap="none" strike="noStrike">
                  <a:solidFill>
                    <a:schemeClr val="accent3"/>
                  </a:solidFill>
                  <a:latin typeface="Roboto Medium"/>
                  <a:ea typeface="Roboto Medium"/>
                  <a:cs typeface="Roboto Medium"/>
                  <a:sym typeface="Roboto Medium"/>
                </a:rPr>
                <a:t>Improvement</a:t>
              </a:r>
              <a:endParaRPr b="0" i="0" sz="2400" u="none" cap="none" strike="noStrike">
                <a:solidFill>
                  <a:schemeClr val="accent3"/>
                </a:solidFill>
                <a:latin typeface="Roboto Medium"/>
                <a:ea typeface="Roboto Medium"/>
                <a:cs typeface="Roboto Medium"/>
                <a:sym typeface="Roboto Medium"/>
              </a:endParaRPr>
            </a:p>
          </p:txBody>
        </p:sp>
        <p:sp>
          <p:nvSpPr>
            <p:cNvPr id="988" name="Google Shape;988;g2770ead30b6_0_778"/>
            <p:cNvSpPr/>
            <p:nvPr/>
          </p:nvSpPr>
          <p:spPr>
            <a:xfrm>
              <a:off x="2489330" y="3973006"/>
              <a:ext cx="4602000" cy="7317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g2770ead30b6_0_778"/>
            <p:cNvSpPr txBox="1"/>
            <p:nvPr/>
          </p:nvSpPr>
          <p:spPr>
            <a:xfrm>
              <a:off x="2621052" y="4164642"/>
              <a:ext cx="4305300" cy="3342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chemeClr val="lt1"/>
                  </a:solidFill>
                  <a:latin typeface="Roboto"/>
                  <a:ea typeface="Roboto"/>
                  <a:cs typeface="Roboto"/>
                  <a:sym typeface="Roboto"/>
                </a:rPr>
                <a:t>The final webinar will focus on the use of the on track growth measure within district and school improvement efforts. </a:t>
              </a:r>
              <a:endParaRPr b="0" i="0" sz="1100" u="none" cap="none" strike="noStrike">
                <a:solidFill>
                  <a:srgbClr val="FFFFFF"/>
                </a:solidFill>
                <a:latin typeface="Roboto"/>
                <a:ea typeface="Roboto"/>
                <a:cs typeface="Roboto"/>
                <a:sym typeface="Roboto"/>
              </a:endParaRPr>
            </a:p>
          </p:txBody>
        </p:sp>
      </p:grpSp>
      <p:sp>
        <p:nvSpPr>
          <p:cNvPr id="990" name="Google Shape;990;g2770ead30b6_0_778"/>
          <p:cNvSpPr/>
          <p:nvPr/>
        </p:nvSpPr>
        <p:spPr>
          <a:xfrm>
            <a:off x="0" y="2192850"/>
            <a:ext cx="9009900" cy="77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91" name="Google Shape;991;g2770ead30b6_0_778"/>
          <p:cNvGrpSpPr/>
          <p:nvPr/>
        </p:nvGrpSpPr>
        <p:grpSpPr>
          <a:xfrm>
            <a:off x="0" y="2258999"/>
            <a:ext cx="9143935" cy="648506"/>
            <a:chOff x="-397172" y="1323150"/>
            <a:chExt cx="8977845" cy="731700"/>
          </a:xfrm>
        </p:grpSpPr>
        <p:sp>
          <p:nvSpPr>
            <p:cNvPr id="992" name="Google Shape;992;g2770ead30b6_0_778"/>
            <p:cNvSpPr txBox="1"/>
            <p:nvPr/>
          </p:nvSpPr>
          <p:spPr>
            <a:xfrm>
              <a:off x="-397172" y="1373359"/>
              <a:ext cx="2857200" cy="629700"/>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rgbClr val="000000"/>
                </a:buClr>
                <a:buSzPts val="2400"/>
                <a:buFont typeface="Arial"/>
                <a:buNone/>
              </a:pPr>
              <a:r>
                <a:rPr b="1" lang="en" sz="2800">
                  <a:solidFill>
                    <a:srgbClr val="4285F4"/>
                  </a:solidFill>
                  <a:latin typeface="Roboto Medium"/>
                  <a:ea typeface="Roboto Medium"/>
                  <a:cs typeface="Roboto Medium"/>
                  <a:sym typeface="Roboto Medium"/>
                </a:rPr>
                <a:t>On Track Growth</a:t>
              </a:r>
              <a:endParaRPr b="0" i="0" sz="2400" u="none" cap="none" strike="noStrike">
                <a:solidFill>
                  <a:schemeClr val="accent3"/>
                </a:solidFill>
                <a:latin typeface="Roboto Medium"/>
                <a:ea typeface="Roboto Medium"/>
                <a:cs typeface="Roboto Medium"/>
                <a:sym typeface="Roboto Medium"/>
              </a:endParaRPr>
            </a:p>
          </p:txBody>
        </p:sp>
        <p:sp>
          <p:nvSpPr>
            <p:cNvPr id="993" name="Google Shape;993;g2770ead30b6_0_778"/>
            <p:cNvSpPr/>
            <p:nvPr/>
          </p:nvSpPr>
          <p:spPr>
            <a:xfrm>
              <a:off x="2384473" y="1323150"/>
              <a:ext cx="6196200" cy="731700"/>
            </a:xfrm>
            <a:prstGeom prst="rect">
              <a:avLst/>
            </a:prstGeom>
            <a:solidFill>
              <a:srgbClr val="428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g2770ead30b6_0_778"/>
            <p:cNvSpPr txBox="1"/>
            <p:nvPr/>
          </p:nvSpPr>
          <p:spPr>
            <a:xfrm>
              <a:off x="2570526" y="1539274"/>
              <a:ext cx="5920200" cy="3729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100"/>
                <a:buFont typeface="Arial"/>
                <a:buNone/>
              </a:pPr>
              <a:r>
                <a:rPr b="1" i="0" lang="en" sz="1200" u="none" cap="none" strike="noStrike">
                  <a:solidFill>
                    <a:srgbClr val="FFFFFF"/>
                  </a:solidFill>
                  <a:latin typeface="Roboto"/>
                  <a:ea typeface="Roboto"/>
                  <a:cs typeface="Roboto"/>
                  <a:sym typeface="Roboto"/>
                </a:rPr>
                <a:t>The third webinar provides a conceptual overview of the on track growth measure.</a:t>
              </a:r>
              <a:endParaRPr b="1" i="0" sz="1200" u="none" cap="none" strike="noStrike">
                <a:solidFill>
                  <a:srgbClr val="FFFFFF"/>
                </a:solidFill>
                <a:latin typeface="Roboto"/>
                <a:ea typeface="Roboto"/>
                <a:cs typeface="Roboto"/>
                <a:sym typeface="Roboto"/>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p2"/>
          <p:cNvSpPr txBox="1"/>
          <p:nvPr>
            <p:ph idx="4294967295" type="body"/>
          </p:nvPr>
        </p:nvSpPr>
        <p:spPr>
          <a:xfrm>
            <a:off x="457200" y="1355500"/>
            <a:ext cx="3776400" cy="29793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1800"/>
              <a:buNone/>
            </a:pPr>
            <a:r>
              <a:rPr lang="en" sz="1500">
                <a:latin typeface="Roboto"/>
                <a:ea typeface="Roboto"/>
                <a:cs typeface="Roboto"/>
                <a:sym typeface="Roboto"/>
              </a:rPr>
              <a:t>This video will focus on the following topics:</a:t>
            </a:r>
            <a:endParaRPr sz="1500">
              <a:latin typeface="Roboto"/>
              <a:ea typeface="Roboto"/>
              <a:cs typeface="Roboto"/>
              <a:sym typeface="Roboto"/>
            </a:endParaRPr>
          </a:p>
          <a:p>
            <a:pPr indent="-323850" lvl="0" marL="457200" rtl="0" algn="l">
              <a:lnSpc>
                <a:spcPct val="115000"/>
              </a:lnSpc>
              <a:spcBef>
                <a:spcPts val="1200"/>
              </a:spcBef>
              <a:spcAft>
                <a:spcPts val="0"/>
              </a:spcAft>
              <a:buSzPts val="1500"/>
              <a:buFont typeface="Roboto"/>
              <a:buChar char="➔"/>
            </a:pPr>
            <a:r>
              <a:rPr lang="en" sz="1500">
                <a:latin typeface="Roboto"/>
                <a:ea typeface="Roboto"/>
                <a:cs typeface="Roboto"/>
                <a:sym typeface="Roboto"/>
              </a:rPr>
              <a:t>Explore how On Track Growth includes properties of both status and growth.</a:t>
            </a:r>
            <a:endParaRPr sz="1500">
              <a:latin typeface="Roboto"/>
              <a:ea typeface="Roboto"/>
              <a:cs typeface="Roboto"/>
              <a:sym typeface="Roboto"/>
            </a:endParaRPr>
          </a:p>
          <a:p>
            <a:pPr indent="-323850" lvl="0" marL="457200" rtl="0" algn="l">
              <a:lnSpc>
                <a:spcPct val="115000"/>
              </a:lnSpc>
              <a:spcBef>
                <a:spcPts val="1200"/>
              </a:spcBef>
              <a:spcAft>
                <a:spcPts val="0"/>
              </a:spcAft>
              <a:buSzPts val="1500"/>
              <a:buFont typeface="Roboto"/>
              <a:buChar char="➔"/>
            </a:pPr>
            <a:r>
              <a:rPr lang="en" sz="1500">
                <a:latin typeface="Roboto"/>
                <a:ea typeface="Roboto"/>
                <a:cs typeface="Roboto"/>
                <a:sym typeface="Roboto"/>
              </a:rPr>
              <a:t>Provide an overview of how On Track Growth is calculated, including ‘Catch Up’ and ‘Keep Up’ methodologies.</a:t>
            </a:r>
            <a:endParaRPr sz="1500">
              <a:latin typeface="Roboto"/>
              <a:ea typeface="Roboto"/>
              <a:cs typeface="Roboto"/>
              <a:sym typeface="Roboto"/>
            </a:endParaRPr>
          </a:p>
        </p:txBody>
      </p:sp>
      <p:sp>
        <p:nvSpPr>
          <p:cNvPr id="1000" name="Google Shape;1000;p2"/>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b="1" lang="en"/>
              <a:t>Session Outcomes</a:t>
            </a:r>
            <a:endParaRPr b="1"/>
          </a:p>
        </p:txBody>
      </p:sp>
      <p:sp>
        <p:nvSpPr>
          <p:cNvPr id="1001" name="Google Shape;1001;p2"/>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3</a:t>
            </a:r>
            <a:r>
              <a:rPr lang="en" sz="800">
                <a:latin typeface="Roboto"/>
                <a:ea typeface="Roboto"/>
                <a:cs typeface="Roboto"/>
                <a:sym typeface="Roboto"/>
              </a:rPr>
              <a:t> </a:t>
            </a:r>
            <a:r>
              <a:rPr lang="en" sz="800">
                <a:solidFill>
                  <a:srgbClr val="000000"/>
                </a:solidFill>
                <a:latin typeface="Roboto"/>
                <a:ea typeface="Roboto"/>
                <a:cs typeface="Roboto"/>
                <a:sym typeface="Roboto"/>
              </a:rPr>
              <a:t>– </a:t>
            </a:r>
            <a:r>
              <a:rPr lang="en" sz="800">
                <a:latin typeface="Roboto"/>
                <a:ea typeface="Roboto"/>
                <a:cs typeface="Roboto"/>
                <a:sym typeface="Roboto"/>
              </a:rPr>
              <a:t>On Track Growth</a:t>
            </a:r>
            <a:endParaRPr sz="800">
              <a:solidFill>
                <a:srgbClr val="000000"/>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g2eb9bc96609_1_0"/>
          <p:cNvSpPr txBox="1"/>
          <p:nvPr>
            <p:ph type="title"/>
          </p:nvPr>
        </p:nvSpPr>
        <p:spPr>
          <a:xfrm>
            <a:off x="311700" y="105100"/>
            <a:ext cx="7167900" cy="741300"/>
          </a:xfrm>
          <a:prstGeom prst="rect">
            <a:avLst/>
          </a:prstGeom>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2100"/>
              <a:buFont typeface="Arial"/>
              <a:buNone/>
            </a:pPr>
            <a:r>
              <a:rPr b="1" lang="en"/>
              <a:t>Is On Track Growth a “Status” or “Growth” Measure?</a:t>
            </a:r>
            <a:endParaRPr b="1"/>
          </a:p>
        </p:txBody>
      </p:sp>
      <p:sp>
        <p:nvSpPr>
          <p:cNvPr id="1007" name="Google Shape;1007;g2eb9bc96609_1_0"/>
          <p:cNvSpPr/>
          <p:nvPr/>
        </p:nvSpPr>
        <p:spPr>
          <a:xfrm>
            <a:off x="0" y="3928271"/>
            <a:ext cx="9144000" cy="1230900"/>
          </a:xfrm>
          <a:prstGeom prst="rect">
            <a:avLst/>
          </a:pr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 sz="1800" u="none" cap="none" strike="noStrike">
                <a:solidFill>
                  <a:srgbClr val="FFFFFF"/>
                </a:solidFill>
                <a:latin typeface="Arial"/>
                <a:ea typeface="Arial"/>
                <a:cs typeface="Arial"/>
                <a:sym typeface="Arial"/>
              </a:rPr>
              <a:t>Big Idea #1: </a:t>
            </a:r>
            <a:r>
              <a:rPr b="1" lang="en" sz="1800">
                <a:solidFill>
                  <a:srgbClr val="FFFFFF"/>
                </a:solidFill>
              </a:rPr>
              <a:t>OTG data includes aspects of both ‘status’ and ‘growth’.</a:t>
            </a:r>
            <a:endParaRPr b="1" i="0" sz="16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FFFFFF"/>
                </a:solidFill>
                <a:latin typeface="Arial"/>
                <a:ea typeface="Arial"/>
                <a:cs typeface="Arial"/>
                <a:sym typeface="Arial"/>
              </a:rPr>
              <a:t>                           The </a:t>
            </a:r>
            <a:r>
              <a:rPr lang="en" sz="1500">
                <a:solidFill>
                  <a:srgbClr val="FFFFFF"/>
                </a:solidFill>
              </a:rPr>
              <a:t>OTG data frames student growth within the context of defined state benchmarks not</a:t>
            </a:r>
            <a:endParaRPr sz="1500">
              <a:solidFill>
                <a:srgbClr val="FFFFFF"/>
              </a:solidFill>
            </a:endParaRPr>
          </a:p>
          <a:p>
            <a:pPr indent="0" lvl="0" marL="0" marR="0" rtl="0" algn="l">
              <a:lnSpc>
                <a:spcPct val="100000"/>
              </a:lnSpc>
              <a:spcBef>
                <a:spcPts val="0"/>
              </a:spcBef>
              <a:spcAft>
                <a:spcPts val="0"/>
              </a:spcAft>
              <a:buClr>
                <a:srgbClr val="000000"/>
              </a:buClr>
              <a:buSzPts val="1500"/>
              <a:buFont typeface="Arial"/>
              <a:buNone/>
            </a:pPr>
            <a:r>
              <a:rPr lang="en" sz="1500">
                <a:solidFill>
                  <a:srgbClr val="FFFFFF"/>
                </a:solidFill>
              </a:rPr>
              <a:t>                           simply based on the normative student growth percentile.  This leads us to more</a:t>
            </a:r>
            <a:endParaRPr sz="1500">
              <a:solidFill>
                <a:srgbClr val="FFFFFF"/>
              </a:solidFill>
            </a:endParaRPr>
          </a:p>
          <a:p>
            <a:pPr indent="0" lvl="0" marL="0" marR="0" rtl="0" algn="l">
              <a:lnSpc>
                <a:spcPct val="100000"/>
              </a:lnSpc>
              <a:spcBef>
                <a:spcPts val="0"/>
              </a:spcBef>
              <a:spcAft>
                <a:spcPts val="0"/>
              </a:spcAft>
              <a:buClr>
                <a:srgbClr val="000000"/>
              </a:buClr>
              <a:buSzPts val="1500"/>
              <a:buFont typeface="Arial"/>
              <a:buNone/>
            </a:pPr>
            <a:r>
              <a:rPr lang="en" sz="1500">
                <a:solidFill>
                  <a:srgbClr val="FFFFFF"/>
                </a:solidFill>
              </a:rPr>
              <a:t>                           actionable and relevant growth targets. </a:t>
            </a:r>
            <a:endParaRPr b="0" i="0" sz="1500" u="none" cap="none" strike="noStrike">
              <a:solidFill>
                <a:srgbClr val="FFFFFF"/>
              </a:solidFill>
              <a:latin typeface="Arial"/>
              <a:ea typeface="Arial"/>
              <a:cs typeface="Arial"/>
              <a:sym typeface="Arial"/>
            </a:endParaRPr>
          </a:p>
        </p:txBody>
      </p:sp>
      <p:sp>
        <p:nvSpPr>
          <p:cNvPr id="1008" name="Google Shape;1008;g2eb9bc96609_1_0"/>
          <p:cNvSpPr txBox="1"/>
          <p:nvPr>
            <p:ph idx="1" type="body"/>
          </p:nvPr>
        </p:nvSpPr>
        <p:spPr>
          <a:xfrm>
            <a:off x="311700" y="1152475"/>
            <a:ext cx="4466100" cy="3034800"/>
          </a:xfrm>
          <a:prstGeom prst="rect">
            <a:avLst/>
          </a:prstGeom>
        </p:spPr>
        <p:txBody>
          <a:bodyPr anchorCtr="0" anchor="t" bIns="45700" lIns="91425" spcFirstLastPara="1" rIns="91425" wrap="square" tIns="45700">
            <a:normAutofit/>
          </a:bodyPr>
          <a:lstStyle/>
          <a:p>
            <a:pPr indent="-323850" lvl="0" marL="457200" rtl="0" algn="l">
              <a:lnSpc>
                <a:spcPct val="115000"/>
              </a:lnSpc>
              <a:spcBef>
                <a:spcPts val="0"/>
              </a:spcBef>
              <a:spcAft>
                <a:spcPts val="0"/>
              </a:spcAft>
              <a:buClr>
                <a:schemeClr val="dk2"/>
              </a:buClr>
              <a:buSzPts val="1500"/>
              <a:buFont typeface="Arial"/>
              <a:buChar char="●"/>
            </a:pPr>
            <a:r>
              <a:rPr lang="en" sz="1500">
                <a:solidFill>
                  <a:schemeClr val="dk2"/>
                </a:solidFill>
              </a:rPr>
              <a:t>On Track Growth (aka OTG) uses a </a:t>
            </a:r>
            <a:r>
              <a:rPr b="1" lang="en" sz="1500">
                <a:solidFill>
                  <a:schemeClr val="dk2"/>
                </a:solidFill>
              </a:rPr>
              <a:t>Growth to Standard</a:t>
            </a:r>
            <a:r>
              <a:rPr lang="en" sz="1500">
                <a:solidFill>
                  <a:schemeClr val="dk2"/>
                </a:solidFill>
              </a:rPr>
              <a:t> modeling approach.</a:t>
            </a:r>
            <a:endParaRPr sz="1500">
              <a:solidFill>
                <a:schemeClr val="dk2"/>
              </a:solidFill>
            </a:endParaRPr>
          </a:p>
          <a:p>
            <a:pPr indent="-323850" lvl="0" marL="457200" rtl="0" algn="l">
              <a:lnSpc>
                <a:spcPct val="115000"/>
              </a:lnSpc>
              <a:spcBef>
                <a:spcPts val="750"/>
              </a:spcBef>
              <a:spcAft>
                <a:spcPts val="0"/>
              </a:spcAft>
              <a:buClr>
                <a:schemeClr val="dk2"/>
              </a:buClr>
              <a:buSzPts val="1500"/>
              <a:buFont typeface="Roboto"/>
              <a:buChar char="●"/>
            </a:pPr>
            <a:r>
              <a:rPr lang="en" sz="1500">
                <a:solidFill>
                  <a:schemeClr val="dk2"/>
                </a:solidFill>
              </a:rPr>
              <a:t>OTG </a:t>
            </a:r>
            <a:r>
              <a:rPr i="1" lang="en" sz="1500">
                <a:solidFill>
                  <a:schemeClr val="dk2"/>
                </a:solidFill>
              </a:rPr>
              <a:t>combines</a:t>
            </a:r>
            <a:r>
              <a:rPr lang="en" sz="1500">
                <a:solidFill>
                  <a:schemeClr val="dk2"/>
                </a:solidFill>
              </a:rPr>
              <a:t> information about Achievement and Growth to estimate whether a student is making adequate progress to either:</a:t>
            </a:r>
            <a:endParaRPr sz="1500">
              <a:solidFill>
                <a:schemeClr val="dk2"/>
              </a:solidFill>
            </a:endParaRPr>
          </a:p>
          <a:p>
            <a:pPr indent="-266700" lvl="1" marL="685800" rtl="0" algn="l">
              <a:lnSpc>
                <a:spcPct val="115000"/>
              </a:lnSpc>
              <a:spcBef>
                <a:spcPts val="375"/>
              </a:spcBef>
              <a:spcAft>
                <a:spcPts val="0"/>
              </a:spcAft>
              <a:buClr>
                <a:schemeClr val="dk2"/>
              </a:buClr>
              <a:buSzPts val="1500"/>
              <a:buFont typeface="Arial"/>
              <a:buChar char="○"/>
            </a:pPr>
            <a:r>
              <a:rPr b="1" lang="en" sz="1500">
                <a:solidFill>
                  <a:schemeClr val="dk2"/>
                </a:solidFill>
              </a:rPr>
              <a:t>Catch Up </a:t>
            </a:r>
            <a:r>
              <a:rPr lang="en" sz="1500">
                <a:solidFill>
                  <a:schemeClr val="dk2"/>
                </a:solidFill>
              </a:rPr>
              <a:t>to state standards, or</a:t>
            </a:r>
            <a:endParaRPr sz="1500">
              <a:solidFill>
                <a:schemeClr val="dk2"/>
              </a:solidFill>
            </a:endParaRPr>
          </a:p>
          <a:p>
            <a:pPr indent="-266700" lvl="1" marL="685800" rtl="0" algn="l">
              <a:lnSpc>
                <a:spcPct val="115000"/>
              </a:lnSpc>
              <a:spcBef>
                <a:spcPts val="375"/>
              </a:spcBef>
              <a:spcAft>
                <a:spcPts val="0"/>
              </a:spcAft>
              <a:buClr>
                <a:schemeClr val="dk2"/>
              </a:buClr>
              <a:buSzPts val="1500"/>
              <a:buFont typeface="Arial"/>
              <a:buChar char="○"/>
            </a:pPr>
            <a:r>
              <a:rPr b="1" lang="en" sz="1500">
                <a:solidFill>
                  <a:schemeClr val="dk2"/>
                </a:solidFill>
              </a:rPr>
              <a:t>Keep Up </a:t>
            </a:r>
            <a:r>
              <a:rPr lang="en" sz="1500">
                <a:solidFill>
                  <a:schemeClr val="dk2"/>
                </a:solidFill>
              </a:rPr>
              <a:t>with state standards</a:t>
            </a:r>
            <a:endParaRPr sz="1500">
              <a:solidFill>
                <a:schemeClr val="dk2"/>
              </a:solidFill>
            </a:endParaRPr>
          </a:p>
        </p:txBody>
      </p:sp>
      <p:grpSp>
        <p:nvGrpSpPr>
          <p:cNvPr id="1009" name="Google Shape;1009;g2eb9bc96609_1_0"/>
          <p:cNvGrpSpPr/>
          <p:nvPr/>
        </p:nvGrpSpPr>
        <p:grpSpPr>
          <a:xfrm>
            <a:off x="4885200" y="971785"/>
            <a:ext cx="4197888" cy="2956500"/>
            <a:chOff x="-60639" y="0"/>
            <a:chExt cx="4197888" cy="2956500"/>
          </a:xfrm>
        </p:grpSpPr>
        <p:sp>
          <p:nvSpPr>
            <p:cNvPr id="1010" name="Google Shape;1010;g2eb9bc96609_1_0"/>
            <p:cNvSpPr/>
            <p:nvPr/>
          </p:nvSpPr>
          <p:spPr>
            <a:xfrm>
              <a:off x="868" y="0"/>
              <a:ext cx="1351500" cy="2956500"/>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g2eb9bc96609_1_0"/>
            <p:cNvSpPr txBox="1"/>
            <p:nvPr/>
          </p:nvSpPr>
          <p:spPr>
            <a:xfrm>
              <a:off x="-60639" y="1182590"/>
              <a:ext cx="1413000" cy="1182600"/>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Achievement</a:t>
              </a:r>
              <a:endParaRPr/>
            </a:p>
          </p:txBody>
        </p:sp>
        <p:sp>
          <p:nvSpPr>
            <p:cNvPr id="1012" name="Google Shape;1012;g2eb9bc96609_1_0"/>
            <p:cNvSpPr/>
            <p:nvPr/>
          </p:nvSpPr>
          <p:spPr>
            <a:xfrm>
              <a:off x="184345" y="177389"/>
              <a:ext cx="984600" cy="984600"/>
            </a:xfrm>
            <a:prstGeom prst="ellipse">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g2eb9bc96609_1_0"/>
            <p:cNvSpPr/>
            <p:nvPr/>
          </p:nvSpPr>
          <p:spPr>
            <a:xfrm>
              <a:off x="1392874" y="0"/>
              <a:ext cx="1351500" cy="2956500"/>
            </a:xfrm>
            <a:prstGeom prst="roundRect">
              <a:avLst>
                <a:gd fmla="val 10000" name="adj"/>
              </a:avLst>
            </a:prstGeom>
            <a:solidFill>
              <a:srgbClr val="44B78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g2eb9bc96609_1_0"/>
            <p:cNvSpPr txBox="1"/>
            <p:nvPr/>
          </p:nvSpPr>
          <p:spPr>
            <a:xfrm>
              <a:off x="1392874" y="1182593"/>
              <a:ext cx="1351500" cy="1182600"/>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On Track Growth</a:t>
              </a:r>
              <a:endParaRPr/>
            </a:p>
          </p:txBody>
        </p:sp>
        <p:sp>
          <p:nvSpPr>
            <p:cNvPr id="1015" name="Google Shape;1015;g2eb9bc96609_1_0"/>
            <p:cNvSpPr/>
            <p:nvPr/>
          </p:nvSpPr>
          <p:spPr>
            <a:xfrm>
              <a:off x="1576351" y="177389"/>
              <a:ext cx="984600" cy="984600"/>
            </a:xfrm>
            <a:prstGeom prst="ellipse">
              <a:avLst/>
            </a:prstGeom>
            <a:blipFill rotWithShape="1">
              <a:blip r:embed="rId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g2eb9bc96609_1_0"/>
            <p:cNvSpPr/>
            <p:nvPr/>
          </p:nvSpPr>
          <p:spPr>
            <a:xfrm>
              <a:off x="2785749" y="0"/>
              <a:ext cx="1351500" cy="2956500"/>
            </a:xfrm>
            <a:prstGeom prst="roundRect">
              <a:avLst>
                <a:gd fmla="val 10000" name="adj"/>
              </a:avLst>
            </a:prstGeom>
            <a:solidFill>
              <a:srgbClr val="6FAA47"/>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g2eb9bc96609_1_0"/>
            <p:cNvSpPr txBox="1"/>
            <p:nvPr/>
          </p:nvSpPr>
          <p:spPr>
            <a:xfrm>
              <a:off x="2785749" y="1182593"/>
              <a:ext cx="1351500" cy="1182600"/>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Growth</a:t>
              </a:r>
              <a:endParaRPr/>
            </a:p>
          </p:txBody>
        </p:sp>
        <p:sp>
          <p:nvSpPr>
            <p:cNvPr id="1018" name="Google Shape;1018;g2eb9bc96609_1_0"/>
            <p:cNvSpPr/>
            <p:nvPr/>
          </p:nvSpPr>
          <p:spPr>
            <a:xfrm>
              <a:off x="2968357" y="177389"/>
              <a:ext cx="984600" cy="984600"/>
            </a:xfrm>
            <a:prstGeom prst="ellipse">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g2eb9bc96609_1_0"/>
            <p:cNvSpPr/>
            <p:nvPr/>
          </p:nvSpPr>
          <p:spPr>
            <a:xfrm>
              <a:off x="165488" y="2365187"/>
              <a:ext cx="3806100" cy="443400"/>
            </a:xfrm>
            <a:prstGeom prst="leftRightArrow">
              <a:avLst>
                <a:gd fmla="val 50000" name="adj1"/>
                <a:gd fmla="val 50000" name="adj2"/>
              </a:avLst>
            </a:prstGeom>
            <a:solidFill>
              <a:srgbClr val="CCD3EA"/>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0" name="Google Shape;1020;g2eb9bc96609_1_0"/>
          <p:cNvSpPr txBox="1"/>
          <p:nvPr/>
        </p:nvSpPr>
        <p:spPr>
          <a:xfrm>
            <a:off x="5206425" y="3405400"/>
            <a:ext cx="3680700" cy="300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350" u="none" cap="none" strike="noStrike">
                <a:solidFill>
                  <a:srgbClr val="000000"/>
                </a:solidFill>
                <a:latin typeface="Calibri"/>
                <a:ea typeface="Calibri"/>
                <a:cs typeface="Calibri"/>
                <a:sym typeface="Calibri"/>
              </a:rPr>
              <a:t>Unconditional</a:t>
            </a:r>
            <a:r>
              <a:rPr lang="en" sz="1350">
                <a:latin typeface="Calibri"/>
                <a:ea typeface="Calibri"/>
                <a:cs typeface="Calibri"/>
                <a:sym typeface="Calibri"/>
              </a:rPr>
              <a:t>   </a:t>
            </a:r>
            <a:r>
              <a:rPr b="0" i="0" lang="en" sz="1350" u="none" cap="none" strike="noStrike">
                <a:solidFill>
                  <a:srgbClr val="000000"/>
                </a:solidFill>
                <a:latin typeface="Calibri"/>
                <a:ea typeface="Calibri"/>
                <a:cs typeface="Calibri"/>
                <a:sym typeface="Calibri"/>
              </a:rPr>
              <a:t>	           	                     Conditional</a:t>
            </a:r>
            <a:endParaRPr/>
          </a:p>
        </p:txBody>
      </p:sp>
      <p:pic>
        <p:nvPicPr>
          <p:cNvPr descr="Light bulb on yellow background with sketched light beams and cord" id="1021" name="Google Shape;1021;g2eb9bc96609_1_0"/>
          <p:cNvPicPr preferRelativeResize="0"/>
          <p:nvPr/>
        </p:nvPicPr>
        <p:blipFill rotWithShape="1">
          <a:blip r:embed="rId6">
            <a:alphaModFix/>
          </a:blip>
          <a:srcRect b="0" l="43055" r="8344" t="0"/>
          <a:stretch/>
        </p:blipFill>
        <p:spPr>
          <a:xfrm>
            <a:off x="461400" y="4345496"/>
            <a:ext cx="640082" cy="69615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56"/>
          <p:cNvSpPr txBox="1"/>
          <p:nvPr>
            <p:ph type="title"/>
          </p:nvPr>
        </p:nvSpPr>
        <p:spPr>
          <a:xfrm>
            <a:off x="0" y="3571425"/>
            <a:ext cx="9144000" cy="841200"/>
          </a:xfrm>
          <a:prstGeom prst="rect">
            <a:avLst/>
          </a:prstGeom>
          <a:solidFill>
            <a:srgbClr val="488BC9"/>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lang="en" sz="2400"/>
              <a:t>On Track Growth: </a:t>
            </a:r>
            <a:br>
              <a:rPr lang="en" sz="2400"/>
            </a:br>
            <a:r>
              <a:rPr lang="en" sz="2400"/>
              <a:t>Methodology and Measures</a:t>
            </a:r>
            <a:endParaRPr sz="1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sp>
        <p:nvSpPr>
          <p:cNvPr id="1031" name="Google Shape;1031;g2eb9bc96609_1_757"/>
          <p:cNvSpPr txBox="1"/>
          <p:nvPr>
            <p:ph type="title"/>
          </p:nvPr>
        </p:nvSpPr>
        <p:spPr>
          <a:xfrm>
            <a:off x="0" y="3733625"/>
            <a:ext cx="9144000" cy="666600"/>
          </a:xfrm>
          <a:prstGeom prst="rect">
            <a:avLst/>
          </a:prstGeom>
          <a:solidFill>
            <a:srgbClr val="488BC9"/>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lang="en" sz="2800"/>
              <a:t>Catch Up Methodology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g2e505faaf59_0_0"/>
          <p:cNvSpPr txBox="1"/>
          <p:nvPr>
            <p:ph type="title"/>
          </p:nvPr>
        </p:nvSpPr>
        <p:spPr>
          <a:xfrm>
            <a:off x="311700" y="105100"/>
            <a:ext cx="7167900" cy="741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t>Catch Up</a:t>
            </a:r>
            <a:r>
              <a:rPr lang="en"/>
              <a:t> </a:t>
            </a:r>
            <a:r>
              <a:rPr b="1" lang="en"/>
              <a:t>Example</a:t>
            </a:r>
            <a:endParaRPr b="1"/>
          </a:p>
        </p:txBody>
      </p:sp>
      <p:cxnSp>
        <p:nvCxnSpPr>
          <p:cNvPr id="1037" name="Google Shape;1037;g2e505faaf59_0_0"/>
          <p:cNvCxnSpPr/>
          <p:nvPr/>
        </p:nvCxnSpPr>
        <p:spPr>
          <a:xfrm>
            <a:off x="1899013" y="3180164"/>
            <a:ext cx="6652200" cy="2400"/>
          </a:xfrm>
          <a:prstGeom prst="straightConnector1">
            <a:avLst/>
          </a:prstGeom>
          <a:noFill/>
          <a:ln cap="flat" cmpd="sng" w="9525">
            <a:solidFill>
              <a:srgbClr val="EAEAEA"/>
            </a:solidFill>
            <a:prstDash val="solid"/>
            <a:miter lim="800000"/>
            <a:headEnd len="sm" w="sm" type="none"/>
            <a:tailEnd len="sm" w="sm" type="none"/>
          </a:ln>
        </p:spPr>
      </p:cxnSp>
      <p:cxnSp>
        <p:nvCxnSpPr>
          <p:cNvPr id="1038" name="Google Shape;1038;g2e505faaf59_0_0"/>
          <p:cNvCxnSpPr/>
          <p:nvPr/>
        </p:nvCxnSpPr>
        <p:spPr>
          <a:xfrm>
            <a:off x="1899013" y="2719468"/>
            <a:ext cx="6652200" cy="2400"/>
          </a:xfrm>
          <a:prstGeom prst="straightConnector1">
            <a:avLst/>
          </a:prstGeom>
          <a:noFill/>
          <a:ln cap="flat" cmpd="sng" w="9525">
            <a:solidFill>
              <a:srgbClr val="EAEAEA"/>
            </a:solidFill>
            <a:prstDash val="solid"/>
            <a:miter lim="800000"/>
            <a:headEnd len="sm" w="sm" type="none"/>
            <a:tailEnd len="sm" w="sm" type="none"/>
          </a:ln>
        </p:spPr>
      </p:cxnSp>
      <p:cxnSp>
        <p:nvCxnSpPr>
          <p:cNvPr id="1039" name="Google Shape;1039;g2e505faaf59_0_0"/>
          <p:cNvCxnSpPr/>
          <p:nvPr/>
        </p:nvCxnSpPr>
        <p:spPr>
          <a:xfrm>
            <a:off x="1899013" y="2237757"/>
            <a:ext cx="6652200" cy="2400"/>
          </a:xfrm>
          <a:prstGeom prst="straightConnector1">
            <a:avLst/>
          </a:prstGeom>
          <a:noFill/>
          <a:ln cap="flat" cmpd="sng" w="38100">
            <a:solidFill>
              <a:srgbClr val="FF0000"/>
            </a:solidFill>
            <a:prstDash val="solid"/>
            <a:miter lim="800000"/>
            <a:headEnd len="sm" w="sm" type="none"/>
            <a:tailEnd len="sm" w="sm" type="none"/>
          </a:ln>
        </p:spPr>
      </p:cxnSp>
      <p:cxnSp>
        <p:nvCxnSpPr>
          <p:cNvPr id="1040" name="Google Shape;1040;g2e505faaf59_0_0"/>
          <p:cNvCxnSpPr/>
          <p:nvPr/>
        </p:nvCxnSpPr>
        <p:spPr>
          <a:xfrm>
            <a:off x="1899013" y="1754882"/>
            <a:ext cx="6652200" cy="2400"/>
          </a:xfrm>
          <a:prstGeom prst="straightConnector1">
            <a:avLst/>
          </a:prstGeom>
          <a:noFill/>
          <a:ln cap="flat" cmpd="sng" w="9525">
            <a:solidFill>
              <a:srgbClr val="EAEAEA"/>
            </a:solidFill>
            <a:prstDash val="solid"/>
            <a:miter lim="800000"/>
            <a:headEnd len="sm" w="sm" type="none"/>
            <a:tailEnd len="sm" w="sm" type="none"/>
          </a:ln>
        </p:spPr>
      </p:cxnSp>
      <p:sp>
        <p:nvSpPr>
          <p:cNvPr id="1041" name="Google Shape;1041;g2e505faaf59_0_0"/>
          <p:cNvSpPr txBox="1"/>
          <p:nvPr/>
        </p:nvSpPr>
        <p:spPr>
          <a:xfrm>
            <a:off x="539540" y="3307262"/>
            <a:ext cx="18309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1</a:t>
            </a:r>
            <a:endParaRPr b="0" i="0" sz="2700" u="none" cap="none" strike="noStrike">
              <a:solidFill>
                <a:schemeClr val="dk1"/>
              </a:solidFill>
              <a:latin typeface="Arial"/>
              <a:ea typeface="Arial"/>
              <a:cs typeface="Arial"/>
              <a:sym typeface="Arial"/>
            </a:endParaRPr>
          </a:p>
        </p:txBody>
      </p:sp>
      <p:sp>
        <p:nvSpPr>
          <p:cNvPr id="1042" name="Google Shape;1042;g2e505faaf59_0_0"/>
          <p:cNvSpPr txBox="1"/>
          <p:nvPr/>
        </p:nvSpPr>
        <p:spPr>
          <a:xfrm>
            <a:off x="521069" y="2363498"/>
            <a:ext cx="18042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3</a:t>
            </a:r>
            <a:endParaRPr b="0" i="0" sz="2700" u="none" cap="none" strike="noStrike">
              <a:solidFill>
                <a:schemeClr val="dk1"/>
              </a:solidFill>
              <a:latin typeface="Arial"/>
              <a:ea typeface="Arial"/>
              <a:cs typeface="Arial"/>
              <a:sym typeface="Arial"/>
            </a:endParaRPr>
          </a:p>
        </p:txBody>
      </p:sp>
      <p:sp>
        <p:nvSpPr>
          <p:cNvPr id="1043" name="Google Shape;1043;g2e505faaf59_0_0"/>
          <p:cNvSpPr txBox="1"/>
          <p:nvPr/>
        </p:nvSpPr>
        <p:spPr>
          <a:xfrm>
            <a:off x="539540" y="1883801"/>
            <a:ext cx="19518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1B235C"/>
              </a:buClr>
              <a:buSzPts val="1500"/>
              <a:buFont typeface="Arial"/>
              <a:buNone/>
            </a:pPr>
            <a:r>
              <a:rPr b="1" i="0" lang="en" sz="1500" u="none" cap="none" strike="noStrike">
                <a:solidFill>
                  <a:srgbClr val="1B235C"/>
                </a:solidFill>
                <a:latin typeface="Arial"/>
                <a:ea typeface="Arial"/>
                <a:cs typeface="Arial"/>
                <a:sym typeface="Arial"/>
              </a:rPr>
              <a:t>CMAS Level 4</a:t>
            </a:r>
            <a:endParaRPr b="0" i="0" sz="2700" u="none" cap="none" strike="noStrike">
              <a:solidFill>
                <a:schemeClr val="dk1"/>
              </a:solidFill>
              <a:latin typeface="Arial"/>
              <a:ea typeface="Arial"/>
              <a:cs typeface="Arial"/>
              <a:sym typeface="Arial"/>
            </a:endParaRPr>
          </a:p>
        </p:txBody>
      </p:sp>
      <p:sp>
        <p:nvSpPr>
          <p:cNvPr id="1044" name="Google Shape;1044;g2e505faaf59_0_0"/>
          <p:cNvSpPr txBox="1"/>
          <p:nvPr/>
        </p:nvSpPr>
        <p:spPr>
          <a:xfrm>
            <a:off x="539540" y="1422209"/>
            <a:ext cx="19047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1B235C"/>
              </a:buClr>
              <a:buSzPts val="1500"/>
              <a:buFont typeface="Arial"/>
              <a:buNone/>
            </a:pPr>
            <a:r>
              <a:rPr b="1" i="0" lang="en" sz="1500" u="none" cap="none" strike="noStrike">
                <a:solidFill>
                  <a:srgbClr val="1B235C"/>
                </a:solidFill>
                <a:latin typeface="Arial"/>
                <a:ea typeface="Arial"/>
                <a:cs typeface="Arial"/>
                <a:sym typeface="Arial"/>
              </a:rPr>
              <a:t>CMAS Level 5</a:t>
            </a:r>
            <a:endParaRPr b="0" i="0" sz="2700" u="none" cap="none" strike="noStrike">
              <a:solidFill>
                <a:schemeClr val="dk1"/>
              </a:solidFill>
              <a:latin typeface="Arial"/>
              <a:ea typeface="Arial"/>
              <a:cs typeface="Arial"/>
              <a:sym typeface="Arial"/>
            </a:endParaRPr>
          </a:p>
        </p:txBody>
      </p:sp>
      <p:sp>
        <p:nvSpPr>
          <p:cNvPr id="1045" name="Google Shape;1045;g2e505faaf59_0_0"/>
          <p:cNvSpPr txBox="1"/>
          <p:nvPr/>
        </p:nvSpPr>
        <p:spPr>
          <a:xfrm>
            <a:off x="527545" y="2824942"/>
            <a:ext cx="18579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2</a:t>
            </a:r>
            <a:endParaRPr b="0" i="0" sz="2700" u="none" cap="none" strike="noStrike">
              <a:solidFill>
                <a:schemeClr val="dk1"/>
              </a:solidFill>
              <a:latin typeface="Arial"/>
              <a:ea typeface="Arial"/>
              <a:cs typeface="Arial"/>
              <a:sym typeface="Arial"/>
            </a:endParaRPr>
          </a:p>
        </p:txBody>
      </p:sp>
      <p:cxnSp>
        <p:nvCxnSpPr>
          <p:cNvPr id="1046" name="Google Shape;1046;g2e505faaf59_0_0"/>
          <p:cNvCxnSpPr/>
          <p:nvPr/>
        </p:nvCxnSpPr>
        <p:spPr>
          <a:xfrm>
            <a:off x="1899013" y="3649372"/>
            <a:ext cx="6652200" cy="2400"/>
          </a:xfrm>
          <a:prstGeom prst="straightConnector1">
            <a:avLst/>
          </a:prstGeom>
          <a:noFill/>
          <a:ln cap="flat" cmpd="sng" w="9525">
            <a:solidFill>
              <a:srgbClr val="EAEAEA"/>
            </a:solidFill>
            <a:prstDash val="solid"/>
            <a:miter lim="800000"/>
            <a:headEnd len="sm" w="sm" type="none"/>
            <a:tailEnd len="sm" w="sm" type="none"/>
          </a:ln>
        </p:spPr>
      </p:cxnSp>
      <p:sp>
        <p:nvSpPr>
          <p:cNvPr id="1047" name="Google Shape;1047;g2e505faaf59_0_0"/>
          <p:cNvSpPr/>
          <p:nvPr/>
        </p:nvSpPr>
        <p:spPr>
          <a:xfrm>
            <a:off x="1899013" y="873257"/>
            <a:ext cx="6652200" cy="685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rgbClr val="055861"/>
                </a:solidFill>
                <a:latin typeface="Calibri"/>
                <a:ea typeface="Calibri"/>
                <a:cs typeface="Calibri"/>
                <a:sym typeface="Calibri"/>
              </a:rPr>
              <a:t>Q: Is the student expected to get to the next performance level within two years</a:t>
            </a:r>
            <a:r>
              <a:rPr b="1" lang="en">
                <a:solidFill>
                  <a:srgbClr val="055861"/>
                </a:solidFill>
                <a:latin typeface="Calibri"/>
                <a:ea typeface="Calibri"/>
                <a:cs typeface="Calibri"/>
                <a:sym typeface="Calibri"/>
              </a:rPr>
              <a:t> </a:t>
            </a:r>
            <a:endParaRPr b="1">
              <a:solidFill>
                <a:srgbClr val="055861"/>
              </a:solidFill>
              <a:latin typeface="Calibri"/>
              <a:ea typeface="Calibri"/>
              <a:cs typeface="Calibri"/>
              <a:sym typeface="Calibri"/>
            </a:endParaRPr>
          </a:p>
          <a:p>
            <a:pPr indent="0" lvl="0" marL="0" marR="0" rtl="0" algn="ctr">
              <a:spcBef>
                <a:spcPts val="0"/>
              </a:spcBef>
              <a:spcAft>
                <a:spcPts val="0"/>
              </a:spcAft>
              <a:buNone/>
            </a:pPr>
            <a:r>
              <a:rPr b="1" lang="en">
                <a:solidFill>
                  <a:srgbClr val="055861"/>
                </a:solidFill>
                <a:latin typeface="Calibri"/>
                <a:ea typeface="Calibri"/>
                <a:cs typeface="Calibri"/>
                <a:sym typeface="Calibri"/>
              </a:rPr>
              <a:t>(i.e., by the end of Grade 5)?</a:t>
            </a:r>
            <a:endParaRPr sz="1100"/>
          </a:p>
        </p:txBody>
      </p:sp>
      <p:sp>
        <p:nvSpPr>
          <p:cNvPr id="1048" name="Google Shape;1048;g2e505faaf59_0_0"/>
          <p:cNvSpPr txBox="1"/>
          <p:nvPr/>
        </p:nvSpPr>
        <p:spPr>
          <a:xfrm>
            <a:off x="4763146" y="3678686"/>
            <a:ext cx="13554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4</a:t>
            </a:r>
            <a:endParaRPr sz="1100"/>
          </a:p>
        </p:txBody>
      </p:sp>
      <p:sp>
        <p:nvSpPr>
          <p:cNvPr id="1049" name="Google Shape;1049;g2e505faaf59_0_0"/>
          <p:cNvSpPr/>
          <p:nvPr/>
        </p:nvSpPr>
        <p:spPr>
          <a:xfrm>
            <a:off x="4476625" y="3904273"/>
            <a:ext cx="1928400" cy="4767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200">
                <a:solidFill>
                  <a:srgbClr val="262626"/>
                </a:solidFill>
                <a:latin typeface="Calibri"/>
                <a:ea typeface="Calibri"/>
                <a:cs typeface="Calibri"/>
                <a:sym typeface="Calibri"/>
              </a:rPr>
              <a:t>Is this student considered “On Track”?</a:t>
            </a:r>
            <a:endParaRPr sz="1100"/>
          </a:p>
        </p:txBody>
      </p:sp>
      <p:sp>
        <p:nvSpPr>
          <p:cNvPr id="1050" name="Google Shape;1050;g2e505faaf59_0_0"/>
          <p:cNvSpPr txBox="1"/>
          <p:nvPr/>
        </p:nvSpPr>
        <p:spPr>
          <a:xfrm>
            <a:off x="2676890" y="3678686"/>
            <a:ext cx="13554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3</a:t>
            </a:r>
            <a:endParaRPr sz="1100"/>
          </a:p>
        </p:txBody>
      </p:sp>
      <p:sp>
        <p:nvSpPr>
          <p:cNvPr id="1051" name="Google Shape;1051;g2e505faaf59_0_0"/>
          <p:cNvSpPr txBox="1"/>
          <p:nvPr/>
        </p:nvSpPr>
        <p:spPr>
          <a:xfrm>
            <a:off x="6832441" y="3675710"/>
            <a:ext cx="13554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5</a:t>
            </a:r>
            <a:endParaRPr sz="1100"/>
          </a:p>
        </p:txBody>
      </p:sp>
      <p:sp>
        <p:nvSpPr>
          <p:cNvPr id="1052" name="Google Shape;1052;g2e505faaf59_0_0"/>
          <p:cNvSpPr/>
          <p:nvPr/>
        </p:nvSpPr>
        <p:spPr>
          <a:xfrm>
            <a:off x="4476627" y="2453798"/>
            <a:ext cx="1928400" cy="1202700"/>
          </a:xfrm>
          <a:prstGeom prst="rect">
            <a:avLst/>
          </a:prstGeom>
          <a:solidFill>
            <a:srgbClr val="055861"/>
          </a:solidFill>
          <a:ln>
            <a:noFill/>
          </a:ln>
        </p:spPr>
        <p:txBody>
          <a:bodyPr anchorCtr="0" anchor="t" bIns="27425" lIns="27425" spcFirstLastPara="1" rIns="27425" wrap="square" tIns="2742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53" name="Google Shape;1053;g2e505faaf59_0_0"/>
          <p:cNvSpPr txBox="1"/>
          <p:nvPr/>
        </p:nvSpPr>
        <p:spPr>
          <a:xfrm>
            <a:off x="4482065" y="2463743"/>
            <a:ext cx="1928400" cy="541500"/>
          </a:xfrm>
          <a:prstGeom prst="rect">
            <a:avLst/>
          </a:prstGeom>
          <a:noFill/>
          <a:ln>
            <a:noFill/>
          </a:ln>
        </p:spPr>
        <p:txBody>
          <a:bodyPr anchorCtr="0" anchor="t" bIns="27425" lIns="27425" spcFirstLastPara="1" rIns="27425" wrap="square" tIns="27425">
            <a:noAutofit/>
          </a:bodyPr>
          <a:lstStyle/>
          <a:p>
            <a:pPr indent="0" lvl="0" marL="0" marR="0" rtl="0" algn="ctr">
              <a:spcBef>
                <a:spcPts val="0"/>
              </a:spcBef>
              <a:spcAft>
                <a:spcPts val="0"/>
              </a:spcAft>
              <a:buNone/>
            </a:pPr>
            <a:r>
              <a:rPr lang="en" sz="1300">
                <a:solidFill>
                  <a:srgbClr val="FFFFFF"/>
                </a:solidFill>
                <a:latin typeface="Calibri"/>
                <a:ea typeface="Calibri"/>
                <a:cs typeface="Calibri"/>
                <a:sym typeface="Calibri"/>
              </a:rPr>
              <a:t>Performance Level 3</a:t>
            </a:r>
            <a:endParaRPr sz="1500">
              <a:solidFill>
                <a:schemeClr val="dk1"/>
              </a:solidFill>
              <a:latin typeface="Calibri"/>
              <a:ea typeface="Calibri"/>
              <a:cs typeface="Calibri"/>
              <a:sym typeface="Calibri"/>
            </a:endParaRPr>
          </a:p>
          <a:p>
            <a:pPr indent="0" lvl="0" marL="0" marR="0" rtl="0" algn="ctr">
              <a:spcBef>
                <a:spcPts val="500"/>
              </a:spcBef>
              <a:spcAft>
                <a:spcPts val="0"/>
              </a:spcAft>
              <a:buNone/>
            </a:pPr>
            <a:r>
              <a:rPr b="1" lang="en" sz="1300">
                <a:solidFill>
                  <a:srgbClr val="FFFFFF"/>
                </a:solidFill>
                <a:latin typeface="Calibri"/>
                <a:ea typeface="Calibri"/>
                <a:cs typeface="Calibri"/>
                <a:sym typeface="Calibri"/>
              </a:rPr>
              <a:t>Approached Expectations</a:t>
            </a:r>
            <a:endParaRPr sz="800">
              <a:solidFill>
                <a:schemeClr val="dk1"/>
              </a:solidFill>
              <a:latin typeface="Calibri"/>
              <a:ea typeface="Calibri"/>
              <a:cs typeface="Calibri"/>
              <a:sym typeface="Calibri"/>
            </a:endParaRPr>
          </a:p>
        </p:txBody>
      </p:sp>
      <p:pic>
        <p:nvPicPr>
          <p:cNvPr descr="people, education, Carrying, Silhouette, student, person, Bag, walking,  Schoolboy icon" id="1054" name="Google Shape;1054;g2e505faaf59_0_0"/>
          <p:cNvPicPr preferRelativeResize="0"/>
          <p:nvPr/>
        </p:nvPicPr>
        <p:blipFill rotWithShape="1">
          <a:blip r:embed="rId3">
            <a:alphaModFix/>
          </a:blip>
          <a:srcRect b="0" l="0" r="0" t="0"/>
          <a:stretch/>
        </p:blipFill>
        <p:spPr>
          <a:xfrm>
            <a:off x="5043361" y="1932599"/>
            <a:ext cx="544468" cy="547177"/>
          </a:xfrm>
          <a:prstGeom prst="rect">
            <a:avLst/>
          </a:prstGeom>
          <a:noFill/>
          <a:ln>
            <a:noFill/>
          </a:ln>
        </p:spPr>
      </p:pic>
      <p:cxnSp>
        <p:nvCxnSpPr>
          <p:cNvPr id="1055" name="Google Shape;1055;g2e505faaf59_0_0"/>
          <p:cNvCxnSpPr/>
          <p:nvPr/>
        </p:nvCxnSpPr>
        <p:spPr>
          <a:xfrm flipH="1" rot="10800000">
            <a:off x="5613903" y="2244755"/>
            <a:ext cx="1894500" cy="213900"/>
          </a:xfrm>
          <a:prstGeom prst="straightConnector1">
            <a:avLst/>
          </a:prstGeom>
          <a:noFill/>
          <a:ln cap="flat" cmpd="sng" w="25400">
            <a:solidFill>
              <a:srgbClr val="666666"/>
            </a:solidFill>
            <a:prstDash val="dash"/>
            <a:round/>
            <a:headEnd len="med" w="med" type="none"/>
            <a:tailEnd len="med" w="med" type="triangle"/>
          </a:ln>
        </p:spPr>
      </p:cxnSp>
      <p:sp>
        <p:nvSpPr>
          <p:cNvPr id="1056" name="Google Shape;1056;g2e505faaf59_0_0"/>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3 </a:t>
            </a:r>
            <a:r>
              <a:rPr lang="en" sz="800">
                <a:solidFill>
                  <a:srgbClr val="000000"/>
                </a:solidFill>
                <a:latin typeface="Roboto"/>
                <a:ea typeface="Roboto"/>
                <a:cs typeface="Roboto"/>
                <a:sym typeface="Roboto"/>
              </a:rPr>
              <a:t>– </a:t>
            </a:r>
            <a:r>
              <a:rPr lang="en" sz="800">
                <a:latin typeface="Roboto"/>
                <a:ea typeface="Roboto"/>
                <a:cs typeface="Roboto"/>
                <a:sym typeface="Roboto"/>
              </a:rPr>
              <a:t>On Track Growth</a:t>
            </a:r>
            <a:endParaRPr sz="800">
              <a:solidFill>
                <a:srgbClr val="000000"/>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sp>
        <p:nvSpPr>
          <p:cNvPr id="1061" name="Google Shape;1061;g2e505faaf59_0_25"/>
          <p:cNvSpPr/>
          <p:nvPr/>
        </p:nvSpPr>
        <p:spPr>
          <a:xfrm>
            <a:off x="0" y="4076575"/>
            <a:ext cx="9144000" cy="125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1062" name="Google Shape;1062;g2e505faaf59_0_25"/>
          <p:cNvCxnSpPr/>
          <p:nvPr/>
        </p:nvCxnSpPr>
        <p:spPr>
          <a:xfrm>
            <a:off x="1899063" y="2771189"/>
            <a:ext cx="6652200" cy="2400"/>
          </a:xfrm>
          <a:prstGeom prst="straightConnector1">
            <a:avLst/>
          </a:prstGeom>
          <a:noFill/>
          <a:ln cap="flat" cmpd="sng" w="9525">
            <a:solidFill>
              <a:srgbClr val="EAEAEA"/>
            </a:solidFill>
            <a:prstDash val="solid"/>
            <a:miter lim="800000"/>
            <a:headEnd len="sm" w="sm" type="none"/>
            <a:tailEnd len="sm" w="sm" type="none"/>
          </a:ln>
        </p:spPr>
      </p:cxnSp>
      <p:cxnSp>
        <p:nvCxnSpPr>
          <p:cNvPr id="1063" name="Google Shape;1063;g2e505faaf59_0_25"/>
          <p:cNvCxnSpPr/>
          <p:nvPr/>
        </p:nvCxnSpPr>
        <p:spPr>
          <a:xfrm>
            <a:off x="1899063" y="2310493"/>
            <a:ext cx="6652200" cy="2400"/>
          </a:xfrm>
          <a:prstGeom prst="straightConnector1">
            <a:avLst/>
          </a:prstGeom>
          <a:noFill/>
          <a:ln cap="flat" cmpd="sng" w="9525">
            <a:solidFill>
              <a:srgbClr val="EAEAEA"/>
            </a:solidFill>
            <a:prstDash val="solid"/>
            <a:miter lim="800000"/>
            <a:headEnd len="sm" w="sm" type="none"/>
            <a:tailEnd len="sm" w="sm" type="none"/>
          </a:ln>
        </p:spPr>
      </p:cxnSp>
      <p:cxnSp>
        <p:nvCxnSpPr>
          <p:cNvPr id="1064" name="Google Shape;1064;g2e505faaf59_0_25"/>
          <p:cNvCxnSpPr/>
          <p:nvPr/>
        </p:nvCxnSpPr>
        <p:spPr>
          <a:xfrm>
            <a:off x="1899063" y="1828782"/>
            <a:ext cx="6652200" cy="2400"/>
          </a:xfrm>
          <a:prstGeom prst="straightConnector1">
            <a:avLst/>
          </a:prstGeom>
          <a:noFill/>
          <a:ln cap="flat" cmpd="sng" w="9525">
            <a:solidFill>
              <a:srgbClr val="EAEAEA"/>
            </a:solidFill>
            <a:prstDash val="solid"/>
            <a:miter lim="800000"/>
            <a:headEnd len="sm" w="sm" type="none"/>
            <a:tailEnd len="sm" w="sm" type="none"/>
          </a:ln>
        </p:spPr>
      </p:cxnSp>
      <p:cxnSp>
        <p:nvCxnSpPr>
          <p:cNvPr id="1065" name="Google Shape;1065;g2e505faaf59_0_25"/>
          <p:cNvCxnSpPr/>
          <p:nvPr/>
        </p:nvCxnSpPr>
        <p:spPr>
          <a:xfrm>
            <a:off x="1899063" y="1345907"/>
            <a:ext cx="6652200" cy="2400"/>
          </a:xfrm>
          <a:prstGeom prst="straightConnector1">
            <a:avLst/>
          </a:prstGeom>
          <a:noFill/>
          <a:ln cap="flat" cmpd="sng" w="9525">
            <a:solidFill>
              <a:srgbClr val="EAEAEA"/>
            </a:solidFill>
            <a:prstDash val="solid"/>
            <a:miter lim="800000"/>
            <a:headEnd len="sm" w="sm" type="none"/>
            <a:tailEnd len="sm" w="sm" type="none"/>
          </a:ln>
        </p:spPr>
      </p:cxnSp>
      <p:pic>
        <p:nvPicPr>
          <p:cNvPr descr="Image result for student icon" id="1066" name="Google Shape;1066;g2e505faaf59_0_25"/>
          <p:cNvPicPr preferRelativeResize="0"/>
          <p:nvPr/>
        </p:nvPicPr>
        <p:blipFill rotWithShape="1">
          <a:blip r:embed="rId3">
            <a:alphaModFix/>
          </a:blip>
          <a:srcRect b="0" l="0" r="0" t="0"/>
          <a:stretch/>
        </p:blipFill>
        <p:spPr>
          <a:xfrm>
            <a:off x="3052601" y="1685659"/>
            <a:ext cx="596650" cy="559581"/>
          </a:xfrm>
          <a:prstGeom prst="rect">
            <a:avLst/>
          </a:prstGeom>
          <a:noFill/>
          <a:ln>
            <a:noFill/>
          </a:ln>
        </p:spPr>
      </p:pic>
      <p:sp>
        <p:nvSpPr>
          <p:cNvPr id="1067" name="Google Shape;1067;g2e505faaf59_0_25"/>
          <p:cNvSpPr/>
          <p:nvPr/>
        </p:nvSpPr>
        <p:spPr>
          <a:xfrm>
            <a:off x="2390421" y="2238802"/>
            <a:ext cx="1928400" cy="999300"/>
          </a:xfrm>
          <a:prstGeom prst="rect">
            <a:avLst/>
          </a:prstGeom>
          <a:solidFill>
            <a:srgbClr val="055861"/>
          </a:solidFill>
          <a:ln>
            <a:noFill/>
          </a:ln>
        </p:spPr>
        <p:txBody>
          <a:bodyPr anchorCtr="0" anchor="t" bIns="27425" lIns="27425" spcFirstLastPara="1" rIns="27425" wrap="square" tIns="2742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68" name="Google Shape;1068;g2e505faaf59_0_25"/>
          <p:cNvSpPr/>
          <p:nvPr/>
        </p:nvSpPr>
        <p:spPr>
          <a:xfrm>
            <a:off x="4476677" y="2044823"/>
            <a:ext cx="1928400" cy="1202700"/>
          </a:xfrm>
          <a:prstGeom prst="rect">
            <a:avLst/>
          </a:prstGeom>
          <a:solidFill>
            <a:srgbClr val="055861"/>
          </a:solidFill>
          <a:ln>
            <a:noFill/>
          </a:ln>
        </p:spPr>
        <p:txBody>
          <a:bodyPr anchorCtr="0" anchor="t" bIns="27425" lIns="27425" spcFirstLastPara="1" rIns="27425" wrap="square" tIns="2742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69" name="Google Shape;1069;g2e505faaf59_0_25"/>
          <p:cNvSpPr txBox="1"/>
          <p:nvPr/>
        </p:nvSpPr>
        <p:spPr>
          <a:xfrm>
            <a:off x="2374503" y="2251676"/>
            <a:ext cx="1928400" cy="594900"/>
          </a:xfrm>
          <a:prstGeom prst="rect">
            <a:avLst/>
          </a:prstGeom>
          <a:noFill/>
          <a:ln>
            <a:noFill/>
          </a:ln>
        </p:spPr>
        <p:txBody>
          <a:bodyPr anchorCtr="0" anchor="t" bIns="27425" lIns="27425" spcFirstLastPara="1" rIns="27425" wrap="square" tIns="27425">
            <a:noAutofit/>
          </a:bodyPr>
          <a:lstStyle/>
          <a:p>
            <a:pPr indent="0" lvl="0" marL="0" marR="0" rtl="0" algn="ctr">
              <a:spcBef>
                <a:spcPts val="0"/>
              </a:spcBef>
              <a:spcAft>
                <a:spcPts val="0"/>
              </a:spcAft>
              <a:buNone/>
            </a:pPr>
            <a:r>
              <a:rPr lang="en" sz="1300">
                <a:solidFill>
                  <a:srgbClr val="FFFFFF"/>
                </a:solidFill>
                <a:latin typeface="Calibri"/>
                <a:ea typeface="Calibri"/>
                <a:cs typeface="Calibri"/>
                <a:sym typeface="Calibri"/>
              </a:rPr>
              <a:t>Performance Level 3</a:t>
            </a:r>
            <a:endParaRPr sz="1500">
              <a:solidFill>
                <a:schemeClr val="dk1"/>
              </a:solidFill>
              <a:latin typeface="Calibri"/>
              <a:ea typeface="Calibri"/>
              <a:cs typeface="Calibri"/>
              <a:sym typeface="Calibri"/>
            </a:endParaRPr>
          </a:p>
          <a:p>
            <a:pPr indent="0" lvl="0" marL="0" marR="0" rtl="0" algn="ctr">
              <a:spcBef>
                <a:spcPts val="500"/>
              </a:spcBef>
              <a:spcAft>
                <a:spcPts val="0"/>
              </a:spcAft>
              <a:buNone/>
            </a:pPr>
            <a:r>
              <a:rPr b="1" lang="en" sz="1300">
                <a:solidFill>
                  <a:srgbClr val="FFFFFF"/>
                </a:solidFill>
                <a:latin typeface="Calibri"/>
                <a:ea typeface="Calibri"/>
                <a:cs typeface="Calibri"/>
                <a:sym typeface="Calibri"/>
              </a:rPr>
              <a:t>Approached Expectations</a:t>
            </a:r>
            <a:endParaRPr sz="800">
              <a:solidFill>
                <a:schemeClr val="dk1"/>
              </a:solidFill>
              <a:latin typeface="Calibri"/>
              <a:ea typeface="Calibri"/>
              <a:cs typeface="Calibri"/>
              <a:sym typeface="Calibri"/>
            </a:endParaRPr>
          </a:p>
        </p:txBody>
      </p:sp>
      <p:sp>
        <p:nvSpPr>
          <p:cNvPr id="1070" name="Google Shape;1070;g2e505faaf59_0_25"/>
          <p:cNvSpPr txBox="1"/>
          <p:nvPr/>
        </p:nvSpPr>
        <p:spPr>
          <a:xfrm>
            <a:off x="4482115" y="2054768"/>
            <a:ext cx="1928400" cy="541500"/>
          </a:xfrm>
          <a:prstGeom prst="rect">
            <a:avLst/>
          </a:prstGeom>
          <a:noFill/>
          <a:ln>
            <a:noFill/>
          </a:ln>
        </p:spPr>
        <p:txBody>
          <a:bodyPr anchorCtr="0" anchor="t" bIns="27425" lIns="27425" spcFirstLastPara="1" rIns="27425" wrap="square" tIns="27425">
            <a:noAutofit/>
          </a:bodyPr>
          <a:lstStyle/>
          <a:p>
            <a:pPr indent="0" lvl="0" marL="0" marR="0" rtl="0" algn="ctr">
              <a:spcBef>
                <a:spcPts val="0"/>
              </a:spcBef>
              <a:spcAft>
                <a:spcPts val="0"/>
              </a:spcAft>
              <a:buNone/>
            </a:pPr>
            <a:r>
              <a:rPr lang="en" sz="1300">
                <a:solidFill>
                  <a:srgbClr val="FFFFFF"/>
                </a:solidFill>
                <a:latin typeface="Calibri"/>
                <a:ea typeface="Calibri"/>
                <a:cs typeface="Calibri"/>
                <a:sym typeface="Calibri"/>
              </a:rPr>
              <a:t>Performance Level 3</a:t>
            </a:r>
            <a:endParaRPr sz="1500">
              <a:solidFill>
                <a:schemeClr val="dk1"/>
              </a:solidFill>
              <a:latin typeface="Calibri"/>
              <a:ea typeface="Calibri"/>
              <a:cs typeface="Calibri"/>
              <a:sym typeface="Calibri"/>
            </a:endParaRPr>
          </a:p>
          <a:p>
            <a:pPr indent="0" lvl="0" marL="0" marR="0" rtl="0" algn="ctr">
              <a:spcBef>
                <a:spcPts val="500"/>
              </a:spcBef>
              <a:spcAft>
                <a:spcPts val="0"/>
              </a:spcAft>
              <a:buNone/>
            </a:pPr>
            <a:r>
              <a:rPr b="1" lang="en" sz="1300">
                <a:solidFill>
                  <a:srgbClr val="FFFFFF"/>
                </a:solidFill>
                <a:latin typeface="Calibri"/>
                <a:ea typeface="Calibri"/>
                <a:cs typeface="Calibri"/>
                <a:sym typeface="Calibri"/>
              </a:rPr>
              <a:t>Approached Expectations</a:t>
            </a:r>
            <a:endParaRPr sz="800">
              <a:solidFill>
                <a:schemeClr val="dk1"/>
              </a:solidFill>
              <a:latin typeface="Calibri"/>
              <a:ea typeface="Calibri"/>
              <a:cs typeface="Calibri"/>
              <a:sym typeface="Calibri"/>
            </a:endParaRPr>
          </a:p>
        </p:txBody>
      </p:sp>
      <p:pic>
        <p:nvPicPr>
          <p:cNvPr descr="people, education, Carrying, Silhouette, student, person, Bag, walking,  Schoolboy icon" id="1071" name="Google Shape;1071;g2e505faaf59_0_25"/>
          <p:cNvPicPr preferRelativeResize="0"/>
          <p:nvPr/>
        </p:nvPicPr>
        <p:blipFill rotWithShape="1">
          <a:blip r:embed="rId4">
            <a:alphaModFix/>
          </a:blip>
          <a:srcRect b="0" l="0" r="0" t="0"/>
          <a:stretch/>
        </p:blipFill>
        <p:spPr>
          <a:xfrm>
            <a:off x="5043411" y="1523624"/>
            <a:ext cx="544468" cy="547177"/>
          </a:xfrm>
          <a:prstGeom prst="rect">
            <a:avLst/>
          </a:prstGeom>
          <a:noFill/>
          <a:ln>
            <a:noFill/>
          </a:ln>
        </p:spPr>
      </p:pic>
      <p:sp>
        <p:nvSpPr>
          <p:cNvPr id="1072" name="Google Shape;1072;g2e505faaf59_0_25"/>
          <p:cNvSpPr txBox="1"/>
          <p:nvPr/>
        </p:nvSpPr>
        <p:spPr>
          <a:xfrm>
            <a:off x="539590" y="2898287"/>
            <a:ext cx="18309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1</a:t>
            </a:r>
            <a:endParaRPr b="0" i="0" sz="2700" u="none" cap="none" strike="noStrike">
              <a:solidFill>
                <a:schemeClr val="dk1"/>
              </a:solidFill>
              <a:latin typeface="Arial"/>
              <a:ea typeface="Arial"/>
              <a:cs typeface="Arial"/>
              <a:sym typeface="Arial"/>
            </a:endParaRPr>
          </a:p>
        </p:txBody>
      </p:sp>
      <p:sp>
        <p:nvSpPr>
          <p:cNvPr id="1073" name="Google Shape;1073;g2e505faaf59_0_25"/>
          <p:cNvSpPr txBox="1"/>
          <p:nvPr/>
        </p:nvSpPr>
        <p:spPr>
          <a:xfrm>
            <a:off x="521119" y="1954523"/>
            <a:ext cx="18042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3</a:t>
            </a:r>
            <a:endParaRPr b="0" i="0" sz="2700" u="none" cap="none" strike="noStrike">
              <a:solidFill>
                <a:schemeClr val="dk1"/>
              </a:solidFill>
              <a:latin typeface="Arial"/>
              <a:ea typeface="Arial"/>
              <a:cs typeface="Arial"/>
              <a:sym typeface="Arial"/>
            </a:endParaRPr>
          </a:p>
        </p:txBody>
      </p:sp>
      <p:sp>
        <p:nvSpPr>
          <p:cNvPr id="1074" name="Google Shape;1074;g2e505faaf59_0_25"/>
          <p:cNvSpPr txBox="1"/>
          <p:nvPr/>
        </p:nvSpPr>
        <p:spPr>
          <a:xfrm>
            <a:off x="539590" y="1474825"/>
            <a:ext cx="19518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1B235C"/>
              </a:buClr>
              <a:buSzPts val="1500"/>
              <a:buFont typeface="Arial"/>
              <a:buNone/>
            </a:pPr>
            <a:r>
              <a:rPr b="1" i="0" lang="en" sz="1500" u="none" cap="none" strike="noStrike">
                <a:solidFill>
                  <a:srgbClr val="1B235C"/>
                </a:solidFill>
                <a:latin typeface="Arial"/>
                <a:ea typeface="Arial"/>
                <a:cs typeface="Arial"/>
                <a:sym typeface="Arial"/>
              </a:rPr>
              <a:t>CMAS Level 4</a:t>
            </a:r>
            <a:endParaRPr b="0" i="0" sz="2700" u="none" cap="none" strike="noStrike">
              <a:solidFill>
                <a:schemeClr val="dk1"/>
              </a:solidFill>
              <a:latin typeface="Arial"/>
              <a:ea typeface="Arial"/>
              <a:cs typeface="Arial"/>
              <a:sym typeface="Arial"/>
            </a:endParaRPr>
          </a:p>
        </p:txBody>
      </p:sp>
      <p:sp>
        <p:nvSpPr>
          <p:cNvPr id="1075" name="Google Shape;1075;g2e505faaf59_0_25"/>
          <p:cNvSpPr txBox="1"/>
          <p:nvPr/>
        </p:nvSpPr>
        <p:spPr>
          <a:xfrm>
            <a:off x="539590" y="1013234"/>
            <a:ext cx="19047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1B235C"/>
              </a:buClr>
              <a:buSzPts val="1500"/>
              <a:buFont typeface="Arial"/>
              <a:buNone/>
            </a:pPr>
            <a:r>
              <a:rPr b="1" i="0" lang="en" sz="1500" u="none" cap="none" strike="noStrike">
                <a:solidFill>
                  <a:srgbClr val="1B235C"/>
                </a:solidFill>
                <a:latin typeface="Arial"/>
                <a:ea typeface="Arial"/>
                <a:cs typeface="Arial"/>
                <a:sym typeface="Arial"/>
              </a:rPr>
              <a:t>CMAS Level 5</a:t>
            </a:r>
            <a:endParaRPr b="0" i="0" sz="2700" u="none" cap="none" strike="noStrike">
              <a:solidFill>
                <a:schemeClr val="dk1"/>
              </a:solidFill>
              <a:latin typeface="Arial"/>
              <a:ea typeface="Arial"/>
              <a:cs typeface="Arial"/>
              <a:sym typeface="Arial"/>
            </a:endParaRPr>
          </a:p>
        </p:txBody>
      </p:sp>
      <p:sp>
        <p:nvSpPr>
          <p:cNvPr id="1076" name="Google Shape;1076;g2e505faaf59_0_25"/>
          <p:cNvSpPr txBox="1"/>
          <p:nvPr/>
        </p:nvSpPr>
        <p:spPr>
          <a:xfrm>
            <a:off x="527595" y="2415967"/>
            <a:ext cx="18579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2</a:t>
            </a:r>
            <a:endParaRPr b="0" i="0" sz="2700" u="none" cap="none" strike="noStrike">
              <a:solidFill>
                <a:schemeClr val="dk1"/>
              </a:solidFill>
              <a:latin typeface="Arial"/>
              <a:ea typeface="Arial"/>
              <a:cs typeface="Arial"/>
              <a:sym typeface="Arial"/>
            </a:endParaRPr>
          </a:p>
        </p:txBody>
      </p:sp>
      <p:cxnSp>
        <p:nvCxnSpPr>
          <p:cNvPr id="1077" name="Google Shape;1077;g2e505faaf59_0_25"/>
          <p:cNvCxnSpPr/>
          <p:nvPr/>
        </p:nvCxnSpPr>
        <p:spPr>
          <a:xfrm>
            <a:off x="1899063" y="3240397"/>
            <a:ext cx="6652200" cy="2400"/>
          </a:xfrm>
          <a:prstGeom prst="straightConnector1">
            <a:avLst/>
          </a:prstGeom>
          <a:noFill/>
          <a:ln cap="flat" cmpd="sng" w="9525">
            <a:solidFill>
              <a:srgbClr val="EAEAEA"/>
            </a:solidFill>
            <a:prstDash val="solid"/>
            <a:miter lim="800000"/>
            <a:headEnd len="sm" w="sm" type="none"/>
            <a:tailEnd len="sm" w="sm" type="none"/>
          </a:ln>
        </p:spPr>
      </p:cxnSp>
      <p:sp>
        <p:nvSpPr>
          <p:cNvPr id="1078" name="Google Shape;1078;g2e505faaf59_0_25"/>
          <p:cNvSpPr txBox="1"/>
          <p:nvPr/>
        </p:nvSpPr>
        <p:spPr>
          <a:xfrm>
            <a:off x="2676940" y="3269710"/>
            <a:ext cx="13554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3</a:t>
            </a:r>
            <a:endParaRPr sz="1100"/>
          </a:p>
        </p:txBody>
      </p:sp>
      <p:sp>
        <p:nvSpPr>
          <p:cNvPr id="1079" name="Google Shape;1079;g2e505faaf59_0_25"/>
          <p:cNvSpPr txBox="1"/>
          <p:nvPr/>
        </p:nvSpPr>
        <p:spPr>
          <a:xfrm>
            <a:off x="4763196" y="3269710"/>
            <a:ext cx="13554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4</a:t>
            </a:r>
            <a:endParaRPr sz="1100"/>
          </a:p>
        </p:txBody>
      </p:sp>
      <p:sp>
        <p:nvSpPr>
          <p:cNvPr id="1080" name="Google Shape;1080;g2e505faaf59_0_25"/>
          <p:cNvSpPr/>
          <p:nvPr/>
        </p:nvSpPr>
        <p:spPr>
          <a:xfrm>
            <a:off x="4490247" y="3527639"/>
            <a:ext cx="1928400" cy="685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200">
                <a:solidFill>
                  <a:srgbClr val="262626"/>
                </a:solidFill>
                <a:latin typeface="Calibri"/>
                <a:ea typeface="Calibri"/>
                <a:cs typeface="Calibri"/>
                <a:sym typeface="Calibri"/>
              </a:rPr>
              <a:t>The student grew but is still approaching expectations by Grade 4.</a:t>
            </a:r>
            <a:endParaRPr sz="1100"/>
          </a:p>
        </p:txBody>
      </p:sp>
      <p:sp>
        <p:nvSpPr>
          <p:cNvPr id="1081" name="Google Shape;1081;g2e505faaf59_0_25"/>
          <p:cNvSpPr txBox="1"/>
          <p:nvPr/>
        </p:nvSpPr>
        <p:spPr>
          <a:xfrm>
            <a:off x="6832491" y="3266735"/>
            <a:ext cx="13554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5</a:t>
            </a:r>
            <a:endParaRPr sz="1100"/>
          </a:p>
        </p:txBody>
      </p:sp>
      <p:cxnSp>
        <p:nvCxnSpPr>
          <p:cNvPr id="1082" name="Google Shape;1082;g2e505faaf59_0_25"/>
          <p:cNvCxnSpPr/>
          <p:nvPr/>
        </p:nvCxnSpPr>
        <p:spPr>
          <a:xfrm flipH="1" rot="10800000">
            <a:off x="3505047" y="2037368"/>
            <a:ext cx="977100" cy="185400"/>
          </a:xfrm>
          <a:prstGeom prst="straightConnector1">
            <a:avLst/>
          </a:prstGeom>
          <a:noFill/>
          <a:ln cap="flat" cmpd="sng" w="25400">
            <a:solidFill>
              <a:schemeClr val="dk1"/>
            </a:solidFill>
            <a:prstDash val="solid"/>
            <a:round/>
            <a:headEnd len="med" w="med" type="none"/>
            <a:tailEnd len="med" w="med" type="triangle"/>
          </a:ln>
        </p:spPr>
      </p:cxnSp>
      <p:sp>
        <p:nvSpPr>
          <p:cNvPr id="1083" name="Google Shape;1083;g2e505faaf59_0_25"/>
          <p:cNvSpPr txBox="1"/>
          <p:nvPr/>
        </p:nvSpPr>
        <p:spPr>
          <a:xfrm>
            <a:off x="3555652" y="1651203"/>
            <a:ext cx="10164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a:solidFill>
                  <a:schemeClr val="dk1"/>
                </a:solidFill>
                <a:latin typeface="Calibri"/>
                <a:ea typeface="Calibri"/>
                <a:cs typeface="Calibri"/>
                <a:sym typeface="Calibri"/>
              </a:rPr>
              <a:t>???</a:t>
            </a:r>
            <a:endParaRPr sz="1100"/>
          </a:p>
        </p:txBody>
      </p:sp>
      <p:sp>
        <p:nvSpPr>
          <p:cNvPr id="1084" name="Google Shape;1084;g2e505faaf59_0_25"/>
          <p:cNvSpPr/>
          <p:nvPr/>
        </p:nvSpPr>
        <p:spPr>
          <a:xfrm>
            <a:off x="2390425" y="3461201"/>
            <a:ext cx="1928400" cy="7521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200">
                <a:solidFill>
                  <a:srgbClr val="262626"/>
                </a:solidFill>
                <a:latin typeface="Calibri"/>
                <a:ea typeface="Calibri"/>
                <a:cs typeface="Calibri"/>
                <a:sym typeface="Calibri"/>
              </a:rPr>
              <a:t>The student was approaching expectations in Grade 3.</a:t>
            </a:r>
            <a:endParaRPr sz="1100"/>
          </a:p>
        </p:txBody>
      </p:sp>
      <p:sp>
        <p:nvSpPr>
          <p:cNvPr id="1085" name="Google Shape;1085;g2e505faaf59_0_25"/>
          <p:cNvSpPr txBox="1"/>
          <p:nvPr>
            <p:ph type="title"/>
          </p:nvPr>
        </p:nvSpPr>
        <p:spPr>
          <a:xfrm>
            <a:off x="311700" y="105100"/>
            <a:ext cx="7167900" cy="741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t>Catch Up</a:t>
            </a:r>
            <a:r>
              <a:rPr lang="en"/>
              <a:t> </a:t>
            </a:r>
            <a:r>
              <a:rPr b="1" lang="en"/>
              <a:t>Example</a:t>
            </a:r>
            <a:endParaRPr b="1"/>
          </a:p>
        </p:txBody>
      </p:sp>
      <p:sp>
        <p:nvSpPr>
          <p:cNvPr id="1086" name="Google Shape;1086;g2e505faaf59_0_25"/>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3 </a:t>
            </a:r>
            <a:r>
              <a:rPr lang="en" sz="800">
                <a:solidFill>
                  <a:srgbClr val="000000"/>
                </a:solidFill>
                <a:latin typeface="Roboto"/>
                <a:ea typeface="Roboto"/>
                <a:cs typeface="Roboto"/>
                <a:sym typeface="Roboto"/>
              </a:rPr>
              <a:t>– </a:t>
            </a:r>
            <a:r>
              <a:rPr lang="en" sz="800">
                <a:latin typeface="Roboto"/>
                <a:ea typeface="Roboto"/>
                <a:cs typeface="Roboto"/>
                <a:sym typeface="Roboto"/>
              </a:rPr>
              <a:t>On Track Growth</a:t>
            </a:r>
            <a:endParaRPr sz="800">
              <a:solidFill>
                <a:srgbClr val="000000"/>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g2e505faaf59_0_55"/>
          <p:cNvSpPr/>
          <p:nvPr/>
        </p:nvSpPr>
        <p:spPr>
          <a:xfrm>
            <a:off x="0" y="4100175"/>
            <a:ext cx="9144000" cy="125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1092" name="Google Shape;1092;g2e505faaf59_0_55"/>
          <p:cNvCxnSpPr/>
          <p:nvPr/>
        </p:nvCxnSpPr>
        <p:spPr>
          <a:xfrm>
            <a:off x="1899063" y="2794789"/>
            <a:ext cx="6652200" cy="2400"/>
          </a:xfrm>
          <a:prstGeom prst="straightConnector1">
            <a:avLst/>
          </a:prstGeom>
          <a:noFill/>
          <a:ln cap="flat" cmpd="sng" w="9525">
            <a:solidFill>
              <a:srgbClr val="EAEAEA"/>
            </a:solidFill>
            <a:prstDash val="solid"/>
            <a:miter lim="800000"/>
            <a:headEnd len="sm" w="sm" type="none"/>
            <a:tailEnd len="sm" w="sm" type="none"/>
          </a:ln>
        </p:spPr>
      </p:cxnSp>
      <p:cxnSp>
        <p:nvCxnSpPr>
          <p:cNvPr id="1093" name="Google Shape;1093;g2e505faaf59_0_55"/>
          <p:cNvCxnSpPr/>
          <p:nvPr/>
        </p:nvCxnSpPr>
        <p:spPr>
          <a:xfrm>
            <a:off x="1899063" y="2334093"/>
            <a:ext cx="6652200" cy="2400"/>
          </a:xfrm>
          <a:prstGeom prst="straightConnector1">
            <a:avLst/>
          </a:prstGeom>
          <a:noFill/>
          <a:ln cap="flat" cmpd="sng" w="9525">
            <a:solidFill>
              <a:srgbClr val="EAEAEA"/>
            </a:solidFill>
            <a:prstDash val="solid"/>
            <a:miter lim="800000"/>
            <a:headEnd len="sm" w="sm" type="none"/>
            <a:tailEnd len="sm" w="sm" type="none"/>
          </a:ln>
        </p:spPr>
      </p:cxnSp>
      <p:cxnSp>
        <p:nvCxnSpPr>
          <p:cNvPr id="1094" name="Google Shape;1094;g2e505faaf59_0_55"/>
          <p:cNvCxnSpPr/>
          <p:nvPr/>
        </p:nvCxnSpPr>
        <p:spPr>
          <a:xfrm>
            <a:off x="1899063" y="1852382"/>
            <a:ext cx="6652200" cy="2400"/>
          </a:xfrm>
          <a:prstGeom prst="straightConnector1">
            <a:avLst/>
          </a:prstGeom>
          <a:noFill/>
          <a:ln cap="flat" cmpd="sng" w="9525">
            <a:solidFill>
              <a:srgbClr val="EAEAEA"/>
            </a:solidFill>
            <a:prstDash val="solid"/>
            <a:miter lim="800000"/>
            <a:headEnd len="sm" w="sm" type="none"/>
            <a:tailEnd len="sm" w="sm" type="none"/>
          </a:ln>
        </p:spPr>
      </p:cxnSp>
      <p:cxnSp>
        <p:nvCxnSpPr>
          <p:cNvPr id="1095" name="Google Shape;1095;g2e505faaf59_0_55"/>
          <p:cNvCxnSpPr/>
          <p:nvPr/>
        </p:nvCxnSpPr>
        <p:spPr>
          <a:xfrm>
            <a:off x="1899063" y="1369507"/>
            <a:ext cx="6652200" cy="2400"/>
          </a:xfrm>
          <a:prstGeom prst="straightConnector1">
            <a:avLst/>
          </a:prstGeom>
          <a:noFill/>
          <a:ln cap="flat" cmpd="sng" w="9525">
            <a:solidFill>
              <a:srgbClr val="EAEAEA"/>
            </a:solidFill>
            <a:prstDash val="solid"/>
            <a:miter lim="800000"/>
            <a:headEnd len="sm" w="sm" type="none"/>
            <a:tailEnd len="sm" w="sm" type="none"/>
          </a:ln>
        </p:spPr>
      </p:cxnSp>
      <p:pic>
        <p:nvPicPr>
          <p:cNvPr descr="Image result for student icon" id="1096" name="Google Shape;1096;g2e505faaf59_0_55"/>
          <p:cNvPicPr preferRelativeResize="0"/>
          <p:nvPr/>
        </p:nvPicPr>
        <p:blipFill rotWithShape="1">
          <a:blip r:embed="rId3">
            <a:alphaModFix/>
          </a:blip>
          <a:srcRect b="0" l="0" r="0" t="0"/>
          <a:stretch/>
        </p:blipFill>
        <p:spPr>
          <a:xfrm>
            <a:off x="3052601" y="1709259"/>
            <a:ext cx="596650" cy="559581"/>
          </a:xfrm>
          <a:prstGeom prst="rect">
            <a:avLst/>
          </a:prstGeom>
          <a:noFill/>
          <a:ln>
            <a:noFill/>
          </a:ln>
        </p:spPr>
      </p:pic>
      <p:sp>
        <p:nvSpPr>
          <p:cNvPr id="1097" name="Google Shape;1097;g2e505faaf59_0_55"/>
          <p:cNvSpPr/>
          <p:nvPr/>
        </p:nvSpPr>
        <p:spPr>
          <a:xfrm>
            <a:off x="2390421" y="2262402"/>
            <a:ext cx="1928400" cy="999300"/>
          </a:xfrm>
          <a:prstGeom prst="rect">
            <a:avLst/>
          </a:prstGeom>
          <a:solidFill>
            <a:srgbClr val="055861"/>
          </a:solidFill>
          <a:ln>
            <a:noFill/>
          </a:ln>
        </p:spPr>
        <p:txBody>
          <a:bodyPr anchorCtr="0" anchor="t" bIns="27425" lIns="27425" spcFirstLastPara="1" rIns="27425" wrap="square" tIns="2742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98" name="Google Shape;1098;g2e505faaf59_0_55"/>
          <p:cNvSpPr/>
          <p:nvPr/>
        </p:nvSpPr>
        <p:spPr>
          <a:xfrm>
            <a:off x="4476677" y="2068423"/>
            <a:ext cx="1928400" cy="1202700"/>
          </a:xfrm>
          <a:prstGeom prst="rect">
            <a:avLst/>
          </a:prstGeom>
          <a:solidFill>
            <a:srgbClr val="055861"/>
          </a:solidFill>
          <a:ln>
            <a:noFill/>
          </a:ln>
        </p:spPr>
        <p:txBody>
          <a:bodyPr anchorCtr="0" anchor="t" bIns="27425" lIns="27425" spcFirstLastPara="1" rIns="27425" wrap="square" tIns="2742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99" name="Google Shape;1099;g2e505faaf59_0_55"/>
          <p:cNvSpPr txBox="1"/>
          <p:nvPr/>
        </p:nvSpPr>
        <p:spPr>
          <a:xfrm>
            <a:off x="2374503" y="2275276"/>
            <a:ext cx="1928400" cy="594900"/>
          </a:xfrm>
          <a:prstGeom prst="rect">
            <a:avLst/>
          </a:prstGeom>
          <a:noFill/>
          <a:ln>
            <a:noFill/>
          </a:ln>
        </p:spPr>
        <p:txBody>
          <a:bodyPr anchorCtr="0" anchor="t" bIns="27425" lIns="27425" spcFirstLastPara="1" rIns="27425" wrap="square" tIns="27425">
            <a:noAutofit/>
          </a:bodyPr>
          <a:lstStyle/>
          <a:p>
            <a:pPr indent="0" lvl="0" marL="0" marR="0" rtl="0" algn="ctr">
              <a:spcBef>
                <a:spcPts val="0"/>
              </a:spcBef>
              <a:spcAft>
                <a:spcPts val="0"/>
              </a:spcAft>
              <a:buNone/>
            </a:pPr>
            <a:r>
              <a:rPr lang="en" sz="1300">
                <a:solidFill>
                  <a:srgbClr val="FFFFFF"/>
                </a:solidFill>
                <a:latin typeface="Calibri"/>
                <a:ea typeface="Calibri"/>
                <a:cs typeface="Calibri"/>
                <a:sym typeface="Calibri"/>
              </a:rPr>
              <a:t>Performance Level 3</a:t>
            </a:r>
            <a:endParaRPr sz="1500">
              <a:solidFill>
                <a:schemeClr val="dk1"/>
              </a:solidFill>
              <a:latin typeface="Calibri"/>
              <a:ea typeface="Calibri"/>
              <a:cs typeface="Calibri"/>
              <a:sym typeface="Calibri"/>
            </a:endParaRPr>
          </a:p>
          <a:p>
            <a:pPr indent="0" lvl="0" marL="0" marR="0" rtl="0" algn="ctr">
              <a:spcBef>
                <a:spcPts val="500"/>
              </a:spcBef>
              <a:spcAft>
                <a:spcPts val="0"/>
              </a:spcAft>
              <a:buNone/>
            </a:pPr>
            <a:r>
              <a:rPr b="1" lang="en" sz="1300">
                <a:solidFill>
                  <a:srgbClr val="FFFFFF"/>
                </a:solidFill>
                <a:latin typeface="Calibri"/>
                <a:ea typeface="Calibri"/>
                <a:cs typeface="Calibri"/>
                <a:sym typeface="Calibri"/>
              </a:rPr>
              <a:t>Approached Expectations</a:t>
            </a:r>
            <a:endParaRPr sz="800">
              <a:solidFill>
                <a:schemeClr val="dk1"/>
              </a:solidFill>
              <a:latin typeface="Calibri"/>
              <a:ea typeface="Calibri"/>
              <a:cs typeface="Calibri"/>
              <a:sym typeface="Calibri"/>
            </a:endParaRPr>
          </a:p>
        </p:txBody>
      </p:sp>
      <p:sp>
        <p:nvSpPr>
          <p:cNvPr id="1100" name="Google Shape;1100;g2e505faaf59_0_55"/>
          <p:cNvSpPr txBox="1"/>
          <p:nvPr/>
        </p:nvSpPr>
        <p:spPr>
          <a:xfrm>
            <a:off x="4482115" y="2078368"/>
            <a:ext cx="1928400" cy="541500"/>
          </a:xfrm>
          <a:prstGeom prst="rect">
            <a:avLst/>
          </a:prstGeom>
          <a:noFill/>
          <a:ln>
            <a:noFill/>
          </a:ln>
        </p:spPr>
        <p:txBody>
          <a:bodyPr anchorCtr="0" anchor="t" bIns="27425" lIns="27425" spcFirstLastPara="1" rIns="27425" wrap="square" tIns="27425">
            <a:noAutofit/>
          </a:bodyPr>
          <a:lstStyle/>
          <a:p>
            <a:pPr indent="0" lvl="0" marL="0" marR="0" rtl="0" algn="ctr">
              <a:spcBef>
                <a:spcPts val="0"/>
              </a:spcBef>
              <a:spcAft>
                <a:spcPts val="0"/>
              </a:spcAft>
              <a:buNone/>
            </a:pPr>
            <a:r>
              <a:rPr lang="en" sz="1300">
                <a:solidFill>
                  <a:srgbClr val="FFFFFF"/>
                </a:solidFill>
                <a:latin typeface="Calibri"/>
                <a:ea typeface="Calibri"/>
                <a:cs typeface="Calibri"/>
                <a:sym typeface="Calibri"/>
              </a:rPr>
              <a:t>Performance Level 3</a:t>
            </a:r>
            <a:endParaRPr sz="1500">
              <a:solidFill>
                <a:schemeClr val="dk1"/>
              </a:solidFill>
              <a:latin typeface="Calibri"/>
              <a:ea typeface="Calibri"/>
              <a:cs typeface="Calibri"/>
              <a:sym typeface="Calibri"/>
            </a:endParaRPr>
          </a:p>
          <a:p>
            <a:pPr indent="0" lvl="0" marL="0" marR="0" rtl="0" algn="ctr">
              <a:spcBef>
                <a:spcPts val="500"/>
              </a:spcBef>
              <a:spcAft>
                <a:spcPts val="0"/>
              </a:spcAft>
              <a:buNone/>
            </a:pPr>
            <a:r>
              <a:rPr b="1" lang="en" sz="1300">
                <a:solidFill>
                  <a:srgbClr val="FFFFFF"/>
                </a:solidFill>
                <a:latin typeface="Calibri"/>
                <a:ea typeface="Calibri"/>
                <a:cs typeface="Calibri"/>
                <a:sym typeface="Calibri"/>
              </a:rPr>
              <a:t>Approached Expectations</a:t>
            </a:r>
            <a:endParaRPr sz="800">
              <a:solidFill>
                <a:schemeClr val="dk1"/>
              </a:solidFill>
              <a:latin typeface="Calibri"/>
              <a:ea typeface="Calibri"/>
              <a:cs typeface="Calibri"/>
              <a:sym typeface="Calibri"/>
            </a:endParaRPr>
          </a:p>
        </p:txBody>
      </p:sp>
      <p:pic>
        <p:nvPicPr>
          <p:cNvPr descr="people, education, Carrying, Silhouette, student, person, Bag, walking,  Schoolboy icon" id="1101" name="Google Shape;1101;g2e505faaf59_0_55"/>
          <p:cNvPicPr preferRelativeResize="0"/>
          <p:nvPr/>
        </p:nvPicPr>
        <p:blipFill rotWithShape="1">
          <a:blip r:embed="rId4">
            <a:alphaModFix/>
          </a:blip>
          <a:srcRect b="0" l="0" r="0" t="0"/>
          <a:stretch/>
        </p:blipFill>
        <p:spPr>
          <a:xfrm>
            <a:off x="5043411" y="1547224"/>
            <a:ext cx="544468" cy="547177"/>
          </a:xfrm>
          <a:prstGeom prst="rect">
            <a:avLst/>
          </a:prstGeom>
          <a:noFill/>
          <a:ln>
            <a:noFill/>
          </a:ln>
        </p:spPr>
      </p:pic>
      <p:sp>
        <p:nvSpPr>
          <p:cNvPr id="1102" name="Google Shape;1102;g2e505faaf59_0_55"/>
          <p:cNvSpPr txBox="1"/>
          <p:nvPr/>
        </p:nvSpPr>
        <p:spPr>
          <a:xfrm>
            <a:off x="539590" y="2921887"/>
            <a:ext cx="18309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1</a:t>
            </a:r>
            <a:endParaRPr b="0" i="0" sz="2700" u="none" cap="none" strike="noStrike">
              <a:solidFill>
                <a:schemeClr val="dk1"/>
              </a:solidFill>
              <a:latin typeface="Arial"/>
              <a:ea typeface="Arial"/>
              <a:cs typeface="Arial"/>
              <a:sym typeface="Arial"/>
            </a:endParaRPr>
          </a:p>
        </p:txBody>
      </p:sp>
      <p:sp>
        <p:nvSpPr>
          <p:cNvPr id="1103" name="Google Shape;1103;g2e505faaf59_0_55"/>
          <p:cNvSpPr txBox="1"/>
          <p:nvPr/>
        </p:nvSpPr>
        <p:spPr>
          <a:xfrm>
            <a:off x="521119" y="1978123"/>
            <a:ext cx="18042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3</a:t>
            </a:r>
            <a:endParaRPr b="0" i="0" sz="2700" u="none" cap="none" strike="noStrike">
              <a:solidFill>
                <a:schemeClr val="dk1"/>
              </a:solidFill>
              <a:latin typeface="Arial"/>
              <a:ea typeface="Arial"/>
              <a:cs typeface="Arial"/>
              <a:sym typeface="Arial"/>
            </a:endParaRPr>
          </a:p>
        </p:txBody>
      </p:sp>
      <p:sp>
        <p:nvSpPr>
          <p:cNvPr id="1104" name="Google Shape;1104;g2e505faaf59_0_55"/>
          <p:cNvSpPr txBox="1"/>
          <p:nvPr/>
        </p:nvSpPr>
        <p:spPr>
          <a:xfrm>
            <a:off x="539590" y="1498425"/>
            <a:ext cx="19518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1B235C"/>
              </a:buClr>
              <a:buSzPts val="1500"/>
              <a:buFont typeface="Arial"/>
              <a:buNone/>
            </a:pPr>
            <a:r>
              <a:rPr b="1" i="0" lang="en" sz="1500" u="none" cap="none" strike="noStrike">
                <a:solidFill>
                  <a:srgbClr val="1B235C"/>
                </a:solidFill>
                <a:latin typeface="Arial"/>
                <a:ea typeface="Arial"/>
                <a:cs typeface="Arial"/>
                <a:sym typeface="Arial"/>
              </a:rPr>
              <a:t>CMAS Level 4</a:t>
            </a:r>
            <a:endParaRPr b="0" i="0" sz="2700" u="none" cap="none" strike="noStrike">
              <a:solidFill>
                <a:schemeClr val="dk1"/>
              </a:solidFill>
              <a:latin typeface="Arial"/>
              <a:ea typeface="Arial"/>
              <a:cs typeface="Arial"/>
              <a:sym typeface="Arial"/>
            </a:endParaRPr>
          </a:p>
        </p:txBody>
      </p:sp>
      <p:sp>
        <p:nvSpPr>
          <p:cNvPr id="1105" name="Google Shape;1105;g2e505faaf59_0_55"/>
          <p:cNvSpPr txBox="1"/>
          <p:nvPr/>
        </p:nvSpPr>
        <p:spPr>
          <a:xfrm>
            <a:off x="539590" y="1036834"/>
            <a:ext cx="19047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1B235C"/>
              </a:buClr>
              <a:buSzPts val="1500"/>
              <a:buFont typeface="Arial"/>
              <a:buNone/>
            </a:pPr>
            <a:r>
              <a:rPr b="1" i="0" lang="en" sz="1500" u="none" cap="none" strike="noStrike">
                <a:solidFill>
                  <a:srgbClr val="1B235C"/>
                </a:solidFill>
                <a:latin typeface="Arial"/>
                <a:ea typeface="Arial"/>
                <a:cs typeface="Arial"/>
                <a:sym typeface="Arial"/>
              </a:rPr>
              <a:t>CMAS Level 5</a:t>
            </a:r>
            <a:endParaRPr b="0" i="0" sz="2700" u="none" cap="none" strike="noStrike">
              <a:solidFill>
                <a:schemeClr val="dk1"/>
              </a:solidFill>
              <a:latin typeface="Arial"/>
              <a:ea typeface="Arial"/>
              <a:cs typeface="Arial"/>
              <a:sym typeface="Arial"/>
            </a:endParaRPr>
          </a:p>
        </p:txBody>
      </p:sp>
      <p:sp>
        <p:nvSpPr>
          <p:cNvPr id="1106" name="Google Shape;1106;g2e505faaf59_0_55"/>
          <p:cNvSpPr txBox="1"/>
          <p:nvPr/>
        </p:nvSpPr>
        <p:spPr>
          <a:xfrm>
            <a:off x="527595" y="2439567"/>
            <a:ext cx="1857900" cy="4767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55861"/>
              </a:buClr>
              <a:buSzPts val="1500"/>
              <a:buFont typeface="Arial"/>
              <a:buNone/>
            </a:pPr>
            <a:r>
              <a:rPr b="1" i="0" lang="en" sz="1500" u="none" cap="none" strike="noStrike">
                <a:solidFill>
                  <a:srgbClr val="055861"/>
                </a:solidFill>
                <a:latin typeface="Arial"/>
                <a:ea typeface="Arial"/>
                <a:cs typeface="Arial"/>
                <a:sym typeface="Arial"/>
              </a:rPr>
              <a:t>CMAS Level 2</a:t>
            </a:r>
            <a:endParaRPr b="0" i="0" sz="2700" u="none" cap="none" strike="noStrike">
              <a:solidFill>
                <a:schemeClr val="dk1"/>
              </a:solidFill>
              <a:latin typeface="Arial"/>
              <a:ea typeface="Arial"/>
              <a:cs typeface="Arial"/>
              <a:sym typeface="Arial"/>
            </a:endParaRPr>
          </a:p>
        </p:txBody>
      </p:sp>
      <p:cxnSp>
        <p:nvCxnSpPr>
          <p:cNvPr id="1107" name="Google Shape;1107;g2e505faaf59_0_55"/>
          <p:cNvCxnSpPr/>
          <p:nvPr/>
        </p:nvCxnSpPr>
        <p:spPr>
          <a:xfrm>
            <a:off x="1899063" y="3263997"/>
            <a:ext cx="6652200" cy="2400"/>
          </a:xfrm>
          <a:prstGeom prst="straightConnector1">
            <a:avLst/>
          </a:prstGeom>
          <a:noFill/>
          <a:ln cap="flat" cmpd="sng" w="9525">
            <a:solidFill>
              <a:srgbClr val="EAEAEA"/>
            </a:solidFill>
            <a:prstDash val="solid"/>
            <a:miter lim="800000"/>
            <a:headEnd len="sm" w="sm" type="none"/>
            <a:tailEnd len="sm" w="sm" type="none"/>
          </a:ln>
        </p:spPr>
      </p:cxnSp>
      <p:sp>
        <p:nvSpPr>
          <p:cNvPr id="1108" name="Google Shape;1108;g2e505faaf59_0_55"/>
          <p:cNvSpPr txBox="1"/>
          <p:nvPr/>
        </p:nvSpPr>
        <p:spPr>
          <a:xfrm>
            <a:off x="2676940" y="3293311"/>
            <a:ext cx="13554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3</a:t>
            </a:r>
            <a:endParaRPr sz="1100"/>
          </a:p>
        </p:txBody>
      </p:sp>
      <p:sp>
        <p:nvSpPr>
          <p:cNvPr id="1109" name="Google Shape;1109;g2e505faaf59_0_55"/>
          <p:cNvSpPr txBox="1"/>
          <p:nvPr/>
        </p:nvSpPr>
        <p:spPr>
          <a:xfrm>
            <a:off x="4763196" y="3293311"/>
            <a:ext cx="13554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4</a:t>
            </a:r>
            <a:endParaRPr sz="1100"/>
          </a:p>
        </p:txBody>
      </p:sp>
      <p:cxnSp>
        <p:nvCxnSpPr>
          <p:cNvPr id="1110" name="Google Shape;1110;g2e505faaf59_0_55"/>
          <p:cNvCxnSpPr/>
          <p:nvPr/>
        </p:nvCxnSpPr>
        <p:spPr>
          <a:xfrm flipH="1" rot="10800000">
            <a:off x="3505047" y="2060968"/>
            <a:ext cx="977100" cy="185400"/>
          </a:xfrm>
          <a:prstGeom prst="straightConnector1">
            <a:avLst/>
          </a:prstGeom>
          <a:noFill/>
          <a:ln cap="flat" cmpd="sng" w="25400">
            <a:solidFill>
              <a:schemeClr val="dk1"/>
            </a:solidFill>
            <a:prstDash val="solid"/>
            <a:round/>
            <a:headEnd len="med" w="med" type="none"/>
            <a:tailEnd len="med" w="med" type="triangle"/>
          </a:ln>
        </p:spPr>
      </p:cxnSp>
      <p:sp>
        <p:nvSpPr>
          <p:cNvPr id="1111" name="Google Shape;1111;g2e505faaf59_0_55"/>
          <p:cNvSpPr txBox="1"/>
          <p:nvPr/>
        </p:nvSpPr>
        <p:spPr>
          <a:xfrm>
            <a:off x="3505052" y="1582790"/>
            <a:ext cx="10164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a:solidFill>
                  <a:schemeClr val="dk1"/>
                </a:solidFill>
                <a:latin typeface="Calibri"/>
                <a:ea typeface="Calibri"/>
                <a:cs typeface="Calibri"/>
                <a:sym typeface="Calibri"/>
              </a:rPr>
              <a:t>SGP</a:t>
            </a:r>
            <a:r>
              <a:rPr b="1" lang="en" sz="1400">
                <a:solidFill>
                  <a:schemeClr val="dk1"/>
                </a:solidFill>
                <a:latin typeface="Calibri"/>
                <a:ea typeface="Calibri"/>
                <a:cs typeface="Calibri"/>
                <a:sym typeface="Calibri"/>
              </a:rPr>
              <a:t>: </a:t>
            </a:r>
            <a:r>
              <a:rPr lang="en" sz="1400">
                <a:solidFill>
                  <a:schemeClr val="dk1"/>
                </a:solidFill>
                <a:latin typeface="Calibri"/>
                <a:ea typeface="Calibri"/>
                <a:cs typeface="Calibri"/>
                <a:sym typeface="Calibri"/>
              </a:rPr>
              <a:t>46</a:t>
            </a:r>
            <a:endParaRPr sz="1100"/>
          </a:p>
        </p:txBody>
      </p:sp>
      <p:sp>
        <p:nvSpPr>
          <p:cNvPr id="1112" name="Google Shape;1112;g2e505faaf59_0_55"/>
          <p:cNvSpPr txBox="1"/>
          <p:nvPr/>
        </p:nvSpPr>
        <p:spPr>
          <a:xfrm>
            <a:off x="6832491" y="3290335"/>
            <a:ext cx="1355400" cy="3084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chemeClr val="dk1"/>
              </a:buClr>
              <a:buSzPts val="1500"/>
              <a:buFont typeface="Arial"/>
              <a:buNone/>
            </a:pPr>
            <a:r>
              <a:rPr b="1" i="0" lang="en" sz="1500" u="none" cap="none" strike="noStrike">
                <a:solidFill>
                  <a:schemeClr val="dk1"/>
                </a:solidFill>
                <a:latin typeface="Arial"/>
                <a:ea typeface="Arial"/>
                <a:cs typeface="Arial"/>
                <a:sym typeface="Arial"/>
              </a:rPr>
              <a:t>Grade 5</a:t>
            </a:r>
            <a:endParaRPr sz="1100"/>
          </a:p>
        </p:txBody>
      </p:sp>
      <p:sp>
        <p:nvSpPr>
          <p:cNvPr id="1113" name="Google Shape;1113;g2e505faaf59_0_55"/>
          <p:cNvSpPr/>
          <p:nvPr/>
        </p:nvSpPr>
        <p:spPr>
          <a:xfrm>
            <a:off x="4490247" y="3551239"/>
            <a:ext cx="1928400" cy="685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200">
                <a:solidFill>
                  <a:srgbClr val="262626"/>
                </a:solidFill>
                <a:latin typeface="Calibri"/>
                <a:ea typeface="Calibri"/>
                <a:cs typeface="Calibri"/>
                <a:sym typeface="Calibri"/>
              </a:rPr>
              <a:t>The student grew but is still approaching expectations by Grade 4.</a:t>
            </a:r>
            <a:endParaRPr sz="1100"/>
          </a:p>
        </p:txBody>
      </p:sp>
      <p:sp>
        <p:nvSpPr>
          <p:cNvPr id="1114" name="Google Shape;1114;g2e505faaf59_0_55"/>
          <p:cNvSpPr txBox="1"/>
          <p:nvPr/>
        </p:nvSpPr>
        <p:spPr>
          <a:xfrm>
            <a:off x="7406602" y="1710650"/>
            <a:ext cx="7086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rgbClr val="666666"/>
                </a:solidFill>
                <a:latin typeface="Calibri"/>
                <a:ea typeface="Calibri"/>
                <a:cs typeface="Calibri"/>
                <a:sym typeface="Calibri"/>
              </a:rPr>
              <a:t>???</a:t>
            </a:r>
            <a:endParaRPr sz="1100">
              <a:solidFill>
                <a:srgbClr val="666666"/>
              </a:solidFill>
            </a:endParaRPr>
          </a:p>
        </p:txBody>
      </p:sp>
      <p:sp>
        <p:nvSpPr>
          <p:cNvPr id="1115" name="Google Shape;1115;g2e505faaf59_0_55"/>
          <p:cNvSpPr txBox="1"/>
          <p:nvPr/>
        </p:nvSpPr>
        <p:spPr>
          <a:xfrm>
            <a:off x="374225" y="3865625"/>
            <a:ext cx="1257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chemeClr val="dk2"/>
                </a:solidFill>
                <a:latin typeface="Calibri"/>
                <a:ea typeface="Calibri"/>
                <a:cs typeface="Calibri"/>
                <a:sym typeface="Calibri"/>
              </a:rPr>
              <a:t>SGP = Student Growth Percentile</a:t>
            </a:r>
            <a:endParaRPr sz="800">
              <a:solidFill>
                <a:schemeClr val="dk2"/>
              </a:solidFill>
              <a:latin typeface="Calibri"/>
              <a:ea typeface="Calibri"/>
              <a:cs typeface="Calibri"/>
              <a:sym typeface="Calibri"/>
            </a:endParaRPr>
          </a:p>
        </p:txBody>
      </p:sp>
      <p:cxnSp>
        <p:nvCxnSpPr>
          <p:cNvPr id="1116" name="Google Shape;1116;g2e505faaf59_0_55"/>
          <p:cNvCxnSpPr/>
          <p:nvPr/>
        </p:nvCxnSpPr>
        <p:spPr>
          <a:xfrm flipH="1" rot="10800000">
            <a:off x="5613953" y="1859379"/>
            <a:ext cx="1894500" cy="213900"/>
          </a:xfrm>
          <a:prstGeom prst="straightConnector1">
            <a:avLst/>
          </a:prstGeom>
          <a:noFill/>
          <a:ln cap="flat" cmpd="sng" w="25400">
            <a:solidFill>
              <a:srgbClr val="666666"/>
            </a:solidFill>
            <a:prstDash val="dash"/>
            <a:round/>
            <a:headEnd len="med" w="med" type="none"/>
            <a:tailEnd len="med" w="med" type="triangle"/>
          </a:ln>
        </p:spPr>
      </p:cxnSp>
      <p:sp>
        <p:nvSpPr>
          <p:cNvPr id="1117" name="Google Shape;1117;g2e505faaf59_0_55"/>
          <p:cNvSpPr txBox="1"/>
          <p:nvPr>
            <p:ph type="title"/>
          </p:nvPr>
        </p:nvSpPr>
        <p:spPr>
          <a:xfrm>
            <a:off x="311700" y="105100"/>
            <a:ext cx="7167900" cy="741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t>Catch Up</a:t>
            </a:r>
            <a:r>
              <a:rPr lang="en"/>
              <a:t> </a:t>
            </a:r>
            <a:r>
              <a:rPr b="1" lang="en"/>
              <a:t>Example</a:t>
            </a:r>
            <a:endParaRPr b="1"/>
          </a:p>
        </p:txBody>
      </p:sp>
      <p:sp>
        <p:nvSpPr>
          <p:cNvPr id="1118" name="Google Shape;1118;g2e505faaf59_0_55"/>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3 </a:t>
            </a:r>
            <a:r>
              <a:rPr lang="en" sz="800">
                <a:solidFill>
                  <a:srgbClr val="000000"/>
                </a:solidFill>
                <a:latin typeface="Roboto"/>
                <a:ea typeface="Roboto"/>
                <a:cs typeface="Roboto"/>
                <a:sym typeface="Roboto"/>
              </a:rPr>
              <a:t>– </a:t>
            </a:r>
            <a:r>
              <a:rPr lang="en" sz="800">
                <a:latin typeface="Roboto"/>
                <a:ea typeface="Roboto"/>
                <a:cs typeface="Roboto"/>
                <a:sym typeface="Roboto"/>
              </a:rPr>
              <a:t>On Track Growth</a:t>
            </a:r>
            <a:endParaRPr sz="800">
              <a:solidFill>
                <a:srgbClr val="000000"/>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1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DE ">
  <a:themeElements>
    <a:clrScheme name="Simple Light">
      <a:dk1>
        <a:srgbClr val="000000"/>
      </a:dk1>
      <a:lt1>
        <a:srgbClr val="FFFFFF"/>
      </a:lt1>
      <a:dk2>
        <a:srgbClr val="595959"/>
      </a:dk2>
      <a:lt2>
        <a:srgbClr val="EEEEEE"/>
      </a:lt2>
      <a:accent1>
        <a:srgbClr val="077682"/>
      </a:accent1>
      <a:accent2>
        <a:srgbClr val="232C67"/>
      </a:accent2>
      <a:accent3>
        <a:srgbClr val="78909C"/>
      </a:accent3>
      <a:accent4>
        <a:srgbClr val="EC6752"/>
      </a:accent4>
      <a:accent5>
        <a:srgbClr val="AAA5D2"/>
      </a:accent5>
      <a:accent6>
        <a:srgbClr val="F8B333"/>
      </a:accent6>
      <a:hlink>
        <a:srgbClr val="2C338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DE ">
  <a:themeElements>
    <a:clrScheme name="Simple Light">
      <a:dk1>
        <a:srgbClr val="000000"/>
      </a:dk1>
      <a:lt1>
        <a:srgbClr val="FFFFFF"/>
      </a:lt1>
      <a:dk2>
        <a:srgbClr val="595959"/>
      </a:dk2>
      <a:lt2>
        <a:srgbClr val="EEEEEE"/>
      </a:lt2>
      <a:accent1>
        <a:srgbClr val="077682"/>
      </a:accent1>
      <a:accent2>
        <a:srgbClr val="232C67"/>
      </a:accent2>
      <a:accent3>
        <a:srgbClr val="78909C"/>
      </a:accent3>
      <a:accent4>
        <a:srgbClr val="EC6752"/>
      </a:accent4>
      <a:accent5>
        <a:srgbClr val="AAA5D2"/>
      </a:accent5>
      <a:accent6>
        <a:srgbClr val="F8B333"/>
      </a:accent6>
      <a:hlink>
        <a:srgbClr val="2C338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Mangan, Daniel</dc:creator>
</cp:coreProperties>
</file>