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2.xml" ContentType="application/vnd.openxmlformats-officedocument.presentationml.notesSlide+xml"/>
  <Override PartName="/ppt/tags/tag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tags/tag4.xml" ContentType="application/vnd.openxmlformats-officedocument.presentationml.tags+xml"/>
  <Override PartName="/ppt/notesSlides/notesSlide4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5.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91" r:id="rId3"/>
    <p:sldMasterId id="2147483702" r:id="rId4"/>
  </p:sldMasterIdLst>
  <p:notesMasterIdLst>
    <p:notesMasterId r:id="rId68"/>
  </p:notesMasterIdLst>
  <p:handoutMasterIdLst>
    <p:handoutMasterId r:id="rId69"/>
  </p:handoutMasterIdLst>
  <p:sldIdLst>
    <p:sldId id="367" r:id="rId5"/>
    <p:sldId id="368" r:id="rId6"/>
    <p:sldId id="335" r:id="rId7"/>
    <p:sldId id="360" r:id="rId8"/>
    <p:sldId id="369" r:id="rId9"/>
    <p:sldId id="370" r:id="rId10"/>
    <p:sldId id="371" r:id="rId11"/>
    <p:sldId id="314" r:id="rId12"/>
    <p:sldId id="362" r:id="rId13"/>
    <p:sldId id="343" r:id="rId14"/>
    <p:sldId id="306" r:id="rId15"/>
    <p:sldId id="294" r:id="rId16"/>
    <p:sldId id="351" r:id="rId17"/>
    <p:sldId id="308" r:id="rId18"/>
    <p:sldId id="309" r:id="rId19"/>
    <p:sldId id="288" r:id="rId20"/>
    <p:sldId id="290" r:id="rId21"/>
    <p:sldId id="311" r:id="rId22"/>
    <p:sldId id="352" r:id="rId23"/>
    <p:sldId id="321" r:id="rId24"/>
    <p:sldId id="322" r:id="rId25"/>
    <p:sldId id="323" r:id="rId26"/>
    <p:sldId id="353" r:id="rId27"/>
    <p:sldId id="373" r:id="rId28"/>
    <p:sldId id="266" r:id="rId29"/>
    <p:sldId id="316" r:id="rId30"/>
    <p:sldId id="354" r:id="rId31"/>
    <p:sldId id="262" r:id="rId32"/>
    <p:sldId id="345" r:id="rId33"/>
    <p:sldId id="268" r:id="rId34"/>
    <p:sldId id="338" r:id="rId35"/>
    <p:sldId id="269" r:id="rId36"/>
    <p:sldId id="358" r:id="rId37"/>
    <p:sldId id="276" r:id="rId38"/>
    <p:sldId id="339" r:id="rId39"/>
    <p:sldId id="287" r:id="rId40"/>
    <p:sldId id="271" r:id="rId41"/>
    <p:sldId id="272" r:id="rId42"/>
    <p:sldId id="273" r:id="rId43"/>
    <p:sldId id="340" r:id="rId44"/>
    <p:sldId id="281" r:id="rId45"/>
    <p:sldId id="284" r:id="rId46"/>
    <p:sldId id="342" r:id="rId47"/>
    <p:sldId id="355" r:id="rId48"/>
    <p:sldId id="297" r:id="rId49"/>
    <p:sldId id="326" r:id="rId50"/>
    <p:sldId id="327" r:id="rId51"/>
    <p:sldId id="328" r:id="rId52"/>
    <p:sldId id="329" r:id="rId53"/>
    <p:sldId id="298" r:id="rId54"/>
    <p:sldId id="331" r:id="rId55"/>
    <p:sldId id="332" r:id="rId56"/>
    <p:sldId id="341" r:id="rId57"/>
    <p:sldId id="356" r:id="rId58"/>
    <p:sldId id="374" r:id="rId59"/>
    <p:sldId id="261" r:id="rId60"/>
    <p:sldId id="364" r:id="rId61"/>
    <p:sldId id="365" r:id="rId62"/>
    <p:sldId id="366" r:id="rId63"/>
    <p:sldId id="319" r:id="rId64"/>
    <p:sldId id="320" r:id="rId65"/>
    <p:sldId id="359" r:id="rId66"/>
    <p:sldId id="37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52" autoAdjust="0"/>
  </p:normalViewPr>
  <p:slideViewPr>
    <p:cSldViewPr snapToGrid="0" snapToObjects="1">
      <p:cViewPr varScale="1">
        <p:scale>
          <a:sx n="96" d="100"/>
          <a:sy n="96" d="100"/>
        </p:scale>
        <p:origin x="-4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F0D32-A3AB-40E0-96F0-FC44E0D0347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507DAC4-F64F-4719-92A6-D5152C7E942B}">
      <dgm:prSet phldrT="[Text]"/>
      <dgm:spPr>
        <a:xfrm>
          <a:off x="601106" y="410077"/>
          <a:ext cx="8010448" cy="820582"/>
        </a:xfrm>
      </dgm:spPr>
      <dgm:t>
        <a:bodyPr/>
        <a:lstStyle/>
        <a:p>
          <a:r>
            <a:rPr lang="en-US" dirty="0" smtClean="0">
              <a:latin typeface="Arial"/>
              <a:ea typeface="+mn-ea"/>
              <a:cs typeface="+mn-cs"/>
            </a:rPr>
            <a:t>Manage your electronics.</a:t>
          </a:r>
          <a:endParaRPr lang="en-US" dirty="0">
            <a:latin typeface="Arial"/>
            <a:ea typeface="+mn-ea"/>
            <a:cs typeface="+mn-cs"/>
          </a:endParaRPr>
        </a:p>
      </dgm:t>
    </dgm:pt>
    <dgm:pt modelId="{07570503-A093-46BD-B90F-12E8FD7484FC}" type="parTrans" cxnId="{2EAD0D9F-5A8A-45C4-A5A0-76D404F3A464}">
      <dgm:prSet/>
      <dgm:spPr/>
      <dgm:t>
        <a:bodyPr/>
        <a:lstStyle/>
        <a:p>
          <a:endParaRPr lang="en-US"/>
        </a:p>
      </dgm:t>
    </dgm:pt>
    <dgm:pt modelId="{ADB80FDB-E3DD-4449-B769-320524B069FA}" type="sibTrans" cxnId="{2EAD0D9F-5A8A-45C4-A5A0-76D404F3A464}">
      <dgm:prSet/>
      <dgm:spPr>
        <a:xfrm>
          <a:off x="-6031190" y="-922847"/>
          <a:ext cx="7179696" cy="7179696"/>
        </a:xfrm>
      </dgm:spPr>
      <dgm:t>
        <a:bodyPr/>
        <a:lstStyle/>
        <a:p>
          <a:endParaRPr lang="en-US"/>
        </a:p>
      </dgm:t>
    </dgm:pt>
    <dgm:pt modelId="{32D5B4F8-8F80-41AD-AB23-7D8B0BEFCBD4}">
      <dgm:prSet phldrT="[Text]"/>
      <dgm:spPr>
        <a:xfrm>
          <a:off x="1071565" y="1641165"/>
          <a:ext cx="7539990" cy="820582"/>
        </a:xfrm>
      </dgm:spPr>
      <dgm:t>
        <a:bodyPr/>
        <a:lstStyle/>
        <a:p>
          <a:r>
            <a:rPr lang="en-US" dirty="0" smtClean="0">
              <a:latin typeface="Arial"/>
              <a:ea typeface="+mn-ea"/>
              <a:cs typeface="+mn-cs"/>
            </a:rPr>
            <a:t>Be all in, all the time.</a:t>
          </a:r>
          <a:endParaRPr lang="en-US" dirty="0">
            <a:latin typeface="Arial"/>
            <a:ea typeface="+mn-ea"/>
            <a:cs typeface="+mn-cs"/>
          </a:endParaRPr>
        </a:p>
      </dgm:t>
    </dgm:pt>
    <dgm:pt modelId="{6D869A67-5F6E-436A-B186-2004D44CE507}" type="parTrans" cxnId="{C884D6F7-3604-4BC8-B74C-032F6773FCF8}">
      <dgm:prSet/>
      <dgm:spPr/>
      <dgm:t>
        <a:bodyPr/>
        <a:lstStyle/>
        <a:p>
          <a:endParaRPr lang="en-US"/>
        </a:p>
      </dgm:t>
    </dgm:pt>
    <dgm:pt modelId="{BAE40D20-85D8-4772-8DA5-1088E8CD2BB0}" type="sibTrans" cxnId="{C884D6F7-3604-4BC8-B74C-032F6773FCF8}">
      <dgm:prSet/>
      <dgm:spPr/>
      <dgm:t>
        <a:bodyPr/>
        <a:lstStyle/>
        <a:p>
          <a:endParaRPr lang="en-US"/>
        </a:p>
      </dgm:t>
    </dgm:pt>
    <dgm:pt modelId="{58C0E1E4-9918-4453-B31E-016CF528F631}">
      <dgm:prSet/>
      <dgm:spPr/>
      <dgm:t>
        <a:bodyPr/>
        <a:lstStyle/>
        <a:p>
          <a:r>
            <a:rPr lang="en-US" dirty="0" smtClean="0">
              <a:latin typeface="Arial" panose="020B0604020202020204" pitchFamily="34" charset="0"/>
              <a:cs typeface="Arial" panose="020B0604020202020204" pitchFamily="34" charset="0"/>
            </a:rPr>
            <a:t>Be honest.  Warts and all.  </a:t>
          </a:r>
          <a:endParaRPr lang="en-US" dirty="0">
            <a:latin typeface="Arial" panose="020B0604020202020204" pitchFamily="34" charset="0"/>
            <a:cs typeface="Arial" panose="020B0604020202020204" pitchFamily="34" charset="0"/>
          </a:endParaRPr>
        </a:p>
      </dgm:t>
    </dgm:pt>
    <dgm:pt modelId="{D1CEF128-951E-4063-9B9A-AF4BE0E06A39}" type="parTrans" cxnId="{8274BE4B-101A-4BCF-A9A6-958CBBE816F8}">
      <dgm:prSet/>
      <dgm:spPr/>
      <dgm:t>
        <a:bodyPr/>
        <a:lstStyle/>
        <a:p>
          <a:endParaRPr lang="en-US"/>
        </a:p>
      </dgm:t>
    </dgm:pt>
    <dgm:pt modelId="{BEB39863-68CA-436C-8713-8E70B6D707F2}" type="sibTrans" cxnId="{8274BE4B-101A-4BCF-A9A6-958CBBE816F8}">
      <dgm:prSet/>
      <dgm:spPr/>
      <dgm:t>
        <a:bodyPr/>
        <a:lstStyle/>
        <a:p>
          <a:endParaRPr lang="en-US"/>
        </a:p>
      </dgm:t>
    </dgm:pt>
    <dgm:pt modelId="{8B020A56-C958-47FF-B4D9-A31AF316D796}">
      <dgm:prSet/>
      <dgm:spPr/>
      <dgm:t>
        <a:bodyPr/>
        <a:lstStyle/>
        <a:p>
          <a:r>
            <a:rPr lang="en-US" dirty="0" smtClean="0">
              <a:latin typeface="Arial" panose="020B0604020202020204" pitchFamily="34" charset="0"/>
              <a:cs typeface="Arial" panose="020B0604020202020204" pitchFamily="34" charset="0"/>
            </a:rPr>
            <a:t>Be nice, but not too nice.  Pushback</a:t>
          </a:r>
          <a:r>
            <a:rPr lang="en-US" dirty="0" smtClean="0"/>
            <a:t>.</a:t>
          </a:r>
          <a:endParaRPr lang="en-US" dirty="0"/>
        </a:p>
      </dgm:t>
    </dgm:pt>
    <dgm:pt modelId="{5A4A482E-D303-4D24-92C8-FACB2E957807}" type="parTrans" cxnId="{625D0E5B-CCB7-4BCB-BAE1-AD55E5867FDC}">
      <dgm:prSet/>
      <dgm:spPr/>
      <dgm:t>
        <a:bodyPr/>
        <a:lstStyle/>
        <a:p>
          <a:endParaRPr lang="en-US"/>
        </a:p>
      </dgm:t>
    </dgm:pt>
    <dgm:pt modelId="{EED8341B-9C82-4026-A373-B812D7E358C7}" type="sibTrans" cxnId="{625D0E5B-CCB7-4BCB-BAE1-AD55E5867FDC}">
      <dgm:prSet/>
      <dgm:spPr/>
      <dgm:t>
        <a:bodyPr/>
        <a:lstStyle/>
        <a:p>
          <a:endParaRPr lang="en-US"/>
        </a:p>
      </dgm:t>
    </dgm:pt>
    <dgm:pt modelId="{D1EF8E5C-DE5D-4038-B315-4526F668C2E9}">
      <dgm:prSet phldrT="[Text]"/>
      <dgm:spPr>
        <a:xfrm>
          <a:off x="1071565" y="1641165"/>
          <a:ext cx="7539990" cy="820582"/>
        </a:xfrm>
      </dgm:spPr>
      <dgm:t>
        <a:bodyPr/>
        <a:lstStyle/>
        <a:p>
          <a:r>
            <a:rPr lang="en-US" dirty="0" smtClean="0">
              <a:latin typeface="Arial"/>
              <a:ea typeface="+mn-ea"/>
              <a:cs typeface="+mn-cs"/>
            </a:rPr>
            <a:t>Have a growth mindset.</a:t>
          </a:r>
          <a:endParaRPr lang="en-US" dirty="0">
            <a:latin typeface="Arial"/>
            <a:ea typeface="+mn-ea"/>
            <a:cs typeface="+mn-cs"/>
          </a:endParaRPr>
        </a:p>
      </dgm:t>
    </dgm:pt>
    <dgm:pt modelId="{9A614519-0487-4C11-A7BE-666578FD7366}" type="parTrans" cxnId="{65E0EFAB-A91D-4C52-975D-6B9A8C938514}">
      <dgm:prSet/>
      <dgm:spPr/>
      <dgm:t>
        <a:bodyPr/>
        <a:lstStyle/>
        <a:p>
          <a:endParaRPr lang="en-US"/>
        </a:p>
      </dgm:t>
    </dgm:pt>
    <dgm:pt modelId="{5E340988-AACE-4413-87F2-AFB8DBEA457B}" type="sibTrans" cxnId="{65E0EFAB-A91D-4C52-975D-6B9A8C938514}">
      <dgm:prSet/>
      <dgm:spPr/>
      <dgm:t>
        <a:bodyPr/>
        <a:lstStyle/>
        <a:p>
          <a:endParaRPr lang="en-US"/>
        </a:p>
      </dgm:t>
    </dgm:pt>
    <dgm:pt modelId="{4EDFE758-AC4E-4364-8DD6-75C80BF1CC5A}">
      <dgm:prSet/>
      <dgm:spPr/>
      <dgm:t>
        <a:bodyPr/>
        <a:lstStyle/>
        <a:p>
          <a:r>
            <a:rPr lang="en-US" dirty="0" smtClean="0">
              <a:latin typeface="Arial" panose="020B0604020202020204" pitchFamily="34" charset="0"/>
              <a:cs typeface="Arial" panose="020B0604020202020204" pitchFamily="34" charset="0"/>
            </a:rPr>
            <a:t>Take care of yourself</a:t>
          </a:r>
          <a:endParaRPr lang="en-US" dirty="0">
            <a:latin typeface="Arial" panose="020B0604020202020204" pitchFamily="34" charset="0"/>
            <a:cs typeface="Arial" panose="020B0604020202020204" pitchFamily="34" charset="0"/>
          </a:endParaRPr>
        </a:p>
      </dgm:t>
    </dgm:pt>
    <dgm:pt modelId="{D8991C82-3CD1-4BE1-A4DF-E7F3F3990236}" type="parTrans" cxnId="{1E6990D5-3E30-4F22-ABC8-9E7DE59A50E2}">
      <dgm:prSet/>
      <dgm:spPr/>
      <dgm:t>
        <a:bodyPr/>
        <a:lstStyle/>
        <a:p>
          <a:endParaRPr lang="en-US"/>
        </a:p>
      </dgm:t>
    </dgm:pt>
    <dgm:pt modelId="{8D3BA4FA-587E-4855-988A-7A3A9B80CCF5}" type="sibTrans" cxnId="{1E6990D5-3E30-4F22-ABC8-9E7DE59A50E2}">
      <dgm:prSet/>
      <dgm:spPr/>
      <dgm:t>
        <a:bodyPr/>
        <a:lstStyle/>
        <a:p>
          <a:endParaRPr lang="en-US"/>
        </a:p>
      </dgm:t>
    </dgm:pt>
    <dgm:pt modelId="{4470E8AD-BB75-41F7-946C-9D0789C34EF9}" type="pres">
      <dgm:prSet presAssocID="{D51F0D32-A3AB-40E0-96F0-FC44E0D03474}" presName="Name0" presStyleCnt="0">
        <dgm:presLayoutVars>
          <dgm:chMax val="7"/>
          <dgm:chPref val="7"/>
          <dgm:dir/>
        </dgm:presLayoutVars>
      </dgm:prSet>
      <dgm:spPr/>
      <dgm:t>
        <a:bodyPr/>
        <a:lstStyle/>
        <a:p>
          <a:endParaRPr lang="en-US"/>
        </a:p>
      </dgm:t>
    </dgm:pt>
    <dgm:pt modelId="{32C191E7-C5D4-4FF5-A6A5-AC4A59A5DA9C}" type="pres">
      <dgm:prSet presAssocID="{D51F0D32-A3AB-40E0-96F0-FC44E0D03474}" presName="Name1" presStyleCnt="0"/>
      <dgm:spPr/>
      <dgm:t>
        <a:bodyPr/>
        <a:lstStyle/>
        <a:p>
          <a:endParaRPr lang="en-US"/>
        </a:p>
      </dgm:t>
    </dgm:pt>
    <dgm:pt modelId="{1B0A327F-8128-4F61-AA72-5C156B61B623}" type="pres">
      <dgm:prSet presAssocID="{D51F0D32-A3AB-40E0-96F0-FC44E0D03474}" presName="cycle" presStyleCnt="0"/>
      <dgm:spPr/>
      <dgm:t>
        <a:bodyPr/>
        <a:lstStyle/>
        <a:p>
          <a:endParaRPr lang="en-US"/>
        </a:p>
      </dgm:t>
    </dgm:pt>
    <dgm:pt modelId="{DE24C704-1DBF-43CA-AA53-EA4151609024}" type="pres">
      <dgm:prSet presAssocID="{D51F0D32-A3AB-40E0-96F0-FC44E0D03474}" presName="srcNode" presStyleLbl="node1" presStyleIdx="0" presStyleCnt="6"/>
      <dgm:spPr/>
      <dgm:t>
        <a:bodyPr/>
        <a:lstStyle/>
        <a:p>
          <a:endParaRPr lang="en-US"/>
        </a:p>
      </dgm:t>
    </dgm:pt>
    <dgm:pt modelId="{7DD110A3-9F9F-4B50-B3F6-FD88AB7299F9}" type="pres">
      <dgm:prSet presAssocID="{D51F0D32-A3AB-40E0-96F0-FC44E0D03474}" presName="conn" presStyleLbl="parChTrans1D2" presStyleIdx="0" presStyleCnt="1"/>
      <dgm:spPr>
        <a:prstGeom prst="blockArc">
          <a:avLst>
            <a:gd name="adj1" fmla="val 18900000"/>
            <a:gd name="adj2" fmla="val 2700000"/>
            <a:gd name="adj3" fmla="val 301"/>
          </a:avLst>
        </a:prstGeom>
      </dgm:spPr>
      <dgm:t>
        <a:bodyPr/>
        <a:lstStyle/>
        <a:p>
          <a:endParaRPr lang="en-US"/>
        </a:p>
      </dgm:t>
    </dgm:pt>
    <dgm:pt modelId="{A6BA77D4-1DC2-4015-BCDF-55E187131D18}" type="pres">
      <dgm:prSet presAssocID="{D51F0D32-A3AB-40E0-96F0-FC44E0D03474}" presName="extraNode" presStyleLbl="node1" presStyleIdx="0" presStyleCnt="6"/>
      <dgm:spPr/>
      <dgm:t>
        <a:bodyPr/>
        <a:lstStyle/>
        <a:p>
          <a:endParaRPr lang="en-US"/>
        </a:p>
      </dgm:t>
    </dgm:pt>
    <dgm:pt modelId="{7F1CD81C-352A-415F-9EEF-5F4C9A93783F}" type="pres">
      <dgm:prSet presAssocID="{D51F0D32-A3AB-40E0-96F0-FC44E0D03474}" presName="dstNode" presStyleLbl="node1" presStyleIdx="0" presStyleCnt="6"/>
      <dgm:spPr/>
      <dgm:t>
        <a:bodyPr/>
        <a:lstStyle/>
        <a:p>
          <a:endParaRPr lang="en-US"/>
        </a:p>
      </dgm:t>
    </dgm:pt>
    <dgm:pt modelId="{BD865D55-2A39-4FBF-9FD7-657463870FB8}" type="pres">
      <dgm:prSet presAssocID="{2507DAC4-F64F-4719-92A6-D5152C7E942B}" presName="text_1" presStyleLbl="node1" presStyleIdx="0" presStyleCnt="6">
        <dgm:presLayoutVars>
          <dgm:bulletEnabled val="1"/>
        </dgm:presLayoutVars>
      </dgm:prSet>
      <dgm:spPr>
        <a:prstGeom prst="rect">
          <a:avLst/>
        </a:prstGeom>
      </dgm:spPr>
      <dgm:t>
        <a:bodyPr/>
        <a:lstStyle/>
        <a:p>
          <a:endParaRPr lang="en-US"/>
        </a:p>
      </dgm:t>
    </dgm:pt>
    <dgm:pt modelId="{5DA06D41-3103-4727-A765-7F18711BDF70}" type="pres">
      <dgm:prSet presAssocID="{2507DAC4-F64F-4719-92A6-D5152C7E942B}" presName="accent_1" presStyleCnt="0"/>
      <dgm:spPr/>
      <dgm:t>
        <a:bodyPr/>
        <a:lstStyle/>
        <a:p>
          <a:endParaRPr lang="en-US"/>
        </a:p>
      </dgm:t>
    </dgm:pt>
    <dgm:pt modelId="{A0D5C72B-D66F-41CF-AE07-FCE89F4709F6}" type="pres">
      <dgm:prSet presAssocID="{2507DAC4-F64F-4719-92A6-D5152C7E942B}" presName="accentRepeatNode" presStyleLbl="solidFgAcc1" presStyleIdx="0" presStyleCnt="6"/>
      <dgm:spPr>
        <a:xfrm>
          <a:off x="88242" y="307505"/>
          <a:ext cx="1025728" cy="1025728"/>
        </a:xfrm>
        <a:prstGeom prst="ellipse">
          <a:avLst/>
        </a:prstGeom>
        <a:blipFill rotWithShape="0">
          <a:blip xmlns:r="http://schemas.openxmlformats.org/officeDocument/2006/relationships" r:embed="rId1"/>
          <a:stretch>
            <a:fillRect/>
          </a:stretch>
        </a:blipFill>
      </dgm:spPr>
      <dgm:t>
        <a:bodyPr/>
        <a:lstStyle/>
        <a:p>
          <a:endParaRPr lang="en-US"/>
        </a:p>
      </dgm:t>
    </dgm:pt>
    <dgm:pt modelId="{747F83F2-19E9-47CA-A649-6F45B927C8DB}" type="pres">
      <dgm:prSet presAssocID="{32D5B4F8-8F80-41AD-AB23-7D8B0BEFCBD4}" presName="text_2" presStyleLbl="node1" presStyleIdx="1" presStyleCnt="6">
        <dgm:presLayoutVars>
          <dgm:bulletEnabled val="1"/>
        </dgm:presLayoutVars>
      </dgm:prSet>
      <dgm:spPr>
        <a:prstGeom prst="rect">
          <a:avLst/>
        </a:prstGeom>
      </dgm:spPr>
      <dgm:t>
        <a:bodyPr/>
        <a:lstStyle/>
        <a:p>
          <a:endParaRPr lang="en-US"/>
        </a:p>
      </dgm:t>
    </dgm:pt>
    <dgm:pt modelId="{4028099D-53EB-4B35-B77A-1072008B8174}" type="pres">
      <dgm:prSet presAssocID="{32D5B4F8-8F80-41AD-AB23-7D8B0BEFCBD4}" presName="accent_2" presStyleCnt="0"/>
      <dgm:spPr/>
      <dgm:t>
        <a:bodyPr/>
        <a:lstStyle/>
        <a:p>
          <a:endParaRPr lang="en-US"/>
        </a:p>
      </dgm:t>
    </dgm:pt>
    <dgm:pt modelId="{0A8AE807-07FB-4686-908C-ADAE0A387212}" type="pres">
      <dgm:prSet presAssocID="{32D5B4F8-8F80-41AD-AB23-7D8B0BEFCBD4}" presName="accentRepeatNode" presStyleLbl="solidFgAcc1" presStyleIdx="1" presStyleCnt="6"/>
      <dgm:spPr>
        <a:xfrm>
          <a:off x="558701" y="1538592"/>
          <a:ext cx="1025728" cy="1025728"/>
        </a:xfrm>
        <a:prstGeom prst="ellipse">
          <a:avLst/>
        </a:prstGeom>
        <a:blipFill rotWithShape="0">
          <a:blip xmlns:r="http://schemas.openxmlformats.org/officeDocument/2006/relationships" r:embed="rId2"/>
          <a:stretch>
            <a:fillRect/>
          </a:stretch>
        </a:blipFill>
      </dgm:spPr>
      <dgm:t>
        <a:bodyPr/>
        <a:lstStyle/>
        <a:p>
          <a:endParaRPr lang="en-US"/>
        </a:p>
      </dgm:t>
    </dgm:pt>
    <dgm:pt modelId="{2D82A1A9-52F6-4354-A1DF-FE108D66FD4D}" type="pres">
      <dgm:prSet presAssocID="{D1EF8E5C-DE5D-4038-B315-4526F668C2E9}" presName="text_3" presStyleLbl="node1" presStyleIdx="2" presStyleCnt="6">
        <dgm:presLayoutVars>
          <dgm:bulletEnabled val="1"/>
        </dgm:presLayoutVars>
      </dgm:prSet>
      <dgm:spPr/>
      <dgm:t>
        <a:bodyPr/>
        <a:lstStyle/>
        <a:p>
          <a:endParaRPr lang="en-US"/>
        </a:p>
      </dgm:t>
    </dgm:pt>
    <dgm:pt modelId="{EB6C755D-AD3B-4056-BC51-B983843921CF}" type="pres">
      <dgm:prSet presAssocID="{D1EF8E5C-DE5D-4038-B315-4526F668C2E9}" presName="accent_3" presStyleCnt="0"/>
      <dgm:spPr/>
    </dgm:pt>
    <dgm:pt modelId="{7A91F521-F33E-4CF4-BF66-3D3A0A58CE62}" type="pres">
      <dgm:prSet presAssocID="{D1EF8E5C-DE5D-4038-B315-4526F668C2E9}" presName="accentRepeatNode" presStyleLbl="solidFgAcc1" presStyleIdx="2" presStyleCnt="6" custScaleX="120967" custScaleY="122973" custLinFactNeighborX="-15672" custLinFactNeighborY="0"/>
      <dgm:spPr>
        <a:blipFill rotWithShape="0">
          <a:blip xmlns:r="http://schemas.openxmlformats.org/officeDocument/2006/relationships" r:embed="rId3"/>
          <a:stretch>
            <a:fillRect/>
          </a:stretch>
        </a:blipFill>
      </dgm:spPr>
      <dgm:t>
        <a:bodyPr/>
        <a:lstStyle/>
        <a:p>
          <a:endParaRPr lang="en-US"/>
        </a:p>
      </dgm:t>
    </dgm:pt>
    <dgm:pt modelId="{36A9F6DE-4108-4031-A1C1-FAF917EAF379}" type="pres">
      <dgm:prSet presAssocID="{58C0E1E4-9918-4453-B31E-016CF528F631}" presName="text_4" presStyleLbl="node1" presStyleIdx="3" presStyleCnt="6">
        <dgm:presLayoutVars>
          <dgm:bulletEnabled val="1"/>
        </dgm:presLayoutVars>
      </dgm:prSet>
      <dgm:spPr/>
      <dgm:t>
        <a:bodyPr/>
        <a:lstStyle/>
        <a:p>
          <a:endParaRPr lang="en-US"/>
        </a:p>
      </dgm:t>
    </dgm:pt>
    <dgm:pt modelId="{BC4E9472-9E0F-4FDE-8C81-66B2EB29F9A3}" type="pres">
      <dgm:prSet presAssocID="{58C0E1E4-9918-4453-B31E-016CF528F631}" presName="accent_4" presStyleCnt="0"/>
      <dgm:spPr/>
    </dgm:pt>
    <dgm:pt modelId="{3681080E-4B2C-499A-8985-B1A45ADE5158}" type="pres">
      <dgm:prSet presAssocID="{58C0E1E4-9918-4453-B31E-016CF528F631}" presName="accentRepeatNode" presStyleLbl="solidFgAcc1" presStyleIdx="3" presStyleCnt="6"/>
      <dgm:spPr>
        <a:blipFill rotWithShape="0">
          <a:blip xmlns:r="http://schemas.openxmlformats.org/officeDocument/2006/relationships" r:embed="rId4"/>
          <a:stretch>
            <a:fillRect/>
          </a:stretch>
        </a:blipFill>
      </dgm:spPr>
      <dgm:t>
        <a:bodyPr/>
        <a:lstStyle/>
        <a:p>
          <a:endParaRPr lang="en-US"/>
        </a:p>
      </dgm:t>
    </dgm:pt>
    <dgm:pt modelId="{F23A7559-DF1F-4AA7-AF28-81D6E682BE46}" type="pres">
      <dgm:prSet presAssocID="{8B020A56-C958-47FF-B4D9-A31AF316D796}" presName="text_5" presStyleLbl="node1" presStyleIdx="4" presStyleCnt="6" custLinFactNeighborX="1033" custLinFactNeighborY="-3385">
        <dgm:presLayoutVars>
          <dgm:bulletEnabled val="1"/>
        </dgm:presLayoutVars>
      </dgm:prSet>
      <dgm:spPr/>
      <dgm:t>
        <a:bodyPr/>
        <a:lstStyle/>
        <a:p>
          <a:endParaRPr lang="en-US"/>
        </a:p>
      </dgm:t>
    </dgm:pt>
    <dgm:pt modelId="{07050B3B-4975-4125-B0CB-3C7EAA19992C}" type="pres">
      <dgm:prSet presAssocID="{8B020A56-C958-47FF-B4D9-A31AF316D796}" presName="accent_5" presStyleCnt="0"/>
      <dgm:spPr/>
    </dgm:pt>
    <dgm:pt modelId="{E0D2DCDB-E449-4C73-B224-E6D2E81D007E}" type="pres">
      <dgm:prSet presAssocID="{8B020A56-C958-47FF-B4D9-A31AF316D796}" presName="accentRepeatNode" presStyleLbl="solidFgAcc1" presStyleIdx="4" presStyleCnt="6" custScaleX="121874" custScaleY="100499" custLinFactNeighborX="-5360"/>
      <dgm:spPr>
        <a:blipFill rotWithShape="0">
          <a:blip xmlns:r="http://schemas.openxmlformats.org/officeDocument/2006/relationships" r:embed="rId5"/>
          <a:stretch>
            <a:fillRect/>
          </a:stretch>
        </a:blipFill>
      </dgm:spPr>
      <dgm:t>
        <a:bodyPr/>
        <a:lstStyle/>
        <a:p>
          <a:endParaRPr lang="en-US"/>
        </a:p>
      </dgm:t>
    </dgm:pt>
    <dgm:pt modelId="{F8AE0680-3F66-41CF-AD79-0D90F44C73FF}" type="pres">
      <dgm:prSet presAssocID="{4EDFE758-AC4E-4364-8DD6-75C80BF1CC5A}" presName="text_6" presStyleLbl="node1" presStyleIdx="5" presStyleCnt="6">
        <dgm:presLayoutVars>
          <dgm:bulletEnabled val="1"/>
        </dgm:presLayoutVars>
      </dgm:prSet>
      <dgm:spPr/>
      <dgm:t>
        <a:bodyPr/>
        <a:lstStyle/>
        <a:p>
          <a:endParaRPr lang="en-US"/>
        </a:p>
      </dgm:t>
    </dgm:pt>
    <dgm:pt modelId="{349F9E8D-9C8F-46D1-8EC3-0AF96432C5FD}" type="pres">
      <dgm:prSet presAssocID="{4EDFE758-AC4E-4364-8DD6-75C80BF1CC5A}" presName="accent_6" presStyleCnt="0"/>
      <dgm:spPr/>
    </dgm:pt>
    <dgm:pt modelId="{B83426D4-28D1-4D82-BC14-051A7532FF4A}" type="pres">
      <dgm:prSet presAssocID="{4EDFE758-AC4E-4364-8DD6-75C80BF1CC5A}" presName="accentRepeatNode" presStyleLbl="solidFgAcc1" presStyleIdx="5" presStyleCnt="6"/>
      <dgm:spPr>
        <a:blipFill rotWithShape="0">
          <a:blip xmlns:r="http://schemas.openxmlformats.org/officeDocument/2006/relationships" r:embed="rId6"/>
          <a:stretch>
            <a:fillRect/>
          </a:stretch>
        </a:blipFill>
      </dgm:spPr>
      <dgm:t>
        <a:bodyPr/>
        <a:lstStyle/>
        <a:p>
          <a:endParaRPr lang="en-US"/>
        </a:p>
      </dgm:t>
    </dgm:pt>
  </dgm:ptLst>
  <dgm:cxnLst>
    <dgm:cxn modelId="{868838FD-FA5D-4E42-B8A5-81AD3E4E7B3A}" type="presOf" srcId="{D1EF8E5C-DE5D-4038-B315-4526F668C2E9}" destId="{2D82A1A9-52F6-4354-A1DF-FE108D66FD4D}" srcOrd="0" destOrd="0" presId="urn:microsoft.com/office/officeart/2008/layout/VerticalCurvedList"/>
    <dgm:cxn modelId="{11C68253-71FD-41E4-AB0C-715EBC77FE18}" type="presOf" srcId="{32D5B4F8-8F80-41AD-AB23-7D8B0BEFCBD4}" destId="{747F83F2-19E9-47CA-A649-6F45B927C8DB}" srcOrd="0" destOrd="0" presId="urn:microsoft.com/office/officeart/2008/layout/VerticalCurvedList"/>
    <dgm:cxn modelId="{5BFFD134-2677-4405-9847-566B59CB29E3}" type="presOf" srcId="{4EDFE758-AC4E-4364-8DD6-75C80BF1CC5A}" destId="{F8AE0680-3F66-41CF-AD79-0D90F44C73FF}" srcOrd="0" destOrd="0" presId="urn:microsoft.com/office/officeart/2008/layout/VerticalCurvedList"/>
    <dgm:cxn modelId="{7ED2614A-CA38-4421-A0BF-3ED57E069F27}" type="presOf" srcId="{58C0E1E4-9918-4453-B31E-016CF528F631}" destId="{36A9F6DE-4108-4031-A1C1-FAF917EAF379}" srcOrd="0" destOrd="0" presId="urn:microsoft.com/office/officeart/2008/layout/VerticalCurvedList"/>
    <dgm:cxn modelId="{61CE5155-73E4-4A90-9CED-4EC81D18F200}" type="presOf" srcId="{ADB80FDB-E3DD-4449-B769-320524B069FA}" destId="{7DD110A3-9F9F-4B50-B3F6-FD88AB7299F9}" srcOrd="0" destOrd="0" presId="urn:microsoft.com/office/officeart/2008/layout/VerticalCurvedList"/>
    <dgm:cxn modelId="{1E6990D5-3E30-4F22-ABC8-9E7DE59A50E2}" srcId="{D51F0D32-A3AB-40E0-96F0-FC44E0D03474}" destId="{4EDFE758-AC4E-4364-8DD6-75C80BF1CC5A}" srcOrd="5" destOrd="0" parTransId="{D8991C82-3CD1-4BE1-A4DF-E7F3F3990236}" sibTransId="{8D3BA4FA-587E-4855-988A-7A3A9B80CCF5}"/>
    <dgm:cxn modelId="{8274BE4B-101A-4BCF-A9A6-958CBBE816F8}" srcId="{D51F0D32-A3AB-40E0-96F0-FC44E0D03474}" destId="{58C0E1E4-9918-4453-B31E-016CF528F631}" srcOrd="3" destOrd="0" parTransId="{D1CEF128-951E-4063-9B9A-AF4BE0E06A39}" sibTransId="{BEB39863-68CA-436C-8713-8E70B6D707F2}"/>
    <dgm:cxn modelId="{2EAD0D9F-5A8A-45C4-A5A0-76D404F3A464}" srcId="{D51F0D32-A3AB-40E0-96F0-FC44E0D03474}" destId="{2507DAC4-F64F-4719-92A6-D5152C7E942B}" srcOrd="0" destOrd="0" parTransId="{07570503-A093-46BD-B90F-12E8FD7484FC}" sibTransId="{ADB80FDB-E3DD-4449-B769-320524B069FA}"/>
    <dgm:cxn modelId="{BDB29409-0034-45CD-9289-68B494A71BE0}" type="presOf" srcId="{2507DAC4-F64F-4719-92A6-D5152C7E942B}" destId="{BD865D55-2A39-4FBF-9FD7-657463870FB8}" srcOrd="0" destOrd="0" presId="urn:microsoft.com/office/officeart/2008/layout/VerticalCurvedList"/>
    <dgm:cxn modelId="{A0177320-19F3-4841-A537-C1614C8E5F4F}" type="presOf" srcId="{8B020A56-C958-47FF-B4D9-A31AF316D796}" destId="{F23A7559-DF1F-4AA7-AF28-81D6E682BE46}" srcOrd="0" destOrd="0" presId="urn:microsoft.com/office/officeart/2008/layout/VerticalCurvedList"/>
    <dgm:cxn modelId="{C884D6F7-3604-4BC8-B74C-032F6773FCF8}" srcId="{D51F0D32-A3AB-40E0-96F0-FC44E0D03474}" destId="{32D5B4F8-8F80-41AD-AB23-7D8B0BEFCBD4}" srcOrd="1" destOrd="0" parTransId="{6D869A67-5F6E-436A-B186-2004D44CE507}" sibTransId="{BAE40D20-85D8-4772-8DA5-1088E8CD2BB0}"/>
    <dgm:cxn modelId="{45125CB9-8349-4976-B490-E88D35DDFED6}" type="presOf" srcId="{D51F0D32-A3AB-40E0-96F0-FC44E0D03474}" destId="{4470E8AD-BB75-41F7-946C-9D0789C34EF9}" srcOrd="0" destOrd="0" presId="urn:microsoft.com/office/officeart/2008/layout/VerticalCurvedList"/>
    <dgm:cxn modelId="{625D0E5B-CCB7-4BCB-BAE1-AD55E5867FDC}" srcId="{D51F0D32-A3AB-40E0-96F0-FC44E0D03474}" destId="{8B020A56-C958-47FF-B4D9-A31AF316D796}" srcOrd="4" destOrd="0" parTransId="{5A4A482E-D303-4D24-92C8-FACB2E957807}" sibTransId="{EED8341B-9C82-4026-A373-B812D7E358C7}"/>
    <dgm:cxn modelId="{65E0EFAB-A91D-4C52-975D-6B9A8C938514}" srcId="{D51F0D32-A3AB-40E0-96F0-FC44E0D03474}" destId="{D1EF8E5C-DE5D-4038-B315-4526F668C2E9}" srcOrd="2" destOrd="0" parTransId="{9A614519-0487-4C11-A7BE-666578FD7366}" sibTransId="{5E340988-AACE-4413-87F2-AFB8DBEA457B}"/>
    <dgm:cxn modelId="{1591BA32-76DD-40FF-BE63-3170FD1E5666}" type="presParOf" srcId="{4470E8AD-BB75-41F7-946C-9D0789C34EF9}" destId="{32C191E7-C5D4-4FF5-A6A5-AC4A59A5DA9C}" srcOrd="0" destOrd="0" presId="urn:microsoft.com/office/officeart/2008/layout/VerticalCurvedList"/>
    <dgm:cxn modelId="{93CA9386-D862-4BAA-B115-50BD0E947E1D}" type="presParOf" srcId="{32C191E7-C5D4-4FF5-A6A5-AC4A59A5DA9C}" destId="{1B0A327F-8128-4F61-AA72-5C156B61B623}" srcOrd="0" destOrd="0" presId="urn:microsoft.com/office/officeart/2008/layout/VerticalCurvedList"/>
    <dgm:cxn modelId="{F085E315-1D59-43EA-85CE-BBBB57FCEE6D}" type="presParOf" srcId="{1B0A327F-8128-4F61-AA72-5C156B61B623}" destId="{DE24C704-1DBF-43CA-AA53-EA4151609024}" srcOrd="0" destOrd="0" presId="urn:microsoft.com/office/officeart/2008/layout/VerticalCurvedList"/>
    <dgm:cxn modelId="{578EEE77-2916-4BC3-8AC1-4430714A00A4}" type="presParOf" srcId="{1B0A327F-8128-4F61-AA72-5C156B61B623}" destId="{7DD110A3-9F9F-4B50-B3F6-FD88AB7299F9}" srcOrd="1" destOrd="0" presId="urn:microsoft.com/office/officeart/2008/layout/VerticalCurvedList"/>
    <dgm:cxn modelId="{F744FBEF-BFAB-4122-BD13-7253A4EA6D03}" type="presParOf" srcId="{1B0A327F-8128-4F61-AA72-5C156B61B623}" destId="{A6BA77D4-1DC2-4015-BCDF-55E187131D18}" srcOrd="2" destOrd="0" presId="urn:microsoft.com/office/officeart/2008/layout/VerticalCurvedList"/>
    <dgm:cxn modelId="{3A95C861-9306-4B6A-9BCE-DEFBE89A15E5}" type="presParOf" srcId="{1B0A327F-8128-4F61-AA72-5C156B61B623}" destId="{7F1CD81C-352A-415F-9EEF-5F4C9A93783F}" srcOrd="3" destOrd="0" presId="urn:microsoft.com/office/officeart/2008/layout/VerticalCurvedList"/>
    <dgm:cxn modelId="{6E851E1B-A4A4-409C-8BDC-019147C72EDE}" type="presParOf" srcId="{32C191E7-C5D4-4FF5-A6A5-AC4A59A5DA9C}" destId="{BD865D55-2A39-4FBF-9FD7-657463870FB8}" srcOrd="1" destOrd="0" presId="urn:microsoft.com/office/officeart/2008/layout/VerticalCurvedList"/>
    <dgm:cxn modelId="{E99D9252-AD83-4258-88B2-42B0ECA795E0}" type="presParOf" srcId="{32C191E7-C5D4-4FF5-A6A5-AC4A59A5DA9C}" destId="{5DA06D41-3103-4727-A765-7F18711BDF70}" srcOrd="2" destOrd="0" presId="urn:microsoft.com/office/officeart/2008/layout/VerticalCurvedList"/>
    <dgm:cxn modelId="{F05A229D-810A-4132-929D-79BBDCBBED02}" type="presParOf" srcId="{5DA06D41-3103-4727-A765-7F18711BDF70}" destId="{A0D5C72B-D66F-41CF-AE07-FCE89F4709F6}" srcOrd="0" destOrd="0" presId="urn:microsoft.com/office/officeart/2008/layout/VerticalCurvedList"/>
    <dgm:cxn modelId="{EF42A161-A8AC-4650-806E-B30F0287DF7D}" type="presParOf" srcId="{32C191E7-C5D4-4FF5-A6A5-AC4A59A5DA9C}" destId="{747F83F2-19E9-47CA-A649-6F45B927C8DB}" srcOrd="3" destOrd="0" presId="urn:microsoft.com/office/officeart/2008/layout/VerticalCurvedList"/>
    <dgm:cxn modelId="{B7764C8C-1FEA-47F3-9EBE-8F94D99B9DEE}" type="presParOf" srcId="{32C191E7-C5D4-4FF5-A6A5-AC4A59A5DA9C}" destId="{4028099D-53EB-4B35-B77A-1072008B8174}" srcOrd="4" destOrd="0" presId="urn:microsoft.com/office/officeart/2008/layout/VerticalCurvedList"/>
    <dgm:cxn modelId="{B8B2A7B7-7735-4206-8894-8FE74840B4E7}" type="presParOf" srcId="{4028099D-53EB-4B35-B77A-1072008B8174}" destId="{0A8AE807-07FB-4686-908C-ADAE0A387212}" srcOrd="0" destOrd="0" presId="urn:microsoft.com/office/officeart/2008/layout/VerticalCurvedList"/>
    <dgm:cxn modelId="{CE093081-51E6-49DA-B7BE-6B13E07A0E2A}" type="presParOf" srcId="{32C191E7-C5D4-4FF5-A6A5-AC4A59A5DA9C}" destId="{2D82A1A9-52F6-4354-A1DF-FE108D66FD4D}" srcOrd="5" destOrd="0" presId="urn:microsoft.com/office/officeart/2008/layout/VerticalCurvedList"/>
    <dgm:cxn modelId="{620F46AD-B51D-4EFD-86E6-E4088B252315}" type="presParOf" srcId="{32C191E7-C5D4-4FF5-A6A5-AC4A59A5DA9C}" destId="{EB6C755D-AD3B-4056-BC51-B983843921CF}" srcOrd="6" destOrd="0" presId="urn:microsoft.com/office/officeart/2008/layout/VerticalCurvedList"/>
    <dgm:cxn modelId="{64A0FBEC-1A7F-4301-B012-656B8D7124F6}" type="presParOf" srcId="{EB6C755D-AD3B-4056-BC51-B983843921CF}" destId="{7A91F521-F33E-4CF4-BF66-3D3A0A58CE62}" srcOrd="0" destOrd="0" presId="urn:microsoft.com/office/officeart/2008/layout/VerticalCurvedList"/>
    <dgm:cxn modelId="{8E3918E5-768E-43C7-875A-D22292FF2068}" type="presParOf" srcId="{32C191E7-C5D4-4FF5-A6A5-AC4A59A5DA9C}" destId="{36A9F6DE-4108-4031-A1C1-FAF917EAF379}" srcOrd="7" destOrd="0" presId="urn:microsoft.com/office/officeart/2008/layout/VerticalCurvedList"/>
    <dgm:cxn modelId="{34852B32-F27D-4144-85E1-6BDF12296D79}" type="presParOf" srcId="{32C191E7-C5D4-4FF5-A6A5-AC4A59A5DA9C}" destId="{BC4E9472-9E0F-4FDE-8C81-66B2EB29F9A3}" srcOrd="8" destOrd="0" presId="urn:microsoft.com/office/officeart/2008/layout/VerticalCurvedList"/>
    <dgm:cxn modelId="{5E6AA723-63C2-487F-93B6-D4CC01E101EB}" type="presParOf" srcId="{BC4E9472-9E0F-4FDE-8C81-66B2EB29F9A3}" destId="{3681080E-4B2C-499A-8985-B1A45ADE5158}" srcOrd="0" destOrd="0" presId="urn:microsoft.com/office/officeart/2008/layout/VerticalCurvedList"/>
    <dgm:cxn modelId="{7D5FE56E-EBBD-4680-B88F-107170994566}" type="presParOf" srcId="{32C191E7-C5D4-4FF5-A6A5-AC4A59A5DA9C}" destId="{F23A7559-DF1F-4AA7-AF28-81D6E682BE46}" srcOrd="9" destOrd="0" presId="urn:microsoft.com/office/officeart/2008/layout/VerticalCurvedList"/>
    <dgm:cxn modelId="{6302E007-130C-41B9-AE8E-EDCE6EF8E90E}" type="presParOf" srcId="{32C191E7-C5D4-4FF5-A6A5-AC4A59A5DA9C}" destId="{07050B3B-4975-4125-B0CB-3C7EAA19992C}" srcOrd="10" destOrd="0" presId="urn:microsoft.com/office/officeart/2008/layout/VerticalCurvedList"/>
    <dgm:cxn modelId="{204ABFBD-DDD2-4070-8968-EAF603550D19}" type="presParOf" srcId="{07050B3B-4975-4125-B0CB-3C7EAA19992C}" destId="{E0D2DCDB-E449-4C73-B224-E6D2E81D007E}" srcOrd="0" destOrd="0" presId="urn:microsoft.com/office/officeart/2008/layout/VerticalCurvedList"/>
    <dgm:cxn modelId="{969195B2-4D3D-4513-96B9-38C32A7A1456}" type="presParOf" srcId="{32C191E7-C5D4-4FF5-A6A5-AC4A59A5DA9C}" destId="{F8AE0680-3F66-41CF-AD79-0D90F44C73FF}" srcOrd="11" destOrd="0" presId="urn:microsoft.com/office/officeart/2008/layout/VerticalCurvedList"/>
    <dgm:cxn modelId="{35D063F7-871D-4D4B-A201-4A85DCCF100F}" type="presParOf" srcId="{32C191E7-C5D4-4FF5-A6A5-AC4A59A5DA9C}" destId="{349F9E8D-9C8F-46D1-8EC3-0AF96432C5FD}" srcOrd="12" destOrd="0" presId="urn:microsoft.com/office/officeart/2008/layout/VerticalCurvedList"/>
    <dgm:cxn modelId="{02D90495-1DEE-432D-A00E-57FBB6129EE2}" type="presParOf" srcId="{349F9E8D-9C8F-46D1-8EC3-0AF96432C5FD}" destId="{B83426D4-28D1-4D82-BC14-051A7532FF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1EC769D7-D955-4D6A-9087-5C3CCFF37ACF}" srcId="{BCE920F1-7C52-40B6-ACCC-C6C152C15DFF}" destId="{50A5A045-B34E-4B7C-B59C-05D16611EAD5}" srcOrd="0" destOrd="0" parTransId="{602A5702-CD7C-482D-AF93-9439BFE03E1E}" sibTransId="{23D4A00A-3F74-449B-A611-5B52E3E24AB3}"/>
    <dgm:cxn modelId="{1110BDC2-AC20-4681-AF52-5DE109723F95}" type="presOf" srcId="{BCE920F1-7C52-40B6-ACCC-C6C152C15DFF}" destId="{5F320B57-014F-4257-9F84-34CE9B050278}" srcOrd="0" destOrd="0" presId="urn:microsoft.com/office/officeart/2005/8/layout/chevron1"/>
    <dgm:cxn modelId="{00D2D414-1D5D-470C-87F1-9CC7663D7DEE}" srcId="{BCE920F1-7C52-40B6-ACCC-C6C152C15DFF}" destId="{B243A5E8-B30A-4747-8A91-C88F34FE55FD}" srcOrd="3" destOrd="0" parTransId="{BFC6EFB6-0A37-4E58-8B18-1FE610DEFD7C}" sibTransId="{F7B51C58-F89C-4C2F-9AD9-60ADFEA3478A}"/>
    <dgm:cxn modelId="{A9E48E32-D87B-42C9-B89D-1297A2E738F4}" type="presOf" srcId="{50A5A045-B34E-4B7C-B59C-05D16611EAD5}" destId="{42C05550-F835-4ADB-B7AA-DC9EA16D2389}" srcOrd="0" destOrd="0" presId="urn:microsoft.com/office/officeart/2005/8/layout/chevron1"/>
    <dgm:cxn modelId="{5CF8CC80-7C73-4737-BD94-2A3777D7FEB6}" type="presOf" srcId="{B876007D-2B1F-40EA-A287-31CAE7BB5E31}" destId="{305DA635-57A6-45A4-9EA2-11619791B3BF}" srcOrd="0" destOrd="0" presId="urn:microsoft.com/office/officeart/2005/8/layout/chevron1"/>
    <dgm:cxn modelId="{C02060CD-088E-4275-B961-C63508429C32}" type="presOf" srcId="{63806CDE-234F-47A4-BA79-14B20A5505BF}" destId="{06AF4E74-2314-4A2F-98B7-EC772E975A23}" srcOrd="0" destOrd="0" presId="urn:microsoft.com/office/officeart/2005/8/layout/chevron1"/>
    <dgm:cxn modelId="{0573EDA7-4E9D-4D33-BD76-50A72CA0E80E}" type="presOf" srcId="{B243A5E8-B30A-4747-8A91-C88F34FE55FD}" destId="{659C45D7-A8FD-4EF2-934F-ABF6BEC1C4BC}"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04BA2904-3BA2-4FC1-A49A-B4F3D73D38AB}" srcId="{BCE920F1-7C52-40B6-ACCC-C6C152C15DFF}" destId="{63806CDE-234F-47A4-BA79-14B20A5505BF}" srcOrd="1" destOrd="0" parTransId="{E80DF702-7F70-4D10-9B31-16AFEE2E8537}" sibTransId="{B7B92D67-CEC3-42C4-A538-0A873EB35A26}"/>
    <dgm:cxn modelId="{650DCFAD-C176-4F88-98DB-DC649C75C965}" srcId="{BCE920F1-7C52-40B6-ACCC-C6C152C15DFF}" destId="{B876007D-2B1F-40EA-A287-31CAE7BB5E31}" srcOrd="2" destOrd="0" parTransId="{AEC02812-5285-4D7A-85C4-5432BBA32032}" sibTransId="{A58A09CF-0007-4410-9D15-EBE4A6AEBFA9}"/>
    <dgm:cxn modelId="{33258BC1-499C-4B64-8E71-FAAF2F0D00DE}" type="presOf" srcId="{EDB522E3-B643-4C02-86F1-81C8FC4D88BD}" destId="{90ED9963-8D68-4746-90B2-740E050469B0}" srcOrd="0" destOrd="0" presId="urn:microsoft.com/office/officeart/2005/8/layout/chevron1"/>
    <dgm:cxn modelId="{5F4A628E-F5B3-420C-BE2D-86038936C704}" type="presParOf" srcId="{5F320B57-014F-4257-9F84-34CE9B050278}" destId="{42C05550-F835-4ADB-B7AA-DC9EA16D2389}" srcOrd="0" destOrd="0" presId="urn:microsoft.com/office/officeart/2005/8/layout/chevron1"/>
    <dgm:cxn modelId="{C7A88984-5830-444B-B70D-48C3B38AEE93}" type="presParOf" srcId="{5F320B57-014F-4257-9F84-34CE9B050278}" destId="{08121ED1-C1DD-4E98-949D-D4E5FCA2284C}" srcOrd="1" destOrd="0" presId="urn:microsoft.com/office/officeart/2005/8/layout/chevron1"/>
    <dgm:cxn modelId="{FA88B1DD-6E00-4190-B164-DFA39FFB03D2}" type="presParOf" srcId="{5F320B57-014F-4257-9F84-34CE9B050278}" destId="{06AF4E74-2314-4A2F-98B7-EC772E975A23}" srcOrd="2" destOrd="0" presId="urn:microsoft.com/office/officeart/2005/8/layout/chevron1"/>
    <dgm:cxn modelId="{013F109E-DD91-47FB-BA00-73CCD4BA00C2}" type="presParOf" srcId="{5F320B57-014F-4257-9F84-34CE9B050278}" destId="{7B2FCE05-561D-4E53-B928-08D1745D0372}" srcOrd="3" destOrd="0" presId="urn:microsoft.com/office/officeart/2005/8/layout/chevron1"/>
    <dgm:cxn modelId="{D191BC37-0B59-45E0-B028-71BD9EEF5513}" type="presParOf" srcId="{5F320B57-014F-4257-9F84-34CE9B050278}" destId="{305DA635-57A6-45A4-9EA2-11619791B3BF}" srcOrd="4" destOrd="0" presId="urn:microsoft.com/office/officeart/2005/8/layout/chevron1"/>
    <dgm:cxn modelId="{6F15E48E-6699-416E-8705-482101D5C56F}" type="presParOf" srcId="{5F320B57-014F-4257-9F84-34CE9B050278}" destId="{7F967FCC-3726-4CB1-BE5C-F8CECAD23E5F}" srcOrd="5" destOrd="0" presId="urn:microsoft.com/office/officeart/2005/8/layout/chevron1"/>
    <dgm:cxn modelId="{361E4A4B-7C95-47AA-A213-911C76404972}" type="presParOf" srcId="{5F320B57-014F-4257-9F84-34CE9B050278}" destId="{659C45D7-A8FD-4EF2-934F-ABF6BEC1C4BC}" srcOrd="6" destOrd="0" presId="urn:microsoft.com/office/officeart/2005/8/layout/chevron1"/>
    <dgm:cxn modelId="{11C7CF10-93BE-4306-96F0-3BB475390CF1}" type="presParOf" srcId="{5F320B57-014F-4257-9F84-34CE9B050278}" destId="{B8F7F5AB-5F64-4B9E-9F4E-62C3AC60B6BF}" srcOrd="7" destOrd="0" presId="urn:microsoft.com/office/officeart/2005/8/layout/chevron1"/>
    <dgm:cxn modelId="{6FB0BED0-03B4-43D3-99B9-FA82DD0FA810}"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297E59-0AEF-4AF7-9AD1-E86E574A9B3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5A4DCBF-A56B-4565-A84B-661A0BCCE167}">
      <dgm:prSet phldrT="[Text]"/>
      <dgm:spPr/>
      <dgm:t>
        <a:bodyPr/>
        <a:lstStyle/>
        <a:p>
          <a:r>
            <a:rPr lang="en-US" dirty="0" smtClean="0"/>
            <a:t>Classroom Walk-Throughs</a:t>
          </a:r>
          <a:endParaRPr lang="en-US" dirty="0"/>
        </a:p>
      </dgm:t>
    </dgm:pt>
    <dgm:pt modelId="{AE326C0C-5786-48C8-ABE4-B51A0921A13F}" type="parTrans" cxnId="{F0F653DC-F526-4E26-91F7-CAA56EBA7243}">
      <dgm:prSet/>
      <dgm:spPr/>
      <dgm:t>
        <a:bodyPr/>
        <a:lstStyle/>
        <a:p>
          <a:endParaRPr lang="en-US"/>
        </a:p>
      </dgm:t>
    </dgm:pt>
    <dgm:pt modelId="{505C0F7F-2765-4F5A-901A-798ECA9CC583}" type="sibTrans" cxnId="{F0F653DC-F526-4E26-91F7-CAA56EBA7243}">
      <dgm:prSet/>
      <dgm:spPr/>
      <dgm:t>
        <a:bodyPr/>
        <a:lstStyle/>
        <a:p>
          <a:endParaRPr lang="en-US"/>
        </a:p>
      </dgm:t>
    </dgm:pt>
    <dgm:pt modelId="{A255AF78-35C0-423D-8E2C-4C30CE246AAB}">
      <dgm:prSet phldrT="[Text]"/>
      <dgm:spPr/>
      <dgm:t>
        <a:bodyPr/>
        <a:lstStyle/>
        <a:p>
          <a:r>
            <a:rPr lang="en-US" dirty="0" smtClean="0"/>
            <a:t>Lesson Plan Feedback</a:t>
          </a:r>
        </a:p>
      </dgm:t>
    </dgm:pt>
    <dgm:pt modelId="{74A7E442-D939-4365-8FD8-E2E7C5320EAA}" type="parTrans" cxnId="{A3BD5BB5-91B5-413A-9850-CEC80F5A4E4A}">
      <dgm:prSet/>
      <dgm:spPr/>
      <dgm:t>
        <a:bodyPr/>
        <a:lstStyle/>
        <a:p>
          <a:endParaRPr lang="en-US"/>
        </a:p>
      </dgm:t>
    </dgm:pt>
    <dgm:pt modelId="{505080B8-5B2E-4D26-9D07-7783190A70C5}" type="sibTrans" cxnId="{A3BD5BB5-91B5-413A-9850-CEC80F5A4E4A}">
      <dgm:prSet/>
      <dgm:spPr/>
      <dgm:t>
        <a:bodyPr/>
        <a:lstStyle/>
        <a:p>
          <a:endParaRPr lang="en-US"/>
        </a:p>
      </dgm:t>
    </dgm:pt>
    <dgm:pt modelId="{E10BD770-53AA-49EF-98BA-340D48E8EE65}">
      <dgm:prSet phldrT="[Text]"/>
      <dgm:spPr/>
      <dgm:t>
        <a:bodyPr/>
        <a:lstStyle/>
        <a:p>
          <a:r>
            <a:rPr lang="en-US" dirty="0" smtClean="0"/>
            <a:t>Teacher Coaching</a:t>
          </a:r>
          <a:endParaRPr lang="en-US" dirty="0"/>
        </a:p>
      </dgm:t>
    </dgm:pt>
    <dgm:pt modelId="{FB1FB52B-CE53-4E9F-A062-71B0D20D8C42}" type="parTrans" cxnId="{F3F4FE27-7D6E-4A60-B5D7-ED47FDA3A9FD}">
      <dgm:prSet/>
      <dgm:spPr/>
      <dgm:t>
        <a:bodyPr/>
        <a:lstStyle/>
        <a:p>
          <a:endParaRPr lang="en-US"/>
        </a:p>
      </dgm:t>
    </dgm:pt>
    <dgm:pt modelId="{984DAA12-E9B2-4F26-8F82-2A4DB9554CD1}" type="sibTrans" cxnId="{F3F4FE27-7D6E-4A60-B5D7-ED47FDA3A9FD}">
      <dgm:prSet/>
      <dgm:spPr/>
      <dgm:t>
        <a:bodyPr/>
        <a:lstStyle/>
        <a:p>
          <a:endParaRPr lang="en-US"/>
        </a:p>
      </dgm:t>
    </dgm:pt>
    <dgm:pt modelId="{D2FDCEB4-7EC9-4F9B-93B6-28DD4509B098}">
      <dgm:prSet phldrT="[Text]"/>
      <dgm:spPr/>
      <dgm:t>
        <a:bodyPr/>
        <a:lstStyle/>
        <a:p>
          <a:r>
            <a:rPr lang="en-US" dirty="0" smtClean="0"/>
            <a:t>PLC Observations</a:t>
          </a:r>
          <a:endParaRPr lang="en-US" dirty="0"/>
        </a:p>
      </dgm:t>
    </dgm:pt>
    <dgm:pt modelId="{2E40601E-4313-45FC-B3F4-464C3723A9B0}" type="parTrans" cxnId="{89C0643F-B8A5-406D-AD79-1366C2499BE3}">
      <dgm:prSet/>
      <dgm:spPr/>
      <dgm:t>
        <a:bodyPr/>
        <a:lstStyle/>
        <a:p>
          <a:endParaRPr lang="en-US"/>
        </a:p>
      </dgm:t>
    </dgm:pt>
    <dgm:pt modelId="{B55FA30D-D596-4B40-84F7-833E06AC8889}" type="sibTrans" cxnId="{89C0643F-B8A5-406D-AD79-1366C2499BE3}">
      <dgm:prSet/>
      <dgm:spPr/>
      <dgm:t>
        <a:bodyPr/>
        <a:lstStyle/>
        <a:p>
          <a:endParaRPr lang="en-US"/>
        </a:p>
      </dgm:t>
    </dgm:pt>
    <dgm:pt modelId="{AD79917A-4662-48EE-BF5C-2E023D0637AA}" type="pres">
      <dgm:prSet presAssocID="{A2297E59-0AEF-4AF7-9AD1-E86E574A9B36}" presName="linear" presStyleCnt="0">
        <dgm:presLayoutVars>
          <dgm:dir/>
          <dgm:animLvl val="lvl"/>
          <dgm:resizeHandles val="exact"/>
        </dgm:presLayoutVars>
      </dgm:prSet>
      <dgm:spPr/>
      <dgm:t>
        <a:bodyPr/>
        <a:lstStyle/>
        <a:p>
          <a:endParaRPr lang="en-US"/>
        </a:p>
      </dgm:t>
    </dgm:pt>
    <dgm:pt modelId="{089C2030-361D-4AC3-BB56-1A572F81977B}" type="pres">
      <dgm:prSet presAssocID="{F5A4DCBF-A56B-4565-A84B-661A0BCCE167}" presName="parentLin" presStyleCnt="0"/>
      <dgm:spPr/>
    </dgm:pt>
    <dgm:pt modelId="{CE8CC24C-A654-4D54-8E1E-A923CB03F72C}" type="pres">
      <dgm:prSet presAssocID="{F5A4DCBF-A56B-4565-A84B-661A0BCCE167}" presName="parentLeftMargin" presStyleLbl="node1" presStyleIdx="0" presStyleCnt="4"/>
      <dgm:spPr/>
      <dgm:t>
        <a:bodyPr/>
        <a:lstStyle/>
        <a:p>
          <a:endParaRPr lang="en-US"/>
        </a:p>
      </dgm:t>
    </dgm:pt>
    <dgm:pt modelId="{67BBA130-1ECE-4D2D-A591-CDBA8D39525C}" type="pres">
      <dgm:prSet presAssocID="{F5A4DCBF-A56B-4565-A84B-661A0BCCE167}" presName="parentText" presStyleLbl="node1" presStyleIdx="0" presStyleCnt="4">
        <dgm:presLayoutVars>
          <dgm:chMax val="0"/>
          <dgm:bulletEnabled val="1"/>
        </dgm:presLayoutVars>
      </dgm:prSet>
      <dgm:spPr/>
      <dgm:t>
        <a:bodyPr/>
        <a:lstStyle/>
        <a:p>
          <a:endParaRPr lang="en-US"/>
        </a:p>
      </dgm:t>
    </dgm:pt>
    <dgm:pt modelId="{B57E12F6-3140-4727-A326-9136D5B0FEE6}" type="pres">
      <dgm:prSet presAssocID="{F5A4DCBF-A56B-4565-A84B-661A0BCCE167}" presName="negativeSpace" presStyleCnt="0"/>
      <dgm:spPr/>
    </dgm:pt>
    <dgm:pt modelId="{350C9B12-EB99-435C-81EE-052A9D82183C}" type="pres">
      <dgm:prSet presAssocID="{F5A4DCBF-A56B-4565-A84B-661A0BCCE167}" presName="childText" presStyleLbl="conFgAcc1" presStyleIdx="0" presStyleCnt="4">
        <dgm:presLayoutVars>
          <dgm:bulletEnabled val="1"/>
        </dgm:presLayoutVars>
      </dgm:prSet>
      <dgm:spPr/>
      <dgm:t>
        <a:bodyPr/>
        <a:lstStyle/>
        <a:p>
          <a:endParaRPr lang="en-US"/>
        </a:p>
      </dgm:t>
    </dgm:pt>
    <dgm:pt modelId="{C940B1C9-CEA0-41FB-A000-219FCCCB79D6}" type="pres">
      <dgm:prSet presAssocID="{505C0F7F-2765-4F5A-901A-798ECA9CC583}" presName="spaceBetweenRectangles" presStyleCnt="0"/>
      <dgm:spPr/>
    </dgm:pt>
    <dgm:pt modelId="{F738035E-8ED0-49C9-A38B-C2E61248FB3D}" type="pres">
      <dgm:prSet presAssocID="{A255AF78-35C0-423D-8E2C-4C30CE246AAB}" presName="parentLin" presStyleCnt="0"/>
      <dgm:spPr/>
    </dgm:pt>
    <dgm:pt modelId="{1376892E-55FD-47A3-B53D-59EC097B83A5}" type="pres">
      <dgm:prSet presAssocID="{A255AF78-35C0-423D-8E2C-4C30CE246AAB}" presName="parentLeftMargin" presStyleLbl="node1" presStyleIdx="0" presStyleCnt="4"/>
      <dgm:spPr/>
      <dgm:t>
        <a:bodyPr/>
        <a:lstStyle/>
        <a:p>
          <a:endParaRPr lang="en-US"/>
        </a:p>
      </dgm:t>
    </dgm:pt>
    <dgm:pt modelId="{C03B9B77-E1EB-46A7-966A-39ED7A4EC505}" type="pres">
      <dgm:prSet presAssocID="{A255AF78-35C0-423D-8E2C-4C30CE246AAB}" presName="parentText" presStyleLbl="node1" presStyleIdx="1" presStyleCnt="4">
        <dgm:presLayoutVars>
          <dgm:chMax val="0"/>
          <dgm:bulletEnabled val="1"/>
        </dgm:presLayoutVars>
      </dgm:prSet>
      <dgm:spPr/>
      <dgm:t>
        <a:bodyPr/>
        <a:lstStyle/>
        <a:p>
          <a:endParaRPr lang="en-US"/>
        </a:p>
      </dgm:t>
    </dgm:pt>
    <dgm:pt modelId="{F455DC8C-2A01-4519-8D11-D35C5F2687B9}" type="pres">
      <dgm:prSet presAssocID="{A255AF78-35C0-423D-8E2C-4C30CE246AAB}" presName="negativeSpace" presStyleCnt="0"/>
      <dgm:spPr/>
    </dgm:pt>
    <dgm:pt modelId="{FAD917F2-6188-48D7-90B1-53FF4459C3C0}" type="pres">
      <dgm:prSet presAssocID="{A255AF78-35C0-423D-8E2C-4C30CE246AAB}" presName="childText" presStyleLbl="conFgAcc1" presStyleIdx="1" presStyleCnt="4">
        <dgm:presLayoutVars>
          <dgm:bulletEnabled val="1"/>
        </dgm:presLayoutVars>
      </dgm:prSet>
      <dgm:spPr/>
      <dgm:t>
        <a:bodyPr/>
        <a:lstStyle/>
        <a:p>
          <a:endParaRPr lang="en-US"/>
        </a:p>
      </dgm:t>
    </dgm:pt>
    <dgm:pt modelId="{AFB7E97F-2E51-47EB-89C0-1C22DBA36AAE}" type="pres">
      <dgm:prSet presAssocID="{505080B8-5B2E-4D26-9D07-7783190A70C5}" presName="spaceBetweenRectangles" presStyleCnt="0"/>
      <dgm:spPr/>
    </dgm:pt>
    <dgm:pt modelId="{CCDDA7E8-78BE-46A0-AEEF-72B2EC761978}" type="pres">
      <dgm:prSet presAssocID="{E10BD770-53AA-49EF-98BA-340D48E8EE65}" presName="parentLin" presStyleCnt="0"/>
      <dgm:spPr/>
    </dgm:pt>
    <dgm:pt modelId="{2C7ECB3F-266A-4996-A2D5-A4D5DBF1D0E2}" type="pres">
      <dgm:prSet presAssocID="{E10BD770-53AA-49EF-98BA-340D48E8EE65}" presName="parentLeftMargin" presStyleLbl="node1" presStyleIdx="1" presStyleCnt="4"/>
      <dgm:spPr/>
      <dgm:t>
        <a:bodyPr/>
        <a:lstStyle/>
        <a:p>
          <a:endParaRPr lang="en-US"/>
        </a:p>
      </dgm:t>
    </dgm:pt>
    <dgm:pt modelId="{7223D836-91F8-41B2-AB64-07C23D276B32}" type="pres">
      <dgm:prSet presAssocID="{E10BD770-53AA-49EF-98BA-340D48E8EE65}" presName="parentText" presStyleLbl="node1" presStyleIdx="2" presStyleCnt="4">
        <dgm:presLayoutVars>
          <dgm:chMax val="0"/>
          <dgm:bulletEnabled val="1"/>
        </dgm:presLayoutVars>
      </dgm:prSet>
      <dgm:spPr/>
      <dgm:t>
        <a:bodyPr/>
        <a:lstStyle/>
        <a:p>
          <a:endParaRPr lang="en-US"/>
        </a:p>
      </dgm:t>
    </dgm:pt>
    <dgm:pt modelId="{C8A1DC48-0871-4A2F-8E09-5DF68C29432D}" type="pres">
      <dgm:prSet presAssocID="{E10BD770-53AA-49EF-98BA-340D48E8EE65}" presName="negativeSpace" presStyleCnt="0"/>
      <dgm:spPr/>
    </dgm:pt>
    <dgm:pt modelId="{40EDA1F3-6D58-4815-93D2-9336183BFF57}" type="pres">
      <dgm:prSet presAssocID="{E10BD770-53AA-49EF-98BA-340D48E8EE65}" presName="childText" presStyleLbl="conFgAcc1" presStyleIdx="2" presStyleCnt="4">
        <dgm:presLayoutVars>
          <dgm:bulletEnabled val="1"/>
        </dgm:presLayoutVars>
      </dgm:prSet>
      <dgm:spPr/>
    </dgm:pt>
    <dgm:pt modelId="{D21775FA-CC75-4634-9C23-389221070208}" type="pres">
      <dgm:prSet presAssocID="{984DAA12-E9B2-4F26-8F82-2A4DB9554CD1}" presName="spaceBetweenRectangles" presStyleCnt="0"/>
      <dgm:spPr/>
    </dgm:pt>
    <dgm:pt modelId="{E0BD48FB-0A40-42D7-A3F2-BF0C6B71E0C6}" type="pres">
      <dgm:prSet presAssocID="{D2FDCEB4-7EC9-4F9B-93B6-28DD4509B098}" presName="parentLin" presStyleCnt="0"/>
      <dgm:spPr/>
    </dgm:pt>
    <dgm:pt modelId="{554838F5-CC76-4683-B5EA-B3AF3CCACFE3}" type="pres">
      <dgm:prSet presAssocID="{D2FDCEB4-7EC9-4F9B-93B6-28DD4509B098}" presName="parentLeftMargin" presStyleLbl="node1" presStyleIdx="2" presStyleCnt="4"/>
      <dgm:spPr/>
      <dgm:t>
        <a:bodyPr/>
        <a:lstStyle/>
        <a:p>
          <a:endParaRPr lang="en-US"/>
        </a:p>
      </dgm:t>
    </dgm:pt>
    <dgm:pt modelId="{1AD52085-D37D-4BE3-A3C4-00CC6403B3A0}" type="pres">
      <dgm:prSet presAssocID="{D2FDCEB4-7EC9-4F9B-93B6-28DD4509B098}" presName="parentText" presStyleLbl="node1" presStyleIdx="3" presStyleCnt="4">
        <dgm:presLayoutVars>
          <dgm:chMax val="0"/>
          <dgm:bulletEnabled val="1"/>
        </dgm:presLayoutVars>
      </dgm:prSet>
      <dgm:spPr/>
      <dgm:t>
        <a:bodyPr/>
        <a:lstStyle/>
        <a:p>
          <a:endParaRPr lang="en-US"/>
        </a:p>
      </dgm:t>
    </dgm:pt>
    <dgm:pt modelId="{51859F5A-D199-4F89-A842-875B6B1CA836}" type="pres">
      <dgm:prSet presAssocID="{D2FDCEB4-7EC9-4F9B-93B6-28DD4509B098}" presName="negativeSpace" presStyleCnt="0"/>
      <dgm:spPr/>
    </dgm:pt>
    <dgm:pt modelId="{54901CC2-EA14-47BD-922B-F4DA45FB5DAA}" type="pres">
      <dgm:prSet presAssocID="{D2FDCEB4-7EC9-4F9B-93B6-28DD4509B098}" presName="childText" presStyleLbl="conFgAcc1" presStyleIdx="3" presStyleCnt="4">
        <dgm:presLayoutVars>
          <dgm:bulletEnabled val="1"/>
        </dgm:presLayoutVars>
      </dgm:prSet>
      <dgm:spPr/>
    </dgm:pt>
  </dgm:ptLst>
  <dgm:cxnLst>
    <dgm:cxn modelId="{79CD3802-420C-4C79-BF9F-322A8040189F}" type="presOf" srcId="{D2FDCEB4-7EC9-4F9B-93B6-28DD4509B098}" destId="{1AD52085-D37D-4BE3-A3C4-00CC6403B3A0}" srcOrd="1" destOrd="0" presId="urn:microsoft.com/office/officeart/2005/8/layout/list1"/>
    <dgm:cxn modelId="{ED131C1D-041B-4D73-948B-8DD4E669894C}" type="presOf" srcId="{E10BD770-53AA-49EF-98BA-340D48E8EE65}" destId="{7223D836-91F8-41B2-AB64-07C23D276B32}" srcOrd="1" destOrd="0" presId="urn:microsoft.com/office/officeart/2005/8/layout/list1"/>
    <dgm:cxn modelId="{89C0643F-B8A5-406D-AD79-1366C2499BE3}" srcId="{A2297E59-0AEF-4AF7-9AD1-E86E574A9B36}" destId="{D2FDCEB4-7EC9-4F9B-93B6-28DD4509B098}" srcOrd="3" destOrd="0" parTransId="{2E40601E-4313-45FC-B3F4-464C3723A9B0}" sibTransId="{B55FA30D-D596-4B40-84F7-833E06AC8889}"/>
    <dgm:cxn modelId="{A3BD5BB5-91B5-413A-9850-CEC80F5A4E4A}" srcId="{A2297E59-0AEF-4AF7-9AD1-E86E574A9B36}" destId="{A255AF78-35C0-423D-8E2C-4C30CE246AAB}" srcOrd="1" destOrd="0" parTransId="{74A7E442-D939-4365-8FD8-E2E7C5320EAA}" sibTransId="{505080B8-5B2E-4D26-9D07-7783190A70C5}"/>
    <dgm:cxn modelId="{282CDBA5-2446-423F-AB74-0AF28F639317}" type="presOf" srcId="{A255AF78-35C0-423D-8E2C-4C30CE246AAB}" destId="{1376892E-55FD-47A3-B53D-59EC097B83A5}" srcOrd="0" destOrd="0" presId="urn:microsoft.com/office/officeart/2005/8/layout/list1"/>
    <dgm:cxn modelId="{C0691434-ADB1-475C-A6BB-2B8D906D90C6}" type="presOf" srcId="{D2FDCEB4-7EC9-4F9B-93B6-28DD4509B098}" destId="{554838F5-CC76-4683-B5EA-B3AF3CCACFE3}" srcOrd="0" destOrd="0" presId="urn:microsoft.com/office/officeart/2005/8/layout/list1"/>
    <dgm:cxn modelId="{8B6C27AB-BCA5-44A3-B6D0-7427DDD7298F}" type="presOf" srcId="{E10BD770-53AA-49EF-98BA-340D48E8EE65}" destId="{2C7ECB3F-266A-4996-A2D5-A4D5DBF1D0E2}" srcOrd="0" destOrd="0" presId="urn:microsoft.com/office/officeart/2005/8/layout/list1"/>
    <dgm:cxn modelId="{B9136C07-C15C-441A-A781-D3618DF8CA1F}" type="presOf" srcId="{A2297E59-0AEF-4AF7-9AD1-E86E574A9B36}" destId="{AD79917A-4662-48EE-BF5C-2E023D0637AA}" srcOrd="0" destOrd="0" presId="urn:microsoft.com/office/officeart/2005/8/layout/list1"/>
    <dgm:cxn modelId="{F0F653DC-F526-4E26-91F7-CAA56EBA7243}" srcId="{A2297E59-0AEF-4AF7-9AD1-E86E574A9B36}" destId="{F5A4DCBF-A56B-4565-A84B-661A0BCCE167}" srcOrd="0" destOrd="0" parTransId="{AE326C0C-5786-48C8-ABE4-B51A0921A13F}" sibTransId="{505C0F7F-2765-4F5A-901A-798ECA9CC583}"/>
    <dgm:cxn modelId="{F3F4FE27-7D6E-4A60-B5D7-ED47FDA3A9FD}" srcId="{A2297E59-0AEF-4AF7-9AD1-E86E574A9B36}" destId="{E10BD770-53AA-49EF-98BA-340D48E8EE65}" srcOrd="2" destOrd="0" parTransId="{FB1FB52B-CE53-4E9F-A062-71B0D20D8C42}" sibTransId="{984DAA12-E9B2-4F26-8F82-2A4DB9554CD1}"/>
    <dgm:cxn modelId="{CCFEC2AC-7B09-497B-BB4E-BDC0751FE08E}" type="presOf" srcId="{F5A4DCBF-A56B-4565-A84B-661A0BCCE167}" destId="{CE8CC24C-A654-4D54-8E1E-A923CB03F72C}" srcOrd="0" destOrd="0" presId="urn:microsoft.com/office/officeart/2005/8/layout/list1"/>
    <dgm:cxn modelId="{C1A86D2B-6365-4C77-BE20-B8FC00362ACB}" type="presOf" srcId="{A255AF78-35C0-423D-8E2C-4C30CE246AAB}" destId="{C03B9B77-E1EB-46A7-966A-39ED7A4EC505}" srcOrd="1" destOrd="0" presId="urn:microsoft.com/office/officeart/2005/8/layout/list1"/>
    <dgm:cxn modelId="{281D4FE1-08ED-4402-A866-9258563DFCB7}" type="presOf" srcId="{F5A4DCBF-A56B-4565-A84B-661A0BCCE167}" destId="{67BBA130-1ECE-4D2D-A591-CDBA8D39525C}" srcOrd="1" destOrd="0" presId="urn:microsoft.com/office/officeart/2005/8/layout/list1"/>
    <dgm:cxn modelId="{4828FED4-89BE-406F-A301-4BB9201962BD}" type="presParOf" srcId="{AD79917A-4662-48EE-BF5C-2E023D0637AA}" destId="{089C2030-361D-4AC3-BB56-1A572F81977B}" srcOrd="0" destOrd="0" presId="urn:microsoft.com/office/officeart/2005/8/layout/list1"/>
    <dgm:cxn modelId="{C69ADE72-7670-45A2-A1D6-AC3C33A4C40F}" type="presParOf" srcId="{089C2030-361D-4AC3-BB56-1A572F81977B}" destId="{CE8CC24C-A654-4D54-8E1E-A923CB03F72C}" srcOrd="0" destOrd="0" presId="urn:microsoft.com/office/officeart/2005/8/layout/list1"/>
    <dgm:cxn modelId="{9B142CDB-2354-4A1B-B58D-99307E9A3341}" type="presParOf" srcId="{089C2030-361D-4AC3-BB56-1A572F81977B}" destId="{67BBA130-1ECE-4D2D-A591-CDBA8D39525C}" srcOrd="1" destOrd="0" presId="urn:microsoft.com/office/officeart/2005/8/layout/list1"/>
    <dgm:cxn modelId="{6CAB29D7-87BC-4B1A-B7FB-4E9BDA4AE9FB}" type="presParOf" srcId="{AD79917A-4662-48EE-BF5C-2E023D0637AA}" destId="{B57E12F6-3140-4727-A326-9136D5B0FEE6}" srcOrd="1" destOrd="0" presId="urn:microsoft.com/office/officeart/2005/8/layout/list1"/>
    <dgm:cxn modelId="{F8FA1D04-F163-45EC-B152-837FDCC43063}" type="presParOf" srcId="{AD79917A-4662-48EE-BF5C-2E023D0637AA}" destId="{350C9B12-EB99-435C-81EE-052A9D82183C}" srcOrd="2" destOrd="0" presId="urn:microsoft.com/office/officeart/2005/8/layout/list1"/>
    <dgm:cxn modelId="{BD5071B3-A5FB-455A-BECE-11EBC9EDFE9A}" type="presParOf" srcId="{AD79917A-4662-48EE-BF5C-2E023D0637AA}" destId="{C940B1C9-CEA0-41FB-A000-219FCCCB79D6}" srcOrd="3" destOrd="0" presId="urn:microsoft.com/office/officeart/2005/8/layout/list1"/>
    <dgm:cxn modelId="{AFB88619-B030-46C5-9BC2-921E841C45C0}" type="presParOf" srcId="{AD79917A-4662-48EE-BF5C-2E023D0637AA}" destId="{F738035E-8ED0-49C9-A38B-C2E61248FB3D}" srcOrd="4" destOrd="0" presId="urn:microsoft.com/office/officeart/2005/8/layout/list1"/>
    <dgm:cxn modelId="{75C55970-CA80-4232-8C96-8D6289DA0D99}" type="presParOf" srcId="{F738035E-8ED0-49C9-A38B-C2E61248FB3D}" destId="{1376892E-55FD-47A3-B53D-59EC097B83A5}" srcOrd="0" destOrd="0" presId="urn:microsoft.com/office/officeart/2005/8/layout/list1"/>
    <dgm:cxn modelId="{267AAB84-0E84-4E6B-A882-91DC2216B15A}" type="presParOf" srcId="{F738035E-8ED0-49C9-A38B-C2E61248FB3D}" destId="{C03B9B77-E1EB-46A7-966A-39ED7A4EC505}" srcOrd="1" destOrd="0" presId="urn:microsoft.com/office/officeart/2005/8/layout/list1"/>
    <dgm:cxn modelId="{570B5135-7E28-46A7-A1AF-2F93AF9FFEEB}" type="presParOf" srcId="{AD79917A-4662-48EE-BF5C-2E023D0637AA}" destId="{F455DC8C-2A01-4519-8D11-D35C5F2687B9}" srcOrd="5" destOrd="0" presId="urn:microsoft.com/office/officeart/2005/8/layout/list1"/>
    <dgm:cxn modelId="{59F89C5A-765D-4164-8A39-737AE30E726F}" type="presParOf" srcId="{AD79917A-4662-48EE-BF5C-2E023D0637AA}" destId="{FAD917F2-6188-48D7-90B1-53FF4459C3C0}" srcOrd="6" destOrd="0" presId="urn:microsoft.com/office/officeart/2005/8/layout/list1"/>
    <dgm:cxn modelId="{C7FD23FD-7F59-4B50-8BC4-97C038C58137}" type="presParOf" srcId="{AD79917A-4662-48EE-BF5C-2E023D0637AA}" destId="{AFB7E97F-2E51-47EB-89C0-1C22DBA36AAE}" srcOrd="7" destOrd="0" presId="urn:microsoft.com/office/officeart/2005/8/layout/list1"/>
    <dgm:cxn modelId="{C9097261-AEC1-44C5-91DC-C34224024A77}" type="presParOf" srcId="{AD79917A-4662-48EE-BF5C-2E023D0637AA}" destId="{CCDDA7E8-78BE-46A0-AEEF-72B2EC761978}" srcOrd="8" destOrd="0" presId="urn:microsoft.com/office/officeart/2005/8/layout/list1"/>
    <dgm:cxn modelId="{18C00FAB-8DAF-4933-A5E9-830389F1CECC}" type="presParOf" srcId="{CCDDA7E8-78BE-46A0-AEEF-72B2EC761978}" destId="{2C7ECB3F-266A-4996-A2D5-A4D5DBF1D0E2}" srcOrd="0" destOrd="0" presId="urn:microsoft.com/office/officeart/2005/8/layout/list1"/>
    <dgm:cxn modelId="{93DD2BD8-E041-446B-8BB4-9720B359B2E6}" type="presParOf" srcId="{CCDDA7E8-78BE-46A0-AEEF-72B2EC761978}" destId="{7223D836-91F8-41B2-AB64-07C23D276B32}" srcOrd="1" destOrd="0" presId="urn:microsoft.com/office/officeart/2005/8/layout/list1"/>
    <dgm:cxn modelId="{131E8BC2-B684-4286-AA9A-90BA1E8AEE1B}" type="presParOf" srcId="{AD79917A-4662-48EE-BF5C-2E023D0637AA}" destId="{C8A1DC48-0871-4A2F-8E09-5DF68C29432D}" srcOrd="9" destOrd="0" presId="urn:microsoft.com/office/officeart/2005/8/layout/list1"/>
    <dgm:cxn modelId="{7654C83D-B517-4136-B91C-76ABE338D5CA}" type="presParOf" srcId="{AD79917A-4662-48EE-BF5C-2E023D0637AA}" destId="{40EDA1F3-6D58-4815-93D2-9336183BFF57}" srcOrd="10" destOrd="0" presId="urn:microsoft.com/office/officeart/2005/8/layout/list1"/>
    <dgm:cxn modelId="{BF33CC2B-BFC4-4B85-B0DB-C96498AC9475}" type="presParOf" srcId="{AD79917A-4662-48EE-BF5C-2E023D0637AA}" destId="{D21775FA-CC75-4634-9C23-389221070208}" srcOrd="11" destOrd="0" presId="urn:microsoft.com/office/officeart/2005/8/layout/list1"/>
    <dgm:cxn modelId="{9998AE8F-03A3-4976-BDD0-EF37AD9C0CF0}" type="presParOf" srcId="{AD79917A-4662-48EE-BF5C-2E023D0637AA}" destId="{E0BD48FB-0A40-42D7-A3F2-BF0C6B71E0C6}" srcOrd="12" destOrd="0" presId="urn:microsoft.com/office/officeart/2005/8/layout/list1"/>
    <dgm:cxn modelId="{15FE0BAF-9836-4F16-A5F0-80047507AE06}" type="presParOf" srcId="{E0BD48FB-0A40-42D7-A3F2-BF0C6B71E0C6}" destId="{554838F5-CC76-4683-B5EA-B3AF3CCACFE3}" srcOrd="0" destOrd="0" presId="urn:microsoft.com/office/officeart/2005/8/layout/list1"/>
    <dgm:cxn modelId="{001A7F89-BCC9-476B-8EC2-A576EF6888C9}" type="presParOf" srcId="{E0BD48FB-0A40-42D7-A3F2-BF0C6B71E0C6}" destId="{1AD52085-D37D-4BE3-A3C4-00CC6403B3A0}" srcOrd="1" destOrd="0" presId="urn:microsoft.com/office/officeart/2005/8/layout/list1"/>
    <dgm:cxn modelId="{468BD0EF-D762-4C5C-8431-EDC8430AFE05}" type="presParOf" srcId="{AD79917A-4662-48EE-BF5C-2E023D0637AA}" destId="{51859F5A-D199-4F89-A842-875B6B1CA836}" srcOrd="13" destOrd="0" presId="urn:microsoft.com/office/officeart/2005/8/layout/list1"/>
    <dgm:cxn modelId="{877AF013-FB52-447A-B8E9-C5DC0C69EF7D}" type="presParOf" srcId="{AD79917A-4662-48EE-BF5C-2E023D0637AA}" destId="{54901CC2-EA14-47BD-922B-F4DA45FB5DA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1D0C57-4133-4D73-9995-C163D880F68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2004748B-323A-4660-BCFF-A9EF5BA10437}">
      <dgm:prSet phldrT="[Text]"/>
      <dgm:spPr/>
      <dgm:t>
        <a:bodyPr/>
        <a:lstStyle/>
        <a:p>
          <a:r>
            <a:rPr lang="en-US" dirty="0" smtClean="0"/>
            <a:t>Look </a:t>
          </a:r>
          <a:r>
            <a:rPr lang="en-US" dirty="0" err="1" smtClean="0"/>
            <a:t>Fors</a:t>
          </a:r>
          <a:endParaRPr lang="en-US" dirty="0"/>
        </a:p>
      </dgm:t>
    </dgm:pt>
    <dgm:pt modelId="{4C8821A0-6183-4CA4-B675-B396050F944A}" type="parTrans" cxnId="{091291FE-2D0A-4873-8C05-E4F29F352286}">
      <dgm:prSet/>
      <dgm:spPr/>
      <dgm:t>
        <a:bodyPr/>
        <a:lstStyle/>
        <a:p>
          <a:endParaRPr lang="en-US"/>
        </a:p>
      </dgm:t>
    </dgm:pt>
    <dgm:pt modelId="{B3C69753-C7FF-45D5-AC78-2A5E926E6784}" type="sibTrans" cxnId="{091291FE-2D0A-4873-8C05-E4F29F352286}">
      <dgm:prSet/>
      <dgm:spPr/>
      <dgm:t>
        <a:bodyPr/>
        <a:lstStyle/>
        <a:p>
          <a:endParaRPr lang="en-US"/>
        </a:p>
      </dgm:t>
    </dgm:pt>
    <dgm:pt modelId="{7FD5A692-EE07-4F32-BD56-D127D7B76995}">
      <dgm:prSet phldrT="[Text]"/>
      <dgm:spPr/>
      <dgm:t>
        <a:bodyPr/>
        <a:lstStyle/>
        <a:p>
          <a:r>
            <a:rPr lang="en-US" dirty="0" smtClean="0"/>
            <a:t>Calibration &amp; Expectation</a:t>
          </a:r>
          <a:endParaRPr lang="en-US" dirty="0"/>
        </a:p>
      </dgm:t>
    </dgm:pt>
    <dgm:pt modelId="{F0681C67-ADAF-4A97-AF16-B796A4CEACE7}" type="parTrans" cxnId="{ACF13A94-394D-4033-AA00-C7EC9630FDA7}">
      <dgm:prSet/>
      <dgm:spPr/>
      <dgm:t>
        <a:bodyPr/>
        <a:lstStyle/>
        <a:p>
          <a:endParaRPr lang="en-US"/>
        </a:p>
      </dgm:t>
    </dgm:pt>
    <dgm:pt modelId="{D0609E72-4582-4221-AF90-2FB856A51791}" type="sibTrans" cxnId="{ACF13A94-394D-4033-AA00-C7EC9630FDA7}">
      <dgm:prSet/>
      <dgm:spPr/>
      <dgm:t>
        <a:bodyPr/>
        <a:lstStyle/>
        <a:p>
          <a:endParaRPr lang="en-US"/>
        </a:p>
      </dgm:t>
    </dgm:pt>
    <dgm:pt modelId="{E96BDB98-E8A0-4BE9-A6E4-E63BC55C3302}">
      <dgm:prSet phldrT="[Text]"/>
      <dgm:spPr/>
      <dgm:t>
        <a:bodyPr/>
        <a:lstStyle/>
        <a:p>
          <a:r>
            <a:rPr lang="en-US" smtClean="0"/>
            <a:t>Tool</a:t>
          </a:r>
          <a:endParaRPr lang="en-US"/>
        </a:p>
      </dgm:t>
    </dgm:pt>
    <dgm:pt modelId="{CDB3D3F8-316C-48CF-8F9B-ABE2F163A691}" type="parTrans" cxnId="{7F8FABC1-35CF-4DEB-AAEC-A25F6EDC35C5}">
      <dgm:prSet/>
      <dgm:spPr/>
      <dgm:t>
        <a:bodyPr/>
        <a:lstStyle/>
        <a:p>
          <a:endParaRPr lang="en-US"/>
        </a:p>
      </dgm:t>
    </dgm:pt>
    <dgm:pt modelId="{51C88245-FFEB-42B2-B767-D379F2526696}" type="sibTrans" cxnId="{7F8FABC1-35CF-4DEB-AAEC-A25F6EDC35C5}">
      <dgm:prSet/>
      <dgm:spPr/>
      <dgm:t>
        <a:bodyPr/>
        <a:lstStyle/>
        <a:p>
          <a:endParaRPr lang="en-US"/>
        </a:p>
      </dgm:t>
    </dgm:pt>
    <dgm:pt modelId="{87700ADD-C1F3-4D08-B5B9-DBC06538352F}">
      <dgm:prSet phldrT="[Text]"/>
      <dgm:spPr/>
      <dgm:t>
        <a:bodyPr/>
        <a:lstStyle/>
        <a:p>
          <a:r>
            <a:rPr lang="en-US" dirty="0" smtClean="0"/>
            <a:t>What do you expect people to be doing? Short and focused</a:t>
          </a:r>
          <a:endParaRPr lang="en-US" dirty="0"/>
        </a:p>
      </dgm:t>
    </dgm:pt>
    <dgm:pt modelId="{9AFE09CE-3B5C-473C-A98C-65E0BE4B29A3}" type="parTrans" cxnId="{52F0CEE0-52AF-4C82-A73C-A78EC448AEC0}">
      <dgm:prSet/>
      <dgm:spPr/>
      <dgm:t>
        <a:bodyPr/>
        <a:lstStyle/>
        <a:p>
          <a:endParaRPr lang="en-US"/>
        </a:p>
      </dgm:t>
    </dgm:pt>
    <dgm:pt modelId="{41B4D363-ED59-45B5-8937-DB0A8862125F}" type="sibTrans" cxnId="{52F0CEE0-52AF-4C82-A73C-A78EC448AEC0}">
      <dgm:prSet/>
      <dgm:spPr/>
      <dgm:t>
        <a:bodyPr/>
        <a:lstStyle/>
        <a:p>
          <a:endParaRPr lang="en-US"/>
        </a:p>
      </dgm:t>
    </dgm:pt>
    <dgm:pt modelId="{8190C6CE-ED87-4D84-B2E9-3D74301D4575}">
      <dgm:prSet phldrT="[Text]"/>
      <dgm:spPr/>
      <dgm:t>
        <a:bodyPr/>
        <a:lstStyle/>
        <a:p>
          <a:r>
            <a:rPr lang="en-US" smtClean="0"/>
            <a:t>What is “loose” and “tight”? How have you communicated this?</a:t>
          </a:r>
          <a:endParaRPr lang="en-US"/>
        </a:p>
      </dgm:t>
    </dgm:pt>
    <dgm:pt modelId="{B7CAB9A5-D97C-48F1-BD57-618E212CF8ED}" type="parTrans" cxnId="{2363A214-EBF3-4247-B99A-DA41007F4D67}">
      <dgm:prSet/>
      <dgm:spPr/>
      <dgm:t>
        <a:bodyPr/>
        <a:lstStyle/>
        <a:p>
          <a:endParaRPr lang="en-US"/>
        </a:p>
      </dgm:t>
    </dgm:pt>
    <dgm:pt modelId="{992D247F-186C-400F-B28F-3E64EEE23657}" type="sibTrans" cxnId="{2363A214-EBF3-4247-B99A-DA41007F4D67}">
      <dgm:prSet/>
      <dgm:spPr/>
      <dgm:t>
        <a:bodyPr/>
        <a:lstStyle/>
        <a:p>
          <a:endParaRPr lang="en-US"/>
        </a:p>
      </dgm:t>
    </dgm:pt>
    <dgm:pt modelId="{B3EBB3F2-FA5F-401E-930D-ABA1094C2446}">
      <dgm:prSet phldrT="[Text]"/>
      <dgm:spPr/>
      <dgm:t>
        <a:bodyPr/>
        <a:lstStyle/>
        <a:p>
          <a:r>
            <a:rPr lang="en-US" dirty="0" smtClean="0"/>
            <a:t>Does your Leadership Team all agree on what you are looking for?</a:t>
          </a:r>
          <a:endParaRPr lang="en-US" dirty="0"/>
        </a:p>
      </dgm:t>
    </dgm:pt>
    <dgm:pt modelId="{254C5F1B-A934-4C7C-AF1F-1309442E973B}" type="parTrans" cxnId="{32B36F71-A5B5-4EB2-820D-20D5535E69FF}">
      <dgm:prSet/>
      <dgm:spPr/>
      <dgm:t>
        <a:bodyPr/>
        <a:lstStyle/>
        <a:p>
          <a:endParaRPr lang="en-US"/>
        </a:p>
      </dgm:t>
    </dgm:pt>
    <dgm:pt modelId="{C878C353-77F4-42D0-AD5D-665755C24627}" type="sibTrans" cxnId="{32B36F71-A5B5-4EB2-820D-20D5535E69FF}">
      <dgm:prSet/>
      <dgm:spPr/>
      <dgm:t>
        <a:bodyPr/>
        <a:lstStyle/>
        <a:p>
          <a:endParaRPr lang="en-US"/>
        </a:p>
      </dgm:t>
    </dgm:pt>
    <dgm:pt modelId="{C8250BEF-9BDD-4C07-9A86-65ECD2B569B7}">
      <dgm:prSet phldrT="[Text]"/>
      <dgm:spPr/>
      <dgm:t>
        <a:bodyPr/>
        <a:lstStyle/>
        <a:p>
          <a:r>
            <a:rPr lang="en-US" smtClean="0"/>
            <a:t>Simple and common</a:t>
          </a:r>
          <a:endParaRPr lang="en-US"/>
        </a:p>
      </dgm:t>
    </dgm:pt>
    <dgm:pt modelId="{A2750060-5706-41F9-9387-BA43E5D210A3}" type="parTrans" cxnId="{99B4F65C-048A-47FE-87B7-F6589A82203B}">
      <dgm:prSet/>
      <dgm:spPr/>
      <dgm:t>
        <a:bodyPr/>
        <a:lstStyle/>
        <a:p>
          <a:endParaRPr lang="en-US"/>
        </a:p>
      </dgm:t>
    </dgm:pt>
    <dgm:pt modelId="{5B3859CA-809E-4F9B-A0B0-54070DEDBB84}" type="sibTrans" cxnId="{99B4F65C-048A-47FE-87B7-F6589A82203B}">
      <dgm:prSet/>
      <dgm:spPr/>
      <dgm:t>
        <a:bodyPr/>
        <a:lstStyle/>
        <a:p>
          <a:endParaRPr lang="en-US"/>
        </a:p>
      </dgm:t>
    </dgm:pt>
    <dgm:pt modelId="{FB9C1253-D6F7-4CD1-8967-BC37AF1FB506}">
      <dgm:prSet phldrT="[Text]"/>
      <dgm:spPr/>
      <dgm:t>
        <a:bodyPr/>
        <a:lstStyle/>
        <a:p>
          <a:r>
            <a:rPr lang="en-US" smtClean="0"/>
            <a:t>Needs to support actionable data analysis</a:t>
          </a:r>
          <a:endParaRPr lang="en-US"/>
        </a:p>
      </dgm:t>
    </dgm:pt>
    <dgm:pt modelId="{00301CAE-C8ED-4376-ACEB-C2A1C3E2E838}" type="parTrans" cxnId="{8BECB1B6-0D10-489B-98DE-700F6E2407CA}">
      <dgm:prSet/>
      <dgm:spPr/>
      <dgm:t>
        <a:bodyPr/>
        <a:lstStyle/>
        <a:p>
          <a:endParaRPr lang="en-US"/>
        </a:p>
      </dgm:t>
    </dgm:pt>
    <dgm:pt modelId="{AFC6B617-B689-4DA0-9D50-6ACCC71578D0}" type="sibTrans" cxnId="{8BECB1B6-0D10-489B-98DE-700F6E2407CA}">
      <dgm:prSet/>
      <dgm:spPr/>
      <dgm:t>
        <a:bodyPr/>
        <a:lstStyle/>
        <a:p>
          <a:endParaRPr lang="en-US"/>
        </a:p>
      </dgm:t>
    </dgm:pt>
    <dgm:pt modelId="{270AE25A-3A4D-4096-A5C4-FF5B37177441}">
      <dgm:prSet phldrT="[Text]"/>
      <dgm:spPr/>
      <dgm:t>
        <a:bodyPr/>
        <a:lstStyle/>
        <a:p>
          <a:r>
            <a:rPr lang="en-US" smtClean="0"/>
            <a:t>Calendar</a:t>
          </a:r>
          <a:endParaRPr lang="en-US"/>
        </a:p>
      </dgm:t>
    </dgm:pt>
    <dgm:pt modelId="{7FBC9659-5878-4671-B608-F5151618F7F6}" type="parTrans" cxnId="{AB36295C-5BB5-4F1C-9390-FD19BDFE1AD2}">
      <dgm:prSet/>
      <dgm:spPr/>
      <dgm:t>
        <a:bodyPr/>
        <a:lstStyle/>
        <a:p>
          <a:endParaRPr lang="en-US"/>
        </a:p>
      </dgm:t>
    </dgm:pt>
    <dgm:pt modelId="{3214547A-57C6-4338-915B-5D057E96B994}" type="sibTrans" cxnId="{AB36295C-5BB5-4F1C-9390-FD19BDFE1AD2}">
      <dgm:prSet/>
      <dgm:spPr/>
      <dgm:t>
        <a:bodyPr/>
        <a:lstStyle/>
        <a:p>
          <a:endParaRPr lang="en-US"/>
        </a:p>
      </dgm:t>
    </dgm:pt>
    <dgm:pt modelId="{0A32C643-5A1D-4DBF-9710-51B289C9CD11}">
      <dgm:prSet phldrT="[Text]"/>
      <dgm:spPr/>
      <dgm:t>
        <a:bodyPr/>
        <a:lstStyle/>
        <a:p>
          <a:r>
            <a:rPr lang="en-US" smtClean="0"/>
            <a:t>Regular calendared times to collect data and times to meet to analyze data, take action</a:t>
          </a:r>
          <a:endParaRPr lang="en-US"/>
        </a:p>
      </dgm:t>
    </dgm:pt>
    <dgm:pt modelId="{5DE6D045-A028-488B-975A-7239F7A52407}" type="parTrans" cxnId="{153DCF1D-03B6-48A3-91DA-A845E7D0F95D}">
      <dgm:prSet/>
      <dgm:spPr/>
      <dgm:t>
        <a:bodyPr/>
        <a:lstStyle/>
        <a:p>
          <a:endParaRPr lang="en-US"/>
        </a:p>
      </dgm:t>
    </dgm:pt>
    <dgm:pt modelId="{65AB5B60-11CC-4F0E-9084-AF0877F91315}" type="sibTrans" cxnId="{153DCF1D-03B6-48A3-91DA-A845E7D0F95D}">
      <dgm:prSet/>
      <dgm:spPr/>
      <dgm:t>
        <a:bodyPr/>
        <a:lstStyle/>
        <a:p>
          <a:endParaRPr lang="en-US"/>
        </a:p>
      </dgm:t>
    </dgm:pt>
    <dgm:pt modelId="{8DA5C13B-9879-4993-B3A9-B6FDE9816D1E}">
      <dgm:prSet phldrT="[Text]"/>
      <dgm:spPr/>
      <dgm:t>
        <a:bodyPr/>
        <a:lstStyle/>
        <a:p>
          <a:r>
            <a:rPr lang="en-US" smtClean="0"/>
            <a:t>Actionable</a:t>
          </a:r>
          <a:endParaRPr lang="en-US"/>
        </a:p>
      </dgm:t>
    </dgm:pt>
    <dgm:pt modelId="{E24B081F-913A-496A-958E-A4CA33772F44}" type="parTrans" cxnId="{B790274D-997A-405F-9141-90D508FC9BAE}">
      <dgm:prSet/>
      <dgm:spPr/>
      <dgm:t>
        <a:bodyPr/>
        <a:lstStyle/>
        <a:p>
          <a:endParaRPr lang="en-US"/>
        </a:p>
      </dgm:t>
    </dgm:pt>
    <dgm:pt modelId="{FA43B32A-96CE-4DB9-B478-D8F8E0DAF051}" type="sibTrans" cxnId="{B790274D-997A-405F-9141-90D508FC9BAE}">
      <dgm:prSet/>
      <dgm:spPr/>
      <dgm:t>
        <a:bodyPr/>
        <a:lstStyle/>
        <a:p>
          <a:endParaRPr lang="en-US"/>
        </a:p>
      </dgm:t>
    </dgm:pt>
    <dgm:pt modelId="{7A3E74F9-F260-4696-8EC3-D75A256D6727}">
      <dgm:prSet phldrT="[Text]"/>
      <dgm:spPr/>
      <dgm:t>
        <a:bodyPr/>
        <a:lstStyle/>
        <a:p>
          <a:r>
            <a:rPr lang="en-US" dirty="0" smtClean="0"/>
            <a:t>Only collect data that will lead to action (PD, training, change in programming, teacher coaching, etc.)</a:t>
          </a:r>
          <a:endParaRPr lang="en-US" dirty="0"/>
        </a:p>
      </dgm:t>
    </dgm:pt>
    <dgm:pt modelId="{16307659-FB0D-424C-823C-8FE8B081322C}" type="parTrans" cxnId="{19748892-FB00-4670-9F80-B05669BDAC4E}">
      <dgm:prSet/>
      <dgm:spPr/>
      <dgm:t>
        <a:bodyPr/>
        <a:lstStyle/>
        <a:p>
          <a:endParaRPr lang="en-US"/>
        </a:p>
      </dgm:t>
    </dgm:pt>
    <dgm:pt modelId="{85C3AC7F-EB19-489E-AFAB-D9EA7273158E}" type="sibTrans" cxnId="{19748892-FB00-4670-9F80-B05669BDAC4E}">
      <dgm:prSet/>
      <dgm:spPr/>
      <dgm:t>
        <a:bodyPr/>
        <a:lstStyle/>
        <a:p>
          <a:endParaRPr lang="en-US"/>
        </a:p>
      </dgm:t>
    </dgm:pt>
    <dgm:pt modelId="{66410F0E-8923-4F98-A6C8-AB15B58D681E}">
      <dgm:prSet phldrT="[Text]"/>
      <dgm:spPr/>
      <dgm:t>
        <a:bodyPr/>
        <a:lstStyle/>
        <a:p>
          <a:r>
            <a:rPr lang="en-US" dirty="0" smtClean="0"/>
            <a:t>Do all staff members know the expectation?</a:t>
          </a:r>
          <a:endParaRPr lang="en-US" dirty="0"/>
        </a:p>
      </dgm:t>
    </dgm:pt>
    <dgm:pt modelId="{201BC4C5-B2A8-483D-B573-A06EDC43F5A1}" type="parTrans" cxnId="{EB4A5F93-4419-4CDA-99C2-6BBD26F116B5}">
      <dgm:prSet/>
      <dgm:spPr/>
      <dgm:t>
        <a:bodyPr/>
        <a:lstStyle/>
        <a:p>
          <a:endParaRPr lang="en-US"/>
        </a:p>
      </dgm:t>
    </dgm:pt>
    <dgm:pt modelId="{B4F00B7C-277A-4EEF-9CA0-4BA58F23238D}" type="sibTrans" cxnId="{EB4A5F93-4419-4CDA-99C2-6BBD26F116B5}">
      <dgm:prSet/>
      <dgm:spPr/>
      <dgm:t>
        <a:bodyPr/>
        <a:lstStyle/>
        <a:p>
          <a:endParaRPr lang="en-US"/>
        </a:p>
      </dgm:t>
    </dgm:pt>
    <dgm:pt modelId="{05E4BB33-FD8A-4347-A4BB-F00D5D7BB6AB}">
      <dgm:prSet phldrT="[Text]"/>
      <dgm:spPr/>
      <dgm:t>
        <a:bodyPr/>
        <a:lstStyle/>
        <a:p>
          <a:r>
            <a:rPr lang="en-US" dirty="0" smtClean="0"/>
            <a:t>Implementation Benchmarks</a:t>
          </a:r>
          <a:endParaRPr lang="en-US" dirty="0"/>
        </a:p>
      </dgm:t>
    </dgm:pt>
    <dgm:pt modelId="{BA5728FB-8664-4E78-BAE1-534799826921}" type="parTrans" cxnId="{EBB69ECA-B03C-443E-9986-BC6F1CBA9068}">
      <dgm:prSet/>
      <dgm:spPr/>
      <dgm:t>
        <a:bodyPr/>
        <a:lstStyle/>
        <a:p>
          <a:endParaRPr lang="en-US"/>
        </a:p>
      </dgm:t>
    </dgm:pt>
    <dgm:pt modelId="{15D88004-2A5B-4ADE-8E19-14B52474DD63}" type="sibTrans" cxnId="{EBB69ECA-B03C-443E-9986-BC6F1CBA9068}">
      <dgm:prSet/>
      <dgm:spPr/>
      <dgm:t>
        <a:bodyPr/>
        <a:lstStyle/>
        <a:p>
          <a:endParaRPr lang="en-US"/>
        </a:p>
      </dgm:t>
    </dgm:pt>
    <dgm:pt modelId="{6ADAAC25-D745-4316-AFB7-A10DFA36ABBE}">
      <dgm:prSet phldrT="[Text]"/>
      <dgm:spPr/>
      <dgm:t>
        <a:bodyPr/>
        <a:lstStyle/>
        <a:p>
          <a:r>
            <a:rPr lang="en-US" dirty="0" smtClean="0"/>
            <a:t>What will success look like? (Be specific and measurable)</a:t>
          </a:r>
          <a:endParaRPr lang="en-US" dirty="0"/>
        </a:p>
      </dgm:t>
    </dgm:pt>
    <dgm:pt modelId="{AD639D53-DF89-49DD-93E6-4FF64BD778EA}" type="parTrans" cxnId="{43CB19AA-A583-4B53-9900-CA274B09F71F}">
      <dgm:prSet/>
      <dgm:spPr/>
      <dgm:t>
        <a:bodyPr/>
        <a:lstStyle/>
        <a:p>
          <a:endParaRPr lang="en-US"/>
        </a:p>
      </dgm:t>
    </dgm:pt>
    <dgm:pt modelId="{7E8F8260-168F-40C4-86D0-5F61010A4C7A}" type="sibTrans" cxnId="{43CB19AA-A583-4B53-9900-CA274B09F71F}">
      <dgm:prSet/>
      <dgm:spPr/>
      <dgm:t>
        <a:bodyPr/>
        <a:lstStyle/>
        <a:p>
          <a:endParaRPr lang="en-US"/>
        </a:p>
      </dgm:t>
    </dgm:pt>
    <dgm:pt modelId="{7258B194-9A00-445F-8040-23D6FFA2ACD5}" type="pres">
      <dgm:prSet presAssocID="{EB1D0C57-4133-4D73-9995-C163D880F681}" presName="linear" presStyleCnt="0">
        <dgm:presLayoutVars>
          <dgm:dir/>
          <dgm:animLvl val="lvl"/>
          <dgm:resizeHandles val="exact"/>
        </dgm:presLayoutVars>
      </dgm:prSet>
      <dgm:spPr/>
      <dgm:t>
        <a:bodyPr/>
        <a:lstStyle/>
        <a:p>
          <a:endParaRPr lang="en-US"/>
        </a:p>
      </dgm:t>
    </dgm:pt>
    <dgm:pt modelId="{210143A5-CB3E-41F1-9B75-670EB4D16DAB}" type="pres">
      <dgm:prSet presAssocID="{2004748B-323A-4660-BCFF-A9EF5BA10437}" presName="parentLin" presStyleCnt="0"/>
      <dgm:spPr/>
    </dgm:pt>
    <dgm:pt modelId="{9D2C9E8F-4572-4ED5-9171-695A3CCDCCB7}" type="pres">
      <dgm:prSet presAssocID="{2004748B-323A-4660-BCFF-A9EF5BA10437}" presName="parentLeftMargin" presStyleLbl="node1" presStyleIdx="0" presStyleCnt="6"/>
      <dgm:spPr/>
      <dgm:t>
        <a:bodyPr/>
        <a:lstStyle/>
        <a:p>
          <a:endParaRPr lang="en-US"/>
        </a:p>
      </dgm:t>
    </dgm:pt>
    <dgm:pt modelId="{2D5F379C-423B-4839-ACB0-2238B46B054C}" type="pres">
      <dgm:prSet presAssocID="{2004748B-323A-4660-BCFF-A9EF5BA10437}" presName="parentText" presStyleLbl="node1" presStyleIdx="0" presStyleCnt="6">
        <dgm:presLayoutVars>
          <dgm:chMax val="0"/>
          <dgm:bulletEnabled val="1"/>
        </dgm:presLayoutVars>
      </dgm:prSet>
      <dgm:spPr/>
      <dgm:t>
        <a:bodyPr/>
        <a:lstStyle/>
        <a:p>
          <a:endParaRPr lang="en-US"/>
        </a:p>
      </dgm:t>
    </dgm:pt>
    <dgm:pt modelId="{DB72BAAC-8D59-463A-87E4-A37EB5D42DCC}" type="pres">
      <dgm:prSet presAssocID="{2004748B-323A-4660-BCFF-A9EF5BA10437}" presName="negativeSpace" presStyleCnt="0"/>
      <dgm:spPr/>
    </dgm:pt>
    <dgm:pt modelId="{017284CD-DE14-4299-8975-170F44E2ECCA}" type="pres">
      <dgm:prSet presAssocID="{2004748B-323A-4660-BCFF-A9EF5BA10437}" presName="childText" presStyleLbl="conFgAcc1" presStyleIdx="0" presStyleCnt="6">
        <dgm:presLayoutVars>
          <dgm:bulletEnabled val="1"/>
        </dgm:presLayoutVars>
      </dgm:prSet>
      <dgm:spPr/>
      <dgm:t>
        <a:bodyPr/>
        <a:lstStyle/>
        <a:p>
          <a:endParaRPr lang="en-US"/>
        </a:p>
      </dgm:t>
    </dgm:pt>
    <dgm:pt modelId="{4C6F771F-20A9-499C-B7FA-200548EA8C90}" type="pres">
      <dgm:prSet presAssocID="{B3C69753-C7FF-45D5-AC78-2A5E926E6784}" presName="spaceBetweenRectangles" presStyleCnt="0"/>
      <dgm:spPr/>
    </dgm:pt>
    <dgm:pt modelId="{C57E13F8-820D-4236-BDE2-400097B47BEC}" type="pres">
      <dgm:prSet presAssocID="{7FD5A692-EE07-4F32-BD56-D127D7B76995}" presName="parentLin" presStyleCnt="0"/>
      <dgm:spPr/>
    </dgm:pt>
    <dgm:pt modelId="{2A0C0E13-7592-4D8D-AC6C-31879E4596C5}" type="pres">
      <dgm:prSet presAssocID="{7FD5A692-EE07-4F32-BD56-D127D7B76995}" presName="parentLeftMargin" presStyleLbl="node1" presStyleIdx="0" presStyleCnt="6"/>
      <dgm:spPr/>
      <dgm:t>
        <a:bodyPr/>
        <a:lstStyle/>
        <a:p>
          <a:endParaRPr lang="en-US"/>
        </a:p>
      </dgm:t>
    </dgm:pt>
    <dgm:pt modelId="{0A33C269-7BF3-4F7F-B99E-064474909D85}" type="pres">
      <dgm:prSet presAssocID="{7FD5A692-EE07-4F32-BD56-D127D7B76995}" presName="parentText" presStyleLbl="node1" presStyleIdx="1" presStyleCnt="6">
        <dgm:presLayoutVars>
          <dgm:chMax val="0"/>
          <dgm:bulletEnabled val="1"/>
        </dgm:presLayoutVars>
      </dgm:prSet>
      <dgm:spPr/>
      <dgm:t>
        <a:bodyPr/>
        <a:lstStyle/>
        <a:p>
          <a:endParaRPr lang="en-US"/>
        </a:p>
      </dgm:t>
    </dgm:pt>
    <dgm:pt modelId="{E99C7386-8731-4267-B4B6-B2BFF5AEFC91}" type="pres">
      <dgm:prSet presAssocID="{7FD5A692-EE07-4F32-BD56-D127D7B76995}" presName="negativeSpace" presStyleCnt="0"/>
      <dgm:spPr/>
    </dgm:pt>
    <dgm:pt modelId="{93B2BEAD-D754-4CAE-9DD6-542B852B4D4E}" type="pres">
      <dgm:prSet presAssocID="{7FD5A692-EE07-4F32-BD56-D127D7B76995}" presName="childText" presStyleLbl="conFgAcc1" presStyleIdx="1" presStyleCnt="6">
        <dgm:presLayoutVars>
          <dgm:bulletEnabled val="1"/>
        </dgm:presLayoutVars>
      </dgm:prSet>
      <dgm:spPr/>
      <dgm:t>
        <a:bodyPr/>
        <a:lstStyle/>
        <a:p>
          <a:endParaRPr lang="en-US"/>
        </a:p>
      </dgm:t>
    </dgm:pt>
    <dgm:pt modelId="{7DD6BCA8-AE0D-4856-BE42-DEF8B074DBFC}" type="pres">
      <dgm:prSet presAssocID="{D0609E72-4582-4221-AF90-2FB856A51791}" presName="spaceBetweenRectangles" presStyleCnt="0"/>
      <dgm:spPr/>
    </dgm:pt>
    <dgm:pt modelId="{E91AD934-2EBA-4D63-8D7B-9ACA29243F19}" type="pres">
      <dgm:prSet presAssocID="{E96BDB98-E8A0-4BE9-A6E4-E63BC55C3302}" presName="parentLin" presStyleCnt="0"/>
      <dgm:spPr/>
    </dgm:pt>
    <dgm:pt modelId="{033A5DCB-58D1-4D23-9985-786E54BD5175}" type="pres">
      <dgm:prSet presAssocID="{E96BDB98-E8A0-4BE9-A6E4-E63BC55C3302}" presName="parentLeftMargin" presStyleLbl="node1" presStyleIdx="1" presStyleCnt="6"/>
      <dgm:spPr/>
      <dgm:t>
        <a:bodyPr/>
        <a:lstStyle/>
        <a:p>
          <a:endParaRPr lang="en-US"/>
        </a:p>
      </dgm:t>
    </dgm:pt>
    <dgm:pt modelId="{E8C79CC6-3983-464A-AFD7-B447E120E053}" type="pres">
      <dgm:prSet presAssocID="{E96BDB98-E8A0-4BE9-A6E4-E63BC55C3302}" presName="parentText" presStyleLbl="node1" presStyleIdx="2" presStyleCnt="6">
        <dgm:presLayoutVars>
          <dgm:chMax val="0"/>
          <dgm:bulletEnabled val="1"/>
        </dgm:presLayoutVars>
      </dgm:prSet>
      <dgm:spPr/>
      <dgm:t>
        <a:bodyPr/>
        <a:lstStyle/>
        <a:p>
          <a:endParaRPr lang="en-US"/>
        </a:p>
      </dgm:t>
    </dgm:pt>
    <dgm:pt modelId="{94EF449D-584B-4EAE-84CE-2F82DE5CBE5A}" type="pres">
      <dgm:prSet presAssocID="{E96BDB98-E8A0-4BE9-A6E4-E63BC55C3302}" presName="negativeSpace" presStyleCnt="0"/>
      <dgm:spPr/>
    </dgm:pt>
    <dgm:pt modelId="{6BDFC5B4-5351-49DD-A47E-F03D23065F1D}" type="pres">
      <dgm:prSet presAssocID="{E96BDB98-E8A0-4BE9-A6E4-E63BC55C3302}" presName="childText" presStyleLbl="conFgAcc1" presStyleIdx="2" presStyleCnt="6">
        <dgm:presLayoutVars>
          <dgm:bulletEnabled val="1"/>
        </dgm:presLayoutVars>
      </dgm:prSet>
      <dgm:spPr/>
      <dgm:t>
        <a:bodyPr/>
        <a:lstStyle/>
        <a:p>
          <a:endParaRPr lang="en-US"/>
        </a:p>
      </dgm:t>
    </dgm:pt>
    <dgm:pt modelId="{F4CFDF31-D38E-4A94-855C-8CACD7943706}" type="pres">
      <dgm:prSet presAssocID="{51C88245-FFEB-42B2-B767-D379F2526696}" presName="spaceBetweenRectangles" presStyleCnt="0"/>
      <dgm:spPr/>
    </dgm:pt>
    <dgm:pt modelId="{FEDDBD9C-613E-4417-85D7-89AD94B76688}" type="pres">
      <dgm:prSet presAssocID="{270AE25A-3A4D-4096-A5C4-FF5B37177441}" presName="parentLin" presStyleCnt="0"/>
      <dgm:spPr/>
    </dgm:pt>
    <dgm:pt modelId="{BA3FA1A7-A029-4919-ABAF-D7105ADB871B}" type="pres">
      <dgm:prSet presAssocID="{270AE25A-3A4D-4096-A5C4-FF5B37177441}" presName="parentLeftMargin" presStyleLbl="node1" presStyleIdx="2" presStyleCnt="6"/>
      <dgm:spPr/>
      <dgm:t>
        <a:bodyPr/>
        <a:lstStyle/>
        <a:p>
          <a:endParaRPr lang="en-US"/>
        </a:p>
      </dgm:t>
    </dgm:pt>
    <dgm:pt modelId="{674B5D98-2F16-4A39-B93B-0A4516F04EB9}" type="pres">
      <dgm:prSet presAssocID="{270AE25A-3A4D-4096-A5C4-FF5B37177441}" presName="parentText" presStyleLbl="node1" presStyleIdx="3" presStyleCnt="6">
        <dgm:presLayoutVars>
          <dgm:chMax val="0"/>
          <dgm:bulletEnabled val="1"/>
        </dgm:presLayoutVars>
      </dgm:prSet>
      <dgm:spPr/>
      <dgm:t>
        <a:bodyPr/>
        <a:lstStyle/>
        <a:p>
          <a:endParaRPr lang="en-US"/>
        </a:p>
      </dgm:t>
    </dgm:pt>
    <dgm:pt modelId="{4F7F0B02-6F61-4665-B358-45261EBE4B0A}" type="pres">
      <dgm:prSet presAssocID="{270AE25A-3A4D-4096-A5C4-FF5B37177441}" presName="negativeSpace" presStyleCnt="0"/>
      <dgm:spPr/>
    </dgm:pt>
    <dgm:pt modelId="{0BE68D4C-23D5-41E6-AFAD-523E57765B22}" type="pres">
      <dgm:prSet presAssocID="{270AE25A-3A4D-4096-A5C4-FF5B37177441}" presName="childText" presStyleLbl="conFgAcc1" presStyleIdx="3" presStyleCnt="6">
        <dgm:presLayoutVars>
          <dgm:bulletEnabled val="1"/>
        </dgm:presLayoutVars>
      </dgm:prSet>
      <dgm:spPr/>
      <dgm:t>
        <a:bodyPr/>
        <a:lstStyle/>
        <a:p>
          <a:endParaRPr lang="en-US"/>
        </a:p>
      </dgm:t>
    </dgm:pt>
    <dgm:pt modelId="{0BACFD48-5215-4465-BE01-3467919857CD}" type="pres">
      <dgm:prSet presAssocID="{3214547A-57C6-4338-915B-5D057E96B994}" presName="spaceBetweenRectangles" presStyleCnt="0"/>
      <dgm:spPr/>
    </dgm:pt>
    <dgm:pt modelId="{4CF7093F-474C-4F16-A33A-82D8E8321CBD}" type="pres">
      <dgm:prSet presAssocID="{8DA5C13B-9879-4993-B3A9-B6FDE9816D1E}" presName="parentLin" presStyleCnt="0"/>
      <dgm:spPr/>
    </dgm:pt>
    <dgm:pt modelId="{5309C4BA-99EE-40CE-B8E3-DAD345D0266A}" type="pres">
      <dgm:prSet presAssocID="{8DA5C13B-9879-4993-B3A9-B6FDE9816D1E}" presName="parentLeftMargin" presStyleLbl="node1" presStyleIdx="3" presStyleCnt="6"/>
      <dgm:spPr/>
      <dgm:t>
        <a:bodyPr/>
        <a:lstStyle/>
        <a:p>
          <a:endParaRPr lang="en-US"/>
        </a:p>
      </dgm:t>
    </dgm:pt>
    <dgm:pt modelId="{AD204961-5B0A-4B35-8747-DCBCC484EAD4}" type="pres">
      <dgm:prSet presAssocID="{8DA5C13B-9879-4993-B3A9-B6FDE9816D1E}" presName="parentText" presStyleLbl="node1" presStyleIdx="4" presStyleCnt="6">
        <dgm:presLayoutVars>
          <dgm:chMax val="0"/>
          <dgm:bulletEnabled val="1"/>
        </dgm:presLayoutVars>
      </dgm:prSet>
      <dgm:spPr/>
      <dgm:t>
        <a:bodyPr/>
        <a:lstStyle/>
        <a:p>
          <a:endParaRPr lang="en-US"/>
        </a:p>
      </dgm:t>
    </dgm:pt>
    <dgm:pt modelId="{7185DD8E-5840-45E7-AF41-55B183360963}" type="pres">
      <dgm:prSet presAssocID="{8DA5C13B-9879-4993-B3A9-B6FDE9816D1E}" presName="negativeSpace" presStyleCnt="0"/>
      <dgm:spPr/>
    </dgm:pt>
    <dgm:pt modelId="{BDB9FF51-806E-4987-BD3A-D236CA646376}" type="pres">
      <dgm:prSet presAssocID="{8DA5C13B-9879-4993-B3A9-B6FDE9816D1E}" presName="childText" presStyleLbl="conFgAcc1" presStyleIdx="4" presStyleCnt="6">
        <dgm:presLayoutVars>
          <dgm:bulletEnabled val="1"/>
        </dgm:presLayoutVars>
      </dgm:prSet>
      <dgm:spPr/>
      <dgm:t>
        <a:bodyPr/>
        <a:lstStyle/>
        <a:p>
          <a:endParaRPr lang="en-US"/>
        </a:p>
      </dgm:t>
    </dgm:pt>
    <dgm:pt modelId="{DCF15D2C-E8C5-4A39-857D-7A4F9B9DEE5F}" type="pres">
      <dgm:prSet presAssocID="{FA43B32A-96CE-4DB9-B478-D8F8E0DAF051}" presName="spaceBetweenRectangles" presStyleCnt="0"/>
      <dgm:spPr/>
    </dgm:pt>
    <dgm:pt modelId="{1C6E3081-2DA0-43C8-AA20-2636339C7115}" type="pres">
      <dgm:prSet presAssocID="{05E4BB33-FD8A-4347-A4BB-F00D5D7BB6AB}" presName="parentLin" presStyleCnt="0"/>
      <dgm:spPr/>
    </dgm:pt>
    <dgm:pt modelId="{D2B3F0FD-32BA-44B2-B599-DD2E4CB84494}" type="pres">
      <dgm:prSet presAssocID="{05E4BB33-FD8A-4347-A4BB-F00D5D7BB6AB}" presName="parentLeftMargin" presStyleLbl="node1" presStyleIdx="4" presStyleCnt="6"/>
      <dgm:spPr/>
      <dgm:t>
        <a:bodyPr/>
        <a:lstStyle/>
        <a:p>
          <a:endParaRPr lang="en-US"/>
        </a:p>
      </dgm:t>
    </dgm:pt>
    <dgm:pt modelId="{983DC062-6D00-4A05-93AD-28A2FF4A7196}" type="pres">
      <dgm:prSet presAssocID="{05E4BB33-FD8A-4347-A4BB-F00D5D7BB6AB}" presName="parentText" presStyleLbl="node1" presStyleIdx="5" presStyleCnt="6">
        <dgm:presLayoutVars>
          <dgm:chMax val="0"/>
          <dgm:bulletEnabled val="1"/>
        </dgm:presLayoutVars>
      </dgm:prSet>
      <dgm:spPr/>
      <dgm:t>
        <a:bodyPr/>
        <a:lstStyle/>
        <a:p>
          <a:endParaRPr lang="en-US"/>
        </a:p>
      </dgm:t>
    </dgm:pt>
    <dgm:pt modelId="{466A1DD3-96ED-460A-80EF-1F29D2881362}" type="pres">
      <dgm:prSet presAssocID="{05E4BB33-FD8A-4347-A4BB-F00D5D7BB6AB}" presName="negativeSpace" presStyleCnt="0"/>
      <dgm:spPr/>
    </dgm:pt>
    <dgm:pt modelId="{3D7C88F7-C7F7-48C2-B62D-F6135E5A73C8}" type="pres">
      <dgm:prSet presAssocID="{05E4BB33-FD8A-4347-A4BB-F00D5D7BB6AB}" presName="childText" presStyleLbl="conFgAcc1" presStyleIdx="5" presStyleCnt="6" custLinFactNeighborY="4604">
        <dgm:presLayoutVars>
          <dgm:bulletEnabled val="1"/>
        </dgm:presLayoutVars>
      </dgm:prSet>
      <dgm:spPr/>
      <dgm:t>
        <a:bodyPr/>
        <a:lstStyle/>
        <a:p>
          <a:endParaRPr lang="en-US"/>
        </a:p>
      </dgm:t>
    </dgm:pt>
  </dgm:ptLst>
  <dgm:cxnLst>
    <dgm:cxn modelId="{45311EDA-0A1A-49AE-B01D-01FC1C9EE744}" type="presOf" srcId="{8DA5C13B-9879-4993-B3A9-B6FDE9816D1E}" destId="{AD204961-5B0A-4B35-8747-DCBCC484EAD4}" srcOrd="1" destOrd="0" presId="urn:microsoft.com/office/officeart/2005/8/layout/list1"/>
    <dgm:cxn modelId="{ACF13A94-394D-4033-AA00-C7EC9630FDA7}" srcId="{EB1D0C57-4133-4D73-9995-C163D880F681}" destId="{7FD5A692-EE07-4F32-BD56-D127D7B76995}" srcOrd="1" destOrd="0" parTransId="{F0681C67-ADAF-4A97-AF16-B796A4CEACE7}" sibTransId="{D0609E72-4582-4221-AF90-2FB856A51791}"/>
    <dgm:cxn modelId="{E02A2FDA-C1C5-4958-B2E3-9080787FF978}" type="presOf" srcId="{B3EBB3F2-FA5F-401E-930D-ABA1094C2446}" destId="{93B2BEAD-D754-4CAE-9DD6-542B852B4D4E}" srcOrd="0" destOrd="0" presId="urn:microsoft.com/office/officeart/2005/8/layout/list1"/>
    <dgm:cxn modelId="{8BECB1B6-0D10-489B-98DE-700F6E2407CA}" srcId="{E96BDB98-E8A0-4BE9-A6E4-E63BC55C3302}" destId="{FB9C1253-D6F7-4CD1-8967-BC37AF1FB506}" srcOrd="1" destOrd="0" parTransId="{00301CAE-C8ED-4376-ACEB-C2A1C3E2E838}" sibTransId="{AFC6B617-B689-4DA0-9D50-6ACCC71578D0}"/>
    <dgm:cxn modelId="{32B36F71-A5B5-4EB2-820D-20D5535E69FF}" srcId="{7FD5A692-EE07-4F32-BD56-D127D7B76995}" destId="{B3EBB3F2-FA5F-401E-930D-ABA1094C2446}" srcOrd="0" destOrd="0" parTransId="{254C5F1B-A934-4C7C-AF1F-1309442E973B}" sibTransId="{C878C353-77F4-42D0-AD5D-665755C24627}"/>
    <dgm:cxn modelId="{193331CB-7051-4D17-BE39-BF5D54BDA376}" type="presOf" srcId="{EB1D0C57-4133-4D73-9995-C163D880F681}" destId="{7258B194-9A00-445F-8040-23D6FFA2ACD5}" srcOrd="0" destOrd="0" presId="urn:microsoft.com/office/officeart/2005/8/layout/list1"/>
    <dgm:cxn modelId="{3FAE1964-8B6D-4E98-9FCE-8297FB3A7201}" type="presOf" srcId="{E96BDB98-E8A0-4BE9-A6E4-E63BC55C3302}" destId="{033A5DCB-58D1-4D23-9985-786E54BD5175}" srcOrd="0" destOrd="0" presId="urn:microsoft.com/office/officeart/2005/8/layout/list1"/>
    <dgm:cxn modelId="{026AEA04-5027-4F28-9E73-CB323253345B}" type="presOf" srcId="{2004748B-323A-4660-BCFF-A9EF5BA10437}" destId="{9D2C9E8F-4572-4ED5-9171-695A3CCDCCB7}" srcOrd="0" destOrd="0" presId="urn:microsoft.com/office/officeart/2005/8/layout/list1"/>
    <dgm:cxn modelId="{B790274D-997A-405F-9141-90D508FC9BAE}" srcId="{EB1D0C57-4133-4D73-9995-C163D880F681}" destId="{8DA5C13B-9879-4993-B3A9-B6FDE9816D1E}" srcOrd="4" destOrd="0" parTransId="{E24B081F-913A-496A-958E-A4CA33772F44}" sibTransId="{FA43B32A-96CE-4DB9-B478-D8F8E0DAF051}"/>
    <dgm:cxn modelId="{EB4A5F93-4419-4CDA-99C2-6BBD26F116B5}" srcId="{7FD5A692-EE07-4F32-BD56-D127D7B76995}" destId="{66410F0E-8923-4F98-A6C8-AB15B58D681E}" srcOrd="1" destOrd="0" parTransId="{201BC4C5-B2A8-483D-B573-A06EDC43F5A1}" sibTransId="{B4F00B7C-277A-4EEF-9CA0-4BA58F23238D}"/>
    <dgm:cxn modelId="{2363A214-EBF3-4247-B99A-DA41007F4D67}" srcId="{2004748B-323A-4660-BCFF-A9EF5BA10437}" destId="{8190C6CE-ED87-4D84-B2E9-3D74301D4575}" srcOrd="1" destOrd="0" parTransId="{B7CAB9A5-D97C-48F1-BD57-618E212CF8ED}" sibTransId="{992D247F-186C-400F-B28F-3E64EEE23657}"/>
    <dgm:cxn modelId="{94B7913E-87FB-464F-84BB-7DF07C1432A6}" type="presOf" srcId="{2004748B-323A-4660-BCFF-A9EF5BA10437}" destId="{2D5F379C-423B-4839-ACB0-2238B46B054C}" srcOrd="1" destOrd="0" presId="urn:microsoft.com/office/officeart/2005/8/layout/list1"/>
    <dgm:cxn modelId="{29A0FBE7-BF8F-46EC-9130-AA5F28374B11}" type="presOf" srcId="{0A32C643-5A1D-4DBF-9710-51B289C9CD11}" destId="{0BE68D4C-23D5-41E6-AFAD-523E57765B22}" srcOrd="0" destOrd="0" presId="urn:microsoft.com/office/officeart/2005/8/layout/list1"/>
    <dgm:cxn modelId="{52F0CEE0-52AF-4C82-A73C-A78EC448AEC0}" srcId="{2004748B-323A-4660-BCFF-A9EF5BA10437}" destId="{87700ADD-C1F3-4D08-B5B9-DBC06538352F}" srcOrd="0" destOrd="0" parTransId="{9AFE09CE-3B5C-473C-A98C-65E0BE4B29A3}" sibTransId="{41B4D363-ED59-45B5-8937-DB0A8862125F}"/>
    <dgm:cxn modelId="{76B36D6C-F50E-4FEE-B690-9EAAFB71BCEF}" type="presOf" srcId="{8190C6CE-ED87-4D84-B2E9-3D74301D4575}" destId="{017284CD-DE14-4299-8975-170F44E2ECCA}" srcOrd="0" destOrd="1" presId="urn:microsoft.com/office/officeart/2005/8/layout/list1"/>
    <dgm:cxn modelId="{7307613B-E5D5-40E3-A31B-B820DA215EAE}" type="presOf" srcId="{8DA5C13B-9879-4993-B3A9-B6FDE9816D1E}" destId="{5309C4BA-99EE-40CE-B8E3-DAD345D0266A}" srcOrd="0" destOrd="0" presId="urn:microsoft.com/office/officeart/2005/8/layout/list1"/>
    <dgm:cxn modelId="{00008C2D-1601-4F0F-9D30-CF58CC9F19F8}" type="presOf" srcId="{66410F0E-8923-4F98-A6C8-AB15B58D681E}" destId="{93B2BEAD-D754-4CAE-9DD6-542B852B4D4E}" srcOrd="0" destOrd="1" presId="urn:microsoft.com/office/officeart/2005/8/layout/list1"/>
    <dgm:cxn modelId="{19748892-FB00-4670-9F80-B05669BDAC4E}" srcId="{8DA5C13B-9879-4993-B3A9-B6FDE9816D1E}" destId="{7A3E74F9-F260-4696-8EC3-D75A256D6727}" srcOrd="0" destOrd="0" parTransId="{16307659-FB0D-424C-823C-8FE8B081322C}" sibTransId="{85C3AC7F-EB19-489E-AFAB-D9EA7273158E}"/>
    <dgm:cxn modelId="{976F919F-6C4F-4571-A370-E38E8D9B08AE}" type="presOf" srcId="{87700ADD-C1F3-4D08-B5B9-DBC06538352F}" destId="{017284CD-DE14-4299-8975-170F44E2ECCA}" srcOrd="0" destOrd="0" presId="urn:microsoft.com/office/officeart/2005/8/layout/list1"/>
    <dgm:cxn modelId="{79C5E1AF-DAA1-43BD-B8CF-6E80C7C77B1E}" type="presOf" srcId="{270AE25A-3A4D-4096-A5C4-FF5B37177441}" destId="{674B5D98-2F16-4A39-B93B-0A4516F04EB9}" srcOrd="1" destOrd="0" presId="urn:microsoft.com/office/officeart/2005/8/layout/list1"/>
    <dgm:cxn modelId="{42F4CF37-13E9-4B42-BEAF-7FA61ED4817E}" type="presOf" srcId="{05E4BB33-FD8A-4347-A4BB-F00D5D7BB6AB}" destId="{D2B3F0FD-32BA-44B2-B599-DD2E4CB84494}" srcOrd="0" destOrd="0" presId="urn:microsoft.com/office/officeart/2005/8/layout/list1"/>
    <dgm:cxn modelId="{AB36295C-5BB5-4F1C-9390-FD19BDFE1AD2}" srcId="{EB1D0C57-4133-4D73-9995-C163D880F681}" destId="{270AE25A-3A4D-4096-A5C4-FF5B37177441}" srcOrd="3" destOrd="0" parTransId="{7FBC9659-5878-4671-B608-F5151618F7F6}" sibTransId="{3214547A-57C6-4338-915B-5D057E96B994}"/>
    <dgm:cxn modelId="{361BD6EA-B01E-42D0-9BEF-90FF77B9B3B0}" type="presOf" srcId="{05E4BB33-FD8A-4347-A4BB-F00D5D7BB6AB}" destId="{983DC062-6D00-4A05-93AD-28A2FF4A7196}" srcOrd="1" destOrd="0" presId="urn:microsoft.com/office/officeart/2005/8/layout/list1"/>
    <dgm:cxn modelId="{694AAEE6-C1FF-4109-90E3-8CD4CB55517A}" type="presOf" srcId="{C8250BEF-9BDD-4C07-9A86-65ECD2B569B7}" destId="{6BDFC5B4-5351-49DD-A47E-F03D23065F1D}" srcOrd="0" destOrd="0" presId="urn:microsoft.com/office/officeart/2005/8/layout/list1"/>
    <dgm:cxn modelId="{43CB19AA-A583-4B53-9900-CA274B09F71F}" srcId="{05E4BB33-FD8A-4347-A4BB-F00D5D7BB6AB}" destId="{6ADAAC25-D745-4316-AFB7-A10DFA36ABBE}" srcOrd="0" destOrd="0" parTransId="{AD639D53-DF89-49DD-93E6-4FF64BD778EA}" sibTransId="{7E8F8260-168F-40C4-86D0-5F61010A4C7A}"/>
    <dgm:cxn modelId="{2B262A6A-6BFB-4877-BB20-4F2C75ACF80E}" type="presOf" srcId="{FB9C1253-D6F7-4CD1-8967-BC37AF1FB506}" destId="{6BDFC5B4-5351-49DD-A47E-F03D23065F1D}" srcOrd="0" destOrd="1" presId="urn:microsoft.com/office/officeart/2005/8/layout/list1"/>
    <dgm:cxn modelId="{7F8FABC1-35CF-4DEB-AAEC-A25F6EDC35C5}" srcId="{EB1D0C57-4133-4D73-9995-C163D880F681}" destId="{E96BDB98-E8A0-4BE9-A6E4-E63BC55C3302}" srcOrd="2" destOrd="0" parTransId="{CDB3D3F8-316C-48CF-8F9B-ABE2F163A691}" sibTransId="{51C88245-FFEB-42B2-B767-D379F2526696}"/>
    <dgm:cxn modelId="{709DD04D-D868-4D49-8F30-01F077708086}" type="presOf" srcId="{7FD5A692-EE07-4F32-BD56-D127D7B76995}" destId="{2A0C0E13-7592-4D8D-AC6C-31879E4596C5}" srcOrd="0" destOrd="0" presId="urn:microsoft.com/office/officeart/2005/8/layout/list1"/>
    <dgm:cxn modelId="{091291FE-2D0A-4873-8C05-E4F29F352286}" srcId="{EB1D0C57-4133-4D73-9995-C163D880F681}" destId="{2004748B-323A-4660-BCFF-A9EF5BA10437}" srcOrd="0" destOrd="0" parTransId="{4C8821A0-6183-4CA4-B675-B396050F944A}" sibTransId="{B3C69753-C7FF-45D5-AC78-2A5E926E6784}"/>
    <dgm:cxn modelId="{69537376-BEB6-4A57-9D56-3C7CF35A1695}" type="presOf" srcId="{7A3E74F9-F260-4696-8EC3-D75A256D6727}" destId="{BDB9FF51-806E-4987-BD3A-D236CA646376}" srcOrd="0" destOrd="0" presId="urn:microsoft.com/office/officeart/2005/8/layout/list1"/>
    <dgm:cxn modelId="{153DCF1D-03B6-48A3-91DA-A845E7D0F95D}" srcId="{270AE25A-3A4D-4096-A5C4-FF5B37177441}" destId="{0A32C643-5A1D-4DBF-9710-51B289C9CD11}" srcOrd="0" destOrd="0" parTransId="{5DE6D045-A028-488B-975A-7239F7A52407}" sibTransId="{65AB5B60-11CC-4F0E-9084-AF0877F91315}"/>
    <dgm:cxn modelId="{99B4F65C-048A-47FE-87B7-F6589A82203B}" srcId="{E96BDB98-E8A0-4BE9-A6E4-E63BC55C3302}" destId="{C8250BEF-9BDD-4C07-9A86-65ECD2B569B7}" srcOrd="0" destOrd="0" parTransId="{A2750060-5706-41F9-9387-BA43E5D210A3}" sibTransId="{5B3859CA-809E-4F9B-A0B0-54070DEDBB84}"/>
    <dgm:cxn modelId="{0BBE539F-9AA5-4988-9C05-9837D7E010D5}" type="presOf" srcId="{6ADAAC25-D745-4316-AFB7-A10DFA36ABBE}" destId="{3D7C88F7-C7F7-48C2-B62D-F6135E5A73C8}" srcOrd="0" destOrd="0" presId="urn:microsoft.com/office/officeart/2005/8/layout/list1"/>
    <dgm:cxn modelId="{8460B2E7-454F-407B-9747-F46590722CF8}" type="presOf" srcId="{270AE25A-3A4D-4096-A5C4-FF5B37177441}" destId="{BA3FA1A7-A029-4919-ABAF-D7105ADB871B}" srcOrd="0" destOrd="0" presId="urn:microsoft.com/office/officeart/2005/8/layout/list1"/>
    <dgm:cxn modelId="{DAA76891-D1D5-46A8-8086-3F9B37FB88E8}" type="presOf" srcId="{7FD5A692-EE07-4F32-BD56-D127D7B76995}" destId="{0A33C269-7BF3-4F7F-B99E-064474909D85}" srcOrd="1" destOrd="0" presId="urn:microsoft.com/office/officeart/2005/8/layout/list1"/>
    <dgm:cxn modelId="{EBB69ECA-B03C-443E-9986-BC6F1CBA9068}" srcId="{EB1D0C57-4133-4D73-9995-C163D880F681}" destId="{05E4BB33-FD8A-4347-A4BB-F00D5D7BB6AB}" srcOrd="5" destOrd="0" parTransId="{BA5728FB-8664-4E78-BAE1-534799826921}" sibTransId="{15D88004-2A5B-4ADE-8E19-14B52474DD63}"/>
    <dgm:cxn modelId="{CB16FFB9-2166-489C-92B8-D49992B1FFC9}" type="presOf" srcId="{E96BDB98-E8A0-4BE9-A6E4-E63BC55C3302}" destId="{E8C79CC6-3983-464A-AFD7-B447E120E053}" srcOrd="1" destOrd="0" presId="urn:microsoft.com/office/officeart/2005/8/layout/list1"/>
    <dgm:cxn modelId="{C341B554-92C5-436B-9211-FB9666277820}" type="presParOf" srcId="{7258B194-9A00-445F-8040-23D6FFA2ACD5}" destId="{210143A5-CB3E-41F1-9B75-670EB4D16DAB}" srcOrd="0" destOrd="0" presId="urn:microsoft.com/office/officeart/2005/8/layout/list1"/>
    <dgm:cxn modelId="{2CBC6E85-494B-48B1-9B28-CF1106793D63}" type="presParOf" srcId="{210143A5-CB3E-41F1-9B75-670EB4D16DAB}" destId="{9D2C9E8F-4572-4ED5-9171-695A3CCDCCB7}" srcOrd="0" destOrd="0" presId="urn:microsoft.com/office/officeart/2005/8/layout/list1"/>
    <dgm:cxn modelId="{4FA3425C-9C6E-4FAA-87CD-55E734416499}" type="presParOf" srcId="{210143A5-CB3E-41F1-9B75-670EB4D16DAB}" destId="{2D5F379C-423B-4839-ACB0-2238B46B054C}" srcOrd="1" destOrd="0" presId="urn:microsoft.com/office/officeart/2005/8/layout/list1"/>
    <dgm:cxn modelId="{E15090A7-4A76-4FD8-B33D-70F9F206239E}" type="presParOf" srcId="{7258B194-9A00-445F-8040-23D6FFA2ACD5}" destId="{DB72BAAC-8D59-463A-87E4-A37EB5D42DCC}" srcOrd="1" destOrd="0" presId="urn:microsoft.com/office/officeart/2005/8/layout/list1"/>
    <dgm:cxn modelId="{2CF17DED-92DE-4511-BD24-5A834A5E1D78}" type="presParOf" srcId="{7258B194-9A00-445F-8040-23D6FFA2ACD5}" destId="{017284CD-DE14-4299-8975-170F44E2ECCA}" srcOrd="2" destOrd="0" presId="urn:microsoft.com/office/officeart/2005/8/layout/list1"/>
    <dgm:cxn modelId="{9DF69F3C-A66A-4B1D-B8DE-74C356C9A025}" type="presParOf" srcId="{7258B194-9A00-445F-8040-23D6FFA2ACD5}" destId="{4C6F771F-20A9-499C-B7FA-200548EA8C90}" srcOrd="3" destOrd="0" presId="urn:microsoft.com/office/officeart/2005/8/layout/list1"/>
    <dgm:cxn modelId="{1B1BFFB2-C6C7-4C31-9643-9915A94CCBEA}" type="presParOf" srcId="{7258B194-9A00-445F-8040-23D6FFA2ACD5}" destId="{C57E13F8-820D-4236-BDE2-400097B47BEC}" srcOrd="4" destOrd="0" presId="urn:microsoft.com/office/officeart/2005/8/layout/list1"/>
    <dgm:cxn modelId="{911CB741-8D16-46E8-B137-3A6936D9DBAC}" type="presParOf" srcId="{C57E13F8-820D-4236-BDE2-400097B47BEC}" destId="{2A0C0E13-7592-4D8D-AC6C-31879E4596C5}" srcOrd="0" destOrd="0" presId="urn:microsoft.com/office/officeart/2005/8/layout/list1"/>
    <dgm:cxn modelId="{799EF2A9-6DC6-4A21-BF14-923E1C106A6C}" type="presParOf" srcId="{C57E13F8-820D-4236-BDE2-400097B47BEC}" destId="{0A33C269-7BF3-4F7F-B99E-064474909D85}" srcOrd="1" destOrd="0" presId="urn:microsoft.com/office/officeart/2005/8/layout/list1"/>
    <dgm:cxn modelId="{F8B621A4-67DC-4D88-9C2A-C90A491C50EE}" type="presParOf" srcId="{7258B194-9A00-445F-8040-23D6FFA2ACD5}" destId="{E99C7386-8731-4267-B4B6-B2BFF5AEFC91}" srcOrd="5" destOrd="0" presId="urn:microsoft.com/office/officeart/2005/8/layout/list1"/>
    <dgm:cxn modelId="{1C37BC41-1101-4520-9386-993C16057C9A}" type="presParOf" srcId="{7258B194-9A00-445F-8040-23D6FFA2ACD5}" destId="{93B2BEAD-D754-4CAE-9DD6-542B852B4D4E}" srcOrd="6" destOrd="0" presId="urn:microsoft.com/office/officeart/2005/8/layout/list1"/>
    <dgm:cxn modelId="{7431A505-B28E-45AD-9368-0ED0081ED4A7}" type="presParOf" srcId="{7258B194-9A00-445F-8040-23D6FFA2ACD5}" destId="{7DD6BCA8-AE0D-4856-BE42-DEF8B074DBFC}" srcOrd="7" destOrd="0" presId="urn:microsoft.com/office/officeart/2005/8/layout/list1"/>
    <dgm:cxn modelId="{7CB1EA72-A3DC-4770-8F82-7E7D9E910EB8}" type="presParOf" srcId="{7258B194-9A00-445F-8040-23D6FFA2ACD5}" destId="{E91AD934-2EBA-4D63-8D7B-9ACA29243F19}" srcOrd="8" destOrd="0" presId="urn:microsoft.com/office/officeart/2005/8/layout/list1"/>
    <dgm:cxn modelId="{971D958E-AB7C-4058-A122-43FAFC26590D}" type="presParOf" srcId="{E91AD934-2EBA-4D63-8D7B-9ACA29243F19}" destId="{033A5DCB-58D1-4D23-9985-786E54BD5175}" srcOrd="0" destOrd="0" presId="urn:microsoft.com/office/officeart/2005/8/layout/list1"/>
    <dgm:cxn modelId="{ABADED7E-D424-4773-B7AE-2AF61D8FDF8D}" type="presParOf" srcId="{E91AD934-2EBA-4D63-8D7B-9ACA29243F19}" destId="{E8C79CC6-3983-464A-AFD7-B447E120E053}" srcOrd="1" destOrd="0" presId="urn:microsoft.com/office/officeart/2005/8/layout/list1"/>
    <dgm:cxn modelId="{6F0433A9-8657-41F3-A376-266E30EE3838}" type="presParOf" srcId="{7258B194-9A00-445F-8040-23D6FFA2ACD5}" destId="{94EF449D-584B-4EAE-84CE-2F82DE5CBE5A}" srcOrd="9" destOrd="0" presId="urn:microsoft.com/office/officeart/2005/8/layout/list1"/>
    <dgm:cxn modelId="{75C72351-7A4D-4309-A405-E60F5926F429}" type="presParOf" srcId="{7258B194-9A00-445F-8040-23D6FFA2ACD5}" destId="{6BDFC5B4-5351-49DD-A47E-F03D23065F1D}" srcOrd="10" destOrd="0" presId="urn:microsoft.com/office/officeart/2005/8/layout/list1"/>
    <dgm:cxn modelId="{BFE1C99C-D5BD-446C-AB02-0BB602A231E5}" type="presParOf" srcId="{7258B194-9A00-445F-8040-23D6FFA2ACD5}" destId="{F4CFDF31-D38E-4A94-855C-8CACD7943706}" srcOrd="11" destOrd="0" presId="urn:microsoft.com/office/officeart/2005/8/layout/list1"/>
    <dgm:cxn modelId="{6DBC1EEA-EF0F-4E57-B55A-AF30395EAFF8}" type="presParOf" srcId="{7258B194-9A00-445F-8040-23D6FFA2ACD5}" destId="{FEDDBD9C-613E-4417-85D7-89AD94B76688}" srcOrd="12" destOrd="0" presId="urn:microsoft.com/office/officeart/2005/8/layout/list1"/>
    <dgm:cxn modelId="{6772887F-0252-46DA-B139-3913191D8A89}" type="presParOf" srcId="{FEDDBD9C-613E-4417-85D7-89AD94B76688}" destId="{BA3FA1A7-A029-4919-ABAF-D7105ADB871B}" srcOrd="0" destOrd="0" presId="urn:microsoft.com/office/officeart/2005/8/layout/list1"/>
    <dgm:cxn modelId="{D9BAC307-6DC0-42A3-BECB-CA3C8ACB4D82}" type="presParOf" srcId="{FEDDBD9C-613E-4417-85D7-89AD94B76688}" destId="{674B5D98-2F16-4A39-B93B-0A4516F04EB9}" srcOrd="1" destOrd="0" presId="urn:microsoft.com/office/officeart/2005/8/layout/list1"/>
    <dgm:cxn modelId="{B3CA34D8-7A34-43BD-A2C2-DA047AEDC73B}" type="presParOf" srcId="{7258B194-9A00-445F-8040-23D6FFA2ACD5}" destId="{4F7F0B02-6F61-4665-B358-45261EBE4B0A}" srcOrd="13" destOrd="0" presId="urn:microsoft.com/office/officeart/2005/8/layout/list1"/>
    <dgm:cxn modelId="{6EE79262-420D-4E7F-BBF3-91EFB6346C9F}" type="presParOf" srcId="{7258B194-9A00-445F-8040-23D6FFA2ACD5}" destId="{0BE68D4C-23D5-41E6-AFAD-523E57765B22}" srcOrd="14" destOrd="0" presId="urn:microsoft.com/office/officeart/2005/8/layout/list1"/>
    <dgm:cxn modelId="{EA83A633-D469-429A-932E-76DBC52EC0F6}" type="presParOf" srcId="{7258B194-9A00-445F-8040-23D6FFA2ACD5}" destId="{0BACFD48-5215-4465-BE01-3467919857CD}" srcOrd="15" destOrd="0" presId="urn:microsoft.com/office/officeart/2005/8/layout/list1"/>
    <dgm:cxn modelId="{17542436-14AC-437E-BAD7-617F553FF26E}" type="presParOf" srcId="{7258B194-9A00-445F-8040-23D6FFA2ACD5}" destId="{4CF7093F-474C-4F16-A33A-82D8E8321CBD}" srcOrd="16" destOrd="0" presId="urn:microsoft.com/office/officeart/2005/8/layout/list1"/>
    <dgm:cxn modelId="{45D7CBB2-8DC5-45D0-B806-2ED03D9DFC18}" type="presParOf" srcId="{4CF7093F-474C-4F16-A33A-82D8E8321CBD}" destId="{5309C4BA-99EE-40CE-B8E3-DAD345D0266A}" srcOrd="0" destOrd="0" presId="urn:microsoft.com/office/officeart/2005/8/layout/list1"/>
    <dgm:cxn modelId="{71EA5B4D-5AB1-4020-AFC1-DDE28CBB4933}" type="presParOf" srcId="{4CF7093F-474C-4F16-A33A-82D8E8321CBD}" destId="{AD204961-5B0A-4B35-8747-DCBCC484EAD4}" srcOrd="1" destOrd="0" presId="urn:microsoft.com/office/officeart/2005/8/layout/list1"/>
    <dgm:cxn modelId="{0DD61691-3A39-411C-8C0D-F5CB952FBB73}" type="presParOf" srcId="{7258B194-9A00-445F-8040-23D6FFA2ACD5}" destId="{7185DD8E-5840-45E7-AF41-55B183360963}" srcOrd="17" destOrd="0" presId="urn:microsoft.com/office/officeart/2005/8/layout/list1"/>
    <dgm:cxn modelId="{A6653C4F-1FF5-412A-BE7A-A0047576960D}" type="presParOf" srcId="{7258B194-9A00-445F-8040-23D6FFA2ACD5}" destId="{BDB9FF51-806E-4987-BD3A-D236CA646376}" srcOrd="18" destOrd="0" presId="urn:microsoft.com/office/officeart/2005/8/layout/list1"/>
    <dgm:cxn modelId="{DA3E930E-EDB7-4517-8A8D-2D53D80AD061}" type="presParOf" srcId="{7258B194-9A00-445F-8040-23D6FFA2ACD5}" destId="{DCF15D2C-E8C5-4A39-857D-7A4F9B9DEE5F}" srcOrd="19" destOrd="0" presId="urn:microsoft.com/office/officeart/2005/8/layout/list1"/>
    <dgm:cxn modelId="{6FBECC77-31F1-42D9-B162-3A6E37F8CC2F}" type="presParOf" srcId="{7258B194-9A00-445F-8040-23D6FFA2ACD5}" destId="{1C6E3081-2DA0-43C8-AA20-2636339C7115}" srcOrd="20" destOrd="0" presId="urn:microsoft.com/office/officeart/2005/8/layout/list1"/>
    <dgm:cxn modelId="{7BB7DAD5-A0EA-4369-BA17-E2C8074B4523}" type="presParOf" srcId="{1C6E3081-2DA0-43C8-AA20-2636339C7115}" destId="{D2B3F0FD-32BA-44B2-B599-DD2E4CB84494}" srcOrd="0" destOrd="0" presId="urn:microsoft.com/office/officeart/2005/8/layout/list1"/>
    <dgm:cxn modelId="{6EE3906C-06B9-47DE-AD2A-0D30E3D5590E}" type="presParOf" srcId="{1C6E3081-2DA0-43C8-AA20-2636339C7115}" destId="{983DC062-6D00-4A05-93AD-28A2FF4A7196}" srcOrd="1" destOrd="0" presId="urn:microsoft.com/office/officeart/2005/8/layout/list1"/>
    <dgm:cxn modelId="{464E9915-44AB-4589-B0A9-794D435A1869}" type="presParOf" srcId="{7258B194-9A00-445F-8040-23D6FFA2ACD5}" destId="{466A1DD3-96ED-460A-80EF-1F29D2881362}" srcOrd="21" destOrd="0" presId="urn:microsoft.com/office/officeart/2005/8/layout/list1"/>
    <dgm:cxn modelId="{B9FB7586-992C-452E-94B3-88BD96A5A6F2}" type="presParOf" srcId="{7258B194-9A00-445F-8040-23D6FFA2ACD5}" destId="{3D7C88F7-C7F7-48C2-B62D-F6135E5A73C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B1D0C57-4133-4D73-9995-C163D880F68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2004748B-323A-4660-BCFF-A9EF5BA10437}">
      <dgm:prSet phldrT="[Text]"/>
      <dgm:spPr/>
      <dgm:t>
        <a:bodyPr/>
        <a:lstStyle/>
        <a:p>
          <a:r>
            <a:rPr lang="en-US" dirty="0" smtClean="0"/>
            <a:t>Look </a:t>
          </a:r>
          <a:r>
            <a:rPr lang="en-US" dirty="0" err="1" smtClean="0"/>
            <a:t>Fors</a:t>
          </a:r>
          <a:endParaRPr lang="en-US" dirty="0"/>
        </a:p>
      </dgm:t>
    </dgm:pt>
    <dgm:pt modelId="{4C8821A0-6183-4CA4-B675-B396050F944A}" type="parTrans" cxnId="{091291FE-2D0A-4873-8C05-E4F29F352286}">
      <dgm:prSet/>
      <dgm:spPr/>
      <dgm:t>
        <a:bodyPr/>
        <a:lstStyle/>
        <a:p>
          <a:endParaRPr lang="en-US"/>
        </a:p>
      </dgm:t>
    </dgm:pt>
    <dgm:pt modelId="{B3C69753-C7FF-45D5-AC78-2A5E926E6784}" type="sibTrans" cxnId="{091291FE-2D0A-4873-8C05-E4F29F352286}">
      <dgm:prSet/>
      <dgm:spPr/>
      <dgm:t>
        <a:bodyPr/>
        <a:lstStyle/>
        <a:p>
          <a:endParaRPr lang="en-US"/>
        </a:p>
      </dgm:t>
    </dgm:pt>
    <dgm:pt modelId="{7FD5A692-EE07-4F32-BD56-D127D7B76995}">
      <dgm:prSet phldrT="[Text]"/>
      <dgm:spPr/>
      <dgm:t>
        <a:bodyPr/>
        <a:lstStyle/>
        <a:p>
          <a:r>
            <a:rPr lang="en-US" dirty="0" smtClean="0"/>
            <a:t>Calibration &amp; Expectation</a:t>
          </a:r>
          <a:endParaRPr lang="en-US" dirty="0"/>
        </a:p>
      </dgm:t>
    </dgm:pt>
    <dgm:pt modelId="{F0681C67-ADAF-4A97-AF16-B796A4CEACE7}" type="parTrans" cxnId="{ACF13A94-394D-4033-AA00-C7EC9630FDA7}">
      <dgm:prSet/>
      <dgm:spPr/>
      <dgm:t>
        <a:bodyPr/>
        <a:lstStyle/>
        <a:p>
          <a:endParaRPr lang="en-US"/>
        </a:p>
      </dgm:t>
    </dgm:pt>
    <dgm:pt modelId="{D0609E72-4582-4221-AF90-2FB856A51791}" type="sibTrans" cxnId="{ACF13A94-394D-4033-AA00-C7EC9630FDA7}">
      <dgm:prSet/>
      <dgm:spPr/>
      <dgm:t>
        <a:bodyPr/>
        <a:lstStyle/>
        <a:p>
          <a:endParaRPr lang="en-US"/>
        </a:p>
      </dgm:t>
    </dgm:pt>
    <dgm:pt modelId="{E96BDB98-E8A0-4BE9-A6E4-E63BC55C3302}">
      <dgm:prSet phldrT="[Text]"/>
      <dgm:spPr/>
      <dgm:t>
        <a:bodyPr/>
        <a:lstStyle/>
        <a:p>
          <a:r>
            <a:rPr lang="en-US" smtClean="0"/>
            <a:t>Tool</a:t>
          </a:r>
          <a:endParaRPr lang="en-US"/>
        </a:p>
      </dgm:t>
    </dgm:pt>
    <dgm:pt modelId="{CDB3D3F8-316C-48CF-8F9B-ABE2F163A691}" type="parTrans" cxnId="{7F8FABC1-35CF-4DEB-AAEC-A25F6EDC35C5}">
      <dgm:prSet/>
      <dgm:spPr/>
      <dgm:t>
        <a:bodyPr/>
        <a:lstStyle/>
        <a:p>
          <a:endParaRPr lang="en-US"/>
        </a:p>
      </dgm:t>
    </dgm:pt>
    <dgm:pt modelId="{51C88245-FFEB-42B2-B767-D379F2526696}" type="sibTrans" cxnId="{7F8FABC1-35CF-4DEB-AAEC-A25F6EDC35C5}">
      <dgm:prSet/>
      <dgm:spPr/>
      <dgm:t>
        <a:bodyPr/>
        <a:lstStyle/>
        <a:p>
          <a:endParaRPr lang="en-US"/>
        </a:p>
      </dgm:t>
    </dgm:pt>
    <dgm:pt modelId="{87700ADD-C1F3-4D08-B5B9-DBC06538352F}">
      <dgm:prSet phldrT="[Text]"/>
      <dgm:spPr/>
      <dgm:t>
        <a:bodyPr/>
        <a:lstStyle/>
        <a:p>
          <a:r>
            <a:rPr lang="en-US" smtClean="0"/>
            <a:t>What do you expect teachers to be doing? Short and focused</a:t>
          </a:r>
          <a:endParaRPr lang="en-US"/>
        </a:p>
      </dgm:t>
    </dgm:pt>
    <dgm:pt modelId="{9AFE09CE-3B5C-473C-A98C-65E0BE4B29A3}" type="parTrans" cxnId="{52F0CEE0-52AF-4C82-A73C-A78EC448AEC0}">
      <dgm:prSet/>
      <dgm:spPr/>
      <dgm:t>
        <a:bodyPr/>
        <a:lstStyle/>
        <a:p>
          <a:endParaRPr lang="en-US"/>
        </a:p>
      </dgm:t>
    </dgm:pt>
    <dgm:pt modelId="{41B4D363-ED59-45B5-8937-DB0A8862125F}" type="sibTrans" cxnId="{52F0CEE0-52AF-4C82-A73C-A78EC448AEC0}">
      <dgm:prSet/>
      <dgm:spPr/>
      <dgm:t>
        <a:bodyPr/>
        <a:lstStyle/>
        <a:p>
          <a:endParaRPr lang="en-US"/>
        </a:p>
      </dgm:t>
    </dgm:pt>
    <dgm:pt modelId="{8190C6CE-ED87-4D84-B2E9-3D74301D4575}">
      <dgm:prSet phldrT="[Text]"/>
      <dgm:spPr/>
      <dgm:t>
        <a:bodyPr/>
        <a:lstStyle/>
        <a:p>
          <a:r>
            <a:rPr lang="en-US" smtClean="0"/>
            <a:t>What is your instructional model? What is “loose” and “tight”?</a:t>
          </a:r>
          <a:endParaRPr lang="en-US"/>
        </a:p>
      </dgm:t>
    </dgm:pt>
    <dgm:pt modelId="{B7CAB9A5-D97C-48F1-BD57-618E212CF8ED}" type="parTrans" cxnId="{2363A214-EBF3-4247-B99A-DA41007F4D67}">
      <dgm:prSet/>
      <dgm:spPr/>
      <dgm:t>
        <a:bodyPr/>
        <a:lstStyle/>
        <a:p>
          <a:endParaRPr lang="en-US"/>
        </a:p>
      </dgm:t>
    </dgm:pt>
    <dgm:pt modelId="{992D247F-186C-400F-B28F-3E64EEE23657}" type="sibTrans" cxnId="{2363A214-EBF3-4247-B99A-DA41007F4D67}">
      <dgm:prSet/>
      <dgm:spPr/>
      <dgm:t>
        <a:bodyPr/>
        <a:lstStyle/>
        <a:p>
          <a:endParaRPr lang="en-US"/>
        </a:p>
      </dgm:t>
    </dgm:pt>
    <dgm:pt modelId="{B3EBB3F2-FA5F-401E-930D-ABA1094C2446}">
      <dgm:prSet phldrT="[Text]"/>
      <dgm:spPr/>
      <dgm:t>
        <a:bodyPr/>
        <a:lstStyle/>
        <a:p>
          <a:r>
            <a:rPr lang="en-US" smtClean="0"/>
            <a:t>Does your Leadership Team all agree on what good instruction looks like?</a:t>
          </a:r>
          <a:endParaRPr lang="en-US"/>
        </a:p>
      </dgm:t>
    </dgm:pt>
    <dgm:pt modelId="{254C5F1B-A934-4C7C-AF1F-1309442E973B}" type="parTrans" cxnId="{32B36F71-A5B5-4EB2-820D-20D5535E69FF}">
      <dgm:prSet/>
      <dgm:spPr/>
      <dgm:t>
        <a:bodyPr/>
        <a:lstStyle/>
        <a:p>
          <a:endParaRPr lang="en-US"/>
        </a:p>
      </dgm:t>
    </dgm:pt>
    <dgm:pt modelId="{C878C353-77F4-42D0-AD5D-665755C24627}" type="sibTrans" cxnId="{32B36F71-A5B5-4EB2-820D-20D5535E69FF}">
      <dgm:prSet/>
      <dgm:spPr/>
      <dgm:t>
        <a:bodyPr/>
        <a:lstStyle/>
        <a:p>
          <a:endParaRPr lang="en-US"/>
        </a:p>
      </dgm:t>
    </dgm:pt>
    <dgm:pt modelId="{C8250BEF-9BDD-4C07-9A86-65ECD2B569B7}">
      <dgm:prSet phldrT="[Text]"/>
      <dgm:spPr/>
      <dgm:t>
        <a:bodyPr/>
        <a:lstStyle/>
        <a:p>
          <a:r>
            <a:rPr lang="en-US" smtClean="0"/>
            <a:t>Simple and common</a:t>
          </a:r>
          <a:endParaRPr lang="en-US"/>
        </a:p>
      </dgm:t>
    </dgm:pt>
    <dgm:pt modelId="{A2750060-5706-41F9-9387-BA43E5D210A3}" type="parTrans" cxnId="{99B4F65C-048A-47FE-87B7-F6589A82203B}">
      <dgm:prSet/>
      <dgm:spPr/>
      <dgm:t>
        <a:bodyPr/>
        <a:lstStyle/>
        <a:p>
          <a:endParaRPr lang="en-US"/>
        </a:p>
      </dgm:t>
    </dgm:pt>
    <dgm:pt modelId="{5B3859CA-809E-4F9B-A0B0-54070DEDBB84}" type="sibTrans" cxnId="{99B4F65C-048A-47FE-87B7-F6589A82203B}">
      <dgm:prSet/>
      <dgm:spPr/>
      <dgm:t>
        <a:bodyPr/>
        <a:lstStyle/>
        <a:p>
          <a:endParaRPr lang="en-US"/>
        </a:p>
      </dgm:t>
    </dgm:pt>
    <dgm:pt modelId="{FB9C1253-D6F7-4CD1-8967-BC37AF1FB506}">
      <dgm:prSet phldrT="[Text]"/>
      <dgm:spPr/>
      <dgm:t>
        <a:bodyPr/>
        <a:lstStyle/>
        <a:p>
          <a:r>
            <a:rPr lang="en-US" smtClean="0"/>
            <a:t>Needs to support actionable data analysis</a:t>
          </a:r>
          <a:endParaRPr lang="en-US"/>
        </a:p>
      </dgm:t>
    </dgm:pt>
    <dgm:pt modelId="{00301CAE-C8ED-4376-ACEB-C2A1C3E2E838}" type="parTrans" cxnId="{8BECB1B6-0D10-489B-98DE-700F6E2407CA}">
      <dgm:prSet/>
      <dgm:spPr/>
      <dgm:t>
        <a:bodyPr/>
        <a:lstStyle/>
        <a:p>
          <a:endParaRPr lang="en-US"/>
        </a:p>
      </dgm:t>
    </dgm:pt>
    <dgm:pt modelId="{AFC6B617-B689-4DA0-9D50-6ACCC71578D0}" type="sibTrans" cxnId="{8BECB1B6-0D10-489B-98DE-700F6E2407CA}">
      <dgm:prSet/>
      <dgm:spPr/>
      <dgm:t>
        <a:bodyPr/>
        <a:lstStyle/>
        <a:p>
          <a:endParaRPr lang="en-US"/>
        </a:p>
      </dgm:t>
    </dgm:pt>
    <dgm:pt modelId="{270AE25A-3A4D-4096-A5C4-FF5B37177441}">
      <dgm:prSet phldrT="[Text]"/>
      <dgm:spPr/>
      <dgm:t>
        <a:bodyPr/>
        <a:lstStyle/>
        <a:p>
          <a:r>
            <a:rPr lang="en-US" smtClean="0"/>
            <a:t>Calendar</a:t>
          </a:r>
          <a:endParaRPr lang="en-US"/>
        </a:p>
      </dgm:t>
    </dgm:pt>
    <dgm:pt modelId="{7FBC9659-5878-4671-B608-F5151618F7F6}" type="parTrans" cxnId="{AB36295C-5BB5-4F1C-9390-FD19BDFE1AD2}">
      <dgm:prSet/>
      <dgm:spPr/>
      <dgm:t>
        <a:bodyPr/>
        <a:lstStyle/>
        <a:p>
          <a:endParaRPr lang="en-US"/>
        </a:p>
      </dgm:t>
    </dgm:pt>
    <dgm:pt modelId="{3214547A-57C6-4338-915B-5D057E96B994}" type="sibTrans" cxnId="{AB36295C-5BB5-4F1C-9390-FD19BDFE1AD2}">
      <dgm:prSet/>
      <dgm:spPr/>
      <dgm:t>
        <a:bodyPr/>
        <a:lstStyle/>
        <a:p>
          <a:endParaRPr lang="en-US"/>
        </a:p>
      </dgm:t>
    </dgm:pt>
    <dgm:pt modelId="{0A32C643-5A1D-4DBF-9710-51B289C9CD11}">
      <dgm:prSet phldrT="[Text]"/>
      <dgm:spPr/>
      <dgm:t>
        <a:bodyPr/>
        <a:lstStyle/>
        <a:p>
          <a:r>
            <a:rPr lang="en-US" smtClean="0"/>
            <a:t>Regular calendared times to walk and times to meet to analyze data, take action</a:t>
          </a:r>
          <a:endParaRPr lang="en-US"/>
        </a:p>
      </dgm:t>
    </dgm:pt>
    <dgm:pt modelId="{5DE6D045-A028-488B-975A-7239F7A52407}" type="parTrans" cxnId="{153DCF1D-03B6-48A3-91DA-A845E7D0F95D}">
      <dgm:prSet/>
      <dgm:spPr/>
      <dgm:t>
        <a:bodyPr/>
        <a:lstStyle/>
        <a:p>
          <a:endParaRPr lang="en-US"/>
        </a:p>
      </dgm:t>
    </dgm:pt>
    <dgm:pt modelId="{65AB5B60-11CC-4F0E-9084-AF0877F91315}" type="sibTrans" cxnId="{153DCF1D-03B6-48A3-91DA-A845E7D0F95D}">
      <dgm:prSet/>
      <dgm:spPr/>
      <dgm:t>
        <a:bodyPr/>
        <a:lstStyle/>
        <a:p>
          <a:endParaRPr lang="en-US"/>
        </a:p>
      </dgm:t>
    </dgm:pt>
    <dgm:pt modelId="{8DA5C13B-9879-4993-B3A9-B6FDE9816D1E}">
      <dgm:prSet phldrT="[Text]"/>
      <dgm:spPr/>
      <dgm:t>
        <a:bodyPr/>
        <a:lstStyle/>
        <a:p>
          <a:r>
            <a:rPr lang="en-US" smtClean="0"/>
            <a:t>Actionable</a:t>
          </a:r>
          <a:endParaRPr lang="en-US"/>
        </a:p>
      </dgm:t>
    </dgm:pt>
    <dgm:pt modelId="{E24B081F-913A-496A-958E-A4CA33772F44}" type="parTrans" cxnId="{B790274D-997A-405F-9141-90D508FC9BAE}">
      <dgm:prSet/>
      <dgm:spPr/>
      <dgm:t>
        <a:bodyPr/>
        <a:lstStyle/>
        <a:p>
          <a:endParaRPr lang="en-US"/>
        </a:p>
      </dgm:t>
    </dgm:pt>
    <dgm:pt modelId="{FA43B32A-96CE-4DB9-B478-D8F8E0DAF051}" type="sibTrans" cxnId="{B790274D-997A-405F-9141-90D508FC9BAE}">
      <dgm:prSet/>
      <dgm:spPr/>
      <dgm:t>
        <a:bodyPr/>
        <a:lstStyle/>
        <a:p>
          <a:endParaRPr lang="en-US"/>
        </a:p>
      </dgm:t>
    </dgm:pt>
    <dgm:pt modelId="{7A3E74F9-F260-4696-8EC3-D75A256D6727}">
      <dgm:prSet phldrT="[Text]"/>
      <dgm:spPr/>
      <dgm:t>
        <a:bodyPr/>
        <a:lstStyle/>
        <a:p>
          <a:r>
            <a:rPr lang="en-US" smtClean="0"/>
            <a:t>Only collect data that will lead to action (PD, training, change in programming, teacher coaching, etc.)</a:t>
          </a:r>
          <a:endParaRPr lang="en-US"/>
        </a:p>
      </dgm:t>
    </dgm:pt>
    <dgm:pt modelId="{16307659-FB0D-424C-823C-8FE8B081322C}" type="parTrans" cxnId="{19748892-FB00-4670-9F80-B05669BDAC4E}">
      <dgm:prSet/>
      <dgm:spPr/>
      <dgm:t>
        <a:bodyPr/>
        <a:lstStyle/>
        <a:p>
          <a:endParaRPr lang="en-US"/>
        </a:p>
      </dgm:t>
    </dgm:pt>
    <dgm:pt modelId="{85C3AC7F-EB19-489E-AFAB-D9EA7273158E}" type="sibTrans" cxnId="{19748892-FB00-4670-9F80-B05669BDAC4E}">
      <dgm:prSet/>
      <dgm:spPr/>
      <dgm:t>
        <a:bodyPr/>
        <a:lstStyle/>
        <a:p>
          <a:endParaRPr lang="en-US"/>
        </a:p>
      </dgm:t>
    </dgm:pt>
    <dgm:pt modelId="{6C486975-24F4-4976-8278-4209E26B5F5E}">
      <dgm:prSet phldrT="[Text]"/>
      <dgm:spPr/>
      <dgm:t>
        <a:bodyPr/>
        <a:lstStyle/>
        <a:p>
          <a:r>
            <a:rPr lang="en-US" dirty="0" smtClean="0"/>
            <a:t>What does success look like?</a:t>
          </a:r>
          <a:endParaRPr lang="en-US" dirty="0"/>
        </a:p>
      </dgm:t>
    </dgm:pt>
    <dgm:pt modelId="{085813F1-86D9-46F6-89C1-03F45766E34A}">
      <dgm:prSet phldrT="[Text]"/>
      <dgm:spPr/>
      <dgm:t>
        <a:bodyPr/>
        <a:lstStyle/>
        <a:p>
          <a:r>
            <a:rPr lang="en-US" dirty="0" smtClean="0"/>
            <a:t>Implementation Benchmarks</a:t>
          </a:r>
          <a:endParaRPr lang="en-US" dirty="0"/>
        </a:p>
      </dgm:t>
    </dgm:pt>
    <dgm:pt modelId="{AF185D3A-2B48-4A01-A8C6-B5003417C234}" type="sibTrans" cxnId="{1BB0D670-973A-41A0-BB23-8EDC7D6AE6E4}">
      <dgm:prSet/>
      <dgm:spPr/>
      <dgm:t>
        <a:bodyPr/>
        <a:lstStyle/>
        <a:p>
          <a:endParaRPr lang="en-US"/>
        </a:p>
      </dgm:t>
    </dgm:pt>
    <dgm:pt modelId="{9AD9262F-A513-485C-927F-B9ABBC82695B}" type="parTrans" cxnId="{1BB0D670-973A-41A0-BB23-8EDC7D6AE6E4}">
      <dgm:prSet/>
      <dgm:spPr/>
      <dgm:t>
        <a:bodyPr/>
        <a:lstStyle/>
        <a:p>
          <a:endParaRPr lang="en-US"/>
        </a:p>
      </dgm:t>
    </dgm:pt>
    <dgm:pt modelId="{1F81DEC3-61C6-4F7C-8399-2BECBA125FA6}" type="sibTrans" cxnId="{8A2239EE-6820-441A-A694-4AD8595DC7A0}">
      <dgm:prSet/>
      <dgm:spPr/>
      <dgm:t>
        <a:bodyPr/>
        <a:lstStyle/>
        <a:p>
          <a:endParaRPr lang="en-US"/>
        </a:p>
      </dgm:t>
    </dgm:pt>
    <dgm:pt modelId="{F3CBEA8A-B10B-4E0C-BBA2-49D172C669EC}" type="parTrans" cxnId="{8A2239EE-6820-441A-A694-4AD8595DC7A0}">
      <dgm:prSet/>
      <dgm:spPr/>
      <dgm:t>
        <a:bodyPr/>
        <a:lstStyle/>
        <a:p>
          <a:endParaRPr lang="en-US"/>
        </a:p>
      </dgm:t>
    </dgm:pt>
    <dgm:pt modelId="{7258B194-9A00-445F-8040-23D6FFA2ACD5}" type="pres">
      <dgm:prSet presAssocID="{EB1D0C57-4133-4D73-9995-C163D880F681}" presName="linear" presStyleCnt="0">
        <dgm:presLayoutVars>
          <dgm:dir/>
          <dgm:animLvl val="lvl"/>
          <dgm:resizeHandles val="exact"/>
        </dgm:presLayoutVars>
      </dgm:prSet>
      <dgm:spPr/>
      <dgm:t>
        <a:bodyPr/>
        <a:lstStyle/>
        <a:p>
          <a:endParaRPr lang="en-US"/>
        </a:p>
      </dgm:t>
    </dgm:pt>
    <dgm:pt modelId="{210143A5-CB3E-41F1-9B75-670EB4D16DAB}" type="pres">
      <dgm:prSet presAssocID="{2004748B-323A-4660-BCFF-A9EF5BA10437}" presName="parentLin" presStyleCnt="0"/>
      <dgm:spPr/>
      <dgm:t>
        <a:bodyPr/>
        <a:lstStyle/>
        <a:p>
          <a:endParaRPr lang="en-US"/>
        </a:p>
      </dgm:t>
    </dgm:pt>
    <dgm:pt modelId="{9D2C9E8F-4572-4ED5-9171-695A3CCDCCB7}" type="pres">
      <dgm:prSet presAssocID="{2004748B-323A-4660-BCFF-A9EF5BA10437}" presName="parentLeftMargin" presStyleLbl="node1" presStyleIdx="0" presStyleCnt="6"/>
      <dgm:spPr/>
      <dgm:t>
        <a:bodyPr/>
        <a:lstStyle/>
        <a:p>
          <a:endParaRPr lang="en-US"/>
        </a:p>
      </dgm:t>
    </dgm:pt>
    <dgm:pt modelId="{2D5F379C-423B-4839-ACB0-2238B46B054C}" type="pres">
      <dgm:prSet presAssocID="{2004748B-323A-4660-BCFF-A9EF5BA10437}" presName="parentText" presStyleLbl="node1" presStyleIdx="0" presStyleCnt="6">
        <dgm:presLayoutVars>
          <dgm:chMax val="0"/>
          <dgm:bulletEnabled val="1"/>
        </dgm:presLayoutVars>
      </dgm:prSet>
      <dgm:spPr/>
      <dgm:t>
        <a:bodyPr/>
        <a:lstStyle/>
        <a:p>
          <a:endParaRPr lang="en-US"/>
        </a:p>
      </dgm:t>
    </dgm:pt>
    <dgm:pt modelId="{DB72BAAC-8D59-463A-87E4-A37EB5D42DCC}" type="pres">
      <dgm:prSet presAssocID="{2004748B-323A-4660-BCFF-A9EF5BA10437}" presName="negativeSpace" presStyleCnt="0"/>
      <dgm:spPr/>
      <dgm:t>
        <a:bodyPr/>
        <a:lstStyle/>
        <a:p>
          <a:endParaRPr lang="en-US"/>
        </a:p>
      </dgm:t>
    </dgm:pt>
    <dgm:pt modelId="{017284CD-DE14-4299-8975-170F44E2ECCA}" type="pres">
      <dgm:prSet presAssocID="{2004748B-323A-4660-BCFF-A9EF5BA10437}" presName="childText" presStyleLbl="conFgAcc1" presStyleIdx="0" presStyleCnt="6">
        <dgm:presLayoutVars>
          <dgm:bulletEnabled val="1"/>
        </dgm:presLayoutVars>
      </dgm:prSet>
      <dgm:spPr/>
      <dgm:t>
        <a:bodyPr/>
        <a:lstStyle/>
        <a:p>
          <a:endParaRPr lang="en-US"/>
        </a:p>
      </dgm:t>
    </dgm:pt>
    <dgm:pt modelId="{4C6F771F-20A9-499C-B7FA-200548EA8C90}" type="pres">
      <dgm:prSet presAssocID="{B3C69753-C7FF-45D5-AC78-2A5E926E6784}" presName="spaceBetweenRectangles" presStyleCnt="0"/>
      <dgm:spPr/>
      <dgm:t>
        <a:bodyPr/>
        <a:lstStyle/>
        <a:p>
          <a:endParaRPr lang="en-US"/>
        </a:p>
      </dgm:t>
    </dgm:pt>
    <dgm:pt modelId="{C57E13F8-820D-4236-BDE2-400097B47BEC}" type="pres">
      <dgm:prSet presAssocID="{7FD5A692-EE07-4F32-BD56-D127D7B76995}" presName="parentLin" presStyleCnt="0"/>
      <dgm:spPr/>
      <dgm:t>
        <a:bodyPr/>
        <a:lstStyle/>
        <a:p>
          <a:endParaRPr lang="en-US"/>
        </a:p>
      </dgm:t>
    </dgm:pt>
    <dgm:pt modelId="{2A0C0E13-7592-4D8D-AC6C-31879E4596C5}" type="pres">
      <dgm:prSet presAssocID="{7FD5A692-EE07-4F32-BD56-D127D7B76995}" presName="parentLeftMargin" presStyleLbl="node1" presStyleIdx="0" presStyleCnt="6"/>
      <dgm:spPr/>
      <dgm:t>
        <a:bodyPr/>
        <a:lstStyle/>
        <a:p>
          <a:endParaRPr lang="en-US"/>
        </a:p>
      </dgm:t>
    </dgm:pt>
    <dgm:pt modelId="{0A33C269-7BF3-4F7F-B99E-064474909D85}" type="pres">
      <dgm:prSet presAssocID="{7FD5A692-EE07-4F32-BD56-D127D7B76995}" presName="parentText" presStyleLbl="node1" presStyleIdx="1" presStyleCnt="6">
        <dgm:presLayoutVars>
          <dgm:chMax val="0"/>
          <dgm:bulletEnabled val="1"/>
        </dgm:presLayoutVars>
      </dgm:prSet>
      <dgm:spPr/>
      <dgm:t>
        <a:bodyPr/>
        <a:lstStyle/>
        <a:p>
          <a:endParaRPr lang="en-US"/>
        </a:p>
      </dgm:t>
    </dgm:pt>
    <dgm:pt modelId="{E99C7386-8731-4267-B4B6-B2BFF5AEFC91}" type="pres">
      <dgm:prSet presAssocID="{7FD5A692-EE07-4F32-BD56-D127D7B76995}" presName="negativeSpace" presStyleCnt="0"/>
      <dgm:spPr/>
      <dgm:t>
        <a:bodyPr/>
        <a:lstStyle/>
        <a:p>
          <a:endParaRPr lang="en-US"/>
        </a:p>
      </dgm:t>
    </dgm:pt>
    <dgm:pt modelId="{93B2BEAD-D754-4CAE-9DD6-542B852B4D4E}" type="pres">
      <dgm:prSet presAssocID="{7FD5A692-EE07-4F32-BD56-D127D7B76995}" presName="childText" presStyleLbl="conFgAcc1" presStyleIdx="1" presStyleCnt="6">
        <dgm:presLayoutVars>
          <dgm:bulletEnabled val="1"/>
        </dgm:presLayoutVars>
      </dgm:prSet>
      <dgm:spPr/>
      <dgm:t>
        <a:bodyPr/>
        <a:lstStyle/>
        <a:p>
          <a:endParaRPr lang="en-US"/>
        </a:p>
      </dgm:t>
    </dgm:pt>
    <dgm:pt modelId="{7DD6BCA8-AE0D-4856-BE42-DEF8B074DBFC}" type="pres">
      <dgm:prSet presAssocID="{D0609E72-4582-4221-AF90-2FB856A51791}" presName="spaceBetweenRectangles" presStyleCnt="0"/>
      <dgm:spPr/>
      <dgm:t>
        <a:bodyPr/>
        <a:lstStyle/>
        <a:p>
          <a:endParaRPr lang="en-US"/>
        </a:p>
      </dgm:t>
    </dgm:pt>
    <dgm:pt modelId="{E91AD934-2EBA-4D63-8D7B-9ACA29243F19}" type="pres">
      <dgm:prSet presAssocID="{E96BDB98-E8A0-4BE9-A6E4-E63BC55C3302}" presName="parentLin" presStyleCnt="0"/>
      <dgm:spPr/>
      <dgm:t>
        <a:bodyPr/>
        <a:lstStyle/>
        <a:p>
          <a:endParaRPr lang="en-US"/>
        </a:p>
      </dgm:t>
    </dgm:pt>
    <dgm:pt modelId="{033A5DCB-58D1-4D23-9985-786E54BD5175}" type="pres">
      <dgm:prSet presAssocID="{E96BDB98-E8A0-4BE9-A6E4-E63BC55C3302}" presName="parentLeftMargin" presStyleLbl="node1" presStyleIdx="1" presStyleCnt="6"/>
      <dgm:spPr/>
      <dgm:t>
        <a:bodyPr/>
        <a:lstStyle/>
        <a:p>
          <a:endParaRPr lang="en-US"/>
        </a:p>
      </dgm:t>
    </dgm:pt>
    <dgm:pt modelId="{E8C79CC6-3983-464A-AFD7-B447E120E053}" type="pres">
      <dgm:prSet presAssocID="{E96BDB98-E8A0-4BE9-A6E4-E63BC55C3302}" presName="parentText" presStyleLbl="node1" presStyleIdx="2" presStyleCnt="6">
        <dgm:presLayoutVars>
          <dgm:chMax val="0"/>
          <dgm:bulletEnabled val="1"/>
        </dgm:presLayoutVars>
      </dgm:prSet>
      <dgm:spPr/>
      <dgm:t>
        <a:bodyPr/>
        <a:lstStyle/>
        <a:p>
          <a:endParaRPr lang="en-US"/>
        </a:p>
      </dgm:t>
    </dgm:pt>
    <dgm:pt modelId="{94EF449D-584B-4EAE-84CE-2F82DE5CBE5A}" type="pres">
      <dgm:prSet presAssocID="{E96BDB98-E8A0-4BE9-A6E4-E63BC55C3302}" presName="negativeSpace" presStyleCnt="0"/>
      <dgm:spPr/>
      <dgm:t>
        <a:bodyPr/>
        <a:lstStyle/>
        <a:p>
          <a:endParaRPr lang="en-US"/>
        </a:p>
      </dgm:t>
    </dgm:pt>
    <dgm:pt modelId="{6BDFC5B4-5351-49DD-A47E-F03D23065F1D}" type="pres">
      <dgm:prSet presAssocID="{E96BDB98-E8A0-4BE9-A6E4-E63BC55C3302}" presName="childText" presStyleLbl="conFgAcc1" presStyleIdx="2" presStyleCnt="6">
        <dgm:presLayoutVars>
          <dgm:bulletEnabled val="1"/>
        </dgm:presLayoutVars>
      </dgm:prSet>
      <dgm:spPr/>
      <dgm:t>
        <a:bodyPr/>
        <a:lstStyle/>
        <a:p>
          <a:endParaRPr lang="en-US"/>
        </a:p>
      </dgm:t>
    </dgm:pt>
    <dgm:pt modelId="{F4CFDF31-D38E-4A94-855C-8CACD7943706}" type="pres">
      <dgm:prSet presAssocID="{51C88245-FFEB-42B2-B767-D379F2526696}" presName="spaceBetweenRectangles" presStyleCnt="0"/>
      <dgm:spPr/>
      <dgm:t>
        <a:bodyPr/>
        <a:lstStyle/>
        <a:p>
          <a:endParaRPr lang="en-US"/>
        </a:p>
      </dgm:t>
    </dgm:pt>
    <dgm:pt modelId="{FEDDBD9C-613E-4417-85D7-89AD94B76688}" type="pres">
      <dgm:prSet presAssocID="{270AE25A-3A4D-4096-A5C4-FF5B37177441}" presName="parentLin" presStyleCnt="0"/>
      <dgm:spPr/>
      <dgm:t>
        <a:bodyPr/>
        <a:lstStyle/>
        <a:p>
          <a:endParaRPr lang="en-US"/>
        </a:p>
      </dgm:t>
    </dgm:pt>
    <dgm:pt modelId="{BA3FA1A7-A029-4919-ABAF-D7105ADB871B}" type="pres">
      <dgm:prSet presAssocID="{270AE25A-3A4D-4096-A5C4-FF5B37177441}" presName="parentLeftMargin" presStyleLbl="node1" presStyleIdx="2" presStyleCnt="6"/>
      <dgm:spPr/>
      <dgm:t>
        <a:bodyPr/>
        <a:lstStyle/>
        <a:p>
          <a:endParaRPr lang="en-US"/>
        </a:p>
      </dgm:t>
    </dgm:pt>
    <dgm:pt modelId="{674B5D98-2F16-4A39-B93B-0A4516F04EB9}" type="pres">
      <dgm:prSet presAssocID="{270AE25A-3A4D-4096-A5C4-FF5B37177441}" presName="parentText" presStyleLbl="node1" presStyleIdx="3" presStyleCnt="6">
        <dgm:presLayoutVars>
          <dgm:chMax val="0"/>
          <dgm:bulletEnabled val="1"/>
        </dgm:presLayoutVars>
      </dgm:prSet>
      <dgm:spPr/>
      <dgm:t>
        <a:bodyPr/>
        <a:lstStyle/>
        <a:p>
          <a:endParaRPr lang="en-US"/>
        </a:p>
      </dgm:t>
    </dgm:pt>
    <dgm:pt modelId="{4F7F0B02-6F61-4665-B358-45261EBE4B0A}" type="pres">
      <dgm:prSet presAssocID="{270AE25A-3A4D-4096-A5C4-FF5B37177441}" presName="negativeSpace" presStyleCnt="0"/>
      <dgm:spPr/>
      <dgm:t>
        <a:bodyPr/>
        <a:lstStyle/>
        <a:p>
          <a:endParaRPr lang="en-US"/>
        </a:p>
      </dgm:t>
    </dgm:pt>
    <dgm:pt modelId="{0BE68D4C-23D5-41E6-AFAD-523E57765B22}" type="pres">
      <dgm:prSet presAssocID="{270AE25A-3A4D-4096-A5C4-FF5B37177441}" presName="childText" presStyleLbl="conFgAcc1" presStyleIdx="3" presStyleCnt="6">
        <dgm:presLayoutVars>
          <dgm:bulletEnabled val="1"/>
        </dgm:presLayoutVars>
      </dgm:prSet>
      <dgm:spPr/>
      <dgm:t>
        <a:bodyPr/>
        <a:lstStyle/>
        <a:p>
          <a:endParaRPr lang="en-US"/>
        </a:p>
      </dgm:t>
    </dgm:pt>
    <dgm:pt modelId="{0BACFD48-5215-4465-BE01-3467919857CD}" type="pres">
      <dgm:prSet presAssocID="{3214547A-57C6-4338-915B-5D057E96B994}" presName="spaceBetweenRectangles" presStyleCnt="0"/>
      <dgm:spPr/>
      <dgm:t>
        <a:bodyPr/>
        <a:lstStyle/>
        <a:p>
          <a:endParaRPr lang="en-US"/>
        </a:p>
      </dgm:t>
    </dgm:pt>
    <dgm:pt modelId="{4CF7093F-474C-4F16-A33A-82D8E8321CBD}" type="pres">
      <dgm:prSet presAssocID="{8DA5C13B-9879-4993-B3A9-B6FDE9816D1E}" presName="parentLin" presStyleCnt="0"/>
      <dgm:spPr/>
      <dgm:t>
        <a:bodyPr/>
        <a:lstStyle/>
        <a:p>
          <a:endParaRPr lang="en-US"/>
        </a:p>
      </dgm:t>
    </dgm:pt>
    <dgm:pt modelId="{5309C4BA-99EE-40CE-B8E3-DAD345D0266A}" type="pres">
      <dgm:prSet presAssocID="{8DA5C13B-9879-4993-B3A9-B6FDE9816D1E}" presName="parentLeftMargin" presStyleLbl="node1" presStyleIdx="3" presStyleCnt="6"/>
      <dgm:spPr/>
      <dgm:t>
        <a:bodyPr/>
        <a:lstStyle/>
        <a:p>
          <a:endParaRPr lang="en-US"/>
        </a:p>
      </dgm:t>
    </dgm:pt>
    <dgm:pt modelId="{AD204961-5B0A-4B35-8747-DCBCC484EAD4}" type="pres">
      <dgm:prSet presAssocID="{8DA5C13B-9879-4993-B3A9-B6FDE9816D1E}" presName="parentText" presStyleLbl="node1" presStyleIdx="4" presStyleCnt="6">
        <dgm:presLayoutVars>
          <dgm:chMax val="0"/>
          <dgm:bulletEnabled val="1"/>
        </dgm:presLayoutVars>
      </dgm:prSet>
      <dgm:spPr/>
      <dgm:t>
        <a:bodyPr/>
        <a:lstStyle/>
        <a:p>
          <a:endParaRPr lang="en-US"/>
        </a:p>
      </dgm:t>
    </dgm:pt>
    <dgm:pt modelId="{7185DD8E-5840-45E7-AF41-55B183360963}" type="pres">
      <dgm:prSet presAssocID="{8DA5C13B-9879-4993-B3A9-B6FDE9816D1E}" presName="negativeSpace" presStyleCnt="0"/>
      <dgm:spPr/>
      <dgm:t>
        <a:bodyPr/>
        <a:lstStyle/>
        <a:p>
          <a:endParaRPr lang="en-US"/>
        </a:p>
      </dgm:t>
    </dgm:pt>
    <dgm:pt modelId="{BDB9FF51-806E-4987-BD3A-D236CA646376}" type="pres">
      <dgm:prSet presAssocID="{8DA5C13B-9879-4993-B3A9-B6FDE9816D1E}" presName="childText" presStyleLbl="conFgAcc1" presStyleIdx="4" presStyleCnt="6">
        <dgm:presLayoutVars>
          <dgm:bulletEnabled val="1"/>
        </dgm:presLayoutVars>
      </dgm:prSet>
      <dgm:spPr/>
      <dgm:t>
        <a:bodyPr/>
        <a:lstStyle/>
        <a:p>
          <a:endParaRPr lang="en-US"/>
        </a:p>
      </dgm:t>
    </dgm:pt>
    <dgm:pt modelId="{DCF15D2C-E8C5-4A39-857D-7A4F9B9DEE5F}" type="pres">
      <dgm:prSet presAssocID="{FA43B32A-96CE-4DB9-B478-D8F8E0DAF051}" presName="spaceBetweenRectangles" presStyleCnt="0"/>
      <dgm:spPr/>
      <dgm:t>
        <a:bodyPr/>
        <a:lstStyle/>
        <a:p>
          <a:endParaRPr lang="en-US"/>
        </a:p>
      </dgm:t>
    </dgm:pt>
    <dgm:pt modelId="{14D8EB1A-E6D4-4C8C-929D-1D67E6A361FB}" type="pres">
      <dgm:prSet presAssocID="{085813F1-86D9-46F6-89C1-03F45766E34A}" presName="parentLin" presStyleCnt="0"/>
      <dgm:spPr/>
      <dgm:t>
        <a:bodyPr/>
        <a:lstStyle/>
        <a:p>
          <a:endParaRPr lang="en-US"/>
        </a:p>
      </dgm:t>
    </dgm:pt>
    <dgm:pt modelId="{A68438FB-C887-4EAF-9C60-F1183148767E}" type="pres">
      <dgm:prSet presAssocID="{085813F1-86D9-46F6-89C1-03F45766E34A}" presName="parentLeftMargin" presStyleLbl="node1" presStyleIdx="4" presStyleCnt="6"/>
      <dgm:spPr/>
      <dgm:t>
        <a:bodyPr/>
        <a:lstStyle/>
        <a:p>
          <a:endParaRPr lang="en-US"/>
        </a:p>
      </dgm:t>
    </dgm:pt>
    <dgm:pt modelId="{060599EF-2C34-41BB-8BB4-4C532CD199A9}" type="pres">
      <dgm:prSet presAssocID="{085813F1-86D9-46F6-89C1-03F45766E34A}" presName="parentText" presStyleLbl="node1" presStyleIdx="5" presStyleCnt="6">
        <dgm:presLayoutVars>
          <dgm:chMax val="0"/>
          <dgm:bulletEnabled val="1"/>
        </dgm:presLayoutVars>
      </dgm:prSet>
      <dgm:spPr/>
      <dgm:t>
        <a:bodyPr/>
        <a:lstStyle/>
        <a:p>
          <a:endParaRPr lang="en-US"/>
        </a:p>
      </dgm:t>
    </dgm:pt>
    <dgm:pt modelId="{49942261-9A03-4D0B-874E-075FB6BD3783}" type="pres">
      <dgm:prSet presAssocID="{085813F1-86D9-46F6-89C1-03F45766E34A}" presName="negativeSpace" presStyleCnt="0"/>
      <dgm:spPr/>
      <dgm:t>
        <a:bodyPr/>
        <a:lstStyle/>
        <a:p>
          <a:endParaRPr lang="en-US"/>
        </a:p>
      </dgm:t>
    </dgm:pt>
    <dgm:pt modelId="{8505FC21-CFFD-4E9E-8D04-459DE9D648F8}" type="pres">
      <dgm:prSet presAssocID="{085813F1-86D9-46F6-89C1-03F45766E34A}" presName="childText" presStyleLbl="conFgAcc1" presStyleIdx="5" presStyleCnt="6">
        <dgm:presLayoutVars>
          <dgm:bulletEnabled val="1"/>
        </dgm:presLayoutVars>
      </dgm:prSet>
      <dgm:spPr/>
      <dgm:t>
        <a:bodyPr/>
        <a:lstStyle/>
        <a:p>
          <a:endParaRPr lang="en-US"/>
        </a:p>
      </dgm:t>
    </dgm:pt>
  </dgm:ptLst>
  <dgm:cxnLst>
    <dgm:cxn modelId="{EAD3D180-B21F-454B-A40B-0E6D18F62E6B}" type="presOf" srcId="{FB9C1253-D6F7-4CD1-8967-BC37AF1FB506}" destId="{6BDFC5B4-5351-49DD-A47E-F03D23065F1D}" srcOrd="0" destOrd="1" presId="urn:microsoft.com/office/officeart/2005/8/layout/list1"/>
    <dgm:cxn modelId="{ACF13A94-394D-4033-AA00-C7EC9630FDA7}" srcId="{EB1D0C57-4133-4D73-9995-C163D880F681}" destId="{7FD5A692-EE07-4F32-BD56-D127D7B76995}" srcOrd="1" destOrd="0" parTransId="{F0681C67-ADAF-4A97-AF16-B796A4CEACE7}" sibTransId="{D0609E72-4582-4221-AF90-2FB856A51791}"/>
    <dgm:cxn modelId="{EC930F46-EF63-46B3-98C5-A5D18F0528F8}" type="presOf" srcId="{085813F1-86D9-46F6-89C1-03F45766E34A}" destId="{A68438FB-C887-4EAF-9C60-F1183148767E}" srcOrd="0" destOrd="0" presId="urn:microsoft.com/office/officeart/2005/8/layout/list1"/>
    <dgm:cxn modelId="{8BECB1B6-0D10-489B-98DE-700F6E2407CA}" srcId="{E96BDB98-E8A0-4BE9-A6E4-E63BC55C3302}" destId="{FB9C1253-D6F7-4CD1-8967-BC37AF1FB506}" srcOrd="1" destOrd="0" parTransId="{00301CAE-C8ED-4376-ACEB-C2A1C3E2E838}" sibTransId="{AFC6B617-B689-4DA0-9D50-6ACCC71578D0}"/>
    <dgm:cxn modelId="{053D212C-7044-4BA0-990E-9B748E0EA919}" type="presOf" srcId="{7FD5A692-EE07-4F32-BD56-D127D7B76995}" destId="{0A33C269-7BF3-4F7F-B99E-064474909D85}" srcOrd="1" destOrd="0" presId="urn:microsoft.com/office/officeart/2005/8/layout/list1"/>
    <dgm:cxn modelId="{B39CB1EE-7302-4987-BCBC-D9DF91B03D95}" type="presOf" srcId="{8DA5C13B-9879-4993-B3A9-B6FDE9816D1E}" destId="{5309C4BA-99EE-40CE-B8E3-DAD345D0266A}" srcOrd="0" destOrd="0" presId="urn:microsoft.com/office/officeart/2005/8/layout/list1"/>
    <dgm:cxn modelId="{899DB8F6-8298-481D-8281-FE94BBAE5582}" type="presOf" srcId="{0A32C643-5A1D-4DBF-9710-51B289C9CD11}" destId="{0BE68D4C-23D5-41E6-AFAD-523E57765B22}" srcOrd="0" destOrd="0" presId="urn:microsoft.com/office/officeart/2005/8/layout/list1"/>
    <dgm:cxn modelId="{32B36F71-A5B5-4EB2-820D-20D5535E69FF}" srcId="{7FD5A692-EE07-4F32-BD56-D127D7B76995}" destId="{B3EBB3F2-FA5F-401E-930D-ABA1094C2446}" srcOrd="0" destOrd="0" parTransId="{254C5F1B-A934-4C7C-AF1F-1309442E973B}" sibTransId="{C878C353-77F4-42D0-AD5D-665755C24627}"/>
    <dgm:cxn modelId="{A3E3B555-6F62-4387-813E-7BD8289BBD93}" type="presOf" srcId="{6C486975-24F4-4976-8278-4209E26B5F5E}" destId="{8505FC21-CFFD-4E9E-8D04-459DE9D648F8}" srcOrd="0" destOrd="0" presId="urn:microsoft.com/office/officeart/2005/8/layout/list1"/>
    <dgm:cxn modelId="{B148059D-61FB-416E-9A06-2CB22FFB3C16}" type="presOf" srcId="{8DA5C13B-9879-4993-B3A9-B6FDE9816D1E}" destId="{AD204961-5B0A-4B35-8747-DCBCC484EAD4}" srcOrd="1" destOrd="0" presId="urn:microsoft.com/office/officeart/2005/8/layout/list1"/>
    <dgm:cxn modelId="{B790274D-997A-405F-9141-90D508FC9BAE}" srcId="{EB1D0C57-4133-4D73-9995-C163D880F681}" destId="{8DA5C13B-9879-4993-B3A9-B6FDE9816D1E}" srcOrd="4" destOrd="0" parTransId="{E24B081F-913A-496A-958E-A4CA33772F44}" sibTransId="{FA43B32A-96CE-4DB9-B478-D8F8E0DAF051}"/>
    <dgm:cxn modelId="{2363A214-EBF3-4247-B99A-DA41007F4D67}" srcId="{2004748B-323A-4660-BCFF-A9EF5BA10437}" destId="{8190C6CE-ED87-4D84-B2E9-3D74301D4575}" srcOrd="1" destOrd="0" parTransId="{B7CAB9A5-D97C-48F1-BD57-618E212CF8ED}" sibTransId="{992D247F-186C-400F-B28F-3E64EEE23657}"/>
    <dgm:cxn modelId="{52F0CEE0-52AF-4C82-A73C-A78EC448AEC0}" srcId="{2004748B-323A-4660-BCFF-A9EF5BA10437}" destId="{87700ADD-C1F3-4D08-B5B9-DBC06538352F}" srcOrd="0" destOrd="0" parTransId="{9AFE09CE-3B5C-473C-A98C-65E0BE4B29A3}" sibTransId="{41B4D363-ED59-45B5-8937-DB0A8862125F}"/>
    <dgm:cxn modelId="{C47BA583-C7DC-4BFA-A006-5EB58D357A2D}" type="presOf" srcId="{7FD5A692-EE07-4F32-BD56-D127D7B76995}" destId="{2A0C0E13-7592-4D8D-AC6C-31879E4596C5}" srcOrd="0" destOrd="0" presId="urn:microsoft.com/office/officeart/2005/8/layout/list1"/>
    <dgm:cxn modelId="{A8F1DF47-46F4-4523-8139-3C7AD1795269}" type="presOf" srcId="{8190C6CE-ED87-4D84-B2E9-3D74301D4575}" destId="{017284CD-DE14-4299-8975-170F44E2ECCA}" srcOrd="0" destOrd="1" presId="urn:microsoft.com/office/officeart/2005/8/layout/list1"/>
    <dgm:cxn modelId="{19748892-FB00-4670-9F80-B05669BDAC4E}" srcId="{8DA5C13B-9879-4993-B3A9-B6FDE9816D1E}" destId="{7A3E74F9-F260-4696-8EC3-D75A256D6727}" srcOrd="0" destOrd="0" parTransId="{16307659-FB0D-424C-823C-8FE8B081322C}" sibTransId="{85C3AC7F-EB19-489E-AFAB-D9EA7273158E}"/>
    <dgm:cxn modelId="{76ADF6F2-DF1A-4FD4-B747-CB6F3A0CB121}" type="presOf" srcId="{EB1D0C57-4133-4D73-9995-C163D880F681}" destId="{7258B194-9A00-445F-8040-23D6FFA2ACD5}" srcOrd="0" destOrd="0" presId="urn:microsoft.com/office/officeart/2005/8/layout/list1"/>
    <dgm:cxn modelId="{AB36295C-5BB5-4F1C-9390-FD19BDFE1AD2}" srcId="{EB1D0C57-4133-4D73-9995-C163D880F681}" destId="{270AE25A-3A4D-4096-A5C4-FF5B37177441}" srcOrd="3" destOrd="0" parTransId="{7FBC9659-5878-4671-B608-F5151618F7F6}" sibTransId="{3214547A-57C6-4338-915B-5D057E96B994}"/>
    <dgm:cxn modelId="{B5DEE021-8476-4B86-B56A-E249F4440294}" type="presOf" srcId="{7A3E74F9-F260-4696-8EC3-D75A256D6727}" destId="{BDB9FF51-806E-4987-BD3A-D236CA646376}" srcOrd="0" destOrd="0" presId="urn:microsoft.com/office/officeart/2005/8/layout/list1"/>
    <dgm:cxn modelId="{D084FFC0-DD9E-45A3-A7C3-AAA0B0AA379A}" type="presOf" srcId="{E96BDB98-E8A0-4BE9-A6E4-E63BC55C3302}" destId="{E8C79CC6-3983-464A-AFD7-B447E120E053}" srcOrd="1" destOrd="0" presId="urn:microsoft.com/office/officeart/2005/8/layout/list1"/>
    <dgm:cxn modelId="{7F8FABC1-35CF-4DEB-AAEC-A25F6EDC35C5}" srcId="{EB1D0C57-4133-4D73-9995-C163D880F681}" destId="{E96BDB98-E8A0-4BE9-A6E4-E63BC55C3302}" srcOrd="2" destOrd="0" parTransId="{CDB3D3F8-316C-48CF-8F9B-ABE2F163A691}" sibTransId="{51C88245-FFEB-42B2-B767-D379F2526696}"/>
    <dgm:cxn modelId="{E394599B-6397-4C47-ACED-735B8AEFA278}" type="presOf" srcId="{E96BDB98-E8A0-4BE9-A6E4-E63BC55C3302}" destId="{033A5DCB-58D1-4D23-9985-786E54BD5175}" srcOrd="0" destOrd="0" presId="urn:microsoft.com/office/officeart/2005/8/layout/list1"/>
    <dgm:cxn modelId="{65D774E2-7B45-4A03-802A-DCFDC8079BB7}" type="presOf" srcId="{085813F1-86D9-46F6-89C1-03F45766E34A}" destId="{060599EF-2C34-41BB-8BB4-4C532CD199A9}" srcOrd="1" destOrd="0" presId="urn:microsoft.com/office/officeart/2005/8/layout/list1"/>
    <dgm:cxn modelId="{85930AAC-4D4B-4915-9ACB-FE930A8B11F4}" type="presOf" srcId="{2004748B-323A-4660-BCFF-A9EF5BA10437}" destId="{9D2C9E8F-4572-4ED5-9171-695A3CCDCCB7}" srcOrd="0" destOrd="0" presId="urn:microsoft.com/office/officeart/2005/8/layout/list1"/>
    <dgm:cxn modelId="{1BB0D670-973A-41A0-BB23-8EDC7D6AE6E4}" srcId="{EB1D0C57-4133-4D73-9995-C163D880F681}" destId="{085813F1-86D9-46F6-89C1-03F45766E34A}" srcOrd="5" destOrd="0" parTransId="{9AD9262F-A513-485C-927F-B9ABBC82695B}" sibTransId="{AF185D3A-2B48-4A01-A8C6-B5003417C234}"/>
    <dgm:cxn modelId="{69F83E4A-D6A3-49C9-BBC7-F4EE24E0C35D}" type="presOf" srcId="{C8250BEF-9BDD-4C07-9A86-65ECD2B569B7}" destId="{6BDFC5B4-5351-49DD-A47E-F03D23065F1D}" srcOrd="0" destOrd="0" presId="urn:microsoft.com/office/officeart/2005/8/layout/list1"/>
    <dgm:cxn modelId="{091291FE-2D0A-4873-8C05-E4F29F352286}" srcId="{EB1D0C57-4133-4D73-9995-C163D880F681}" destId="{2004748B-323A-4660-BCFF-A9EF5BA10437}" srcOrd="0" destOrd="0" parTransId="{4C8821A0-6183-4CA4-B675-B396050F944A}" sibTransId="{B3C69753-C7FF-45D5-AC78-2A5E926E6784}"/>
    <dgm:cxn modelId="{754E29B0-B7BF-4EDD-BE9A-01C6364D56A8}" type="presOf" srcId="{270AE25A-3A4D-4096-A5C4-FF5B37177441}" destId="{BA3FA1A7-A029-4919-ABAF-D7105ADB871B}" srcOrd="0" destOrd="0" presId="urn:microsoft.com/office/officeart/2005/8/layout/list1"/>
    <dgm:cxn modelId="{0B67134E-DD86-43F2-9C6C-206ED1E43BA7}" type="presOf" srcId="{270AE25A-3A4D-4096-A5C4-FF5B37177441}" destId="{674B5D98-2F16-4A39-B93B-0A4516F04EB9}" srcOrd="1" destOrd="0" presId="urn:microsoft.com/office/officeart/2005/8/layout/list1"/>
    <dgm:cxn modelId="{153DCF1D-03B6-48A3-91DA-A845E7D0F95D}" srcId="{270AE25A-3A4D-4096-A5C4-FF5B37177441}" destId="{0A32C643-5A1D-4DBF-9710-51B289C9CD11}" srcOrd="0" destOrd="0" parTransId="{5DE6D045-A028-488B-975A-7239F7A52407}" sibTransId="{65AB5B60-11CC-4F0E-9084-AF0877F91315}"/>
    <dgm:cxn modelId="{99B4F65C-048A-47FE-87B7-F6589A82203B}" srcId="{E96BDB98-E8A0-4BE9-A6E4-E63BC55C3302}" destId="{C8250BEF-9BDD-4C07-9A86-65ECD2B569B7}" srcOrd="0" destOrd="0" parTransId="{A2750060-5706-41F9-9387-BA43E5D210A3}" sibTransId="{5B3859CA-809E-4F9B-A0B0-54070DEDBB84}"/>
    <dgm:cxn modelId="{8A2239EE-6820-441A-A694-4AD8595DC7A0}" srcId="{085813F1-86D9-46F6-89C1-03F45766E34A}" destId="{6C486975-24F4-4976-8278-4209E26B5F5E}" srcOrd="0" destOrd="0" parTransId="{F3CBEA8A-B10B-4E0C-BBA2-49D172C669EC}" sibTransId="{1F81DEC3-61C6-4F7C-8399-2BECBA125FA6}"/>
    <dgm:cxn modelId="{E1F6CB77-00C5-44A8-8608-641299A0EF19}" type="presOf" srcId="{B3EBB3F2-FA5F-401E-930D-ABA1094C2446}" destId="{93B2BEAD-D754-4CAE-9DD6-542B852B4D4E}" srcOrd="0" destOrd="0" presId="urn:microsoft.com/office/officeart/2005/8/layout/list1"/>
    <dgm:cxn modelId="{5282673E-9986-4697-8F32-2EA0AD139FF7}" type="presOf" srcId="{2004748B-323A-4660-BCFF-A9EF5BA10437}" destId="{2D5F379C-423B-4839-ACB0-2238B46B054C}" srcOrd="1" destOrd="0" presId="urn:microsoft.com/office/officeart/2005/8/layout/list1"/>
    <dgm:cxn modelId="{8F8759B0-F2DB-4D0E-811F-52517EDB40B7}" type="presOf" srcId="{87700ADD-C1F3-4D08-B5B9-DBC06538352F}" destId="{017284CD-DE14-4299-8975-170F44E2ECCA}" srcOrd="0" destOrd="0" presId="urn:microsoft.com/office/officeart/2005/8/layout/list1"/>
    <dgm:cxn modelId="{4A245FF9-FC01-4A9A-9D2A-74D7652A922E}" type="presParOf" srcId="{7258B194-9A00-445F-8040-23D6FFA2ACD5}" destId="{210143A5-CB3E-41F1-9B75-670EB4D16DAB}" srcOrd="0" destOrd="0" presId="urn:microsoft.com/office/officeart/2005/8/layout/list1"/>
    <dgm:cxn modelId="{986A54DA-BBAE-432E-89CF-5CCF4F898363}" type="presParOf" srcId="{210143A5-CB3E-41F1-9B75-670EB4D16DAB}" destId="{9D2C9E8F-4572-4ED5-9171-695A3CCDCCB7}" srcOrd="0" destOrd="0" presId="urn:microsoft.com/office/officeart/2005/8/layout/list1"/>
    <dgm:cxn modelId="{D17EBEC4-F89F-4BAE-B39D-2FCE31A68D5B}" type="presParOf" srcId="{210143A5-CB3E-41F1-9B75-670EB4D16DAB}" destId="{2D5F379C-423B-4839-ACB0-2238B46B054C}" srcOrd="1" destOrd="0" presId="urn:microsoft.com/office/officeart/2005/8/layout/list1"/>
    <dgm:cxn modelId="{877281CE-2686-491A-BB7E-BE18466C9C16}" type="presParOf" srcId="{7258B194-9A00-445F-8040-23D6FFA2ACD5}" destId="{DB72BAAC-8D59-463A-87E4-A37EB5D42DCC}" srcOrd="1" destOrd="0" presId="urn:microsoft.com/office/officeart/2005/8/layout/list1"/>
    <dgm:cxn modelId="{5B749214-BBA6-4B72-A75F-EECD150A444C}" type="presParOf" srcId="{7258B194-9A00-445F-8040-23D6FFA2ACD5}" destId="{017284CD-DE14-4299-8975-170F44E2ECCA}" srcOrd="2" destOrd="0" presId="urn:microsoft.com/office/officeart/2005/8/layout/list1"/>
    <dgm:cxn modelId="{7396791A-9FEA-420E-940D-3BABD1E592FF}" type="presParOf" srcId="{7258B194-9A00-445F-8040-23D6FFA2ACD5}" destId="{4C6F771F-20A9-499C-B7FA-200548EA8C90}" srcOrd="3" destOrd="0" presId="urn:microsoft.com/office/officeart/2005/8/layout/list1"/>
    <dgm:cxn modelId="{7FB664C6-DB39-46D3-8209-DFDB5C280DE7}" type="presParOf" srcId="{7258B194-9A00-445F-8040-23D6FFA2ACD5}" destId="{C57E13F8-820D-4236-BDE2-400097B47BEC}" srcOrd="4" destOrd="0" presId="urn:microsoft.com/office/officeart/2005/8/layout/list1"/>
    <dgm:cxn modelId="{1FB4CAF0-1FC2-43F8-8D3C-F762526061BD}" type="presParOf" srcId="{C57E13F8-820D-4236-BDE2-400097B47BEC}" destId="{2A0C0E13-7592-4D8D-AC6C-31879E4596C5}" srcOrd="0" destOrd="0" presId="urn:microsoft.com/office/officeart/2005/8/layout/list1"/>
    <dgm:cxn modelId="{6CBEC3D7-FFCD-4C0B-99AD-895F476824AC}" type="presParOf" srcId="{C57E13F8-820D-4236-BDE2-400097B47BEC}" destId="{0A33C269-7BF3-4F7F-B99E-064474909D85}" srcOrd="1" destOrd="0" presId="urn:microsoft.com/office/officeart/2005/8/layout/list1"/>
    <dgm:cxn modelId="{07F66EB8-DD0A-4108-B32C-CF29C74AE301}" type="presParOf" srcId="{7258B194-9A00-445F-8040-23D6FFA2ACD5}" destId="{E99C7386-8731-4267-B4B6-B2BFF5AEFC91}" srcOrd="5" destOrd="0" presId="urn:microsoft.com/office/officeart/2005/8/layout/list1"/>
    <dgm:cxn modelId="{D68AA457-9F20-4156-93D3-0E49C0B09F31}" type="presParOf" srcId="{7258B194-9A00-445F-8040-23D6FFA2ACD5}" destId="{93B2BEAD-D754-4CAE-9DD6-542B852B4D4E}" srcOrd="6" destOrd="0" presId="urn:microsoft.com/office/officeart/2005/8/layout/list1"/>
    <dgm:cxn modelId="{9BA1762E-A370-4107-86B3-5E12517A2AB5}" type="presParOf" srcId="{7258B194-9A00-445F-8040-23D6FFA2ACD5}" destId="{7DD6BCA8-AE0D-4856-BE42-DEF8B074DBFC}" srcOrd="7" destOrd="0" presId="urn:microsoft.com/office/officeart/2005/8/layout/list1"/>
    <dgm:cxn modelId="{FE7D62E8-2E75-44C2-A010-5291BF8AC9CF}" type="presParOf" srcId="{7258B194-9A00-445F-8040-23D6FFA2ACD5}" destId="{E91AD934-2EBA-4D63-8D7B-9ACA29243F19}" srcOrd="8" destOrd="0" presId="urn:microsoft.com/office/officeart/2005/8/layout/list1"/>
    <dgm:cxn modelId="{B7848BB3-AA1A-4471-BC18-3B47937DC37D}" type="presParOf" srcId="{E91AD934-2EBA-4D63-8D7B-9ACA29243F19}" destId="{033A5DCB-58D1-4D23-9985-786E54BD5175}" srcOrd="0" destOrd="0" presId="urn:microsoft.com/office/officeart/2005/8/layout/list1"/>
    <dgm:cxn modelId="{0992F36C-49D9-4457-A639-D9871AB93362}" type="presParOf" srcId="{E91AD934-2EBA-4D63-8D7B-9ACA29243F19}" destId="{E8C79CC6-3983-464A-AFD7-B447E120E053}" srcOrd="1" destOrd="0" presId="urn:microsoft.com/office/officeart/2005/8/layout/list1"/>
    <dgm:cxn modelId="{3C263DEB-C54B-426B-87A7-857A70586416}" type="presParOf" srcId="{7258B194-9A00-445F-8040-23D6FFA2ACD5}" destId="{94EF449D-584B-4EAE-84CE-2F82DE5CBE5A}" srcOrd="9" destOrd="0" presId="urn:microsoft.com/office/officeart/2005/8/layout/list1"/>
    <dgm:cxn modelId="{474E21D4-1BF8-4B4A-9C6F-848C1CD3006D}" type="presParOf" srcId="{7258B194-9A00-445F-8040-23D6FFA2ACD5}" destId="{6BDFC5B4-5351-49DD-A47E-F03D23065F1D}" srcOrd="10" destOrd="0" presId="urn:microsoft.com/office/officeart/2005/8/layout/list1"/>
    <dgm:cxn modelId="{5E5D1C85-87D3-4163-9636-692E3FC46CAE}" type="presParOf" srcId="{7258B194-9A00-445F-8040-23D6FFA2ACD5}" destId="{F4CFDF31-D38E-4A94-855C-8CACD7943706}" srcOrd="11" destOrd="0" presId="urn:microsoft.com/office/officeart/2005/8/layout/list1"/>
    <dgm:cxn modelId="{32AA892A-1295-474F-AFD4-18F02D915F92}" type="presParOf" srcId="{7258B194-9A00-445F-8040-23D6FFA2ACD5}" destId="{FEDDBD9C-613E-4417-85D7-89AD94B76688}" srcOrd="12" destOrd="0" presId="urn:microsoft.com/office/officeart/2005/8/layout/list1"/>
    <dgm:cxn modelId="{17354DE9-DD64-4406-8F14-831491A0245F}" type="presParOf" srcId="{FEDDBD9C-613E-4417-85D7-89AD94B76688}" destId="{BA3FA1A7-A029-4919-ABAF-D7105ADB871B}" srcOrd="0" destOrd="0" presId="urn:microsoft.com/office/officeart/2005/8/layout/list1"/>
    <dgm:cxn modelId="{B5E8D3C4-D060-49E7-B6B8-86444B63C913}" type="presParOf" srcId="{FEDDBD9C-613E-4417-85D7-89AD94B76688}" destId="{674B5D98-2F16-4A39-B93B-0A4516F04EB9}" srcOrd="1" destOrd="0" presId="urn:microsoft.com/office/officeart/2005/8/layout/list1"/>
    <dgm:cxn modelId="{FE3D9DC9-CFF5-42B8-A4D4-9F0E3956CD74}" type="presParOf" srcId="{7258B194-9A00-445F-8040-23D6FFA2ACD5}" destId="{4F7F0B02-6F61-4665-B358-45261EBE4B0A}" srcOrd="13" destOrd="0" presId="urn:microsoft.com/office/officeart/2005/8/layout/list1"/>
    <dgm:cxn modelId="{452129E3-7EEF-443C-999F-6129472BAFB5}" type="presParOf" srcId="{7258B194-9A00-445F-8040-23D6FFA2ACD5}" destId="{0BE68D4C-23D5-41E6-AFAD-523E57765B22}" srcOrd="14" destOrd="0" presId="urn:microsoft.com/office/officeart/2005/8/layout/list1"/>
    <dgm:cxn modelId="{DDC70111-F7B3-4BC7-9E2C-FD55F7D75F6E}" type="presParOf" srcId="{7258B194-9A00-445F-8040-23D6FFA2ACD5}" destId="{0BACFD48-5215-4465-BE01-3467919857CD}" srcOrd="15" destOrd="0" presId="urn:microsoft.com/office/officeart/2005/8/layout/list1"/>
    <dgm:cxn modelId="{856CB8C3-7B72-4B6A-BD4E-0CBC22B76379}" type="presParOf" srcId="{7258B194-9A00-445F-8040-23D6FFA2ACD5}" destId="{4CF7093F-474C-4F16-A33A-82D8E8321CBD}" srcOrd="16" destOrd="0" presId="urn:microsoft.com/office/officeart/2005/8/layout/list1"/>
    <dgm:cxn modelId="{398ECEE1-9415-4D44-80AC-47668EC35557}" type="presParOf" srcId="{4CF7093F-474C-4F16-A33A-82D8E8321CBD}" destId="{5309C4BA-99EE-40CE-B8E3-DAD345D0266A}" srcOrd="0" destOrd="0" presId="urn:microsoft.com/office/officeart/2005/8/layout/list1"/>
    <dgm:cxn modelId="{88EB5877-98C3-4DE6-971F-B45DC351DA28}" type="presParOf" srcId="{4CF7093F-474C-4F16-A33A-82D8E8321CBD}" destId="{AD204961-5B0A-4B35-8747-DCBCC484EAD4}" srcOrd="1" destOrd="0" presId="urn:microsoft.com/office/officeart/2005/8/layout/list1"/>
    <dgm:cxn modelId="{455BD252-7C4E-40BC-89F6-9ECF24D1727F}" type="presParOf" srcId="{7258B194-9A00-445F-8040-23D6FFA2ACD5}" destId="{7185DD8E-5840-45E7-AF41-55B183360963}" srcOrd="17" destOrd="0" presId="urn:microsoft.com/office/officeart/2005/8/layout/list1"/>
    <dgm:cxn modelId="{DAAF6B70-9DAA-4035-8AF9-CC7C24E8D8D4}" type="presParOf" srcId="{7258B194-9A00-445F-8040-23D6FFA2ACD5}" destId="{BDB9FF51-806E-4987-BD3A-D236CA646376}" srcOrd="18" destOrd="0" presId="urn:microsoft.com/office/officeart/2005/8/layout/list1"/>
    <dgm:cxn modelId="{6B8BE3F0-8AFB-46F8-B324-D1A221C708F8}" type="presParOf" srcId="{7258B194-9A00-445F-8040-23D6FFA2ACD5}" destId="{DCF15D2C-E8C5-4A39-857D-7A4F9B9DEE5F}" srcOrd="19" destOrd="0" presId="urn:microsoft.com/office/officeart/2005/8/layout/list1"/>
    <dgm:cxn modelId="{3670D546-802D-4D7B-80AD-4C7A4262CA5D}" type="presParOf" srcId="{7258B194-9A00-445F-8040-23D6FFA2ACD5}" destId="{14D8EB1A-E6D4-4C8C-929D-1D67E6A361FB}" srcOrd="20" destOrd="0" presId="urn:microsoft.com/office/officeart/2005/8/layout/list1"/>
    <dgm:cxn modelId="{522CC304-3E82-43DE-AF55-0534AFF881E9}" type="presParOf" srcId="{14D8EB1A-E6D4-4C8C-929D-1D67E6A361FB}" destId="{A68438FB-C887-4EAF-9C60-F1183148767E}" srcOrd="0" destOrd="0" presId="urn:microsoft.com/office/officeart/2005/8/layout/list1"/>
    <dgm:cxn modelId="{06AEB143-1A9E-43B1-BBA3-682974CB0E38}" type="presParOf" srcId="{14D8EB1A-E6D4-4C8C-929D-1D67E6A361FB}" destId="{060599EF-2C34-41BB-8BB4-4C532CD199A9}" srcOrd="1" destOrd="0" presId="urn:microsoft.com/office/officeart/2005/8/layout/list1"/>
    <dgm:cxn modelId="{98DC3267-F9FD-4792-BCDD-B89FADB6DEDC}" type="presParOf" srcId="{7258B194-9A00-445F-8040-23D6FFA2ACD5}" destId="{49942261-9A03-4D0B-874E-075FB6BD3783}" srcOrd="21" destOrd="0" presId="urn:microsoft.com/office/officeart/2005/8/layout/list1"/>
    <dgm:cxn modelId="{9321B360-B616-47A1-8586-B45360B4581E}" type="presParOf" srcId="{7258B194-9A00-445F-8040-23D6FFA2ACD5}" destId="{8505FC21-CFFD-4E9E-8D04-459DE9D648F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44BBA5-B133-4D2D-99C5-E6AA31B292F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50456970-DD69-41C4-A527-F45982A18575}">
      <dgm:prSet phldrT="[Text]"/>
      <dgm:spPr/>
      <dgm:t>
        <a:bodyPr/>
        <a:lstStyle/>
        <a:p>
          <a:r>
            <a:rPr lang="en-US" smtClean="0"/>
            <a:t>Student Culture Data</a:t>
          </a:r>
          <a:endParaRPr lang="en-US"/>
        </a:p>
      </dgm:t>
    </dgm:pt>
    <dgm:pt modelId="{BAD87086-A2FC-47A1-9BC8-95BFF278BC6E}" type="parTrans" cxnId="{7DA115CF-165D-468D-91D1-EBEBC747C5DC}">
      <dgm:prSet/>
      <dgm:spPr/>
      <dgm:t>
        <a:bodyPr/>
        <a:lstStyle/>
        <a:p>
          <a:endParaRPr lang="en-US"/>
        </a:p>
      </dgm:t>
    </dgm:pt>
    <dgm:pt modelId="{85035F05-BC06-498A-9505-CC524903E4B3}" type="sibTrans" cxnId="{7DA115CF-165D-468D-91D1-EBEBC747C5DC}">
      <dgm:prSet/>
      <dgm:spPr/>
      <dgm:t>
        <a:bodyPr/>
        <a:lstStyle/>
        <a:p>
          <a:endParaRPr lang="en-US"/>
        </a:p>
      </dgm:t>
    </dgm:pt>
    <dgm:pt modelId="{0224B076-57A1-4795-AEE5-4DA5B5986BF2}">
      <dgm:prSet phldrT="[Text]"/>
      <dgm:spPr/>
      <dgm:t>
        <a:bodyPr/>
        <a:lstStyle/>
        <a:p>
          <a:r>
            <a:rPr lang="en-US" smtClean="0"/>
            <a:t>Student Culture Rubric</a:t>
          </a:r>
          <a:endParaRPr lang="en-US"/>
        </a:p>
      </dgm:t>
    </dgm:pt>
    <dgm:pt modelId="{92C61E78-CA9D-4749-9235-6884AC081157}" type="parTrans" cxnId="{A156F235-22CE-4CEB-900A-68D9EDC756F7}">
      <dgm:prSet/>
      <dgm:spPr/>
      <dgm:t>
        <a:bodyPr/>
        <a:lstStyle/>
        <a:p>
          <a:endParaRPr lang="en-US"/>
        </a:p>
      </dgm:t>
    </dgm:pt>
    <dgm:pt modelId="{0E6B15E6-082E-4E03-B270-0468DF617543}" type="sibTrans" cxnId="{A156F235-22CE-4CEB-900A-68D9EDC756F7}">
      <dgm:prSet/>
      <dgm:spPr/>
      <dgm:t>
        <a:bodyPr/>
        <a:lstStyle/>
        <a:p>
          <a:endParaRPr lang="en-US"/>
        </a:p>
      </dgm:t>
    </dgm:pt>
    <dgm:pt modelId="{283AB51F-3E74-4502-AE67-C09F0474FABB}">
      <dgm:prSet phldrT="[Text]"/>
      <dgm:spPr/>
      <dgm:t>
        <a:bodyPr/>
        <a:lstStyle/>
        <a:p>
          <a:r>
            <a:rPr lang="en-US" smtClean="0"/>
            <a:t>Student Attendance and Behavior Data</a:t>
          </a:r>
          <a:endParaRPr lang="en-US"/>
        </a:p>
      </dgm:t>
    </dgm:pt>
    <dgm:pt modelId="{D02A34C7-79BB-4A43-B3B8-7038F02C941E}" type="parTrans" cxnId="{3D4E9252-E8D2-4702-8DE2-F372AD0895FC}">
      <dgm:prSet/>
      <dgm:spPr/>
      <dgm:t>
        <a:bodyPr/>
        <a:lstStyle/>
        <a:p>
          <a:endParaRPr lang="en-US"/>
        </a:p>
      </dgm:t>
    </dgm:pt>
    <dgm:pt modelId="{D5F150BD-7670-475F-A616-BF40F460BA7A}" type="sibTrans" cxnId="{3D4E9252-E8D2-4702-8DE2-F372AD0895FC}">
      <dgm:prSet/>
      <dgm:spPr/>
      <dgm:t>
        <a:bodyPr/>
        <a:lstStyle/>
        <a:p>
          <a:endParaRPr lang="en-US"/>
        </a:p>
      </dgm:t>
    </dgm:pt>
    <dgm:pt modelId="{845B0504-2321-4F3A-B19D-58ED8540BC32}">
      <dgm:prSet phldrT="[Text]"/>
      <dgm:spPr/>
      <dgm:t>
        <a:bodyPr/>
        <a:lstStyle/>
        <a:p>
          <a:r>
            <a:rPr lang="en-US" smtClean="0"/>
            <a:t>Teacher Culture Data</a:t>
          </a:r>
          <a:endParaRPr lang="en-US"/>
        </a:p>
      </dgm:t>
    </dgm:pt>
    <dgm:pt modelId="{513A10A7-B93F-4EB1-8F58-458168D6AD35}" type="parTrans" cxnId="{4C7FEA9B-2801-4051-98EE-FBD39F0C0B02}">
      <dgm:prSet/>
      <dgm:spPr/>
      <dgm:t>
        <a:bodyPr/>
        <a:lstStyle/>
        <a:p>
          <a:endParaRPr lang="en-US"/>
        </a:p>
      </dgm:t>
    </dgm:pt>
    <dgm:pt modelId="{5E64FBA9-5E20-4477-A091-807719E299F7}" type="sibTrans" cxnId="{4C7FEA9B-2801-4051-98EE-FBD39F0C0B02}">
      <dgm:prSet/>
      <dgm:spPr/>
      <dgm:t>
        <a:bodyPr/>
        <a:lstStyle/>
        <a:p>
          <a:endParaRPr lang="en-US"/>
        </a:p>
      </dgm:t>
    </dgm:pt>
    <dgm:pt modelId="{391248E0-DCA6-425E-BB9C-AF5A3D860DF1}">
      <dgm:prSet phldrT="[Text]"/>
      <dgm:spPr/>
      <dgm:t>
        <a:bodyPr/>
        <a:lstStyle/>
        <a:p>
          <a:r>
            <a:rPr lang="en-US" smtClean="0"/>
            <a:t>Teacher Survey Data</a:t>
          </a:r>
          <a:endParaRPr lang="en-US"/>
        </a:p>
      </dgm:t>
    </dgm:pt>
    <dgm:pt modelId="{7CCE655C-BBE6-41FD-AE4E-3673E5110BF7}" type="parTrans" cxnId="{E99C478B-008D-4739-8A49-03E5E64C096E}">
      <dgm:prSet/>
      <dgm:spPr/>
      <dgm:t>
        <a:bodyPr/>
        <a:lstStyle/>
        <a:p>
          <a:endParaRPr lang="en-US"/>
        </a:p>
      </dgm:t>
    </dgm:pt>
    <dgm:pt modelId="{FC2498B4-293F-4440-9562-BB2A77C6DDB4}" type="sibTrans" cxnId="{E99C478B-008D-4739-8A49-03E5E64C096E}">
      <dgm:prSet/>
      <dgm:spPr/>
      <dgm:t>
        <a:bodyPr/>
        <a:lstStyle/>
        <a:p>
          <a:endParaRPr lang="en-US"/>
        </a:p>
      </dgm:t>
    </dgm:pt>
    <dgm:pt modelId="{B2FDB560-6B88-494F-889A-AAD79A4D81BA}">
      <dgm:prSet phldrT="[Text]"/>
      <dgm:spPr/>
      <dgm:t>
        <a:bodyPr/>
        <a:lstStyle/>
        <a:p>
          <a:r>
            <a:rPr lang="en-US" smtClean="0"/>
            <a:t>Teacher Attendance</a:t>
          </a:r>
          <a:endParaRPr lang="en-US"/>
        </a:p>
      </dgm:t>
    </dgm:pt>
    <dgm:pt modelId="{467F6FF7-4E4A-46CC-80F9-5B81A302A5ED}" type="parTrans" cxnId="{2E235F64-19BE-451D-9CB7-25883E6E829A}">
      <dgm:prSet/>
      <dgm:spPr/>
      <dgm:t>
        <a:bodyPr/>
        <a:lstStyle/>
        <a:p>
          <a:endParaRPr lang="en-US"/>
        </a:p>
      </dgm:t>
    </dgm:pt>
    <dgm:pt modelId="{DD4A020D-DDC0-4F2A-8753-5A344A9BA238}" type="sibTrans" cxnId="{2E235F64-19BE-451D-9CB7-25883E6E829A}">
      <dgm:prSet/>
      <dgm:spPr/>
      <dgm:t>
        <a:bodyPr/>
        <a:lstStyle/>
        <a:p>
          <a:endParaRPr lang="en-US"/>
        </a:p>
      </dgm:t>
    </dgm:pt>
    <dgm:pt modelId="{58977F23-07A3-4629-B938-39B2A722B21B}">
      <dgm:prSet phldrT="[Text]"/>
      <dgm:spPr/>
      <dgm:t>
        <a:bodyPr/>
        <a:lstStyle/>
        <a:p>
          <a:r>
            <a:rPr lang="en-US" smtClean="0"/>
            <a:t>Community Engagement Data</a:t>
          </a:r>
          <a:endParaRPr lang="en-US"/>
        </a:p>
      </dgm:t>
    </dgm:pt>
    <dgm:pt modelId="{0E20F187-CC85-48DE-961B-32AB18D2AC0B}" type="parTrans" cxnId="{78560350-1801-4622-9A57-E273FB0B4932}">
      <dgm:prSet/>
      <dgm:spPr/>
      <dgm:t>
        <a:bodyPr/>
        <a:lstStyle/>
        <a:p>
          <a:endParaRPr lang="en-US"/>
        </a:p>
      </dgm:t>
    </dgm:pt>
    <dgm:pt modelId="{DF7DB588-4285-460E-8E47-B19E635080CF}" type="sibTrans" cxnId="{78560350-1801-4622-9A57-E273FB0B4932}">
      <dgm:prSet/>
      <dgm:spPr/>
      <dgm:t>
        <a:bodyPr/>
        <a:lstStyle/>
        <a:p>
          <a:endParaRPr lang="en-US"/>
        </a:p>
      </dgm:t>
    </dgm:pt>
    <dgm:pt modelId="{62C6D148-6E6A-492B-82BB-55000C84B348}">
      <dgm:prSet phldrT="[Text]"/>
      <dgm:spPr/>
      <dgm:t>
        <a:bodyPr/>
        <a:lstStyle/>
        <a:p>
          <a:r>
            <a:rPr lang="en-US" smtClean="0"/>
            <a:t>Parent Attendance Data</a:t>
          </a:r>
          <a:endParaRPr lang="en-US"/>
        </a:p>
      </dgm:t>
    </dgm:pt>
    <dgm:pt modelId="{15422D5B-B1A4-4A57-BD16-0E8AADEEFE20}" type="parTrans" cxnId="{E55624FC-B6E6-40EB-8C84-2E7CFC714AF1}">
      <dgm:prSet/>
      <dgm:spPr/>
      <dgm:t>
        <a:bodyPr/>
        <a:lstStyle/>
        <a:p>
          <a:endParaRPr lang="en-US"/>
        </a:p>
      </dgm:t>
    </dgm:pt>
    <dgm:pt modelId="{3EEE3322-06E9-4396-8C5A-7FA54F74D7D9}" type="sibTrans" cxnId="{E55624FC-B6E6-40EB-8C84-2E7CFC714AF1}">
      <dgm:prSet/>
      <dgm:spPr/>
      <dgm:t>
        <a:bodyPr/>
        <a:lstStyle/>
        <a:p>
          <a:endParaRPr lang="en-US"/>
        </a:p>
      </dgm:t>
    </dgm:pt>
    <dgm:pt modelId="{42BFB511-3D00-4D5C-8436-9C3DADD67D00}">
      <dgm:prSet phldrT="[Text]"/>
      <dgm:spPr/>
      <dgm:t>
        <a:bodyPr/>
        <a:lstStyle/>
        <a:p>
          <a:r>
            <a:rPr lang="en-US" smtClean="0"/>
            <a:t>Parent Survey Data</a:t>
          </a:r>
          <a:endParaRPr lang="en-US"/>
        </a:p>
      </dgm:t>
    </dgm:pt>
    <dgm:pt modelId="{FF614CD5-0B70-4746-9797-55FD84851C85}" type="parTrans" cxnId="{C0D39E8D-27AA-4DCD-885C-2613936DC908}">
      <dgm:prSet/>
      <dgm:spPr/>
      <dgm:t>
        <a:bodyPr/>
        <a:lstStyle/>
        <a:p>
          <a:endParaRPr lang="en-US"/>
        </a:p>
      </dgm:t>
    </dgm:pt>
    <dgm:pt modelId="{B6C10CE7-85A6-4083-B518-0FD459A88B1E}" type="sibTrans" cxnId="{C0D39E8D-27AA-4DCD-885C-2613936DC908}">
      <dgm:prSet/>
      <dgm:spPr/>
      <dgm:t>
        <a:bodyPr/>
        <a:lstStyle/>
        <a:p>
          <a:endParaRPr lang="en-US"/>
        </a:p>
      </dgm:t>
    </dgm:pt>
    <dgm:pt modelId="{A0DEE8B9-2526-464A-8F50-837DD4EF2114}" type="pres">
      <dgm:prSet presAssocID="{3F44BBA5-B133-4D2D-99C5-E6AA31B292F8}" presName="Name0" presStyleCnt="0">
        <dgm:presLayoutVars>
          <dgm:dir/>
          <dgm:animLvl val="lvl"/>
          <dgm:resizeHandles val="exact"/>
        </dgm:presLayoutVars>
      </dgm:prSet>
      <dgm:spPr/>
      <dgm:t>
        <a:bodyPr/>
        <a:lstStyle/>
        <a:p>
          <a:endParaRPr lang="en-US"/>
        </a:p>
      </dgm:t>
    </dgm:pt>
    <dgm:pt modelId="{C8190A0E-C09A-491E-98D7-690721D5756C}" type="pres">
      <dgm:prSet presAssocID="{50456970-DD69-41C4-A527-F45982A18575}" presName="linNode" presStyleCnt="0"/>
      <dgm:spPr/>
    </dgm:pt>
    <dgm:pt modelId="{F910F405-FB6F-473D-A77C-ED128F651BA7}" type="pres">
      <dgm:prSet presAssocID="{50456970-DD69-41C4-A527-F45982A18575}" presName="parentText" presStyleLbl="node1" presStyleIdx="0" presStyleCnt="3" custLinFactNeighborY="-20236">
        <dgm:presLayoutVars>
          <dgm:chMax val="1"/>
          <dgm:bulletEnabled val="1"/>
        </dgm:presLayoutVars>
      </dgm:prSet>
      <dgm:spPr/>
      <dgm:t>
        <a:bodyPr/>
        <a:lstStyle/>
        <a:p>
          <a:endParaRPr lang="en-US"/>
        </a:p>
      </dgm:t>
    </dgm:pt>
    <dgm:pt modelId="{546D5FF3-5698-4920-9252-572DA9EBA2CD}" type="pres">
      <dgm:prSet presAssocID="{50456970-DD69-41C4-A527-F45982A18575}" presName="descendantText" presStyleLbl="alignAccFollowNode1" presStyleIdx="0" presStyleCnt="3">
        <dgm:presLayoutVars>
          <dgm:bulletEnabled val="1"/>
        </dgm:presLayoutVars>
      </dgm:prSet>
      <dgm:spPr/>
      <dgm:t>
        <a:bodyPr/>
        <a:lstStyle/>
        <a:p>
          <a:endParaRPr lang="en-US"/>
        </a:p>
      </dgm:t>
    </dgm:pt>
    <dgm:pt modelId="{57DAEBA2-8E31-4D35-8623-DD232E0A26C3}" type="pres">
      <dgm:prSet presAssocID="{85035F05-BC06-498A-9505-CC524903E4B3}" presName="sp" presStyleCnt="0"/>
      <dgm:spPr/>
    </dgm:pt>
    <dgm:pt modelId="{7616A8DD-5E19-44D4-9B16-363A275C9A00}" type="pres">
      <dgm:prSet presAssocID="{845B0504-2321-4F3A-B19D-58ED8540BC32}" presName="linNode" presStyleCnt="0"/>
      <dgm:spPr/>
    </dgm:pt>
    <dgm:pt modelId="{C7D63647-17CE-49C8-80FF-CC32DC8076FF}" type="pres">
      <dgm:prSet presAssocID="{845B0504-2321-4F3A-B19D-58ED8540BC32}" presName="parentText" presStyleLbl="node1" presStyleIdx="1" presStyleCnt="3">
        <dgm:presLayoutVars>
          <dgm:chMax val="1"/>
          <dgm:bulletEnabled val="1"/>
        </dgm:presLayoutVars>
      </dgm:prSet>
      <dgm:spPr/>
      <dgm:t>
        <a:bodyPr/>
        <a:lstStyle/>
        <a:p>
          <a:endParaRPr lang="en-US"/>
        </a:p>
      </dgm:t>
    </dgm:pt>
    <dgm:pt modelId="{5BE529DC-6572-4BC0-B895-44371290A10B}" type="pres">
      <dgm:prSet presAssocID="{845B0504-2321-4F3A-B19D-58ED8540BC32}" presName="descendantText" presStyleLbl="alignAccFollowNode1" presStyleIdx="1" presStyleCnt="3">
        <dgm:presLayoutVars>
          <dgm:bulletEnabled val="1"/>
        </dgm:presLayoutVars>
      </dgm:prSet>
      <dgm:spPr/>
      <dgm:t>
        <a:bodyPr/>
        <a:lstStyle/>
        <a:p>
          <a:endParaRPr lang="en-US"/>
        </a:p>
      </dgm:t>
    </dgm:pt>
    <dgm:pt modelId="{B5DFB81A-7D1F-45ED-ACCE-F8B4390AF3D1}" type="pres">
      <dgm:prSet presAssocID="{5E64FBA9-5E20-4477-A091-807719E299F7}" presName="sp" presStyleCnt="0"/>
      <dgm:spPr/>
    </dgm:pt>
    <dgm:pt modelId="{52F0EB96-7D80-458D-97C9-64C46DBB734A}" type="pres">
      <dgm:prSet presAssocID="{58977F23-07A3-4629-B938-39B2A722B21B}" presName="linNode" presStyleCnt="0"/>
      <dgm:spPr/>
    </dgm:pt>
    <dgm:pt modelId="{F48EE158-081F-4930-975B-F83FCF507FC9}" type="pres">
      <dgm:prSet presAssocID="{58977F23-07A3-4629-B938-39B2A722B21B}" presName="parentText" presStyleLbl="node1" presStyleIdx="2" presStyleCnt="3">
        <dgm:presLayoutVars>
          <dgm:chMax val="1"/>
          <dgm:bulletEnabled val="1"/>
        </dgm:presLayoutVars>
      </dgm:prSet>
      <dgm:spPr/>
      <dgm:t>
        <a:bodyPr/>
        <a:lstStyle/>
        <a:p>
          <a:endParaRPr lang="en-US"/>
        </a:p>
      </dgm:t>
    </dgm:pt>
    <dgm:pt modelId="{A22AC58A-F8B5-4840-A6AA-23CE0863679E}" type="pres">
      <dgm:prSet presAssocID="{58977F23-07A3-4629-B938-39B2A722B21B}" presName="descendantText" presStyleLbl="alignAccFollowNode1" presStyleIdx="2" presStyleCnt="3">
        <dgm:presLayoutVars>
          <dgm:bulletEnabled val="1"/>
        </dgm:presLayoutVars>
      </dgm:prSet>
      <dgm:spPr/>
      <dgm:t>
        <a:bodyPr/>
        <a:lstStyle/>
        <a:p>
          <a:endParaRPr lang="en-US"/>
        </a:p>
      </dgm:t>
    </dgm:pt>
  </dgm:ptLst>
  <dgm:cxnLst>
    <dgm:cxn modelId="{BE9B8836-681C-4EF2-9467-3CA824C9E41E}" type="presOf" srcId="{0224B076-57A1-4795-AEE5-4DA5B5986BF2}" destId="{546D5FF3-5698-4920-9252-572DA9EBA2CD}" srcOrd="0" destOrd="0" presId="urn:microsoft.com/office/officeart/2005/8/layout/vList5"/>
    <dgm:cxn modelId="{A156F235-22CE-4CEB-900A-68D9EDC756F7}" srcId="{50456970-DD69-41C4-A527-F45982A18575}" destId="{0224B076-57A1-4795-AEE5-4DA5B5986BF2}" srcOrd="0" destOrd="0" parTransId="{92C61E78-CA9D-4749-9235-6884AC081157}" sibTransId="{0E6B15E6-082E-4E03-B270-0468DF617543}"/>
    <dgm:cxn modelId="{3D4E9252-E8D2-4702-8DE2-F372AD0895FC}" srcId="{50456970-DD69-41C4-A527-F45982A18575}" destId="{283AB51F-3E74-4502-AE67-C09F0474FABB}" srcOrd="1" destOrd="0" parTransId="{D02A34C7-79BB-4A43-B3B8-7038F02C941E}" sibTransId="{D5F150BD-7670-475F-A616-BF40F460BA7A}"/>
    <dgm:cxn modelId="{59A92546-CF48-44CF-AE6E-8F4201B50B45}" type="presOf" srcId="{283AB51F-3E74-4502-AE67-C09F0474FABB}" destId="{546D5FF3-5698-4920-9252-572DA9EBA2CD}" srcOrd="0" destOrd="1" presId="urn:microsoft.com/office/officeart/2005/8/layout/vList5"/>
    <dgm:cxn modelId="{E99C478B-008D-4739-8A49-03E5E64C096E}" srcId="{845B0504-2321-4F3A-B19D-58ED8540BC32}" destId="{391248E0-DCA6-425E-BB9C-AF5A3D860DF1}" srcOrd="0" destOrd="0" parTransId="{7CCE655C-BBE6-41FD-AE4E-3673E5110BF7}" sibTransId="{FC2498B4-293F-4440-9562-BB2A77C6DDB4}"/>
    <dgm:cxn modelId="{0B85177B-8D5E-4C78-BFBB-A0C38E28DD45}" type="presOf" srcId="{50456970-DD69-41C4-A527-F45982A18575}" destId="{F910F405-FB6F-473D-A77C-ED128F651BA7}" srcOrd="0" destOrd="0" presId="urn:microsoft.com/office/officeart/2005/8/layout/vList5"/>
    <dgm:cxn modelId="{78560350-1801-4622-9A57-E273FB0B4932}" srcId="{3F44BBA5-B133-4D2D-99C5-E6AA31B292F8}" destId="{58977F23-07A3-4629-B938-39B2A722B21B}" srcOrd="2" destOrd="0" parTransId="{0E20F187-CC85-48DE-961B-32AB18D2AC0B}" sibTransId="{DF7DB588-4285-460E-8E47-B19E635080CF}"/>
    <dgm:cxn modelId="{4C7FEA9B-2801-4051-98EE-FBD39F0C0B02}" srcId="{3F44BBA5-B133-4D2D-99C5-E6AA31B292F8}" destId="{845B0504-2321-4F3A-B19D-58ED8540BC32}" srcOrd="1" destOrd="0" parTransId="{513A10A7-B93F-4EB1-8F58-458168D6AD35}" sibTransId="{5E64FBA9-5E20-4477-A091-807719E299F7}"/>
    <dgm:cxn modelId="{27FD9CBE-2513-4557-B11F-6D1EC46F6683}" type="presOf" srcId="{42BFB511-3D00-4D5C-8436-9C3DADD67D00}" destId="{A22AC58A-F8B5-4840-A6AA-23CE0863679E}" srcOrd="0" destOrd="1" presId="urn:microsoft.com/office/officeart/2005/8/layout/vList5"/>
    <dgm:cxn modelId="{984666AB-DB5C-483D-AA84-3FE716B04F98}" type="presOf" srcId="{B2FDB560-6B88-494F-889A-AAD79A4D81BA}" destId="{5BE529DC-6572-4BC0-B895-44371290A10B}" srcOrd="0" destOrd="1" presId="urn:microsoft.com/office/officeart/2005/8/layout/vList5"/>
    <dgm:cxn modelId="{DE236D9C-000F-41D1-91F3-70444D9E5B07}" type="presOf" srcId="{58977F23-07A3-4629-B938-39B2A722B21B}" destId="{F48EE158-081F-4930-975B-F83FCF507FC9}" srcOrd="0" destOrd="0" presId="urn:microsoft.com/office/officeart/2005/8/layout/vList5"/>
    <dgm:cxn modelId="{7DA115CF-165D-468D-91D1-EBEBC747C5DC}" srcId="{3F44BBA5-B133-4D2D-99C5-E6AA31B292F8}" destId="{50456970-DD69-41C4-A527-F45982A18575}" srcOrd="0" destOrd="0" parTransId="{BAD87086-A2FC-47A1-9BC8-95BFF278BC6E}" sibTransId="{85035F05-BC06-498A-9505-CC524903E4B3}"/>
    <dgm:cxn modelId="{E55624FC-B6E6-40EB-8C84-2E7CFC714AF1}" srcId="{58977F23-07A3-4629-B938-39B2A722B21B}" destId="{62C6D148-6E6A-492B-82BB-55000C84B348}" srcOrd="0" destOrd="0" parTransId="{15422D5B-B1A4-4A57-BD16-0E8AADEEFE20}" sibTransId="{3EEE3322-06E9-4396-8C5A-7FA54F74D7D9}"/>
    <dgm:cxn modelId="{1CBC5AED-E51D-4F0C-96EF-2CA384AC24A7}" type="presOf" srcId="{845B0504-2321-4F3A-B19D-58ED8540BC32}" destId="{C7D63647-17CE-49C8-80FF-CC32DC8076FF}" srcOrd="0" destOrd="0" presId="urn:microsoft.com/office/officeart/2005/8/layout/vList5"/>
    <dgm:cxn modelId="{2E235F64-19BE-451D-9CB7-25883E6E829A}" srcId="{845B0504-2321-4F3A-B19D-58ED8540BC32}" destId="{B2FDB560-6B88-494F-889A-AAD79A4D81BA}" srcOrd="1" destOrd="0" parTransId="{467F6FF7-4E4A-46CC-80F9-5B81A302A5ED}" sibTransId="{DD4A020D-DDC0-4F2A-8753-5A344A9BA238}"/>
    <dgm:cxn modelId="{7EA4F0AC-558D-4772-AD20-180D80FA055E}" type="presOf" srcId="{62C6D148-6E6A-492B-82BB-55000C84B348}" destId="{A22AC58A-F8B5-4840-A6AA-23CE0863679E}" srcOrd="0" destOrd="0" presId="urn:microsoft.com/office/officeart/2005/8/layout/vList5"/>
    <dgm:cxn modelId="{A45C4525-79A1-428F-AA28-0B99C3FCCE95}" type="presOf" srcId="{391248E0-DCA6-425E-BB9C-AF5A3D860DF1}" destId="{5BE529DC-6572-4BC0-B895-44371290A10B}" srcOrd="0" destOrd="0" presId="urn:microsoft.com/office/officeart/2005/8/layout/vList5"/>
    <dgm:cxn modelId="{C0D39E8D-27AA-4DCD-885C-2613936DC908}" srcId="{58977F23-07A3-4629-B938-39B2A722B21B}" destId="{42BFB511-3D00-4D5C-8436-9C3DADD67D00}" srcOrd="1" destOrd="0" parTransId="{FF614CD5-0B70-4746-9797-55FD84851C85}" sibTransId="{B6C10CE7-85A6-4083-B518-0FD459A88B1E}"/>
    <dgm:cxn modelId="{7716AE31-1CB4-484F-93AF-DBA40F5AA79D}" type="presOf" srcId="{3F44BBA5-B133-4D2D-99C5-E6AA31B292F8}" destId="{A0DEE8B9-2526-464A-8F50-837DD4EF2114}" srcOrd="0" destOrd="0" presId="urn:microsoft.com/office/officeart/2005/8/layout/vList5"/>
    <dgm:cxn modelId="{77D74672-4DC8-42A3-9B34-04A4974F52EB}" type="presParOf" srcId="{A0DEE8B9-2526-464A-8F50-837DD4EF2114}" destId="{C8190A0E-C09A-491E-98D7-690721D5756C}" srcOrd="0" destOrd="0" presId="urn:microsoft.com/office/officeart/2005/8/layout/vList5"/>
    <dgm:cxn modelId="{4755ECAA-B1A5-4915-8A02-26BFDEA5EF43}" type="presParOf" srcId="{C8190A0E-C09A-491E-98D7-690721D5756C}" destId="{F910F405-FB6F-473D-A77C-ED128F651BA7}" srcOrd="0" destOrd="0" presId="urn:microsoft.com/office/officeart/2005/8/layout/vList5"/>
    <dgm:cxn modelId="{C0A7FB6F-5B48-445C-9E85-33161C320DD3}" type="presParOf" srcId="{C8190A0E-C09A-491E-98D7-690721D5756C}" destId="{546D5FF3-5698-4920-9252-572DA9EBA2CD}" srcOrd="1" destOrd="0" presId="urn:microsoft.com/office/officeart/2005/8/layout/vList5"/>
    <dgm:cxn modelId="{7E0EF22D-0F6D-453B-BF78-DB6047DD16B1}" type="presParOf" srcId="{A0DEE8B9-2526-464A-8F50-837DD4EF2114}" destId="{57DAEBA2-8E31-4D35-8623-DD232E0A26C3}" srcOrd="1" destOrd="0" presId="urn:microsoft.com/office/officeart/2005/8/layout/vList5"/>
    <dgm:cxn modelId="{BC30FFB8-C83F-423E-A71F-13F58F3D8608}" type="presParOf" srcId="{A0DEE8B9-2526-464A-8F50-837DD4EF2114}" destId="{7616A8DD-5E19-44D4-9B16-363A275C9A00}" srcOrd="2" destOrd="0" presId="urn:microsoft.com/office/officeart/2005/8/layout/vList5"/>
    <dgm:cxn modelId="{09A57032-02A0-4B12-A001-100D0A2D5568}" type="presParOf" srcId="{7616A8DD-5E19-44D4-9B16-363A275C9A00}" destId="{C7D63647-17CE-49C8-80FF-CC32DC8076FF}" srcOrd="0" destOrd="0" presId="urn:microsoft.com/office/officeart/2005/8/layout/vList5"/>
    <dgm:cxn modelId="{C467DA1F-F060-4219-93F3-2ACAF9FCAA46}" type="presParOf" srcId="{7616A8DD-5E19-44D4-9B16-363A275C9A00}" destId="{5BE529DC-6572-4BC0-B895-44371290A10B}" srcOrd="1" destOrd="0" presId="urn:microsoft.com/office/officeart/2005/8/layout/vList5"/>
    <dgm:cxn modelId="{9DFDDCFB-0C6D-42F5-B48E-F3A921BD6CD3}" type="presParOf" srcId="{A0DEE8B9-2526-464A-8F50-837DD4EF2114}" destId="{B5DFB81A-7D1F-45ED-ACCE-F8B4390AF3D1}" srcOrd="3" destOrd="0" presId="urn:microsoft.com/office/officeart/2005/8/layout/vList5"/>
    <dgm:cxn modelId="{764C000D-B8A7-403B-81C4-CC8AEFF1CEB8}" type="presParOf" srcId="{A0DEE8B9-2526-464A-8F50-837DD4EF2114}" destId="{52F0EB96-7D80-458D-97C9-64C46DBB734A}" srcOrd="4" destOrd="0" presId="urn:microsoft.com/office/officeart/2005/8/layout/vList5"/>
    <dgm:cxn modelId="{A4DFB739-253E-4E0C-98F0-461F086A02B4}" type="presParOf" srcId="{52F0EB96-7D80-458D-97C9-64C46DBB734A}" destId="{F48EE158-081F-4930-975B-F83FCF507FC9}" srcOrd="0" destOrd="0" presId="urn:microsoft.com/office/officeart/2005/8/layout/vList5"/>
    <dgm:cxn modelId="{3A039BB2-CCFF-403C-9568-7C35875F7A87}" type="presParOf" srcId="{52F0EB96-7D80-458D-97C9-64C46DBB734A}" destId="{A22AC58A-F8B5-4840-A6AA-23CE086367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1EC769D7-D955-4D6A-9087-5C3CCFF37ACF}" srcId="{BCE920F1-7C52-40B6-ACCC-C6C152C15DFF}" destId="{50A5A045-B34E-4B7C-B59C-05D16611EAD5}" srcOrd="0" destOrd="0" parTransId="{602A5702-CD7C-482D-AF93-9439BFE03E1E}" sibTransId="{23D4A00A-3F74-449B-A611-5B52E3E24AB3}"/>
    <dgm:cxn modelId="{3AB7725E-9C44-4079-9AC5-34809FACF8DB}" type="presOf" srcId="{BCE920F1-7C52-40B6-ACCC-C6C152C15DFF}" destId="{5F320B57-014F-4257-9F84-34CE9B050278}" srcOrd="0" destOrd="0" presId="urn:microsoft.com/office/officeart/2005/8/layout/chevron1"/>
    <dgm:cxn modelId="{00D2D414-1D5D-470C-87F1-9CC7663D7DEE}" srcId="{BCE920F1-7C52-40B6-ACCC-C6C152C15DFF}" destId="{B243A5E8-B30A-4747-8A91-C88F34FE55FD}" srcOrd="3" destOrd="0" parTransId="{BFC6EFB6-0A37-4E58-8B18-1FE610DEFD7C}" sibTransId="{F7B51C58-F89C-4C2F-9AD9-60ADFEA3478A}"/>
    <dgm:cxn modelId="{A5EBA094-2F6C-4EA4-9BF0-5D126A3ACD5A}" type="presOf" srcId="{B243A5E8-B30A-4747-8A91-C88F34FE55FD}" destId="{659C45D7-A8FD-4EF2-934F-ABF6BEC1C4BC}" srcOrd="0" destOrd="0" presId="urn:microsoft.com/office/officeart/2005/8/layout/chevron1"/>
    <dgm:cxn modelId="{CD17CB7B-214E-41CD-874A-AB857D1921E6}" type="presOf" srcId="{B876007D-2B1F-40EA-A287-31CAE7BB5E31}" destId="{305DA635-57A6-45A4-9EA2-11619791B3BF}" srcOrd="0" destOrd="0" presId="urn:microsoft.com/office/officeart/2005/8/layout/chevron1"/>
    <dgm:cxn modelId="{40E40364-4EB1-4D30-8D66-6E558887BFCA}" type="presOf" srcId="{50A5A045-B34E-4B7C-B59C-05D16611EAD5}" destId="{42C05550-F835-4ADB-B7AA-DC9EA16D2389}"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04BA2904-3BA2-4FC1-A49A-B4F3D73D38AB}" srcId="{BCE920F1-7C52-40B6-ACCC-C6C152C15DFF}" destId="{63806CDE-234F-47A4-BA79-14B20A5505BF}" srcOrd="1" destOrd="0" parTransId="{E80DF702-7F70-4D10-9B31-16AFEE2E8537}" sibTransId="{B7B92D67-CEC3-42C4-A538-0A873EB35A26}"/>
    <dgm:cxn modelId="{0AA6D686-2A76-4C2B-8320-30DD8C7216F2}" type="presOf" srcId="{EDB522E3-B643-4C02-86F1-81C8FC4D88BD}" destId="{90ED9963-8D68-4746-90B2-740E050469B0}" srcOrd="0" destOrd="0" presId="urn:microsoft.com/office/officeart/2005/8/layout/chevron1"/>
    <dgm:cxn modelId="{650DCFAD-C176-4F88-98DB-DC649C75C965}" srcId="{BCE920F1-7C52-40B6-ACCC-C6C152C15DFF}" destId="{B876007D-2B1F-40EA-A287-31CAE7BB5E31}" srcOrd="2" destOrd="0" parTransId="{AEC02812-5285-4D7A-85C4-5432BBA32032}" sibTransId="{A58A09CF-0007-4410-9D15-EBE4A6AEBFA9}"/>
    <dgm:cxn modelId="{CCA889F4-F8F5-44F7-976E-37687579B606}" type="presOf" srcId="{63806CDE-234F-47A4-BA79-14B20A5505BF}" destId="{06AF4E74-2314-4A2F-98B7-EC772E975A23}" srcOrd="0" destOrd="0" presId="urn:microsoft.com/office/officeart/2005/8/layout/chevron1"/>
    <dgm:cxn modelId="{D32F879B-9610-458E-AA3A-D98A6CD972A5}" type="presParOf" srcId="{5F320B57-014F-4257-9F84-34CE9B050278}" destId="{42C05550-F835-4ADB-B7AA-DC9EA16D2389}" srcOrd="0" destOrd="0" presId="urn:microsoft.com/office/officeart/2005/8/layout/chevron1"/>
    <dgm:cxn modelId="{C96B5F26-63E1-44B6-B702-631DEB60C74D}" type="presParOf" srcId="{5F320B57-014F-4257-9F84-34CE9B050278}" destId="{08121ED1-C1DD-4E98-949D-D4E5FCA2284C}" srcOrd="1" destOrd="0" presId="urn:microsoft.com/office/officeart/2005/8/layout/chevron1"/>
    <dgm:cxn modelId="{88AE82A0-4CAA-424E-9851-3665531BF912}" type="presParOf" srcId="{5F320B57-014F-4257-9F84-34CE9B050278}" destId="{06AF4E74-2314-4A2F-98B7-EC772E975A23}" srcOrd="2" destOrd="0" presId="urn:microsoft.com/office/officeart/2005/8/layout/chevron1"/>
    <dgm:cxn modelId="{8EE612CA-0A96-43CB-A5DE-DB4E398AE0F1}" type="presParOf" srcId="{5F320B57-014F-4257-9F84-34CE9B050278}" destId="{7B2FCE05-561D-4E53-B928-08D1745D0372}" srcOrd="3" destOrd="0" presId="urn:microsoft.com/office/officeart/2005/8/layout/chevron1"/>
    <dgm:cxn modelId="{0944B68C-B597-4D68-8186-102573D3B9A4}" type="presParOf" srcId="{5F320B57-014F-4257-9F84-34CE9B050278}" destId="{305DA635-57A6-45A4-9EA2-11619791B3BF}" srcOrd="4" destOrd="0" presId="urn:microsoft.com/office/officeart/2005/8/layout/chevron1"/>
    <dgm:cxn modelId="{41176AA1-A927-4C7D-ABFB-C77FECE098A8}" type="presParOf" srcId="{5F320B57-014F-4257-9F84-34CE9B050278}" destId="{7F967FCC-3726-4CB1-BE5C-F8CECAD23E5F}" srcOrd="5" destOrd="0" presId="urn:microsoft.com/office/officeart/2005/8/layout/chevron1"/>
    <dgm:cxn modelId="{244EA14A-1C0B-4486-A899-B8CC61DF8F1E}" type="presParOf" srcId="{5F320B57-014F-4257-9F84-34CE9B050278}" destId="{659C45D7-A8FD-4EF2-934F-ABF6BEC1C4BC}" srcOrd="6" destOrd="0" presId="urn:microsoft.com/office/officeart/2005/8/layout/chevron1"/>
    <dgm:cxn modelId="{532F9A5B-4BD5-442B-BF4A-F10C3F542237}" type="presParOf" srcId="{5F320B57-014F-4257-9F84-34CE9B050278}" destId="{B8F7F5AB-5F64-4B9E-9F4E-62C3AC60B6BF}" srcOrd="7" destOrd="0" presId="urn:microsoft.com/office/officeart/2005/8/layout/chevron1"/>
    <dgm:cxn modelId="{0A68FFF1-6A45-4A03-9657-54A501218533}"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8C6362-58F8-46A4-9C9A-860A6D2C9C5A}" type="doc">
      <dgm:prSet loTypeId="urn:microsoft.com/office/officeart/2005/8/layout/chevron1" loCatId="process" qsTypeId="urn:microsoft.com/office/officeart/2005/8/quickstyle/simple1" qsCatId="simple" csTypeId="urn:microsoft.com/office/officeart/2005/8/colors/colorful2" csCatId="colorful" phldr="1"/>
      <dgm:spPr/>
    </dgm:pt>
    <dgm:pt modelId="{DA887075-EA41-4363-86BC-506F9EC32EC1}">
      <dgm:prSet phldrT="[Text]"/>
      <dgm:spPr/>
      <dgm:t>
        <a:bodyPr/>
        <a:lstStyle/>
        <a:p>
          <a:r>
            <a:rPr lang="en-US" dirty="0" smtClean="0"/>
            <a:t>INPUTS</a:t>
          </a:r>
          <a:endParaRPr lang="en-US" dirty="0"/>
        </a:p>
      </dgm:t>
    </dgm:pt>
    <dgm:pt modelId="{B21B7B70-E8EB-44FE-AF61-F1087ED0B32D}" type="parTrans" cxnId="{C026F1B6-6BDA-4181-B111-ECCFF9C23DA4}">
      <dgm:prSet/>
      <dgm:spPr/>
      <dgm:t>
        <a:bodyPr/>
        <a:lstStyle/>
        <a:p>
          <a:endParaRPr lang="en-US"/>
        </a:p>
      </dgm:t>
    </dgm:pt>
    <dgm:pt modelId="{9C1764F8-E228-4C94-A872-4EBC2A0D20BB}" type="sibTrans" cxnId="{C026F1B6-6BDA-4181-B111-ECCFF9C23DA4}">
      <dgm:prSet/>
      <dgm:spPr/>
      <dgm:t>
        <a:bodyPr/>
        <a:lstStyle/>
        <a:p>
          <a:endParaRPr lang="en-US"/>
        </a:p>
      </dgm:t>
    </dgm:pt>
    <dgm:pt modelId="{47F2CE0B-2353-47F4-B314-17AB83FA2151}">
      <dgm:prSet phldrT="[Text]"/>
      <dgm:spPr/>
      <dgm:t>
        <a:bodyPr/>
        <a:lstStyle/>
        <a:p>
          <a:r>
            <a:rPr lang="en-US" dirty="0" smtClean="0"/>
            <a:t>OUTPUTS</a:t>
          </a:r>
          <a:endParaRPr lang="en-US" dirty="0"/>
        </a:p>
      </dgm:t>
    </dgm:pt>
    <dgm:pt modelId="{25AAF439-2C7A-41B0-AC47-381954C46DC9}" type="parTrans" cxnId="{D18A4EE5-2247-4C85-95B3-CCDC8130D02D}">
      <dgm:prSet/>
      <dgm:spPr/>
      <dgm:t>
        <a:bodyPr/>
        <a:lstStyle/>
        <a:p>
          <a:endParaRPr lang="en-US"/>
        </a:p>
      </dgm:t>
    </dgm:pt>
    <dgm:pt modelId="{711AB3CB-8220-4B76-B930-09DF06939615}" type="sibTrans" cxnId="{D18A4EE5-2247-4C85-95B3-CCDC8130D02D}">
      <dgm:prSet/>
      <dgm:spPr/>
      <dgm:t>
        <a:bodyPr/>
        <a:lstStyle/>
        <a:p>
          <a:endParaRPr lang="en-US"/>
        </a:p>
      </dgm:t>
    </dgm:pt>
    <dgm:pt modelId="{1B3888CE-3C22-46C0-A271-E2501FA3A2C4}">
      <dgm:prSet phldrT="[Text]"/>
      <dgm:spPr/>
      <dgm:t>
        <a:bodyPr/>
        <a:lstStyle/>
        <a:p>
          <a:r>
            <a:rPr lang="en-US" dirty="0" smtClean="0"/>
            <a:t>OUTCOMES</a:t>
          </a:r>
          <a:endParaRPr lang="en-US" dirty="0"/>
        </a:p>
      </dgm:t>
    </dgm:pt>
    <dgm:pt modelId="{5D28E8D2-ACAC-4067-8F3B-ABFD53779A5E}" type="parTrans" cxnId="{AD14FFA1-0F4F-4BFF-AE77-180A9C8B346C}">
      <dgm:prSet/>
      <dgm:spPr/>
      <dgm:t>
        <a:bodyPr/>
        <a:lstStyle/>
        <a:p>
          <a:endParaRPr lang="en-US"/>
        </a:p>
      </dgm:t>
    </dgm:pt>
    <dgm:pt modelId="{D3E0752B-B716-4564-AF7F-AB9E926F9245}" type="sibTrans" cxnId="{AD14FFA1-0F4F-4BFF-AE77-180A9C8B346C}">
      <dgm:prSet/>
      <dgm:spPr/>
      <dgm:t>
        <a:bodyPr/>
        <a:lstStyle/>
        <a:p>
          <a:endParaRPr lang="en-US"/>
        </a:p>
      </dgm:t>
    </dgm:pt>
    <dgm:pt modelId="{2741E15E-1EBD-4E90-9207-F7F6D4A58B6D}" type="pres">
      <dgm:prSet presAssocID="{B98C6362-58F8-46A4-9C9A-860A6D2C9C5A}" presName="Name0" presStyleCnt="0">
        <dgm:presLayoutVars>
          <dgm:dir/>
          <dgm:animLvl val="lvl"/>
          <dgm:resizeHandles val="exact"/>
        </dgm:presLayoutVars>
      </dgm:prSet>
      <dgm:spPr/>
    </dgm:pt>
    <dgm:pt modelId="{C2A75961-517A-44D0-81AC-74876F090CD4}" type="pres">
      <dgm:prSet presAssocID="{DA887075-EA41-4363-86BC-506F9EC32EC1}" presName="parTxOnly" presStyleLbl="node1" presStyleIdx="0" presStyleCnt="3">
        <dgm:presLayoutVars>
          <dgm:chMax val="0"/>
          <dgm:chPref val="0"/>
          <dgm:bulletEnabled val="1"/>
        </dgm:presLayoutVars>
      </dgm:prSet>
      <dgm:spPr/>
      <dgm:t>
        <a:bodyPr/>
        <a:lstStyle/>
        <a:p>
          <a:endParaRPr lang="en-US"/>
        </a:p>
      </dgm:t>
    </dgm:pt>
    <dgm:pt modelId="{A8F2B002-791E-4070-B674-674220833563}" type="pres">
      <dgm:prSet presAssocID="{9C1764F8-E228-4C94-A872-4EBC2A0D20BB}" presName="parTxOnlySpace" presStyleCnt="0"/>
      <dgm:spPr/>
    </dgm:pt>
    <dgm:pt modelId="{CE23A59C-073D-418E-A1D1-A41DC722D9E8}" type="pres">
      <dgm:prSet presAssocID="{47F2CE0B-2353-47F4-B314-17AB83FA2151}" presName="parTxOnly" presStyleLbl="node1" presStyleIdx="1" presStyleCnt="3">
        <dgm:presLayoutVars>
          <dgm:chMax val="0"/>
          <dgm:chPref val="0"/>
          <dgm:bulletEnabled val="1"/>
        </dgm:presLayoutVars>
      </dgm:prSet>
      <dgm:spPr/>
      <dgm:t>
        <a:bodyPr/>
        <a:lstStyle/>
        <a:p>
          <a:endParaRPr lang="en-US"/>
        </a:p>
      </dgm:t>
    </dgm:pt>
    <dgm:pt modelId="{EE9E88EB-7A87-4557-88B2-CD6F4E16D122}" type="pres">
      <dgm:prSet presAssocID="{711AB3CB-8220-4B76-B930-09DF06939615}" presName="parTxOnlySpace" presStyleCnt="0"/>
      <dgm:spPr/>
    </dgm:pt>
    <dgm:pt modelId="{852269AB-F57A-46BD-A809-D0D79967E548}" type="pres">
      <dgm:prSet presAssocID="{1B3888CE-3C22-46C0-A271-E2501FA3A2C4}" presName="parTxOnly" presStyleLbl="node1" presStyleIdx="2" presStyleCnt="3">
        <dgm:presLayoutVars>
          <dgm:chMax val="0"/>
          <dgm:chPref val="0"/>
          <dgm:bulletEnabled val="1"/>
        </dgm:presLayoutVars>
      </dgm:prSet>
      <dgm:spPr/>
      <dgm:t>
        <a:bodyPr/>
        <a:lstStyle/>
        <a:p>
          <a:endParaRPr lang="en-US"/>
        </a:p>
      </dgm:t>
    </dgm:pt>
  </dgm:ptLst>
  <dgm:cxnLst>
    <dgm:cxn modelId="{AD14FFA1-0F4F-4BFF-AE77-180A9C8B346C}" srcId="{B98C6362-58F8-46A4-9C9A-860A6D2C9C5A}" destId="{1B3888CE-3C22-46C0-A271-E2501FA3A2C4}" srcOrd="2" destOrd="0" parTransId="{5D28E8D2-ACAC-4067-8F3B-ABFD53779A5E}" sibTransId="{D3E0752B-B716-4564-AF7F-AB9E926F9245}"/>
    <dgm:cxn modelId="{55FFE1BE-C4D3-4EED-B208-BEE07D834373}" type="presOf" srcId="{B98C6362-58F8-46A4-9C9A-860A6D2C9C5A}" destId="{2741E15E-1EBD-4E90-9207-F7F6D4A58B6D}" srcOrd="0" destOrd="0" presId="urn:microsoft.com/office/officeart/2005/8/layout/chevron1"/>
    <dgm:cxn modelId="{DBD0E995-8C0F-496A-8C7D-F6495D1AB4CE}" type="presOf" srcId="{1B3888CE-3C22-46C0-A271-E2501FA3A2C4}" destId="{852269AB-F57A-46BD-A809-D0D79967E548}" srcOrd="0" destOrd="0" presId="urn:microsoft.com/office/officeart/2005/8/layout/chevron1"/>
    <dgm:cxn modelId="{451F80D3-80D3-4817-9F5A-3B1331FBF374}" type="presOf" srcId="{47F2CE0B-2353-47F4-B314-17AB83FA2151}" destId="{CE23A59C-073D-418E-A1D1-A41DC722D9E8}" srcOrd="0" destOrd="0" presId="urn:microsoft.com/office/officeart/2005/8/layout/chevron1"/>
    <dgm:cxn modelId="{D18A4EE5-2247-4C85-95B3-CCDC8130D02D}" srcId="{B98C6362-58F8-46A4-9C9A-860A6D2C9C5A}" destId="{47F2CE0B-2353-47F4-B314-17AB83FA2151}" srcOrd="1" destOrd="0" parTransId="{25AAF439-2C7A-41B0-AC47-381954C46DC9}" sibTransId="{711AB3CB-8220-4B76-B930-09DF06939615}"/>
    <dgm:cxn modelId="{CFEF77BD-A70B-42C5-878B-A96842311E1B}" type="presOf" srcId="{DA887075-EA41-4363-86BC-506F9EC32EC1}" destId="{C2A75961-517A-44D0-81AC-74876F090CD4}" srcOrd="0" destOrd="0" presId="urn:microsoft.com/office/officeart/2005/8/layout/chevron1"/>
    <dgm:cxn modelId="{C026F1B6-6BDA-4181-B111-ECCFF9C23DA4}" srcId="{B98C6362-58F8-46A4-9C9A-860A6D2C9C5A}" destId="{DA887075-EA41-4363-86BC-506F9EC32EC1}" srcOrd="0" destOrd="0" parTransId="{B21B7B70-E8EB-44FE-AF61-F1087ED0B32D}" sibTransId="{9C1764F8-E228-4C94-A872-4EBC2A0D20BB}"/>
    <dgm:cxn modelId="{9AAAAB36-459F-4F4F-AE1D-692BCB99D102}" type="presParOf" srcId="{2741E15E-1EBD-4E90-9207-F7F6D4A58B6D}" destId="{C2A75961-517A-44D0-81AC-74876F090CD4}" srcOrd="0" destOrd="0" presId="urn:microsoft.com/office/officeart/2005/8/layout/chevron1"/>
    <dgm:cxn modelId="{6E128E0F-FA6B-4280-969A-A34FE619ADF4}" type="presParOf" srcId="{2741E15E-1EBD-4E90-9207-F7F6D4A58B6D}" destId="{A8F2B002-791E-4070-B674-674220833563}" srcOrd="1" destOrd="0" presId="urn:microsoft.com/office/officeart/2005/8/layout/chevron1"/>
    <dgm:cxn modelId="{7BDF04F3-793A-4BA8-A33A-A435965C0488}" type="presParOf" srcId="{2741E15E-1EBD-4E90-9207-F7F6D4A58B6D}" destId="{CE23A59C-073D-418E-A1D1-A41DC722D9E8}" srcOrd="2" destOrd="0" presId="urn:microsoft.com/office/officeart/2005/8/layout/chevron1"/>
    <dgm:cxn modelId="{3B9B9472-A673-43BF-B233-4D0629C01444}" type="presParOf" srcId="{2741E15E-1EBD-4E90-9207-F7F6D4A58B6D}" destId="{EE9E88EB-7A87-4557-88B2-CD6F4E16D122}" srcOrd="3" destOrd="0" presId="urn:microsoft.com/office/officeart/2005/8/layout/chevron1"/>
    <dgm:cxn modelId="{8E3C2373-10BC-4D7F-B8CB-AB932C307CFE}" type="presParOf" srcId="{2741E15E-1EBD-4E90-9207-F7F6D4A58B6D}" destId="{852269AB-F57A-46BD-A809-D0D79967E54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8C6362-58F8-46A4-9C9A-860A6D2C9C5A}" type="doc">
      <dgm:prSet loTypeId="urn:microsoft.com/office/officeart/2005/8/layout/chevron1" loCatId="process" qsTypeId="urn:microsoft.com/office/officeart/2005/8/quickstyle/simple1" qsCatId="simple" csTypeId="urn:microsoft.com/office/officeart/2005/8/colors/colorful2" csCatId="colorful" phldr="1"/>
      <dgm:spPr/>
    </dgm:pt>
    <dgm:pt modelId="{DA887075-EA41-4363-86BC-506F9EC32EC1}">
      <dgm:prSet phldrT="[Text]"/>
      <dgm:spPr/>
      <dgm:t>
        <a:bodyPr/>
        <a:lstStyle/>
        <a:p>
          <a:r>
            <a:rPr lang="en-US" dirty="0" smtClean="0"/>
            <a:t>INPUTS</a:t>
          </a:r>
          <a:endParaRPr lang="en-US" dirty="0"/>
        </a:p>
      </dgm:t>
    </dgm:pt>
    <dgm:pt modelId="{B21B7B70-E8EB-44FE-AF61-F1087ED0B32D}" type="parTrans" cxnId="{C026F1B6-6BDA-4181-B111-ECCFF9C23DA4}">
      <dgm:prSet/>
      <dgm:spPr/>
      <dgm:t>
        <a:bodyPr/>
        <a:lstStyle/>
        <a:p>
          <a:endParaRPr lang="en-US"/>
        </a:p>
      </dgm:t>
    </dgm:pt>
    <dgm:pt modelId="{9C1764F8-E228-4C94-A872-4EBC2A0D20BB}" type="sibTrans" cxnId="{C026F1B6-6BDA-4181-B111-ECCFF9C23DA4}">
      <dgm:prSet/>
      <dgm:spPr/>
      <dgm:t>
        <a:bodyPr/>
        <a:lstStyle/>
        <a:p>
          <a:endParaRPr lang="en-US"/>
        </a:p>
      </dgm:t>
    </dgm:pt>
    <dgm:pt modelId="{47F2CE0B-2353-47F4-B314-17AB83FA2151}">
      <dgm:prSet phldrT="[Text]"/>
      <dgm:spPr/>
      <dgm:t>
        <a:bodyPr/>
        <a:lstStyle/>
        <a:p>
          <a:r>
            <a:rPr lang="en-US" dirty="0" smtClean="0"/>
            <a:t>OUTPUTS</a:t>
          </a:r>
          <a:endParaRPr lang="en-US" dirty="0"/>
        </a:p>
      </dgm:t>
    </dgm:pt>
    <dgm:pt modelId="{25AAF439-2C7A-41B0-AC47-381954C46DC9}" type="parTrans" cxnId="{D18A4EE5-2247-4C85-95B3-CCDC8130D02D}">
      <dgm:prSet/>
      <dgm:spPr/>
      <dgm:t>
        <a:bodyPr/>
        <a:lstStyle/>
        <a:p>
          <a:endParaRPr lang="en-US"/>
        </a:p>
      </dgm:t>
    </dgm:pt>
    <dgm:pt modelId="{711AB3CB-8220-4B76-B930-09DF06939615}" type="sibTrans" cxnId="{D18A4EE5-2247-4C85-95B3-CCDC8130D02D}">
      <dgm:prSet/>
      <dgm:spPr/>
      <dgm:t>
        <a:bodyPr/>
        <a:lstStyle/>
        <a:p>
          <a:endParaRPr lang="en-US"/>
        </a:p>
      </dgm:t>
    </dgm:pt>
    <dgm:pt modelId="{1B3888CE-3C22-46C0-A271-E2501FA3A2C4}">
      <dgm:prSet phldrT="[Text]"/>
      <dgm:spPr/>
      <dgm:t>
        <a:bodyPr/>
        <a:lstStyle/>
        <a:p>
          <a:r>
            <a:rPr lang="en-US" dirty="0" smtClean="0"/>
            <a:t>OUTCOMES</a:t>
          </a:r>
          <a:endParaRPr lang="en-US" dirty="0"/>
        </a:p>
      </dgm:t>
    </dgm:pt>
    <dgm:pt modelId="{5D28E8D2-ACAC-4067-8F3B-ABFD53779A5E}" type="parTrans" cxnId="{AD14FFA1-0F4F-4BFF-AE77-180A9C8B346C}">
      <dgm:prSet/>
      <dgm:spPr/>
      <dgm:t>
        <a:bodyPr/>
        <a:lstStyle/>
        <a:p>
          <a:endParaRPr lang="en-US"/>
        </a:p>
      </dgm:t>
    </dgm:pt>
    <dgm:pt modelId="{D3E0752B-B716-4564-AF7F-AB9E926F9245}" type="sibTrans" cxnId="{AD14FFA1-0F4F-4BFF-AE77-180A9C8B346C}">
      <dgm:prSet/>
      <dgm:spPr/>
      <dgm:t>
        <a:bodyPr/>
        <a:lstStyle/>
        <a:p>
          <a:endParaRPr lang="en-US"/>
        </a:p>
      </dgm:t>
    </dgm:pt>
    <dgm:pt modelId="{2741E15E-1EBD-4E90-9207-F7F6D4A58B6D}" type="pres">
      <dgm:prSet presAssocID="{B98C6362-58F8-46A4-9C9A-860A6D2C9C5A}" presName="Name0" presStyleCnt="0">
        <dgm:presLayoutVars>
          <dgm:dir/>
          <dgm:animLvl val="lvl"/>
          <dgm:resizeHandles val="exact"/>
        </dgm:presLayoutVars>
      </dgm:prSet>
      <dgm:spPr/>
    </dgm:pt>
    <dgm:pt modelId="{C2A75961-517A-44D0-81AC-74876F090CD4}" type="pres">
      <dgm:prSet presAssocID="{DA887075-EA41-4363-86BC-506F9EC32EC1}" presName="parTxOnly" presStyleLbl="node1" presStyleIdx="0" presStyleCnt="3">
        <dgm:presLayoutVars>
          <dgm:chMax val="0"/>
          <dgm:chPref val="0"/>
          <dgm:bulletEnabled val="1"/>
        </dgm:presLayoutVars>
      </dgm:prSet>
      <dgm:spPr/>
      <dgm:t>
        <a:bodyPr/>
        <a:lstStyle/>
        <a:p>
          <a:endParaRPr lang="en-US"/>
        </a:p>
      </dgm:t>
    </dgm:pt>
    <dgm:pt modelId="{A8F2B002-791E-4070-B674-674220833563}" type="pres">
      <dgm:prSet presAssocID="{9C1764F8-E228-4C94-A872-4EBC2A0D20BB}" presName="parTxOnlySpace" presStyleCnt="0"/>
      <dgm:spPr/>
    </dgm:pt>
    <dgm:pt modelId="{CE23A59C-073D-418E-A1D1-A41DC722D9E8}" type="pres">
      <dgm:prSet presAssocID="{47F2CE0B-2353-47F4-B314-17AB83FA2151}" presName="parTxOnly" presStyleLbl="node1" presStyleIdx="1" presStyleCnt="3">
        <dgm:presLayoutVars>
          <dgm:chMax val="0"/>
          <dgm:chPref val="0"/>
          <dgm:bulletEnabled val="1"/>
        </dgm:presLayoutVars>
      </dgm:prSet>
      <dgm:spPr/>
      <dgm:t>
        <a:bodyPr/>
        <a:lstStyle/>
        <a:p>
          <a:endParaRPr lang="en-US"/>
        </a:p>
      </dgm:t>
    </dgm:pt>
    <dgm:pt modelId="{EE9E88EB-7A87-4557-88B2-CD6F4E16D122}" type="pres">
      <dgm:prSet presAssocID="{711AB3CB-8220-4B76-B930-09DF06939615}" presName="parTxOnlySpace" presStyleCnt="0"/>
      <dgm:spPr/>
    </dgm:pt>
    <dgm:pt modelId="{852269AB-F57A-46BD-A809-D0D79967E548}" type="pres">
      <dgm:prSet presAssocID="{1B3888CE-3C22-46C0-A271-E2501FA3A2C4}" presName="parTxOnly" presStyleLbl="node1" presStyleIdx="2" presStyleCnt="3">
        <dgm:presLayoutVars>
          <dgm:chMax val="0"/>
          <dgm:chPref val="0"/>
          <dgm:bulletEnabled val="1"/>
        </dgm:presLayoutVars>
      </dgm:prSet>
      <dgm:spPr/>
      <dgm:t>
        <a:bodyPr/>
        <a:lstStyle/>
        <a:p>
          <a:endParaRPr lang="en-US"/>
        </a:p>
      </dgm:t>
    </dgm:pt>
  </dgm:ptLst>
  <dgm:cxnLst>
    <dgm:cxn modelId="{83B124D4-D876-4C11-BE08-9C3CBF5B60C3}" type="presOf" srcId="{47F2CE0B-2353-47F4-B314-17AB83FA2151}" destId="{CE23A59C-073D-418E-A1D1-A41DC722D9E8}" srcOrd="0" destOrd="0" presId="urn:microsoft.com/office/officeart/2005/8/layout/chevron1"/>
    <dgm:cxn modelId="{AD14FFA1-0F4F-4BFF-AE77-180A9C8B346C}" srcId="{B98C6362-58F8-46A4-9C9A-860A6D2C9C5A}" destId="{1B3888CE-3C22-46C0-A271-E2501FA3A2C4}" srcOrd="2" destOrd="0" parTransId="{5D28E8D2-ACAC-4067-8F3B-ABFD53779A5E}" sibTransId="{D3E0752B-B716-4564-AF7F-AB9E926F9245}"/>
    <dgm:cxn modelId="{FB124A81-7022-4498-84E8-D98E68FD7CA6}" type="presOf" srcId="{1B3888CE-3C22-46C0-A271-E2501FA3A2C4}" destId="{852269AB-F57A-46BD-A809-D0D79967E548}" srcOrd="0" destOrd="0" presId="urn:microsoft.com/office/officeart/2005/8/layout/chevron1"/>
    <dgm:cxn modelId="{F4828951-7A58-4EA2-BC25-7D12FE4DD53C}" type="presOf" srcId="{B98C6362-58F8-46A4-9C9A-860A6D2C9C5A}" destId="{2741E15E-1EBD-4E90-9207-F7F6D4A58B6D}" srcOrd="0" destOrd="0" presId="urn:microsoft.com/office/officeart/2005/8/layout/chevron1"/>
    <dgm:cxn modelId="{D18A4EE5-2247-4C85-95B3-CCDC8130D02D}" srcId="{B98C6362-58F8-46A4-9C9A-860A6D2C9C5A}" destId="{47F2CE0B-2353-47F4-B314-17AB83FA2151}" srcOrd="1" destOrd="0" parTransId="{25AAF439-2C7A-41B0-AC47-381954C46DC9}" sibTransId="{711AB3CB-8220-4B76-B930-09DF06939615}"/>
    <dgm:cxn modelId="{C026F1B6-6BDA-4181-B111-ECCFF9C23DA4}" srcId="{B98C6362-58F8-46A4-9C9A-860A6D2C9C5A}" destId="{DA887075-EA41-4363-86BC-506F9EC32EC1}" srcOrd="0" destOrd="0" parTransId="{B21B7B70-E8EB-44FE-AF61-F1087ED0B32D}" sibTransId="{9C1764F8-E228-4C94-A872-4EBC2A0D20BB}"/>
    <dgm:cxn modelId="{61D039A1-7735-4636-AEFC-0B3C573DCDC3}" type="presOf" srcId="{DA887075-EA41-4363-86BC-506F9EC32EC1}" destId="{C2A75961-517A-44D0-81AC-74876F090CD4}" srcOrd="0" destOrd="0" presId="urn:microsoft.com/office/officeart/2005/8/layout/chevron1"/>
    <dgm:cxn modelId="{1EA55FE8-98DD-4412-A57B-58B6188E573D}" type="presParOf" srcId="{2741E15E-1EBD-4E90-9207-F7F6D4A58B6D}" destId="{C2A75961-517A-44D0-81AC-74876F090CD4}" srcOrd="0" destOrd="0" presId="urn:microsoft.com/office/officeart/2005/8/layout/chevron1"/>
    <dgm:cxn modelId="{1B45C59F-F526-4F86-9BCD-3C192B30BA9A}" type="presParOf" srcId="{2741E15E-1EBD-4E90-9207-F7F6D4A58B6D}" destId="{A8F2B002-791E-4070-B674-674220833563}" srcOrd="1" destOrd="0" presId="urn:microsoft.com/office/officeart/2005/8/layout/chevron1"/>
    <dgm:cxn modelId="{F3B4452E-7859-4999-96D0-6D71B3E8F58C}" type="presParOf" srcId="{2741E15E-1EBD-4E90-9207-F7F6D4A58B6D}" destId="{CE23A59C-073D-418E-A1D1-A41DC722D9E8}" srcOrd="2" destOrd="0" presId="urn:microsoft.com/office/officeart/2005/8/layout/chevron1"/>
    <dgm:cxn modelId="{D96C9550-6F26-4068-9BED-028779AE8FA8}" type="presParOf" srcId="{2741E15E-1EBD-4E90-9207-F7F6D4A58B6D}" destId="{EE9E88EB-7A87-4557-88B2-CD6F4E16D122}" srcOrd="3" destOrd="0" presId="urn:microsoft.com/office/officeart/2005/8/layout/chevron1"/>
    <dgm:cxn modelId="{CC85EB8E-10B0-4743-AC86-3E291A31A6B6}" type="presParOf" srcId="{2741E15E-1EBD-4E90-9207-F7F6D4A58B6D}" destId="{852269AB-F57A-46BD-A809-D0D79967E54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1D0C57-4133-4D73-9995-C163D880F681}"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n-US"/>
        </a:p>
      </dgm:t>
    </dgm:pt>
    <dgm:pt modelId="{2004748B-323A-4660-BCFF-A9EF5BA10437}">
      <dgm:prSet phldrT="[Text]"/>
      <dgm:spPr/>
      <dgm:t>
        <a:bodyPr/>
        <a:lstStyle/>
        <a:p>
          <a:r>
            <a:rPr lang="en-US" smtClean="0"/>
            <a:t>Look Fors</a:t>
          </a:r>
          <a:endParaRPr lang="en-US"/>
        </a:p>
      </dgm:t>
    </dgm:pt>
    <dgm:pt modelId="{4C8821A0-6183-4CA4-B675-B396050F944A}" type="parTrans" cxnId="{091291FE-2D0A-4873-8C05-E4F29F352286}">
      <dgm:prSet/>
      <dgm:spPr/>
      <dgm:t>
        <a:bodyPr/>
        <a:lstStyle/>
        <a:p>
          <a:endParaRPr lang="en-US"/>
        </a:p>
      </dgm:t>
    </dgm:pt>
    <dgm:pt modelId="{B3C69753-C7FF-45D5-AC78-2A5E926E6784}" type="sibTrans" cxnId="{091291FE-2D0A-4873-8C05-E4F29F352286}">
      <dgm:prSet/>
      <dgm:spPr/>
      <dgm:t>
        <a:bodyPr/>
        <a:lstStyle/>
        <a:p>
          <a:endParaRPr lang="en-US"/>
        </a:p>
      </dgm:t>
    </dgm:pt>
    <dgm:pt modelId="{7FD5A692-EE07-4F32-BD56-D127D7B76995}">
      <dgm:prSet phldrT="[Text]"/>
      <dgm:spPr/>
      <dgm:t>
        <a:bodyPr/>
        <a:lstStyle/>
        <a:p>
          <a:r>
            <a:rPr lang="en-US" smtClean="0"/>
            <a:t>Expectation &amp; Calibration</a:t>
          </a:r>
          <a:endParaRPr lang="en-US" dirty="0"/>
        </a:p>
      </dgm:t>
    </dgm:pt>
    <dgm:pt modelId="{F0681C67-ADAF-4A97-AF16-B796A4CEACE7}" type="parTrans" cxnId="{ACF13A94-394D-4033-AA00-C7EC9630FDA7}">
      <dgm:prSet/>
      <dgm:spPr/>
      <dgm:t>
        <a:bodyPr/>
        <a:lstStyle/>
        <a:p>
          <a:endParaRPr lang="en-US"/>
        </a:p>
      </dgm:t>
    </dgm:pt>
    <dgm:pt modelId="{D0609E72-4582-4221-AF90-2FB856A51791}" type="sibTrans" cxnId="{ACF13A94-394D-4033-AA00-C7EC9630FDA7}">
      <dgm:prSet/>
      <dgm:spPr/>
      <dgm:t>
        <a:bodyPr/>
        <a:lstStyle/>
        <a:p>
          <a:endParaRPr lang="en-US"/>
        </a:p>
      </dgm:t>
    </dgm:pt>
    <dgm:pt modelId="{270AE25A-3A4D-4096-A5C4-FF5B37177441}">
      <dgm:prSet phldrT="[Text]"/>
      <dgm:spPr/>
      <dgm:t>
        <a:bodyPr/>
        <a:lstStyle/>
        <a:p>
          <a:r>
            <a:rPr lang="en-US" dirty="0" smtClean="0"/>
            <a:t>Calendar</a:t>
          </a:r>
          <a:endParaRPr lang="en-US" dirty="0"/>
        </a:p>
      </dgm:t>
    </dgm:pt>
    <dgm:pt modelId="{7FBC9659-5878-4671-B608-F5151618F7F6}" type="parTrans" cxnId="{AB36295C-5BB5-4F1C-9390-FD19BDFE1AD2}">
      <dgm:prSet/>
      <dgm:spPr/>
      <dgm:t>
        <a:bodyPr/>
        <a:lstStyle/>
        <a:p>
          <a:endParaRPr lang="en-US"/>
        </a:p>
      </dgm:t>
    </dgm:pt>
    <dgm:pt modelId="{3214547A-57C6-4338-915B-5D057E96B994}" type="sibTrans" cxnId="{AB36295C-5BB5-4F1C-9390-FD19BDFE1AD2}">
      <dgm:prSet/>
      <dgm:spPr/>
      <dgm:t>
        <a:bodyPr/>
        <a:lstStyle/>
        <a:p>
          <a:endParaRPr lang="en-US"/>
        </a:p>
      </dgm:t>
    </dgm:pt>
    <dgm:pt modelId="{8DA5C13B-9879-4993-B3A9-B6FDE9816D1E}">
      <dgm:prSet phldrT="[Text]"/>
      <dgm:spPr/>
      <dgm:t>
        <a:bodyPr/>
        <a:lstStyle/>
        <a:p>
          <a:r>
            <a:rPr lang="en-US" smtClean="0"/>
            <a:t>Actionable</a:t>
          </a:r>
          <a:endParaRPr lang="en-US"/>
        </a:p>
      </dgm:t>
    </dgm:pt>
    <dgm:pt modelId="{E24B081F-913A-496A-958E-A4CA33772F44}" type="parTrans" cxnId="{B790274D-997A-405F-9141-90D508FC9BAE}">
      <dgm:prSet/>
      <dgm:spPr/>
      <dgm:t>
        <a:bodyPr/>
        <a:lstStyle/>
        <a:p>
          <a:endParaRPr lang="en-US"/>
        </a:p>
      </dgm:t>
    </dgm:pt>
    <dgm:pt modelId="{FA43B32A-96CE-4DB9-B478-D8F8E0DAF051}" type="sibTrans" cxnId="{B790274D-997A-405F-9141-90D508FC9BAE}">
      <dgm:prSet/>
      <dgm:spPr/>
      <dgm:t>
        <a:bodyPr/>
        <a:lstStyle/>
        <a:p>
          <a:endParaRPr lang="en-US"/>
        </a:p>
      </dgm:t>
    </dgm:pt>
    <dgm:pt modelId="{085813F1-86D9-46F6-89C1-03F45766E34A}">
      <dgm:prSet phldrT="[Text]"/>
      <dgm:spPr/>
      <dgm:t>
        <a:bodyPr/>
        <a:lstStyle/>
        <a:p>
          <a:r>
            <a:rPr lang="en-US" smtClean="0"/>
            <a:t>Implementation Benchmarks</a:t>
          </a:r>
          <a:endParaRPr lang="en-US"/>
        </a:p>
      </dgm:t>
    </dgm:pt>
    <dgm:pt modelId="{9AD9262F-A513-485C-927F-B9ABBC82695B}" type="parTrans" cxnId="{1BB0D670-973A-41A0-BB23-8EDC7D6AE6E4}">
      <dgm:prSet/>
      <dgm:spPr/>
      <dgm:t>
        <a:bodyPr/>
        <a:lstStyle/>
        <a:p>
          <a:endParaRPr lang="en-US"/>
        </a:p>
      </dgm:t>
    </dgm:pt>
    <dgm:pt modelId="{AF185D3A-2B48-4A01-A8C6-B5003417C234}" type="sibTrans" cxnId="{1BB0D670-973A-41A0-BB23-8EDC7D6AE6E4}">
      <dgm:prSet/>
      <dgm:spPr/>
      <dgm:t>
        <a:bodyPr/>
        <a:lstStyle/>
        <a:p>
          <a:endParaRPr lang="en-US"/>
        </a:p>
      </dgm:t>
    </dgm:pt>
    <dgm:pt modelId="{E96BDB98-E8A0-4BE9-A6E4-E63BC55C3302}">
      <dgm:prSet phldrT="[Text]"/>
      <dgm:spPr/>
      <dgm:t>
        <a:bodyPr/>
        <a:lstStyle/>
        <a:p>
          <a:r>
            <a:rPr lang="en-US" dirty="0" smtClean="0"/>
            <a:t>Tool</a:t>
          </a:r>
          <a:endParaRPr lang="en-US" dirty="0"/>
        </a:p>
      </dgm:t>
    </dgm:pt>
    <dgm:pt modelId="{51C88245-FFEB-42B2-B767-D379F2526696}" type="sibTrans" cxnId="{7F8FABC1-35CF-4DEB-AAEC-A25F6EDC35C5}">
      <dgm:prSet/>
      <dgm:spPr/>
      <dgm:t>
        <a:bodyPr/>
        <a:lstStyle/>
        <a:p>
          <a:endParaRPr lang="en-US"/>
        </a:p>
      </dgm:t>
    </dgm:pt>
    <dgm:pt modelId="{CDB3D3F8-316C-48CF-8F9B-ABE2F163A691}" type="parTrans" cxnId="{7F8FABC1-35CF-4DEB-AAEC-A25F6EDC35C5}">
      <dgm:prSet/>
      <dgm:spPr/>
      <dgm:t>
        <a:bodyPr/>
        <a:lstStyle/>
        <a:p>
          <a:endParaRPr lang="en-US"/>
        </a:p>
      </dgm:t>
    </dgm:pt>
    <dgm:pt modelId="{7258B194-9A00-445F-8040-23D6FFA2ACD5}" type="pres">
      <dgm:prSet presAssocID="{EB1D0C57-4133-4D73-9995-C163D880F681}" presName="linear" presStyleCnt="0">
        <dgm:presLayoutVars>
          <dgm:dir/>
          <dgm:animLvl val="lvl"/>
          <dgm:resizeHandles val="exact"/>
        </dgm:presLayoutVars>
      </dgm:prSet>
      <dgm:spPr/>
      <dgm:t>
        <a:bodyPr/>
        <a:lstStyle/>
        <a:p>
          <a:endParaRPr lang="en-US"/>
        </a:p>
      </dgm:t>
    </dgm:pt>
    <dgm:pt modelId="{210143A5-CB3E-41F1-9B75-670EB4D16DAB}" type="pres">
      <dgm:prSet presAssocID="{2004748B-323A-4660-BCFF-A9EF5BA10437}" presName="parentLin" presStyleCnt="0"/>
      <dgm:spPr/>
      <dgm:t>
        <a:bodyPr/>
        <a:lstStyle/>
        <a:p>
          <a:endParaRPr lang="en-US"/>
        </a:p>
      </dgm:t>
    </dgm:pt>
    <dgm:pt modelId="{9D2C9E8F-4572-4ED5-9171-695A3CCDCCB7}" type="pres">
      <dgm:prSet presAssocID="{2004748B-323A-4660-BCFF-A9EF5BA10437}" presName="parentLeftMargin" presStyleLbl="node1" presStyleIdx="0" presStyleCnt="6"/>
      <dgm:spPr/>
      <dgm:t>
        <a:bodyPr/>
        <a:lstStyle/>
        <a:p>
          <a:endParaRPr lang="en-US"/>
        </a:p>
      </dgm:t>
    </dgm:pt>
    <dgm:pt modelId="{2D5F379C-423B-4839-ACB0-2238B46B054C}" type="pres">
      <dgm:prSet presAssocID="{2004748B-323A-4660-BCFF-A9EF5BA10437}" presName="parentText" presStyleLbl="node1" presStyleIdx="0" presStyleCnt="6">
        <dgm:presLayoutVars>
          <dgm:chMax val="0"/>
          <dgm:bulletEnabled val="1"/>
        </dgm:presLayoutVars>
      </dgm:prSet>
      <dgm:spPr/>
      <dgm:t>
        <a:bodyPr/>
        <a:lstStyle/>
        <a:p>
          <a:endParaRPr lang="en-US"/>
        </a:p>
      </dgm:t>
    </dgm:pt>
    <dgm:pt modelId="{DB72BAAC-8D59-463A-87E4-A37EB5D42DCC}" type="pres">
      <dgm:prSet presAssocID="{2004748B-323A-4660-BCFF-A9EF5BA10437}" presName="negativeSpace" presStyleCnt="0"/>
      <dgm:spPr/>
      <dgm:t>
        <a:bodyPr/>
        <a:lstStyle/>
        <a:p>
          <a:endParaRPr lang="en-US"/>
        </a:p>
      </dgm:t>
    </dgm:pt>
    <dgm:pt modelId="{017284CD-DE14-4299-8975-170F44E2ECCA}" type="pres">
      <dgm:prSet presAssocID="{2004748B-323A-4660-BCFF-A9EF5BA10437}" presName="childText" presStyleLbl="conFgAcc1" presStyleIdx="0" presStyleCnt="6">
        <dgm:presLayoutVars>
          <dgm:bulletEnabled val="1"/>
        </dgm:presLayoutVars>
      </dgm:prSet>
      <dgm:spPr/>
      <dgm:t>
        <a:bodyPr/>
        <a:lstStyle/>
        <a:p>
          <a:endParaRPr lang="en-US"/>
        </a:p>
      </dgm:t>
    </dgm:pt>
    <dgm:pt modelId="{4C6F771F-20A9-499C-B7FA-200548EA8C90}" type="pres">
      <dgm:prSet presAssocID="{B3C69753-C7FF-45D5-AC78-2A5E926E6784}" presName="spaceBetweenRectangles" presStyleCnt="0"/>
      <dgm:spPr/>
      <dgm:t>
        <a:bodyPr/>
        <a:lstStyle/>
        <a:p>
          <a:endParaRPr lang="en-US"/>
        </a:p>
      </dgm:t>
    </dgm:pt>
    <dgm:pt modelId="{C57E13F8-820D-4236-BDE2-400097B47BEC}" type="pres">
      <dgm:prSet presAssocID="{7FD5A692-EE07-4F32-BD56-D127D7B76995}" presName="parentLin" presStyleCnt="0"/>
      <dgm:spPr/>
      <dgm:t>
        <a:bodyPr/>
        <a:lstStyle/>
        <a:p>
          <a:endParaRPr lang="en-US"/>
        </a:p>
      </dgm:t>
    </dgm:pt>
    <dgm:pt modelId="{2A0C0E13-7592-4D8D-AC6C-31879E4596C5}" type="pres">
      <dgm:prSet presAssocID="{7FD5A692-EE07-4F32-BD56-D127D7B76995}" presName="parentLeftMargin" presStyleLbl="node1" presStyleIdx="0" presStyleCnt="6"/>
      <dgm:spPr/>
      <dgm:t>
        <a:bodyPr/>
        <a:lstStyle/>
        <a:p>
          <a:endParaRPr lang="en-US"/>
        </a:p>
      </dgm:t>
    </dgm:pt>
    <dgm:pt modelId="{0A33C269-7BF3-4F7F-B99E-064474909D85}" type="pres">
      <dgm:prSet presAssocID="{7FD5A692-EE07-4F32-BD56-D127D7B76995}" presName="parentText" presStyleLbl="node1" presStyleIdx="1" presStyleCnt="6">
        <dgm:presLayoutVars>
          <dgm:chMax val="0"/>
          <dgm:bulletEnabled val="1"/>
        </dgm:presLayoutVars>
      </dgm:prSet>
      <dgm:spPr/>
      <dgm:t>
        <a:bodyPr/>
        <a:lstStyle/>
        <a:p>
          <a:endParaRPr lang="en-US"/>
        </a:p>
      </dgm:t>
    </dgm:pt>
    <dgm:pt modelId="{E99C7386-8731-4267-B4B6-B2BFF5AEFC91}" type="pres">
      <dgm:prSet presAssocID="{7FD5A692-EE07-4F32-BD56-D127D7B76995}" presName="negativeSpace" presStyleCnt="0"/>
      <dgm:spPr/>
      <dgm:t>
        <a:bodyPr/>
        <a:lstStyle/>
        <a:p>
          <a:endParaRPr lang="en-US"/>
        </a:p>
      </dgm:t>
    </dgm:pt>
    <dgm:pt modelId="{93B2BEAD-D754-4CAE-9DD6-542B852B4D4E}" type="pres">
      <dgm:prSet presAssocID="{7FD5A692-EE07-4F32-BD56-D127D7B76995}" presName="childText" presStyleLbl="conFgAcc1" presStyleIdx="1" presStyleCnt="6">
        <dgm:presLayoutVars>
          <dgm:bulletEnabled val="1"/>
        </dgm:presLayoutVars>
      </dgm:prSet>
      <dgm:spPr/>
      <dgm:t>
        <a:bodyPr/>
        <a:lstStyle/>
        <a:p>
          <a:endParaRPr lang="en-US"/>
        </a:p>
      </dgm:t>
    </dgm:pt>
    <dgm:pt modelId="{7DD6BCA8-AE0D-4856-BE42-DEF8B074DBFC}" type="pres">
      <dgm:prSet presAssocID="{D0609E72-4582-4221-AF90-2FB856A51791}" presName="spaceBetweenRectangles" presStyleCnt="0"/>
      <dgm:spPr/>
      <dgm:t>
        <a:bodyPr/>
        <a:lstStyle/>
        <a:p>
          <a:endParaRPr lang="en-US"/>
        </a:p>
      </dgm:t>
    </dgm:pt>
    <dgm:pt modelId="{E91AD934-2EBA-4D63-8D7B-9ACA29243F19}" type="pres">
      <dgm:prSet presAssocID="{E96BDB98-E8A0-4BE9-A6E4-E63BC55C3302}" presName="parentLin" presStyleCnt="0"/>
      <dgm:spPr/>
      <dgm:t>
        <a:bodyPr/>
        <a:lstStyle/>
        <a:p>
          <a:endParaRPr lang="en-US"/>
        </a:p>
      </dgm:t>
    </dgm:pt>
    <dgm:pt modelId="{033A5DCB-58D1-4D23-9985-786E54BD5175}" type="pres">
      <dgm:prSet presAssocID="{E96BDB98-E8A0-4BE9-A6E4-E63BC55C3302}" presName="parentLeftMargin" presStyleLbl="node1" presStyleIdx="1" presStyleCnt="6"/>
      <dgm:spPr/>
      <dgm:t>
        <a:bodyPr/>
        <a:lstStyle/>
        <a:p>
          <a:endParaRPr lang="en-US"/>
        </a:p>
      </dgm:t>
    </dgm:pt>
    <dgm:pt modelId="{E8C79CC6-3983-464A-AFD7-B447E120E053}" type="pres">
      <dgm:prSet presAssocID="{E96BDB98-E8A0-4BE9-A6E4-E63BC55C3302}" presName="parentText" presStyleLbl="node1" presStyleIdx="2" presStyleCnt="6">
        <dgm:presLayoutVars>
          <dgm:chMax val="0"/>
          <dgm:bulletEnabled val="1"/>
        </dgm:presLayoutVars>
      </dgm:prSet>
      <dgm:spPr/>
      <dgm:t>
        <a:bodyPr/>
        <a:lstStyle/>
        <a:p>
          <a:endParaRPr lang="en-US"/>
        </a:p>
      </dgm:t>
    </dgm:pt>
    <dgm:pt modelId="{94EF449D-584B-4EAE-84CE-2F82DE5CBE5A}" type="pres">
      <dgm:prSet presAssocID="{E96BDB98-E8A0-4BE9-A6E4-E63BC55C3302}" presName="negativeSpace" presStyleCnt="0"/>
      <dgm:spPr/>
      <dgm:t>
        <a:bodyPr/>
        <a:lstStyle/>
        <a:p>
          <a:endParaRPr lang="en-US"/>
        </a:p>
      </dgm:t>
    </dgm:pt>
    <dgm:pt modelId="{6BDFC5B4-5351-49DD-A47E-F03D23065F1D}" type="pres">
      <dgm:prSet presAssocID="{E96BDB98-E8A0-4BE9-A6E4-E63BC55C3302}" presName="childText" presStyleLbl="conFgAcc1" presStyleIdx="2" presStyleCnt="6">
        <dgm:presLayoutVars>
          <dgm:bulletEnabled val="1"/>
        </dgm:presLayoutVars>
      </dgm:prSet>
      <dgm:spPr/>
      <dgm:t>
        <a:bodyPr/>
        <a:lstStyle/>
        <a:p>
          <a:endParaRPr lang="en-US"/>
        </a:p>
      </dgm:t>
    </dgm:pt>
    <dgm:pt modelId="{F4CFDF31-D38E-4A94-855C-8CACD7943706}" type="pres">
      <dgm:prSet presAssocID="{51C88245-FFEB-42B2-B767-D379F2526696}" presName="spaceBetweenRectangles" presStyleCnt="0"/>
      <dgm:spPr/>
      <dgm:t>
        <a:bodyPr/>
        <a:lstStyle/>
        <a:p>
          <a:endParaRPr lang="en-US"/>
        </a:p>
      </dgm:t>
    </dgm:pt>
    <dgm:pt modelId="{FEDDBD9C-613E-4417-85D7-89AD94B76688}" type="pres">
      <dgm:prSet presAssocID="{270AE25A-3A4D-4096-A5C4-FF5B37177441}" presName="parentLin" presStyleCnt="0"/>
      <dgm:spPr/>
      <dgm:t>
        <a:bodyPr/>
        <a:lstStyle/>
        <a:p>
          <a:endParaRPr lang="en-US"/>
        </a:p>
      </dgm:t>
    </dgm:pt>
    <dgm:pt modelId="{BA3FA1A7-A029-4919-ABAF-D7105ADB871B}" type="pres">
      <dgm:prSet presAssocID="{270AE25A-3A4D-4096-A5C4-FF5B37177441}" presName="parentLeftMargin" presStyleLbl="node1" presStyleIdx="2" presStyleCnt="6"/>
      <dgm:spPr/>
      <dgm:t>
        <a:bodyPr/>
        <a:lstStyle/>
        <a:p>
          <a:endParaRPr lang="en-US"/>
        </a:p>
      </dgm:t>
    </dgm:pt>
    <dgm:pt modelId="{674B5D98-2F16-4A39-B93B-0A4516F04EB9}" type="pres">
      <dgm:prSet presAssocID="{270AE25A-3A4D-4096-A5C4-FF5B37177441}" presName="parentText" presStyleLbl="node1" presStyleIdx="3" presStyleCnt="6">
        <dgm:presLayoutVars>
          <dgm:chMax val="0"/>
          <dgm:bulletEnabled val="1"/>
        </dgm:presLayoutVars>
      </dgm:prSet>
      <dgm:spPr/>
      <dgm:t>
        <a:bodyPr/>
        <a:lstStyle/>
        <a:p>
          <a:endParaRPr lang="en-US"/>
        </a:p>
      </dgm:t>
    </dgm:pt>
    <dgm:pt modelId="{4F7F0B02-6F61-4665-B358-45261EBE4B0A}" type="pres">
      <dgm:prSet presAssocID="{270AE25A-3A4D-4096-A5C4-FF5B37177441}" presName="negativeSpace" presStyleCnt="0"/>
      <dgm:spPr/>
      <dgm:t>
        <a:bodyPr/>
        <a:lstStyle/>
        <a:p>
          <a:endParaRPr lang="en-US"/>
        </a:p>
      </dgm:t>
    </dgm:pt>
    <dgm:pt modelId="{0BE68D4C-23D5-41E6-AFAD-523E57765B22}" type="pres">
      <dgm:prSet presAssocID="{270AE25A-3A4D-4096-A5C4-FF5B37177441}" presName="childText" presStyleLbl="conFgAcc1" presStyleIdx="3" presStyleCnt="6">
        <dgm:presLayoutVars>
          <dgm:bulletEnabled val="1"/>
        </dgm:presLayoutVars>
      </dgm:prSet>
      <dgm:spPr/>
      <dgm:t>
        <a:bodyPr/>
        <a:lstStyle/>
        <a:p>
          <a:endParaRPr lang="en-US"/>
        </a:p>
      </dgm:t>
    </dgm:pt>
    <dgm:pt modelId="{0BACFD48-5215-4465-BE01-3467919857CD}" type="pres">
      <dgm:prSet presAssocID="{3214547A-57C6-4338-915B-5D057E96B994}" presName="spaceBetweenRectangles" presStyleCnt="0"/>
      <dgm:spPr/>
      <dgm:t>
        <a:bodyPr/>
        <a:lstStyle/>
        <a:p>
          <a:endParaRPr lang="en-US"/>
        </a:p>
      </dgm:t>
    </dgm:pt>
    <dgm:pt modelId="{4CF7093F-474C-4F16-A33A-82D8E8321CBD}" type="pres">
      <dgm:prSet presAssocID="{8DA5C13B-9879-4993-B3A9-B6FDE9816D1E}" presName="parentLin" presStyleCnt="0"/>
      <dgm:spPr/>
      <dgm:t>
        <a:bodyPr/>
        <a:lstStyle/>
        <a:p>
          <a:endParaRPr lang="en-US"/>
        </a:p>
      </dgm:t>
    </dgm:pt>
    <dgm:pt modelId="{5309C4BA-99EE-40CE-B8E3-DAD345D0266A}" type="pres">
      <dgm:prSet presAssocID="{8DA5C13B-9879-4993-B3A9-B6FDE9816D1E}" presName="parentLeftMargin" presStyleLbl="node1" presStyleIdx="3" presStyleCnt="6"/>
      <dgm:spPr/>
      <dgm:t>
        <a:bodyPr/>
        <a:lstStyle/>
        <a:p>
          <a:endParaRPr lang="en-US"/>
        </a:p>
      </dgm:t>
    </dgm:pt>
    <dgm:pt modelId="{AD204961-5B0A-4B35-8747-DCBCC484EAD4}" type="pres">
      <dgm:prSet presAssocID="{8DA5C13B-9879-4993-B3A9-B6FDE9816D1E}" presName="parentText" presStyleLbl="node1" presStyleIdx="4" presStyleCnt="6">
        <dgm:presLayoutVars>
          <dgm:chMax val="0"/>
          <dgm:bulletEnabled val="1"/>
        </dgm:presLayoutVars>
      </dgm:prSet>
      <dgm:spPr/>
      <dgm:t>
        <a:bodyPr/>
        <a:lstStyle/>
        <a:p>
          <a:endParaRPr lang="en-US"/>
        </a:p>
      </dgm:t>
    </dgm:pt>
    <dgm:pt modelId="{7185DD8E-5840-45E7-AF41-55B183360963}" type="pres">
      <dgm:prSet presAssocID="{8DA5C13B-9879-4993-B3A9-B6FDE9816D1E}" presName="negativeSpace" presStyleCnt="0"/>
      <dgm:spPr/>
      <dgm:t>
        <a:bodyPr/>
        <a:lstStyle/>
        <a:p>
          <a:endParaRPr lang="en-US"/>
        </a:p>
      </dgm:t>
    </dgm:pt>
    <dgm:pt modelId="{BDB9FF51-806E-4987-BD3A-D236CA646376}" type="pres">
      <dgm:prSet presAssocID="{8DA5C13B-9879-4993-B3A9-B6FDE9816D1E}" presName="childText" presStyleLbl="conFgAcc1" presStyleIdx="4" presStyleCnt="6">
        <dgm:presLayoutVars>
          <dgm:bulletEnabled val="1"/>
        </dgm:presLayoutVars>
      </dgm:prSet>
      <dgm:spPr/>
      <dgm:t>
        <a:bodyPr/>
        <a:lstStyle/>
        <a:p>
          <a:endParaRPr lang="en-US"/>
        </a:p>
      </dgm:t>
    </dgm:pt>
    <dgm:pt modelId="{DCF15D2C-E8C5-4A39-857D-7A4F9B9DEE5F}" type="pres">
      <dgm:prSet presAssocID="{FA43B32A-96CE-4DB9-B478-D8F8E0DAF051}" presName="spaceBetweenRectangles" presStyleCnt="0"/>
      <dgm:spPr/>
      <dgm:t>
        <a:bodyPr/>
        <a:lstStyle/>
        <a:p>
          <a:endParaRPr lang="en-US"/>
        </a:p>
      </dgm:t>
    </dgm:pt>
    <dgm:pt modelId="{14D8EB1A-E6D4-4C8C-929D-1D67E6A361FB}" type="pres">
      <dgm:prSet presAssocID="{085813F1-86D9-46F6-89C1-03F45766E34A}" presName="parentLin" presStyleCnt="0"/>
      <dgm:spPr/>
      <dgm:t>
        <a:bodyPr/>
        <a:lstStyle/>
        <a:p>
          <a:endParaRPr lang="en-US"/>
        </a:p>
      </dgm:t>
    </dgm:pt>
    <dgm:pt modelId="{A68438FB-C887-4EAF-9C60-F1183148767E}" type="pres">
      <dgm:prSet presAssocID="{085813F1-86D9-46F6-89C1-03F45766E34A}" presName="parentLeftMargin" presStyleLbl="node1" presStyleIdx="4" presStyleCnt="6"/>
      <dgm:spPr/>
      <dgm:t>
        <a:bodyPr/>
        <a:lstStyle/>
        <a:p>
          <a:endParaRPr lang="en-US"/>
        </a:p>
      </dgm:t>
    </dgm:pt>
    <dgm:pt modelId="{060599EF-2C34-41BB-8BB4-4C532CD199A9}" type="pres">
      <dgm:prSet presAssocID="{085813F1-86D9-46F6-89C1-03F45766E34A}" presName="parentText" presStyleLbl="node1" presStyleIdx="5" presStyleCnt="6">
        <dgm:presLayoutVars>
          <dgm:chMax val="0"/>
          <dgm:bulletEnabled val="1"/>
        </dgm:presLayoutVars>
      </dgm:prSet>
      <dgm:spPr/>
      <dgm:t>
        <a:bodyPr/>
        <a:lstStyle/>
        <a:p>
          <a:endParaRPr lang="en-US"/>
        </a:p>
      </dgm:t>
    </dgm:pt>
    <dgm:pt modelId="{49942261-9A03-4D0B-874E-075FB6BD3783}" type="pres">
      <dgm:prSet presAssocID="{085813F1-86D9-46F6-89C1-03F45766E34A}" presName="negativeSpace" presStyleCnt="0"/>
      <dgm:spPr/>
      <dgm:t>
        <a:bodyPr/>
        <a:lstStyle/>
        <a:p>
          <a:endParaRPr lang="en-US"/>
        </a:p>
      </dgm:t>
    </dgm:pt>
    <dgm:pt modelId="{8505FC21-CFFD-4E9E-8D04-459DE9D648F8}" type="pres">
      <dgm:prSet presAssocID="{085813F1-86D9-46F6-89C1-03F45766E34A}" presName="childText" presStyleLbl="conFgAcc1" presStyleIdx="5" presStyleCnt="6">
        <dgm:presLayoutVars>
          <dgm:bulletEnabled val="1"/>
        </dgm:presLayoutVars>
      </dgm:prSet>
      <dgm:spPr/>
      <dgm:t>
        <a:bodyPr/>
        <a:lstStyle/>
        <a:p>
          <a:endParaRPr lang="en-US"/>
        </a:p>
      </dgm:t>
    </dgm:pt>
  </dgm:ptLst>
  <dgm:cxnLst>
    <dgm:cxn modelId="{CFAD2B71-45F0-42FD-A8E0-E6BCF5003491}" type="presOf" srcId="{085813F1-86D9-46F6-89C1-03F45766E34A}" destId="{A68438FB-C887-4EAF-9C60-F1183148767E}" srcOrd="0" destOrd="0" presId="urn:microsoft.com/office/officeart/2005/8/layout/list1"/>
    <dgm:cxn modelId="{4CE221F5-8948-452B-9B73-5B40A7D07EA4}" type="presOf" srcId="{E96BDB98-E8A0-4BE9-A6E4-E63BC55C3302}" destId="{E8C79CC6-3983-464A-AFD7-B447E120E053}" srcOrd="1" destOrd="0" presId="urn:microsoft.com/office/officeart/2005/8/layout/list1"/>
    <dgm:cxn modelId="{7F8FABC1-35CF-4DEB-AAEC-A25F6EDC35C5}" srcId="{EB1D0C57-4133-4D73-9995-C163D880F681}" destId="{E96BDB98-E8A0-4BE9-A6E4-E63BC55C3302}" srcOrd="2" destOrd="0" parTransId="{CDB3D3F8-316C-48CF-8F9B-ABE2F163A691}" sibTransId="{51C88245-FFEB-42B2-B767-D379F2526696}"/>
    <dgm:cxn modelId="{AB36295C-5BB5-4F1C-9390-FD19BDFE1AD2}" srcId="{EB1D0C57-4133-4D73-9995-C163D880F681}" destId="{270AE25A-3A4D-4096-A5C4-FF5B37177441}" srcOrd="3" destOrd="0" parTransId="{7FBC9659-5878-4671-B608-F5151618F7F6}" sibTransId="{3214547A-57C6-4338-915B-5D057E96B994}"/>
    <dgm:cxn modelId="{99ACA9FA-34B1-4475-BCF2-EF25A227E106}" type="presOf" srcId="{7FD5A692-EE07-4F32-BD56-D127D7B76995}" destId="{2A0C0E13-7592-4D8D-AC6C-31879E4596C5}" srcOrd="0" destOrd="0" presId="urn:microsoft.com/office/officeart/2005/8/layout/list1"/>
    <dgm:cxn modelId="{F0509A66-C8AA-49E0-BD42-369C05AA5A20}" type="presOf" srcId="{270AE25A-3A4D-4096-A5C4-FF5B37177441}" destId="{674B5D98-2F16-4A39-B93B-0A4516F04EB9}" srcOrd="1" destOrd="0" presId="urn:microsoft.com/office/officeart/2005/8/layout/list1"/>
    <dgm:cxn modelId="{96F3B8D1-2659-4D73-BB6C-B81C2522F2F1}" type="presOf" srcId="{8DA5C13B-9879-4993-B3A9-B6FDE9816D1E}" destId="{AD204961-5B0A-4B35-8747-DCBCC484EAD4}" srcOrd="1" destOrd="0" presId="urn:microsoft.com/office/officeart/2005/8/layout/list1"/>
    <dgm:cxn modelId="{94AD60C9-525F-46F8-AEE6-A93F27B4C116}" type="presOf" srcId="{8DA5C13B-9879-4993-B3A9-B6FDE9816D1E}" destId="{5309C4BA-99EE-40CE-B8E3-DAD345D0266A}" srcOrd="0" destOrd="0" presId="urn:microsoft.com/office/officeart/2005/8/layout/list1"/>
    <dgm:cxn modelId="{CE1E0193-0720-4C73-9935-DF8DDE4326CC}" type="presOf" srcId="{7FD5A692-EE07-4F32-BD56-D127D7B76995}" destId="{0A33C269-7BF3-4F7F-B99E-064474909D85}" srcOrd="1" destOrd="0" presId="urn:microsoft.com/office/officeart/2005/8/layout/list1"/>
    <dgm:cxn modelId="{B790274D-997A-405F-9141-90D508FC9BAE}" srcId="{EB1D0C57-4133-4D73-9995-C163D880F681}" destId="{8DA5C13B-9879-4993-B3A9-B6FDE9816D1E}" srcOrd="4" destOrd="0" parTransId="{E24B081F-913A-496A-958E-A4CA33772F44}" sibTransId="{FA43B32A-96CE-4DB9-B478-D8F8E0DAF051}"/>
    <dgm:cxn modelId="{0EEBF102-5561-4CED-8D9C-C8F7A4A3C300}" type="presOf" srcId="{E96BDB98-E8A0-4BE9-A6E4-E63BC55C3302}" destId="{033A5DCB-58D1-4D23-9985-786E54BD5175}" srcOrd="0" destOrd="0" presId="urn:microsoft.com/office/officeart/2005/8/layout/list1"/>
    <dgm:cxn modelId="{F2C441DD-87A4-4802-B4DF-70104D6AB925}" type="presOf" srcId="{2004748B-323A-4660-BCFF-A9EF5BA10437}" destId="{2D5F379C-423B-4839-ACB0-2238B46B054C}" srcOrd="1" destOrd="0" presId="urn:microsoft.com/office/officeart/2005/8/layout/list1"/>
    <dgm:cxn modelId="{091291FE-2D0A-4873-8C05-E4F29F352286}" srcId="{EB1D0C57-4133-4D73-9995-C163D880F681}" destId="{2004748B-323A-4660-BCFF-A9EF5BA10437}" srcOrd="0" destOrd="0" parTransId="{4C8821A0-6183-4CA4-B675-B396050F944A}" sibTransId="{B3C69753-C7FF-45D5-AC78-2A5E926E6784}"/>
    <dgm:cxn modelId="{37B24868-2835-4082-85A9-4210239B0C10}" type="presOf" srcId="{270AE25A-3A4D-4096-A5C4-FF5B37177441}" destId="{BA3FA1A7-A029-4919-ABAF-D7105ADB871B}" srcOrd="0" destOrd="0" presId="urn:microsoft.com/office/officeart/2005/8/layout/list1"/>
    <dgm:cxn modelId="{730D94F7-D891-4A93-B761-D42153BE34EC}" type="presOf" srcId="{2004748B-323A-4660-BCFF-A9EF5BA10437}" destId="{9D2C9E8F-4572-4ED5-9171-695A3CCDCCB7}" srcOrd="0" destOrd="0" presId="urn:microsoft.com/office/officeart/2005/8/layout/list1"/>
    <dgm:cxn modelId="{1BB0D670-973A-41A0-BB23-8EDC7D6AE6E4}" srcId="{EB1D0C57-4133-4D73-9995-C163D880F681}" destId="{085813F1-86D9-46F6-89C1-03F45766E34A}" srcOrd="5" destOrd="0" parTransId="{9AD9262F-A513-485C-927F-B9ABBC82695B}" sibTransId="{AF185D3A-2B48-4A01-A8C6-B5003417C234}"/>
    <dgm:cxn modelId="{988E1DDE-E4A3-468F-9DF4-2EDE24A98395}" type="presOf" srcId="{085813F1-86D9-46F6-89C1-03F45766E34A}" destId="{060599EF-2C34-41BB-8BB4-4C532CD199A9}" srcOrd="1" destOrd="0" presId="urn:microsoft.com/office/officeart/2005/8/layout/list1"/>
    <dgm:cxn modelId="{ACF13A94-394D-4033-AA00-C7EC9630FDA7}" srcId="{EB1D0C57-4133-4D73-9995-C163D880F681}" destId="{7FD5A692-EE07-4F32-BD56-D127D7B76995}" srcOrd="1" destOrd="0" parTransId="{F0681C67-ADAF-4A97-AF16-B796A4CEACE7}" sibTransId="{D0609E72-4582-4221-AF90-2FB856A51791}"/>
    <dgm:cxn modelId="{FD31D81C-60C6-4E86-A5C5-DBDF202A3083}" type="presOf" srcId="{EB1D0C57-4133-4D73-9995-C163D880F681}" destId="{7258B194-9A00-445F-8040-23D6FFA2ACD5}" srcOrd="0" destOrd="0" presId="urn:microsoft.com/office/officeart/2005/8/layout/list1"/>
    <dgm:cxn modelId="{C3AFB4D6-24DB-4FEE-A33D-8A48DE1DE328}" type="presParOf" srcId="{7258B194-9A00-445F-8040-23D6FFA2ACD5}" destId="{210143A5-CB3E-41F1-9B75-670EB4D16DAB}" srcOrd="0" destOrd="0" presId="urn:microsoft.com/office/officeart/2005/8/layout/list1"/>
    <dgm:cxn modelId="{D76A21E1-4F6E-49BA-8E48-8A979A5102A4}" type="presParOf" srcId="{210143A5-CB3E-41F1-9B75-670EB4D16DAB}" destId="{9D2C9E8F-4572-4ED5-9171-695A3CCDCCB7}" srcOrd="0" destOrd="0" presId="urn:microsoft.com/office/officeart/2005/8/layout/list1"/>
    <dgm:cxn modelId="{692CD29B-78A9-43A8-9B41-40B38D1FEFE9}" type="presParOf" srcId="{210143A5-CB3E-41F1-9B75-670EB4D16DAB}" destId="{2D5F379C-423B-4839-ACB0-2238B46B054C}" srcOrd="1" destOrd="0" presId="urn:microsoft.com/office/officeart/2005/8/layout/list1"/>
    <dgm:cxn modelId="{A9A41528-02F2-48F2-9C98-6BD9FC389D15}" type="presParOf" srcId="{7258B194-9A00-445F-8040-23D6FFA2ACD5}" destId="{DB72BAAC-8D59-463A-87E4-A37EB5D42DCC}" srcOrd="1" destOrd="0" presId="urn:microsoft.com/office/officeart/2005/8/layout/list1"/>
    <dgm:cxn modelId="{5BB5CEF8-AACF-419F-8C14-EB2788F62DA3}" type="presParOf" srcId="{7258B194-9A00-445F-8040-23D6FFA2ACD5}" destId="{017284CD-DE14-4299-8975-170F44E2ECCA}" srcOrd="2" destOrd="0" presId="urn:microsoft.com/office/officeart/2005/8/layout/list1"/>
    <dgm:cxn modelId="{6E0C8DAC-1D3D-4216-BDA3-0AD3853ACD33}" type="presParOf" srcId="{7258B194-9A00-445F-8040-23D6FFA2ACD5}" destId="{4C6F771F-20A9-499C-B7FA-200548EA8C90}" srcOrd="3" destOrd="0" presId="urn:microsoft.com/office/officeart/2005/8/layout/list1"/>
    <dgm:cxn modelId="{0E8A2C02-FB48-4BBF-977E-7C52FD15AF58}" type="presParOf" srcId="{7258B194-9A00-445F-8040-23D6FFA2ACD5}" destId="{C57E13F8-820D-4236-BDE2-400097B47BEC}" srcOrd="4" destOrd="0" presId="urn:microsoft.com/office/officeart/2005/8/layout/list1"/>
    <dgm:cxn modelId="{353054F5-0FAC-4280-848E-C8EC57A392B3}" type="presParOf" srcId="{C57E13F8-820D-4236-BDE2-400097B47BEC}" destId="{2A0C0E13-7592-4D8D-AC6C-31879E4596C5}" srcOrd="0" destOrd="0" presId="urn:microsoft.com/office/officeart/2005/8/layout/list1"/>
    <dgm:cxn modelId="{6AB21A22-1D02-4C1A-9C57-4FB4195089F8}" type="presParOf" srcId="{C57E13F8-820D-4236-BDE2-400097B47BEC}" destId="{0A33C269-7BF3-4F7F-B99E-064474909D85}" srcOrd="1" destOrd="0" presId="urn:microsoft.com/office/officeart/2005/8/layout/list1"/>
    <dgm:cxn modelId="{B8F22549-CCED-4220-9775-87B0FE354684}" type="presParOf" srcId="{7258B194-9A00-445F-8040-23D6FFA2ACD5}" destId="{E99C7386-8731-4267-B4B6-B2BFF5AEFC91}" srcOrd="5" destOrd="0" presId="urn:microsoft.com/office/officeart/2005/8/layout/list1"/>
    <dgm:cxn modelId="{3CA1AE63-96AB-45E4-A776-7A075CE045C4}" type="presParOf" srcId="{7258B194-9A00-445F-8040-23D6FFA2ACD5}" destId="{93B2BEAD-D754-4CAE-9DD6-542B852B4D4E}" srcOrd="6" destOrd="0" presId="urn:microsoft.com/office/officeart/2005/8/layout/list1"/>
    <dgm:cxn modelId="{B0D45BD8-6019-49D2-B568-AABFCA4C6F25}" type="presParOf" srcId="{7258B194-9A00-445F-8040-23D6FFA2ACD5}" destId="{7DD6BCA8-AE0D-4856-BE42-DEF8B074DBFC}" srcOrd="7" destOrd="0" presId="urn:microsoft.com/office/officeart/2005/8/layout/list1"/>
    <dgm:cxn modelId="{ACEFC726-DB4D-4643-8D27-7EC9620C331A}" type="presParOf" srcId="{7258B194-9A00-445F-8040-23D6FFA2ACD5}" destId="{E91AD934-2EBA-4D63-8D7B-9ACA29243F19}" srcOrd="8" destOrd="0" presId="urn:microsoft.com/office/officeart/2005/8/layout/list1"/>
    <dgm:cxn modelId="{90F3B6FC-37C0-4BB9-BC51-F7E67D45A22D}" type="presParOf" srcId="{E91AD934-2EBA-4D63-8D7B-9ACA29243F19}" destId="{033A5DCB-58D1-4D23-9985-786E54BD5175}" srcOrd="0" destOrd="0" presId="urn:microsoft.com/office/officeart/2005/8/layout/list1"/>
    <dgm:cxn modelId="{3613A80A-6BA4-4567-8E47-D4C3114AC941}" type="presParOf" srcId="{E91AD934-2EBA-4D63-8D7B-9ACA29243F19}" destId="{E8C79CC6-3983-464A-AFD7-B447E120E053}" srcOrd="1" destOrd="0" presId="urn:microsoft.com/office/officeart/2005/8/layout/list1"/>
    <dgm:cxn modelId="{516DDF01-0FD9-4E8F-95F4-3C4CFF5923D0}" type="presParOf" srcId="{7258B194-9A00-445F-8040-23D6FFA2ACD5}" destId="{94EF449D-584B-4EAE-84CE-2F82DE5CBE5A}" srcOrd="9" destOrd="0" presId="urn:microsoft.com/office/officeart/2005/8/layout/list1"/>
    <dgm:cxn modelId="{DFCA6C01-8D80-4958-B8A6-AC959778F01B}" type="presParOf" srcId="{7258B194-9A00-445F-8040-23D6FFA2ACD5}" destId="{6BDFC5B4-5351-49DD-A47E-F03D23065F1D}" srcOrd="10" destOrd="0" presId="urn:microsoft.com/office/officeart/2005/8/layout/list1"/>
    <dgm:cxn modelId="{4E513247-A4A6-4882-ACD9-7B62D7967656}" type="presParOf" srcId="{7258B194-9A00-445F-8040-23D6FFA2ACD5}" destId="{F4CFDF31-D38E-4A94-855C-8CACD7943706}" srcOrd="11" destOrd="0" presId="urn:microsoft.com/office/officeart/2005/8/layout/list1"/>
    <dgm:cxn modelId="{183A2D7B-D269-44E0-92F4-24192DDD6F4D}" type="presParOf" srcId="{7258B194-9A00-445F-8040-23D6FFA2ACD5}" destId="{FEDDBD9C-613E-4417-85D7-89AD94B76688}" srcOrd="12" destOrd="0" presId="urn:microsoft.com/office/officeart/2005/8/layout/list1"/>
    <dgm:cxn modelId="{06F08424-14FD-4F7A-8917-DC64FD8B18E0}" type="presParOf" srcId="{FEDDBD9C-613E-4417-85D7-89AD94B76688}" destId="{BA3FA1A7-A029-4919-ABAF-D7105ADB871B}" srcOrd="0" destOrd="0" presId="urn:microsoft.com/office/officeart/2005/8/layout/list1"/>
    <dgm:cxn modelId="{0D187F55-5DA9-474C-B0C0-85A619CCD6B5}" type="presParOf" srcId="{FEDDBD9C-613E-4417-85D7-89AD94B76688}" destId="{674B5D98-2F16-4A39-B93B-0A4516F04EB9}" srcOrd="1" destOrd="0" presId="urn:microsoft.com/office/officeart/2005/8/layout/list1"/>
    <dgm:cxn modelId="{CB4461C1-B4F2-4C9C-AC1A-9AAE8C1D9DF5}" type="presParOf" srcId="{7258B194-9A00-445F-8040-23D6FFA2ACD5}" destId="{4F7F0B02-6F61-4665-B358-45261EBE4B0A}" srcOrd="13" destOrd="0" presId="urn:microsoft.com/office/officeart/2005/8/layout/list1"/>
    <dgm:cxn modelId="{376C51FA-E51F-4D86-8D5C-77EC2EC7EE44}" type="presParOf" srcId="{7258B194-9A00-445F-8040-23D6FFA2ACD5}" destId="{0BE68D4C-23D5-41E6-AFAD-523E57765B22}" srcOrd="14" destOrd="0" presId="urn:microsoft.com/office/officeart/2005/8/layout/list1"/>
    <dgm:cxn modelId="{BE3E5DC5-E5D6-458E-8E46-ACF83490A9B7}" type="presParOf" srcId="{7258B194-9A00-445F-8040-23D6FFA2ACD5}" destId="{0BACFD48-5215-4465-BE01-3467919857CD}" srcOrd="15" destOrd="0" presId="urn:microsoft.com/office/officeart/2005/8/layout/list1"/>
    <dgm:cxn modelId="{AF755055-DC0A-48EB-9011-E99EC5EDB262}" type="presParOf" srcId="{7258B194-9A00-445F-8040-23D6FFA2ACD5}" destId="{4CF7093F-474C-4F16-A33A-82D8E8321CBD}" srcOrd="16" destOrd="0" presId="urn:microsoft.com/office/officeart/2005/8/layout/list1"/>
    <dgm:cxn modelId="{1CE75E02-D800-4068-9042-5470AD903072}" type="presParOf" srcId="{4CF7093F-474C-4F16-A33A-82D8E8321CBD}" destId="{5309C4BA-99EE-40CE-B8E3-DAD345D0266A}" srcOrd="0" destOrd="0" presId="urn:microsoft.com/office/officeart/2005/8/layout/list1"/>
    <dgm:cxn modelId="{418ECBDF-8D75-446C-B729-FDFA659A2E55}" type="presParOf" srcId="{4CF7093F-474C-4F16-A33A-82D8E8321CBD}" destId="{AD204961-5B0A-4B35-8747-DCBCC484EAD4}" srcOrd="1" destOrd="0" presId="urn:microsoft.com/office/officeart/2005/8/layout/list1"/>
    <dgm:cxn modelId="{B505B8FB-B70B-4C4B-96CC-68575AF9E2A6}" type="presParOf" srcId="{7258B194-9A00-445F-8040-23D6FFA2ACD5}" destId="{7185DD8E-5840-45E7-AF41-55B183360963}" srcOrd="17" destOrd="0" presId="urn:microsoft.com/office/officeart/2005/8/layout/list1"/>
    <dgm:cxn modelId="{DB446209-EE26-4A8D-92F1-9A59674CABE5}" type="presParOf" srcId="{7258B194-9A00-445F-8040-23D6FFA2ACD5}" destId="{BDB9FF51-806E-4987-BD3A-D236CA646376}" srcOrd="18" destOrd="0" presId="urn:microsoft.com/office/officeart/2005/8/layout/list1"/>
    <dgm:cxn modelId="{B3195343-604C-4F80-9799-43DD3CABC694}" type="presParOf" srcId="{7258B194-9A00-445F-8040-23D6FFA2ACD5}" destId="{DCF15D2C-E8C5-4A39-857D-7A4F9B9DEE5F}" srcOrd="19" destOrd="0" presId="urn:microsoft.com/office/officeart/2005/8/layout/list1"/>
    <dgm:cxn modelId="{B5A4E3B7-8DBF-469D-A818-5992A5C08C8D}" type="presParOf" srcId="{7258B194-9A00-445F-8040-23D6FFA2ACD5}" destId="{14D8EB1A-E6D4-4C8C-929D-1D67E6A361FB}" srcOrd="20" destOrd="0" presId="urn:microsoft.com/office/officeart/2005/8/layout/list1"/>
    <dgm:cxn modelId="{66A68AA7-A927-47D1-A596-532D16E50EFB}" type="presParOf" srcId="{14D8EB1A-E6D4-4C8C-929D-1D67E6A361FB}" destId="{A68438FB-C887-4EAF-9C60-F1183148767E}" srcOrd="0" destOrd="0" presId="urn:microsoft.com/office/officeart/2005/8/layout/list1"/>
    <dgm:cxn modelId="{B5FE0612-1D90-4C97-97C1-E7906EB00088}" type="presParOf" srcId="{14D8EB1A-E6D4-4C8C-929D-1D67E6A361FB}" destId="{060599EF-2C34-41BB-8BB4-4C532CD199A9}" srcOrd="1" destOrd="0" presId="urn:microsoft.com/office/officeart/2005/8/layout/list1"/>
    <dgm:cxn modelId="{A8014A19-ECD2-4302-BF51-660AF75F0C0A}" type="presParOf" srcId="{7258B194-9A00-445F-8040-23D6FFA2ACD5}" destId="{49942261-9A03-4D0B-874E-075FB6BD3783}" srcOrd="21" destOrd="0" presId="urn:microsoft.com/office/officeart/2005/8/layout/list1"/>
    <dgm:cxn modelId="{3BF0BCD2-1484-4BEF-BDA6-694D3B6E137B}" type="presParOf" srcId="{7258B194-9A00-445F-8040-23D6FFA2ACD5}" destId="{8505FC21-CFFD-4E9E-8D04-459DE9D648F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650DCFAD-C176-4F88-98DB-DC649C75C965}" srcId="{BCE920F1-7C52-40B6-ACCC-C6C152C15DFF}" destId="{B876007D-2B1F-40EA-A287-31CAE7BB5E31}" srcOrd="2" destOrd="0" parTransId="{AEC02812-5285-4D7A-85C4-5432BBA32032}" sibTransId="{A58A09CF-0007-4410-9D15-EBE4A6AEBFA9}"/>
    <dgm:cxn modelId="{90AD75C7-F84E-436F-8321-AF2CD8980250}" type="presOf" srcId="{63806CDE-234F-47A4-BA79-14B20A5505BF}" destId="{06AF4E74-2314-4A2F-98B7-EC772E975A23}" srcOrd="0" destOrd="0" presId="urn:microsoft.com/office/officeart/2005/8/layout/chevron1"/>
    <dgm:cxn modelId="{00D2D414-1D5D-470C-87F1-9CC7663D7DEE}" srcId="{BCE920F1-7C52-40B6-ACCC-C6C152C15DFF}" destId="{B243A5E8-B30A-4747-8A91-C88F34FE55FD}" srcOrd="3" destOrd="0" parTransId="{BFC6EFB6-0A37-4E58-8B18-1FE610DEFD7C}" sibTransId="{F7B51C58-F89C-4C2F-9AD9-60ADFEA3478A}"/>
    <dgm:cxn modelId="{04BA2904-3BA2-4FC1-A49A-B4F3D73D38AB}" srcId="{BCE920F1-7C52-40B6-ACCC-C6C152C15DFF}" destId="{63806CDE-234F-47A4-BA79-14B20A5505BF}" srcOrd="1" destOrd="0" parTransId="{E80DF702-7F70-4D10-9B31-16AFEE2E8537}" sibTransId="{B7B92D67-CEC3-42C4-A538-0A873EB35A26}"/>
    <dgm:cxn modelId="{1EC769D7-D955-4D6A-9087-5C3CCFF37ACF}" srcId="{BCE920F1-7C52-40B6-ACCC-C6C152C15DFF}" destId="{50A5A045-B34E-4B7C-B59C-05D16611EAD5}" srcOrd="0" destOrd="0" parTransId="{602A5702-CD7C-482D-AF93-9439BFE03E1E}" sibTransId="{23D4A00A-3F74-449B-A611-5B52E3E24AB3}"/>
    <dgm:cxn modelId="{7C55D64E-9BBA-4102-8EA7-A522394AD9FE}" type="presOf" srcId="{50A5A045-B34E-4B7C-B59C-05D16611EAD5}" destId="{42C05550-F835-4ADB-B7AA-DC9EA16D2389}" srcOrd="0" destOrd="0" presId="urn:microsoft.com/office/officeart/2005/8/layout/chevron1"/>
    <dgm:cxn modelId="{E457CC10-DC26-494E-A200-241246A8EF52}" type="presOf" srcId="{B243A5E8-B30A-4747-8A91-C88F34FE55FD}" destId="{659C45D7-A8FD-4EF2-934F-ABF6BEC1C4BC}" srcOrd="0" destOrd="0" presId="urn:microsoft.com/office/officeart/2005/8/layout/chevron1"/>
    <dgm:cxn modelId="{E9DAB063-4871-4D39-8715-C303884257DD}" type="presOf" srcId="{BCE920F1-7C52-40B6-ACCC-C6C152C15DFF}" destId="{5F320B57-014F-4257-9F84-34CE9B050278}"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34BE9A50-BE3C-47EB-A2D2-962F9811B886}" type="presOf" srcId="{B876007D-2B1F-40EA-A287-31CAE7BB5E31}" destId="{305DA635-57A6-45A4-9EA2-11619791B3BF}" srcOrd="0" destOrd="0" presId="urn:microsoft.com/office/officeart/2005/8/layout/chevron1"/>
    <dgm:cxn modelId="{A6DE8126-6868-4AF3-8EEA-8D2C6A8B1241}" type="presOf" srcId="{EDB522E3-B643-4C02-86F1-81C8FC4D88BD}" destId="{90ED9963-8D68-4746-90B2-740E050469B0}" srcOrd="0" destOrd="0" presId="urn:microsoft.com/office/officeart/2005/8/layout/chevron1"/>
    <dgm:cxn modelId="{DAB5637F-E12C-4716-A24F-C3762B581664}" type="presParOf" srcId="{5F320B57-014F-4257-9F84-34CE9B050278}" destId="{42C05550-F835-4ADB-B7AA-DC9EA16D2389}" srcOrd="0" destOrd="0" presId="urn:microsoft.com/office/officeart/2005/8/layout/chevron1"/>
    <dgm:cxn modelId="{0D5A5856-E87B-4DB5-B45A-32662A16EEC6}" type="presParOf" srcId="{5F320B57-014F-4257-9F84-34CE9B050278}" destId="{08121ED1-C1DD-4E98-949D-D4E5FCA2284C}" srcOrd="1" destOrd="0" presId="urn:microsoft.com/office/officeart/2005/8/layout/chevron1"/>
    <dgm:cxn modelId="{8E7A4736-06E9-4A26-B9B4-331557FB1D84}" type="presParOf" srcId="{5F320B57-014F-4257-9F84-34CE9B050278}" destId="{06AF4E74-2314-4A2F-98B7-EC772E975A23}" srcOrd="2" destOrd="0" presId="urn:microsoft.com/office/officeart/2005/8/layout/chevron1"/>
    <dgm:cxn modelId="{3D3C688B-0888-44A4-9012-C909DB72B915}" type="presParOf" srcId="{5F320B57-014F-4257-9F84-34CE9B050278}" destId="{7B2FCE05-561D-4E53-B928-08D1745D0372}" srcOrd="3" destOrd="0" presId="urn:microsoft.com/office/officeart/2005/8/layout/chevron1"/>
    <dgm:cxn modelId="{44720A4E-58BD-4999-8B7C-3EF132C06D97}" type="presParOf" srcId="{5F320B57-014F-4257-9F84-34CE9B050278}" destId="{305DA635-57A6-45A4-9EA2-11619791B3BF}" srcOrd="4" destOrd="0" presId="urn:microsoft.com/office/officeart/2005/8/layout/chevron1"/>
    <dgm:cxn modelId="{0B697B73-DB15-4848-9B55-56A9C2B9F5E8}" type="presParOf" srcId="{5F320B57-014F-4257-9F84-34CE9B050278}" destId="{7F967FCC-3726-4CB1-BE5C-F8CECAD23E5F}" srcOrd="5" destOrd="0" presId="urn:microsoft.com/office/officeart/2005/8/layout/chevron1"/>
    <dgm:cxn modelId="{C0668EFC-0A6B-4430-8B93-A1CD614A5973}" type="presParOf" srcId="{5F320B57-014F-4257-9F84-34CE9B050278}" destId="{659C45D7-A8FD-4EF2-934F-ABF6BEC1C4BC}" srcOrd="6" destOrd="0" presId="urn:microsoft.com/office/officeart/2005/8/layout/chevron1"/>
    <dgm:cxn modelId="{CF3A8A8C-3752-4E50-8FFB-CF0CA674EE44}" type="presParOf" srcId="{5F320B57-014F-4257-9F84-34CE9B050278}" destId="{B8F7F5AB-5F64-4B9E-9F4E-62C3AC60B6BF}" srcOrd="7" destOrd="0" presId="urn:microsoft.com/office/officeart/2005/8/layout/chevron1"/>
    <dgm:cxn modelId="{CB9AC57C-1D5A-455F-9C31-ABB5B9BC0ED1}"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6B97F-89EA-4353-B97E-48F7038849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38D559-14A9-4CB2-8FEB-1359EBE42B63}">
      <dgm:prSet phldrT="[Text]" custT="1"/>
      <dgm:spPr>
        <a:solidFill>
          <a:schemeClr val="accent4"/>
        </a:solidFill>
      </dgm:spPr>
      <dgm:t>
        <a:bodyPr/>
        <a:lstStyle/>
        <a:p>
          <a:pPr algn="l"/>
          <a:r>
            <a:rPr lang="en-US" sz="3600" dirty="0" smtClean="0"/>
            <a:t>Setting the Stage</a:t>
          </a:r>
          <a:endParaRPr lang="en-US" sz="3600" dirty="0"/>
        </a:p>
      </dgm:t>
    </dgm:pt>
    <dgm:pt modelId="{1680D595-F00B-489A-8A88-5C1072657625}" type="parTrans" cxnId="{691BB77D-963F-4CC4-8EBA-D33C97F8F17F}">
      <dgm:prSet/>
      <dgm:spPr/>
      <dgm:t>
        <a:bodyPr/>
        <a:lstStyle/>
        <a:p>
          <a:endParaRPr lang="en-US"/>
        </a:p>
      </dgm:t>
    </dgm:pt>
    <dgm:pt modelId="{6A80A0DC-457E-4E29-9C8C-49B9D46FDA03}" type="sibTrans" cxnId="{691BB77D-963F-4CC4-8EBA-D33C97F8F17F}">
      <dgm:prSet/>
      <dgm:spPr/>
      <dgm:t>
        <a:bodyPr/>
        <a:lstStyle/>
        <a:p>
          <a:endParaRPr lang="en-US"/>
        </a:p>
      </dgm:t>
    </dgm:pt>
    <dgm:pt modelId="{E1778B03-CF81-41F1-A1B5-16F258368F83}">
      <dgm:prSet phldrT="[Text]" custT="1"/>
      <dgm:spPr/>
      <dgm:t>
        <a:bodyPr/>
        <a:lstStyle/>
        <a:p>
          <a:pPr rtl="0"/>
          <a:r>
            <a:rPr lang="en-US" sz="2400" b="0" i="0" u="none" dirty="0" smtClean="0"/>
            <a:t>Leadership Team meeting with District Partner, Principal and Assistant Principal.</a:t>
          </a:r>
          <a:endParaRPr lang="en-US" sz="2400" dirty="0"/>
        </a:p>
      </dgm:t>
    </dgm:pt>
    <dgm:pt modelId="{D9199791-A037-4260-B072-FF792785A506}" type="parTrans" cxnId="{EA9A8C56-67BE-4140-8A96-5E201F6F8B3E}">
      <dgm:prSet/>
      <dgm:spPr/>
      <dgm:t>
        <a:bodyPr/>
        <a:lstStyle/>
        <a:p>
          <a:endParaRPr lang="en-US"/>
        </a:p>
      </dgm:t>
    </dgm:pt>
    <dgm:pt modelId="{0BF8E445-BF98-44B9-90DB-6F72F2B81903}" type="sibTrans" cxnId="{EA9A8C56-67BE-4140-8A96-5E201F6F8B3E}">
      <dgm:prSet/>
      <dgm:spPr/>
      <dgm:t>
        <a:bodyPr/>
        <a:lstStyle/>
        <a:p>
          <a:endParaRPr lang="en-US"/>
        </a:p>
      </dgm:t>
    </dgm:pt>
    <dgm:pt modelId="{AE77D32C-D7BF-436D-BCEA-6AD61F07887F}">
      <dgm:prSet custT="1"/>
      <dgm:spPr/>
      <dgm:t>
        <a:bodyPr/>
        <a:lstStyle/>
        <a:p>
          <a:pPr rtl="0"/>
          <a:r>
            <a:rPr lang="en-US" sz="2400" b="0" i="0" u="none" dirty="0" smtClean="0"/>
            <a:t>This meeting is a regular meeting that takes place monthly. The school leadership team meets similarly on a weekly basis.</a:t>
          </a:r>
          <a:endParaRPr lang="en-US" sz="2400" b="0" i="0" u="none" dirty="0"/>
        </a:p>
      </dgm:t>
    </dgm:pt>
    <dgm:pt modelId="{E860646F-1D76-47A3-81EC-0641EE1A8412}" type="parTrans" cxnId="{2A14C247-2631-4DFC-B8D8-534E583F4FC5}">
      <dgm:prSet/>
      <dgm:spPr/>
      <dgm:t>
        <a:bodyPr/>
        <a:lstStyle/>
        <a:p>
          <a:endParaRPr lang="en-US"/>
        </a:p>
      </dgm:t>
    </dgm:pt>
    <dgm:pt modelId="{C48D2421-8DFA-4E42-BC5F-73ACCA00E1F3}" type="sibTrans" cxnId="{2A14C247-2631-4DFC-B8D8-534E583F4FC5}">
      <dgm:prSet/>
      <dgm:spPr/>
      <dgm:t>
        <a:bodyPr/>
        <a:lstStyle/>
        <a:p>
          <a:endParaRPr lang="en-US"/>
        </a:p>
      </dgm:t>
    </dgm:pt>
    <dgm:pt modelId="{D61E9F56-82CA-44B9-8F0E-8387107B8E45}">
      <dgm:prSet custT="1"/>
      <dgm:spPr/>
      <dgm:t>
        <a:bodyPr/>
        <a:lstStyle/>
        <a:p>
          <a:pPr rtl="0"/>
          <a:r>
            <a:rPr lang="en-US" sz="2400" b="0" i="0" u="none" dirty="0" smtClean="0"/>
            <a:t>2 instructional coaches – 1 upper elementary and 1 lower elementary</a:t>
          </a:r>
          <a:endParaRPr lang="en-US" sz="2400" b="0" i="0" u="none" dirty="0"/>
        </a:p>
      </dgm:t>
    </dgm:pt>
    <dgm:pt modelId="{79915493-E529-4982-96C5-1F7FACC36BD5}" type="parTrans" cxnId="{FB8AF201-9A02-4063-816A-56061788AEF7}">
      <dgm:prSet/>
      <dgm:spPr/>
      <dgm:t>
        <a:bodyPr/>
        <a:lstStyle/>
        <a:p>
          <a:endParaRPr lang="en-US"/>
        </a:p>
      </dgm:t>
    </dgm:pt>
    <dgm:pt modelId="{CD5394CD-CA3D-455E-A549-B3605B235BD9}" type="sibTrans" cxnId="{FB8AF201-9A02-4063-816A-56061788AEF7}">
      <dgm:prSet/>
      <dgm:spPr/>
      <dgm:t>
        <a:bodyPr/>
        <a:lstStyle/>
        <a:p>
          <a:endParaRPr lang="en-US"/>
        </a:p>
      </dgm:t>
    </dgm:pt>
    <dgm:pt modelId="{A53A52BC-C3C6-4FDA-8E8A-E3E4E22951E8}">
      <dgm:prSet custT="1"/>
      <dgm:spPr/>
      <dgm:t>
        <a:bodyPr/>
        <a:lstStyle/>
        <a:p>
          <a:pPr rtl="0"/>
          <a:r>
            <a:rPr lang="en-US" sz="2400" b="0" i="0" u="none" dirty="0" smtClean="0"/>
            <a:t>The school created assessments in alignment with their curriculum and scope and sequence.</a:t>
          </a:r>
          <a:endParaRPr lang="en-US" sz="2400" b="0" i="0" u="none" dirty="0"/>
        </a:p>
      </dgm:t>
    </dgm:pt>
    <dgm:pt modelId="{1142060B-92F1-487B-A7C7-3756D0AA5ED3}" type="parTrans" cxnId="{7F158DE7-06CB-437E-B14A-ACC2C4CA49FF}">
      <dgm:prSet/>
      <dgm:spPr/>
      <dgm:t>
        <a:bodyPr/>
        <a:lstStyle/>
        <a:p>
          <a:endParaRPr lang="en-US"/>
        </a:p>
      </dgm:t>
    </dgm:pt>
    <dgm:pt modelId="{9A042024-F27D-4DAF-BC8D-3B176A873E1B}" type="sibTrans" cxnId="{7F158DE7-06CB-437E-B14A-ACC2C4CA49FF}">
      <dgm:prSet/>
      <dgm:spPr/>
      <dgm:t>
        <a:bodyPr/>
        <a:lstStyle/>
        <a:p>
          <a:endParaRPr lang="en-US"/>
        </a:p>
      </dgm:t>
    </dgm:pt>
    <dgm:pt modelId="{D0077A7E-BF1B-48A7-A699-F7EF183FB2EF}">
      <dgm:prSet custT="1"/>
      <dgm:spPr/>
      <dgm:t>
        <a:bodyPr/>
        <a:lstStyle/>
        <a:p>
          <a:pPr rtl="0"/>
          <a:r>
            <a:rPr lang="en-US" sz="2400" b="0" i="0" u="none" dirty="0" smtClean="0"/>
            <a:t>AP coaching lower elementary and principal upper elementary</a:t>
          </a:r>
          <a:endParaRPr lang="en-US" sz="2400" b="0" i="0" u="none" dirty="0"/>
        </a:p>
      </dgm:t>
    </dgm:pt>
    <dgm:pt modelId="{0A865B23-02EB-422D-995E-7B2C78CAE98C}" type="parTrans" cxnId="{591916F8-A921-4876-BE1A-9B94E187A54A}">
      <dgm:prSet/>
      <dgm:spPr/>
      <dgm:t>
        <a:bodyPr/>
        <a:lstStyle/>
        <a:p>
          <a:endParaRPr lang="en-US"/>
        </a:p>
      </dgm:t>
    </dgm:pt>
    <dgm:pt modelId="{A8CD651A-8088-4E5B-B7DE-AB79FE18213A}" type="sibTrans" cxnId="{591916F8-A921-4876-BE1A-9B94E187A54A}">
      <dgm:prSet/>
      <dgm:spPr/>
      <dgm:t>
        <a:bodyPr/>
        <a:lstStyle/>
        <a:p>
          <a:endParaRPr lang="en-US"/>
        </a:p>
      </dgm:t>
    </dgm:pt>
    <dgm:pt modelId="{FEF50A5A-E088-4B18-AEA7-745CFCB94259}" type="pres">
      <dgm:prSet presAssocID="{9636B97F-89EA-4353-B97E-48F70388497E}" presName="linear" presStyleCnt="0">
        <dgm:presLayoutVars>
          <dgm:animLvl val="lvl"/>
          <dgm:resizeHandles val="exact"/>
        </dgm:presLayoutVars>
      </dgm:prSet>
      <dgm:spPr/>
      <dgm:t>
        <a:bodyPr/>
        <a:lstStyle/>
        <a:p>
          <a:endParaRPr lang="en-US"/>
        </a:p>
      </dgm:t>
    </dgm:pt>
    <dgm:pt modelId="{EDFE4D5C-9A31-4EFA-90C4-7CC652E1D63D}" type="pres">
      <dgm:prSet presAssocID="{6538D559-14A9-4CB2-8FEB-1359EBE42B63}" presName="parentText" presStyleLbl="node1" presStyleIdx="0" presStyleCnt="1" custScaleY="62931">
        <dgm:presLayoutVars>
          <dgm:chMax val="0"/>
          <dgm:bulletEnabled val="1"/>
        </dgm:presLayoutVars>
      </dgm:prSet>
      <dgm:spPr/>
      <dgm:t>
        <a:bodyPr/>
        <a:lstStyle/>
        <a:p>
          <a:endParaRPr lang="en-US"/>
        </a:p>
      </dgm:t>
    </dgm:pt>
    <dgm:pt modelId="{E0218070-840B-411E-BB4E-94A415210148}" type="pres">
      <dgm:prSet presAssocID="{6538D559-14A9-4CB2-8FEB-1359EBE42B63}" presName="childText" presStyleLbl="revTx" presStyleIdx="0" presStyleCnt="1" custScaleX="99781">
        <dgm:presLayoutVars>
          <dgm:bulletEnabled val="1"/>
        </dgm:presLayoutVars>
      </dgm:prSet>
      <dgm:spPr/>
      <dgm:t>
        <a:bodyPr/>
        <a:lstStyle/>
        <a:p>
          <a:endParaRPr lang="en-US"/>
        </a:p>
      </dgm:t>
    </dgm:pt>
  </dgm:ptLst>
  <dgm:cxnLst>
    <dgm:cxn modelId="{67B85916-50D7-48EA-AC23-BCE0FE01FC65}" type="presOf" srcId="{D61E9F56-82CA-44B9-8F0E-8387107B8E45}" destId="{E0218070-840B-411E-BB4E-94A415210148}" srcOrd="0" destOrd="3" presId="urn:microsoft.com/office/officeart/2005/8/layout/vList2"/>
    <dgm:cxn modelId="{2A14C247-2631-4DFC-B8D8-534E583F4FC5}" srcId="{6538D559-14A9-4CB2-8FEB-1359EBE42B63}" destId="{AE77D32C-D7BF-436D-BCEA-6AD61F07887F}" srcOrd="1" destOrd="0" parTransId="{E860646F-1D76-47A3-81EC-0641EE1A8412}" sibTransId="{C48D2421-8DFA-4E42-BC5F-73ACCA00E1F3}"/>
    <dgm:cxn modelId="{7F158DE7-06CB-437E-B14A-ACC2C4CA49FF}" srcId="{6538D559-14A9-4CB2-8FEB-1359EBE42B63}" destId="{A53A52BC-C3C6-4FDA-8E8A-E3E4E22951E8}" srcOrd="4" destOrd="0" parTransId="{1142060B-92F1-487B-A7C7-3756D0AA5ED3}" sibTransId="{9A042024-F27D-4DAF-BC8D-3B176A873E1B}"/>
    <dgm:cxn modelId="{8654AE0F-C625-4BEA-8596-55F24E5C6ADD}" type="presOf" srcId="{A53A52BC-C3C6-4FDA-8E8A-E3E4E22951E8}" destId="{E0218070-840B-411E-BB4E-94A415210148}" srcOrd="0" destOrd="4" presId="urn:microsoft.com/office/officeart/2005/8/layout/vList2"/>
    <dgm:cxn modelId="{FB8AF201-9A02-4063-816A-56061788AEF7}" srcId="{6538D559-14A9-4CB2-8FEB-1359EBE42B63}" destId="{D61E9F56-82CA-44B9-8F0E-8387107B8E45}" srcOrd="3" destOrd="0" parTransId="{79915493-E529-4982-96C5-1F7FACC36BD5}" sibTransId="{CD5394CD-CA3D-455E-A549-B3605B235BD9}"/>
    <dgm:cxn modelId="{691BB77D-963F-4CC4-8EBA-D33C97F8F17F}" srcId="{9636B97F-89EA-4353-B97E-48F70388497E}" destId="{6538D559-14A9-4CB2-8FEB-1359EBE42B63}" srcOrd="0" destOrd="0" parTransId="{1680D595-F00B-489A-8A88-5C1072657625}" sibTransId="{6A80A0DC-457E-4E29-9C8C-49B9D46FDA03}"/>
    <dgm:cxn modelId="{47E46DE4-8D65-427E-B8F5-BD7B577DA1C1}" type="presOf" srcId="{D0077A7E-BF1B-48A7-A699-F7EF183FB2EF}" destId="{E0218070-840B-411E-BB4E-94A415210148}" srcOrd="0" destOrd="2" presId="urn:microsoft.com/office/officeart/2005/8/layout/vList2"/>
    <dgm:cxn modelId="{8DBF60D5-6A75-4311-B02B-8F85D1FC3821}" type="presOf" srcId="{6538D559-14A9-4CB2-8FEB-1359EBE42B63}" destId="{EDFE4D5C-9A31-4EFA-90C4-7CC652E1D63D}" srcOrd="0" destOrd="0" presId="urn:microsoft.com/office/officeart/2005/8/layout/vList2"/>
    <dgm:cxn modelId="{591916F8-A921-4876-BE1A-9B94E187A54A}" srcId="{6538D559-14A9-4CB2-8FEB-1359EBE42B63}" destId="{D0077A7E-BF1B-48A7-A699-F7EF183FB2EF}" srcOrd="2" destOrd="0" parTransId="{0A865B23-02EB-422D-995E-7B2C78CAE98C}" sibTransId="{A8CD651A-8088-4E5B-B7DE-AB79FE18213A}"/>
    <dgm:cxn modelId="{9AD5DF47-9B6C-40FF-B325-AA4EBC28CBF4}" type="presOf" srcId="{9636B97F-89EA-4353-B97E-48F70388497E}" destId="{FEF50A5A-E088-4B18-AEA7-745CFCB94259}" srcOrd="0" destOrd="0" presId="urn:microsoft.com/office/officeart/2005/8/layout/vList2"/>
    <dgm:cxn modelId="{E561FD73-F5C2-4523-AE88-9F2903444615}" type="presOf" srcId="{AE77D32C-D7BF-436D-BCEA-6AD61F07887F}" destId="{E0218070-840B-411E-BB4E-94A415210148}" srcOrd="0" destOrd="1" presId="urn:microsoft.com/office/officeart/2005/8/layout/vList2"/>
    <dgm:cxn modelId="{67E04DAF-4060-476E-A541-7601D929E15F}" type="presOf" srcId="{E1778B03-CF81-41F1-A1B5-16F258368F83}" destId="{E0218070-840B-411E-BB4E-94A415210148}" srcOrd="0" destOrd="0" presId="urn:microsoft.com/office/officeart/2005/8/layout/vList2"/>
    <dgm:cxn modelId="{EA9A8C56-67BE-4140-8A96-5E201F6F8B3E}" srcId="{6538D559-14A9-4CB2-8FEB-1359EBE42B63}" destId="{E1778B03-CF81-41F1-A1B5-16F258368F83}" srcOrd="0" destOrd="0" parTransId="{D9199791-A037-4260-B072-FF792785A506}" sibTransId="{0BF8E445-BF98-44B9-90DB-6F72F2B81903}"/>
    <dgm:cxn modelId="{5A7BA71E-D7CE-411E-9E55-9E8AF6858EF3}" type="presParOf" srcId="{FEF50A5A-E088-4B18-AEA7-745CFCB94259}" destId="{EDFE4D5C-9A31-4EFA-90C4-7CC652E1D63D}" srcOrd="0" destOrd="0" presId="urn:microsoft.com/office/officeart/2005/8/layout/vList2"/>
    <dgm:cxn modelId="{A5C221DE-F2B2-48B1-9D13-3D25D2DAE9B3}" type="presParOf" srcId="{FEF50A5A-E088-4B18-AEA7-745CFCB94259}" destId="{E0218070-840B-411E-BB4E-94A41521014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C57065-467F-49DB-8C78-AFD665FF403B}" type="doc">
      <dgm:prSet loTypeId="urn:microsoft.com/office/officeart/2005/8/layout/balance1" loCatId="relationship" qsTypeId="urn:microsoft.com/office/officeart/2005/8/quickstyle/simple1" qsCatId="simple" csTypeId="urn:microsoft.com/office/officeart/2005/8/colors/accent3_2" csCatId="accent3" phldr="1"/>
      <dgm:spPr/>
      <dgm:t>
        <a:bodyPr/>
        <a:lstStyle/>
        <a:p>
          <a:endParaRPr lang="en-US"/>
        </a:p>
      </dgm:t>
    </dgm:pt>
    <dgm:pt modelId="{E3C0893D-403E-4DB5-9DB7-E88134B8CFD2}">
      <dgm:prSet phldrT="[Text]"/>
      <dgm:spPr/>
      <dgm:t>
        <a:bodyPr/>
        <a:lstStyle/>
        <a:p>
          <a:r>
            <a:rPr lang="en-US" dirty="0" smtClean="0"/>
            <a:t>Student Outcomes</a:t>
          </a:r>
          <a:endParaRPr lang="en-US" dirty="0"/>
        </a:p>
      </dgm:t>
    </dgm:pt>
    <dgm:pt modelId="{983F094C-A9FA-4479-B089-4A578F88C9C6}" type="parTrans" cxnId="{6F5D4C88-C1E6-4512-B3D2-FAB16F704D96}">
      <dgm:prSet/>
      <dgm:spPr/>
      <dgm:t>
        <a:bodyPr/>
        <a:lstStyle/>
        <a:p>
          <a:endParaRPr lang="en-US"/>
        </a:p>
      </dgm:t>
    </dgm:pt>
    <dgm:pt modelId="{61450123-E2EC-4294-A626-C3EFAA1BC571}" type="sibTrans" cxnId="{6F5D4C88-C1E6-4512-B3D2-FAB16F704D96}">
      <dgm:prSet/>
      <dgm:spPr/>
      <dgm:t>
        <a:bodyPr/>
        <a:lstStyle/>
        <a:p>
          <a:endParaRPr lang="en-US"/>
        </a:p>
      </dgm:t>
    </dgm:pt>
    <dgm:pt modelId="{390FC092-7FBC-4076-AEED-4CCFBFD209ED}">
      <dgm:prSet phldrT="[Text]"/>
      <dgm:spPr/>
      <dgm:t>
        <a:bodyPr/>
        <a:lstStyle/>
        <a:p>
          <a:r>
            <a:rPr lang="en-US" dirty="0" smtClean="0"/>
            <a:t>Interim Assessments</a:t>
          </a:r>
        </a:p>
      </dgm:t>
    </dgm:pt>
    <dgm:pt modelId="{CBEE28FA-B21F-4657-BB8C-8BF53E0FAA68}" type="parTrans" cxnId="{45184BBD-2D1D-4979-B017-CC7762F10786}">
      <dgm:prSet/>
      <dgm:spPr/>
      <dgm:t>
        <a:bodyPr/>
        <a:lstStyle/>
        <a:p>
          <a:endParaRPr lang="en-US"/>
        </a:p>
      </dgm:t>
    </dgm:pt>
    <dgm:pt modelId="{7781919B-FED6-4F3A-8A21-D02F2517D996}" type="sibTrans" cxnId="{45184BBD-2D1D-4979-B017-CC7762F10786}">
      <dgm:prSet/>
      <dgm:spPr/>
      <dgm:t>
        <a:bodyPr/>
        <a:lstStyle/>
        <a:p>
          <a:endParaRPr lang="en-US"/>
        </a:p>
      </dgm:t>
    </dgm:pt>
    <dgm:pt modelId="{00F8862C-2A5B-45EF-A6AC-8229117376B8}">
      <dgm:prSet phldrT="[Text]"/>
      <dgm:spPr/>
      <dgm:t>
        <a:bodyPr/>
        <a:lstStyle/>
        <a:p>
          <a:r>
            <a:rPr lang="en-US" dirty="0" smtClean="0"/>
            <a:t>State Test Scores</a:t>
          </a:r>
          <a:endParaRPr lang="en-US" dirty="0"/>
        </a:p>
      </dgm:t>
    </dgm:pt>
    <dgm:pt modelId="{1E34D44E-30E1-4981-8FF8-CDEFA4A7FE29}" type="parTrans" cxnId="{B1E38991-4A9F-4ADF-BAA0-E716FB85E3FE}">
      <dgm:prSet/>
      <dgm:spPr/>
      <dgm:t>
        <a:bodyPr/>
        <a:lstStyle/>
        <a:p>
          <a:endParaRPr lang="en-US"/>
        </a:p>
      </dgm:t>
    </dgm:pt>
    <dgm:pt modelId="{3FC3581A-118B-4B1A-8034-57F8802EBBCF}" type="sibTrans" cxnId="{B1E38991-4A9F-4ADF-BAA0-E716FB85E3FE}">
      <dgm:prSet/>
      <dgm:spPr/>
      <dgm:t>
        <a:bodyPr/>
        <a:lstStyle/>
        <a:p>
          <a:endParaRPr lang="en-US"/>
        </a:p>
      </dgm:t>
    </dgm:pt>
    <dgm:pt modelId="{564627F9-5313-4690-B066-317B884C48B9}">
      <dgm:prSet phldrT="[Text]"/>
      <dgm:spPr/>
      <dgm:t>
        <a:bodyPr/>
        <a:lstStyle/>
        <a:p>
          <a:r>
            <a:rPr lang="en-US" dirty="0" smtClean="0"/>
            <a:t>Adult Actions</a:t>
          </a:r>
          <a:endParaRPr lang="en-US" dirty="0"/>
        </a:p>
      </dgm:t>
    </dgm:pt>
    <dgm:pt modelId="{ACBA0567-0DEE-4544-88AC-8844459D9DA6}" type="parTrans" cxnId="{B6513B10-403B-426A-B57E-E977F9540A2B}">
      <dgm:prSet/>
      <dgm:spPr/>
      <dgm:t>
        <a:bodyPr/>
        <a:lstStyle/>
        <a:p>
          <a:endParaRPr lang="en-US"/>
        </a:p>
      </dgm:t>
    </dgm:pt>
    <dgm:pt modelId="{A413EA91-9C61-4093-A552-39AAC288A013}" type="sibTrans" cxnId="{B6513B10-403B-426A-B57E-E977F9540A2B}">
      <dgm:prSet/>
      <dgm:spPr/>
      <dgm:t>
        <a:bodyPr/>
        <a:lstStyle/>
        <a:p>
          <a:endParaRPr lang="en-US"/>
        </a:p>
      </dgm:t>
    </dgm:pt>
    <dgm:pt modelId="{7F584743-6C21-4C77-9A06-032521C3E193}">
      <dgm:prSet phldrT="[Text]"/>
      <dgm:spPr/>
      <dgm:t>
        <a:bodyPr/>
        <a:lstStyle/>
        <a:p>
          <a:r>
            <a:rPr lang="en-US" dirty="0" smtClean="0"/>
            <a:t>Walk-Through Data</a:t>
          </a:r>
          <a:endParaRPr lang="en-US" dirty="0"/>
        </a:p>
      </dgm:t>
    </dgm:pt>
    <dgm:pt modelId="{19144586-7040-4984-A2E6-D654717F6CEB}" type="parTrans" cxnId="{C2ABF91F-6DB5-4D09-8511-DF82C85F3BA3}">
      <dgm:prSet/>
      <dgm:spPr/>
      <dgm:t>
        <a:bodyPr/>
        <a:lstStyle/>
        <a:p>
          <a:endParaRPr lang="en-US"/>
        </a:p>
      </dgm:t>
    </dgm:pt>
    <dgm:pt modelId="{56AF5BE8-2E34-4FBA-ACAC-2885DB81DC93}" type="sibTrans" cxnId="{C2ABF91F-6DB5-4D09-8511-DF82C85F3BA3}">
      <dgm:prSet/>
      <dgm:spPr/>
      <dgm:t>
        <a:bodyPr/>
        <a:lstStyle/>
        <a:p>
          <a:endParaRPr lang="en-US"/>
        </a:p>
      </dgm:t>
    </dgm:pt>
    <dgm:pt modelId="{C2375D6B-B13E-403E-8AE1-33CD11F84917}">
      <dgm:prSet/>
      <dgm:spPr/>
      <dgm:t>
        <a:bodyPr/>
        <a:lstStyle/>
        <a:p>
          <a:r>
            <a:rPr lang="en-US" dirty="0" smtClean="0"/>
            <a:t>Attendance &amp; Behavior Data</a:t>
          </a:r>
          <a:endParaRPr lang="en-US" dirty="0"/>
        </a:p>
      </dgm:t>
    </dgm:pt>
    <dgm:pt modelId="{07B18C1D-8E9D-4643-986B-49EFF7A06A02}" type="parTrans" cxnId="{E7EAB0F7-7FF8-468F-AD26-89EE0C3A0C66}">
      <dgm:prSet/>
      <dgm:spPr/>
      <dgm:t>
        <a:bodyPr/>
        <a:lstStyle/>
        <a:p>
          <a:endParaRPr lang="en-US"/>
        </a:p>
      </dgm:t>
    </dgm:pt>
    <dgm:pt modelId="{9014E7B9-5694-41BC-9AE6-50927EDEF910}" type="sibTrans" cxnId="{E7EAB0F7-7FF8-468F-AD26-89EE0C3A0C66}">
      <dgm:prSet/>
      <dgm:spPr/>
      <dgm:t>
        <a:bodyPr/>
        <a:lstStyle/>
        <a:p>
          <a:endParaRPr lang="en-US"/>
        </a:p>
      </dgm:t>
    </dgm:pt>
    <dgm:pt modelId="{BC7BF05E-6D30-4AF7-AB2A-7B76D55D4BFF}">
      <dgm:prSet/>
      <dgm:spPr/>
      <dgm:t>
        <a:bodyPr/>
        <a:lstStyle/>
        <a:p>
          <a:r>
            <a:rPr lang="en-US" dirty="0" smtClean="0"/>
            <a:t>Graduation Data</a:t>
          </a:r>
          <a:endParaRPr lang="en-US" dirty="0"/>
        </a:p>
      </dgm:t>
    </dgm:pt>
    <dgm:pt modelId="{C50F318D-4F8A-40EC-B0DA-DFAEC43D224B}" type="parTrans" cxnId="{C1BE2581-14EB-41A0-9AA5-063924AFCDC4}">
      <dgm:prSet/>
      <dgm:spPr/>
      <dgm:t>
        <a:bodyPr/>
        <a:lstStyle/>
        <a:p>
          <a:endParaRPr lang="en-US"/>
        </a:p>
      </dgm:t>
    </dgm:pt>
    <dgm:pt modelId="{523F7979-FBA1-4E34-936F-A8B06C119EF7}" type="sibTrans" cxnId="{C1BE2581-14EB-41A0-9AA5-063924AFCDC4}">
      <dgm:prSet/>
      <dgm:spPr/>
      <dgm:t>
        <a:bodyPr/>
        <a:lstStyle/>
        <a:p>
          <a:endParaRPr lang="en-US"/>
        </a:p>
      </dgm:t>
    </dgm:pt>
    <dgm:pt modelId="{20DF20A3-1850-4A18-9F8D-951D08D91DDC}">
      <dgm:prSet phldrT="[Text]"/>
      <dgm:spPr/>
      <dgm:t>
        <a:bodyPr/>
        <a:lstStyle/>
        <a:p>
          <a:r>
            <a:rPr lang="en-US" dirty="0" smtClean="0"/>
            <a:t>Teacher Collaboration Observations</a:t>
          </a:r>
          <a:endParaRPr lang="en-US" dirty="0"/>
        </a:p>
      </dgm:t>
    </dgm:pt>
    <dgm:pt modelId="{F8ABA146-5A78-43EF-9CFD-2C4E6B4B94C6}" type="parTrans" cxnId="{0F1F081C-257D-4057-BBD8-6E1B24BBC006}">
      <dgm:prSet/>
      <dgm:spPr/>
      <dgm:t>
        <a:bodyPr/>
        <a:lstStyle/>
        <a:p>
          <a:endParaRPr lang="en-US"/>
        </a:p>
      </dgm:t>
    </dgm:pt>
    <dgm:pt modelId="{E720BAA1-FF92-492E-A2E2-65B93C3FA382}" type="sibTrans" cxnId="{0F1F081C-257D-4057-BBD8-6E1B24BBC006}">
      <dgm:prSet/>
      <dgm:spPr/>
      <dgm:t>
        <a:bodyPr/>
        <a:lstStyle/>
        <a:p>
          <a:endParaRPr lang="en-US"/>
        </a:p>
      </dgm:t>
    </dgm:pt>
    <dgm:pt modelId="{6E94CB7F-EEB2-462B-BE5E-A6FBFC6F4613}">
      <dgm:prSet phldrT="[Text]"/>
      <dgm:spPr/>
      <dgm:t>
        <a:bodyPr/>
        <a:lstStyle/>
        <a:p>
          <a:r>
            <a:rPr lang="en-US" dirty="0" smtClean="0"/>
            <a:t>Teacher Coaching</a:t>
          </a:r>
          <a:endParaRPr lang="en-US" dirty="0"/>
        </a:p>
      </dgm:t>
    </dgm:pt>
    <dgm:pt modelId="{EC5EF1D1-9A17-4B87-B92D-902DC2A6C8AA}" type="parTrans" cxnId="{825E972E-B160-4973-897C-A5A2DB83346E}">
      <dgm:prSet/>
      <dgm:spPr/>
      <dgm:t>
        <a:bodyPr/>
        <a:lstStyle/>
        <a:p>
          <a:endParaRPr lang="en-US"/>
        </a:p>
      </dgm:t>
    </dgm:pt>
    <dgm:pt modelId="{71FDCAE4-B098-4B7A-BE99-715B9130E500}" type="sibTrans" cxnId="{825E972E-B160-4973-897C-A5A2DB83346E}">
      <dgm:prSet/>
      <dgm:spPr/>
      <dgm:t>
        <a:bodyPr/>
        <a:lstStyle/>
        <a:p>
          <a:endParaRPr lang="en-US"/>
        </a:p>
      </dgm:t>
    </dgm:pt>
    <dgm:pt modelId="{9A0E0D1A-C9FA-4489-AF94-0A864388D93C}">
      <dgm:prSet phldrT="[Text]"/>
      <dgm:spPr/>
      <dgm:t>
        <a:bodyPr/>
        <a:lstStyle/>
        <a:p>
          <a:r>
            <a:rPr lang="en-US" dirty="0" smtClean="0"/>
            <a:t>Lesson Plan Feedback</a:t>
          </a:r>
          <a:endParaRPr lang="en-US" dirty="0"/>
        </a:p>
      </dgm:t>
    </dgm:pt>
    <dgm:pt modelId="{041693AE-8EF4-4003-AB0A-3CC1A348FB30}" type="parTrans" cxnId="{CC3098A0-0498-4705-91E2-E209482CE2FA}">
      <dgm:prSet/>
      <dgm:spPr/>
      <dgm:t>
        <a:bodyPr/>
        <a:lstStyle/>
        <a:p>
          <a:endParaRPr lang="en-US"/>
        </a:p>
      </dgm:t>
    </dgm:pt>
    <dgm:pt modelId="{C1E0622D-6DAB-4B2B-89A9-C11398751A5C}" type="sibTrans" cxnId="{CC3098A0-0498-4705-91E2-E209482CE2FA}">
      <dgm:prSet/>
      <dgm:spPr/>
      <dgm:t>
        <a:bodyPr/>
        <a:lstStyle/>
        <a:p>
          <a:endParaRPr lang="en-US"/>
        </a:p>
      </dgm:t>
    </dgm:pt>
    <dgm:pt modelId="{93FAA561-1732-4C6B-9BB8-E762295EF17A}" type="pres">
      <dgm:prSet presAssocID="{22C57065-467F-49DB-8C78-AFD665FF403B}" presName="outerComposite" presStyleCnt="0">
        <dgm:presLayoutVars>
          <dgm:chMax val="2"/>
          <dgm:animLvl val="lvl"/>
          <dgm:resizeHandles val="exact"/>
        </dgm:presLayoutVars>
      </dgm:prSet>
      <dgm:spPr/>
      <dgm:t>
        <a:bodyPr/>
        <a:lstStyle/>
        <a:p>
          <a:endParaRPr lang="en-US"/>
        </a:p>
      </dgm:t>
    </dgm:pt>
    <dgm:pt modelId="{2A947B3F-C090-488B-90AF-6DEEF38A2F55}" type="pres">
      <dgm:prSet presAssocID="{22C57065-467F-49DB-8C78-AFD665FF403B}" presName="dummyMaxCanvas" presStyleCnt="0"/>
      <dgm:spPr/>
      <dgm:t>
        <a:bodyPr/>
        <a:lstStyle/>
        <a:p>
          <a:endParaRPr lang="en-US"/>
        </a:p>
      </dgm:t>
    </dgm:pt>
    <dgm:pt modelId="{A58F5B6B-D120-49B6-9FA4-4D3EDB7988BB}" type="pres">
      <dgm:prSet presAssocID="{22C57065-467F-49DB-8C78-AFD665FF403B}" presName="parentComposite" presStyleCnt="0"/>
      <dgm:spPr/>
      <dgm:t>
        <a:bodyPr/>
        <a:lstStyle/>
        <a:p>
          <a:endParaRPr lang="en-US"/>
        </a:p>
      </dgm:t>
    </dgm:pt>
    <dgm:pt modelId="{50093E90-1675-44FC-BF03-3B140AE426EB}" type="pres">
      <dgm:prSet presAssocID="{22C57065-467F-49DB-8C78-AFD665FF403B}" presName="parent1" presStyleLbl="alignAccFollowNode1" presStyleIdx="0" presStyleCnt="4">
        <dgm:presLayoutVars>
          <dgm:chMax val="4"/>
        </dgm:presLayoutVars>
      </dgm:prSet>
      <dgm:spPr/>
      <dgm:t>
        <a:bodyPr/>
        <a:lstStyle/>
        <a:p>
          <a:endParaRPr lang="en-US"/>
        </a:p>
      </dgm:t>
    </dgm:pt>
    <dgm:pt modelId="{29FECED0-FA3D-4393-AC2E-841B60A8BCF3}" type="pres">
      <dgm:prSet presAssocID="{22C57065-467F-49DB-8C78-AFD665FF403B}" presName="parent2" presStyleLbl="alignAccFollowNode1" presStyleIdx="1" presStyleCnt="4">
        <dgm:presLayoutVars>
          <dgm:chMax val="4"/>
        </dgm:presLayoutVars>
      </dgm:prSet>
      <dgm:spPr/>
      <dgm:t>
        <a:bodyPr/>
        <a:lstStyle/>
        <a:p>
          <a:endParaRPr lang="en-US"/>
        </a:p>
      </dgm:t>
    </dgm:pt>
    <dgm:pt modelId="{BDF4C6A8-6B7B-4A38-A373-0C59FBB23E64}" type="pres">
      <dgm:prSet presAssocID="{22C57065-467F-49DB-8C78-AFD665FF403B}" presName="childrenComposite" presStyleCnt="0"/>
      <dgm:spPr/>
      <dgm:t>
        <a:bodyPr/>
        <a:lstStyle/>
        <a:p>
          <a:endParaRPr lang="en-US"/>
        </a:p>
      </dgm:t>
    </dgm:pt>
    <dgm:pt modelId="{8A570DC4-9B9B-4E0A-97CF-6A07FFB0AFBA}" type="pres">
      <dgm:prSet presAssocID="{22C57065-467F-49DB-8C78-AFD665FF403B}" presName="dummyMaxCanvas_ChildArea" presStyleCnt="0"/>
      <dgm:spPr/>
      <dgm:t>
        <a:bodyPr/>
        <a:lstStyle/>
        <a:p>
          <a:endParaRPr lang="en-US"/>
        </a:p>
      </dgm:t>
    </dgm:pt>
    <dgm:pt modelId="{A70C7C4D-208C-4F3C-B27B-F1590C13C759}" type="pres">
      <dgm:prSet presAssocID="{22C57065-467F-49DB-8C78-AFD665FF403B}" presName="fulcrum" presStyleLbl="alignAccFollowNode1" presStyleIdx="2" presStyleCnt="4"/>
      <dgm:spPr/>
      <dgm:t>
        <a:bodyPr/>
        <a:lstStyle/>
        <a:p>
          <a:endParaRPr lang="en-US"/>
        </a:p>
      </dgm:t>
    </dgm:pt>
    <dgm:pt modelId="{89E80742-6438-439D-8DF8-FD44E04D12CF}" type="pres">
      <dgm:prSet presAssocID="{22C57065-467F-49DB-8C78-AFD665FF403B}" presName="balance_44" presStyleLbl="alignAccFollowNode1" presStyleIdx="3" presStyleCnt="4">
        <dgm:presLayoutVars>
          <dgm:bulletEnabled val="1"/>
        </dgm:presLayoutVars>
      </dgm:prSet>
      <dgm:spPr/>
      <dgm:t>
        <a:bodyPr/>
        <a:lstStyle/>
        <a:p>
          <a:endParaRPr lang="en-US"/>
        </a:p>
      </dgm:t>
    </dgm:pt>
    <dgm:pt modelId="{7F28991E-C0CB-4AB0-89FC-A35A3343666F}" type="pres">
      <dgm:prSet presAssocID="{22C57065-467F-49DB-8C78-AFD665FF403B}" presName="right_44_1" presStyleLbl="node1" presStyleIdx="0" presStyleCnt="8">
        <dgm:presLayoutVars>
          <dgm:bulletEnabled val="1"/>
        </dgm:presLayoutVars>
      </dgm:prSet>
      <dgm:spPr/>
      <dgm:t>
        <a:bodyPr/>
        <a:lstStyle/>
        <a:p>
          <a:endParaRPr lang="en-US"/>
        </a:p>
      </dgm:t>
    </dgm:pt>
    <dgm:pt modelId="{319ED3EE-9C8F-4040-8B38-3FE997D5F2CA}" type="pres">
      <dgm:prSet presAssocID="{22C57065-467F-49DB-8C78-AFD665FF403B}" presName="right_44_2" presStyleLbl="node1" presStyleIdx="1" presStyleCnt="8">
        <dgm:presLayoutVars>
          <dgm:bulletEnabled val="1"/>
        </dgm:presLayoutVars>
      </dgm:prSet>
      <dgm:spPr/>
      <dgm:t>
        <a:bodyPr/>
        <a:lstStyle/>
        <a:p>
          <a:endParaRPr lang="en-US"/>
        </a:p>
      </dgm:t>
    </dgm:pt>
    <dgm:pt modelId="{8FB7EE94-238C-4573-A508-22B9696B2751}" type="pres">
      <dgm:prSet presAssocID="{22C57065-467F-49DB-8C78-AFD665FF403B}" presName="right_44_3" presStyleLbl="node1" presStyleIdx="2" presStyleCnt="8">
        <dgm:presLayoutVars>
          <dgm:bulletEnabled val="1"/>
        </dgm:presLayoutVars>
      </dgm:prSet>
      <dgm:spPr/>
      <dgm:t>
        <a:bodyPr/>
        <a:lstStyle/>
        <a:p>
          <a:endParaRPr lang="en-US"/>
        </a:p>
      </dgm:t>
    </dgm:pt>
    <dgm:pt modelId="{D84358CE-5B7C-44F8-A62E-345EBD898D90}" type="pres">
      <dgm:prSet presAssocID="{22C57065-467F-49DB-8C78-AFD665FF403B}" presName="right_44_4" presStyleLbl="node1" presStyleIdx="3" presStyleCnt="8">
        <dgm:presLayoutVars>
          <dgm:bulletEnabled val="1"/>
        </dgm:presLayoutVars>
      </dgm:prSet>
      <dgm:spPr/>
      <dgm:t>
        <a:bodyPr/>
        <a:lstStyle/>
        <a:p>
          <a:endParaRPr lang="en-US"/>
        </a:p>
      </dgm:t>
    </dgm:pt>
    <dgm:pt modelId="{72133542-59B8-40E6-88DF-3D79C46ACE69}" type="pres">
      <dgm:prSet presAssocID="{22C57065-467F-49DB-8C78-AFD665FF403B}" presName="left_44_1" presStyleLbl="node1" presStyleIdx="4" presStyleCnt="8">
        <dgm:presLayoutVars>
          <dgm:bulletEnabled val="1"/>
        </dgm:presLayoutVars>
      </dgm:prSet>
      <dgm:spPr/>
      <dgm:t>
        <a:bodyPr/>
        <a:lstStyle/>
        <a:p>
          <a:endParaRPr lang="en-US"/>
        </a:p>
      </dgm:t>
    </dgm:pt>
    <dgm:pt modelId="{661EB113-ED9D-4B2B-95E1-538848DC8FBF}" type="pres">
      <dgm:prSet presAssocID="{22C57065-467F-49DB-8C78-AFD665FF403B}" presName="left_44_2" presStyleLbl="node1" presStyleIdx="5" presStyleCnt="8">
        <dgm:presLayoutVars>
          <dgm:bulletEnabled val="1"/>
        </dgm:presLayoutVars>
      </dgm:prSet>
      <dgm:spPr/>
      <dgm:t>
        <a:bodyPr/>
        <a:lstStyle/>
        <a:p>
          <a:endParaRPr lang="en-US"/>
        </a:p>
      </dgm:t>
    </dgm:pt>
    <dgm:pt modelId="{1153A3C3-D8ED-410B-BB69-E72CBBB42EF7}" type="pres">
      <dgm:prSet presAssocID="{22C57065-467F-49DB-8C78-AFD665FF403B}" presName="left_44_3" presStyleLbl="node1" presStyleIdx="6" presStyleCnt="8">
        <dgm:presLayoutVars>
          <dgm:bulletEnabled val="1"/>
        </dgm:presLayoutVars>
      </dgm:prSet>
      <dgm:spPr/>
      <dgm:t>
        <a:bodyPr/>
        <a:lstStyle/>
        <a:p>
          <a:endParaRPr lang="en-US"/>
        </a:p>
      </dgm:t>
    </dgm:pt>
    <dgm:pt modelId="{057437A7-3B56-498D-870B-7189BE6D0749}" type="pres">
      <dgm:prSet presAssocID="{22C57065-467F-49DB-8C78-AFD665FF403B}" presName="left_44_4" presStyleLbl="node1" presStyleIdx="7" presStyleCnt="8">
        <dgm:presLayoutVars>
          <dgm:bulletEnabled val="1"/>
        </dgm:presLayoutVars>
      </dgm:prSet>
      <dgm:spPr/>
      <dgm:t>
        <a:bodyPr/>
        <a:lstStyle/>
        <a:p>
          <a:endParaRPr lang="en-US"/>
        </a:p>
      </dgm:t>
    </dgm:pt>
  </dgm:ptLst>
  <dgm:cxnLst>
    <dgm:cxn modelId="{54267D7D-D632-4F9D-B625-8D1872B96771}" type="presOf" srcId="{BC7BF05E-6D30-4AF7-AB2A-7B76D55D4BFF}" destId="{1153A3C3-D8ED-410B-BB69-E72CBBB42EF7}" srcOrd="0" destOrd="0" presId="urn:microsoft.com/office/officeart/2005/8/layout/balance1"/>
    <dgm:cxn modelId="{C1BE2581-14EB-41A0-9AA5-063924AFCDC4}" srcId="{E3C0893D-403E-4DB5-9DB7-E88134B8CFD2}" destId="{BC7BF05E-6D30-4AF7-AB2A-7B76D55D4BFF}" srcOrd="2" destOrd="0" parTransId="{C50F318D-4F8A-40EC-B0DA-DFAEC43D224B}" sibTransId="{523F7979-FBA1-4E34-936F-A8B06C119EF7}"/>
    <dgm:cxn modelId="{A4736C81-C6FE-4968-9C64-0E6CD157CF52}" type="presOf" srcId="{7F584743-6C21-4C77-9A06-032521C3E193}" destId="{7F28991E-C0CB-4AB0-89FC-A35A3343666F}" srcOrd="0" destOrd="0" presId="urn:microsoft.com/office/officeart/2005/8/layout/balance1"/>
    <dgm:cxn modelId="{CC3098A0-0498-4705-91E2-E209482CE2FA}" srcId="{564627F9-5313-4690-B066-317B884C48B9}" destId="{9A0E0D1A-C9FA-4489-AF94-0A864388D93C}" srcOrd="3" destOrd="0" parTransId="{041693AE-8EF4-4003-AB0A-3CC1A348FB30}" sibTransId="{C1E0622D-6DAB-4B2B-89A9-C11398751A5C}"/>
    <dgm:cxn modelId="{B1E38991-4A9F-4ADF-BAA0-E716FB85E3FE}" srcId="{E3C0893D-403E-4DB5-9DB7-E88134B8CFD2}" destId="{00F8862C-2A5B-45EF-A6AC-8229117376B8}" srcOrd="3" destOrd="0" parTransId="{1E34D44E-30E1-4981-8FF8-CDEFA4A7FE29}" sibTransId="{3FC3581A-118B-4B1A-8034-57F8802EBBCF}"/>
    <dgm:cxn modelId="{41B10457-25AD-47B9-B809-5D498ABE093A}" type="presOf" srcId="{22C57065-467F-49DB-8C78-AFD665FF403B}" destId="{93FAA561-1732-4C6B-9BB8-E762295EF17A}" srcOrd="0" destOrd="0" presId="urn:microsoft.com/office/officeart/2005/8/layout/balance1"/>
    <dgm:cxn modelId="{E4450ACC-7569-42FC-AA12-77F2655F0399}" type="presOf" srcId="{9A0E0D1A-C9FA-4489-AF94-0A864388D93C}" destId="{D84358CE-5B7C-44F8-A62E-345EBD898D90}" srcOrd="0" destOrd="0" presId="urn:microsoft.com/office/officeart/2005/8/layout/balance1"/>
    <dgm:cxn modelId="{B6513B10-403B-426A-B57E-E977F9540A2B}" srcId="{22C57065-467F-49DB-8C78-AFD665FF403B}" destId="{564627F9-5313-4690-B066-317B884C48B9}" srcOrd="1" destOrd="0" parTransId="{ACBA0567-0DEE-4544-88AC-8844459D9DA6}" sibTransId="{A413EA91-9C61-4093-A552-39AAC288A013}"/>
    <dgm:cxn modelId="{45184BBD-2D1D-4979-B017-CC7762F10786}" srcId="{E3C0893D-403E-4DB5-9DB7-E88134B8CFD2}" destId="{390FC092-7FBC-4076-AEED-4CCFBFD209ED}" srcOrd="0" destOrd="0" parTransId="{CBEE28FA-B21F-4657-BB8C-8BF53E0FAA68}" sibTransId="{7781919B-FED6-4F3A-8A21-D02F2517D996}"/>
    <dgm:cxn modelId="{791F18AF-7091-491C-81A3-DCC9927E0CDB}" type="presOf" srcId="{564627F9-5313-4690-B066-317B884C48B9}" destId="{29FECED0-FA3D-4393-AC2E-841B60A8BCF3}" srcOrd="0" destOrd="0" presId="urn:microsoft.com/office/officeart/2005/8/layout/balance1"/>
    <dgm:cxn modelId="{E7EAB0F7-7FF8-468F-AD26-89EE0C3A0C66}" srcId="{E3C0893D-403E-4DB5-9DB7-E88134B8CFD2}" destId="{C2375D6B-B13E-403E-8AE1-33CD11F84917}" srcOrd="1" destOrd="0" parTransId="{07B18C1D-8E9D-4643-986B-49EFF7A06A02}" sibTransId="{9014E7B9-5694-41BC-9AE6-50927EDEF910}"/>
    <dgm:cxn modelId="{0F1F081C-257D-4057-BBD8-6E1B24BBC006}" srcId="{564627F9-5313-4690-B066-317B884C48B9}" destId="{20DF20A3-1850-4A18-9F8D-951D08D91DDC}" srcOrd="1" destOrd="0" parTransId="{F8ABA146-5A78-43EF-9CFD-2C4E6B4B94C6}" sibTransId="{E720BAA1-FF92-492E-A2E2-65B93C3FA382}"/>
    <dgm:cxn modelId="{999FD1A8-528F-4411-8566-4BACA12A0A56}" type="presOf" srcId="{00F8862C-2A5B-45EF-A6AC-8229117376B8}" destId="{057437A7-3B56-498D-870B-7189BE6D0749}" srcOrd="0" destOrd="0" presId="urn:microsoft.com/office/officeart/2005/8/layout/balance1"/>
    <dgm:cxn modelId="{B6E8FD46-57F2-459E-9238-64E9033159F6}" type="presOf" srcId="{E3C0893D-403E-4DB5-9DB7-E88134B8CFD2}" destId="{50093E90-1675-44FC-BF03-3B140AE426EB}" srcOrd="0" destOrd="0" presId="urn:microsoft.com/office/officeart/2005/8/layout/balance1"/>
    <dgm:cxn modelId="{825E972E-B160-4973-897C-A5A2DB83346E}" srcId="{564627F9-5313-4690-B066-317B884C48B9}" destId="{6E94CB7F-EEB2-462B-BE5E-A6FBFC6F4613}" srcOrd="2" destOrd="0" parTransId="{EC5EF1D1-9A17-4B87-B92D-902DC2A6C8AA}" sibTransId="{71FDCAE4-B098-4B7A-BE99-715B9130E500}"/>
    <dgm:cxn modelId="{6F5D4C88-C1E6-4512-B3D2-FAB16F704D96}" srcId="{22C57065-467F-49DB-8C78-AFD665FF403B}" destId="{E3C0893D-403E-4DB5-9DB7-E88134B8CFD2}" srcOrd="0" destOrd="0" parTransId="{983F094C-A9FA-4479-B089-4A578F88C9C6}" sibTransId="{61450123-E2EC-4294-A626-C3EFAA1BC571}"/>
    <dgm:cxn modelId="{E3AE3B6C-7BF9-44F5-9212-6ECC5BEB9CA2}" type="presOf" srcId="{6E94CB7F-EEB2-462B-BE5E-A6FBFC6F4613}" destId="{8FB7EE94-238C-4573-A508-22B9696B2751}" srcOrd="0" destOrd="0" presId="urn:microsoft.com/office/officeart/2005/8/layout/balance1"/>
    <dgm:cxn modelId="{22F1C57F-1FF5-46F7-BA9B-440A505C0ABC}" type="presOf" srcId="{20DF20A3-1850-4A18-9F8D-951D08D91DDC}" destId="{319ED3EE-9C8F-4040-8B38-3FE997D5F2CA}" srcOrd="0" destOrd="0" presId="urn:microsoft.com/office/officeart/2005/8/layout/balance1"/>
    <dgm:cxn modelId="{FD912D9B-90F1-43F5-8823-62A15F32E704}" type="presOf" srcId="{C2375D6B-B13E-403E-8AE1-33CD11F84917}" destId="{661EB113-ED9D-4B2B-95E1-538848DC8FBF}" srcOrd="0" destOrd="0" presId="urn:microsoft.com/office/officeart/2005/8/layout/balance1"/>
    <dgm:cxn modelId="{C2ABF91F-6DB5-4D09-8511-DF82C85F3BA3}" srcId="{564627F9-5313-4690-B066-317B884C48B9}" destId="{7F584743-6C21-4C77-9A06-032521C3E193}" srcOrd="0" destOrd="0" parTransId="{19144586-7040-4984-A2E6-D654717F6CEB}" sibTransId="{56AF5BE8-2E34-4FBA-ACAC-2885DB81DC93}"/>
    <dgm:cxn modelId="{9238144F-637C-42B0-890F-DC3C5FA6CFBB}" type="presOf" srcId="{390FC092-7FBC-4076-AEED-4CCFBFD209ED}" destId="{72133542-59B8-40E6-88DF-3D79C46ACE69}" srcOrd="0" destOrd="0" presId="urn:microsoft.com/office/officeart/2005/8/layout/balance1"/>
    <dgm:cxn modelId="{E91D50EA-5C69-4E5A-B712-863D855434DC}" type="presParOf" srcId="{93FAA561-1732-4C6B-9BB8-E762295EF17A}" destId="{2A947B3F-C090-488B-90AF-6DEEF38A2F55}" srcOrd="0" destOrd="0" presId="urn:microsoft.com/office/officeart/2005/8/layout/balance1"/>
    <dgm:cxn modelId="{54D74CF1-AEDE-4BEF-A749-7FA1FD443160}" type="presParOf" srcId="{93FAA561-1732-4C6B-9BB8-E762295EF17A}" destId="{A58F5B6B-D120-49B6-9FA4-4D3EDB7988BB}" srcOrd="1" destOrd="0" presId="urn:microsoft.com/office/officeart/2005/8/layout/balance1"/>
    <dgm:cxn modelId="{66A0A8DE-3C8B-40A5-B26C-D7A3B0FC8A4D}" type="presParOf" srcId="{A58F5B6B-D120-49B6-9FA4-4D3EDB7988BB}" destId="{50093E90-1675-44FC-BF03-3B140AE426EB}" srcOrd="0" destOrd="0" presId="urn:microsoft.com/office/officeart/2005/8/layout/balance1"/>
    <dgm:cxn modelId="{C42F9663-818F-4F27-9ABE-7B07E90DFACB}" type="presParOf" srcId="{A58F5B6B-D120-49B6-9FA4-4D3EDB7988BB}" destId="{29FECED0-FA3D-4393-AC2E-841B60A8BCF3}" srcOrd="1" destOrd="0" presId="urn:microsoft.com/office/officeart/2005/8/layout/balance1"/>
    <dgm:cxn modelId="{D52D2D60-E3A2-42EE-BB33-0D532D7FC89F}" type="presParOf" srcId="{93FAA561-1732-4C6B-9BB8-E762295EF17A}" destId="{BDF4C6A8-6B7B-4A38-A373-0C59FBB23E64}" srcOrd="2" destOrd="0" presId="urn:microsoft.com/office/officeart/2005/8/layout/balance1"/>
    <dgm:cxn modelId="{DC866F80-F3AF-4006-A68E-4196FDDDEE58}" type="presParOf" srcId="{BDF4C6A8-6B7B-4A38-A373-0C59FBB23E64}" destId="{8A570DC4-9B9B-4E0A-97CF-6A07FFB0AFBA}" srcOrd="0" destOrd="0" presId="urn:microsoft.com/office/officeart/2005/8/layout/balance1"/>
    <dgm:cxn modelId="{88EE4038-59E4-49F2-9061-7E29ABE79057}" type="presParOf" srcId="{BDF4C6A8-6B7B-4A38-A373-0C59FBB23E64}" destId="{A70C7C4D-208C-4F3C-B27B-F1590C13C759}" srcOrd="1" destOrd="0" presId="urn:microsoft.com/office/officeart/2005/8/layout/balance1"/>
    <dgm:cxn modelId="{F096865D-255E-4E32-8A88-688D67955B59}" type="presParOf" srcId="{BDF4C6A8-6B7B-4A38-A373-0C59FBB23E64}" destId="{89E80742-6438-439D-8DF8-FD44E04D12CF}" srcOrd="2" destOrd="0" presId="urn:microsoft.com/office/officeart/2005/8/layout/balance1"/>
    <dgm:cxn modelId="{CE7FB086-F486-42D5-8F44-AE9A4B10D232}" type="presParOf" srcId="{BDF4C6A8-6B7B-4A38-A373-0C59FBB23E64}" destId="{7F28991E-C0CB-4AB0-89FC-A35A3343666F}" srcOrd="3" destOrd="0" presId="urn:microsoft.com/office/officeart/2005/8/layout/balance1"/>
    <dgm:cxn modelId="{63BD767E-A662-4BC1-A99F-D158A1622C7E}" type="presParOf" srcId="{BDF4C6A8-6B7B-4A38-A373-0C59FBB23E64}" destId="{319ED3EE-9C8F-4040-8B38-3FE997D5F2CA}" srcOrd="4" destOrd="0" presId="urn:microsoft.com/office/officeart/2005/8/layout/balance1"/>
    <dgm:cxn modelId="{1C8FA940-2209-4C12-87E9-73D41399C12E}" type="presParOf" srcId="{BDF4C6A8-6B7B-4A38-A373-0C59FBB23E64}" destId="{8FB7EE94-238C-4573-A508-22B9696B2751}" srcOrd="5" destOrd="0" presId="urn:microsoft.com/office/officeart/2005/8/layout/balance1"/>
    <dgm:cxn modelId="{17325230-A772-42EC-9B03-F6F2BBD446D3}" type="presParOf" srcId="{BDF4C6A8-6B7B-4A38-A373-0C59FBB23E64}" destId="{D84358CE-5B7C-44F8-A62E-345EBD898D90}" srcOrd="6" destOrd="0" presId="urn:microsoft.com/office/officeart/2005/8/layout/balance1"/>
    <dgm:cxn modelId="{5309D95F-016D-4E80-92E9-BB7B8B1EFC31}" type="presParOf" srcId="{BDF4C6A8-6B7B-4A38-A373-0C59FBB23E64}" destId="{72133542-59B8-40E6-88DF-3D79C46ACE69}" srcOrd="7" destOrd="0" presId="urn:microsoft.com/office/officeart/2005/8/layout/balance1"/>
    <dgm:cxn modelId="{058928E0-A89B-4773-A79C-BDDA5A846459}" type="presParOf" srcId="{BDF4C6A8-6B7B-4A38-A373-0C59FBB23E64}" destId="{661EB113-ED9D-4B2B-95E1-538848DC8FBF}" srcOrd="8" destOrd="0" presId="urn:microsoft.com/office/officeart/2005/8/layout/balance1"/>
    <dgm:cxn modelId="{5CCD415E-2AFF-42C2-A43F-E172CC382E71}" type="presParOf" srcId="{BDF4C6A8-6B7B-4A38-A373-0C59FBB23E64}" destId="{1153A3C3-D8ED-410B-BB69-E72CBBB42EF7}" srcOrd="9" destOrd="0" presId="urn:microsoft.com/office/officeart/2005/8/layout/balance1"/>
    <dgm:cxn modelId="{A6FF65A1-5AC9-478E-865A-D1DA01FD4709}" type="presParOf" srcId="{BDF4C6A8-6B7B-4A38-A373-0C59FBB23E64}" destId="{057437A7-3B56-498D-870B-7189BE6D0749}" srcOrd="10"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C94CDA-9037-42E9-B7DC-34D1F5BCE0FD}"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en-US"/>
        </a:p>
      </dgm:t>
    </dgm:pt>
    <dgm:pt modelId="{A09F098A-15A0-47B4-B90A-F17FD8CEF4A3}">
      <dgm:prSet phldrT="[Text]"/>
      <dgm:spPr/>
      <dgm:t>
        <a:bodyPr/>
        <a:lstStyle/>
        <a:p>
          <a:r>
            <a:rPr lang="en-US" smtClean="0"/>
            <a:t>Performance  </a:t>
          </a:r>
          <a:r>
            <a:rPr lang="en-US" dirty="0" smtClean="0"/>
            <a:t>Data</a:t>
          </a:r>
          <a:endParaRPr lang="en-US" dirty="0"/>
        </a:p>
      </dgm:t>
    </dgm:pt>
    <dgm:pt modelId="{C1B15499-DECE-444A-86E3-53978C0CA12E}" type="parTrans" cxnId="{578E8369-DDB0-40F9-B24D-B238BDA3A3AA}">
      <dgm:prSet/>
      <dgm:spPr/>
      <dgm:t>
        <a:bodyPr/>
        <a:lstStyle/>
        <a:p>
          <a:endParaRPr lang="en-US"/>
        </a:p>
      </dgm:t>
    </dgm:pt>
    <dgm:pt modelId="{7290AA6E-DC77-45A5-B835-E06A593182C8}" type="sibTrans" cxnId="{578E8369-DDB0-40F9-B24D-B238BDA3A3AA}">
      <dgm:prSet/>
      <dgm:spPr/>
      <dgm:t>
        <a:bodyPr/>
        <a:lstStyle/>
        <a:p>
          <a:endParaRPr lang="en-US"/>
        </a:p>
      </dgm:t>
    </dgm:pt>
    <dgm:pt modelId="{808643AD-1A3A-4D1E-A2EF-B54554CFC4A9}">
      <dgm:prSet phldrT="[Text]"/>
      <dgm:spPr/>
      <dgm:t>
        <a:bodyPr/>
        <a:lstStyle/>
        <a:p>
          <a:r>
            <a:rPr lang="en-US" smtClean="0"/>
            <a:t>Process </a:t>
          </a:r>
          <a:r>
            <a:rPr lang="en-US" dirty="0" smtClean="0"/>
            <a:t>Data</a:t>
          </a:r>
          <a:endParaRPr lang="en-US" dirty="0"/>
        </a:p>
      </dgm:t>
    </dgm:pt>
    <dgm:pt modelId="{FA54B36A-48A9-414A-A669-237D3C8AE2E0}" type="parTrans" cxnId="{8A908F60-B08B-4141-9B73-F6260E32F964}">
      <dgm:prSet/>
      <dgm:spPr/>
      <dgm:t>
        <a:bodyPr/>
        <a:lstStyle/>
        <a:p>
          <a:endParaRPr lang="en-US"/>
        </a:p>
      </dgm:t>
    </dgm:pt>
    <dgm:pt modelId="{660D95B1-514B-459D-8E92-310B38205512}" type="sibTrans" cxnId="{8A908F60-B08B-4141-9B73-F6260E32F964}">
      <dgm:prSet/>
      <dgm:spPr/>
      <dgm:t>
        <a:bodyPr/>
        <a:lstStyle/>
        <a:p>
          <a:endParaRPr lang="en-US"/>
        </a:p>
      </dgm:t>
    </dgm:pt>
    <dgm:pt modelId="{83079EC8-59E9-4C49-AF78-97CCCA8AE306}">
      <dgm:prSet phldrT="[Text]"/>
      <dgm:spPr/>
      <dgm:t>
        <a:bodyPr/>
        <a:lstStyle/>
        <a:p>
          <a:r>
            <a:rPr lang="en-US" smtClean="0"/>
            <a:t>Perception </a:t>
          </a:r>
          <a:r>
            <a:rPr lang="en-US" dirty="0" smtClean="0"/>
            <a:t>Data</a:t>
          </a:r>
          <a:endParaRPr lang="en-US" dirty="0"/>
        </a:p>
      </dgm:t>
    </dgm:pt>
    <dgm:pt modelId="{C733494B-4EBC-4C95-A57A-803B51827C64}" type="parTrans" cxnId="{5738C1BE-947C-4263-B28D-F5FEFB6F556E}">
      <dgm:prSet/>
      <dgm:spPr/>
      <dgm:t>
        <a:bodyPr/>
        <a:lstStyle/>
        <a:p>
          <a:endParaRPr lang="en-US"/>
        </a:p>
      </dgm:t>
    </dgm:pt>
    <dgm:pt modelId="{FFF8FB6E-9B19-4070-90C0-0EB7C96623C2}" type="sibTrans" cxnId="{5738C1BE-947C-4263-B28D-F5FEFB6F556E}">
      <dgm:prSet/>
      <dgm:spPr/>
      <dgm:t>
        <a:bodyPr/>
        <a:lstStyle/>
        <a:p>
          <a:endParaRPr lang="en-US"/>
        </a:p>
      </dgm:t>
    </dgm:pt>
    <dgm:pt modelId="{EC841FD4-F9B5-4016-8EB0-4B164998E06C}">
      <dgm:prSet phldrT="[Text]" phldr="1"/>
      <dgm:spPr/>
      <dgm:t>
        <a:bodyPr/>
        <a:lstStyle/>
        <a:p>
          <a:endParaRPr lang="en-US" dirty="0"/>
        </a:p>
      </dgm:t>
    </dgm:pt>
    <dgm:pt modelId="{C2BD3438-E4EC-41AB-A2BD-A0CD04FD9279}" type="parTrans" cxnId="{20A8556E-72CA-482A-958A-30C700B3900A}">
      <dgm:prSet/>
      <dgm:spPr/>
      <dgm:t>
        <a:bodyPr/>
        <a:lstStyle/>
        <a:p>
          <a:endParaRPr lang="en-US"/>
        </a:p>
      </dgm:t>
    </dgm:pt>
    <dgm:pt modelId="{035E4BF8-4389-4904-81E9-9E017CD23609}" type="sibTrans" cxnId="{20A8556E-72CA-482A-958A-30C700B3900A}">
      <dgm:prSet/>
      <dgm:spPr/>
      <dgm:t>
        <a:bodyPr/>
        <a:lstStyle/>
        <a:p>
          <a:endParaRPr lang="en-US"/>
        </a:p>
      </dgm:t>
    </dgm:pt>
    <dgm:pt modelId="{828A77AA-5F17-46C3-8AD4-A1BCE8C0F67E}">
      <dgm:prSet phldrT="[Text]"/>
      <dgm:spPr/>
      <dgm:t>
        <a:bodyPr/>
        <a:lstStyle/>
        <a:p>
          <a:r>
            <a:rPr lang="en-US" dirty="0" smtClean="0"/>
            <a:t>Performance Management Tool</a:t>
          </a:r>
          <a:endParaRPr lang="en-US" dirty="0"/>
        </a:p>
      </dgm:t>
    </dgm:pt>
    <dgm:pt modelId="{3FA88ADD-1D2E-4BE2-9CDD-620D8E6532E1}" type="parTrans" cxnId="{7CD5105E-1290-42E3-98AB-9E9A3313B625}">
      <dgm:prSet/>
      <dgm:spPr/>
      <dgm:t>
        <a:bodyPr/>
        <a:lstStyle/>
        <a:p>
          <a:endParaRPr lang="en-US"/>
        </a:p>
      </dgm:t>
    </dgm:pt>
    <dgm:pt modelId="{E439EB57-0F79-407D-9DB1-083FBFF831AE}" type="sibTrans" cxnId="{7CD5105E-1290-42E3-98AB-9E9A3313B625}">
      <dgm:prSet/>
      <dgm:spPr/>
      <dgm:t>
        <a:bodyPr/>
        <a:lstStyle/>
        <a:p>
          <a:endParaRPr lang="en-US"/>
        </a:p>
      </dgm:t>
    </dgm:pt>
    <dgm:pt modelId="{B72FC582-055B-4317-B75B-F2AB73E90715}" type="pres">
      <dgm:prSet presAssocID="{CCC94CDA-9037-42E9-B7DC-34D1F5BCE0FD}" presName="Name0" presStyleCnt="0">
        <dgm:presLayoutVars>
          <dgm:chMax val="4"/>
          <dgm:resizeHandles val="exact"/>
        </dgm:presLayoutVars>
      </dgm:prSet>
      <dgm:spPr/>
      <dgm:t>
        <a:bodyPr/>
        <a:lstStyle/>
        <a:p>
          <a:endParaRPr lang="en-US"/>
        </a:p>
      </dgm:t>
    </dgm:pt>
    <dgm:pt modelId="{153305FA-E50E-43F4-A186-C00FC2708CE1}" type="pres">
      <dgm:prSet presAssocID="{CCC94CDA-9037-42E9-B7DC-34D1F5BCE0FD}" presName="ellipse" presStyleLbl="trBgShp" presStyleIdx="0" presStyleCnt="1"/>
      <dgm:spPr/>
    </dgm:pt>
    <dgm:pt modelId="{D8334AB8-F61C-4FA9-AB16-537AB4F1B863}" type="pres">
      <dgm:prSet presAssocID="{CCC94CDA-9037-42E9-B7DC-34D1F5BCE0FD}" presName="arrow1" presStyleLbl="fgShp" presStyleIdx="0" presStyleCnt="1"/>
      <dgm:spPr/>
    </dgm:pt>
    <dgm:pt modelId="{20FA5F00-C454-4798-9F51-9EA259765A4C}" type="pres">
      <dgm:prSet presAssocID="{CCC94CDA-9037-42E9-B7DC-34D1F5BCE0FD}" presName="rectangle" presStyleLbl="revTx" presStyleIdx="0" presStyleCnt="1">
        <dgm:presLayoutVars>
          <dgm:bulletEnabled val="1"/>
        </dgm:presLayoutVars>
      </dgm:prSet>
      <dgm:spPr/>
      <dgm:t>
        <a:bodyPr/>
        <a:lstStyle/>
        <a:p>
          <a:endParaRPr lang="en-US"/>
        </a:p>
      </dgm:t>
    </dgm:pt>
    <dgm:pt modelId="{DC2F7B42-51F0-47C6-909B-22DAD5CFB061}" type="pres">
      <dgm:prSet presAssocID="{808643AD-1A3A-4D1E-A2EF-B54554CFC4A9}" presName="item1" presStyleLbl="node1" presStyleIdx="0" presStyleCnt="3">
        <dgm:presLayoutVars>
          <dgm:bulletEnabled val="1"/>
        </dgm:presLayoutVars>
      </dgm:prSet>
      <dgm:spPr/>
      <dgm:t>
        <a:bodyPr/>
        <a:lstStyle/>
        <a:p>
          <a:endParaRPr lang="en-US"/>
        </a:p>
      </dgm:t>
    </dgm:pt>
    <dgm:pt modelId="{269FA90B-6842-42B7-9719-212E9DE40F42}" type="pres">
      <dgm:prSet presAssocID="{83079EC8-59E9-4C49-AF78-97CCCA8AE306}" presName="item2" presStyleLbl="node1" presStyleIdx="1" presStyleCnt="3">
        <dgm:presLayoutVars>
          <dgm:bulletEnabled val="1"/>
        </dgm:presLayoutVars>
      </dgm:prSet>
      <dgm:spPr/>
      <dgm:t>
        <a:bodyPr/>
        <a:lstStyle/>
        <a:p>
          <a:endParaRPr lang="en-US"/>
        </a:p>
      </dgm:t>
    </dgm:pt>
    <dgm:pt modelId="{15E67B62-9880-4228-B611-D80C8B7905C0}" type="pres">
      <dgm:prSet presAssocID="{828A77AA-5F17-46C3-8AD4-A1BCE8C0F67E}" presName="item3" presStyleLbl="node1" presStyleIdx="2" presStyleCnt="3">
        <dgm:presLayoutVars>
          <dgm:bulletEnabled val="1"/>
        </dgm:presLayoutVars>
      </dgm:prSet>
      <dgm:spPr/>
      <dgm:t>
        <a:bodyPr/>
        <a:lstStyle/>
        <a:p>
          <a:endParaRPr lang="en-US"/>
        </a:p>
      </dgm:t>
    </dgm:pt>
    <dgm:pt modelId="{5C490D0A-993D-4C7A-871B-4E3B9A416AF1}" type="pres">
      <dgm:prSet presAssocID="{CCC94CDA-9037-42E9-B7DC-34D1F5BCE0FD}" presName="funnel" presStyleLbl="trAlignAcc1" presStyleIdx="0" presStyleCnt="1"/>
      <dgm:spPr/>
    </dgm:pt>
  </dgm:ptLst>
  <dgm:cxnLst>
    <dgm:cxn modelId="{B3D5092B-EC67-43D1-8C1B-57F44497B1F4}" type="presOf" srcId="{808643AD-1A3A-4D1E-A2EF-B54554CFC4A9}" destId="{269FA90B-6842-42B7-9719-212E9DE40F42}" srcOrd="0" destOrd="0" presId="urn:microsoft.com/office/officeart/2005/8/layout/funnel1"/>
    <dgm:cxn modelId="{7CD5105E-1290-42E3-98AB-9E9A3313B625}" srcId="{CCC94CDA-9037-42E9-B7DC-34D1F5BCE0FD}" destId="{828A77AA-5F17-46C3-8AD4-A1BCE8C0F67E}" srcOrd="3" destOrd="0" parTransId="{3FA88ADD-1D2E-4BE2-9CDD-620D8E6532E1}" sibTransId="{E439EB57-0F79-407D-9DB1-083FBFF831AE}"/>
    <dgm:cxn modelId="{20A8556E-72CA-482A-958A-30C700B3900A}" srcId="{CCC94CDA-9037-42E9-B7DC-34D1F5BCE0FD}" destId="{EC841FD4-F9B5-4016-8EB0-4B164998E06C}" srcOrd="4" destOrd="0" parTransId="{C2BD3438-E4EC-41AB-A2BD-A0CD04FD9279}" sibTransId="{035E4BF8-4389-4904-81E9-9E017CD23609}"/>
    <dgm:cxn modelId="{E9F8FE66-5C7C-4D7E-8A7A-553B90019D99}" type="presOf" srcId="{828A77AA-5F17-46C3-8AD4-A1BCE8C0F67E}" destId="{20FA5F00-C454-4798-9F51-9EA259765A4C}" srcOrd="0" destOrd="0" presId="urn:microsoft.com/office/officeart/2005/8/layout/funnel1"/>
    <dgm:cxn modelId="{E3106B01-E415-4443-8497-4C10FA1E9587}" type="presOf" srcId="{83079EC8-59E9-4C49-AF78-97CCCA8AE306}" destId="{DC2F7B42-51F0-47C6-909B-22DAD5CFB061}" srcOrd="0" destOrd="0" presId="urn:microsoft.com/office/officeart/2005/8/layout/funnel1"/>
    <dgm:cxn modelId="{8A908F60-B08B-4141-9B73-F6260E32F964}" srcId="{CCC94CDA-9037-42E9-B7DC-34D1F5BCE0FD}" destId="{808643AD-1A3A-4D1E-A2EF-B54554CFC4A9}" srcOrd="1" destOrd="0" parTransId="{FA54B36A-48A9-414A-A669-237D3C8AE2E0}" sibTransId="{660D95B1-514B-459D-8E92-310B38205512}"/>
    <dgm:cxn modelId="{578E8369-DDB0-40F9-B24D-B238BDA3A3AA}" srcId="{CCC94CDA-9037-42E9-B7DC-34D1F5BCE0FD}" destId="{A09F098A-15A0-47B4-B90A-F17FD8CEF4A3}" srcOrd="0" destOrd="0" parTransId="{C1B15499-DECE-444A-86E3-53978C0CA12E}" sibTransId="{7290AA6E-DC77-45A5-B835-E06A593182C8}"/>
    <dgm:cxn modelId="{5738C1BE-947C-4263-B28D-F5FEFB6F556E}" srcId="{CCC94CDA-9037-42E9-B7DC-34D1F5BCE0FD}" destId="{83079EC8-59E9-4C49-AF78-97CCCA8AE306}" srcOrd="2" destOrd="0" parTransId="{C733494B-4EBC-4C95-A57A-803B51827C64}" sibTransId="{FFF8FB6E-9B19-4070-90C0-0EB7C96623C2}"/>
    <dgm:cxn modelId="{9F61AAAE-0F4A-42C1-B600-02A4403F9106}" type="presOf" srcId="{CCC94CDA-9037-42E9-B7DC-34D1F5BCE0FD}" destId="{B72FC582-055B-4317-B75B-F2AB73E90715}" srcOrd="0" destOrd="0" presId="urn:microsoft.com/office/officeart/2005/8/layout/funnel1"/>
    <dgm:cxn modelId="{A0B2934B-7C9F-492F-A417-2493E11FC66B}" type="presOf" srcId="{A09F098A-15A0-47B4-B90A-F17FD8CEF4A3}" destId="{15E67B62-9880-4228-B611-D80C8B7905C0}" srcOrd="0" destOrd="0" presId="urn:microsoft.com/office/officeart/2005/8/layout/funnel1"/>
    <dgm:cxn modelId="{5F455AB5-04FF-46BC-BE8D-B62C9B503993}" type="presParOf" srcId="{B72FC582-055B-4317-B75B-F2AB73E90715}" destId="{153305FA-E50E-43F4-A186-C00FC2708CE1}" srcOrd="0" destOrd="0" presId="urn:microsoft.com/office/officeart/2005/8/layout/funnel1"/>
    <dgm:cxn modelId="{7963B946-FAFA-4E95-896F-FEA4C1CE29AF}" type="presParOf" srcId="{B72FC582-055B-4317-B75B-F2AB73E90715}" destId="{D8334AB8-F61C-4FA9-AB16-537AB4F1B863}" srcOrd="1" destOrd="0" presId="urn:microsoft.com/office/officeart/2005/8/layout/funnel1"/>
    <dgm:cxn modelId="{A33D5823-9CD2-4B57-901C-B8F6AA8FC958}" type="presParOf" srcId="{B72FC582-055B-4317-B75B-F2AB73E90715}" destId="{20FA5F00-C454-4798-9F51-9EA259765A4C}" srcOrd="2" destOrd="0" presId="urn:microsoft.com/office/officeart/2005/8/layout/funnel1"/>
    <dgm:cxn modelId="{3E13F8B0-4CF2-47AE-87D8-48C243CADD5B}" type="presParOf" srcId="{B72FC582-055B-4317-B75B-F2AB73E90715}" destId="{DC2F7B42-51F0-47C6-909B-22DAD5CFB061}" srcOrd="3" destOrd="0" presId="urn:microsoft.com/office/officeart/2005/8/layout/funnel1"/>
    <dgm:cxn modelId="{B95D9037-2463-4789-8E7D-4AD2F3218821}" type="presParOf" srcId="{B72FC582-055B-4317-B75B-F2AB73E90715}" destId="{269FA90B-6842-42B7-9719-212E9DE40F42}" srcOrd="4" destOrd="0" presId="urn:microsoft.com/office/officeart/2005/8/layout/funnel1"/>
    <dgm:cxn modelId="{5549A51D-3700-435D-A49F-48D0525481C3}" type="presParOf" srcId="{B72FC582-055B-4317-B75B-F2AB73E90715}" destId="{15E67B62-9880-4228-B611-D80C8B7905C0}" srcOrd="5" destOrd="0" presId="urn:microsoft.com/office/officeart/2005/8/layout/funnel1"/>
    <dgm:cxn modelId="{BA741B18-6DD4-4FCF-9DDC-378E579326C8}" type="presParOf" srcId="{B72FC582-055B-4317-B75B-F2AB73E90715}" destId="{5C490D0A-993D-4C7A-871B-4E3B9A416AF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650DCFAD-C176-4F88-98DB-DC649C75C965}" srcId="{BCE920F1-7C52-40B6-ACCC-C6C152C15DFF}" destId="{B876007D-2B1F-40EA-A287-31CAE7BB5E31}" srcOrd="2" destOrd="0" parTransId="{AEC02812-5285-4D7A-85C4-5432BBA32032}" sibTransId="{A58A09CF-0007-4410-9D15-EBE4A6AEBFA9}"/>
    <dgm:cxn modelId="{00D2D414-1D5D-470C-87F1-9CC7663D7DEE}" srcId="{BCE920F1-7C52-40B6-ACCC-C6C152C15DFF}" destId="{B243A5E8-B30A-4747-8A91-C88F34FE55FD}" srcOrd="3" destOrd="0" parTransId="{BFC6EFB6-0A37-4E58-8B18-1FE610DEFD7C}" sibTransId="{F7B51C58-F89C-4C2F-9AD9-60ADFEA3478A}"/>
    <dgm:cxn modelId="{04BA2904-3BA2-4FC1-A49A-B4F3D73D38AB}" srcId="{BCE920F1-7C52-40B6-ACCC-C6C152C15DFF}" destId="{63806CDE-234F-47A4-BA79-14B20A5505BF}" srcOrd="1" destOrd="0" parTransId="{E80DF702-7F70-4D10-9B31-16AFEE2E8537}" sibTransId="{B7B92D67-CEC3-42C4-A538-0A873EB35A26}"/>
    <dgm:cxn modelId="{1CD74F49-A3CE-4AD1-951A-75A56D779C3E}" type="presOf" srcId="{50A5A045-B34E-4B7C-B59C-05D16611EAD5}" destId="{42C05550-F835-4ADB-B7AA-DC9EA16D2389}" srcOrd="0" destOrd="0" presId="urn:microsoft.com/office/officeart/2005/8/layout/chevron1"/>
    <dgm:cxn modelId="{1EC769D7-D955-4D6A-9087-5C3CCFF37ACF}" srcId="{BCE920F1-7C52-40B6-ACCC-C6C152C15DFF}" destId="{50A5A045-B34E-4B7C-B59C-05D16611EAD5}" srcOrd="0" destOrd="0" parTransId="{602A5702-CD7C-482D-AF93-9439BFE03E1E}" sibTransId="{23D4A00A-3F74-449B-A611-5B52E3E24AB3}"/>
    <dgm:cxn modelId="{A7C4D07D-DBE8-4A67-B4C6-490867AEC1FA}" type="presOf" srcId="{B243A5E8-B30A-4747-8A91-C88F34FE55FD}" destId="{659C45D7-A8FD-4EF2-934F-ABF6BEC1C4BC}" srcOrd="0" destOrd="0" presId="urn:microsoft.com/office/officeart/2005/8/layout/chevron1"/>
    <dgm:cxn modelId="{B90C0C32-E4C5-44EF-A88D-AA05E793AA88}" type="presOf" srcId="{B876007D-2B1F-40EA-A287-31CAE7BB5E31}" destId="{305DA635-57A6-45A4-9EA2-11619791B3BF}"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4C3CE8C2-F935-4D02-95E3-9C6798B10E7A}" type="presOf" srcId="{63806CDE-234F-47A4-BA79-14B20A5505BF}" destId="{06AF4E74-2314-4A2F-98B7-EC772E975A23}" srcOrd="0" destOrd="0" presId="urn:microsoft.com/office/officeart/2005/8/layout/chevron1"/>
    <dgm:cxn modelId="{106B0CA6-7679-4455-8A80-8BC68373CB9E}" type="presOf" srcId="{BCE920F1-7C52-40B6-ACCC-C6C152C15DFF}" destId="{5F320B57-014F-4257-9F84-34CE9B050278}" srcOrd="0" destOrd="0" presId="urn:microsoft.com/office/officeart/2005/8/layout/chevron1"/>
    <dgm:cxn modelId="{EBEB5EDA-6701-4296-9279-295CD7299CDA}" type="presOf" srcId="{EDB522E3-B643-4C02-86F1-81C8FC4D88BD}" destId="{90ED9963-8D68-4746-90B2-740E050469B0}" srcOrd="0" destOrd="0" presId="urn:microsoft.com/office/officeart/2005/8/layout/chevron1"/>
    <dgm:cxn modelId="{9F68FA81-FC35-4D4E-B769-80E6A31754BC}" type="presParOf" srcId="{5F320B57-014F-4257-9F84-34CE9B050278}" destId="{42C05550-F835-4ADB-B7AA-DC9EA16D2389}" srcOrd="0" destOrd="0" presId="urn:microsoft.com/office/officeart/2005/8/layout/chevron1"/>
    <dgm:cxn modelId="{99E5BE71-86AA-4CCC-B350-C6D7DFC19E47}" type="presParOf" srcId="{5F320B57-014F-4257-9F84-34CE9B050278}" destId="{08121ED1-C1DD-4E98-949D-D4E5FCA2284C}" srcOrd="1" destOrd="0" presId="urn:microsoft.com/office/officeart/2005/8/layout/chevron1"/>
    <dgm:cxn modelId="{10D9323A-FB88-4285-8B0F-ABC8FB4A37D3}" type="presParOf" srcId="{5F320B57-014F-4257-9F84-34CE9B050278}" destId="{06AF4E74-2314-4A2F-98B7-EC772E975A23}" srcOrd="2" destOrd="0" presId="urn:microsoft.com/office/officeart/2005/8/layout/chevron1"/>
    <dgm:cxn modelId="{C3DEA422-9C05-406F-9BD0-333F93028770}" type="presParOf" srcId="{5F320B57-014F-4257-9F84-34CE9B050278}" destId="{7B2FCE05-561D-4E53-B928-08D1745D0372}" srcOrd="3" destOrd="0" presId="urn:microsoft.com/office/officeart/2005/8/layout/chevron1"/>
    <dgm:cxn modelId="{2928395B-7E7C-4E0C-B359-8E88A9FD40EB}" type="presParOf" srcId="{5F320B57-014F-4257-9F84-34CE9B050278}" destId="{305DA635-57A6-45A4-9EA2-11619791B3BF}" srcOrd="4" destOrd="0" presId="urn:microsoft.com/office/officeart/2005/8/layout/chevron1"/>
    <dgm:cxn modelId="{A3358E8D-3FDA-48F3-ADB4-0835E9FB6CEF}" type="presParOf" srcId="{5F320B57-014F-4257-9F84-34CE9B050278}" destId="{7F967FCC-3726-4CB1-BE5C-F8CECAD23E5F}" srcOrd="5" destOrd="0" presId="urn:microsoft.com/office/officeart/2005/8/layout/chevron1"/>
    <dgm:cxn modelId="{A5C0622F-5EB5-4993-99E4-20D358207BDE}" type="presParOf" srcId="{5F320B57-014F-4257-9F84-34CE9B050278}" destId="{659C45D7-A8FD-4EF2-934F-ABF6BEC1C4BC}" srcOrd="6" destOrd="0" presId="urn:microsoft.com/office/officeart/2005/8/layout/chevron1"/>
    <dgm:cxn modelId="{2FE659B7-28A7-4F93-B1A8-78B6EFC0FCF4}" type="presParOf" srcId="{5F320B57-014F-4257-9F84-34CE9B050278}" destId="{B8F7F5AB-5F64-4B9E-9F4E-62C3AC60B6BF}" srcOrd="7" destOrd="0" presId="urn:microsoft.com/office/officeart/2005/8/layout/chevron1"/>
    <dgm:cxn modelId="{B299D7DF-F48B-42FD-9AB4-D9CF27E09B6E}"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17CAE26E-2A9B-4870-A4F8-6405F1EB6D62}" type="presOf" srcId="{50A5A045-B34E-4B7C-B59C-05D16611EAD5}" destId="{42C05550-F835-4ADB-B7AA-DC9EA16D2389}" srcOrd="0" destOrd="0" presId="urn:microsoft.com/office/officeart/2005/8/layout/chevron1"/>
    <dgm:cxn modelId="{69DF53CB-D9C0-464D-BF73-F6FE0373A2BF}" type="presOf" srcId="{63806CDE-234F-47A4-BA79-14B20A5505BF}" destId="{06AF4E74-2314-4A2F-98B7-EC772E975A23}" srcOrd="0" destOrd="0" presId="urn:microsoft.com/office/officeart/2005/8/layout/chevron1"/>
    <dgm:cxn modelId="{D6A930F8-E7FF-45F1-AE57-3ACB6B20B841}" type="presOf" srcId="{BCE920F1-7C52-40B6-ACCC-C6C152C15DFF}" destId="{5F320B57-014F-4257-9F84-34CE9B050278}" srcOrd="0" destOrd="0" presId="urn:microsoft.com/office/officeart/2005/8/layout/chevron1"/>
    <dgm:cxn modelId="{00D2D414-1D5D-470C-87F1-9CC7663D7DEE}" srcId="{BCE920F1-7C52-40B6-ACCC-C6C152C15DFF}" destId="{B243A5E8-B30A-4747-8A91-C88F34FE55FD}" srcOrd="3" destOrd="0" parTransId="{BFC6EFB6-0A37-4E58-8B18-1FE610DEFD7C}" sibTransId="{F7B51C58-F89C-4C2F-9AD9-60ADFEA3478A}"/>
    <dgm:cxn modelId="{04BA2904-3BA2-4FC1-A49A-B4F3D73D38AB}" srcId="{BCE920F1-7C52-40B6-ACCC-C6C152C15DFF}" destId="{63806CDE-234F-47A4-BA79-14B20A5505BF}" srcOrd="1" destOrd="0" parTransId="{E80DF702-7F70-4D10-9B31-16AFEE2E8537}" sibTransId="{B7B92D67-CEC3-42C4-A538-0A873EB35A26}"/>
    <dgm:cxn modelId="{3A974432-0411-4C1C-8B4A-545EDF7E26B3}" type="presOf" srcId="{EDB522E3-B643-4C02-86F1-81C8FC4D88BD}" destId="{90ED9963-8D68-4746-90B2-740E050469B0}"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1EC769D7-D955-4D6A-9087-5C3CCFF37ACF}" srcId="{BCE920F1-7C52-40B6-ACCC-C6C152C15DFF}" destId="{50A5A045-B34E-4B7C-B59C-05D16611EAD5}" srcOrd="0" destOrd="0" parTransId="{602A5702-CD7C-482D-AF93-9439BFE03E1E}" sibTransId="{23D4A00A-3F74-449B-A611-5B52E3E24AB3}"/>
    <dgm:cxn modelId="{650DCFAD-C176-4F88-98DB-DC649C75C965}" srcId="{BCE920F1-7C52-40B6-ACCC-C6C152C15DFF}" destId="{B876007D-2B1F-40EA-A287-31CAE7BB5E31}" srcOrd="2" destOrd="0" parTransId="{AEC02812-5285-4D7A-85C4-5432BBA32032}" sibTransId="{A58A09CF-0007-4410-9D15-EBE4A6AEBFA9}"/>
    <dgm:cxn modelId="{10B779C8-AD45-4F3E-994A-27F42550CEE5}" type="presOf" srcId="{B243A5E8-B30A-4747-8A91-C88F34FE55FD}" destId="{659C45D7-A8FD-4EF2-934F-ABF6BEC1C4BC}" srcOrd="0" destOrd="0" presId="urn:microsoft.com/office/officeart/2005/8/layout/chevron1"/>
    <dgm:cxn modelId="{9C2EE828-ED9D-4F46-931F-D62B506E6041}" type="presOf" srcId="{B876007D-2B1F-40EA-A287-31CAE7BB5E31}" destId="{305DA635-57A6-45A4-9EA2-11619791B3BF}" srcOrd="0" destOrd="0" presId="urn:microsoft.com/office/officeart/2005/8/layout/chevron1"/>
    <dgm:cxn modelId="{7B1E6938-7EE0-4138-94C6-78C614872E30}" type="presParOf" srcId="{5F320B57-014F-4257-9F84-34CE9B050278}" destId="{42C05550-F835-4ADB-B7AA-DC9EA16D2389}" srcOrd="0" destOrd="0" presId="urn:microsoft.com/office/officeart/2005/8/layout/chevron1"/>
    <dgm:cxn modelId="{CAE49027-D499-4510-BD90-862915E6395C}" type="presParOf" srcId="{5F320B57-014F-4257-9F84-34CE9B050278}" destId="{08121ED1-C1DD-4E98-949D-D4E5FCA2284C}" srcOrd="1" destOrd="0" presId="urn:microsoft.com/office/officeart/2005/8/layout/chevron1"/>
    <dgm:cxn modelId="{DE037870-5853-4009-8472-EF5655097C69}" type="presParOf" srcId="{5F320B57-014F-4257-9F84-34CE9B050278}" destId="{06AF4E74-2314-4A2F-98B7-EC772E975A23}" srcOrd="2" destOrd="0" presId="urn:microsoft.com/office/officeart/2005/8/layout/chevron1"/>
    <dgm:cxn modelId="{547BDFB8-922E-4A16-A2F5-3041704C6199}" type="presParOf" srcId="{5F320B57-014F-4257-9F84-34CE9B050278}" destId="{7B2FCE05-561D-4E53-B928-08D1745D0372}" srcOrd="3" destOrd="0" presId="urn:microsoft.com/office/officeart/2005/8/layout/chevron1"/>
    <dgm:cxn modelId="{BFC338E7-A625-475B-8136-CC528C3CE554}" type="presParOf" srcId="{5F320B57-014F-4257-9F84-34CE9B050278}" destId="{305DA635-57A6-45A4-9EA2-11619791B3BF}" srcOrd="4" destOrd="0" presId="urn:microsoft.com/office/officeart/2005/8/layout/chevron1"/>
    <dgm:cxn modelId="{3F1352F5-7FFE-4CD1-A944-967039734274}" type="presParOf" srcId="{5F320B57-014F-4257-9F84-34CE9B050278}" destId="{7F967FCC-3726-4CB1-BE5C-F8CECAD23E5F}" srcOrd="5" destOrd="0" presId="urn:microsoft.com/office/officeart/2005/8/layout/chevron1"/>
    <dgm:cxn modelId="{083BE999-F2A4-4615-931D-869A33D91AC7}" type="presParOf" srcId="{5F320B57-014F-4257-9F84-34CE9B050278}" destId="{659C45D7-A8FD-4EF2-934F-ABF6BEC1C4BC}" srcOrd="6" destOrd="0" presId="urn:microsoft.com/office/officeart/2005/8/layout/chevron1"/>
    <dgm:cxn modelId="{888A1D8B-E57F-453F-9793-54132277B2BE}" type="presParOf" srcId="{5F320B57-014F-4257-9F84-34CE9B050278}" destId="{B8F7F5AB-5F64-4B9E-9F4E-62C3AC60B6BF}" srcOrd="7" destOrd="0" presId="urn:microsoft.com/office/officeart/2005/8/layout/chevron1"/>
    <dgm:cxn modelId="{DC985824-3638-41D5-9D29-03F6BC2DD578}"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650DCFAD-C176-4F88-98DB-DC649C75C965}" srcId="{BCE920F1-7C52-40B6-ACCC-C6C152C15DFF}" destId="{B876007D-2B1F-40EA-A287-31CAE7BB5E31}" srcOrd="2" destOrd="0" parTransId="{AEC02812-5285-4D7A-85C4-5432BBA32032}" sibTransId="{A58A09CF-0007-4410-9D15-EBE4A6AEBFA9}"/>
    <dgm:cxn modelId="{00D2D414-1D5D-470C-87F1-9CC7663D7DEE}" srcId="{BCE920F1-7C52-40B6-ACCC-C6C152C15DFF}" destId="{B243A5E8-B30A-4747-8A91-C88F34FE55FD}" srcOrd="3" destOrd="0" parTransId="{BFC6EFB6-0A37-4E58-8B18-1FE610DEFD7C}" sibTransId="{F7B51C58-F89C-4C2F-9AD9-60ADFEA3478A}"/>
    <dgm:cxn modelId="{04BA2904-3BA2-4FC1-A49A-B4F3D73D38AB}" srcId="{BCE920F1-7C52-40B6-ACCC-C6C152C15DFF}" destId="{63806CDE-234F-47A4-BA79-14B20A5505BF}" srcOrd="1" destOrd="0" parTransId="{E80DF702-7F70-4D10-9B31-16AFEE2E8537}" sibTransId="{B7B92D67-CEC3-42C4-A538-0A873EB35A26}"/>
    <dgm:cxn modelId="{310BA446-4316-4CC0-B521-C07D4A9C3F7D}" type="presOf" srcId="{BCE920F1-7C52-40B6-ACCC-C6C152C15DFF}" destId="{5F320B57-014F-4257-9F84-34CE9B050278}" srcOrd="0" destOrd="0" presId="urn:microsoft.com/office/officeart/2005/8/layout/chevron1"/>
    <dgm:cxn modelId="{41F5EBE7-E179-4CFD-BAEB-D8DE1B3DA32A}" type="presOf" srcId="{63806CDE-234F-47A4-BA79-14B20A5505BF}" destId="{06AF4E74-2314-4A2F-98B7-EC772E975A23}" srcOrd="0" destOrd="0" presId="urn:microsoft.com/office/officeart/2005/8/layout/chevron1"/>
    <dgm:cxn modelId="{DF4BEBF9-AD6E-4B68-BF7A-ADA92C46C56D}" type="presOf" srcId="{EDB522E3-B643-4C02-86F1-81C8FC4D88BD}" destId="{90ED9963-8D68-4746-90B2-740E050469B0}" srcOrd="0" destOrd="0" presId="urn:microsoft.com/office/officeart/2005/8/layout/chevron1"/>
    <dgm:cxn modelId="{1EC769D7-D955-4D6A-9087-5C3CCFF37ACF}" srcId="{BCE920F1-7C52-40B6-ACCC-C6C152C15DFF}" destId="{50A5A045-B34E-4B7C-B59C-05D16611EAD5}" srcOrd="0" destOrd="0" parTransId="{602A5702-CD7C-482D-AF93-9439BFE03E1E}" sibTransId="{23D4A00A-3F74-449B-A611-5B52E3E24AB3}"/>
    <dgm:cxn modelId="{0E9F607F-A399-4E71-AABA-7F7FF8A52394}" type="presOf" srcId="{50A5A045-B34E-4B7C-B59C-05D16611EAD5}" destId="{42C05550-F835-4ADB-B7AA-DC9EA16D2389}" srcOrd="0" destOrd="0" presId="urn:microsoft.com/office/officeart/2005/8/layout/chevron1"/>
    <dgm:cxn modelId="{F2652950-2E97-40C3-A79D-84BEC6E17E60}" type="presOf" srcId="{B243A5E8-B30A-4747-8A91-C88F34FE55FD}" destId="{659C45D7-A8FD-4EF2-934F-ABF6BEC1C4BC}"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6E1B1A09-7888-49B9-A61F-426B6652F8F5}" type="presOf" srcId="{B876007D-2B1F-40EA-A287-31CAE7BB5E31}" destId="{305DA635-57A6-45A4-9EA2-11619791B3BF}" srcOrd="0" destOrd="0" presId="urn:microsoft.com/office/officeart/2005/8/layout/chevron1"/>
    <dgm:cxn modelId="{833B8C82-01F6-4769-B205-B95AF9646F98}" type="presParOf" srcId="{5F320B57-014F-4257-9F84-34CE9B050278}" destId="{42C05550-F835-4ADB-B7AA-DC9EA16D2389}" srcOrd="0" destOrd="0" presId="urn:microsoft.com/office/officeart/2005/8/layout/chevron1"/>
    <dgm:cxn modelId="{F95EE32B-8E5E-463A-B329-F0CD358A21E4}" type="presParOf" srcId="{5F320B57-014F-4257-9F84-34CE9B050278}" destId="{08121ED1-C1DD-4E98-949D-D4E5FCA2284C}" srcOrd="1" destOrd="0" presId="urn:microsoft.com/office/officeart/2005/8/layout/chevron1"/>
    <dgm:cxn modelId="{2FCE0D51-D324-4F5D-AA02-6E90F334AE8D}" type="presParOf" srcId="{5F320B57-014F-4257-9F84-34CE9B050278}" destId="{06AF4E74-2314-4A2F-98B7-EC772E975A23}" srcOrd="2" destOrd="0" presId="urn:microsoft.com/office/officeart/2005/8/layout/chevron1"/>
    <dgm:cxn modelId="{CD8D1761-3BB6-4BDD-9BC9-09A9FAFEFEBE}" type="presParOf" srcId="{5F320B57-014F-4257-9F84-34CE9B050278}" destId="{7B2FCE05-561D-4E53-B928-08D1745D0372}" srcOrd="3" destOrd="0" presId="urn:microsoft.com/office/officeart/2005/8/layout/chevron1"/>
    <dgm:cxn modelId="{C5E7E648-AAB6-4583-93E3-2A9BCC7E10EB}" type="presParOf" srcId="{5F320B57-014F-4257-9F84-34CE9B050278}" destId="{305DA635-57A6-45A4-9EA2-11619791B3BF}" srcOrd="4" destOrd="0" presId="urn:microsoft.com/office/officeart/2005/8/layout/chevron1"/>
    <dgm:cxn modelId="{E90FC527-E109-4F48-8AAE-B60C35113031}" type="presParOf" srcId="{5F320B57-014F-4257-9F84-34CE9B050278}" destId="{7F967FCC-3726-4CB1-BE5C-F8CECAD23E5F}" srcOrd="5" destOrd="0" presId="urn:microsoft.com/office/officeart/2005/8/layout/chevron1"/>
    <dgm:cxn modelId="{D66DC5AE-8779-4FDC-A148-28560CF4B36C}" type="presParOf" srcId="{5F320B57-014F-4257-9F84-34CE9B050278}" destId="{659C45D7-A8FD-4EF2-934F-ABF6BEC1C4BC}" srcOrd="6" destOrd="0" presId="urn:microsoft.com/office/officeart/2005/8/layout/chevron1"/>
    <dgm:cxn modelId="{24433FBE-AE4B-4FF1-900C-EA6A46DB86A8}" type="presParOf" srcId="{5F320B57-014F-4257-9F84-34CE9B050278}" destId="{B8F7F5AB-5F64-4B9E-9F4E-62C3AC60B6BF}" srcOrd="7" destOrd="0" presId="urn:microsoft.com/office/officeart/2005/8/layout/chevron1"/>
    <dgm:cxn modelId="{4401A87D-1FA9-4F50-80AB-EF24828EED61}"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31D6B4-74AA-43A4-BA97-600470372686}" type="doc">
      <dgm:prSet loTypeId="urn:microsoft.com/office/officeart/2005/8/layout/chevronAccent+Icon" loCatId="officeonline" qsTypeId="urn:microsoft.com/office/officeart/2005/8/quickstyle/simple1" qsCatId="simple" csTypeId="urn:microsoft.com/office/officeart/2005/8/colors/colorful3" csCatId="colorful" phldr="1"/>
      <dgm:spPr/>
    </dgm:pt>
    <dgm:pt modelId="{E7C03129-CEA6-4BAF-AA91-15BCBE09C988}">
      <dgm:prSet phldrT="[Text]" custT="1"/>
      <dgm:spPr/>
      <dgm:t>
        <a:bodyPr/>
        <a:lstStyle/>
        <a:p>
          <a:r>
            <a:rPr lang="en-US" sz="2400" dirty="0" smtClean="0"/>
            <a:t>Research consistently points to a set of whole school level systems or conditions that catalyze and support dramatic, sustained improvement</a:t>
          </a:r>
          <a:endParaRPr lang="en-US" sz="2400" dirty="0"/>
        </a:p>
      </dgm:t>
    </dgm:pt>
    <dgm:pt modelId="{54216732-552A-4B2C-A3A5-B89A0EF3778C}" type="parTrans" cxnId="{CD00C149-DFCF-4836-B61A-1F6D23A2DEE0}">
      <dgm:prSet/>
      <dgm:spPr/>
      <dgm:t>
        <a:bodyPr/>
        <a:lstStyle/>
        <a:p>
          <a:endParaRPr lang="en-US"/>
        </a:p>
      </dgm:t>
    </dgm:pt>
    <dgm:pt modelId="{488ABFDB-0FCF-456F-B736-9640CCA03C65}" type="sibTrans" cxnId="{CD00C149-DFCF-4836-B61A-1F6D23A2DEE0}">
      <dgm:prSet/>
      <dgm:spPr/>
      <dgm:t>
        <a:bodyPr/>
        <a:lstStyle/>
        <a:p>
          <a:endParaRPr lang="en-US"/>
        </a:p>
      </dgm:t>
    </dgm:pt>
    <dgm:pt modelId="{5E5D0C14-5D24-42C2-81A4-EBEDC37829C7}">
      <dgm:prSet phldrT="[Text]" custT="1"/>
      <dgm:spPr/>
      <dgm:t>
        <a:bodyPr/>
        <a:lstStyle/>
        <a:p>
          <a:r>
            <a:rPr lang="en-US" sz="2000" dirty="0" smtClean="0"/>
            <a:t>The identification, evaluation, and redesign of these structures plays a critical role in improving outcomes for students in sustaining improvements over time.</a:t>
          </a:r>
          <a:endParaRPr lang="en-US" sz="2000" dirty="0"/>
        </a:p>
      </dgm:t>
    </dgm:pt>
    <dgm:pt modelId="{4136BF6F-2616-4365-846E-5831E8D0C3BE}" type="parTrans" cxnId="{D1F1AA85-7E97-463C-AE0F-01CC60D3DDED}">
      <dgm:prSet/>
      <dgm:spPr/>
      <dgm:t>
        <a:bodyPr/>
        <a:lstStyle/>
        <a:p>
          <a:endParaRPr lang="en-US"/>
        </a:p>
      </dgm:t>
    </dgm:pt>
    <dgm:pt modelId="{629599CF-94FF-4C80-A044-ACFB36E205A7}" type="sibTrans" cxnId="{D1F1AA85-7E97-463C-AE0F-01CC60D3DDED}">
      <dgm:prSet/>
      <dgm:spPr/>
      <dgm:t>
        <a:bodyPr/>
        <a:lstStyle/>
        <a:p>
          <a:endParaRPr lang="en-US"/>
        </a:p>
      </dgm:t>
    </dgm:pt>
    <dgm:pt modelId="{18DA939B-3CD7-4391-84C1-EA9F7277C789}" type="pres">
      <dgm:prSet presAssocID="{9E31D6B4-74AA-43A4-BA97-600470372686}" presName="Name0" presStyleCnt="0">
        <dgm:presLayoutVars>
          <dgm:dir/>
          <dgm:resizeHandles val="exact"/>
        </dgm:presLayoutVars>
      </dgm:prSet>
      <dgm:spPr/>
    </dgm:pt>
    <dgm:pt modelId="{3ECBF881-5F81-4042-8F40-12C3191B01DE}" type="pres">
      <dgm:prSet presAssocID="{E7C03129-CEA6-4BAF-AA91-15BCBE09C988}" presName="composite" presStyleCnt="0"/>
      <dgm:spPr/>
    </dgm:pt>
    <dgm:pt modelId="{985347A2-9BF6-4424-B613-1FB4CCE586DE}" type="pres">
      <dgm:prSet presAssocID="{E7C03129-CEA6-4BAF-AA91-15BCBE09C988}" presName="bgChev" presStyleLbl="node1" presStyleIdx="0" presStyleCnt="2"/>
      <dgm:spPr/>
    </dgm:pt>
    <dgm:pt modelId="{63D8A566-FB4C-439C-8578-664BA07D998F}" type="pres">
      <dgm:prSet presAssocID="{E7C03129-CEA6-4BAF-AA91-15BCBE09C988}" presName="txNode" presStyleLbl="fgAcc1" presStyleIdx="0" presStyleCnt="2" custScaleX="118234" custScaleY="151384">
        <dgm:presLayoutVars>
          <dgm:bulletEnabled val="1"/>
        </dgm:presLayoutVars>
      </dgm:prSet>
      <dgm:spPr/>
      <dgm:t>
        <a:bodyPr/>
        <a:lstStyle/>
        <a:p>
          <a:endParaRPr lang="en-US"/>
        </a:p>
      </dgm:t>
    </dgm:pt>
    <dgm:pt modelId="{3A905538-46FD-40C4-87E6-58E1E8490E6B}" type="pres">
      <dgm:prSet presAssocID="{488ABFDB-0FCF-456F-B736-9640CCA03C65}" presName="compositeSpace" presStyleCnt="0"/>
      <dgm:spPr/>
    </dgm:pt>
    <dgm:pt modelId="{91F5BB07-ED1B-47B2-AAD6-B922DA807D9A}" type="pres">
      <dgm:prSet presAssocID="{5E5D0C14-5D24-42C2-81A4-EBEDC37829C7}" presName="composite" presStyleCnt="0"/>
      <dgm:spPr/>
    </dgm:pt>
    <dgm:pt modelId="{F381B4B2-9CBD-47E7-8F47-8D829C951811}" type="pres">
      <dgm:prSet presAssocID="{5E5D0C14-5D24-42C2-81A4-EBEDC37829C7}" presName="bgChev" presStyleLbl="node1" presStyleIdx="1" presStyleCnt="2"/>
      <dgm:spPr/>
    </dgm:pt>
    <dgm:pt modelId="{A70A6AA5-96C2-4B91-9CD9-BE19A7ADDEA8}" type="pres">
      <dgm:prSet presAssocID="{5E5D0C14-5D24-42C2-81A4-EBEDC37829C7}" presName="txNode" presStyleLbl="fgAcc1" presStyleIdx="1" presStyleCnt="2" custScaleX="129029" custScaleY="150118">
        <dgm:presLayoutVars>
          <dgm:bulletEnabled val="1"/>
        </dgm:presLayoutVars>
      </dgm:prSet>
      <dgm:spPr/>
      <dgm:t>
        <a:bodyPr/>
        <a:lstStyle/>
        <a:p>
          <a:endParaRPr lang="en-US"/>
        </a:p>
      </dgm:t>
    </dgm:pt>
  </dgm:ptLst>
  <dgm:cxnLst>
    <dgm:cxn modelId="{F500BAB6-3A37-41EF-83BC-2E82829F1861}" type="presOf" srcId="{E7C03129-CEA6-4BAF-AA91-15BCBE09C988}" destId="{63D8A566-FB4C-439C-8578-664BA07D998F}" srcOrd="0" destOrd="0" presId="urn:microsoft.com/office/officeart/2005/8/layout/chevronAccent+Icon"/>
    <dgm:cxn modelId="{D1F1AA85-7E97-463C-AE0F-01CC60D3DDED}" srcId="{9E31D6B4-74AA-43A4-BA97-600470372686}" destId="{5E5D0C14-5D24-42C2-81A4-EBEDC37829C7}" srcOrd="1" destOrd="0" parTransId="{4136BF6F-2616-4365-846E-5831E8D0C3BE}" sibTransId="{629599CF-94FF-4C80-A044-ACFB36E205A7}"/>
    <dgm:cxn modelId="{1A526491-8AC3-46B4-BAC0-CF49EC2A1F95}" type="presOf" srcId="{5E5D0C14-5D24-42C2-81A4-EBEDC37829C7}" destId="{A70A6AA5-96C2-4B91-9CD9-BE19A7ADDEA8}" srcOrd="0" destOrd="0" presId="urn:microsoft.com/office/officeart/2005/8/layout/chevronAccent+Icon"/>
    <dgm:cxn modelId="{CD00C149-DFCF-4836-B61A-1F6D23A2DEE0}" srcId="{9E31D6B4-74AA-43A4-BA97-600470372686}" destId="{E7C03129-CEA6-4BAF-AA91-15BCBE09C988}" srcOrd="0" destOrd="0" parTransId="{54216732-552A-4B2C-A3A5-B89A0EF3778C}" sibTransId="{488ABFDB-0FCF-456F-B736-9640CCA03C65}"/>
    <dgm:cxn modelId="{A1A5A6CE-71E7-4BC8-88AE-EAD1F4394E76}" type="presOf" srcId="{9E31D6B4-74AA-43A4-BA97-600470372686}" destId="{18DA939B-3CD7-4391-84C1-EA9F7277C789}" srcOrd="0" destOrd="0" presId="urn:microsoft.com/office/officeart/2005/8/layout/chevronAccent+Icon"/>
    <dgm:cxn modelId="{7FFCDC09-FA17-4EFC-987F-3ADFA2CBF099}" type="presParOf" srcId="{18DA939B-3CD7-4391-84C1-EA9F7277C789}" destId="{3ECBF881-5F81-4042-8F40-12C3191B01DE}" srcOrd="0" destOrd="0" presId="urn:microsoft.com/office/officeart/2005/8/layout/chevronAccent+Icon"/>
    <dgm:cxn modelId="{E036D38C-C420-4CFE-AA03-4376D2D8F734}" type="presParOf" srcId="{3ECBF881-5F81-4042-8F40-12C3191B01DE}" destId="{985347A2-9BF6-4424-B613-1FB4CCE586DE}" srcOrd="0" destOrd="0" presId="urn:microsoft.com/office/officeart/2005/8/layout/chevronAccent+Icon"/>
    <dgm:cxn modelId="{D5FA8FD5-C312-46EA-9141-4268F6EB1F2D}" type="presParOf" srcId="{3ECBF881-5F81-4042-8F40-12C3191B01DE}" destId="{63D8A566-FB4C-439C-8578-664BA07D998F}" srcOrd="1" destOrd="0" presId="urn:microsoft.com/office/officeart/2005/8/layout/chevronAccent+Icon"/>
    <dgm:cxn modelId="{2CA1626A-084E-437A-BB1C-E00F40674F5E}" type="presParOf" srcId="{18DA939B-3CD7-4391-84C1-EA9F7277C789}" destId="{3A905538-46FD-40C4-87E6-58E1E8490E6B}" srcOrd="1" destOrd="0" presId="urn:microsoft.com/office/officeart/2005/8/layout/chevronAccent+Icon"/>
    <dgm:cxn modelId="{5048B65A-E545-4DA3-A59F-6FF99EFCFBD6}" type="presParOf" srcId="{18DA939B-3CD7-4391-84C1-EA9F7277C789}" destId="{91F5BB07-ED1B-47B2-AAD6-B922DA807D9A}" srcOrd="2" destOrd="0" presId="urn:microsoft.com/office/officeart/2005/8/layout/chevronAccent+Icon"/>
    <dgm:cxn modelId="{4B6F31BC-9D79-48A1-B213-658B8CB3DB1C}" type="presParOf" srcId="{91F5BB07-ED1B-47B2-AAD6-B922DA807D9A}" destId="{F381B4B2-9CBD-47E7-8F47-8D829C951811}" srcOrd="0" destOrd="0" presId="urn:microsoft.com/office/officeart/2005/8/layout/chevronAccent+Icon"/>
    <dgm:cxn modelId="{954D76AB-F633-4CD7-976F-1D670BD09720}" type="presParOf" srcId="{91F5BB07-ED1B-47B2-AAD6-B922DA807D9A}" destId="{A70A6AA5-96C2-4B91-9CD9-BE19A7ADDEA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53F3B2-9F93-4A52-A07D-FAE7E0D83A8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89A42062-7081-4271-834C-7EEC5C8B19BD}">
      <dgm:prSet phldrT="[Text]"/>
      <dgm:spPr/>
      <dgm:t>
        <a:bodyPr/>
        <a:lstStyle/>
        <a:p>
          <a:r>
            <a:rPr lang="en-US" dirty="0" smtClean="0"/>
            <a:t>Culture of Performance</a:t>
          </a:r>
          <a:endParaRPr lang="en-US" dirty="0"/>
        </a:p>
      </dgm:t>
    </dgm:pt>
    <dgm:pt modelId="{CF921684-679B-496F-847F-4E633D2414FE}" type="parTrans" cxnId="{97E7C66B-571A-4B73-BDA8-7B5E62105AED}">
      <dgm:prSet/>
      <dgm:spPr/>
      <dgm:t>
        <a:bodyPr/>
        <a:lstStyle/>
        <a:p>
          <a:endParaRPr lang="en-US"/>
        </a:p>
      </dgm:t>
    </dgm:pt>
    <dgm:pt modelId="{C770258E-750B-44AD-8C38-6A2015DD8903}" type="sibTrans" cxnId="{97E7C66B-571A-4B73-BDA8-7B5E62105AED}">
      <dgm:prSet/>
      <dgm:spPr/>
      <dgm:t>
        <a:bodyPr/>
        <a:lstStyle/>
        <a:p>
          <a:endParaRPr lang="en-US"/>
        </a:p>
      </dgm:t>
    </dgm:pt>
    <dgm:pt modelId="{65B7B8EC-AE41-47F2-B7DD-EEDAC3860927}">
      <dgm:prSet phldrT="[Text]"/>
      <dgm:spPr/>
      <dgm:t>
        <a:bodyPr/>
        <a:lstStyle/>
        <a:p>
          <a:r>
            <a:rPr lang="en-US" dirty="0" smtClean="0"/>
            <a:t>Academic Systems</a:t>
          </a:r>
          <a:endParaRPr lang="en-US" dirty="0"/>
        </a:p>
      </dgm:t>
    </dgm:pt>
    <dgm:pt modelId="{0B53B198-FE69-45BD-B1B3-BB4FA1677E0F}" type="parTrans" cxnId="{3FD98C27-4B9B-4601-A3CA-27F58CDC5D1D}">
      <dgm:prSet/>
      <dgm:spPr/>
      <dgm:t>
        <a:bodyPr/>
        <a:lstStyle/>
        <a:p>
          <a:endParaRPr lang="en-US"/>
        </a:p>
      </dgm:t>
    </dgm:pt>
    <dgm:pt modelId="{3E41A8AF-3B16-46A2-86CE-ABF7DFB9743F}" type="sibTrans" cxnId="{3FD98C27-4B9B-4601-A3CA-27F58CDC5D1D}">
      <dgm:prSet/>
      <dgm:spPr/>
      <dgm:t>
        <a:bodyPr/>
        <a:lstStyle/>
        <a:p>
          <a:endParaRPr lang="en-US"/>
        </a:p>
      </dgm:t>
    </dgm:pt>
    <dgm:pt modelId="{C26F1517-862C-4174-9913-A50D9BD29FD7}">
      <dgm:prSet phldrT="[Text]"/>
      <dgm:spPr/>
      <dgm:t>
        <a:bodyPr/>
        <a:lstStyle/>
        <a:p>
          <a:r>
            <a:rPr lang="en-US" dirty="0" smtClean="0"/>
            <a:t>Talent</a:t>
          </a:r>
          <a:endParaRPr lang="en-US" dirty="0"/>
        </a:p>
      </dgm:t>
    </dgm:pt>
    <dgm:pt modelId="{D0114563-EACD-46BA-9398-2339EEBD5A25}" type="parTrans" cxnId="{B13BC959-4ED4-4AC3-9844-E85F4B529517}">
      <dgm:prSet/>
      <dgm:spPr/>
      <dgm:t>
        <a:bodyPr/>
        <a:lstStyle/>
        <a:p>
          <a:endParaRPr lang="en-US"/>
        </a:p>
      </dgm:t>
    </dgm:pt>
    <dgm:pt modelId="{44D8B73D-23A9-4D94-AD73-EA13B3B819C6}" type="sibTrans" cxnId="{B13BC959-4ED4-4AC3-9844-E85F4B529517}">
      <dgm:prSet/>
      <dgm:spPr/>
      <dgm:t>
        <a:bodyPr/>
        <a:lstStyle/>
        <a:p>
          <a:endParaRPr lang="en-US"/>
        </a:p>
      </dgm:t>
    </dgm:pt>
    <dgm:pt modelId="{9FE11EC6-99F7-4092-990B-3A9198DDFA2C}">
      <dgm:prSet phldrT="[Text]"/>
      <dgm:spPr/>
      <dgm:t>
        <a:bodyPr/>
        <a:lstStyle/>
        <a:p>
          <a:r>
            <a:rPr lang="en-US" dirty="0" smtClean="0"/>
            <a:t>Operations</a:t>
          </a:r>
          <a:endParaRPr lang="en-US" dirty="0"/>
        </a:p>
      </dgm:t>
    </dgm:pt>
    <dgm:pt modelId="{56F32A4E-BCDF-4813-B76D-8714825380C3}" type="parTrans" cxnId="{1E8B8E55-B218-4DE0-91DE-3E2ED9C63279}">
      <dgm:prSet/>
      <dgm:spPr/>
      <dgm:t>
        <a:bodyPr/>
        <a:lstStyle/>
        <a:p>
          <a:endParaRPr lang="en-US"/>
        </a:p>
      </dgm:t>
    </dgm:pt>
    <dgm:pt modelId="{557F6AD3-B93C-4393-8FDC-C84CB20A3002}" type="sibTrans" cxnId="{1E8B8E55-B218-4DE0-91DE-3E2ED9C63279}">
      <dgm:prSet/>
      <dgm:spPr/>
      <dgm:t>
        <a:bodyPr/>
        <a:lstStyle/>
        <a:p>
          <a:endParaRPr lang="en-US"/>
        </a:p>
      </dgm:t>
    </dgm:pt>
    <dgm:pt modelId="{A6C3F42F-3D78-4D15-95D9-CB3892A3D8CE}" type="pres">
      <dgm:prSet presAssocID="{1653F3B2-9F93-4A52-A07D-FAE7E0D83A8D}" presName="Name0" presStyleCnt="0">
        <dgm:presLayoutVars>
          <dgm:chMax val="7"/>
          <dgm:chPref val="7"/>
          <dgm:dir/>
        </dgm:presLayoutVars>
      </dgm:prSet>
      <dgm:spPr/>
      <dgm:t>
        <a:bodyPr/>
        <a:lstStyle/>
        <a:p>
          <a:endParaRPr lang="en-US"/>
        </a:p>
      </dgm:t>
    </dgm:pt>
    <dgm:pt modelId="{586167E8-BBCC-4CD8-BEA9-E4CB2B8F8368}" type="pres">
      <dgm:prSet presAssocID="{1653F3B2-9F93-4A52-A07D-FAE7E0D83A8D}" presName="Name1" presStyleCnt="0"/>
      <dgm:spPr/>
    </dgm:pt>
    <dgm:pt modelId="{CDC364E0-AD65-41B2-ABDA-41FC5010D463}" type="pres">
      <dgm:prSet presAssocID="{1653F3B2-9F93-4A52-A07D-FAE7E0D83A8D}" presName="cycle" presStyleCnt="0"/>
      <dgm:spPr/>
    </dgm:pt>
    <dgm:pt modelId="{529FB560-BD1D-42F2-8462-BC8AAB4A06AB}" type="pres">
      <dgm:prSet presAssocID="{1653F3B2-9F93-4A52-A07D-FAE7E0D83A8D}" presName="srcNode" presStyleLbl="node1" presStyleIdx="0" presStyleCnt="4"/>
      <dgm:spPr/>
    </dgm:pt>
    <dgm:pt modelId="{8D32B5A4-30B3-4B9B-9A50-9066D7357306}" type="pres">
      <dgm:prSet presAssocID="{1653F3B2-9F93-4A52-A07D-FAE7E0D83A8D}" presName="conn" presStyleLbl="parChTrans1D2" presStyleIdx="0" presStyleCnt="1"/>
      <dgm:spPr/>
      <dgm:t>
        <a:bodyPr/>
        <a:lstStyle/>
        <a:p>
          <a:endParaRPr lang="en-US"/>
        </a:p>
      </dgm:t>
    </dgm:pt>
    <dgm:pt modelId="{44339759-229F-4846-AE5E-DFD0B4EC918F}" type="pres">
      <dgm:prSet presAssocID="{1653F3B2-9F93-4A52-A07D-FAE7E0D83A8D}" presName="extraNode" presStyleLbl="node1" presStyleIdx="0" presStyleCnt="4"/>
      <dgm:spPr/>
    </dgm:pt>
    <dgm:pt modelId="{4CB80882-655E-485A-B7F9-C69FFC4F39C8}" type="pres">
      <dgm:prSet presAssocID="{1653F3B2-9F93-4A52-A07D-FAE7E0D83A8D}" presName="dstNode" presStyleLbl="node1" presStyleIdx="0" presStyleCnt="4"/>
      <dgm:spPr/>
    </dgm:pt>
    <dgm:pt modelId="{37133759-14F3-4372-B5CD-D38F9BD99A09}" type="pres">
      <dgm:prSet presAssocID="{89A42062-7081-4271-834C-7EEC5C8B19BD}" presName="text_1" presStyleLbl="node1" presStyleIdx="0" presStyleCnt="4">
        <dgm:presLayoutVars>
          <dgm:bulletEnabled val="1"/>
        </dgm:presLayoutVars>
      </dgm:prSet>
      <dgm:spPr/>
      <dgm:t>
        <a:bodyPr/>
        <a:lstStyle/>
        <a:p>
          <a:endParaRPr lang="en-US"/>
        </a:p>
      </dgm:t>
    </dgm:pt>
    <dgm:pt modelId="{1579D6F2-9472-41FB-9EC7-C47B854E6732}" type="pres">
      <dgm:prSet presAssocID="{89A42062-7081-4271-834C-7EEC5C8B19BD}" presName="accent_1" presStyleCnt="0"/>
      <dgm:spPr/>
    </dgm:pt>
    <dgm:pt modelId="{2FF4D586-591A-409A-9AE7-8B7680ACE839}" type="pres">
      <dgm:prSet presAssocID="{89A42062-7081-4271-834C-7EEC5C8B19BD}" presName="accentRepeatNode" presStyleLbl="solidFgAcc1" presStyleIdx="0" presStyleCnt="4"/>
      <dgm:spPr>
        <a:blipFill rotWithShape="0">
          <a:blip xmlns:r="http://schemas.openxmlformats.org/officeDocument/2006/relationships" r:embed="rId1"/>
          <a:stretch>
            <a:fillRect/>
          </a:stretch>
        </a:blipFill>
      </dgm:spPr>
    </dgm:pt>
    <dgm:pt modelId="{1B4AFA29-7EF8-4C61-87D9-08EFEFB7CEC0}" type="pres">
      <dgm:prSet presAssocID="{65B7B8EC-AE41-47F2-B7DD-EEDAC3860927}" presName="text_2" presStyleLbl="node1" presStyleIdx="1" presStyleCnt="4">
        <dgm:presLayoutVars>
          <dgm:bulletEnabled val="1"/>
        </dgm:presLayoutVars>
      </dgm:prSet>
      <dgm:spPr/>
      <dgm:t>
        <a:bodyPr/>
        <a:lstStyle/>
        <a:p>
          <a:endParaRPr lang="en-US"/>
        </a:p>
      </dgm:t>
    </dgm:pt>
    <dgm:pt modelId="{F650ABCA-70F0-44EB-AD8B-2CE80F4DD87A}" type="pres">
      <dgm:prSet presAssocID="{65B7B8EC-AE41-47F2-B7DD-EEDAC3860927}" presName="accent_2" presStyleCnt="0"/>
      <dgm:spPr/>
    </dgm:pt>
    <dgm:pt modelId="{292005A8-5BD2-4183-91A2-B4267BF82CAB}" type="pres">
      <dgm:prSet presAssocID="{65B7B8EC-AE41-47F2-B7DD-EEDAC3860927}" presName="accentRepeatNode" presStyleLbl="solidFgAcc1" presStyleIdx="1" presStyleCnt="4"/>
      <dgm:spPr>
        <a:blipFill rotWithShape="0">
          <a:blip xmlns:r="http://schemas.openxmlformats.org/officeDocument/2006/relationships" r:embed="rId2"/>
          <a:stretch>
            <a:fillRect/>
          </a:stretch>
        </a:blipFill>
      </dgm:spPr>
    </dgm:pt>
    <dgm:pt modelId="{CD57C887-2E1F-4B8E-A24F-1069ED28EE20}" type="pres">
      <dgm:prSet presAssocID="{C26F1517-862C-4174-9913-A50D9BD29FD7}" presName="text_3" presStyleLbl="node1" presStyleIdx="2" presStyleCnt="4">
        <dgm:presLayoutVars>
          <dgm:bulletEnabled val="1"/>
        </dgm:presLayoutVars>
      </dgm:prSet>
      <dgm:spPr/>
      <dgm:t>
        <a:bodyPr/>
        <a:lstStyle/>
        <a:p>
          <a:endParaRPr lang="en-US"/>
        </a:p>
      </dgm:t>
    </dgm:pt>
    <dgm:pt modelId="{635F868D-173E-4D3D-ADAB-2EAFA2E1C78A}" type="pres">
      <dgm:prSet presAssocID="{C26F1517-862C-4174-9913-A50D9BD29FD7}" presName="accent_3" presStyleCnt="0"/>
      <dgm:spPr/>
    </dgm:pt>
    <dgm:pt modelId="{C92EAA38-8936-46B8-ABD6-39125D14E79E}" type="pres">
      <dgm:prSet presAssocID="{C26F1517-862C-4174-9913-A50D9BD29FD7}" presName="accentRepeatNode" presStyleLbl="solidFgAcc1" presStyleIdx="2" presStyleCnt="4"/>
      <dgm:spPr>
        <a:blipFill rotWithShape="0">
          <a:blip xmlns:r="http://schemas.openxmlformats.org/officeDocument/2006/relationships" r:embed="rId3"/>
          <a:stretch>
            <a:fillRect/>
          </a:stretch>
        </a:blipFill>
      </dgm:spPr>
    </dgm:pt>
    <dgm:pt modelId="{274A8895-F321-4AA1-BD55-31A3DAE0C767}" type="pres">
      <dgm:prSet presAssocID="{9FE11EC6-99F7-4092-990B-3A9198DDFA2C}" presName="text_4" presStyleLbl="node1" presStyleIdx="3" presStyleCnt="4">
        <dgm:presLayoutVars>
          <dgm:bulletEnabled val="1"/>
        </dgm:presLayoutVars>
      </dgm:prSet>
      <dgm:spPr/>
      <dgm:t>
        <a:bodyPr/>
        <a:lstStyle/>
        <a:p>
          <a:endParaRPr lang="en-US"/>
        </a:p>
      </dgm:t>
    </dgm:pt>
    <dgm:pt modelId="{016DE4E2-5048-48BF-AE77-A762A628DB27}" type="pres">
      <dgm:prSet presAssocID="{9FE11EC6-99F7-4092-990B-3A9198DDFA2C}" presName="accent_4" presStyleCnt="0"/>
      <dgm:spPr/>
    </dgm:pt>
    <dgm:pt modelId="{B4F9B1E3-4F22-41A9-AD4F-E32E9E72052D}" type="pres">
      <dgm:prSet presAssocID="{9FE11EC6-99F7-4092-990B-3A9198DDFA2C}" presName="accentRepeatNode" presStyleLbl="solidFgAcc1" presStyleIdx="3" presStyleCnt="4"/>
      <dgm:spPr>
        <a:blipFill rotWithShape="0">
          <a:blip xmlns:r="http://schemas.openxmlformats.org/officeDocument/2006/relationships" r:embed="rId4"/>
          <a:stretch>
            <a:fillRect/>
          </a:stretch>
        </a:blipFill>
      </dgm:spPr>
    </dgm:pt>
  </dgm:ptLst>
  <dgm:cxnLst>
    <dgm:cxn modelId="{97AC0AF6-5A79-4FBF-8392-E0D1214044D1}" type="presOf" srcId="{65B7B8EC-AE41-47F2-B7DD-EEDAC3860927}" destId="{1B4AFA29-7EF8-4C61-87D9-08EFEFB7CEC0}" srcOrd="0" destOrd="0" presId="urn:microsoft.com/office/officeart/2008/layout/VerticalCurvedList"/>
    <dgm:cxn modelId="{32523033-BB48-4726-A85F-FCD13E6D749C}" type="presOf" srcId="{C26F1517-862C-4174-9913-A50D9BD29FD7}" destId="{CD57C887-2E1F-4B8E-A24F-1069ED28EE20}" srcOrd="0" destOrd="0" presId="urn:microsoft.com/office/officeart/2008/layout/VerticalCurvedList"/>
    <dgm:cxn modelId="{B13BC959-4ED4-4AC3-9844-E85F4B529517}" srcId="{1653F3B2-9F93-4A52-A07D-FAE7E0D83A8D}" destId="{C26F1517-862C-4174-9913-A50D9BD29FD7}" srcOrd="2" destOrd="0" parTransId="{D0114563-EACD-46BA-9398-2339EEBD5A25}" sibTransId="{44D8B73D-23A9-4D94-AD73-EA13B3B819C6}"/>
    <dgm:cxn modelId="{5813E74D-92AD-4887-B0D6-D57425611790}" type="presOf" srcId="{1653F3B2-9F93-4A52-A07D-FAE7E0D83A8D}" destId="{A6C3F42F-3D78-4D15-95D9-CB3892A3D8CE}" srcOrd="0" destOrd="0" presId="urn:microsoft.com/office/officeart/2008/layout/VerticalCurvedList"/>
    <dgm:cxn modelId="{5A286ABF-85D3-4470-BBB4-89863100BB0A}" type="presOf" srcId="{89A42062-7081-4271-834C-7EEC5C8B19BD}" destId="{37133759-14F3-4372-B5CD-D38F9BD99A09}" srcOrd="0" destOrd="0" presId="urn:microsoft.com/office/officeart/2008/layout/VerticalCurvedList"/>
    <dgm:cxn modelId="{97E7C66B-571A-4B73-BDA8-7B5E62105AED}" srcId="{1653F3B2-9F93-4A52-A07D-FAE7E0D83A8D}" destId="{89A42062-7081-4271-834C-7EEC5C8B19BD}" srcOrd="0" destOrd="0" parTransId="{CF921684-679B-496F-847F-4E633D2414FE}" sibTransId="{C770258E-750B-44AD-8C38-6A2015DD8903}"/>
    <dgm:cxn modelId="{3BBDBBCD-6C08-4DB3-A994-E37074D026C8}" type="presOf" srcId="{9FE11EC6-99F7-4092-990B-3A9198DDFA2C}" destId="{274A8895-F321-4AA1-BD55-31A3DAE0C767}" srcOrd="0" destOrd="0" presId="urn:microsoft.com/office/officeart/2008/layout/VerticalCurvedList"/>
    <dgm:cxn modelId="{1E8B8E55-B218-4DE0-91DE-3E2ED9C63279}" srcId="{1653F3B2-9F93-4A52-A07D-FAE7E0D83A8D}" destId="{9FE11EC6-99F7-4092-990B-3A9198DDFA2C}" srcOrd="3" destOrd="0" parTransId="{56F32A4E-BCDF-4813-B76D-8714825380C3}" sibTransId="{557F6AD3-B93C-4393-8FDC-C84CB20A3002}"/>
    <dgm:cxn modelId="{3FD98C27-4B9B-4601-A3CA-27F58CDC5D1D}" srcId="{1653F3B2-9F93-4A52-A07D-FAE7E0D83A8D}" destId="{65B7B8EC-AE41-47F2-B7DD-EEDAC3860927}" srcOrd="1" destOrd="0" parTransId="{0B53B198-FE69-45BD-B1B3-BB4FA1677E0F}" sibTransId="{3E41A8AF-3B16-46A2-86CE-ABF7DFB9743F}"/>
    <dgm:cxn modelId="{C78CDA03-9178-4684-834B-FBF807470D03}" type="presOf" srcId="{C770258E-750B-44AD-8C38-6A2015DD8903}" destId="{8D32B5A4-30B3-4B9B-9A50-9066D7357306}" srcOrd="0" destOrd="0" presId="urn:microsoft.com/office/officeart/2008/layout/VerticalCurvedList"/>
    <dgm:cxn modelId="{2BB1F903-7E8A-422B-B318-6D1CCA35FDC8}" type="presParOf" srcId="{A6C3F42F-3D78-4D15-95D9-CB3892A3D8CE}" destId="{586167E8-BBCC-4CD8-BEA9-E4CB2B8F8368}" srcOrd="0" destOrd="0" presId="urn:microsoft.com/office/officeart/2008/layout/VerticalCurvedList"/>
    <dgm:cxn modelId="{0041BE3D-9A95-4147-95D8-605DC74108E8}" type="presParOf" srcId="{586167E8-BBCC-4CD8-BEA9-E4CB2B8F8368}" destId="{CDC364E0-AD65-41B2-ABDA-41FC5010D463}" srcOrd="0" destOrd="0" presId="urn:microsoft.com/office/officeart/2008/layout/VerticalCurvedList"/>
    <dgm:cxn modelId="{F74250A1-F070-4678-939A-1E204E6AD582}" type="presParOf" srcId="{CDC364E0-AD65-41B2-ABDA-41FC5010D463}" destId="{529FB560-BD1D-42F2-8462-BC8AAB4A06AB}" srcOrd="0" destOrd="0" presId="urn:microsoft.com/office/officeart/2008/layout/VerticalCurvedList"/>
    <dgm:cxn modelId="{8E494CB3-20FF-4BDE-8CFA-E4BEAD8C6C4D}" type="presParOf" srcId="{CDC364E0-AD65-41B2-ABDA-41FC5010D463}" destId="{8D32B5A4-30B3-4B9B-9A50-9066D7357306}" srcOrd="1" destOrd="0" presId="urn:microsoft.com/office/officeart/2008/layout/VerticalCurvedList"/>
    <dgm:cxn modelId="{2D422F2F-F1B0-466B-9FC0-71BE94151AAE}" type="presParOf" srcId="{CDC364E0-AD65-41B2-ABDA-41FC5010D463}" destId="{44339759-229F-4846-AE5E-DFD0B4EC918F}" srcOrd="2" destOrd="0" presId="urn:microsoft.com/office/officeart/2008/layout/VerticalCurvedList"/>
    <dgm:cxn modelId="{9C600BD5-176C-4900-A251-54B95D2EFF74}" type="presParOf" srcId="{CDC364E0-AD65-41B2-ABDA-41FC5010D463}" destId="{4CB80882-655E-485A-B7F9-C69FFC4F39C8}" srcOrd="3" destOrd="0" presId="urn:microsoft.com/office/officeart/2008/layout/VerticalCurvedList"/>
    <dgm:cxn modelId="{4D0C6F9A-D908-4C2C-A06A-6D71E1662DD8}" type="presParOf" srcId="{586167E8-BBCC-4CD8-BEA9-E4CB2B8F8368}" destId="{37133759-14F3-4372-B5CD-D38F9BD99A09}" srcOrd="1" destOrd="0" presId="urn:microsoft.com/office/officeart/2008/layout/VerticalCurvedList"/>
    <dgm:cxn modelId="{285304DF-E8C0-4D2F-A5BF-0954DDA2B232}" type="presParOf" srcId="{586167E8-BBCC-4CD8-BEA9-E4CB2B8F8368}" destId="{1579D6F2-9472-41FB-9EC7-C47B854E6732}" srcOrd="2" destOrd="0" presId="urn:microsoft.com/office/officeart/2008/layout/VerticalCurvedList"/>
    <dgm:cxn modelId="{8B15643A-296E-42D1-B0CD-10654105E6B7}" type="presParOf" srcId="{1579D6F2-9472-41FB-9EC7-C47B854E6732}" destId="{2FF4D586-591A-409A-9AE7-8B7680ACE839}" srcOrd="0" destOrd="0" presId="urn:microsoft.com/office/officeart/2008/layout/VerticalCurvedList"/>
    <dgm:cxn modelId="{FB7421AD-5162-4DD4-BC8A-C203DD1521C3}" type="presParOf" srcId="{586167E8-BBCC-4CD8-BEA9-E4CB2B8F8368}" destId="{1B4AFA29-7EF8-4C61-87D9-08EFEFB7CEC0}" srcOrd="3" destOrd="0" presId="urn:microsoft.com/office/officeart/2008/layout/VerticalCurvedList"/>
    <dgm:cxn modelId="{94D997A7-6FAA-494D-8563-0B50DB86422B}" type="presParOf" srcId="{586167E8-BBCC-4CD8-BEA9-E4CB2B8F8368}" destId="{F650ABCA-70F0-44EB-AD8B-2CE80F4DD87A}" srcOrd="4" destOrd="0" presId="urn:microsoft.com/office/officeart/2008/layout/VerticalCurvedList"/>
    <dgm:cxn modelId="{711172BB-36FC-470A-A23C-6EA8FB88DC1D}" type="presParOf" srcId="{F650ABCA-70F0-44EB-AD8B-2CE80F4DD87A}" destId="{292005A8-5BD2-4183-91A2-B4267BF82CAB}" srcOrd="0" destOrd="0" presId="urn:microsoft.com/office/officeart/2008/layout/VerticalCurvedList"/>
    <dgm:cxn modelId="{EF1123F9-8C4B-44FF-9961-2EFA8B276D81}" type="presParOf" srcId="{586167E8-BBCC-4CD8-BEA9-E4CB2B8F8368}" destId="{CD57C887-2E1F-4B8E-A24F-1069ED28EE20}" srcOrd="5" destOrd="0" presId="urn:microsoft.com/office/officeart/2008/layout/VerticalCurvedList"/>
    <dgm:cxn modelId="{CB25A4DA-589D-492E-A5A4-0696BEFCBB50}" type="presParOf" srcId="{586167E8-BBCC-4CD8-BEA9-E4CB2B8F8368}" destId="{635F868D-173E-4D3D-ADAB-2EAFA2E1C78A}" srcOrd="6" destOrd="0" presId="urn:microsoft.com/office/officeart/2008/layout/VerticalCurvedList"/>
    <dgm:cxn modelId="{F6B0F0F6-CBCE-43FC-9312-93EBAF96EE10}" type="presParOf" srcId="{635F868D-173E-4D3D-ADAB-2EAFA2E1C78A}" destId="{C92EAA38-8936-46B8-ABD6-39125D14E79E}" srcOrd="0" destOrd="0" presId="urn:microsoft.com/office/officeart/2008/layout/VerticalCurvedList"/>
    <dgm:cxn modelId="{807C5FE3-359B-46DC-A599-14658FAB081C}" type="presParOf" srcId="{586167E8-BBCC-4CD8-BEA9-E4CB2B8F8368}" destId="{274A8895-F321-4AA1-BD55-31A3DAE0C767}" srcOrd="7" destOrd="0" presId="urn:microsoft.com/office/officeart/2008/layout/VerticalCurvedList"/>
    <dgm:cxn modelId="{D5E2C31C-8520-4752-88B0-D7132684AD7F}" type="presParOf" srcId="{586167E8-BBCC-4CD8-BEA9-E4CB2B8F8368}" destId="{016DE4E2-5048-48BF-AE77-A762A628DB27}" srcOrd="8" destOrd="0" presId="urn:microsoft.com/office/officeart/2008/layout/VerticalCurvedList"/>
    <dgm:cxn modelId="{D99A75E0-C976-4553-AC44-24B36EEE7C46}" type="presParOf" srcId="{016DE4E2-5048-48BF-AE77-A762A628DB27}" destId="{B4F9B1E3-4F22-41A9-AD4F-E32E9E7205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1EC769D7-D955-4D6A-9087-5C3CCFF37ACF}" srcId="{BCE920F1-7C52-40B6-ACCC-C6C152C15DFF}" destId="{50A5A045-B34E-4B7C-B59C-05D16611EAD5}" srcOrd="0" destOrd="0" parTransId="{602A5702-CD7C-482D-AF93-9439BFE03E1E}" sibTransId="{23D4A00A-3F74-449B-A611-5B52E3E24AB3}"/>
    <dgm:cxn modelId="{00D2D414-1D5D-470C-87F1-9CC7663D7DEE}" srcId="{BCE920F1-7C52-40B6-ACCC-C6C152C15DFF}" destId="{B243A5E8-B30A-4747-8A91-C88F34FE55FD}" srcOrd="3" destOrd="0" parTransId="{BFC6EFB6-0A37-4E58-8B18-1FE610DEFD7C}" sibTransId="{F7B51C58-F89C-4C2F-9AD9-60ADFEA3478A}"/>
    <dgm:cxn modelId="{4A743F36-CD0F-404E-AEF2-ABD10E5F3F47}" type="presOf" srcId="{63806CDE-234F-47A4-BA79-14B20A5505BF}" destId="{06AF4E74-2314-4A2F-98B7-EC772E975A23}" srcOrd="0" destOrd="0" presId="urn:microsoft.com/office/officeart/2005/8/layout/chevron1"/>
    <dgm:cxn modelId="{89C936C9-DB3B-4832-9584-188540B14A25}" type="presOf" srcId="{B876007D-2B1F-40EA-A287-31CAE7BB5E31}" destId="{305DA635-57A6-45A4-9EA2-11619791B3BF}" srcOrd="0" destOrd="0" presId="urn:microsoft.com/office/officeart/2005/8/layout/chevron1"/>
    <dgm:cxn modelId="{1E374F43-C488-49EA-8090-81EC8195F645}" type="presOf" srcId="{EDB522E3-B643-4C02-86F1-81C8FC4D88BD}" destId="{90ED9963-8D68-4746-90B2-740E050469B0}" srcOrd="0" destOrd="0" presId="urn:microsoft.com/office/officeart/2005/8/layout/chevron1"/>
    <dgm:cxn modelId="{B81F2644-9768-487F-B4DD-5B5701498BB1}" type="presOf" srcId="{BCE920F1-7C52-40B6-ACCC-C6C152C15DFF}" destId="{5F320B57-014F-4257-9F84-34CE9B050278}" srcOrd="0" destOrd="0" presId="urn:microsoft.com/office/officeart/2005/8/layout/chevron1"/>
    <dgm:cxn modelId="{6F063E69-5688-460E-AA55-4D3412152FD9}" type="presOf" srcId="{50A5A045-B34E-4B7C-B59C-05D16611EAD5}" destId="{42C05550-F835-4ADB-B7AA-DC9EA16D2389}"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04BA2904-3BA2-4FC1-A49A-B4F3D73D38AB}" srcId="{BCE920F1-7C52-40B6-ACCC-C6C152C15DFF}" destId="{63806CDE-234F-47A4-BA79-14B20A5505BF}" srcOrd="1" destOrd="0" parTransId="{E80DF702-7F70-4D10-9B31-16AFEE2E8537}" sibTransId="{B7B92D67-CEC3-42C4-A538-0A873EB35A26}"/>
    <dgm:cxn modelId="{650DCFAD-C176-4F88-98DB-DC649C75C965}" srcId="{BCE920F1-7C52-40B6-ACCC-C6C152C15DFF}" destId="{B876007D-2B1F-40EA-A287-31CAE7BB5E31}" srcOrd="2" destOrd="0" parTransId="{AEC02812-5285-4D7A-85C4-5432BBA32032}" sibTransId="{A58A09CF-0007-4410-9D15-EBE4A6AEBFA9}"/>
    <dgm:cxn modelId="{5FD61BD4-B421-46A1-BFB8-A809CB7598CA}" type="presOf" srcId="{B243A5E8-B30A-4747-8A91-C88F34FE55FD}" destId="{659C45D7-A8FD-4EF2-934F-ABF6BEC1C4BC}" srcOrd="0" destOrd="0" presId="urn:microsoft.com/office/officeart/2005/8/layout/chevron1"/>
    <dgm:cxn modelId="{12E60AEA-4B5F-4908-85C3-537BF34FBD87}" type="presParOf" srcId="{5F320B57-014F-4257-9F84-34CE9B050278}" destId="{42C05550-F835-4ADB-B7AA-DC9EA16D2389}" srcOrd="0" destOrd="0" presId="urn:microsoft.com/office/officeart/2005/8/layout/chevron1"/>
    <dgm:cxn modelId="{B3503893-073D-451F-BF80-E869DD62694D}" type="presParOf" srcId="{5F320B57-014F-4257-9F84-34CE9B050278}" destId="{08121ED1-C1DD-4E98-949D-D4E5FCA2284C}" srcOrd="1" destOrd="0" presId="urn:microsoft.com/office/officeart/2005/8/layout/chevron1"/>
    <dgm:cxn modelId="{04BE4828-01A4-47C1-ABAF-97681F471C2A}" type="presParOf" srcId="{5F320B57-014F-4257-9F84-34CE9B050278}" destId="{06AF4E74-2314-4A2F-98B7-EC772E975A23}" srcOrd="2" destOrd="0" presId="urn:microsoft.com/office/officeart/2005/8/layout/chevron1"/>
    <dgm:cxn modelId="{E6DCD213-536D-4681-A527-4B317539ACBF}" type="presParOf" srcId="{5F320B57-014F-4257-9F84-34CE9B050278}" destId="{7B2FCE05-561D-4E53-B928-08D1745D0372}" srcOrd="3" destOrd="0" presId="urn:microsoft.com/office/officeart/2005/8/layout/chevron1"/>
    <dgm:cxn modelId="{963E55AA-D5A7-4D21-91DE-E9DD08518473}" type="presParOf" srcId="{5F320B57-014F-4257-9F84-34CE9B050278}" destId="{305DA635-57A6-45A4-9EA2-11619791B3BF}" srcOrd="4" destOrd="0" presId="urn:microsoft.com/office/officeart/2005/8/layout/chevron1"/>
    <dgm:cxn modelId="{1765D699-9304-4B2F-8B10-49B60C2DD4E2}" type="presParOf" srcId="{5F320B57-014F-4257-9F84-34CE9B050278}" destId="{7F967FCC-3726-4CB1-BE5C-F8CECAD23E5F}" srcOrd="5" destOrd="0" presId="urn:microsoft.com/office/officeart/2005/8/layout/chevron1"/>
    <dgm:cxn modelId="{7CBC674F-DC34-4BB8-B110-73C583CC7DC8}" type="presParOf" srcId="{5F320B57-014F-4257-9F84-34CE9B050278}" destId="{659C45D7-A8FD-4EF2-934F-ABF6BEC1C4BC}" srcOrd="6" destOrd="0" presId="urn:microsoft.com/office/officeart/2005/8/layout/chevron1"/>
    <dgm:cxn modelId="{56F58719-B2C4-4210-A504-5D9B0FB1CEC0}" type="presParOf" srcId="{5F320B57-014F-4257-9F84-34CE9B050278}" destId="{B8F7F5AB-5F64-4B9E-9F4E-62C3AC60B6BF}" srcOrd="7" destOrd="0" presId="urn:microsoft.com/office/officeart/2005/8/layout/chevron1"/>
    <dgm:cxn modelId="{F0A75D83-1BDF-42AC-BE3D-56BDE4429E84}"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E920F1-7C52-40B6-ACCC-C6C152C15DFF}" type="doc">
      <dgm:prSet loTypeId="urn:microsoft.com/office/officeart/2005/8/layout/chevron1" loCatId="process" qsTypeId="urn:microsoft.com/office/officeart/2005/8/quickstyle/simple1" qsCatId="simple" csTypeId="urn:microsoft.com/office/officeart/2005/8/colors/colorful1" csCatId="colorful" phldr="1"/>
      <dgm:spPr/>
    </dgm:pt>
    <dgm:pt modelId="{63806CDE-234F-47A4-BA79-14B20A5505BF}">
      <dgm:prSet phldrT="[Text]"/>
      <dgm:spPr/>
      <dgm:t>
        <a:bodyPr/>
        <a:lstStyle/>
        <a:p>
          <a:r>
            <a:rPr lang="en-US" b="1" dirty="0" smtClean="0"/>
            <a:t>Common Language</a:t>
          </a:r>
          <a:endParaRPr lang="en-US" b="1" dirty="0"/>
        </a:p>
      </dgm:t>
    </dgm:pt>
    <dgm:pt modelId="{E80DF702-7F70-4D10-9B31-16AFEE2E8537}" type="parTrans" cxnId="{04BA2904-3BA2-4FC1-A49A-B4F3D73D38AB}">
      <dgm:prSet/>
      <dgm:spPr/>
      <dgm:t>
        <a:bodyPr/>
        <a:lstStyle/>
        <a:p>
          <a:endParaRPr lang="en-US" b="1"/>
        </a:p>
      </dgm:t>
    </dgm:pt>
    <dgm:pt modelId="{B7B92D67-CEC3-42C4-A538-0A873EB35A26}" type="sibTrans" cxnId="{04BA2904-3BA2-4FC1-A49A-B4F3D73D38AB}">
      <dgm:prSet/>
      <dgm:spPr/>
      <dgm:t>
        <a:bodyPr/>
        <a:lstStyle/>
        <a:p>
          <a:endParaRPr lang="en-US" b="1"/>
        </a:p>
      </dgm:t>
    </dgm:pt>
    <dgm:pt modelId="{50A5A045-B34E-4B7C-B59C-05D16611EAD5}">
      <dgm:prSet phldrT="[Text]"/>
      <dgm:spPr/>
      <dgm:t>
        <a:bodyPr/>
        <a:lstStyle/>
        <a:p>
          <a:r>
            <a:rPr lang="en-US" b="1" dirty="0" smtClean="0"/>
            <a:t>Vision for Success</a:t>
          </a:r>
          <a:endParaRPr lang="en-US" b="1" dirty="0"/>
        </a:p>
      </dgm:t>
    </dgm:pt>
    <dgm:pt modelId="{602A5702-CD7C-482D-AF93-9439BFE03E1E}" type="parTrans" cxnId="{1EC769D7-D955-4D6A-9087-5C3CCFF37ACF}">
      <dgm:prSet/>
      <dgm:spPr/>
      <dgm:t>
        <a:bodyPr/>
        <a:lstStyle/>
        <a:p>
          <a:endParaRPr lang="en-US" b="1"/>
        </a:p>
      </dgm:t>
    </dgm:pt>
    <dgm:pt modelId="{23D4A00A-3F74-449B-A611-5B52E3E24AB3}" type="sibTrans" cxnId="{1EC769D7-D955-4D6A-9087-5C3CCFF37ACF}">
      <dgm:prSet/>
      <dgm:spPr/>
      <dgm:t>
        <a:bodyPr/>
        <a:lstStyle/>
        <a:p>
          <a:endParaRPr lang="en-US" b="1"/>
        </a:p>
      </dgm:t>
    </dgm:pt>
    <dgm:pt modelId="{B876007D-2B1F-40EA-A287-31CAE7BB5E31}">
      <dgm:prSet phldrT="[Text]"/>
      <dgm:spPr/>
      <dgm:t>
        <a:bodyPr/>
        <a:lstStyle/>
        <a:p>
          <a:r>
            <a:rPr lang="en-US" b="1" dirty="0" smtClean="0"/>
            <a:t>Action Plan</a:t>
          </a:r>
          <a:endParaRPr lang="en-US" b="1" dirty="0"/>
        </a:p>
      </dgm:t>
    </dgm:pt>
    <dgm:pt modelId="{AEC02812-5285-4D7A-85C4-5432BBA32032}" type="parTrans" cxnId="{650DCFAD-C176-4F88-98DB-DC649C75C965}">
      <dgm:prSet/>
      <dgm:spPr/>
      <dgm:t>
        <a:bodyPr/>
        <a:lstStyle/>
        <a:p>
          <a:endParaRPr lang="en-US" b="1"/>
        </a:p>
      </dgm:t>
    </dgm:pt>
    <dgm:pt modelId="{A58A09CF-0007-4410-9D15-EBE4A6AEBFA9}" type="sibTrans" cxnId="{650DCFAD-C176-4F88-98DB-DC649C75C965}">
      <dgm:prSet/>
      <dgm:spPr/>
      <dgm:t>
        <a:bodyPr/>
        <a:lstStyle/>
        <a:p>
          <a:endParaRPr lang="en-US" b="1"/>
        </a:p>
      </dgm:t>
    </dgm:pt>
    <dgm:pt modelId="{EDB522E3-B643-4C02-86F1-81C8FC4D88BD}">
      <dgm:prSet phldrT="[Text]"/>
      <dgm:spPr/>
      <dgm:t>
        <a:bodyPr/>
        <a:lstStyle/>
        <a:p>
          <a:r>
            <a:rPr lang="en-US" b="1" dirty="0" smtClean="0"/>
            <a:t>Ways to Check Progress</a:t>
          </a:r>
          <a:endParaRPr lang="en-US" b="1" dirty="0"/>
        </a:p>
      </dgm:t>
    </dgm:pt>
    <dgm:pt modelId="{046DF2E9-A006-40E5-84B0-46264DF6A97F}" type="parTrans" cxnId="{4D983C1E-BA13-49D7-B282-BDD2D9D7B06E}">
      <dgm:prSet/>
      <dgm:spPr/>
      <dgm:t>
        <a:bodyPr/>
        <a:lstStyle/>
        <a:p>
          <a:endParaRPr lang="en-US" b="1"/>
        </a:p>
      </dgm:t>
    </dgm:pt>
    <dgm:pt modelId="{D19DD730-C44C-4A71-9223-EACA5D4497AB}" type="sibTrans" cxnId="{4D983C1E-BA13-49D7-B282-BDD2D9D7B06E}">
      <dgm:prSet/>
      <dgm:spPr/>
      <dgm:t>
        <a:bodyPr/>
        <a:lstStyle/>
        <a:p>
          <a:endParaRPr lang="en-US" b="1"/>
        </a:p>
      </dgm:t>
    </dgm:pt>
    <dgm:pt modelId="{B243A5E8-B30A-4747-8A91-C88F34FE55FD}">
      <dgm:prSet phldrT="[Text]"/>
      <dgm:spPr/>
      <dgm:t>
        <a:bodyPr/>
        <a:lstStyle/>
        <a:p>
          <a:r>
            <a:rPr lang="en-US" b="1" dirty="0" smtClean="0"/>
            <a:t>Systems to Monitor</a:t>
          </a:r>
          <a:endParaRPr lang="en-US" b="1" dirty="0"/>
        </a:p>
      </dgm:t>
    </dgm:pt>
    <dgm:pt modelId="{BFC6EFB6-0A37-4E58-8B18-1FE610DEFD7C}" type="parTrans" cxnId="{00D2D414-1D5D-470C-87F1-9CC7663D7DEE}">
      <dgm:prSet/>
      <dgm:spPr/>
      <dgm:t>
        <a:bodyPr/>
        <a:lstStyle/>
        <a:p>
          <a:endParaRPr lang="en-US" b="1"/>
        </a:p>
      </dgm:t>
    </dgm:pt>
    <dgm:pt modelId="{F7B51C58-F89C-4C2F-9AD9-60ADFEA3478A}" type="sibTrans" cxnId="{00D2D414-1D5D-470C-87F1-9CC7663D7DEE}">
      <dgm:prSet/>
      <dgm:spPr/>
      <dgm:t>
        <a:bodyPr/>
        <a:lstStyle/>
        <a:p>
          <a:endParaRPr lang="en-US" b="1"/>
        </a:p>
      </dgm:t>
    </dgm:pt>
    <dgm:pt modelId="{5F320B57-014F-4257-9F84-34CE9B050278}" type="pres">
      <dgm:prSet presAssocID="{BCE920F1-7C52-40B6-ACCC-C6C152C15DFF}" presName="Name0" presStyleCnt="0">
        <dgm:presLayoutVars>
          <dgm:dir/>
          <dgm:animLvl val="lvl"/>
          <dgm:resizeHandles val="exact"/>
        </dgm:presLayoutVars>
      </dgm:prSet>
      <dgm:spPr/>
    </dgm:pt>
    <dgm:pt modelId="{42C05550-F835-4ADB-B7AA-DC9EA16D2389}" type="pres">
      <dgm:prSet presAssocID="{50A5A045-B34E-4B7C-B59C-05D16611EAD5}" presName="parTxOnly" presStyleLbl="node1" presStyleIdx="0" presStyleCnt="5">
        <dgm:presLayoutVars>
          <dgm:chMax val="0"/>
          <dgm:chPref val="0"/>
          <dgm:bulletEnabled val="1"/>
        </dgm:presLayoutVars>
      </dgm:prSet>
      <dgm:spPr/>
      <dgm:t>
        <a:bodyPr/>
        <a:lstStyle/>
        <a:p>
          <a:endParaRPr lang="en-US"/>
        </a:p>
      </dgm:t>
    </dgm:pt>
    <dgm:pt modelId="{08121ED1-C1DD-4E98-949D-D4E5FCA2284C}" type="pres">
      <dgm:prSet presAssocID="{23D4A00A-3F74-449B-A611-5B52E3E24AB3}" presName="parTxOnlySpace" presStyleCnt="0"/>
      <dgm:spPr/>
    </dgm:pt>
    <dgm:pt modelId="{06AF4E74-2314-4A2F-98B7-EC772E975A23}" type="pres">
      <dgm:prSet presAssocID="{63806CDE-234F-47A4-BA79-14B20A5505BF}" presName="parTxOnly" presStyleLbl="node1" presStyleIdx="1" presStyleCnt="5">
        <dgm:presLayoutVars>
          <dgm:chMax val="0"/>
          <dgm:chPref val="0"/>
          <dgm:bulletEnabled val="1"/>
        </dgm:presLayoutVars>
      </dgm:prSet>
      <dgm:spPr/>
      <dgm:t>
        <a:bodyPr/>
        <a:lstStyle/>
        <a:p>
          <a:endParaRPr lang="en-US"/>
        </a:p>
      </dgm:t>
    </dgm:pt>
    <dgm:pt modelId="{7B2FCE05-561D-4E53-B928-08D1745D0372}" type="pres">
      <dgm:prSet presAssocID="{B7B92D67-CEC3-42C4-A538-0A873EB35A26}" presName="parTxOnlySpace" presStyleCnt="0"/>
      <dgm:spPr/>
    </dgm:pt>
    <dgm:pt modelId="{305DA635-57A6-45A4-9EA2-11619791B3BF}" type="pres">
      <dgm:prSet presAssocID="{B876007D-2B1F-40EA-A287-31CAE7BB5E31}" presName="parTxOnly" presStyleLbl="node1" presStyleIdx="2" presStyleCnt="5">
        <dgm:presLayoutVars>
          <dgm:chMax val="0"/>
          <dgm:chPref val="0"/>
          <dgm:bulletEnabled val="1"/>
        </dgm:presLayoutVars>
      </dgm:prSet>
      <dgm:spPr/>
      <dgm:t>
        <a:bodyPr/>
        <a:lstStyle/>
        <a:p>
          <a:endParaRPr lang="en-US"/>
        </a:p>
      </dgm:t>
    </dgm:pt>
    <dgm:pt modelId="{7F967FCC-3726-4CB1-BE5C-F8CECAD23E5F}" type="pres">
      <dgm:prSet presAssocID="{A58A09CF-0007-4410-9D15-EBE4A6AEBFA9}" presName="parTxOnlySpace" presStyleCnt="0"/>
      <dgm:spPr/>
    </dgm:pt>
    <dgm:pt modelId="{659C45D7-A8FD-4EF2-934F-ABF6BEC1C4BC}" type="pres">
      <dgm:prSet presAssocID="{B243A5E8-B30A-4747-8A91-C88F34FE55FD}" presName="parTxOnly" presStyleLbl="node1" presStyleIdx="3" presStyleCnt="5">
        <dgm:presLayoutVars>
          <dgm:chMax val="0"/>
          <dgm:chPref val="0"/>
          <dgm:bulletEnabled val="1"/>
        </dgm:presLayoutVars>
      </dgm:prSet>
      <dgm:spPr/>
      <dgm:t>
        <a:bodyPr/>
        <a:lstStyle/>
        <a:p>
          <a:endParaRPr lang="en-US"/>
        </a:p>
      </dgm:t>
    </dgm:pt>
    <dgm:pt modelId="{B8F7F5AB-5F64-4B9E-9F4E-62C3AC60B6BF}" type="pres">
      <dgm:prSet presAssocID="{F7B51C58-F89C-4C2F-9AD9-60ADFEA3478A}" presName="parTxOnlySpace" presStyleCnt="0"/>
      <dgm:spPr/>
    </dgm:pt>
    <dgm:pt modelId="{90ED9963-8D68-4746-90B2-740E050469B0}" type="pres">
      <dgm:prSet presAssocID="{EDB522E3-B643-4C02-86F1-81C8FC4D88BD}" presName="parTxOnly" presStyleLbl="node1" presStyleIdx="4" presStyleCnt="5">
        <dgm:presLayoutVars>
          <dgm:chMax val="0"/>
          <dgm:chPref val="0"/>
          <dgm:bulletEnabled val="1"/>
        </dgm:presLayoutVars>
      </dgm:prSet>
      <dgm:spPr/>
      <dgm:t>
        <a:bodyPr/>
        <a:lstStyle/>
        <a:p>
          <a:endParaRPr lang="en-US"/>
        </a:p>
      </dgm:t>
    </dgm:pt>
  </dgm:ptLst>
  <dgm:cxnLst>
    <dgm:cxn modelId="{1EC769D7-D955-4D6A-9087-5C3CCFF37ACF}" srcId="{BCE920F1-7C52-40B6-ACCC-C6C152C15DFF}" destId="{50A5A045-B34E-4B7C-B59C-05D16611EAD5}" srcOrd="0" destOrd="0" parTransId="{602A5702-CD7C-482D-AF93-9439BFE03E1E}" sibTransId="{23D4A00A-3F74-449B-A611-5B52E3E24AB3}"/>
    <dgm:cxn modelId="{E95D0B8E-8233-44EB-BA4F-CBEEA91B412B}" type="presOf" srcId="{BCE920F1-7C52-40B6-ACCC-C6C152C15DFF}" destId="{5F320B57-014F-4257-9F84-34CE9B050278}" srcOrd="0" destOrd="0" presId="urn:microsoft.com/office/officeart/2005/8/layout/chevron1"/>
    <dgm:cxn modelId="{00D2D414-1D5D-470C-87F1-9CC7663D7DEE}" srcId="{BCE920F1-7C52-40B6-ACCC-C6C152C15DFF}" destId="{B243A5E8-B30A-4747-8A91-C88F34FE55FD}" srcOrd="3" destOrd="0" parTransId="{BFC6EFB6-0A37-4E58-8B18-1FE610DEFD7C}" sibTransId="{F7B51C58-F89C-4C2F-9AD9-60ADFEA3478A}"/>
    <dgm:cxn modelId="{5FA14C3B-6C96-46C1-BB81-EC54FB3CAD26}" type="presOf" srcId="{63806CDE-234F-47A4-BA79-14B20A5505BF}" destId="{06AF4E74-2314-4A2F-98B7-EC772E975A23}" srcOrd="0" destOrd="0" presId="urn:microsoft.com/office/officeart/2005/8/layout/chevron1"/>
    <dgm:cxn modelId="{C884E98E-2173-4FFF-B431-D1AF335D9678}" type="presOf" srcId="{B243A5E8-B30A-4747-8A91-C88F34FE55FD}" destId="{659C45D7-A8FD-4EF2-934F-ABF6BEC1C4BC}" srcOrd="0" destOrd="0" presId="urn:microsoft.com/office/officeart/2005/8/layout/chevron1"/>
    <dgm:cxn modelId="{FCE58B9E-B2F0-4F88-B829-540A9042EB78}" type="presOf" srcId="{50A5A045-B34E-4B7C-B59C-05D16611EAD5}" destId="{42C05550-F835-4ADB-B7AA-DC9EA16D2389}" srcOrd="0" destOrd="0" presId="urn:microsoft.com/office/officeart/2005/8/layout/chevron1"/>
    <dgm:cxn modelId="{4D983C1E-BA13-49D7-B282-BDD2D9D7B06E}" srcId="{BCE920F1-7C52-40B6-ACCC-C6C152C15DFF}" destId="{EDB522E3-B643-4C02-86F1-81C8FC4D88BD}" srcOrd="4" destOrd="0" parTransId="{046DF2E9-A006-40E5-84B0-46264DF6A97F}" sibTransId="{D19DD730-C44C-4A71-9223-EACA5D4497AB}"/>
    <dgm:cxn modelId="{04BA2904-3BA2-4FC1-A49A-B4F3D73D38AB}" srcId="{BCE920F1-7C52-40B6-ACCC-C6C152C15DFF}" destId="{63806CDE-234F-47A4-BA79-14B20A5505BF}" srcOrd="1" destOrd="0" parTransId="{E80DF702-7F70-4D10-9B31-16AFEE2E8537}" sibTransId="{B7B92D67-CEC3-42C4-A538-0A873EB35A26}"/>
    <dgm:cxn modelId="{650DCFAD-C176-4F88-98DB-DC649C75C965}" srcId="{BCE920F1-7C52-40B6-ACCC-C6C152C15DFF}" destId="{B876007D-2B1F-40EA-A287-31CAE7BB5E31}" srcOrd="2" destOrd="0" parTransId="{AEC02812-5285-4D7A-85C4-5432BBA32032}" sibTransId="{A58A09CF-0007-4410-9D15-EBE4A6AEBFA9}"/>
    <dgm:cxn modelId="{E1A6F74B-29F0-4E7A-93B7-06D1515E6AA4}" type="presOf" srcId="{B876007D-2B1F-40EA-A287-31CAE7BB5E31}" destId="{305DA635-57A6-45A4-9EA2-11619791B3BF}" srcOrd="0" destOrd="0" presId="urn:microsoft.com/office/officeart/2005/8/layout/chevron1"/>
    <dgm:cxn modelId="{FBB7C7A3-93B1-46DA-B7C0-A2922FF701B0}" type="presOf" srcId="{EDB522E3-B643-4C02-86F1-81C8FC4D88BD}" destId="{90ED9963-8D68-4746-90B2-740E050469B0}" srcOrd="0" destOrd="0" presId="urn:microsoft.com/office/officeart/2005/8/layout/chevron1"/>
    <dgm:cxn modelId="{C0F2B83D-DE41-4818-8FE9-D9ABAAF1483D}" type="presParOf" srcId="{5F320B57-014F-4257-9F84-34CE9B050278}" destId="{42C05550-F835-4ADB-B7AA-DC9EA16D2389}" srcOrd="0" destOrd="0" presId="urn:microsoft.com/office/officeart/2005/8/layout/chevron1"/>
    <dgm:cxn modelId="{7B0BE8C9-4CD6-45F0-9325-5CD2CC947EC4}" type="presParOf" srcId="{5F320B57-014F-4257-9F84-34CE9B050278}" destId="{08121ED1-C1DD-4E98-949D-D4E5FCA2284C}" srcOrd="1" destOrd="0" presId="urn:microsoft.com/office/officeart/2005/8/layout/chevron1"/>
    <dgm:cxn modelId="{69F640AA-C576-4588-977F-6B489F3D14DD}" type="presParOf" srcId="{5F320B57-014F-4257-9F84-34CE9B050278}" destId="{06AF4E74-2314-4A2F-98B7-EC772E975A23}" srcOrd="2" destOrd="0" presId="urn:microsoft.com/office/officeart/2005/8/layout/chevron1"/>
    <dgm:cxn modelId="{E3EF907C-0E31-4D6F-9963-F8C006F2AC5E}" type="presParOf" srcId="{5F320B57-014F-4257-9F84-34CE9B050278}" destId="{7B2FCE05-561D-4E53-B928-08D1745D0372}" srcOrd="3" destOrd="0" presId="urn:microsoft.com/office/officeart/2005/8/layout/chevron1"/>
    <dgm:cxn modelId="{5A511137-D596-4CA7-8F70-DB8D4C239604}" type="presParOf" srcId="{5F320B57-014F-4257-9F84-34CE9B050278}" destId="{305DA635-57A6-45A4-9EA2-11619791B3BF}" srcOrd="4" destOrd="0" presId="urn:microsoft.com/office/officeart/2005/8/layout/chevron1"/>
    <dgm:cxn modelId="{3A1A80F6-8595-4C18-AF1C-F3D8B8F7A3D6}" type="presParOf" srcId="{5F320B57-014F-4257-9F84-34CE9B050278}" destId="{7F967FCC-3726-4CB1-BE5C-F8CECAD23E5F}" srcOrd="5" destOrd="0" presId="urn:microsoft.com/office/officeart/2005/8/layout/chevron1"/>
    <dgm:cxn modelId="{9FBC1331-4281-409C-94C4-D896CAD49FD4}" type="presParOf" srcId="{5F320B57-014F-4257-9F84-34CE9B050278}" destId="{659C45D7-A8FD-4EF2-934F-ABF6BEC1C4BC}" srcOrd="6" destOrd="0" presId="urn:microsoft.com/office/officeart/2005/8/layout/chevron1"/>
    <dgm:cxn modelId="{C3255C10-872E-4A46-A192-19D95A5E2003}" type="presParOf" srcId="{5F320B57-014F-4257-9F84-34CE9B050278}" destId="{B8F7F5AB-5F64-4B9E-9F4E-62C3AC60B6BF}" srcOrd="7" destOrd="0" presId="urn:microsoft.com/office/officeart/2005/8/layout/chevron1"/>
    <dgm:cxn modelId="{1088989A-72CB-45A4-B723-D16AA0173F5B}" type="presParOf" srcId="{5F320B57-014F-4257-9F84-34CE9B050278}" destId="{90ED9963-8D68-4746-90B2-740E050469B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C57065-467F-49DB-8C78-AFD665FF403B}" type="doc">
      <dgm:prSet loTypeId="urn:microsoft.com/office/officeart/2005/8/layout/balance1" loCatId="relationship" qsTypeId="urn:microsoft.com/office/officeart/2005/8/quickstyle/simple1" qsCatId="simple" csTypeId="urn:microsoft.com/office/officeart/2005/8/colors/accent3_2" csCatId="accent3" phldr="1"/>
      <dgm:spPr/>
      <dgm:t>
        <a:bodyPr/>
        <a:lstStyle/>
        <a:p>
          <a:endParaRPr lang="en-US"/>
        </a:p>
      </dgm:t>
    </dgm:pt>
    <dgm:pt modelId="{E3C0893D-403E-4DB5-9DB7-E88134B8CFD2}">
      <dgm:prSet phldrT="[Text]"/>
      <dgm:spPr/>
      <dgm:t>
        <a:bodyPr/>
        <a:lstStyle/>
        <a:p>
          <a:r>
            <a:rPr lang="en-US" dirty="0" smtClean="0"/>
            <a:t>Student Outcomes</a:t>
          </a:r>
          <a:endParaRPr lang="en-US" dirty="0"/>
        </a:p>
      </dgm:t>
    </dgm:pt>
    <dgm:pt modelId="{983F094C-A9FA-4479-B089-4A578F88C9C6}" type="parTrans" cxnId="{6F5D4C88-C1E6-4512-B3D2-FAB16F704D96}">
      <dgm:prSet/>
      <dgm:spPr/>
      <dgm:t>
        <a:bodyPr/>
        <a:lstStyle/>
        <a:p>
          <a:endParaRPr lang="en-US"/>
        </a:p>
      </dgm:t>
    </dgm:pt>
    <dgm:pt modelId="{61450123-E2EC-4294-A626-C3EFAA1BC571}" type="sibTrans" cxnId="{6F5D4C88-C1E6-4512-B3D2-FAB16F704D96}">
      <dgm:prSet/>
      <dgm:spPr/>
      <dgm:t>
        <a:bodyPr/>
        <a:lstStyle/>
        <a:p>
          <a:endParaRPr lang="en-US"/>
        </a:p>
      </dgm:t>
    </dgm:pt>
    <dgm:pt modelId="{390FC092-7FBC-4076-AEED-4CCFBFD209ED}">
      <dgm:prSet phldrT="[Text]"/>
      <dgm:spPr/>
      <dgm:t>
        <a:bodyPr/>
        <a:lstStyle/>
        <a:p>
          <a:r>
            <a:rPr lang="en-US" dirty="0" smtClean="0"/>
            <a:t>Interim Assessments</a:t>
          </a:r>
        </a:p>
      </dgm:t>
    </dgm:pt>
    <dgm:pt modelId="{CBEE28FA-B21F-4657-BB8C-8BF53E0FAA68}" type="parTrans" cxnId="{45184BBD-2D1D-4979-B017-CC7762F10786}">
      <dgm:prSet/>
      <dgm:spPr/>
      <dgm:t>
        <a:bodyPr/>
        <a:lstStyle/>
        <a:p>
          <a:endParaRPr lang="en-US"/>
        </a:p>
      </dgm:t>
    </dgm:pt>
    <dgm:pt modelId="{7781919B-FED6-4F3A-8A21-D02F2517D996}" type="sibTrans" cxnId="{45184BBD-2D1D-4979-B017-CC7762F10786}">
      <dgm:prSet/>
      <dgm:spPr/>
      <dgm:t>
        <a:bodyPr/>
        <a:lstStyle/>
        <a:p>
          <a:endParaRPr lang="en-US"/>
        </a:p>
      </dgm:t>
    </dgm:pt>
    <dgm:pt modelId="{00F8862C-2A5B-45EF-A6AC-8229117376B8}">
      <dgm:prSet phldrT="[Text]"/>
      <dgm:spPr/>
      <dgm:t>
        <a:bodyPr/>
        <a:lstStyle/>
        <a:p>
          <a:r>
            <a:rPr lang="en-US" dirty="0" smtClean="0"/>
            <a:t>State Test Scores</a:t>
          </a:r>
          <a:endParaRPr lang="en-US" dirty="0"/>
        </a:p>
      </dgm:t>
    </dgm:pt>
    <dgm:pt modelId="{1E34D44E-30E1-4981-8FF8-CDEFA4A7FE29}" type="parTrans" cxnId="{B1E38991-4A9F-4ADF-BAA0-E716FB85E3FE}">
      <dgm:prSet/>
      <dgm:spPr/>
      <dgm:t>
        <a:bodyPr/>
        <a:lstStyle/>
        <a:p>
          <a:endParaRPr lang="en-US"/>
        </a:p>
      </dgm:t>
    </dgm:pt>
    <dgm:pt modelId="{3FC3581A-118B-4B1A-8034-57F8802EBBCF}" type="sibTrans" cxnId="{B1E38991-4A9F-4ADF-BAA0-E716FB85E3FE}">
      <dgm:prSet/>
      <dgm:spPr/>
      <dgm:t>
        <a:bodyPr/>
        <a:lstStyle/>
        <a:p>
          <a:endParaRPr lang="en-US"/>
        </a:p>
      </dgm:t>
    </dgm:pt>
    <dgm:pt modelId="{564627F9-5313-4690-B066-317B884C48B9}">
      <dgm:prSet phldrT="[Text]"/>
      <dgm:spPr/>
      <dgm:t>
        <a:bodyPr/>
        <a:lstStyle/>
        <a:p>
          <a:r>
            <a:rPr lang="en-US" dirty="0" smtClean="0"/>
            <a:t>Adult Actions</a:t>
          </a:r>
          <a:endParaRPr lang="en-US" dirty="0"/>
        </a:p>
      </dgm:t>
    </dgm:pt>
    <dgm:pt modelId="{ACBA0567-0DEE-4544-88AC-8844459D9DA6}" type="parTrans" cxnId="{B6513B10-403B-426A-B57E-E977F9540A2B}">
      <dgm:prSet/>
      <dgm:spPr/>
      <dgm:t>
        <a:bodyPr/>
        <a:lstStyle/>
        <a:p>
          <a:endParaRPr lang="en-US"/>
        </a:p>
      </dgm:t>
    </dgm:pt>
    <dgm:pt modelId="{A413EA91-9C61-4093-A552-39AAC288A013}" type="sibTrans" cxnId="{B6513B10-403B-426A-B57E-E977F9540A2B}">
      <dgm:prSet/>
      <dgm:spPr/>
      <dgm:t>
        <a:bodyPr/>
        <a:lstStyle/>
        <a:p>
          <a:endParaRPr lang="en-US"/>
        </a:p>
      </dgm:t>
    </dgm:pt>
    <dgm:pt modelId="{7F584743-6C21-4C77-9A06-032521C3E193}">
      <dgm:prSet phldrT="[Text]"/>
      <dgm:spPr/>
      <dgm:t>
        <a:bodyPr/>
        <a:lstStyle/>
        <a:p>
          <a:r>
            <a:rPr lang="en-US" dirty="0" smtClean="0"/>
            <a:t>?????</a:t>
          </a:r>
          <a:endParaRPr lang="en-US" dirty="0"/>
        </a:p>
      </dgm:t>
    </dgm:pt>
    <dgm:pt modelId="{19144586-7040-4984-A2E6-D654717F6CEB}" type="parTrans" cxnId="{C2ABF91F-6DB5-4D09-8511-DF82C85F3BA3}">
      <dgm:prSet/>
      <dgm:spPr/>
      <dgm:t>
        <a:bodyPr/>
        <a:lstStyle/>
        <a:p>
          <a:endParaRPr lang="en-US"/>
        </a:p>
      </dgm:t>
    </dgm:pt>
    <dgm:pt modelId="{56AF5BE8-2E34-4FBA-ACAC-2885DB81DC93}" type="sibTrans" cxnId="{C2ABF91F-6DB5-4D09-8511-DF82C85F3BA3}">
      <dgm:prSet/>
      <dgm:spPr/>
      <dgm:t>
        <a:bodyPr/>
        <a:lstStyle/>
        <a:p>
          <a:endParaRPr lang="en-US"/>
        </a:p>
      </dgm:t>
    </dgm:pt>
    <dgm:pt modelId="{C2375D6B-B13E-403E-8AE1-33CD11F84917}">
      <dgm:prSet/>
      <dgm:spPr/>
      <dgm:t>
        <a:bodyPr/>
        <a:lstStyle/>
        <a:p>
          <a:r>
            <a:rPr lang="en-US" dirty="0" smtClean="0"/>
            <a:t>Attendance &amp; Behavior Data</a:t>
          </a:r>
          <a:endParaRPr lang="en-US" dirty="0"/>
        </a:p>
      </dgm:t>
    </dgm:pt>
    <dgm:pt modelId="{07B18C1D-8E9D-4643-986B-49EFF7A06A02}" type="parTrans" cxnId="{E7EAB0F7-7FF8-468F-AD26-89EE0C3A0C66}">
      <dgm:prSet/>
      <dgm:spPr/>
      <dgm:t>
        <a:bodyPr/>
        <a:lstStyle/>
        <a:p>
          <a:endParaRPr lang="en-US"/>
        </a:p>
      </dgm:t>
    </dgm:pt>
    <dgm:pt modelId="{9014E7B9-5694-41BC-9AE6-50927EDEF910}" type="sibTrans" cxnId="{E7EAB0F7-7FF8-468F-AD26-89EE0C3A0C66}">
      <dgm:prSet/>
      <dgm:spPr/>
      <dgm:t>
        <a:bodyPr/>
        <a:lstStyle/>
        <a:p>
          <a:endParaRPr lang="en-US"/>
        </a:p>
      </dgm:t>
    </dgm:pt>
    <dgm:pt modelId="{BC7BF05E-6D30-4AF7-AB2A-7B76D55D4BFF}">
      <dgm:prSet/>
      <dgm:spPr/>
      <dgm:t>
        <a:bodyPr/>
        <a:lstStyle/>
        <a:p>
          <a:r>
            <a:rPr lang="en-US" dirty="0" smtClean="0"/>
            <a:t>Graduation Data</a:t>
          </a:r>
          <a:endParaRPr lang="en-US" dirty="0"/>
        </a:p>
      </dgm:t>
    </dgm:pt>
    <dgm:pt modelId="{C50F318D-4F8A-40EC-B0DA-DFAEC43D224B}" type="parTrans" cxnId="{C1BE2581-14EB-41A0-9AA5-063924AFCDC4}">
      <dgm:prSet/>
      <dgm:spPr/>
      <dgm:t>
        <a:bodyPr/>
        <a:lstStyle/>
        <a:p>
          <a:endParaRPr lang="en-US"/>
        </a:p>
      </dgm:t>
    </dgm:pt>
    <dgm:pt modelId="{523F7979-FBA1-4E34-936F-A8B06C119EF7}" type="sibTrans" cxnId="{C1BE2581-14EB-41A0-9AA5-063924AFCDC4}">
      <dgm:prSet/>
      <dgm:spPr/>
      <dgm:t>
        <a:bodyPr/>
        <a:lstStyle/>
        <a:p>
          <a:endParaRPr lang="en-US"/>
        </a:p>
      </dgm:t>
    </dgm:pt>
    <dgm:pt modelId="{93FAA561-1732-4C6B-9BB8-E762295EF17A}" type="pres">
      <dgm:prSet presAssocID="{22C57065-467F-49DB-8C78-AFD665FF403B}" presName="outerComposite" presStyleCnt="0">
        <dgm:presLayoutVars>
          <dgm:chMax val="2"/>
          <dgm:animLvl val="lvl"/>
          <dgm:resizeHandles val="exact"/>
        </dgm:presLayoutVars>
      </dgm:prSet>
      <dgm:spPr/>
      <dgm:t>
        <a:bodyPr/>
        <a:lstStyle/>
        <a:p>
          <a:endParaRPr lang="en-US"/>
        </a:p>
      </dgm:t>
    </dgm:pt>
    <dgm:pt modelId="{2A947B3F-C090-488B-90AF-6DEEF38A2F55}" type="pres">
      <dgm:prSet presAssocID="{22C57065-467F-49DB-8C78-AFD665FF403B}" presName="dummyMaxCanvas" presStyleCnt="0"/>
      <dgm:spPr/>
      <dgm:t>
        <a:bodyPr/>
        <a:lstStyle/>
        <a:p>
          <a:endParaRPr lang="en-US"/>
        </a:p>
      </dgm:t>
    </dgm:pt>
    <dgm:pt modelId="{A58F5B6B-D120-49B6-9FA4-4D3EDB7988BB}" type="pres">
      <dgm:prSet presAssocID="{22C57065-467F-49DB-8C78-AFD665FF403B}" presName="parentComposite" presStyleCnt="0"/>
      <dgm:spPr/>
      <dgm:t>
        <a:bodyPr/>
        <a:lstStyle/>
        <a:p>
          <a:endParaRPr lang="en-US"/>
        </a:p>
      </dgm:t>
    </dgm:pt>
    <dgm:pt modelId="{50093E90-1675-44FC-BF03-3B140AE426EB}" type="pres">
      <dgm:prSet presAssocID="{22C57065-467F-49DB-8C78-AFD665FF403B}" presName="parent1" presStyleLbl="alignAccFollowNode1" presStyleIdx="0" presStyleCnt="4">
        <dgm:presLayoutVars>
          <dgm:chMax val="4"/>
        </dgm:presLayoutVars>
      </dgm:prSet>
      <dgm:spPr/>
      <dgm:t>
        <a:bodyPr/>
        <a:lstStyle/>
        <a:p>
          <a:endParaRPr lang="en-US"/>
        </a:p>
      </dgm:t>
    </dgm:pt>
    <dgm:pt modelId="{29FECED0-FA3D-4393-AC2E-841B60A8BCF3}" type="pres">
      <dgm:prSet presAssocID="{22C57065-467F-49DB-8C78-AFD665FF403B}" presName="parent2" presStyleLbl="alignAccFollowNode1" presStyleIdx="1" presStyleCnt="4">
        <dgm:presLayoutVars>
          <dgm:chMax val="4"/>
        </dgm:presLayoutVars>
      </dgm:prSet>
      <dgm:spPr/>
      <dgm:t>
        <a:bodyPr/>
        <a:lstStyle/>
        <a:p>
          <a:endParaRPr lang="en-US"/>
        </a:p>
      </dgm:t>
    </dgm:pt>
    <dgm:pt modelId="{BDF4C6A8-6B7B-4A38-A373-0C59FBB23E64}" type="pres">
      <dgm:prSet presAssocID="{22C57065-467F-49DB-8C78-AFD665FF403B}" presName="childrenComposite" presStyleCnt="0"/>
      <dgm:spPr/>
      <dgm:t>
        <a:bodyPr/>
        <a:lstStyle/>
        <a:p>
          <a:endParaRPr lang="en-US"/>
        </a:p>
      </dgm:t>
    </dgm:pt>
    <dgm:pt modelId="{8A570DC4-9B9B-4E0A-97CF-6A07FFB0AFBA}" type="pres">
      <dgm:prSet presAssocID="{22C57065-467F-49DB-8C78-AFD665FF403B}" presName="dummyMaxCanvas_ChildArea" presStyleCnt="0"/>
      <dgm:spPr/>
      <dgm:t>
        <a:bodyPr/>
        <a:lstStyle/>
        <a:p>
          <a:endParaRPr lang="en-US"/>
        </a:p>
      </dgm:t>
    </dgm:pt>
    <dgm:pt modelId="{A70C7C4D-208C-4F3C-B27B-F1590C13C759}" type="pres">
      <dgm:prSet presAssocID="{22C57065-467F-49DB-8C78-AFD665FF403B}" presName="fulcrum" presStyleLbl="alignAccFollowNode1" presStyleIdx="2" presStyleCnt="4"/>
      <dgm:spPr/>
      <dgm:t>
        <a:bodyPr/>
        <a:lstStyle/>
        <a:p>
          <a:endParaRPr lang="en-US"/>
        </a:p>
      </dgm:t>
    </dgm:pt>
    <dgm:pt modelId="{BFF1B771-4096-4DEB-AF25-747EA06C7E86}" type="pres">
      <dgm:prSet presAssocID="{22C57065-467F-49DB-8C78-AFD665FF403B}" presName="balance_41" presStyleLbl="alignAccFollowNode1" presStyleIdx="3" presStyleCnt="4">
        <dgm:presLayoutVars>
          <dgm:bulletEnabled val="1"/>
        </dgm:presLayoutVars>
      </dgm:prSet>
      <dgm:spPr/>
      <dgm:t>
        <a:bodyPr/>
        <a:lstStyle/>
        <a:p>
          <a:endParaRPr lang="en-US"/>
        </a:p>
      </dgm:t>
    </dgm:pt>
    <dgm:pt modelId="{562AFD97-E492-406F-9192-32DB0FE11A9D}" type="pres">
      <dgm:prSet presAssocID="{22C57065-467F-49DB-8C78-AFD665FF403B}" presName="left_41_1" presStyleLbl="node1" presStyleIdx="0" presStyleCnt="5">
        <dgm:presLayoutVars>
          <dgm:bulletEnabled val="1"/>
        </dgm:presLayoutVars>
      </dgm:prSet>
      <dgm:spPr/>
      <dgm:t>
        <a:bodyPr/>
        <a:lstStyle/>
        <a:p>
          <a:endParaRPr lang="en-US"/>
        </a:p>
      </dgm:t>
    </dgm:pt>
    <dgm:pt modelId="{6934EC1C-DD00-40B9-88EE-086B26CD1371}" type="pres">
      <dgm:prSet presAssocID="{22C57065-467F-49DB-8C78-AFD665FF403B}" presName="left_41_2" presStyleLbl="node1" presStyleIdx="1" presStyleCnt="5">
        <dgm:presLayoutVars>
          <dgm:bulletEnabled val="1"/>
        </dgm:presLayoutVars>
      </dgm:prSet>
      <dgm:spPr/>
      <dgm:t>
        <a:bodyPr/>
        <a:lstStyle/>
        <a:p>
          <a:endParaRPr lang="en-US"/>
        </a:p>
      </dgm:t>
    </dgm:pt>
    <dgm:pt modelId="{428D6422-F3A9-44C2-ADCF-98F2FCE84A52}" type="pres">
      <dgm:prSet presAssocID="{22C57065-467F-49DB-8C78-AFD665FF403B}" presName="left_41_3" presStyleLbl="node1" presStyleIdx="2" presStyleCnt="5">
        <dgm:presLayoutVars>
          <dgm:bulletEnabled val="1"/>
        </dgm:presLayoutVars>
      </dgm:prSet>
      <dgm:spPr/>
      <dgm:t>
        <a:bodyPr/>
        <a:lstStyle/>
        <a:p>
          <a:endParaRPr lang="en-US"/>
        </a:p>
      </dgm:t>
    </dgm:pt>
    <dgm:pt modelId="{D19A16F8-9152-45D7-A087-DA2851C3A0EB}" type="pres">
      <dgm:prSet presAssocID="{22C57065-467F-49DB-8C78-AFD665FF403B}" presName="left_41_4" presStyleLbl="node1" presStyleIdx="3" presStyleCnt="5">
        <dgm:presLayoutVars>
          <dgm:bulletEnabled val="1"/>
        </dgm:presLayoutVars>
      </dgm:prSet>
      <dgm:spPr/>
      <dgm:t>
        <a:bodyPr/>
        <a:lstStyle/>
        <a:p>
          <a:endParaRPr lang="en-US"/>
        </a:p>
      </dgm:t>
    </dgm:pt>
    <dgm:pt modelId="{C3B6D0C4-5FF2-44F0-87D6-1C3FE4073B1C}" type="pres">
      <dgm:prSet presAssocID="{22C57065-467F-49DB-8C78-AFD665FF403B}" presName="right_41_1" presStyleLbl="node1" presStyleIdx="4" presStyleCnt="5">
        <dgm:presLayoutVars>
          <dgm:bulletEnabled val="1"/>
        </dgm:presLayoutVars>
      </dgm:prSet>
      <dgm:spPr/>
      <dgm:t>
        <a:bodyPr/>
        <a:lstStyle/>
        <a:p>
          <a:endParaRPr lang="en-US"/>
        </a:p>
      </dgm:t>
    </dgm:pt>
  </dgm:ptLst>
  <dgm:cxnLst>
    <dgm:cxn modelId="{C1BE2581-14EB-41A0-9AA5-063924AFCDC4}" srcId="{E3C0893D-403E-4DB5-9DB7-E88134B8CFD2}" destId="{BC7BF05E-6D30-4AF7-AB2A-7B76D55D4BFF}" srcOrd="2" destOrd="0" parTransId="{C50F318D-4F8A-40EC-B0DA-DFAEC43D224B}" sibTransId="{523F7979-FBA1-4E34-936F-A8B06C119EF7}"/>
    <dgm:cxn modelId="{B1E38991-4A9F-4ADF-BAA0-E716FB85E3FE}" srcId="{E3C0893D-403E-4DB5-9DB7-E88134B8CFD2}" destId="{00F8862C-2A5B-45EF-A6AC-8229117376B8}" srcOrd="3" destOrd="0" parTransId="{1E34D44E-30E1-4981-8FF8-CDEFA4A7FE29}" sibTransId="{3FC3581A-118B-4B1A-8034-57F8802EBBCF}"/>
    <dgm:cxn modelId="{3EFFB8C8-3A22-4623-866A-EB30EC0F94D6}" type="presOf" srcId="{BC7BF05E-6D30-4AF7-AB2A-7B76D55D4BFF}" destId="{428D6422-F3A9-44C2-ADCF-98F2FCE84A52}" srcOrd="0" destOrd="0" presId="urn:microsoft.com/office/officeart/2005/8/layout/balance1"/>
    <dgm:cxn modelId="{B0525667-3170-4F7D-800D-4E9222A2D2BC}" type="presOf" srcId="{564627F9-5313-4690-B066-317B884C48B9}" destId="{29FECED0-FA3D-4393-AC2E-841B60A8BCF3}" srcOrd="0" destOrd="0" presId="urn:microsoft.com/office/officeart/2005/8/layout/balance1"/>
    <dgm:cxn modelId="{B6513B10-403B-426A-B57E-E977F9540A2B}" srcId="{22C57065-467F-49DB-8C78-AFD665FF403B}" destId="{564627F9-5313-4690-B066-317B884C48B9}" srcOrd="1" destOrd="0" parTransId="{ACBA0567-0DEE-4544-88AC-8844459D9DA6}" sibTransId="{A413EA91-9C61-4093-A552-39AAC288A013}"/>
    <dgm:cxn modelId="{45184BBD-2D1D-4979-B017-CC7762F10786}" srcId="{E3C0893D-403E-4DB5-9DB7-E88134B8CFD2}" destId="{390FC092-7FBC-4076-AEED-4CCFBFD209ED}" srcOrd="0" destOrd="0" parTransId="{CBEE28FA-B21F-4657-BB8C-8BF53E0FAA68}" sibTransId="{7781919B-FED6-4F3A-8A21-D02F2517D996}"/>
    <dgm:cxn modelId="{E7EAB0F7-7FF8-468F-AD26-89EE0C3A0C66}" srcId="{E3C0893D-403E-4DB5-9DB7-E88134B8CFD2}" destId="{C2375D6B-B13E-403E-8AE1-33CD11F84917}" srcOrd="1" destOrd="0" parTransId="{07B18C1D-8E9D-4643-986B-49EFF7A06A02}" sibTransId="{9014E7B9-5694-41BC-9AE6-50927EDEF910}"/>
    <dgm:cxn modelId="{FD1F18C9-6B62-4CD5-99EB-FF9C51417EDC}" type="presOf" srcId="{E3C0893D-403E-4DB5-9DB7-E88134B8CFD2}" destId="{50093E90-1675-44FC-BF03-3B140AE426EB}" srcOrd="0" destOrd="0" presId="urn:microsoft.com/office/officeart/2005/8/layout/balance1"/>
    <dgm:cxn modelId="{A284E14C-2732-4F5E-9AE7-FD912BCDFA91}" type="presOf" srcId="{C2375D6B-B13E-403E-8AE1-33CD11F84917}" destId="{6934EC1C-DD00-40B9-88EE-086B26CD1371}" srcOrd="0" destOrd="0" presId="urn:microsoft.com/office/officeart/2005/8/layout/balance1"/>
    <dgm:cxn modelId="{6F5D4C88-C1E6-4512-B3D2-FAB16F704D96}" srcId="{22C57065-467F-49DB-8C78-AFD665FF403B}" destId="{E3C0893D-403E-4DB5-9DB7-E88134B8CFD2}" srcOrd="0" destOrd="0" parTransId="{983F094C-A9FA-4479-B089-4A578F88C9C6}" sibTransId="{61450123-E2EC-4294-A626-C3EFAA1BC571}"/>
    <dgm:cxn modelId="{6773F6C4-A712-4A11-8EA3-D47D8008E08D}" type="presOf" srcId="{390FC092-7FBC-4076-AEED-4CCFBFD209ED}" destId="{562AFD97-E492-406F-9192-32DB0FE11A9D}" srcOrd="0" destOrd="0" presId="urn:microsoft.com/office/officeart/2005/8/layout/balance1"/>
    <dgm:cxn modelId="{341677A4-9AA5-47D3-BD2D-7FB0D63631BB}" type="presOf" srcId="{00F8862C-2A5B-45EF-A6AC-8229117376B8}" destId="{D19A16F8-9152-45D7-A087-DA2851C3A0EB}" srcOrd="0" destOrd="0" presId="urn:microsoft.com/office/officeart/2005/8/layout/balance1"/>
    <dgm:cxn modelId="{B28A7CCC-3EE4-45AC-82BE-DBDF29321F87}" type="presOf" srcId="{7F584743-6C21-4C77-9A06-032521C3E193}" destId="{C3B6D0C4-5FF2-44F0-87D6-1C3FE4073B1C}" srcOrd="0" destOrd="0" presId="urn:microsoft.com/office/officeart/2005/8/layout/balance1"/>
    <dgm:cxn modelId="{E308DD41-8536-4B54-8E78-11F8B9349371}" type="presOf" srcId="{22C57065-467F-49DB-8C78-AFD665FF403B}" destId="{93FAA561-1732-4C6B-9BB8-E762295EF17A}" srcOrd="0" destOrd="0" presId="urn:microsoft.com/office/officeart/2005/8/layout/balance1"/>
    <dgm:cxn modelId="{C2ABF91F-6DB5-4D09-8511-DF82C85F3BA3}" srcId="{564627F9-5313-4690-B066-317B884C48B9}" destId="{7F584743-6C21-4C77-9A06-032521C3E193}" srcOrd="0" destOrd="0" parTransId="{19144586-7040-4984-A2E6-D654717F6CEB}" sibTransId="{56AF5BE8-2E34-4FBA-ACAC-2885DB81DC93}"/>
    <dgm:cxn modelId="{C0D32D87-AE57-4F01-BAE4-75AF3BAA6DB4}" type="presParOf" srcId="{93FAA561-1732-4C6B-9BB8-E762295EF17A}" destId="{2A947B3F-C090-488B-90AF-6DEEF38A2F55}" srcOrd="0" destOrd="0" presId="urn:microsoft.com/office/officeart/2005/8/layout/balance1"/>
    <dgm:cxn modelId="{58E46890-3848-4487-94CA-4B845AF4CEF3}" type="presParOf" srcId="{93FAA561-1732-4C6B-9BB8-E762295EF17A}" destId="{A58F5B6B-D120-49B6-9FA4-4D3EDB7988BB}" srcOrd="1" destOrd="0" presId="urn:microsoft.com/office/officeart/2005/8/layout/balance1"/>
    <dgm:cxn modelId="{9E6CDD07-DBF8-47E8-972B-3F37B38F6094}" type="presParOf" srcId="{A58F5B6B-D120-49B6-9FA4-4D3EDB7988BB}" destId="{50093E90-1675-44FC-BF03-3B140AE426EB}" srcOrd="0" destOrd="0" presId="urn:microsoft.com/office/officeart/2005/8/layout/balance1"/>
    <dgm:cxn modelId="{15E391B4-6DA4-43DF-A85D-1ABBBE444841}" type="presParOf" srcId="{A58F5B6B-D120-49B6-9FA4-4D3EDB7988BB}" destId="{29FECED0-FA3D-4393-AC2E-841B60A8BCF3}" srcOrd="1" destOrd="0" presId="urn:microsoft.com/office/officeart/2005/8/layout/balance1"/>
    <dgm:cxn modelId="{6FD84F6E-BFC8-475F-BED0-E1F26450863C}" type="presParOf" srcId="{93FAA561-1732-4C6B-9BB8-E762295EF17A}" destId="{BDF4C6A8-6B7B-4A38-A373-0C59FBB23E64}" srcOrd="2" destOrd="0" presId="urn:microsoft.com/office/officeart/2005/8/layout/balance1"/>
    <dgm:cxn modelId="{A3DD7299-7406-4AD3-A4A5-990B85ACB8C9}" type="presParOf" srcId="{BDF4C6A8-6B7B-4A38-A373-0C59FBB23E64}" destId="{8A570DC4-9B9B-4E0A-97CF-6A07FFB0AFBA}" srcOrd="0" destOrd="0" presId="urn:microsoft.com/office/officeart/2005/8/layout/balance1"/>
    <dgm:cxn modelId="{19FEF096-59A3-4C09-84BC-DDE15DA1DC9E}" type="presParOf" srcId="{BDF4C6A8-6B7B-4A38-A373-0C59FBB23E64}" destId="{A70C7C4D-208C-4F3C-B27B-F1590C13C759}" srcOrd="1" destOrd="0" presId="urn:microsoft.com/office/officeart/2005/8/layout/balance1"/>
    <dgm:cxn modelId="{14BC0F0B-A8B3-4D31-9696-5EF9FBC9528F}" type="presParOf" srcId="{BDF4C6A8-6B7B-4A38-A373-0C59FBB23E64}" destId="{BFF1B771-4096-4DEB-AF25-747EA06C7E86}" srcOrd="2" destOrd="0" presId="urn:microsoft.com/office/officeart/2005/8/layout/balance1"/>
    <dgm:cxn modelId="{12D1DA0D-9B3E-40E4-9A19-0AD22F1F3E86}" type="presParOf" srcId="{BDF4C6A8-6B7B-4A38-A373-0C59FBB23E64}" destId="{562AFD97-E492-406F-9192-32DB0FE11A9D}" srcOrd="3" destOrd="0" presId="urn:microsoft.com/office/officeart/2005/8/layout/balance1"/>
    <dgm:cxn modelId="{8D63A589-32CC-48DC-93C1-D90B311BD8CA}" type="presParOf" srcId="{BDF4C6A8-6B7B-4A38-A373-0C59FBB23E64}" destId="{6934EC1C-DD00-40B9-88EE-086B26CD1371}" srcOrd="4" destOrd="0" presId="urn:microsoft.com/office/officeart/2005/8/layout/balance1"/>
    <dgm:cxn modelId="{64F5431F-7C70-4101-9D96-00B930B162D9}" type="presParOf" srcId="{BDF4C6A8-6B7B-4A38-A373-0C59FBB23E64}" destId="{428D6422-F3A9-44C2-ADCF-98F2FCE84A52}" srcOrd="5" destOrd="0" presId="urn:microsoft.com/office/officeart/2005/8/layout/balance1"/>
    <dgm:cxn modelId="{FDFAE1DD-83C4-45F1-A4E9-0BA33DEC384F}" type="presParOf" srcId="{BDF4C6A8-6B7B-4A38-A373-0C59FBB23E64}" destId="{D19A16F8-9152-45D7-A087-DA2851C3A0EB}" srcOrd="6" destOrd="0" presId="urn:microsoft.com/office/officeart/2005/8/layout/balance1"/>
    <dgm:cxn modelId="{690F041C-D898-406F-A163-7E10C4A9ABCB}" type="presParOf" srcId="{BDF4C6A8-6B7B-4A38-A373-0C59FBB23E64}" destId="{C3B6D0C4-5FF2-44F0-87D6-1C3FE4073B1C}"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110A3-9F9F-4B50-B3F6-FD88AB7299F9}">
      <dsp:nvSpPr>
        <dsp:cNvPr id="0" name=""/>
        <dsp:cNvSpPr/>
      </dsp:nvSpPr>
      <dsp:spPr>
        <a:xfrm>
          <a:off x="-4997864" y="-765755"/>
          <a:ext cx="5952179" cy="5952179"/>
        </a:xfrm>
        <a:prstGeom prst="blockArc">
          <a:avLst>
            <a:gd name="adj1" fmla="val 18900000"/>
            <a:gd name="adj2" fmla="val 2700000"/>
            <a:gd name="adj3" fmla="val 301"/>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865D55-2A39-4FBF-9FD7-657463870FB8}">
      <dsp:nvSpPr>
        <dsp:cNvPr id="0" name=""/>
        <dsp:cNvSpPr/>
      </dsp:nvSpPr>
      <dsp:spPr>
        <a:xfrm>
          <a:off x="356049" y="232792"/>
          <a:ext cx="5737287" cy="465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41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Arial"/>
              <a:ea typeface="+mn-ea"/>
              <a:cs typeface="+mn-cs"/>
            </a:rPr>
            <a:t>Manage your electronics.</a:t>
          </a:r>
          <a:endParaRPr lang="en-US" sz="2300" kern="1200" dirty="0">
            <a:latin typeface="Arial"/>
            <a:ea typeface="+mn-ea"/>
            <a:cs typeface="+mn-cs"/>
          </a:endParaRPr>
        </a:p>
      </dsp:txBody>
      <dsp:txXfrm>
        <a:off x="356049" y="232792"/>
        <a:ext cx="5737287" cy="465408"/>
      </dsp:txXfrm>
    </dsp:sp>
    <dsp:sp modelId="{A0D5C72B-D66F-41CF-AE07-FCE89F4709F6}">
      <dsp:nvSpPr>
        <dsp:cNvPr id="0" name=""/>
        <dsp:cNvSpPr/>
      </dsp:nvSpPr>
      <dsp:spPr>
        <a:xfrm>
          <a:off x="65169" y="174616"/>
          <a:ext cx="581760" cy="581760"/>
        </a:xfrm>
        <a:prstGeom prst="ellipse">
          <a:avLst/>
        </a:prstGeom>
        <a:blipFill rotWithShape="0">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F83F2-19E9-47CA-A649-6F45B927C8DB}">
      <dsp:nvSpPr>
        <dsp:cNvPr id="0" name=""/>
        <dsp:cNvSpPr/>
      </dsp:nvSpPr>
      <dsp:spPr>
        <a:xfrm>
          <a:off x="738879" y="930816"/>
          <a:ext cx="5354457" cy="465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41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Arial"/>
              <a:ea typeface="+mn-ea"/>
              <a:cs typeface="+mn-cs"/>
            </a:rPr>
            <a:t>Be all in, all the time.</a:t>
          </a:r>
          <a:endParaRPr lang="en-US" sz="2300" kern="1200" dirty="0">
            <a:latin typeface="Arial"/>
            <a:ea typeface="+mn-ea"/>
            <a:cs typeface="+mn-cs"/>
          </a:endParaRPr>
        </a:p>
      </dsp:txBody>
      <dsp:txXfrm>
        <a:off x="738879" y="930816"/>
        <a:ext cx="5354457" cy="465408"/>
      </dsp:txXfrm>
    </dsp:sp>
    <dsp:sp modelId="{0A8AE807-07FB-4686-908C-ADAE0A387212}">
      <dsp:nvSpPr>
        <dsp:cNvPr id="0" name=""/>
        <dsp:cNvSpPr/>
      </dsp:nvSpPr>
      <dsp:spPr>
        <a:xfrm>
          <a:off x="447999" y="872640"/>
          <a:ext cx="581760" cy="581760"/>
        </a:xfrm>
        <a:prstGeom prst="ellipse">
          <a:avLst/>
        </a:prstGeom>
        <a:blipFill rotWithShape="0">
          <a:blip xmlns:r="http://schemas.openxmlformats.org/officeDocument/2006/relationships" r:embed="rId2"/>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2A1A9-52F6-4354-A1DF-FE108D66FD4D}">
      <dsp:nvSpPr>
        <dsp:cNvPr id="0" name=""/>
        <dsp:cNvSpPr/>
      </dsp:nvSpPr>
      <dsp:spPr>
        <a:xfrm>
          <a:off x="913937" y="1628839"/>
          <a:ext cx="5179399" cy="465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41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Arial"/>
              <a:ea typeface="+mn-ea"/>
              <a:cs typeface="+mn-cs"/>
            </a:rPr>
            <a:t>Have a growth mindset.</a:t>
          </a:r>
          <a:endParaRPr lang="en-US" sz="2300" kern="1200" dirty="0">
            <a:latin typeface="Arial"/>
            <a:ea typeface="+mn-ea"/>
            <a:cs typeface="+mn-cs"/>
          </a:endParaRPr>
        </a:p>
      </dsp:txBody>
      <dsp:txXfrm>
        <a:off x="913937" y="1628839"/>
        <a:ext cx="5179399" cy="465408"/>
      </dsp:txXfrm>
    </dsp:sp>
    <dsp:sp modelId="{7A91F521-F33E-4CF4-BF66-3D3A0A58CE62}">
      <dsp:nvSpPr>
        <dsp:cNvPr id="0" name=""/>
        <dsp:cNvSpPr/>
      </dsp:nvSpPr>
      <dsp:spPr>
        <a:xfrm>
          <a:off x="470895" y="1503839"/>
          <a:ext cx="703737" cy="715407"/>
        </a:xfrm>
        <a:prstGeom prst="ellipse">
          <a:avLst/>
        </a:prstGeom>
        <a:blipFill rotWithShape="0">
          <a:blip xmlns:r="http://schemas.openxmlformats.org/officeDocument/2006/relationships" r:embed="rId3"/>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A9F6DE-4108-4031-A1C1-FAF917EAF379}">
      <dsp:nvSpPr>
        <dsp:cNvPr id="0" name=""/>
        <dsp:cNvSpPr/>
      </dsp:nvSpPr>
      <dsp:spPr>
        <a:xfrm>
          <a:off x="913937" y="2326421"/>
          <a:ext cx="5179399" cy="465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41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Be honest.  Warts and all.  </a:t>
          </a:r>
          <a:endParaRPr lang="en-US" sz="2300" kern="1200" dirty="0">
            <a:latin typeface="Arial" panose="020B0604020202020204" pitchFamily="34" charset="0"/>
            <a:cs typeface="Arial" panose="020B0604020202020204" pitchFamily="34" charset="0"/>
          </a:endParaRPr>
        </a:p>
      </dsp:txBody>
      <dsp:txXfrm>
        <a:off x="913937" y="2326421"/>
        <a:ext cx="5179399" cy="465408"/>
      </dsp:txXfrm>
    </dsp:sp>
    <dsp:sp modelId="{3681080E-4B2C-499A-8985-B1A45ADE5158}">
      <dsp:nvSpPr>
        <dsp:cNvPr id="0" name=""/>
        <dsp:cNvSpPr/>
      </dsp:nvSpPr>
      <dsp:spPr>
        <a:xfrm>
          <a:off x="623057" y="2268245"/>
          <a:ext cx="581760" cy="581760"/>
        </a:xfrm>
        <a:prstGeom prst="ellipse">
          <a:avLst/>
        </a:prstGeom>
        <a:blipFill rotWithShape="0">
          <a:blip xmlns:r="http://schemas.openxmlformats.org/officeDocument/2006/relationships" r:embed="rId4"/>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A7559-DF1F-4AA7-AF28-81D6E682BE46}">
      <dsp:nvSpPr>
        <dsp:cNvPr id="0" name=""/>
        <dsp:cNvSpPr/>
      </dsp:nvSpPr>
      <dsp:spPr>
        <a:xfrm>
          <a:off x="794190" y="3008690"/>
          <a:ext cx="5354457" cy="465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41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Be nice, but not too nice.  Pushback</a:t>
          </a:r>
          <a:r>
            <a:rPr lang="en-US" sz="2300" kern="1200" dirty="0" smtClean="0"/>
            <a:t>.</a:t>
          </a:r>
          <a:endParaRPr lang="en-US" sz="2300" kern="1200" dirty="0"/>
        </a:p>
      </dsp:txBody>
      <dsp:txXfrm>
        <a:off x="794190" y="3008690"/>
        <a:ext cx="5354457" cy="465408"/>
      </dsp:txXfrm>
    </dsp:sp>
    <dsp:sp modelId="{E0D2DCDB-E449-4C73-B224-E6D2E81D007E}">
      <dsp:nvSpPr>
        <dsp:cNvPr id="0" name=""/>
        <dsp:cNvSpPr/>
      </dsp:nvSpPr>
      <dsp:spPr>
        <a:xfrm>
          <a:off x="353189" y="2964817"/>
          <a:ext cx="709014" cy="584663"/>
        </a:xfrm>
        <a:prstGeom prst="ellipse">
          <a:avLst/>
        </a:prstGeom>
        <a:blipFill rotWithShape="0">
          <a:blip xmlns:r="http://schemas.openxmlformats.org/officeDocument/2006/relationships" r:embed="rId5"/>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E0680-3F66-41CF-AD79-0D90F44C73FF}">
      <dsp:nvSpPr>
        <dsp:cNvPr id="0" name=""/>
        <dsp:cNvSpPr/>
      </dsp:nvSpPr>
      <dsp:spPr>
        <a:xfrm>
          <a:off x="356049" y="3722468"/>
          <a:ext cx="5737287" cy="465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41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Take care of yourself</a:t>
          </a:r>
          <a:endParaRPr lang="en-US" sz="2300" kern="1200" dirty="0">
            <a:latin typeface="Arial" panose="020B0604020202020204" pitchFamily="34" charset="0"/>
            <a:cs typeface="Arial" panose="020B0604020202020204" pitchFamily="34" charset="0"/>
          </a:endParaRPr>
        </a:p>
      </dsp:txBody>
      <dsp:txXfrm>
        <a:off x="356049" y="3722468"/>
        <a:ext cx="5737287" cy="465408"/>
      </dsp:txXfrm>
    </dsp:sp>
    <dsp:sp modelId="{B83426D4-28D1-4D82-BC14-051A7532FF4A}">
      <dsp:nvSpPr>
        <dsp:cNvPr id="0" name=""/>
        <dsp:cNvSpPr/>
      </dsp:nvSpPr>
      <dsp:spPr>
        <a:xfrm>
          <a:off x="65169" y="3664292"/>
          <a:ext cx="581760" cy="581760"/>
        </a:xfrm>
        <a:prstGeom prst="ellipse">
          <a:avLst/>
        </a:prstGeom>
        <a:blipFill rotWithShape="0">
          <a:blip xmlns:r="http://schemas.openxmlformats.org/officeDocument/2006/relationships" r:embed="rId6"/>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E4D5C-9A31-4EFA-90C4-7CC652E1D63D}">
      <dsp:nvSpPr>
        <dsp:cNvPr id="0" name=""/>
        <dsp:cNvSpPr/>
      </dsp:nvSpPr>
      <dsp:spPr>
        <a:xfrm>
          <a:off x="0" y="60241"/>
          <a:ext cx="8804547" cy="753963"/>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Setting the Stage</a:t>
          </a:r>
          <a:endParaRPr lang="en-US" sz="3600" kern="1200" dirty="0"/>
        </a:p>
      </dsp:txBody>
      <dsp:txXfrm>
        <a:off x="36805" y="97046"/>
        <a:ext cx="8730937" cy="680353"/>
      </dsp:txXfrm>
    </dsp:sp>
    <dsp:sp modelId="{E0218070-840B-411E-BB4E-94A415210148}">
      <dsp:nvSpPr>
        <dsp:cNvPr id="0" name=""/>
        <dsp:cNvSpPr/>
      </dsp:nvSpPr>
      <dsp:spPr>
        <a:xfrm>
          <a:off x="9640" y="814204"/>
          <a:ext cx="8785265"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54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b="0" i="0" u="none" kern="1200" dirty="0" smtClean="0"/>
            <a:t>Leadership Team meeting with District Partner, Principal and Assistant Principal.</a:t>
          </a:r>
          <a:endParaRPr lang="en-US" sz="2400" kern="1200" dirty="0"/>
        </a:p>
        <a:p>
          <a:pPr marL="228600" lvl="1" indent="-228600" algn="l" defTabSz="1066800" rtl="0">
            <a:lnSpc>
              <a:spcPct val="90000"/>
            </a:lnSpc>
            <a:spcBef>
              <a:spcPct val="0"/>
            </a:spcBef>
            <a:spcAft>
              <a:spcPct val="20000"/>
            </a:spcAft>
            <a:buChar char="••"/>
          </a:pPr>
          <a:r>
            <a:rPr lang="en-US" sz="2400" b="0" i="0" u="none" kern="1200" dirty="0" smtClean="0"/>
            <a:t>This meeting is a regular meeting that takes place monthly. The school leadership team meets similarly on a weekly basis.</a:t>
          </a:r>
          <a:endParaRPr lang="en-US" sz="2400" b="0" i="0" u="none" kern="1200" dirty="0"/>
        </a:p>
        <a:p>
          <a:pPr marL="228600" lvl="1" indent="-228600" algn="l" defTabSz="1066800" rtl="0">
            <a:lnSpc>
              <a:spcPct val="90000"/>
            </a:lnSpc>
            <a:spcBef>
              <a:spcPct val="0"/>
            </a:spcBef>
            <a:spcAft>
              <a:spcPct val="20000"/>
            </a:spcAft>
            <a:buChar char="••"/>
          </a:pPr>
          <a:r>
            <a:rPr lang="en-US" sz="2400" b="0" i="0" u="none" kern="1200" dirty="0" smtClean="0"/>
            <a:t>AP coaching lower elementary and principal upper elementary</a:t>
          </a:r>
          <a:endParaRPr lang="en-US" sz="2400" b="0" i="0" u="none" kern="1200" dirty="0"/>
        </a:p>
        <a:p>
          <a:pPr marL="228600" lvl="1" indent="-228600" algn="l" defTabSz="1066800" rtl="0">
            <a:lnSpc>
              <a:spcPct val="90000"/>
            </a:lnSpc>
            <a:spcBef>
              <a:spcPct val="0"/>
            </a:spcBef>
            <a:spcAft>
              <a:spcPct val="20000"/>
            </a:spcAft>
            <a:buChar char="••"/>
          </a:pPr>
          <a:r>
            <a:rPr lang="en-US" sz="2400" b="0" i="0" u="none" kern="1200" dirty="0" smtClean="0"/>
            <a:t>2 instructional coaches – 1 upper elementary and 1 lower elementary</a:t>
          </a:r>
          <a:endParaRPr lang="en-US" sz="2400" b="0" i="0" u="none" kern="1200" dirty="0"/>
        </a:p>
        <a:p>
          <a:pPr marL="228600" lvl="1" indent="-228600" algn="l" defTabSz="1066800" rtl="0">
            <a:lnSpc>
              <a:spcPct val="90000"/>
            </a:lnSpc>
            <a:spcBef>
              <a:spcPct val="0"/>
            </a:spcBef>
            <a:spcAft>
              <a:spcPct val="20000"/>
            </a:spcAft>
            <a:buChar char="••"/>
          </a:pPr>
          <a:r>
            <a:rPr lang="en-US" sz="2400" b="0" i="0" u="none" kern="1200" dirty="0" smtClean="0"/>
            <a:t>The school created assessments in alignment with their curriculum and scope and sequence.</a:t>
          </a:r>
          <a:endParaRPr lang="en-US" sz="2400" b="0" i="0" u="none" kern="1200" dirty="0"/>
        </a:p>
      </dsp:txBody>
      <dsp:txXfrm>
        <a:off x="9640" y="814204"/>
        <a:ext cx="8785265" cy="33782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5550-F835-4ADB-B7AA-DC9EA16D2389}">
      <dsp:nvSpPr>
        <dsp:cNvPr id="0" name=""/>
        <dsp:cNvSpPr/>
      </dsp:nvSpPr>
      <dsp:spPr>
        <a:xfrm>
          <a:off x="2169" y="573485"/>
          <a:ext cx="1930862" cy="772344"/>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Vision for Success</a:t>
          </a:r>
          <a:endParaRPr lang="en-US" sz="1700" b="1" kern="1200" dirty="0"/>
        </a:p>
      </dsp:txBody>
      <dsp:txXfrm>
        <a:off x="388341" y="573485"/>
        <a:ext cx="1158518" cy="772344"/>
      </dsp:txXfrm>
    </dsp:sp>
    <dsp:sp modelId="{06AF4E74-2314-4A2F-98B7-EC772E975A23}">
      <dsp:nvSpPr>
        <dsp:cNvPr id="0" name=""/>
        <dsp:cNvSpPr/>
      </dsp:nvSpPr>
      <dsp:spPr>
        <a:xfrm>
          <a:off x="1739945" y="573485"/>
          <a:ext cx="1930862" cy="772344"/>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Common Language</a:t>
          </a:r>
          <a:endParaRPr lang="en-US" sz="1700" b="1" kern="1200" dirty="0"/>
        </a:p>
      </dsp:txBody>
      <dsp:txXfrm>
        <a:off x="2126117" y="573485"/>
        <a:ext cx="1158518" cy="772344"/>
      </dsp:txXfrm>
    </dsp:sp>
    <dsp:sp modelId="{305DA635-57A6-45A4-9EA2-11619791B3BF}">
      <dsp:nvSpPr>
        <dsp:cNvPr id="0" name=""/>
        <dsp:cNvSpPr/>
      </dsp:nvSpPr>
      <dsp:spPr>
        <a:xfrm>
          <a:off x="3477721" y="573485"/>
          <a:ext cx="1930862" cy="772344"/>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Action Plan</a:t>
          </a:r>
          <a:endParaRPr lang="en-US" sz="1700" b="1" kern="1200" dirty="0"/>
        </a:p>
      </dsp:txBody>
      <dsp:txXfrm>
        <a:off x="3863893" y="573485"/>
        <a:ext cx="1158518" cy="772344"/>
      </dsp:txXfrm>
    </dsp:sp>
    <dsp:sp modelId="{659C45D7-A8FD-4EF2-934F-ABF6BEC1C4BC}">
      <dsp:nvSpPr>
        <dsp:cNvPr id="0" name=""/>
        <dsp:cNvSpPr/>
      </dsp:nvSpPr>
      <dsp:spPr>
        <a:xfrm>
          <a:off x="5215497" y="573485"/>
          <a:ext cx="1930862" cy="772344"/>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Systems to Monitor</a:t>
          </a:r>
          <a:endParaRPr lang="en-US" sz="1700" b="1" kern="1200" dirty="0"/>
        </a:p>
      </dsp:txBody>
      <dsp:txXfrm>
        <a:off x="5601669" y="573485"/>
        <a:ext cx="1158518" cy="772344"/>
      </dsp:txXfrm>
    </dsp:sp>
    <dsp:sp modelId="{90ED9963-8D68-4746-90B2-740E050469B0}">
      <dsp:nvSpPr>
        <dsp:cNvPr id="0" name=""/>
        <dsp:cNvSpPr/>
      </dsp:nvSpPr>
      <dsp:spPr>
        <a:xfrm>
          <a:off x="6953273" y="573485"/>
          <a:ext cx="1930862" cy="772344"/>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t>Ways to Check Progress</a:t>
          </a:r>
          <a:endParaRPr lang="en-US" sz="1700" b="1" kern="1200" dirty="0"/>
        </a:p>
      </dsp:txBody>
      <dsp:txXfrm>
        <a:off x="7339445" y="573485"/>
        <a:ext cx="1158518" cy="772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B68DF0-AE87-46FF-8C55-B0E07A9B53F2}" type="datetime1">
              <a:rPr lang="en-US" smtClean="0"/>
              <a:t>10/29/2015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1A4DD-D35E-43A2-A525-A9108B896210}" type="datetime1">
              <a:rPr lang="en-US" smtClean="0"/>
              <a:t>10/29/2015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353258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t>
            </a:r>
            <a:r>
              <a:rPr lang="en-US" dirty="0" err="1" smtClean="0"/>
              <a:t>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4A83F14-0278-4D9E-91E7-F2CCFB82D46F}"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18627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err="1" smtClean="0"/>
              <a:t>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3C2E3D1-6501-4DF5-9FF9-133EBFBB6218}"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272877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min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 “CDE has turned to national and local research to look at what needs to be in place for schools to turnaround.”</a:t>
            </a:r>
          </a:p>
        </p:txBody>
      </p:sp>
      <p:sp>
        <p:nvSpPr>
          <p:cNvPr id="4" name="Slide Number Placeholder 3"/>
          <p:cNvSpPr>
            <a:spLocks noGrp="1"/>
          </p:cNvSpPr>
          <p:nvPr>
            <p:ph type="sldNum" sz="quarter" idx="10"/>
          </p:nvPr>
        </p:nvSpPr>
        <p:spPr/>
        <p:txBody>
          <a:bodyPr/>
          <a:lstStyle/>
          <a:p>
            <a:fld id="{CFBEDEFB-FDDC-445D-97C4-65FDFC93405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5895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pPr marL="228600" indent="-228600">
              <a:buAutoNum type="alphaUcPeriod"/>
            </a:pPr>
            <a:r>
              <a:rPr lang="en-US" sz="1200" kern="1200" dirty="0" smtClean="0">
                <a:solidFill>
                  <a:schemeClr val="tx1"/>
                </a:solidFill>
                <a:effectLst/>
                <a:latin typeface="+mn-lt"/>
                <a:ea typeface="+mn-ea"/>
                <a:cs typeface="+mn-cs"/>
              </a:rPr>
              <a:t>Cold call 2 different participants to read the two boxes</a:t>
            </a:r>
          </a:p>
          <a:p>
            <a:pPr marL="228600" indent="-228600">
              <a:buAutoNum type="alphaUcPeriod"/>
            </a:pPr>
            <a:r>
              <a:rPr lang="en-US" sz="1200" kern="1200" dirty="0" smtClean="0">
                <a:solidFill>
                  <a:schemeClr val="tx1"/>
                </a:solidFill>
                <a:effectLst/>
                <a:latin typeface="+mn-lt"/>
                <a:ea typeface="+mn-ea"/>
                <a:cs typeface="+mn-cs"/>
              </a:rPr>
              <a:t>SAY “Today we are going to look at the key systems that drive change and sustainable improvement and help you evaluate which areas you need to target in your improvement planning.</a:t>
            </a:r>
            <a:r>
              <a:rPr lang="en-US" sz="1200" kern="1200" baseline="0" dirty="0" smtClean="0">
                <a:solidFill>
                  <a:schemeClr val="tx1"/>
                </a:solidFill>
                <a:effectLst/>
                <a:latin typeface="+mn-lt"/>
                <a:ea typeface="+mn-ea"/>
                <a:cs typeface="+mn-cs"/>
              </a:rPr>
              <a:t> We will get into the specifics about the systems and conditions research shows are necessary for sustainable change but will start back a step with a focus on identifying the magnitude or answering the question ‘What’s the problem?’</a:t>
            </a:r>
            <a:r>
              <a:rPr lang="en-US" sz="1200" kern="1200" dirty="0" smtClean="0">
                <a:solidFill>
                  <a:schemeClr val="tx1"/>
                </a:solidFill>
                <a:effectLst/>
                <a:latin typeface="+mn-lt"/>
                <a:ea typeface="+mn-ea"/>
                <a:cs typeface="+mn-cs"/>
              </a:rPr>
              <a:t>”</a:t>
            </a:r>
          </a:p>
          <a:p>
            <a:pPr marL="228600" indent="-228600">
              <a:buAutoNum type="alphaUcPeriod"/>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BEDEFB-FDDC-445D-97C4-65FDFC93405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5452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 “This where the research-based Turnaround Conditions come in. These are certainly not the only way you can think about systems but they give common language and a framework to work from. We will spend the next bit of our time working through these in greater detail. At a high level, these four Conditions provide a good framework and lens through which to plan for improvement. We will spend some time in the next few minutes unpacking these.”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FBEDEFB-FDDC-445D-97C4-65FDFC93405C}" type="slidenum">
              <a:rPr lang="en-US" smtClean="0"/>
              <a:t>16</a:t>
            </a:fld>
            <a:endParaRPr lang="en-US"/>
          </a:p>
        </p:txBody>
      </p:sp>
    </p:spTree>
    <p:extLst>
      <p:ext uri="{BB962C8B-B14F-4D97-AF65-F5344CB8AC3E}">
        <p14:creationId xmlns:p14="http://schemas.microsoft.com/office/powerpoint/2010/main" val="391613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minutes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 “Now let’s look closer. Grab the white packet labeled ‘Conditions Description.’ At your table, each of you choose a condition to scan over briefly and be prepared to share a 30 second high level summary of that Condition including main idea, anything that stood or our surprised you. Then you will share out at your table what you found.”</a:t>
            </a:r>
          </a:p>
          <a:p>
            <a:endParaRPr lang="en-US" dirty="0"/>
          </a:p>
        </p:txBody>
      </p:sp>
      <p:sp>
        <p:nvSpPr>
          <p:cNvPr id="4" name="Slide Number Placeholder 3"/>
          <p:cNvSpPr>
            <a:spLocks noGrp="1"/>
          </p:cNvSpPr>
          <p:nvPr>
            <p:ph type="sldNum" sz="quarter" idx="10"/>
          </p:nvPr>
        </p:nvSpPr>
        <p:spPr/>
        <p:txBody>
          <a:bodyPr/>
          <a:lstStyle/>
          <a:p>
            <a:fld id="{CFBEDEFB-FDDC-445D-97C4-65FDFC93405C}" type="slidenum">
              <a:rPr lang="en-US" smtClean="0"/>
              <a:t>17</a:t>
            </a:fld>
            <a:endParaRPr lang="en-US"/>
          </a:p>
        </p:txBody>
      </p:sp>
    </p:spTree>
    <p:extLst>
      <p:ext uri="{BB962C8B-B14F-4D97-AF65-F5344CB8AC3E}">
        <p14:creationId xmlns:p14="http://schemas.microsoft.com/office/powerpoint/2010/main" val="292644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D390322-BAD2-4200-BEE2-500C37882CC9}"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151652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mins</a:t>
            </a:r>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E41221E-1038-4945-84AA-12135C9663B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386461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5 min</a:t>
            </a:r>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5D0935D-CD0A-4742-B763-464CB14FE216}"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128035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5 min</a:t>
            </a:r>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E3F7E33-44CF-47CA-9586-8B6CFA8D56D3}"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40410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 </a:t>
            </a:r>
            <a:r>
              <a:rPr lang="en-US" dirty="0" err="1" smtClean="0"/>
              <a:t>mins</a:t>
            </a:r>
            <a:endParaRPr lang="en-US" dirty="0" smtClean="0"/>
          </a:p>
          <a:p>
            <a:r>
              <a:rPr lang="en-US" dirty="0" smtClean="0"/>
              <a:t>Discuss</a:t>
            </a:r>
            <a:r>
              <a:rPr lang="en-US" baseline="0" dirty="0" smtClean="0"/>
              <a:t> the flow of the day, cold calling, quick moving agenda</a:t>
            </a:r>
            <a:endParaRPr lang="en-US" dirty="0" smtClean="0"/>
          </a:p>
        </p:txBody>
      </p:sp>
      <p:sp>
        <p:nvSpPr>
          <p:cNvPr id="4" name="Slide Number Placeholder 3"/>
          <p:cNvSpPr>
            <a:spLocks noGrp="1"/>
          </p:cNvSpPr>
          <p:nvPr>
            <p:ph type="sldNum" sz="quarter" idx="10"/>
          </p:nvPr>
        </p:nvSpPr>
        <p:spPr/>
        <p:txBody>
          <a:bodyPr/>
          <a:lstStyle/>
          <a:p>
            <a:fld id="{28452866-7810-47F3-8B70-887374CE194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7294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35852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 “Are you making the right impact? And How do you know? These are the crucial question when thinking about implementation benchmarks and tracking </a:t>
            </a:r>
            <a:r>
              <a:rPr lang="en-US" sz="1200" kern="1200" smtClean="0">
                <a:solidFill>
                  <a:schemeClr val="tx1"/>
                </a:solidFill>
                <a:effectLst/>
                <a:latin typeface="+mn-lt"/>
                <a:ea typeface="+mn-ea"/>
                <a:cs typeface="+mn-cs"/>
              </a:rPr>
              <a:t>change.”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Follow up question: What keeps IBs</a:t>
            </a:r>
            <a:r>
              <a:rPr lang="en-US" sz="1200" kern="1200" baseline="0" smtClean="0">
                <a:solidFill>
                  <a:schemeClr val="tx1"/>
                </a:solidFill>
                <a:effectLst/>
                <a:latin typeface="+mn-lt"/>
                <a:ea typeface="+mn-ea"/>
                <a:cs typeface="+mn-cs"/>
              </a:rPr>
              <a:t> from being used to answer these questions on a regular basis?”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effectLst/>
                <a:latin typeface="+mn-lt"/>
                <a:ea typeface="+mn-ea"/>
                <a:cs typeface="+mn-cs"/>
              </a:rPr>
              <a:t>- Can draw out these types of answers: not systemic, too many of them, confusing, not written that way.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BEDEFB-FDDC-445D-97C4-65FDFC93405C}" type="slidenum">
              <a:rPr lang="en-US" smtClean="0"/>
              <a:t>25</a:t>
            </a:fld>
            <a:endParaRPr lang="en-US"/>
          </a:p>
        </p:txBody>
      </p:sp>
    </p:spTree>
    <p:extLst>
      <p:ext uri="{BB962C8B-B14F-4D97-AF65-F5344CB8AC3E}">
        <p14:creationId xmlns:p14="http://schemas.microsoft.com/office/powerpoint/2010/main" val="1653018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err="1" smtClean="0"/>
              <a:t>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6C55B09-17FA-4EF7-B28B-2CA638D40A88}"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78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If</a:t>
            </a:r>
            <a:r>
              <a:rPr lang="en-US" baseline="0" dirty="0" smtClean="0"/>
              <a:t> you try and use too many systems to collect data, you will be scattered and unable to act on any of them. By using a targeted number of ways to collect data that all gather level of impact, you can see if the effort you are putting in is having results in the classroom.</a:t>
            </a:r>
          </a:p>
          <a:p>
            <a:endParaRPr lang="en-US" baseline="0" dirty="0" smtClean="0"/>
          </a:p>
          <a:p>
            <a:r>
              <a:rPr lang="en-US" baseline="0" dirty="0" smtClean="0"/>
              <a:t>Pause here and tell them we will dive into these systems in a little bit. Raise hand if you use these as tools as practice in </a:t>
            </a:r>
            <a:r>
              <a:rPr lang="en-US" baseline="0" smtClean="0"/>
              <a:t>your buildings.</a:t>
            </a:r>
            <a:endParaRPr lang="en-US" dirty="0"/>
          </a:p>
        </p:txBody>
      </p:sp>
      <p:sp>
        <p:nvSpPr>
          <p:cNvPr id="4" name="Slide Number Placeholder 3"/>
          <p:cNvSpPr>
            <a:spLocks noGrp="1"/>
          </p:cNvSpPr>
          <p:nvPr>
            <p:ph type="sldNum" sz="quarter" idx="10"/>
          </p:nvPr>
        </p:nvSpPr>
        <p:spPr/>
        <p:txBody>
          <a:bodyPr/>
          <a:lstStyle/>
          <a:p>
            <a:fld id="{CFBEDEFB-FDDC-445D-97C4-65FDFC93405C}" type="slidenum">
              <a:rPr lang="en-US" smtClean="0"/>
              <a:t>28</a:t>
            </a:fld>
            <a:endParaRPr lang="en-US"/>
          </a:p>
        </p:txBody>
      </p:sp>
    </p:spTree>
    <p:extLst>
      <p:ext uri="{BB962C8B-B14F-4D97-AF65-F5344CB8AC3E}">
        <p14:creationId xmlns:p14="http://schemas.microsoft.com/office/powerpoint/2010/main" val="4092625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30FAA6E-42EB-4E6E-910F-C9573CF5B4B2}"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1427028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5C1C4B0-005C-4E32-B84A-D6DE0ED4463F}"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4117034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 min</a:t>
            </a:r>
          </a:p>
          <a:p>
            <a:r>
              <a:rPr lang="en-US" smtClean="0"/>
              <a:t>Get answers around:</a:t>
            </a:r>
            <a:r>
              <a:rPr lang="en-US" baseline="0" smtClean="0"/>
              <a:t> purpose, frequency, time on classrooms, tools, etc.</a:t>
            </a:r>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349091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30FAA6E-42EB-4E6E-910F-C9573CF5B4B2}"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270070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1135169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A5E7F8-4B3D-4FAD-9D77-5B2A73E90869}"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345186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3494336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 min</a:t>
            </a:r>
          </a:p>
          <a:p>
            <a:r>
              <a:rPr lang="en-US" smtClean="0"/>
              <a:t>Get answers around:</a:t>
            </a:r>
            <a:r>
              <a:rPr lang="en-US" baseline="0" smtClean="0"/>
              <a:t> purpose, frequency, time on classrooms, tools, etc.</a:t>
            </a:r>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60793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5C6C436-09B7-4CC4-8611-92AEDEBA0843}"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2642701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3B22310-225D-4EDB-B809-DA6B6C99F289}"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3754944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6B485D7-2601-46CA-B9B4-5392A1CF52A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313763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2246005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p>
          <a:p>
            <a:endParaRPr lang="en-US" dirty="0" smtClean="0"/>
          </a:p>
          <a:p>
            <a:r>
              <a:rPr lang="en-US" dirty="0" smtClean="0"/>
              <a:t>Have</a:t>
            </a:r>
            <a:r>
              <a:rPr lang="en-US" baseline="0" dirty="0" smtClean="0"/>
              <a:t> you prioritized what you expect to see in lesson planning? Are all teachers executing on that?</a:t>
            </a:r>
          </a:p>
          <a:p>
            <a:endParaRPr lang="en-US" baseline="0" dirty="0" smtClean="0"/>
          </a:p>
          <a:p>
            <a:r>
              <a:rPr lang="en-US" baseline="0" dirty="0" smtClean="0"/>
              <a:t>Have people script out one thing and give feedback on one thing and use that feedback to make sure everybody understand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3769844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p>
          <a:p>
            <a:endParaRPr lang="en-US" dirty="0" smtClean="0"/>
          </a:p>
          <a:p>
            <a:pPr marL="228600" indent="-228600">
              <a:buAutoNum type="arabicPeriod"/>
            </a:pPr>
            <a:r>
              <a:rPr lang="en-US" dirty="0" smtClean="0"/>
              <a:t>Long and short term plans (Can replace</a:t>
            </a:r>
            <a:r>
              <a:rPr lang="en-US" baseline="0" dirty="0" smtClean="0"/>
              <a:t> looking at lesson plans)</a:t>
            </a:r>
            <a:endParaRPr lang="en-US" dirty="0" smtClean="0"/>
          </a:p>
          <a:p>
            <a:pPr marL="228600" indent="-228600">
              <a:buAutoNum type="arabicPeriod"/>
            </a:pPr>
            <a:r>
              <a:rPr lang="en-US" dirty="0" smtClean="0"/>
              <a:t>Evidence of collaborative adult culture</a:t>
            </a:r>
          </a:p>
          <a:p>
            <a:pPr marL="228600" indent="-228600">
              <a:buAutoNum type="arabicPeriod"/>
            </a:pPr>
            <a:r>
              <a:rPr lang="en-US" dirty="0" smtClean="0"/>
              <a:t>Teachers</a:t>
            </a:r>
            <a:r>
              <a:rPr lang="en-US" baseline="0" dirty="0" smtClean="0"/>
              <a:t> looking at student work and plan next steps</a:t>
            </a:r>
          </a:p>
          <a:p>
            <a:pPr marL="228600" indent="-228600">
              <a:buAutoNum type="arabicPeriod"/>
            </a:pPr>
            <a:endParaRPr lang="en-US" baseline="0" dirty="0" smtClean="0"/>
          </a:p>
          <a:p>
            <a:pPr marL="228600" indent="-228600">
              <a:buAutoNum type="arabicPeriod"/>
            </a:pPr>
            <a:r>
              <a:rPr lang="en-US" baseline="0" dirty="0" smtClean="0"/>
              <a:t>Ask: Why else would you observe PLC?</a:t>
            </a:r>
          </a:p>
          <a:p>
            <a:pPr marL="0" indent="0">
              <a:buNone/>
            </a:pPr>
            <a:endParaRPr lang="en-US" baseline="0" dirty="0" smtClean="0"/>
          </a:p>
          <a:p>
            <a:pPr marL="0" inden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524589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340931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17E3827-5837-45AC-8E65-E7D9666C014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1237627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205451A-06E3-46F4-BE34-7924129A56C4}"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a:p>
        </p:txBody>
      </p:sp>
    </p:spTree>
    <p:extLst>
      <p:ext uri="{BB962C8B-B14F-4D97-AF65-F5344CB8AC3E}">
        <p14:creationId xmlns:p14="http://schemas.microsoft.com/office/powerpoint/2010/main" val="402454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SAY “First I want to once again thank you for taking the time to be here. We fully recognize how busy this time of year is and how difficult it is to be out of the building this morning. That is why we are offering a shorter three hour training. Also, to honor your time commitment, we are going to move very quickly to try and get as much learning and work in as possible for you. Here are the objectives we are aiming for with this next time period before heading into work time and differentiating to your needs.”</a:t>
            </a:r>
            <a:endParaRPr lang="en-US" dirty="0"/>
          </a:p>
        </p:txBody>
      </p:sp>
      <p:sp>
        <p:nvSpPr>
          <p:cNvPr id="4" name="Slide Number Placeholder 3"/>
          <p:cNvSpPr>
            <a:spLocks noGrp="1"/>
          </p:cNvSpPr>
          <p:nvPr>
            <p:ph type="sldNum" sz="quarter" idx="10"/>
          </p:nvPr>
        </p:nvSpPr>
        <p:spPr/>
        <p:txBody>
          <a:bodyPr/>
          <a:lstStyle/>
          <a:p>
            <a:fld id="{CFBEDEFB-FDDC-445D-97C4-65FDFC93405C}" type="slidenum">
              <a:rPr lang="en-US" smtClean="0"/>
              <a:t>5</a:t>
            </a:fld>
            <a:endParaRPr lang="en-US"/>
          </a:p>
        </p:txBody>
      </p:sp>
    </p:spTree>
    <p:extLst>
      <p:ext uri="{BB962C8B-B14F-4D97-AF65-F5344CB8AC3E}">
        <p14:creationId xmlns:p14="http://schemas.microsoft.com/office/powerpoint/2010/main" val="2170980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 min</a:t>
            </a:r>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25515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min – connection to</a:t>
            </a:r>
            <a:r>
              <a:rPr lang="en-US" baseline="0" dirty="0" smtClean="0"/>
              <a:t> tool</a:t>
            </a:r>
            <a:endParaRPr lang="en-US" dirty="0"/>
          </a:p>
        </p:txBody>
      </p:sp>
      <p:sp>
        <p:nvSpPr>
          <p:cNvPr id="4" name="Slide Number Placeholder 3"/>
          <p:cNvSpPr>
            <a:spLocks noGrp="1"/>
          </p:cNvSpPr>
          <p:nvPr>
            <p:ph type="sldNum" sz="quarter" idx="10"/>
          </p:nvPr>
        </p:nvSpPr>
        <p:spPr/>
        <p:txBody>
          <a:bodyPr/>
          <a:lstStyle/>
          <a:p>
            <a:pPr>
              <a:defRPr/>
            </a:pPr>
            <a:fld id="{5C10D46C-1EE4-4B3E-BD6D-002ADCF9069E}" type="slidenum">
              <a:rPr lang="en-US" smtClean="0"/>
              <a:pPr>
                <a:defRPr/>
              </a:pPr>
              <a:t>47</a:t>
            </a:fld>
            <a:endParaRPr lang="en-US"/>
          </a:p>
        </p:txBody>
      </p:sp>
    </p:spTree>
    <p:extLst>
      <p:ext uri="{BB962C8B-B14F-4D97-AF65-F5344CB8AC3E}">
        <p14:creationId xmlns:p14="http://schemas.microsoft.com/office/powerpoint/2010/main" val="1879951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96453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200" kern="1200" dirty="0" smtClean="0">
                <a:solidFill>
                  <a:schemeClr val="tx1"/>
                </a:solidFill>
                <a:effectLst/>
                <a:latin typeface="+mn-lt"/>
                <a:ea typeface="+mn-ea"/>
                <a:cs typeface="+mn-cs"/>
              </a:rPr>
              <a:t>5 min</a:t>
            </a:r>
          </a:p>
          <a:p>
            <a:pPr marL="685800" lvl="1" indent="-228600">
              <a:buAutoNum type="alphaUcPeriod"/>
            </a:pPr>
            <a:r>
              <a:rPr lang="en-US" sz="1200" kern="1200" dirty="0" smtClean="0">
                <a:solidFill>
                  <a:schemeClr val="tx1"/>
                </a:solidFill>
                <a:effectLst/>
                <a:latin typeface="+mn-lt"/>
                <a:ea typeface="+mn-ea"/>
                <a:cs typeface="+mn-cs"/>
              </a:rPr>
              <a:t>SAY “Let’s take a look at some possible implementation benchmarks. Take 1 minute and read through these. Which would answer if you had this data: Are you having the necessary impact?”</a:t>
            </a:r>
          </a:p>
          <a:p>
            <a:pPr marL="685800" lvl="1" indent="-228600">
              <a:buAutoNum type="alphaUcPeriod"/>
            </a:pPr>
            <a:r>
              <a:rPr lang="en-US" sz="1200" kern="1200" dirty="0" smtClean="0">
                <a:solidFill>
                  <a:schemeClr val="tx1"/>
                </a:solidFill>
                <a:effectLst/>
                <a:latin typeface="+mn-lt"/>
                <a:ea typeface="+mn-ea"/>
                <a:cs typeface="+mn-cs"/>
              </a:rPr>
              <a:t>Cold call for three correct responses. Make sure you get learning around showing classroom impact, using similar ways of measuring like walkthroughs and other tools you are currently employing.</a:t>
            </a:r>
          </a:p>
          <a:p>
            <a:endParaRPr lang="en-US" dirty="0"/>
          </a:p>
        </p:txBody>
      </p:sp>
      <p:sp>
        <p:nvSpPr>
          <p:cNvPr id="4" name="Slide Number Placeholder 3"/>
          <p:cNvSpPr>
            <a:spLocks noGrp="1"/>
          </p:cNvSpPr>
          <p:nvPr>
            <p:ph type="sldNum" sz="quarter" idx="10"/>
          </p:nvPr>
        </p:nvSpPr>
        <p:spPr/>
        <p:txBody>
          <a:bodyPr/>
          <a:lstStyle/>
          <a:p>
            <a:fld id="{CFBEDEFB-FDDC-445D-97C4-65FDFC93405C}" type="slidenum">
              <a:rPr lang="en-US" smtClean="0"/>
              <a:t>49</a:t>
            </a:fld>
            <a:endParaRPr lang="en-US"/>
          </a:p>
        </p:txBody>
      </p:sp>
    </p:spTree>
    <p:extLst>
      <p:ext uri="{BB962C8B-B14F-4D97-AF65-F5344CB8AC3E}">
        <p14:creationId xmlns:p14="http://schemas.microsoft.com/office/powerpoint/2010/main" val="2015107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0CEE727-B1E9-4667-9CBF-181DC4C7991F}"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50</a:t>
            </a:fld>
            <a:endParaRPr lang="en-US"/>
          </a:p>
        </p:txBody>
      </p:sp>
    </p:spTree>
    <p:extLst>
      <p:ext uri="{BB962C8B-B14F-4D97-AF65-F5344CB8AC3E}">
        <p14:creationId xmlns:p14="http://schemas.microsoft.com/office/powerpoint/2010/main" val="3672242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Action Steps: .</a:t>
            </a:r>
          </a:p>
          <a:p>
            <a:r>
              <a:rPr lang="en-US" dirty="0" smtClean="0"/>
              <a:t>Implementation Benchmark: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67645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One data</a:t>
            </a:r>
            <a:r>
              <a:rPr lang="en-US" baseline="0" dirty="0" smtClean="0"/>
              <a:t> source (observation), date for checking (October 2016)  measurable expectation (100%)</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40655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30FAA6E-42EB-4E6E-910F-C9573CF5B4B2}"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53</a:t>
            </a:fld>
            <a:endParaRPr lang="en-US"/>
          </a:p>
        </p:txBody>
      </p:sp>
    </p:spTree>
    <p:extLst>
      <p:ext uri="{BB962C8B-B14F-4D97-AF65-F5344CB8AC3E}">
        <p14:creationId xmlns:p14="http://schemas.microsoft.com/office/powerpoint/2010/main" val="549850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a:p>
        </p:txBody>
      </p:sp>
    </p:spTree>
    <p:extLst>
      <p:ext uri="{BB962C8B-B14F-4D97-AF65-F5344CB8AC3E}">
        <p14:creationId xmlns:p14="http://schemas.microsoft.com/office/powerpoint/2010/main" val="775545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44E31C5-9D9A-424C-A513-B7344DCA0857}"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56</a:t>
            </a:fld>
            <a:endParaRPr lang="en-US"/>
          </a:p>
        </p:txBody>
      </p:sp>
    </p:spTree>
    <p:extLst>
      <p:ext uri="{BB962C8B-B14F-4D97-AF65-F5344CB8AC3E}">
        <p14:creationId xmlns:p14="http://schemas.microsoft.com/office/powerpoint/2010/main" val="264194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p>
          <a:p>
            <a:r>
              <a:rPr lang="en-US" dirty="0" smtClean="0"/>
              <a:t>Purpose! Mention they</a:t>
            </a:r>
            <a:r>
              <a:rPr lang="en-US" baseline="0" dirty="0" smtClean="0"/>
              <a:t> are starting at praise, welcome already done.  </a:t>
            </a:r>
            <a:r>
              <a:rPr lang="en-US" baseline="0" dirty="0" err="1" smtClean="0"/>
              <a:t>Hillview’s</a:t>
            </a:r>
            <a:r>
              <a:rPr lang="en-US" baseline="0" dirty="0" smtClean="0"/>
              <a:t> PM</a:t>
            </a:r>
            <a:endParaRPr lang="en-US" dirty="0"/>
          </a:p>
        </p:txBody>
      </p:sp>
      <p:sp>
        <p:nvSpPr>
          <p:cNvPr id="4" name="Slide Number Placeholder 3"/>
          <p:cNvSpPr>
            <a:spLocks noGrp="1"/>
          </p:cNvSpPr>
          <p:nvPr>
            <p:ph type="sldNum" sz="quarter" idx="10"/>
          </p:nvPr>
        </p:nvSpPr>
        <p:spPr/>
        <p:txBody>
          <a:bodyPr/>
          <a:lstStyle/>
          <a:p>
            <a:fld id="{71ED4A66-9724-49F9-9AB4-EBF5C53BD6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71444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9927D3D-4A4C-4CC8-988E-0F50C4F7FFF1}"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57</a:t>
            </a:fld>
            <a:endParaRPr lang="en-US"/>
          </a:p>
        </p:txBody>
      </p:sp>
    </p:spTree>
    <p:extLst>
      <p:ext uri="{BB962C8B-B14F-4D97-AF65-F5344CB8AC3E}">
        <p14:creationId xmlns:p14="http://schemas.microsoft.com/office/powerpoint/2010/main" val="1855460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58</a:t>
            </a:fld>
            <a:endParaRPr lang="en-US"/>
          </a:p>
        </p:txBody>
      </p:sp>
    </p:spTree>
    <p:extLst>
      <p:ext uri="{BB962C8B-B14F-4D97-AF65-F5344CB8AC3E}">
        <p14:creationId xmlns:p14="http://schemas.microsoft.com/office/powerpoint/2010/main" val="2382416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a:p>
        </p:txBody>
      </p:sp>
    </p:spTree>
    <p:extLst>
      <p:ext uri="{BB962C8B-B14F-4D97-AF65-F5344CB8AC3E}">
        <p14:creationId xmlns:p14="http://schemas.microsoft.com/office/powerpoint/2010/main" val="1877906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60</a:t>
            </a:fld>
            <a:endParaRPr lang="en-US"/>
          </a:p>
        </p:txBody>
      </p:sp>
    </p:spTree>
    <p:extLst>
      <p:ext uri="{BB962C8B-B14F-4D97-AF65-F5344CB8AC3E}">
        <p14:creationId xmlns:p14="http://schemas.microsoft.com/office/powerpoint/2010/main" val="1724858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61</a:t>
            </a:fld>
            <a:endParaRPr lang="en-US"/>
          </a:p>
        </p:txBody>
      </p:sp>
    </p:spTree>
    <p:extLst>
      <p:ext uri="{BB962C8B-B14F-4D97-AF65-F5344CB8AC3E}">
        <p14:creationId xmlns:p14="http://schemas.microsoft.com/office/powerpoint/2010/main" val="1017533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1 min</a:t>
            </a: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2010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60BEA54-232C-473B-9DD6-BD500D8D51CC}"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426529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BF1662A-9730-4231-91D8-4E7C9C4E255A}"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186795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321873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DD1A4DD-D35E-43A2-A525-A9108B896210}" type="datetime1">
              <a:rPr lang="en-US" smtClean="0"/>
              <a:t>10/29/2015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1184900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1500">
                <a:solidFill>
                  <a:srgbClr val="45454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3150" spc="113"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6"/>
            <a:ext cx="8341851" cy="407987"/>
          </a:xfrm>
        </p:spPr>
        <p:txBody>
          <a:bodyPr/>
          <a:lstStyle>
            <a:lvl1pPr marL="34290" indent="0" algn="ctr">
              <a:buFontTx/>
              <a:buNone/>
              <a:defRPr sz="12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spTree>
    <p:extLst>
      <p:ext uri="{BB962C8B-B14F-4D97-AF65-F5344CB8AC3E}">
        <p14:creationId xmlns:p14="http://schemas.microsoft.com/office/powerpoint/2010/main" val="263286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05740" indent="-171450">
              <a:buFont typeface="Wingdings" charset="2"/>
              <a:buChar char="§"/>
              <a:defRPr spc="0"/>
            </a:lvl1pPr>
            <a:lvl2pPr marL="411480" indent="-137160">
              <a:buFont typeface="Wingdings" charset="2"/>
              <a:buChar char="§"/>
              <a:defRPr spc="0"/>
            </a:lvl2pPr>
            <a:lvl3pPr marL="617220" indent="-137160">
              <a:buFont typeface="Wingdings" charset="2"/>
              <a:buChar char="§"/>
              <a:defRPr spc="0"/>
            </a:lvl3pPr>
            <a:lvl4pPr marL="822960" indent="-137160">
              <a:buFont typeface="Wingdings" charset="2"/>
              <a:buChar char="§"/>
              <a:defRPr spc="0"/>
            </a:lvl4pPr>
            <a:lvl5pPr marL="960120" indent="-13716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lstStyle>
            <a:lvl1pPr algn="l">
              <a:defRPr sz="75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1431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1800">
                <a:solidFill>
                  <a:srgbClr val="40404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3150" spc="113"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73643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1800" spc="0"/>
            </a:lvl1pPr>
            <a:lvl2pPr>
              <a:defRPr sz="1650" spc="0"/>
            </a:lvl2pPr>
            <a:lvl3pPr>
              <a:defRPr sz="1500" spc="0"/>
            </a:lvl3pPr>
            <a:lvl4pPr>
              <a:defRPr sz="1350" spc="0"/>
            </a:lvl4pPr>
            <a:lvl5pPr>
              <a:defRPr sz="1200" spc="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1800" b="1" i="0" spc="0"/>
            </a:lvl1pPr>
            <a:lvl2pPr>
              <a:defRPr sz="1650" b="0" i="0" spc="0"/>
            </a:lvl2pPr>
            <a:lvl3pPr>
              <a:defRPr sz="1500" b="0" i="0" spc="0"/>
            </a:lvl3pPr>
            <a:lvl4pPr>
              <a:defRPr sz="1350" b="0" i="0" spc="0"/>
            </a:lvl4pPr>
            <a:lvl5pPr>
              <a:defRPr sz="1200" b="0" i="0" spc="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247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63614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557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4187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21746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8720"/>
            <a:ext cx="6096001"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1" name="Title 10"/>
          <p:cNvSpPr>
            <a:spLocks noGrp="1"/>
          </p:cNvSpPr>
          <p:nvPr>
            <p:ph type="title"/>
          </p:nvPr>
        </p:nvSpPr>
        <p:spPr>
          <a:xfrm>
            <a:off x="7037833" y="1096962"/>
            <a:ext cx="1913456" cy="1033590"/>
          </a:xfrm>
        </p:spPr>
        <p:txBody>
          <a:bodyPr anchor="b"/>
          <a:lstStyle>
            <a:lvl1pPr algn="l">
              <a:defRPr sz="15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9" y="457200"/>
            <a:ext cx="6096001" cy="639762"/>
          </a:xfrm>
        </p:spPr>
        <p:txBody>
          <a:bodyPr anchor="ctr" anchorCtr="0">
            <a:normAutofit/>
          </a:bodyPr>
          <a:lstStyle>
            <a:lvl1pPr marL="0" indent="0" algn="l">
              <a:buNone/>
              <a:defRPr sz="2100" b="0" i="0" spc="0">
                <a:solidFill>
                  <a:srgbClr val="45454C"/>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7106692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350" b="0" spc="0">
                <a:solidFill>
                  <a:srgbClr val="5C667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15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5773152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1500">
                <a:solidFill>
                  <a:srgbClr val="45454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3150" spc="113"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6"/>
            <a:ext cx="8341851" cy="407987"/>
          </a:xfrm>
        </p:spPr>
        <p:txBody>
          <a:bodyPr/>
          <a:lstStyle>
            <a:lvl1pPr marL="34290" indent="0" algn="ctr">
              <a:buFontTx/>
              <a:buNone/>
              <a:defRPr sz="12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spTree>
    <p:extLst>
      <p:ext uri="{BB962C8B-B14F-4D97-AF65-F5344CB8AC3E}">
        <p14:creationId xmlns:p14="http://schemas.microsoft.com/office/powerpoint/2010/main" val="519867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05740" indent="-171450">
              <a:buFont typeface="Wingdings" charset="2"/>
              <a:buChar char="§"/>
              <a:defRPr spc="0"/>
            </a:lvl1pPr>
            <a:lvl2pPr marL="411480" indent="-137160">
              <a:buFont typeface="Wingdings" charset="2"/>
              <a:buChar char="§"/>
              <a:defRPr spc="0"/>
            </a:lvl2pPr>
            <a:lvl3pPr marL="617220" indent="-137160">
              <a:buFont typeface="Wingdings" charset="2"/>
              <a:buChar char="§"/>
              <a:defRPr spc="0"/>
            </a:lvl3pPr>
            <a:lvl4pPr marL="822960" indent="-137160">
              <a:buFont typeface="Wingdings" charset="2"/>
              <a:buChar char="§"/>
              <a:defRPr spc="0"/>
            </a:lvl4pPr>
            <a:lvl5pPr marL="960120" indent="-13716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lstStyle>
            <a:lvl1pPr algn="l">
              <a:defRPr sz="75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681630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1800">
                <a:solidFill>
                  <a:srgbClr val="40404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3150" spc="113"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197031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1800" spc="0"/>
            </a:lvl1pPr>
            <a:lvl2pPr>
              <a:defRPr sz="1650" spc="0"/>
            </a:lvl2pPr>
            <a:lvl3pPr>
              <a:defRPr sz="1500" spc="0"/>
            </a:lvl3pPr>
            <a:lvl4pPr>
              <a:defRPr sz="1350" spc="0"/>
            </a:lvl4pPr>
            <a:lvl5pPr>
              <a:defRPr sz="1200" spc="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1800" b="1" i="0" spc="0"/>
            </a:lvl1pPr>
            <a:lvl2pPr>
              <a:defRPr sz="1650" b="0" i="0" spc="0"/>
            </a:lvl2pPr>
            <a:lvl3pPr>
              <a:defRPr sz="1500" b="0" i="0" spc="0"/>
            </a:lvl3pPr>
            <a:lvl4pPr>
              <a:defRPr sz="1350" b="0" i="0" spc="0"/>
            </a:lvl4pPr>
            <a:lvl5pPr>
              <a:defRPr sz="1200" b="0" i="0" spc="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63900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773059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30148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49151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197344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8720"/>
            <a:ext cx="6096001"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1" name="Title 10"/>
          <p:cNvSpPr>
            <a:spLocks noGrp="1"/>
          </p:cNvSpPr>
          <p:nvPr>
            <p:ph type="title"/>
          </p:nvPr>
        </p:nvSpPr>
        <p:spPr>
          <a:xfrm>
            <a:off x="7037833" y="1096962"/>
            <a:ext cx="1913456" cy="1033590"/>
          </a:xfrm>
        </p:spPr>
        <p:txBody>
          <a:bodyPr anchor="b"/>
          <a:lstStyle>
            <a:lvl1pPr algn="l">
              <a:defRPr sz="15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9" y="457200"/>
            <a:ext cx="6096001" cy="639762"/>
          </a:xfrm>
        </p:spPr>
        <p:txBody>
          <a:bodyPr anchor="ctr" anchorCtr="0">
            <a:normAutofit/>
          </a:bodyPr>
          <a:lstStyle>
            <a:lvl1pPr marL="0" indent="0" algn="l">
              <a:buNone/>
              <a:defRPr sz="2100" b="0" i="0" spc="0">
                <a:solidFill>
                  <a:srgbClr val="45454C"/>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80748083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350" b="0" spc="0">
                <a:solidFill>
                  <a:srgbClr val="5C667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15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89260127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1500">
                <a:solidFill>
                  <a:srgbClr val="45454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3150" spc="113"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6"/>
            <a:ext cx="8341851" cy="407987"/>
          </a:xfrm>
        </p:spPr>
        <p:txBody>
          <a:bodyPr/>
          <a:lstStyle>
            <a:lvl1pPr marL="34290" indent="0" algn="ctr">
              <a:buFontTx/>
              <a:buNone/>
              <a:defRPr sz="12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spTree>
    <p:extLst>
      <p:ext uri="{BB962C8B-B14F-4D97-AF65-F5344CB8AC3E}">
        <p14:creationId xmlns:p14="http://schemas.microsoft.com/office/powerpoint/2010/main" val="896926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05740" indent="-171450">
              <a:buFont typeface="Wingdings" charset="2"/>
              <a:buChar char="§"/>
              <a:defRPr spc="0"/>
            </a:lvl1pPr>
            <a:lvl2pPr marL="411480" indent="-137160">
              <a:buFont typeface="Wingdings" charset="2"/>
              <a:buChar char="§"/>
              <a:defRPr spc="0"/>
            </a:lvl2pPr>
            <a:lvl3pPr marL="617220" indent="-137160">
              <a:buFont typeface="Wingdings" charset="2"/>
              <a:buChar char="§"/>
              <a:defRPr spc="0"/>
            </a:lvl3pPr>
            <a:lvl4pPr marL="822960" indent="-137160">
              <a:buFont typeface="Wingdings" charset="2"/>
              <a:buChar char="§"/>
              <a:defRPr spc="0"/>
            </a:lvl4pPr>
            <a:lvl5pPr marL="960120" indent="-13716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lstStyle>
            <a:lvl1pPr algn="l">
              <a:defRPr sz="75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53192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1800">
                <a:solidFill>
                  <a:srgbClr val="40404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3150" spc="113"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pic>
        <p:nvPicPr>
          <p:cNvPr id="5" name="Picture 4"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471130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1800" spc="0"/>
            </a:lvl1pPr>
            <a:lvl2pPr>
              <a:defRPr sz="1650" spc="0"/>
            </a:lvl2pPr>
            <a:lvl3pPr>
              <a:defRPr sz="1500" spc="0"/>
            </a:lvl3pPr>
            <a:lvl4pPr>
              <a:defRPr sz="1350" spc="0"/>
            </a:lvl4pPr>
            <a:lvl5pPr>
              <a:defRPr sz="1200" spc="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1800" b="1" i="0" spc="0"/>
            </a:lvl1pPr>
            <a:lvl2pPr>
              <a:defRPr sz="1650" b="0" i="0" spc="0"/>
            </a:lvl2pPr>
            <a:lvl3pPr>
              <a:defRPr sz="1500" b="0" i="0" spc="0"/>
            </a:lvl3pPr>
            <a:lvl4pPr>
              <a:defRPr sz="1350" b="0" i="0" spc="0"/>
            </a:lvl4pPr>
            <a:lvl5pPr>
              <a:defRPr sz="1200" b="0" i="0" spc="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596332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11871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9145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726804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pic>
        <p:nvPicPr>
          <p:cNvPr id="4" name="Picture 3"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559260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8720"/>
            <a:ext cx="6096001"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itle 10"/>
          <p:cNvSpPr>
            <a:spLocks noGrp="1"/>
          </p:cNvSpPr>
          <p:nvPr>
            <p:ph type="title"/>
          </p:nvPr>
        </p:nvSpPr>
        <p:spPr>
          <a:xfrm>
            <a:off x="7037833" y="1096962"/>
            <a:ext cx="1913456" cy="1033590"/>
          </a:xfrm>
        </p:spPr>
        <p:txBody>
          <a:bodyPr anchor="b"/>
          <a:lstStyle>
            <a:lvl1pPr algn="l">
              <a:defRPr sz="15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9" y="457200"/>
            <a:ext cx="6096001" cy="639762"/>
          </a:xfrm>
        </p:spPr>
        <p:txBody>
          <a:bodyPr anchor="ctr" anchorCtr="0">
            <a:normAutofit/>
          </a:bodyPr>
          <a:lstStyle>
            <a:lvl1pPr marL="0" indent="0" algn="l">
              <a:buNone/>
              <a:defRPr sz="2100" b="0" i="0" spc="0">
                <a:solidFill>
                  <a:srgbClr val="45454C"/>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43644773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460248"/>
            <a:ext cx="6172202" cy="5564632"/>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Title 10"/>
          <p:cNvSpPr>
            <a:spLocks noGrp="1"/>
          </p:cNvSpPr>
          <p:nvPr>
            <p:ph type="title"/>
          </p:nvPr>
        </p:nvSpPr>
        <p:spPr>
          <a:xfrm>
            <a:off x="7037833" y="1096962"/>
            <a:ext cx="1913456" cy="1033590"/>
          </a:xfrm>
        </p:spPr>
        <p:txBody>
          <a:bodyPr anchor="b"/>
          <a:lstStyle>
            <a:lvl1pPr algn="l">
              <a:defRPr sz="15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2606047092"/>
      </p:ext>
    </p:extLst>
  </p:cSld>
  <p:clrMapOvr>
    <a:overrideClrMapping bg1="dk1" tx1="lt1" bg2="dk2" tx2="lt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20" y="6356350"/>
            <a:ext cx="1824049"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1" y="1036322"/>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itle 10"/>
          <p:cNvSpPr>
            <a:spLocks noGrp="1"/>
          </p:cNvSpPr>
          <p:nvPr>
            <p:ph type="title"/>
          </p:nvPr>
        </p:nvSpPr>
        <p:spPr>
          <a:xfrm>
            <a:off x="57913" y="1036320"/>
            <a:ext cx="1913456" cy="1033590"/>
          </a:xfrm>
        </p:spPr>
        <p:txBody>
          <a:bodyPr anchor="b"/>
          <a:lstStyle>
            <a:lvl1pPr algn="l">
              <a:defRPr sz="15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237777704"/>
      </p:ext>
    </p:extLst>
  </p:cSld>
  <p:clrMapOvr>
    <a:overrideClrMapping bg1="lt1" tx1="dk1" bg2="lt2" tx2="dk2" accent1="accent1" accent2="accent2" accent3="accent3" accent4="accent4" accent5="accent5" accent6="accent6" hlink="hlink" folHlink="folHlink"/>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itle 10"/>
          <p:cNvSpPr>
            <a:spLocks noGrp="1"/>
          </p:cNvSpPr>
          <p:nvPr>
            <p:ph type="title"/>
          </p:nvPr>
        </p:nvSpPr>
        <p:spPr>
          <a:xfrm>
            <a:off x="57913" y="1096962"/>
            <a:ext cx="1913456" cy="1033590"/>
          </a:xfrm>
        </p:spPr>
        <p:txBody>
          <a:bodyPr anchor="b"/>
          <a:lstStyle>
            <a:lvl1pPr algn="l">
              <a:defRPr sz="15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8123996"/>
      </p:ext>
    </p:extLst>
  </p:cSld>
  <p:clrMapOvr>
    <a:overrideClrMapping bg1="lt1" tx1="dk1" bg2="lt2" tx2="dk2" accent1="accent1" accent2="accent2" accent3="accent3" accent4="accent4" accent5="accent5" accent6="accent6" hlink="hlink" folHlink="folHlink"/>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350" b="0" spc="0">
                <a:solidFill>
                  <a:srgbClr val="5C667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15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pic>
        <p:nvPicPr>
          <p:cNvPr id="9" name="Picture 8"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637964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1500">
                <a:solidFill>
                  <a:srgbClr val="45454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3150" spc="113"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6"/>
            <a:ext cx="8341851" cy="407987"/>
          </a:xfrm>
        </p:spPr>
        <p:txBody>
          <a:bodyPr/>
          <a:lstStyle>
            <a:lvl1pPr marL="34290" indent="0" algn="ctr">
              <a:buFontTx/>
              <a:buNone/>
              <a:defRPr sz="12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spTree>
    <p:extLst>
      <p:ext uri="{BB962C8B-B14F-4D97-AF65-F5344CB8AC3E}">
        <p14:creationId xmlns:p14="http://schemas.microsoft.com/office/powerpoint/2010/main" val="2611990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05740" indent="-171450">
              <a:buFont typeface="Wingdings" charset="2"/>
              <a:buChar char="§"/>
              <a:defRPr spc="0"/>
            </a:lvl1pPr>
            <a:lvl2pPr marL="411480" indent="-137160">
              <a:buFont typeface="Wingdings" charset="2"/>
              <a:buChar char="§"/>
              <a:defRPr spc="0"/>
            </a:lvl2pPr>
            <a:lvl3pPr marL="617220" indent="-137160">
              <a:buFont typeface="Wingdings" charset="2"/>
              <a:buChar char="§"/>
              <a:defRPr spc="0"/>
            </a:lvl3pPr>
            <a:lvl4pPr marL="822960" indent="-137160">
              <a:buFont typeface="Wingdings" charset="2"/>
              <a:buChar char="§"/>
              <a:defRPr spc="0"/>
            </a:lvl4pPr>
            <a:lvl5pPr marL="960120" indent="-13716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lstStyle>
            <a:lvl1pPr algn="l">
              <a:defRPr sz="75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960026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8720"/>
            <a:ext cx="6096001"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1" name="Title 10"/>
          <p:cNvSpPr>
            <a:spLocks noGrp="1"/>
          </p:cNvSpPr>
          <p:nvPr>
            <p:ph type="title"/>
          </p:nvPr>
        </p:nvSpPr>
        <p:spPr>
          <a:xfrm>
            <a:off x="7037833" y="1096962"/>
            <a:ext cx="1913456" cy="1033590"/>
          </a:xfrm>
        </p:spPr>
        <p:txBody>
          <a:bodyPr anchor="b"/>
          <a:lstStyle>
            <a:lvl1pPr algn="l">
              <a:defRPr sz="15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9" y="457200"/>
            <a:ext cx="6096001" cy="639762"/>
          </a:xfrm>
        </p:spPr>
        <p:txBody>
          <a:bodyPr anchor="ctr" anchorCtr="0">
            <a:normAutofit/>
          </a:bodyPr>
          <a:lstStyle>
            <a:lvl1pPr marL="0" indent="0" algn="l">
              <a:buNone/>
              <a:defRPr sz="2100" b="0" i="0" spc="0">
                <a:solidFill>
                  <a:srgbClr val="45454C"/>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210406956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350" b="0" spc="0">
                <a:solidFill>
                  <a:srgbClr val="5C667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15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7586706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noAutofit/>
          </a:bodyPr>
          <a:lstStyle>
            <a:lvl1pPr algn="l">
              <a:defRPr sz="825"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7862973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p:txStyles>
    <p:titleStyle>
      <a:lvl1pPr algn="ctr" defTabSz="685800" rtl="0" eaLnBrk="1" latinLnBrk="0" hangingPunct="1">
        <a:spcBef>
          <a:spcPct val="0"/>
        </a:spcBef>
        <a:buNone/>
        <a:defRPr sz="2700" b="0" i="0" kern="1200" cap="none" spc="150" baseline="0">
          <a:ln>
            <a:noFill/>
          </a:ln>
          <a:solidFill>
            <a:schemeClr val="bg1"/>
          </a:solidFill>
          <a:effectLst/>
          <a:latin typeface="Museo Slab 500"/>
          <a:ea typeface="+mj-ea"/>
          <a:cs typeface="Museo Slab 500"/>
        </a:defRPr>
      </a:lvl1pPr>
    </p:titleStyle>
    <p:bodyStyle>
      <a:lvl1pPr marL="377190" indent="-342900" algn="l" defTabSz="685800" rtl="0" eaLnBrk="1" latinLnBrk="0" hangingPunct="1">
        <a:spcBef>
          <a:spcPct val="20000"/>
        </a:spcBef>
        <a:buClr>
          <a:schemeClr val="accent1"/>
        </a:buClr>
        <a:buSzPct val="110000"/>
        <a:buFont typeface="Wingdings" charset="2"/>
        <a:buChar char="§"/>
        <a:defRPr sz="1800" b="1" kern="1200" spc="113" baseline="0">
          <a:solidFill>
            <a:srgbClr val="5C6670"/>
          </a:solidFill>
          <a:latin typeface="+mn-lt"/>
          <a:ea typeface="+mn-ea"/>
          <a:cs typeface="+mn-cs"/>
        </a:defRPr>
      </a:lvl1pPr>
      <a:lvl2pPr marL="617220" indent="-342900" algn="l" defTabSz="685800" rtl="0" eaLnBrk="1" latinLnBrk="0" hangingPunct="1">
        <a:spcBef>
          <a:spcPct val="20000"/>
        </a:spcBef>
        <a:buClr>
          <a:schemeClr val="accent2"/>
        </a:buClr>
        <a:buSzPct val="110000"/>
        <a:buFont typeface="Wingdings" charset="2"/>
        <a:buChar char="§"/>
        <a:defRPr sz="1650" kern="1200" spc="75" baseline="0">
          <a:solidFill>
            <a:srgbClr val="5C6670"/>
          </a:solidFill>
          <a:latin typeface="+mn-lt"/>
          <a:ea typeface="+mn-ea"/>
          <a:cs typeface="+mn-cs"/>
        </a:defRPr>
      </a:lvl2pPr>
      <a:lvl3pPr marL="694373" indent="-214313" algn="l" defTabSz="685800" rtl="0" eaLnBrk="1" latinLnBrk="0" hangingPunct="1">
        <a:spcBef>
          <a:spcPct val="20000"/>
        </a:spcBef>
        <a:buClr>
          <a:schemeClr val="accent3"/>
        </a:buClr>
        <a:buSzPct val="110000"/>
        <a:buFont typeface="Wingdings" charset="2"/>
        <a:buChar char="§"/>
        <a:defRPr sz="1500" kern="1200" spc="75" baseline="0">
          <a:solidFill>
            <a:srgbClr val="5C6670"/>
          </a:solidFill>
          <a:latin typeface="+mn-lt"/>
          <a:ea typeface="+mn-ea"/>
          <a:cs typeface="+mn-cs"/>
        </a:defRPr>
      </a:lvl3pPr>
      <a:lvl4pPr marL="900113" indent="-214313" algn="l" defTabSz="685800" rtl="0" eaLnBrk="1" latinLnBrk="0" hangingPunct="1">
        <a:spcBef>
          <a:spcPct val="20000"/>
        </a:spcBef>
        <a:buClr>
          <a:schemeClr val="accent4"/>
        </a:buClr>
        <a:buSzPct val="110000"/>
        <a:buFont typeface="Wingdings" charset="2"/>
        <a:buChar char="§"/>
        <a:defRPr sz="1350" kern="1200">
          <a:solidFill>
            <a:srgbClr val="5C6670"/>
          </a:solidFill>
          <a:latin typeface="+mn-lt"/>
          <a:ea typeface="+mn-ea"/>
          <a:cs typeface="+mn-cs"/>
        </a:defRPr>
      </a:lvl4pPr>
      <a:lvl5pPr marL="1037273" indent="-214313" algn="l" defTabSz="685800" rtl="0" eaLnBrk="1" latinLnBrk="0" hangingPunct="1">
        <a:spcBef>
          <a:spcPct val="20000"/>
        </a:spcBef>
        <a:buClr>
          <a:schemeClr val="accent6"/>
        </a:buClr>
        <a:buSzPct val="110000"/>
        <a:buFont typeface="Wingdings" charset="2"/>
        <a:buChar char="§"/>
        <a:defRPr sz="1200" kern="1200" spc="75" baseline="0">
          <a:solidFill>
            <a:srgbClr val="5C6670"/>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noAutofit/>
          </a:bodyPr>
          <a:lstStyle>
            <a:lvl1pPr algn="l">
              <a:defRPr sz="825"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28476972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p:txStyles>
    <p:titleStyle>
      <a:lvl1pPr algn="ctr" defTabSz="685800" rtl="0" eaLnBrk="1" latinLnBrk="0" hangingPunct="1">
        <a:spcBef>
          <a:spcPct val="0"/>
        </a:spcBef>
        <a:buNone/>
        <a:defRPr sz="2700" b="0" i="0" kern="1200" cap="none" spc="150" baseline="0">
          <a:ln>
            <a:noFill/>
          </a:ln>
          <a:solidFill>
            <a:schemeClr val="bg1"/>
          </a:solidFill>
          <a:effectLst/>
          <a:latin typeface="Museo Slab 500"/>
          <a:ea typeface="+mj-ea"/>
          <a:cs typeface="Museo Slab 500"/>
        </a:defRPr>
      </a:lvl1pPr>
    </p:titleStyle>
    <p:bodyStyle>
      <a:lvl1pPr marL="377190" indent="-342900" algn="l" defTabSz="685800" rtl="0" eaLnBrk="1" latinLnBrk="0" hangingPunct="1">
        <a:spcBef>
          <a:spcPct val="20000"/>
        </a:spcBef>
        <a:buClr>
          <a:schemeClr val="accent1"/>
        </a:buClr>
        <a:buSzPct val="110000"/>
        <a:buFont typeface="Wingdings" charset="2"/>
        <a:buChar char="§"/>
        <a:defRPr sz="1800" b="1" kern="1200" spc="113" baseline="0">
          <a:solidFill>
            <a:srgbClr val="5C6670"/>
          </a:solidFill>
          <a:latin typeface="+mn-lt"/>
          <a:ea typeface="+mn-ea"/>
          <a:cs typeface="+mn-cs"/>
        </a:defRPr>
      </a:lvl1pPr>
      <a:lvl2pPr marL="617220" indent="-342900" algn="l" defTabSz="685800" rtl="0" eaLnBrk="1" latinLnBrk="0" hangingPunct="1">
        <a:spcBef>
          <a:spcPct val="20000"/>
        </a:spcBef>
        <a:buClr>
          <a:schemeClr val="accent2"/>
        </a:buClr>
        <a:buSzPct val="110000"/>
        <a:buFont typeface="Wingdings" charset="2"/>
        <a:buChar char="§"/>
        <a:defRPr sz="1650" kern="1200" spc="75" baseline="0">
          <a:solidFill>
            <a:srgbClr val="5C6670"/>
          </a:solidFill>
          <a:latin typeface="+mn-lt"/>
          <a:ea typeface="+mn-ea"/>
          <a:cs typeface="+mn-cs"/>
        </a:defRPr>
      </a:lvl2pPr>
      <a:lvl3pPr marL="694373" indent="-214313" algn="l" defTabSz="685800" rtl="0" eaLnBrk="1" latinLnBrk="0" hangingPunct="1">
        <a:spcBef>
          <a:spcPct val="20000"/>
        </a:spcBef>
        <a:buClr>
          <a:schemeClr val="accent3"/>
        </a:buClr>
        <a:buSzPct val="110000"/>
        <a:buFont typeface="Wingdings" charset="2"/>
        <a:buChar char="§"/>
        <a:defRPr sz="1500" kern="1200" spc="75" baseline="0">
          <a:solidFill>
            <a:srgbClr val="5C6670"/>
          </a:solidFill>
          <a:latin typeface="+mn-lt"/>
          <a:ea typeface="+mn-ea"/>
          <a:cs typeface="+mn-cs"/>
        </a:defRPr>
      </a:lvl3pPr>
      <a:lvl4pPr marL="900113" indent="-214313" algn="l" defTabSz="685800" rtl="0" eaLnBrk="1" latinLnBrk="0" hangingPunct="1">
        <a:spcBef>
          <a:spcPct val="20000"/>
        </a:spcBef>
        <a:buClr>
          <a:schemeClr val="accent4"/>
        </a:buClr>
        <a:buSzPct val="110000"/>
        <a:buFont typeface="Wingdings" charset="2"/>
        <a:buChar char="§"/>
        <a:defRPr sz="1350" kern="1200">
          <a:solidFill>
            <a:srgbClr val="5C6670"/>
          </a:solidFill>
          <a:latin typeface="+mn-lt"/>
          <a:ea typeface="+mn-ea"/>
          <a:cs typeface="+mn-cs"/>
        </a:defRPr>
      </a:lvl4pPr>
      <a:lvl5pPr marL="1037273" indent="-214313" algn="l" defTabSz="685800" rtl="0" eaLnBrk="1" latinLnBrk="0" hangingPunct="1">
        <a:spcBef>
          <a:spcPct val="20000"/>
        </a:spcBef>
        <a:buClr>
          <a:schemeClr val="accent6"/>
        </a:buClr>
        <a:buSzPct val="110000"/>
        <a:buFont typeface="Wingdings" charset="2"/>
        <a:buChar char="§"/>
        <a:defRPr sz="1200" kern="1200" spc="75" baseline="0">
          <a:solidFill>
            <a:srgbClr val="5C6670"/>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7"/>
            <a:ext cx="2895600" cy="365125"/>
          </a:xfrm>
          <a:prstGeom prst="rect">
            <a:avLst/>
          </a:prstGeom>
        </p:spPr>
        <p:txBody>
          <a:bodyPr vert="horz" lIns="91440" tIns="45720" rIns="91440" bIns="45720" rtlCol="0" anchor="ctr">
            <a:noAutofit/>
          </a:bodyPr>
          <a:lstStyle>
            <a:lvl1pPr algn="l">
              <a:defRPr sz="825"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pic>
        <p:nvPicPr>
          <p:cNvPr id="8" name="Picture 7" descr="co_cde_shield_rgb.eps"/>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11593415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p:txStyles>
    <p:titleStyle>
      <a:lvl1pPr algn="ctr" defTabSz="685800" rtl="0" eaLnBrk="1" latinLnBrk="0" hangingPunct="1">
        <a:spcBef>
          <a:spcPct val="0"/>
        </a:spcBef>
        <a:buNone/>
        <a:defRPr sz="2700" b="0" i="0" kern="1200" cap="none" spc="150" baseline="0">
          <a:ln>
            <a:noFill/>
          </a:ln>
          <a:solidFill>
            <a:schemeClr val="bg1"/>
          </a:solidFill>
          <a:effectLst/>
          <a:latin typeface="Museo Slab 500"/>
          <a:ea typeface="+mj-ea"/>
          <a:cs typeface="Museo Slab 500"/>
        </a:defRPr>
      </a:lvl1pPr>
    </p:titleStyle>
    <p:bodyStyle>
      <a:lvl1pPr marL="377190" indent="-342900" algn="l" defTabSz="685800" rtl="0" eaLnBrk="1" latinLnBrk="0" hangingPunct="1">
        <a:spcBef>
          <a:spcPct val="20000"/>
        </a:spcBef>
        <a:buClr>
          <a:schemeClr val="accent1"/>
        </a:buClr>
        <a:buSzPct val="110000"/>
        <a:buFont typeface="Wingdings" charset="2"/>
        <a:buChar char="§"/>
        <a:defRPr sz="1800" b="1" kern="1200" spc="113" baseline="0">
          <a:solidFill>
            <a:srgbClr val="5C6670"/>
          </a:solidFill>
          <a:latin typeface="+mn-lt"/>
          <a:ea typeface="+mn-ea"/>
          <a:cs typeface="+mn-cs"/>
        </a:defRPr>
      </a:lvl1pPr>
      <a:lvl2pPr marL="617220" indent="-342900" algn="l" defTabSz="685800" rtl="0" eaLnBrk="1" latinLnBrk="0" hangingPunct="1">
        <a:spcBef>
          <a:spcPct val="20000"/>
        </a:spcBef>
        <a:buClr>
          <a:schemeClr val="accent2"/>
        </a:buClr>
        <a:buSzPct val="110000"/>
        <a:buFont typeface="Wingdings" charset="2"/>
        <a:buChar char="§"/>
        <a:defRPr sz="1650" kern="1200" spc="75" baseline="0">
          <a:solidFill>
            <a:srgbClr val="5C6670"/>
          </a:solidFill>
          <a:latin typeface="+mn-lt"/>
          <a:ea typeface="+mn-ea"/>
          <a:cs typeface="+mn-cs"/>
        </a:defRPr>
      </a:lvl2pPr>
      <a:lvl3pPr marL="694373" indent="-214313" algn="l" defTabSz="685800" rtl="0" eaLnBrk="1" latinLnBrk="0" hangingPunct="1">
        <a:spcBef>
          <a:spcPct val="20000"/>
        </a:spcBef>
        <a:buClr>
          <a:schemeClr val="accent3"/>
        </a:buClr>
        <a:buSzPct val="110000"/>
        <a:buFont typeface="Wingdings" charset="2"/>
        <a:buChar char="§"/>
        <a:defRPr sz="1500" kern="1200" spc="75" baseline="0">
          <a:solidFill>
            <a:srgbClr val="5C6670"/>
          </a:solidFill>
          <a:latin typeface="+mn-lt"/>
          <a:ea typeface="+mn-ea"/>
          <a:cs typeface="+mn-cs"/>
        </a:defRPr>
      </a:lvl3pPr>
      <a:lvl4pPr marL="900113" indent="-214313" algn="l" defTabSz="685800" rtl="0" eaLnBrk="1" latinLnBrk="0" hangingPunct="1">
        <a:spcBef>
          <a:spcPct val="20000"/>
        </a:spcBef>
        <a:buClr>
          <a:schemeClr val="accent4"/>
        </a:buClr>
        <a:buSzPct val="110000"/>
        <a:buFont typeface="Wingdings" charset="2"/>
        <a:buChar char="§"/>
        <a:defRPr sz="1350" kern="1200">
          <a:solidFill>
            <a:srgbClr val="5C6670"/>
          </a:solidFill>
          <a:latin typeface="+mn-lt"/>
          <a:ea typeface="+mn-ea"/>
          <a:cs typeface="+mn-cs"/>
        </a:defRPr>
      </a:lvl4pPr>
      <a:lvl5pPr marL="1037273" indent="-214313" algn="l" defTabSz="685800" rtl="0" eaLnBrk="1" latinLnBrk="0" hangingPunct="1">
        <a:spcBef>
          <a:spcPct val="20000"/>
        </a:spcBef>
        <a:buClr>
          <a:schemeClr val="accent6"/>
        </a:buClr>
        <a:buSzPct val="110000"/>
        <a:buFont typeface="Wingdings" charset="2"/>
        <a:buChar char="§"/>
        <a:defRPr sz="1200" kern="1200" spc="75" baseline="0">
          <a:solidFill>
            <a:srgbClr val="5C6670"/>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site/uipta2015/"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9.png"/><Relationship Id="rId7" Type="http://schemas.openxmlformats.org/officeDocument/2006/relationships/diagramColors" Target="../diagrams/colors20.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ites.google.com/site/uipta2015/"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842" y="2586912"/>
            <a:ext cx="3815443" cy="3815443"/>
          </a:xfrm>
          <a:prstGeom prst="rect">
            <a:avLst/>
          </a:prstGeom>
        </p:spPr>
      </p:pic>
    </p:spTree>
    <p:extLst>
      <p:ext uri="{BB962C8B-B14F-4D97-AF65-F5344CB8AC3E}">
        <p14:creationId xmlns:p14="http://schemas.microsoft.com/office/powerpoint/2010/main" val="146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10</a:t>
            </a:fld>
            <a:endParaRPr lang="en-US" dirty="0" smtClean="0"/>
          </a:p>
        </p:txBody>
      </p:sp>
      <p:graphicFrame>
        <p:nvGraphicFramePr>
          <p:cNvPr id="4" name="Diagram 3"/>
          <p:cNvGraphicFramePr/>
          <p:nvPr>
            <p:extLst>
              <p:ext uri="{D42A27DB-BD31-4B8C-83A1-F6EECF244321}">
                <p14:modId xmlns:p14="http://schemas.microsoft.com/office/powerpoint/2010/main" val="3498765690"/>
              </p:ext>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5" name="Rectangle 4"/>
          <p:cNvSpPr/>
          <p:nvPr/>
        </p:nvSpPr>
        <p:spPr>
          <a:xfrm>
            <a:off x="124691" y="1408922"/>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8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539"/>
            <a:ext cx="8381260" cy="782073"/>
          </a:xfrm>
        </p:spPr>
        <p:txBody>
          <a:bodyPr/>
          <a:lstStyle/>
          <a:p>
            <a:r>
              <a:rPr lang="en-US" sz="3200" dirty="0" smtClean="0"/>
              <a:t>What are you trying to accomplish this year?</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11</a:t>
            </a:fld>
            <a:endParaRPr lang="en-US" dirty="0" smtClean="0"/>
          </a:p>
        </p:txBody>
      </p:sp>
      <p:sp>
        <p:nvSpPr>
          <p:cNvPr id="5" name="Down Arrow Callout 4"/>
          <p:cNvSpPr/>
          <p:nvPr/>
        </p:nvSpPr>
        <p:spPr>
          <a:xfrm>
            <a:off x="1081010" y="1225126"/>
            <a:ext cx="7214992" cy="951978"/>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TextBox 5"/>
          <p:cNvSpPr txBox="1"/>
          <p:nvPr/>
        </p:nvSpPr>
        <p:spPr>
          <a:xfrm>
            <a:off x="1243848" y="1287756"/>
            <a:ext cx="692689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t>Activity:</a:t>
            </a:r>
            <a:endParaRPr lang="en-US" sz="2400" dirty="0"/>
          </a:p>
        </p:txBody>
      </p:sp>
      <p:sp>
        <p:nvSpPr>
          <p:cNvPr id="7" name="TextBox 6"/>
          <p:cNvSpPr txBox="1"/>
          <p:nvPr/>
        </p:nvSpPr>
        <p:spPr>
          <a:xfrm>
            <a:off x="1081010" y="2177104"/>
            <a:ext cx="7214992"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 a school team, use a piece of chart paper on the wall, draft and fill out this table:</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4045273809"/>
              </p:ext>
            </p:extLst>
          </p:nvPr>
        </p:nvGraphicFramePr>
        <p:xfrm>
          <a:off x="1118589" y="3146069"/>
          <a:ext cx="7052152" cy="3244899"/>
        </p:xfrm>
        <a:graphic>
          <a:graphicData uri="http://schemas.openxmlformats.org/drawingml/2006/table">
            <a:tbl>
              <a:tblPr firstRow="1" bandRow="1">
                <a:tableStyleId>{5940675A-B579-460E-94D1-54222C63F5DA}</a:tableStyleId>
              </a:tblPr>
              <a:tblGrid>
                <a:gridCol w="3526076"/>
                <a:gridCol w="3526076"/>
              </a:tblGrid>
              <a:tr h="1691402">
                <a:tc>
                  <a:txBody>
                    <a:bodyPr/>
                    <a:lstStyle/>
                    <a:p>
                      <a:r>
                        <a:rPr lang="en-US" dirty="0" smtClean="0"/>
                        <a:t>STUDENT</a:t>
                      </a:r>
                      <a:r>
                        <a:rPr lang="en-US" baseline="0" dirty="0" smtClean="0"/>
                        <a:t> OUTCOMES: </a:t>
                      </a:r>
                      <a:r>
                        <a:rPr lang="en-US" dirty="0" smtClean="0"/>
                        <a:t>What are you trying to accomplish?</a:t>
                      </a:r>
                      <a:endParaRPr lang="en-US" dirty="0"/>
                    </a:p>
                  </a:txBody>
                  <a:tcPr/>
                </a:tc>
                <a:tc>
                  <a:txBody>
                    <a:bodyPr/>
                    <a:lstStyle/>
                    <a:p>
                      <a:r>
                        <a:rPr lang="en-US" dirty="0" smtClean="0"/>
                        <a:t>STUDENT OUTCOMES: How will you know if you are successful?</a:t>
                      </a:r>
                      <a:endParaRPr lang="en-US" dirty="0"/>
                    </a:p>
                  </a:txBody>
                  <a:tcPr/>
                </a:tc>
              </a:tr>
              <a:tr h="1553497">
                <a:tc>
                  <a:txBody>
                    <a:bodyPr/>
                    <a:lstStyle/>
                    <a:p>
                      <a:r>
                        <a:rPr lang="en-US" dirty="0" smtClean="0"/>
                        <a:t>ADULT ACTIONS: What are you trying to accomplish?</a:t>
                      </a:r>
                      <a:endParaRPr lang="en-US" dirty="0"/>
                    </a:p>
                  </a:txBody>
                  <a:tcPr/>
                </a:tc>
                <a:tc>
                  <a:txBody>
                    <a:bodyPr/>
                    <a:lstStyle/>
                    <a:p>
                      <a:r>
                        <a:rPr lang="en-US" dirty="0" smtClean="0"/>
                        <a:t>ADULT ACTIONS: How will you know if you are successful?</a:t>
                      </a:r>
                      <a:endParaRPr lang="en-US" dirty="0"/>
                    </a:p>
                  </a:txBody>
                  <a:tcPr/>
                </a:tc>
              </a:tr>
            </a:tbl>
          </a:graphicData>
        </a:graphic>
      </p:graphicFrame>
    </p:spTree>
    <p:extLst>
      <p:ext uri="{BB962C8B-B14F-4D97-AF65-F5344CB8AC3E}">
        <p14:creationId xmlns:p14="http://schemas.microsoft.com/office/powerpoint/2010/main" val="3003482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to UIP</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12</a:t>
            </a:fld>
            <a:endParaRPr lang="en-US" dirty="0" smtClean="0"/>
          </a:p>
        </p:txBody>
      </p:sp>
      <p:sp>
        <p:nvSpPr>
          <p:cNvPr id="5" name="Down Arrow Callout 4"/>
          <p:cNvSpPr/>
          <p:nvPr/>
        </p:nvSpPr>
        <p:spPr>
          <a:xfrm>
            <a:off x="830488" y="1823521"/>
            <a:ext cx="7214992" cy="951978"/>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TextBox 5"/>
          <p:cNvSpPr txBox="1"/>
          <p:nvPr/>
        </p:nvSpPr>
        <p:spPr>
          <a:xfrm>
            <a:off x="993326" y="1886151"/>
            <a:ext cx="692689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t>Activity:</a:t>
            </a:r>
            <a:endParaRPr lang="en-US" sz="2400" dirty="0"/>
          </a:p>
        </p:txBody>
      </p:sp>
      <p:sp>
        <p:nvSpPr>
          <p:cNvPr id="7" name="TextBox 6"/>
          <p:cNvSpPr txBox="1"/>
          <p:nvPr/>
        </p:nvSpPr>
        <p:spPr>
          <a:xfrm>
            <a:off x="830488" y="2775499"/>
            <a:ext cx="7214992"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 a school team, open up your UIP and check for alignment between what you said you are trying to accomplish and your current Major Improvement Strategies. Are they aligned? What changes do you need to look to make? Capture those notes on your reflection sheet.</a:t>
            </a:r>
            <a:endParaRPr lang="en-US" sz="2400" dirty="0"/>
          </a:p>
        </p:txBody>
      </p:sp>
    </p:spTree>
    <p:extLst>
      <p:ext uri="{BB962C8B-B14F-4D97-AF65-F5344CB8AC3E}">
        <p14:creationId xmlns:p14="http://schemas.microsoft.com/office/powerpoint/2010/main" val="37702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13</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10" name="Rectangle 9"/>
          <p:cNvSpPr/>
          <p:nvPr/>
        </p:nvSpPr>
        <p:spPr>
          <a:xfrm>
            <a:off x="1899457" y="1446243"/>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572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3812"/>
            <a:ext cx="8381260" cy="586555"/>
          </a:xfrm>
        </p:spPr>
        <p:txBody>
          <a:bodyPr/>
          <a:lstStyle/>
          <a:p>
            <a:r>
              <a:rPr lang="en-US" dirty="0" smtClean="0"/>
              <a:t>What Research </a:t>
            </a:r>
            <a:r>
              <a:rPr lang="en-US" dirty="0"/>
              <a:t>S</a:t>
            </a:r>
            <a:r>
              <a:rPr lang="en-US" dirty="0" smtClean="0"/>
              <a:t>ays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sp>
        <p:nvSpPr>
          <p:cNvPr id="2" name="Content Placeholder 1"/>
          <p:cNvSpPr>
            <a:spLocks noGrp="1"/>
          </p:cNvSpPr>
          <p:nvPr>
            <p:ph idx="4294967295"/>
          </p:nvPr>
        </p:nvSpPr>
        <p:spPr>
          <a:xfrm>
            <a:off x="1179781" y="4273378"/>
            <a:ext cx="6602015" cy="1478417"/>
          </a:xfrm>
        </p:spPr>
        <p:style>
          <a:lnRef idx="2">
            <a:schemeClr val="accent2">
              <a:shade val="50000"/>
            </a:schemeClr>
          </a:lnRef>
          <a:fillRef idx="1">
            <a:schemeClr val="accent2"/>
          </a:fillRef>
          <a:effectRef idx="0">
            <a:schemeClr val="accent2"/>
          </a:effectRef>
          <a:fontRef idx="minor">
            <a:schemeClr val="lt1"/>
          </a:fontRef>
        </p:style>
        <p:txBody>
          <a:bodyPr/>
          <a:lstStyle/>
          <a:p>
            <a:pPr marL="34290" indent="0" algn="ctr">
              <a:buNone/>
            </a:pPr>
            <a:r>
              <a:rPr lang="en-US" b="0" dirty="0" smtClean="0"/>
              <a:t>   In </a:t>
            </a:r>
            <a:r>
              <a:rPr lang="en-US" b="0" dirty="0"/>
              <a:t>order to maximize support </a:t>
            </a:r>
            <a:r>
              <a:rPr lang="en-US" b="0" dirty="0" smtClean="0"/>
              <a:t>for </a:t>
            </a:r>
            <a:r>
              <a:rPr lang="en-US" b="0" dirty="0"/>
              <a:t>districts and schools, CDE has developed partnerships with national organizations.  These organizations have extensively researched district </a:t>
            </a:r>
            <a:r>
              <a:rPr lang="en-US" b="0" dirty="0" smtClean="0"/>
              <a:t>and school conditions </a:t>
            </a:r>
            <a:r>
              <a:rPr lang="en-US" b="0" dirty="0"/>
              <a:t>to support and sustain dramatic improvement.</a:t>
            </a:r>
          </a:p>
          <a:p>
            <a:pPr marL="34290" indent="0" algn="ctr">
              <a:buNone/>
            </a:pPr>
            <a:endParaRPr lang="en-US" b="0"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2219" y="2184837"/>
            <a:ext cx="2272903" cy="64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99306" y="2177671"/>
            <a:ext cx="18335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58577" y="2995840"/>
            <a:ext cx="1500188"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55799" y="2947619"/>
            <a:ext cx="2720578" cy="51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16891" y="3459588"/>
            <a:ext cx="1783556" cy="6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88034" y="3642348"/>
            <a:ext cx="2583656" cy="26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13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89122120"/>
              </p:ext>
            </p:extLst>
          </p:nvPr>
        </p:nvGraphicFramePr>
        <p:xfrm>
          <a:off x="381000" y="806236"/>
          <a:ext cx="8381260" cy="5024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What Research Says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pic>
        <p:nvPicPr>
          <p:cNvPr id="6" name="Picture 5"/>
          <p:cNvPicPr>
            <a:picLocks noChangeAspect="1"/>
          </p:cNvPicPr>
          <p:nvPr/>
        </p:nvPicPr>
        <p:blipFill>
          <a:blip r:embed="rId8"/>
          <a:stretch>
            <a:fillRect/>
          </a:stretch>
        </p:blipFill>
        <p:spPr>
          <a:xfrm>
            <a:off x="381000" y="4670033"/>
            <a:ext cx="2211140" cy="1686317"/>
          </a:xfrm>
          <a:prstGeom prst="rect">
            <a:avLst/>
          </a:prstGeom>
        </p:spPr>
      </p:pic>
    </p:spTree>
    <p:extLst>
      <p:ext uri="{BB962C8B-B14F-4D97-AF65-F5344CB8AC3E}">
        <p14:creationId xmlns:p14="http://schemas.microsoft.com/office/powerpoint/2010/main" val="328576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8748"/>
            <a:ext cx="8381260" cy="586555"/>
          </a:xfrm>
        </p:spPr>
        <p:txBody>
          <a:bodyPr/>
          <a:lstStyle/>
          <a:p>
            <a:r>
              <a:rPr lang="en-US" dirty="0" smtClean="0"/>
              <a:t>Conditions for Improvement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graphicFrame>
        <p:nvGraphicFramePr>
          <p:cNvPr id="5" name="Diagram 4"/>
          <p:cNvGraphicFramePr/>
          <p:nvPr/>
        </p:nvGraphicFramePr>
        <p:xfrm>
          <a:off x="1523629" y="17662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47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8127"/>
            <a:ext cx="8381260" cy="782073"/>
          </a:xfrm>
        </p:spPr>
        <p:txBody>
          <a:bodyPr/>
          <a:lstStyle/>
          <a:p>
            <a:r>
              <a:rPr lang="en-US" dirty="0" smtClean="0"/>
              <a:t>Deep Dive into the Conditions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5" name="Down Arrow Callout 4"/>
          <p:cNvSpPr/>
          <p:nvPr/>
        </p:nvSpPr>
        <p:spPr>
          <a:xfrm>
            <a:off x="1144988" y="1796995"/>
            <a:ext cx="6339668" cy="892187"/>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400"/>
          </a:p>
        </p:txBody>
      </p:sp>
      <p:sp>
        <p:nvSpPr>
          <p:cNvPr id="6" name="TextBox 5"/>
          <p:cNvSpPr txBox="1"/>
          <p:nvPr/>
        </p:nvSpPr>
        <p:spPr>
          <a:xfrm>
            <a:off x="1287044" y="1858699"/>
            <a:ext cx="608652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b="1" dirty="0"/>
              <a:t>Activity:</a:t>
            </a:r>
          </a:p>
        </p:txBody>
      </p:sp>
      <p:sp>
        <p:nvSpPr>
          <p:cNvPr id="7" name="TextBox 6"/>
          <p:cNvSpPr txBox="1"/>
          <p:nvPr/>
        </p:nvSpPr>
        <p:spPr>
          <a:xfrm>
            <a:off x="1144988" y="2736154"/>
            <a:ext cx="6339668"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57175" indent="-257175">
              <a:buAutoNum type="arabicPeriod"/>
            </a:pPr>
            <a:r>
              <a:rPr lang="en-US" sz="2400" dirty="0"/>
              <a:t>Use </a:t>
            </a:r>
            <a:r>
              <a:rPr lang="en-US" sz="2400" dirty="0" smtClean="0"/>
              <a:t>the </a:t>
            </a:r>
            <a:r>
              <a:rPr lang="en-US" sz="2400" dirty="0"/>
              <a:t>conditions description.</a:t>
            </a:r>
          </a:p>
          <a:p>
            <a:pPr marL="257175" indent="-257175">
              <a:buAutoNum type="arabicPeriod"/>
            </a:pPr>
            <a:r>
              <a:rPr lang="en-US" sz="2400" dirty="0"/>
              <a:t>Each person at your table pick one Condition to quickly read. Take </a:t>
            </a:r>
            <a:r>
              <a:rPr lang="en-US" sz="2400" dirty="0" smtClean="0"/>
              <a:t>4 </a:t>
            </a:r>
            <a:r>
              <a:rPr lang="en-US" sz="2400" dirty="0"/>
              <a:t>minutes to scan.</a:t>
            </a:r>
          </a:p>
          <a:p>
            <a:pPr marL="257175" indent="-257175">
              <a:buAutoNum type="arabicPeriod"/>
            </a:pPr>
            <a:r>
              <a:rPr lang="en-US" sz="2400" dirty="0"/>
              <a:t>Everybody share out on your Condition the big ideas and basic gist in </a:t>
            </a:r>
            <a:r>
              <a:rPr lang="en-US" sz="2400" dirty="0" smtClean="0"/>
              <a:t>2 minutes each.</a:t>
            </a:r>
          </a:p>
          <a:p>
            <a:pPr marL="257175" indent="-257175">
              <a:buAutoNum type="arabicPeriod"/>
            </a:pPr>
            <a:r>
              <a:rPr lang="en-US" sz="2400" dirty="0" smtClean="0"/>
              <a:t>During/After sharing: Capture notes in your Note-catcher (page 4) of your areas of strength and need</a:t>
            </a:r>
            <a:endParaRPr lang="en-US" sz="2400" dirty="0"/>
          </a:p>
          <a:p>
            <a:pPr marL="257175" indent="-257175">
              <a:buAutoNum type="arabicPeriod"/>
            </a:pPr>
            <a:endParaRPr lang="en-US" sz="2400" dirty="0"/>
          </a:p>
        </p:txBody>
      </p:sp>
    </p:spTree>
    <p:extLst>
      <p:ext uri="{BB962C8B-B14F-4D97-AF65-F5344CB8AC3E}">
        <p14:creationId xmlns:p14="http://schemas.microsoft.com/office/powerpoint/2010/main" val="89406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to Current Plan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5" name="Down Arrow Callout 4"/>
          <p:cNvSpPr/>
          <p:nvPr/>
        </p:nvSpPr>
        <p:spPr>
          <a:xfrm>
            <a:off x="830488" y="1823521"/>
            <a:ext cx="7214992" cy="951978"/>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TextBox 5"/>
          <p:cNvSpPr txBox="1"/>
          <p:nvPr/>
        </p:nvSpPr>
        <p:spPr>
          <a:xfrm>
            <a:off x="993326" y="1886151"/>
            <a:ext cx="692689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t>Activity:</a:t>
            </a:r>
            <a:endParaRPr lang="en-US" sz="2400" dirty="0"/>
          </a:p>
        </p:txBody>
      </p:sp>
      <p:sp>
        <p:nvSpPr>
          <p:cNvPr id="7" name="TextBox 6"/>
          <p:cNvSpPr txBox="1"/>
          <p:nvPr/>
        </p:nvSpPr>
        <p:spPr>
          <a:xfrm>
            <a:off x="830488" y="2775499"/>
            <a:ext cx="7214992"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 a school team, open up your UIP/check with your poster and check for alignment between the Conditions you prioritized and your current Major Improvement Strategies. Are they aligned? Are you tackling the right adult systems? What changes do you need to look to make? Capture those notes on your reflection sheet.</a:t>
            </a:r>
            <a:endParaRPr lang="en-US" sz="2400" dirty="0"/>
          </a:p>
        </p:txBody>
      </p:sp>
    </p:spTree>
    <p:extLst>
      <p:ext uri="{BB962C8B-B14F-4D97-AF65-F5344CB8AC3E}">
        <p14:creationId xmlns:p14="http://schemas.microsoft.com/office/powerpoint/2010/main" val="3317970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10" name="Rectangle 9"/>
          <p:cNvSpPr/>
          <p:nvPr/>
        </p:nvSpPr>
        <p:spPr>
          <a:xfrm>
            <a:off x="3643531" y="1418253"/>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67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a:t>
            </a:fld>
            <a:endParaRPr lang="en-US" dirty="0" smtClean="0"/>
          </a:p>
        </p:txBody>
      </p:sp>
      <p:pic>
        <p:nvPicPr>
          <p:cNvPr id="1026" name="Picture 2" descr="http://www.threadandfilm.com/extras-wedding-party-introductions_files/wedding-party-introductions-450x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53882">
            <a:off x="1947039" y="2189774"/>
            <a:ext cx="5529349" cy="320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25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1719072"/>
            <a:ext cx="4374590" cy="4407408"/>
          </a:xfrm>
        </p:spPr>
        <p:txBody>
          <a:bodyPr/>
          <a:lstStyle/>
          <a:p>
            <a:r>
              <a:rPr lang="en-US" dirty="0" smtClean="0"/>
              <a:t>School Demographics: Are there specific needs for student groups (i.e. action steps to support needs of English Learners are identified)</a:t>
            </a:r>
          </a:p>
          <a:p>
            <a:r>
              <a:rPr lang="en-US" dirty="0" smtClean="0"/>
              <a:t>Progress monitoring built into action steps</a:t>
            </a:r>
          </a:p>
          <a:p>
            <a:r>
              <a:rPr lang="en-US" dirty="0" smtClean="0"/>
              <a:t>Stakeholder groups within action plan</a:t>
            </a:r>
          </a:p>
          <a:p>
            <a:endParaRPr lang="en-US" dirty="0" smtClean="0"/>
          </a:p>
          <a:p>
            <a:pPr marL="45720" indent="0">
              <a:buNone/>
            </a:pPr>
            <a:endParaRPr lang="en-US" dirty="0" smtClean="0"/>
          </a:p>
          <a:p>
            <a:pPr marL="45720" indent="0">
              <a:buNone/>
            </a:pPr>
            <a:endParaRPr lang="en-US" dirty="0"/>
          </a:p>
          <a:p>
            <a:pPr marL="45720" indent="0">
              <a:buNone/>
            </a:pPr>
            <a:r>
              <a:rPr lang="en-US" dirty="0" smtClean="0"/>
              <a:t> </a:t>
            </a:r>
          </a:p>
        </p:txBody>
      </p:sp>
      <p:sp>
        <p:nvSpPr>
          <p:cNvPr id="7" name="Content Placeholder 6"/>
          <p:cNvSpPr>
            <a:spLocks noGrp="1"/>
          </p:cNvSpPr>
          <p:nvPr>
            <p:ph sz="half" idx="2"/>
          </p:nvPr>
        </p:nvSpPr>
        <p:spPr>
          <a:xfrm>
            <a:off x="4755590" y="1539778"/>
            <a:ext cx="4217140" cy="4407408"/>
          </a:xfrm>
        </p:spPr>
        <p:txBody>
          <a:bodyPr/>
          <a:lstStyle/>
          <a:p>
            <a:r>
              <a:rPr lang="en-US" dirty="0" smtClean="0"/>
              <a:t>What steps will ensure MIS are effective for student populations?</a:t>
            </a:r>
          </a:p>
          <a:p>
            <a:r>
              <a:rPr lang="en-US" dirty="0" smtClean="0"/>
              <a:t>How will both student performance data (interim measures) and implementation benchmarks be examined in an ongoing way?  </a:t>
            </a:r>
          </a:p>
          <a:p>
            <a:r>
              <a:rPr lang="en-US" dirty="0" smtClean="0"/>
              <a:t>Do different stakeholders take different actions (parents, teachers, district staff?)</a:t>
            </a:r>
            <a:endParaRPr lang="en-US" dirty="0"/>
          </a:p>
        </p:txBody>
      </p:sp>
      <p:sp>
        <p:nvSpPr>
          <p:cNvPr id="5" name="Title 4"/>
          <p:cNvSpPr>
            <a:spLocks noGrp="1"/>
          </p:cNvSpPr>
          <p:nvPr>
            <p:ph type="title"/>
          </p:nvPr>
        </p:nvSpPr>
        <p:spPr>
          <a:xfrm>
            <a:off x="381000" y="341333"/>
            <a:ext cx="8381260" cy="1054394"/>
          </a:xfrm>
        </p:spPr>
        <p:txBody>
          <a:bodyPr/>
          <a:lstStyle/>
          <a:p>
            <a:r>
              <a:rPr lang="en-US" dirty="0" smtClean="0"/>
              <a:t>Factors to consider in Action Plan</a:t>
            </a:r>
            <a:endParaRPr lang="en-US" dirty="0"/>
          </a:p>
        </p:txBody>
      </p:sp>
      <p:sp>
        <p:nvSpPr>
          <p:cNvPr id="4" name="Footer Placeholder 3"/>
          <p:cNvSpPr>
            <a:spLocks noGrp="1"/>
          </p:cNvSpPr>
          <p:nvPr>
            <p:ph type="ftr" sz="quarter" idx="4294967295"/>
          </p:nvPr>
        </p:nvSpPr>
        <p:spPr>
          <a:xfrm>
            <a:off x="380999" y="6356350"/>
            <a:ext cx="3352800" cy="274320"/>
          </a:xfrm>
          <a:prstGeom prst="rect">
            <a:avLst/>
          </a:prstGeom>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151341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success look like?</a:t>
            </a:r>
            <a:endParaRPr lang="en-US" dirty="0"/>
          </a:p>
        </p:txBody>
      </p:sp>
      <p:sp>
        <p:nvSpPr>
          <p:cNvPr id="3" name="Content Placeholder 3"/>
          <p:cNvSpPr txBox="1">
            <a:spLocks/>
          </p:cNvSpPr>
          <p:nvPr/>
        </p:nvSpPr>
        <p:spPr>
          <a:xfrm>
            <a:off x="380999" y="1719071"/>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488BC9"/>
              </a:buClr>
            </a:pPr>
            <a:r>
              <a:rPr lang="en-US" dirty="0" smtClean="0"/>
              <a:t>What will it look like?</a:t>
            </a:r>
          </a:p>
          <a:p>
            <a:pPr lvl="1">
              <a:buClr>
                <a:srgbClr val="FFC846"/>
              </a:buClr>
            </a:pPr>
            <a:r>
              <a:rPr lang="en-US" dirty="0" smtClean="0"/>
              <a:t>Actions, changes, etc.</a:t>
            </a:r>
          </a:p>
          <a:p>
            <a:pPr>
              <a:buClr>
                <a:srgbClr val="488BC9"/>
              </a:buClr>
            </a:pPr>
            <a:r>
              <a:rPr lang="en-US" dirty="0" smtClean="0"/>
              <a:t>What are the expectations?</a:t>
            </a:r>
          </a:p>
          <a:p>
            <a:pPr lvl="1">
              <a:buClr>
                <a:srgbClr val="FFC846"/>
              </a:buClr>
            </a:pPr>
            <a:r>
              <a:rPr lang="en-US" dirty="0" smtClean="0"/>
              <a:t>Clearly stated</a:t>
            </a:r>
          </a:p>
          <a:p>
            <a:pPr>
              <a:buClr>
                <a:srgbClr val="488BC9"/>
              </a:buClr>
            </a:pPr>
            <a:r>
              <a:rPr lang="en-US" dirty="0" smtClean="0"/>
              <a:t>What do we know needs to happen?</a:t>
            </a:r>
          </a:p>
          <a:p>
            <a:pPr lvl="1">
              <a:buClr>
                <a:srgbClr val="FFC846"/>
              </a:buClr>
            </a:pPr>
            <a:r>
              <a:rPr lang="en-US" dirty="0" smtClean="0"/>
              <a:t>Sequence of events (e.g. professional development, follow up support/coaching, accountability)</a:t>
            </a:r>
          </a:p>
          <a:p>
            <a:pPr>
              <a:buClr>
                <a:srgbClr val="488BC9"/>
              </a:buClr>
            </a:pPr>
            <a:r>
              <a:rPr lang="en-US" dirty="0" smtClean="0"/>
              <a:t>Who needs to be involved?</a:t>
            </a:r>
          </a:p>
          <a:p>
            <a:pPr lvl="1">
              <a:buClr>
                <a:srgbClr val="FFC846"/>
              </a:buClr>
            </a:pPr>
            <a:r>
              <a:rPr lang="en-US" dirty="0" smtClean="0"/>
              <a:t>Teachers, district/building leaders, BOCES staff, parents, etc.</a:t>
            </a:r>
          </a:p>
        </p:txBody>
      </p:sp>
    </p:spTree>
    <p:extLst>
      <p:ext uri="{BB962C8B-B14F-4D97-AF65-F5344CB8AC3E}">
        <p14:creationId xmlns:p14="http://schemas.microsoft.com/office/powerpoint/2010/main" val="34286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Action Steps</a:t>
            </a:r>
            <a:endParaRPr lang="en-US" dirty="0"/>
          </a:p>
        </p:txBody>
      </p:sp>
      <p:sp>
        <p:nvSpPr>
          <p:cNvPr id="3" name="Content Placeholder 3"/>
          <p:cNvSpPr txBox="1">
            <a:spLocks/>
          </p:cNvSpPr>
          <p:nvPr/>
        </p:nvSpPr>
        <p:spPr>
          <a:xfrm>
            <a:off x="380999" y="1719071"/>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488BC9"/>
              </a:buClr>
            </a:pPr>
            <a:r>
              <a:rPr lang="en-US" dirty="0" smtClean="0"/>
              <a:t>Can you check off your action step?</a:t>
            </a:r>
          </a:p>
          <a:p>
            <a:pPr lvl="1">
              <a:buClr>
                <a:srgbClr val="FFC846"/>
              </a:buClr>
            </a:pPr>
            <a:r>
              <a:rPr lang="en-US" dirty="0" smtClean="0"/>
              <a:t>Or will you have to wait two years?</a:t>
            </a:r>
          </a:p>
          <a:p>
            <a:pPr>
              <a:buClr>
                <a:srgbClr val="488BC9"/>
              </a:buClr>
            </a:pPr>
            <a:r>
              <a:rPr lang="en-US" dirty="0" smtClean="0"/>
              <a:t>Is there a clear sequence of what will happen?</a:t>
            </a:r>
          </a:p>
          <a:p>
            <a:pPr lvl="1">
              <a:buClr>
                <a:srgbClr val="FFC846"/>
              </a:buClr>
            </a:pPr>
            <a:r>
              <a:rPr lang="en-US" dirty="0" smtClean="0"/>
              <a:t>Or are there a lot of assumptions about what will happen?</a:t>
            </a:r>
          </a:p>
          <a:p>
            <a:pPr>
              <a:buClr>
                <a:srgbClr val="488BC9"/>
              </a:buClr>
            </a:pPr>
            <a:r>
              <a:rPr lang="en-US" dirty="0" smtClean="0"/>
              <a:t>Is it clear who is doing what?</a:t>
            </a:r>
          </a:p>
          <a:p>
            <a:pPr lvl="1">
              <a:buClr>
                <a:srgbClr val="FFC846"/>
              </a:buClr>
            </a:pPr>
            <a:r>
              <a:rPr lang="en-US" dirty="0" smtClean="0"/>
              <a:t>Or is everyone doing the same thing?</a:t>
            </a:r>
          </a:p>
          <a:p>
            <a:pPr>
              <a:buClr>
                <a:srgbClr val="488BC9"/>
              </a:buClr>
            </a:pPr>
            <a:r>
              <a:rPr lang="en-US" dirty="0" smtClean="0"/>
              <a:t>Is the principal responsible for everything?</a:t>
            </a:r>
          </a:p>
          <a:p>
            <a:pPr lvl="1">
              <a:buClr>
                <a:srgbClr val="FFC846"/>
              </a:buClr>
            </a:pPr>
            <a:r>
              <a:rPr lang="en-US" dirty="0" smtClean="0"/>
              <a:t>Or is there distributed responsibility?</a:t>
            </a:r>
          </a:p>
          <a:p>
            <a:pPr lvl="1">
              <a:buClr>
                <a:srgbClr val="FFC846"/>
              </a:buClr>
            </a:pPr>
            <a:endParaRPr lang="en-US" dirty="0" smtClean="0"/>
          </a:p>
        </p:txBody>
      </p:sp>
    </p:spTree>
    <p:extLst>
      <p:ext uri="{BB962C8B-B14F-4D97-AF65-F5344CB8AC3E}">
        <p14:creationId xmlns:p14="http://schemas.microsoft.com/office/powerpoint/2010/main" val="161595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23</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10" name="Rectangle 9"/>
          <p:cNvSpPr/>
          <p:nvPr/>
        </p:nvSpPr>
        <p:spPr>
          <a:xfrm>
            <a:off x="3637994" y="1427584"/>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527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028"/>
            <a:ext cx="9144000" cy="782073"/>
          </a:xfrm>
        </p:spPr>
        <p:txBody>
          <a:bodyPr/>
          <a:lstStyle/>
          <a:p>
            <a:r>
              <a:rPr lang="en-US" sz="3200" dirty="0" smtClean="0"/>
              <a:t>How do we discuss Adult Actions?</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24</a:t>
            </a:fld>
            <a:endParaRPr lang="en-US" dirty="0" smtClean="0"/>
          </a:p>
        </p:txBody>
      </p:sp>
      <p:graphicFrame>
        <p:nvGraphicFramePr>
          <p:cNvPr id="4" name="Diagram 3"/>
          <p:cNvGraphicFramePr/>
          <p:nvPr>
            <p:extLst/>
          </p:nvPr>
        </p:nvGraphicFramePr>
        <p:xfrm>
          <a:off x="3123414" y="13105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3557" y="4561978"/>
            <a:ext cx="3827675" cy="206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a:off x="2696066" y="1451728"/>
            <a:ext cx="1630837"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8691513" y="1698395"/>
            <a:ext cx="0" cy="4411745"/>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25" name="Rounded Rectangle 1024"/>
          <p:cNvSpPr/>
          <p:nvPr/>
        </p:nvSpPr>
        <p:spPr>
          <a:xfrm>
            <a:off x="2375555" y="4845377"/>
            <a:ext cx="895546" cy="178529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H="1">
            <a:off x="7976647" y="1698395"/>
            <a:ext cx="714866"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271101" y="4846674"/>
            <a:ext cx="820131" cy="1783996"/>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2696066" y="1451728"/>
            <a:ext cx="0" cy="33936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091232" y="6110140"/>
            <a:ext cx="4600281"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Questions You Need to Answer</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25</a:t>
            </a:fld>
            <a:endParaRPr lang="en-US" dirty="0" smtClean="0"/>
          </a:p>
        </p:txBody>
      </p:sp>
      <p:sp>
        <p:nvSpPr>
          <p:cNvPr id="7" name="TextBox 6"/>
          <p:cNvSpPr txBox="1"/>
          <p:nvPr/>
        </p:nvSpPr>
        <p:spPr>
          <a:xfrm>
            <a:off x="895738" y="2482502"/>
            <a:ext cx="7249885" cy="78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500" b="1" dirty="0">
                <a:ln/>
                <a:solidFill>
                  <a:schemeClr val="accent3"/>
                </a:solidFill>
              </a:rPr>
              <a:t>What does success look like?</a:t>
            </a:r>
          </a:p>
        </p:txBody>
      </p:sp>
      <p:sp>
        <p:nvSpPr>
          <p:cNvPr id="8" name="TextBox 7"/>
          <p:cNvSpPr txBox="1"/>
          <p:nvPr/>
        </p:nvSpPr>
        <p:spPr>
          <a:xfrm>
            <a:off x="895738" y="3917829"/>
            <a:ext cx="724988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will you know?</a:t>
            </a:r>
          </a:p>
        </p:txBody>
      </p:sp>
    </p:spTree>
    <p:extLst>
      <p:ext uri="{BB962C8B-B14F-4D97-AF65-F5344CB8AC3E}">
        <p14:creationId xmlns:p14="http://schemas.microsoft.com/office/powerpoint/2010/main" val="60298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to UIP</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5" name="Down Arrow Callout 4"/>
          <p:cNvSpPr/>
          <p:nvPr/>
        </p:nvSpPr>
        <p:spPr>
          <a:xfrm>
            <a:off x="830488" y="1823521"/>
            <a:ext cx="7214992" cy="951978"/>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TextBox 5"/>
          <p:cNvSpPr txBox="1"/>
          <p:nvPr/>
        </p:nvSpPr>
        <p:spPr>
          <a:xfrm>
            <a:off x="993326" y="1886151"/>
            <a:ext cx="692689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t>Activity:</a:t>
            </a:r>
            <a:endParaRPr lang="en-US" sz="2400" dirty="0"/>
          </a:p>
        </p:txBody>
      </p:sp>
      <p:sp>
        <p:nvSpPr>
          <p:cNvPr id="7" name="TextBox 6"/>
          <p:cNvSpPr txBox="1"/>
          <p:nvPr/>
        </p:nvSpPr>
        <p:spPr>
          <a:xfrm>
            <a:off x="830488" y="2775499"/>
            <a:ext cx="7214992"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 a school team, open up your UIP and check the implementation benchmarks for one Major Improvement Strategy. Do they meet the requirements? What changes do you need to look to make? Capture those notes in your note-catcher (Page 3).</a:t>
            </a:r>
            <a:endParaRPr lang="en-US" sz="2400" dirty="0"/>
          </a:p>
        </p:txBody>
      </p:sp>
    </p:spTree>
    <p:extLst>
      <p:ext uri="{BB962C8B-B14F-4D97-AF65-F5344CB8AC3E}">
        <p14:creationId xmlns:p14="http://schemas.microsoft.com/office/powerpoint/2010/main" val="3547048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27</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10" name="Rectangle 9"/>
          <p:cNvSpPr/>
          <p:nvPr/>
        </p:nvSpPr>
        <p:spPr>
          <a:xfrm>
            <a:off x="5381737" y="1446245"/>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272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Systemic Ways to Collect Data</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28</a:t>
            </a:fld>
            <a:endParaRPr lang="en-US" dirty="0" smtClean="0"/>
          </a:p>
        </p:txBody>
      </p:sp>
      <p:graphicFrame>
        <p:nvGraphicFramePr>
          <p:cNvPr id="4" name="Diagram 3"/>
          <p:cNvGraphicFramePr/>
          <p:nvPr>
            <p:extLst/>
          </p:nvPr>
        </p:nvGraphicFramePr>
        <p:xfrm>
          <a:off x="1386840" y="17662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953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Effective Systems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29</a:t>
            </a:fld>
            <a:endParaRPr lang="en-US" dirty="0" smtClean="0"/>
          </a:p>
        </p:txBody>
      </p:sp>
      <p:graphicFrame>
        <p:nvGraphicFramePr>
          <p:cNvPr id="6" name="Diagram 5"/>
          <p:cNvGraphicFramePr/>
          <p:nvPr>
            <p:extLst>
              <p:ext uri="{D42A27DB-BD31-4B8C-83A1-F6EECF244321}">
                <p14:modId xmlns:p14="http://schemas.microsoft.com/office/powerpoint/2010/main" val="4080493124"/>
              </p:ext>
            </p:extLst>
          </p:nvPr>
        </p:nvGraphicFramePr>
        <p:xfrm>
          <a:off x="1012722" y="1231863"/>
          <a:ext cx="7148051" cy="561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803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25" y="378471"/>
            <a:ext cx="8612025" cy="439916"/>
          </a:xfrm>
        </p:spPr>
        <p:txBody>
          <a:bodyPr/>
          <a:lstStyle/>
          <a:p>
            <a:r>
              <a:rPr lang="en-US" sz="3600" dirty="0" smtClean="0"/>
              <a:t>Norms and Expectations</a:t>
            </a:r>
            <a:endParaRPr lang="en-US" sz="3600" dirty="0"/>
          </a:p>
        </p:txBody>
      </p:sp>
      <p:sp>
        <p:nvSpPr>
          <p:cNvPr id="3" name="Footer Placeholder 2"/>
          <p:cNvSpPr>
            <a:spLocks noGrp="1"/>
          </p:cNvSpPr>
          <p:nvPr>
            <p:ph type="ftr" sz="quarter" idx="3"/>
          </p:nvPr>
        </p:nvSpPr>
        <p:spPr/>
        <p:txBody>
          <a:bodyPr/>
          <a:lstStyle/>
          <a:p>
            <a:fld id="{757A2F4E-5D54-B04B-91BD-7E78EE1FE9FD}" type="slidenum">
              <a:rPr lang="en-US" smtClean="0"/>
              <a:pPr/>
              <a:t>3</a:t>
            </a:fld>
            <a:endParaRPr lang="en-US" dirty="0" smtClean="0"/>
          </a:p>
        </p:txBody>
      </p:sp>
      <p:graphicFrame>
        <p:nvGraphicFramePr>
          <p:cNvPr id="5" name="Diagram 4"/>
          <p:cNvGraphicFramePr/>
          <p:nvPr>
            <p:extLst>
              <p:ext uri="{D42A27DB-BD31-4B8C-83A1-F6EECF244321}">
                <p14:modId xmlns:p14="http://schemas.microsoft.com/office/powerpoint/2010/main" val="3196890340"/>
              </p:ext>
            </p:extLst>
          </p:nvPr>
        </p:nvGraphicFramePr>
        <p:xfrm>
          <a:off x="1654952" y="1492896"/>
          <a:ext cx="6154157" cy="4420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341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Classroom Walk-Throughs &amp; Teacher Coaching</a:t>
            </a:r>
            <a:endParaRPr lang="en-US" dirty="0"/>
          </a:p>
        </p:txBody>
      </p:sp>
      <p:sp>
        <p:nvSpPr>
          <p:cNvPr id="3" name="Title 2"/>
          <p:cNvSpPr>
            <a:spLocks noGrp="1"/>
          </p:cNvSpPr>
          <p:nvPr>
            <p:ph type="title"/>
          </p:nvPr>
        </p:nvSpPr>
        <p:spPr/>
        <p:txBody>
          <a:bodyPr/>
          <a:lstStyle/>
          <a:p>
            <a:r>
              <a:rPr lang="en-US" dirty="0" smtClean="0"/>
              <a:t>Observing Classrooms</a:t>
            </a:r>
            <a:endParaRPr lang="en-US" dirty="0"/>
          </a:p>
        </p:txBody>
      </p:sp>
    </p:spTree>
    <p:extLst>
      <p:ext uri="{BB962C8B-B14F-4D97-AF65-F5344CB8AC3E}">
        <p14:creationId xmlns:p14="http://schemas.microsoft.com/office/powerpoint/2010/main" val="3062306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31</a:t>
            </a:fld>
            <a:endParaRPr lang="en-US" dirty="0" smtClean="0"/>
          </a:p>
        </p:txBody>
      </p:sp>
      <p:sp>
        <p:nvSpPr>
          <p:cNvPr id="4" name="TextBox 3"/>
          <p:cNvSpPr txBox="1"/>
          <p:nvPr/>
        </p:nvSpPr>
        <p:spPr>
          <a:xfrm>
            <a:off x="1301518" y="1488403"/>
            <a:ext cx="5973635" cy="2585323"/>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5400" dirty="0" smtClean="0"/>
              <a:t>How do you currently use walk-throughs?</a:t>
            </a:r>
            <a:endParaRPr lang="en-US" sz="5400" dirty="0"/>
          </a:p>
        </p:txBody>
      </p:sp>
    </p:spTree>
    <p:extLst>
      <p:ext uri="{BB962C8B-B14F-4D97-AF65-F5344CB8AC3E}">
        <p14:creationId xmlns:p14="http://schemas.microsoft.com/office/powerpoint/2010/main" val="2430251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Walk-Throughs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32</a:t>
            </a:fld>
            <a:endParaRPr lang="en-US" dirty="0" smtClean="0"/>
          </a:p>
        </p:txBody>
      </p:sp>
      <p:graphicFrame>
        <p:nvGraphicFramePr>
          <p:cNvPr id="6" name="Diagram 5"/>
          <p:cNvGraphicFramePr/>
          <p:nvPr>
            <p:extLst>
              <p:ext uri="{D42A27DB-BD31-4B8C-83A1-F6EECF244321}">
                <p14:modId xmlns:p14="http://schemas.microsoft.com/office/powerpoint/2010/main" val="222108372"/>
              </p:ext>
            </p:extLst>
          </p:nvPr>
        </p:nvGraphicFramePr>
        <p:xfrm>
          <a:off x="1012722" y="1281496"/>
          <a:ext cx="7148051" cy="515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324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Walk-Through System</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33</a:t>
            </a:fld>
            <a:endParaRPr lang="en-US" dirty="0" smtClean="0"/>
          </a:p>
        </p:txBody>
      </p:sp>
    </p:spTree>
    <p:extLst>
      <p:ext uri="{BB962C8B-B14F-4D97-AF65-F5344CB8AC3E}">
        <p14:creationId xmlns:p14="http://schemas.microsoft.com/office/powerpoint/2010/main" val="3075308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Teacher Coaching</a:t>
            </a:r>
            <a:endParaRPr lang="en-US" dirty="0"/>
          </a:p>
        </p:txBody>
      </p:sp>
    </p:spTree>
    <p:extLst>
      <p:ext uri="{BB962C8B-B14F-4D97-AF65-F5344CB8AC3E}">
        <p14:creationId xmlns:p14="http://schemas.microsoft.com/office/powerpoint/2010/main" val="138465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35</a:t>
            </a:fld>
            <a:endParaRPr lang="en-US" dirty="0" smtClean="0"/>
          </a:p>
        </p:txBody>
      </p:sp>
      <p:sp>
        <p:nvSpPr>
          <p:cNvPr id="4" name="TextBox 3"/>
          <p:cNvSpPr txBox="1"/>
          <p:nvPr/>
        </p:nvSpPr>
        <p:spPr>
          <a:xfrm>
            <a:off x="1301518" y="1488403"/>
            <a:ext cx="5973635" cy="341632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5400" smtClean="0"/>
              <a:t>How is teacher coaching different at your school than walk-throughs?</a:t>
            </a:r>
            <a:endParaRPr lang="en-US" sz="5400"/>
          </a:p>
        </p:txBody>
      </p:sp>
    </p:spTree>
    <p:extLst>
      <p:ext uri="{BB962C8B-B14F-4D97-AF65-F5344CB8AC3E}">
        <p14:creationId xmlns:p14="http://schemas.microsoft.com/office/powerpoint/2010/main" val="1107349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027"/>
            <a:ext cx="8381260" cy="782073"/>
          </a:xfrm>
        </p:spPr>
        <p:txBody>
          <a:bodyPr/>
          <a:lstStyle/>
          <a:p>
            <a:r>
              <a:rPr lang="en-US" sz="3200" dirty="0" smtClean="0"/>
              <a:t>Compare and Contrast Walk-Throughs and Teacher Coaching</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36</a:t>
            </a:fld>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787223876"/>
              </p:ext>
            </p:extLst>
          </p:nvPr>
        </p:nvGraphicFramePr>
        <p:xfrm>
          <a:off x="1002890" y="1397001"/>
          <a:ext cx="6853785" cy="4831618"/>
        </p:xfrm>
        <a:graphic>
          <a:graphicData uri="http://schemas.openxmlformats.org/drawingml/2006/table">
            <a:tbl>
              <a:tblPr firstRow="1" bandRow="1">
                <a:tableStyleId>{5C22544A-7EE6-4342-B048-85BDC9FD1C3A}</a:tableStyleId>
              </a:tblPr>
              <a:tblGrid>
                <a:gridCol w="2284595"/>
                <a:gridCol w="2284595"/>
                <a:gridCol w="2284595"/>
              </a:tblGrid>
              <a:tr h="587009">
                <a:tc>
                  <a:txBody>
                    <a:bodyPr/>
                    <a:lstStyle/>
                    <a:p>
                      <a:endParaRPr lang="en-US" dirty="0"/>
                    </a:p>
                  </a:txBody>
                  <a:tcPr anchor="ctr"/>
                </a:tc>
                <a:tc>
                  <a:txBody>
                    <a:bodyPr/>
                    <a:lstStyle/>
                    <a:p>
                      <a:pPr algn="ctr"/>
                      <a:r>
                        <a:rPr lang="en-US" dirty="0" smtClean="0"/>
                        <a:t>Walk-Throughs</a:t>
                      </a:r>
                      <a:endParaRPr lang="en-US" dirty="0"/>
                    </a:p>
                  </a:txBody>
                  <a:tcPr anchor="ctr"/>
                </a:tc>
                <a:tc>
                  <a:txBody>
                    <a:bodyPr/>
                    <a:lstStyle/>
                    <a:p>
                      <a:pPr algn="ctr"/>
                      <a:r>
                        <a:rPr lang="en-US" dirty="0" smtClean="0"/>
                        <a:t>Teacher Coaching</a:t>
                      </a:r>
                      <a:endParaRPr lang="en-US" dirty="0"/>
                    </a:p>
                  </a:txBody>
                  <a:tcPr anchor="ctr"/>
                </a:tc>
              </a:tr>
              <a:tr h="587009">
                <a:tc>
                  <a:txBody>
                    <a:bodyPr/>
                    <a:lstStyle/>
                    <a:p>
                      <a:pPr algn="ctr"/>
                      <a:r>
                        <a:rPr lang="en-US" dirty="0" smtClean="0"/>
                        <a:t>Primary Purpose</a:t>
                      </a:r>
                      <a:endParaRPr lang="en-US" dirty="0"/>
                    </a:p>
                  </a:txBody>
                  <a:tcPr anchor="ctr"/>
                </a:tc>
                <a:tc>
                  <a:txBody>
                    <a:bodyPr/>
                    <a:lstStyle/>
                    <a:p>
                      <a:r>
                        <a:rPr lang="en-US" dirty="0" smtClean="0"/>
                        <a:t>Gather</a:t>
                      </a:r>
                      <a:r>
                        <a:rPr lang="en-US" baseline="0" dirty="0" smtClean="0"/>
                        <a:t> data</a:t>
                      </a:r>
                      <a:r>
                        <a:rPr lang="en-US" dirty="0" smtClean="0"/>
                        <a:t> for PD, training, large</a:t>
                      </a:r>
                      <a:r>
                        <a:rPr lang="en-US" baseline="0" dirty="0" smtClean="0"/>
                        <a:t> group needs</a:t>
                      </a:r>
                      <a:endParaRPr lang="en-US" dirty="0"/>
                    </a:p>
                  </a:txBody>
                  <a:tcPr anchor="ctr"/>
                </a:tc>
                <a:tc>
                  <a:txBody>
                    <a:bodyPr/>
                    <a:lstStyle/>
                    <a:p>
                      <a:r>
                        <a:rPr lang="en-US" dirty="0" smtClean="0"/>
                        <a:t>Improve individual</a:t>
                      </a:r>
                      <a:r>
                        <a:rPr lang="en-US" baseline="0" dirty="0" smtClean="0"/>
                        <a:t> teacher practice</a:t>
                      </a:r>
                      <a:endParaRPr lang="en-US" dirty="0"/>
                    </a:p>
                  </a:txBody>
                  <a:tcPr anchor="ctr"/>
                </a:tc>
              </a:tr>
              <a:tr h="587009">
                <a:tc>
                  <a:txBody>
                    <a:bodyPr/>
                    <a:lstStyle/>
                    <a:p>
                      <a:pPr algn="ctr"/>
                      <a:r>
                        <a:rPr lang="en-US" dirty="0" smtClean="0"/>
                        <a:t>Time in Class</a:t>
                      </a:r>
                      <a:endParaRPr lang="en-US" dirty="0"/>
                    </a:p>
                  </a:txBody>
                  <a:tcPr anchor="ctr"/>
                </a:tc>
                <a:tc>
                  <a:txBody>
                    <a:bodyPr/>
                    <a:lstStyle/>
                    <a:p>
                      <a:r>
                        <a:rPr lang="en-US" dirty="0" smtClean="0"/>
                        <a:t>5-7 minutes</a:t>
                      </a:r>
                      <a:endParaRPr lang="en-US" dirty="0"/>
                    </a:p>
                  </a:txBody>
                  <a:tcPr anchor="ctr"/>
                </a:tc>
                <a:tc>
                  <a:txBody>
                    <a:bodyPr/>
                    <a:lstStyle/>
                    <a:p>
                      <a:r>
                        <a:rPr lang="en-US" dirty="0" smtClean="0"/>
                        <a:t>15-40</a:t>
                      </a:r>
                      <a:r>
                        <a:rPr lang="en-US" baseline="0" dirty="0" smtClean="0"/>
                        <a:t> minutes</a:t>
                      </a:r>
                      <a:endParaRPr lang="en-US" dirty="0"/>
                    </a:p>
                  </a:txBody>
                  <a:tcPr anchor="ctr"/>
                </a:tc>
              </a:tr>
              <a:tr h="587009">
                <a:tc>
                  <a:txBody>
                    <a:bodyPr/>
                    <a:lstStyle/>
                    <a:p>
                      <a:pPr algn="ctr"/>
                      <a:r>
                        <a:rPr lang="en-US" dirty="0" smtClean="0"/>
                        <a:t>Frequency</a:t>
                      </a:r>
                      <a:endParaRPr lang="en-US" dirty="0"/>
                    </a:p>
                  </a:txBody>
                  <a:tcPr anchor="ctr"/>
                </a:tc>
                <a:tc>
                  <a:txBody>
                    <a:bodyPr/>
                    <a:lstStyle/>
                    <a:p>
                      <a:r>
                        <a:rPr lang="en-US" dirty="0" smtClean="0"/>
                        <a:t>Regular, most of the school every two weeks</a:t>
                      </a:r>
                      <a:endParaRPr lang="en-US" dirty="0"/>
                    </a:p>
                  </a:txBody>
                  <a:tcPr anchor="ctr"/>
                </a:tc>
                <a:tc>
                  <a:txBody>
                    <a:bodyPr/>
                    <a:lstStyle/>
                    <a:p>
                      <a:r>
                        <a:rPr lang="en-US" dirty="0" smtClean="0"/>
                        <a:t>Each teacher on regular cycle (Ideal:</a:t>
                      </a:r>
                      <a:r>
                        <a:rPr lang="en-US" baseline="0" dirty="0" smtClean="0"/>
                        <a:t> every 1-2 weeks)</a:t>
                      </a:r>
                      <a:endParaRPr lang="en-US" dirty="0"/>
                    </a:p>
                  </a:txBody>
                  <a:tcPr anchor="ctr"/>
                </a:tc>
              </a:tr>
              <a:tr h="587009">
                <a:tc>
                  <a:txBody>
                    <a:bodyPr/>
                    <a:lstStyle/>
                    <a:p>
                      <a:pPr algn="ctr"/>
                      <a:r>
                        <a:rPr lang="en-US" dirty="0" smtClean="0"/>
                        <a:t>Feedback</a:t>
                      </a:r>
                      <a:endParaRPr lang="en-US" dirty="0"/>
                    </a:p>
                  </a:txBody>
                  <a:tcPr anchor="ctr"/>
                </a:tc>
                <a:tc>
                  <a:txBody>
                    <a:bodyPr/>
                    <a:lstStyle/>
                    <a:p>
                      <a:r>
                        <a:rPr lang="en-US" dirty="0" smtClean="0"/>
                        <a:t>Can be informal, email, whole group</a:t>
                      </a:r>
                      <a:endParaRPr lang="en-US" dirty="0"/>
                    </a:p>
                  </a:txBody>
                  <a:tcPr anchor="ctr"/>
                </a:tc>
                <a:tc>
                  <a:txBody>
                    <a:bodyPr/>
                    <a:lstStyle/>
                    <a:p>
                      <a:r>
                        <a:rPr lang="en-US" dirty="0" smtClean="0"/>
                        <a:t>Formal, in person</a:t>
                      </a:r>
                      <a:r>
                        <a:rPr lang="en-US" baseline="0" dirty="0" smtClean="0"/>
                        <a:t> with action steps</a:t>
                      </a:r>
                      <a:endParaRPr lang="en-US" dirty="0"/>
                    </a:p>
                  </a:txBody>
                  <a:tcPr anchor="ctr"/>
                </a:tc>
              </a:tr>
              <a:tr h="587009">
                <a:tc>
                  <a:txBody>
                    <a:bodyPr/>
                    <a:lstStyle/>
                    <a:p>
                      <a:pPr algn="ctr"/>
                      <a:r>
                        <a:rPr lang="en-US" dirty="0" smtClean="0"/>
                        <a:t>Possible Implementation Benchmarks</a:t>
                      </a:r>
                      <a:endParaRPr lang="en-US" dirty="0"/>
                    </a:p>
                  </a:txBody>
                  <a:tcPr anchor="ctr"/>
                </a:tc>
                <a:tc>
                  <a:txBody>
                    <a:bodyPr/>
                    <a:lstStyle/>
                    <a:p>
                      <a:r>
                        <a:rPr lang="en-US" dirty="0" smtClean="0"/>
                        <a:t>90% of teachers will use</a:t>
                      </a:r>
                      <a:r>
                        <a:rPr lang="en-US" baseline="0" dirty="0" smtClean="0"/>
                        <a:t> one CFU strategy from TLAC.</a:t>
                      </a:r>
                      <a:endParaRPr lang="en-US" dirty="0"/>
                    </a:p>
                  </a:txBody>
                  <a:tcPr anchor="ctr"/>
                </a:tc>
                <a:tc>
                  <a:txBody>
                    <a:bodyPr/>
                    <a:lstStyle/>
                    <a:p>
                      <a:r>
                        <a:rPr lang="en-US" dirty="0" smtClean="0"/>
                        <a:t>90% of teachers successfully implemented 3 action steps.</a:t>
                      </a:r>
                      <a:endParaRPr lang="en-US" dirty="0"/>
                    </a:p>
                  </a:txBody>
                  <a:tcPr anchor="ctr"/>
                </a:tc>
              </a:tr>
            </a:tbl>
          </a:graphicData>
        </a:graphic>
      </p:graphicFrame>
    </p:spTree>
    <p:extLst>
      <p:ext uri="{BB962C8B-B14F-4D97-AF65-F5344CB8AC3E}">
        <p14:creationId xmlns:p14="http://schemas.microsoft.com/office/powerpoint/2010/main" val="144129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365"/>
            <a:ext cx="8381260" cy="782073"/>
          </a:xfrm>
        </p:spPr>
        <p:txBody>
          <a:bodyPr/>
          <a:lstStyle/>
          <a:p>
            <a:r>
              <a:rPr lang="en-US" dirty="0" smtClean="0"/>
              <a:t>Walk-Through/ Coaching Possible Benchmarks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6" name="Down Arrow Callout 5"/>
          <p:cNvSpPr/>
          <p:nvPr/>
        </p:nvSpPr>
        <p:spPr>
          <a:xfrm>
            <a:off x="830488" y="1823521"/>
            <a:ext cx="7214992" cy="951978"/>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p:cNvSpPr txBox="1"/>
          <p:nvPr/>
        </p:nvSpPr>
        <p:spPr>
          <a:xfrm>
            <a:off x="993326" y="1886151"/>
            <a:ext cx="692689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smtClean="0"/>
              <a:t>Activity:</a:t>
            </a:r>
            <a:endParaRPr lang="en-US" sz="2400" dirty="0"/>
          </a:p>
        </p:txBody>
      </p:sp>
      <p:sp>
        <p:nvSpPr>
          <p:cNvPr id="8" name="TextBox 7"/>
          <p:cNvSpPr txBox="1"/>
          <p:nvPr/>
        </p:nvSpPr>
        <p:spPr>
          <a:xfrm>
            <a:off x="830488" y="2775499"/>
            <a:ext cx="7214992"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buAutoNum type="arabicPeriod"/>
            </a:pPr>
            <a:r>
              <a:rPr lang="en-US" sz="2400" dirty="0" smtClean="0"/>
              <a:t>Individually, brainstorm 1 example of a possible implementation benchmark you could use walk-throughs or coaching to measure in your current UIP. Capture it on page 5 of the note-catcher. </a:t>
            </a:r>
            <a:endParaRPr lang="en-US" sz="2400" dirty="0"/>
          </a:p>
          <a:p>
            <a:pPr marL="457200" indent="-457200">
              <a:buAutoNum type="arabicPeriod"/>
            </a:pPr>
            <a:r>
              <a:rPr lang="en-US" sz="2400" dirty="0" smtClean="0"/>
              <a:t>Share with two people at your table.</a:t>
            </a:r>
          </a:p>
          <a:p>
            <a:pPr marL="457200" indent="-457200">
              <a:buAutoNum type="arabicPeriod"/>
            </a:pPr>
            <a:r>
              <a:rPr lang="en-US" sz="2400" dirty="0" smtClean="0"/>
              <a:t>Give feedback to your partners’ implementation benchmarks based on the criteria.</a:t>
            </a:r>
          </a:p>
        </p:txBody>
      </p:sp>
    </p:spTree>
    <p:extLst>
      <p:ext uri="{BB962C8B-B14F-4D97-AF65-F5344CB8AC3E}">
        <p14:creationId xmlns:p14="http://schemas.microsoft.com/office/powerpoint/2010/main" val="2717252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Lesson Plans </a:t>
            </a:r>
            <a:r>
              <a:rPr lang="en-US" smtClean="0"/>
              <a:t>&amp; Teacher </a:t>
            </a:r>
            <a:r>
              <a:rPr lang="en-US" dirty="0" smtClean="0"/>
              <a:t>Collaboration</a:t>
            </a:r>
            <a:endParaRPr lang="en-US" dirty="0"/>
          </a:p>
        </p:txBody>
      </p:sp>
    </p:spTree>
    <p:extLst>
      <p:ext uri="{BB962C8B-B14F-4D97-AF65-F5344CB8AC3E}">
        <p14:creationId xmlns:p14="http://schemas.microsoft.com/office/powerpoint/2010/main" val="1612681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39</a:t>
            </a:fld>
            <a:endParaRPr lang="en-US" dirty="0" smtClean="0"/>
          </a:p>
        </p:txBody>
      </p:sp>
      <p:sp>
        <p:nvSpPr>
          <p:cNvPr id="4" name="TextBox 3"/>
          <p:cNvSpPr txBox="1"/>
          <p:nvPr/>
        </p:nvSpPr>
        <p:spPr>
          <a:xfrm>
            <a:off x="1130710" y="1779639"/>
            <a:ext cx="6912077" cy="2308324"/>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dirty="0" smtClean="0"/>
              <a:t>What are the problems with collecting lesson plans?</a:t>
            </a:r>
            <a:endParaRPr lang="en-US" sz="4800" dirty="0"/>
          </a:p>
        </p:txBody>
      </p:sp>
    </p:spTree>
    <p:extLst>
      <p:ext uri="{BB962C8B-B14F-4D97-AF65-F5344CB8AC3E}">
        <p14:creationId xmlns:p14="http://schemas.microsoft.com/office/powerpoint/2010/main" val="3795648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51" y="343780"/>
            <a:ext cx="8381260" cy="586555"/>
          </a:xfrm>
        </p:spPr>
        <p:txBody>
          <a:bodyPr/>
          <a:lstStyle/>
          <a:p>
            <a:r>
              <a:rPr lang="en-US" dirty="0" smtClean="0"/>
              <a:t>Logistics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4" name="Rectangle 3"/>
          <p:cNvSpPr/>
          <p:nvPr/>
        </p:nvSpPr>
        <p:spPr>
          <a:xfrm>
            <a:off x="301651" y="2060592"/>
            <a:ext cx="6640688" cy="3770263"/>
          </a:xfrm>
          <a:prstGeom prst="rect">
            <a:avLst/>
          </a:prstGeom>
        </p:spPr>
        <p:txBody>
          <a:bodyPr wrap="square">
            <a:spAutoFit/>
          </a:bodyPr>
          <a:lstStyle/>
          <a:p>
            <a:pPr marL="214313" indent="-214313">
              <a:spcAft>
                <a:spcPts val="1200"/>
              </a:spcAft>
              <a:buFont typeface="Arial" pitchFamily="34" charset="0"/>
              <a:buChar char="•"/>
            </a:pPr>
            <a:r>
              <a:rPr lang="en-US" sz="2100" b="1" dirty="0"/>
              <a:t>Note-catcher. </a:t>
            </a:r>
            <a:r>
              <a:rPr lang="en-US" sz="2100" dirty="0"/>
              <a:t>Handouts to capture key take-</a:t>
            </a:r>
            <a:r>
              <a:rPr lang="en-US" sz="2100" dirty="0" err="1"/>
              <a:t>aways</a:t>
            </a:r>
            <a:r>
              <a:rPr lang="en-US" sz="2100" dirty="0"/>
              <a:t> from every session</a:t>
            </a:r>
          </a:p>
          <a:p>
            <a:pPr marL="214313" indent="-214313">
              <a:spcAft>
                <a:spcPts val="1200"/>
              </a:spcAft>
              <a:buFont typeface="Arial" pitchFamily="34" charset="0"/>
              <a:buChar char="•"/>
            </a:pPr>
            <a:endParaRPr lang="en-US" sz="2100" dirty="0"/>
          </a:p>
          <a:p>
            <a:pPr marL="214313" indent="-214313">
              <a:spcAft>
                <a:spcPts val="1200"/>
              </a:spcAft>
              <a:buFont typeface="Arial" pitchFamily="34" charset="0"/>
              <a:buChar char="•"/>
            </a:pPr>
            <a:r>
              <a:rPr lang="en-US" sz="2100" b="1" dirty="0"/>
              <a:t>Google Site. </a:t>
            </a:r>
            <a:r>
              <a:rPr lang="en-US" sz="2100" dirty="0"/>
              <a:t>We will use our Google Site for electronic version of all of the handouts. </a:t>
            </a:r>
            <a:endParaRPr lang="en-US" sz="2100" dirty="0" smtClean="0"/>
          </a:p>
          <a:p>
            <a:pPr>
              <a:spcAft>
                <a:spcPts val="1200"/>
              </a:spcAft>
            </a:pPr>
            <a:r>
              <a:rPr lang="en-US" sz="2100" dirty="0">
                <a:hlinkClick r:id="rId3"/>
              </a:rPr>
              <a:t>https://sites.google.com/site/uipta2015</a:t>
            </a:r>
            <a:r>
              <a:rPr lang="en-US" sz="2100" dirty="0" smtClean="0">
                <a:hlinkClick r:id="rId3"/>
              </a:rPr>
              <a:t>/</a:t>
            </a:r>
            <a:endParaRPr lang="en-US" sz="2100" dirty="0" smtClean="0"/>
          </a:p>
          <a:p>
            <a:pPr marL="214313" indent="-214313">
              <a:spcAft>
                <a:spcPts val="1200"/>
              </a:spcAft>
              <a:buFont typeface="Arial" pitchFamily="34" charset="0"/>
              <a:buChar char="•"/>
            </a:pPr>
            <a:endParaRPr lang="en-US" sz="2100" b="1" dirty="0" smtClean="0"/>
          </a:p>
          <a:p>
            <a:pPr marL="214313" indent="-214313">
              <a:spcAft>
                <a:spcPts val="1200"/>
              </a:spcAft>
              <a:buFont typeface="Arial" pitchFamily="34" charset="0"/>
              <a:buChar char="•"/>
            </a:pPr>
            <a:r>
              <a:rPr lang="en-US" sz="2100" b="1" dirty="0" smtClean="0"/>
              <a:t>Questions/parking </a:t>
            </a:r>
            <a:r>
              <a:rPr lang="en-US" sz="2100" b="1" dirty="0"/>
              <a:t>lot. </a:t>
            </a:r>
            <a:r>
              <a:rPr lang="en-US" sz="2100" dirty="0"/>
              <a:t>Capture burning questions on parking lot. </a:t>
            </a:r>
            <a:endParaRPr lang="en-US" sz="2100" b="1" dirty="0"/>
          </a:p>
        </p:txBody>
      </p:sp>
      <p:pic>
        <p:nvPicPr>
          <p:cNvPr id="2050" name="Picture 2" descr="Image result for parking l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9493" y="5119656"/>
            <a:ext cx="1625915" cy="70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023329" y="1948569"/>
            <a:ext cx="1478244" cy="892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6"/>
          <a:srcRect l="2094" t="9554" r="-2094" b="20300"/>
          <a:stretch/>
        </p:blipFill>
        <p:spPr>
          <a:xfrm>
            <a:off x="7006659" y="3498956"/>
            <a:ext cx="1511584" cy="962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8621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9821"/>
            <a:ext cx="8381260" cy="782073"/>
          </a:xfrm>
        </p:spPr>
        <p:txBody>
          <a:bodyPr/>
          <a:lstStyle/>
          <a:p>
            <a:r>
              <a:rPr lang="en-US" dirty="0" smtClean="0"/>
              <a:t>Lesson Plan Feedback Considerations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40</a:t>
            </a:fld>
            <a:endParaRPr lang="en-US" dirty="0" smtClean="0"/>
          </a:p>
        </p:txBody>
      </p:sp>
      <p:sp>
        <p:nvSpPr>
          <p:cNvPr id="4" name="Oval 3"/>
          <p:cNvSpPr/>
          <p:nvPr/>
        </p:nvSpPr>
        <p:spPr bwMode="auto">
          <a:xfrm>
            <a:off x="1174526" y="1924524"/>
            <a:ext cx="542244" cy="566976"/>
          </a:xfrm>
          <a:prstGeom prst="ellipse">
            <a:avLst/>
          </a:prstGeom>
          <a:solidFill>
            <a:schemeClr val="accent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0" dirty="0" smtClean="0">
                <a:solidFill>
                  <a:schemeClr val="bg1"/>
                </a:solidFill>
                <a:latin typeface="Calibri" pitchFamily="34" charset="0"/>
                <a:cs typeface="Arial" charset="0"/>
              </a:rPr>
              <a:t>1</a:t>
            </a:r>
          </a:p>
        </p:txBody>
      </p:sp>
      <p:sp>
        <p:nvSpPr>
          <p:cNvPr id="5" name="Oval 4"/>
          <p:cNvSpPr/>
          <p:nvPr/>
        </p:nvSpPr>
        <p:spPr bwMode="auto">
          <a:xfrm>
            <a:off x="1174526" y="3129950"/>
            <a:ext cx="542244" cy="569119"/>
          </a:xfrm>
          <a:prstGeom prst="ellipse">
            <a:avLst/>
          </a:prstGeom>
          <a:solidFill>
            <a:schemeClr val="accent2"/>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0" dirty="0" smtClean="0">
                <a:solidFill>
                  <a:schemeClr val="bg1"/>
                </a:solidFill>
                <a:latin typeface="Calibri" pitchFamily="34" charset="0"/>
                <a:cs typeface="Arial" charset="0"/>
              </a:rPr>
              <a:t>2</a:t>
            </a:r>
          </a:p>
        </p:txBody>
      </p:sp>
      <p:sp>
        <p:nvSpPr>
          <p:cNvPr id="6" name="Oval 5"/>
          <p:cNvSpPr/>
          <p:nvPr/>
        </p:nvSpPr>
        <p:spPr bwMode="auto">
          <a:xfrm>
            <a:off x="1189559" y="4337519"/>
            <a:ext cx="527211" cy="561309"/>
          </a:xfrm>
          <a:prstGeom prst="ellipse">
            <a:avLst/>
          </a:prstGeom>
          <a:solidFill>
            <a:schemeClr val="accent3"/>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0" dirty="0" smtClean="0">
                <a:solidFill>
                  <a:schemeClr val="bg1"/>
                </a:solidFill>
                <a:latin typeface="Calibri" pitchFamily="34" charset="0"/>
                <a:cs typeface="Arial" charset="0"/>
              </a:rPr>
              <a:t>3</a:t>
            </a:r>
          </a:p>
        </p:txBody>
      </p:sp>
      <p:sp>
        <p:nvSpPr>
          <p:cNvPr id="7" name="TextBox 6"/>
          <p:cNvSpPr txBox="1"/>
          <p:nvPr/>
        </p:nvSpPr>
        <p:spPr>
          <a:xfrm>
            <a:off x="1921460" y="1903259"/>
            <a:ext cx="5873241" cy="800219"/>
          </a:xfrm>
          <a:prstGeom prst="rect">
            <a:avLst/>
          </a:prstGeom>
          <a:noFill/>
        </p:spPr>
        <p:txBody>
          <a:bodyPr wrap="square" rtlCol="0">
            <a:spAutoFit/>
          </a:bodyPr>
          <a:lstStyle/>
          <a:p>
            <a:r>
              <a:rPr lang="en-US" sz="2800" b="1" dirty="0" smtClean="0"/>
              <a:t>FEEDBACK</a:t>
            </a:r>
            <a:r>
              <a:rPr lang="en-US" dirty="0" smtClean="0"/>
              <a:t> – If you are going to ask teachers to turn in plans, they must feel the personal benefit</a:t>
            </a:r>
            <a:endParaRPr lang="en-US" dirty="0"/>
          </a:p>
        </p:txBody>
      </p:sp>
      <p:sp>
        <p:nvSpPr>
          <p:cNvPr id="8" name="TextBox 7"/>
          <p:cNvSpPr txBox="1"/>
          <p:nvPr/>
        </p:nvSpPr>
        <p:spPr>
          <a:xfrm>
            <a:off x="1921461" y="3069489"/>
            <a:ext cx="6140871" cy="800219"/>
          </a:xfrm>
          <a:prstGeom prst="rect">
            <a:avLst/>
          </a:prstGeom>
          <a:noFill/>
        </p:spPr>
        <p:txBody>
          <a:bodyPr wrap="square" rtlCol="0">
            <a:spAutoFit/>
          </a:bodyPr>
          <a:lstStyle/>
          <a:p>
            <a:r>
              <a:rPr lang="en-US" sz="2800" b="1" dirty="0" smtClean="0"/>
              <a:t>ORGANIZATION</a:t>
            </a:r>
            <a:r>
              <a:rPr lang="en-US" dirty="0" smtClean="0"/>
              <a:t> – How are you collecting plans? Do you have a system for giving feedback? Is it simple?</a:t>
            </a:r>
            <a:endParaRPr lang="en-US" dirty="0"/>
          </a:p>
        </p:txBody>
      </p:sp>
      <p:sp>
        <p:nvSpPr>
          <p:cNvPr id="9" name="TextBox 8"/>
          <p:cNvSpPr txBox="1"/>
          <p:nvPr/>
        </p:nvSpPr>
        <p:spPr>
          <a:xfrm>
            <a:off x="1921461" y="4168866"/>
            <a:ext cx="6285837" cy="1077218"/>
          </a:xfrm>
          <a:prstGeom prst="rect">
            <a:avLst/>
          </a:prstGeom>
          <a:noFill/>
        </p:spPr>
        <p:txBody>
          <a:bodyPr wrap="square" rtlCol="0">
            <a:spAutoFit/>
          </a:bodyPr>
          <a:lstStyle/>
          <a:p>
            <a:r>
              <a:rPr lang="en-US" sz="2800" b="1" dirty="0" smtClean="0"/>
              <a:t>FOCUS</a:t>
            </a:r>
            <a:r>
              <a:rPr lang="en-US" dirty="0" smtClean="0"/>
              <a:t> – Feedback on plans can become overwhelming quickly. Only give feedback on one area at a time that is aligned with your school goal.</a:t>
            </a:r>
            <a:endParaRPr lang="en-US" dirty="0"/>
          </a:p>
        </p:txBody>
      </p:sp>
    </p:spTree>
    <p:extLst>
      <p:ext uri="{BB962C8B-B14F-4D97-AF65-F5344CB8AC3E}">
        <p14:creationId xmlns:p14="http://schemas.microsoft.com/office/powerpoint/2010/main" val="4286025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Observing PLCs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4" name="Oval 3"/>
          <p:cNvSpPr/>
          <p:nvPr/>
        </p:nvSpPr>
        <p:spPr bwMode="auto">
          <a:xfrm>
            <a:off x="1174526" y="1924524"/>
            <a:ext cx="542244" cy="566976"/>
          </a:xfrm>
          <a:prstGeom prst="ellipse">
            <a:avLst/>
          </a:prstGeom>
          <a:solidFill>
            <a:schemeClr val="accent6"/>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0" dirty="0" smtClean="0">
                <a:solidFill>
                  <a:schemeClr val="bg1"/>
                </a:solidFill>
                <a:latin typeface="Calibri" pitchFamily="34" charset="0"/>
                <a:cs typeface="Arial" charset="0"/>
              </a:rPr>
              <a:t>1</a:t>
            </a:r>
          </a:p>
        </p:txBody>
      </p:sp>
      <p:sp>
        <p:nvSpPr>
          <p:cNvPr id="5" name="Oval 4"/>
          <p:cNvSpPr/>
          <p:nvPr/>
        </p:nvSpPr>
        <p:spPr bwMode="auto">
          <a:xfrm>
            <a:off x="1174526" y="3129950"/>
            <a:ext cx="542244" cy="569119"/>
          </a:xfrm>
          <a:prstGeom prst="ellipse">
            <a:avLst/>
          </a:prstGeom>
          <a:solidFill>
            <a:schemeClr val="accent4"/>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0" dirty="0" smtClean="0">
                <a:solidFill>
                  <a:schemeClr val="bg1"/>
                </a:solidFill>
                <a:latin typeface="Calibri" pitchFamily="34" charset="0"/>
                <a:cs typeface="Arial" charset="0"/>
              </a:rPr>
              <a:t>2</a:t>
            </a:r>
          </a:p>
        </p:txBody>
      </p:sp>
      <p:sp>
        <p:nvSpPr>
          <p:cNvPr id="6" name="Oval 5"/>
          <p:cNvSpPr/>
          <p:nvPr/>
        </p:nvSpPr>
        <p:spPr bwMode="auto">
          <a:xfrm>
            <a:off x="1189559" y="4337519"/>
            <a:ext cx="527211" cy="561309"/>
          </a:xfrm>
          <a:prstGeom prst="ellipse">
            <a:avLst/>
          </a:prstGeom>
          <a:solidFill>
            <a:schemeClr val="accent5"/>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0" dirty="0" smtClean="0">
                <a:solidFill>
                  <a:schemeClr val="bg1"/>
                </a:solidFill>
                <a:latin typeface="Calibri" pitchFamily="34" charset="0"/>
                <a:cs typeface="Arial" charset="0"/>
              </a:rPr>
              <a:t>3</a:t>
            </a:r>
          </a:p>
        </p:txBody>
      </p:sp>
      <p:sp>
        <p:nvSpPr>
          <p:cNvPr id="7" name="TextBox 6"/>
          <p:cNvSpPr txBox="1"/>
          <p:nvPr/>
        </p:nvSpPr>
        <p:spPr>
          <a:xfrm>
            <a:off x="1921460" y="1903259"/>
            <a:ext cx="6140872" cy="800219"/>
          </a:xfrm>
          <a:prstGeom prst="rect">
            <a:avLst/>
          </a:prstGeom>
          <a:noFill/>
        </p:spPr>
        <p:txBody>
          <a:bodyPr wrap="square" rtlCol="0">
            <a:spAutoFit/>
          </a:bodyPr>
          <a:lstStyle/>
          <a:p>
            <a:r>
              <a:rPr lang="en-US" sz="2800" b="1" dirty="0" smtClean="0"/>
              <a:t>PLANNING</a:t>
            </a:r>
            <a:r>
              <a:rPr lang="en-US" dirty="0" smtClean="0"/>
              <a:t> – Can see teachers’ ability to plan long and short term (Can replace collecting lesson plans)</a:t>
            </a:r>
            <a:endParaRPr lang="en-US" dirty="0"/>
          </a:p>
        </p:txBody>
      </p:sp>
      <p:sp>
        <p:nvSpPr>
          <p:cNvPr id="8" name="TextBox 7"/>
          <p:cNvSpPr txBox="1"/>
          <p:nvPr/>
        </p:nvSpPr>
        <p:spPr>
          <a:xfrm>
            <a:off x="1921461" y="3069489"/>
            <a:ext cx="6140871" cy="800219"/>
          </a:xfrm>
          <a:prstGeom prst="rect">
            <a:avLst/>
          </a:prstGeom>
          <a:noFill/>
        </p:spPr>
        <p:txBody>
          <a:bodyPr wrap="square" rtlCol="0">
            <a:spAutoFit/>
          </a:bodyPr>
          <a:lstStyle/>
          <a:p>
            <a:r>
              <a:rPr lang="en-US" sz="2800" b="1" dirty="0" smtClean="0"/>
              <a:t>CULTURE</a:t>
            </a:r>
            <a:r>
              <a:rPr lang="en-US" dirty="0" smtClean="0"/>
              <a:t> – Can provide great evidence of your collaborative teacher culture</a:t>
            </a:r>
            <a:endParaRPr lang="en-US" dirty="0"/>
          </a:p>
        </p:txBody>
      </p:sp>
      <p:sp>
        <p:nvSpPr>
          <p:cNvPr id="9" name="TextBox 8"/>
          <p:cNvSpPr txBox="1"/>
          <p:nvPr/>
        </p:nvSpPr>
        <p:spPr>
          <a:xfrm>
            <a:off x="1921461" y="4168866"/>
            <a:ext cx="6285837" cy="800219"/>
          </a:xfrm>
          <a:prstGeom prst="rect">
            <a:avLst/>
          </a:prstGeom>
          <a:noFill/>
        </p:spPr>
        <p:txBody>
          <a:bodyPr wrap="square" rtlCol="0">
            <a:spAutoFit/>
          </a:bodyPr>
          <a:lstStyle/>
          <a:p>
            <a:r>
              <a:rPr lang="en-US" sz="2800" b="1" dirty="0" smtClean="0"/>
              <a:t>DATA-DRIVEN INSTRUCTION</a:t>
            </a:r>
            <a:r>
              <a:rPr lang="en-US" dirty="0" smtClean="0"/>
              <a:t> – Can see if teachers are looking at student work to plan for next steps of instruction</a:t>
            </a:r>
            <a:endParaRPr lang="en-US" dirty="0"/>
          </a:p>
        </p:txBody>
      </p:sp>
    </p:spTree>
    <p:extLst>
      <p:ext uri="{BB962C8B-B14F-4D97-AF65-F5344CB8AC3E}">
        <p14:creationId xmlns:p14="http://schemas.microsoft.com/office/powerpoint/2010/main" val="1154218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Tools/ Systems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42</a:t>
            </a:fld>
            <a:endParaRPr lang="en-US" dirty="0" smtClean="0"/>
          </a:p>
        </p:txBody>
      </p:sp>
      <p:graphicFrame>
        <p:nvGraphicFramePr>
          <p:cNvPr id="6" name="Diagram 5"/>
          <p:cNvGraphicFramePr/>
          <p:nvPr>
            <p:extLst>
              <p:ext uri="{D42A27DB-BD31-4B8C-83A1-F6EECF244321}">
                <p14:modId xmlns:p14="http://schemas.microsoft.com/office/powerpoint/2010/main" val="1663640610"/>
              </p:ext>
            </p:extLst>
          </p:nvPr>
        </p:nvGraphicFramePr>
        <p:xfrm>
          <a:off x="1364733" y="188867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542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43</a:t>
            </a:fld>
            <a:endParaRPr lang="en-US" dirty="0" smtClean="0"/>
          </a:p>
        </p:txBody>
      </p:sp>
      <p:sp>
        <p:nvSpPr>
          <p:cNvPr id="5" name="Title 2"/>
          <p:cNvSpPr txBox="1">
            <a:spLocks/>
          </p:cNvSpPr>
          <p:nvPr/>
        </p:nvSpPr>
        <p:spPr>
          <a:xfrm>
            <a:off x="381000" y="175644"/>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3200" smtClean="0">
                <a:latin typeface="Museo Slab 500" panose="02000000000000000000" pitchFamily="50" charset="0"/>
              </a:rPr>
              <a:t>Data for Improvement Planning</a:t>
            </a:r>
            <a:endParaRPr lang="en-US" sz="3200" dirty="0">
              <a:latin typeface="Museo Slab 500" panose="02000000000000000000" pitchFamily="50" charset="0"/>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833" t="15625" r="9063" b="6250"/>
          <a:stretch/>
        </p:blipFill>
        <p:spPr bwMode="auto">
          <a:xfrm>
            <a:off x="738983" y="1592491"/>
            <a:ext cx="7596554" cy="465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4936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44</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10" name="Rectangle 9"/>
          <p:cNvSpPr/>
          <p:nvPr/>
        </p:nvSpPr>
        <p:spPr>
          <a:xfrm>
            <a:off x="7097176" y="1446245"/>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994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2" name="Title 1"/>
          <p:cNvSpPr>
            <a:spLocks noGrp="1"/>
          </p:cNvSpPr>
          <p:nvPr>
            <p:ph type="title" idx="4294967295"/>
          </p:nvPr>
        </p:nvSpPr>
        <p:spPr>
          <a:xfrm>
            <a:off x="201184" y="2244933"/>
            <a:ext cx="8836025" cy="2140181"/>
          </a:xfrm>
          <a:ln w="57150"/>
        </p:spPr>
        <p:style>
          <a:lnRef idx="2">
            <a:schemeClr val="accent6"/>
          </a:lnRef>
          <a:fillRef idx="1">
            <a:schemeClr val="lt1"/>
          </a:fillRef>
          <a:effectRef idx="0">
            <a:schemeClr val="accent6"/>
          </a:effectRef>
          <a:fontRef idx="minor">
            <a:schemeClr val="dk1"/>
          </a:fontRef>
        </p:style>
        <p:txBody>
          <a:bodyPr/>
          <a:lstStyle/>
          <a:p>
            <a:r>
              <a:rPr lang="en-US" smtClean="0"/>
              <a:t>What is the Purpose of Implementation Benchmarks?</a:t>
            </a:r>
            <a:endParaRPr lang="en-US" dirty="0"/>
          </a:p>
        </p:txBody>
      </p:sp>
    </p:spTree>
    <p:extLst>
      <p:ext uri="{BB962C8B-B14F-4D97-AF65-F5344CB8AC3E}">
        <p14:creationId xmlns:p14="http://schemas.microsoft.com/office/powerpoint/2010/main" val="3194032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Measure implementation of the plan</a:t>
            </a:r>
          </a:p>
          <a:p>
            <a:pPr lvl="1"/>
            <a:r>
              <a:rPr lang="en-US" dirty="0" smtClean="0"/>
              <a:t>How will we know we are implementing the action plan well?</a:t>
            </a:r>
            <a:endParaRPr lang="en-US" dirty="0"/>
          </a:p>
          <a:p>
            <a:r>
              <a:rPr lang="en-US" dirty="0" smtClean="0"/>
              <a:t>Tend to fall into two categories:</a:t>
            </a:r>
          </a:p>
          <a:p>
            <a:pPr lvl="1"/>
            <a:r>
              <a:rPr lang="en-US" dirty="0" smtClean="0"/>
              <a:t>Output.  Examples:  trainings held, walkthrough document developed, hiring criteria identified</a:t>
            </a:r>
          </a:p>
          <a:p>
            <a:pPr lvl="1"/>
            <a:r>
              <a:rPr lang="en-US" dirty="0" smtClean="0"/>
              <a:t>Outcome.  Example:  90% of teachers will demonstrate consistent use of the district’s formative assessment expectations by April 2016, as demonstrated by weekly principal and coach walkthroughs using the staff developed walkthrough rubric. Quarterly walkthrough feedback will be shared at staff meetings. </a:t>
            </a:r>
            <a:endParaRPr lang="en-US" dirty="0"/>
          </a:p>
        </p:txBody>
      </p:sp>
      <p:sp>
        <p:nvSpPr>
          <p:cNvPr id="2" name="Title 1"/>
          <p:cNvSpPr>
            <a:spLocks noGrp="1"/>
          </p:cNvSpPr>
          <p:nvPr>
            <p:ph type="title"/>
          </p:nvPr>
        </p:nvSpPr>
        <p:spPr/>
        <p:txBody>
          <a:bodyPr/>
          <a:lstStyle/>
          <a:p>
            <a:r>
              <a:rPr lang="en-US" dirty="0" smtClean="0"/>
              <a:t>Implementation Benchmarks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420173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4659712"/>
              </p:ext>
            </p:extLst>
          </p:nvPr>
        </p:nvGraphicFramePr>
        <p:xfrm>
          <a:off x="640799" y="1409485"/>
          <a:ext cx="7825562" cy="1558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7"/>
          <p:cNvSpPr txBox="1">
            <a:spLocks noChangeArrowheads="1"/>
          </p:cNvSpPr>
          <p:nvPr/>
        </p:nvSpPr>
        <p:spPr bwMode="auto">
          <a:xfrm>
            <a:off x="76200" y="110704"/>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smtClean="0">
                <a:solidFill>
                  <a:schemeClr val="bg1"/>
                </a:solidFill>
                <a:latin typeface="Museo Slab 500"/>
                <a:ea typeface="Arial" charset="0"/>
                <a:cs typeface="Arial" charset="0"/>
              </a:rPr>
              <a:t>Outputs/Outcomes </a:t>
            </a:r>
            <a:r>
              <a:rPr lang="en-US" sz="3600" kern="0" dirty="0" smtClean="0">
                <a:solidFill>
                  <a:schemeClr val="bg1"/>
                </a:solidFill>
                <a:latin typeface="Museo Slab 500"/>
                <a:ea typeface="Arial" charset="0"/>
                <a:cs typeface="Arial" charset="0"/>
              </a:rPr>
              <a:t>NOT Inputs</a:t>
            </a:r>
            <a:endParaRPr kumimoji="0" lang="en-US" sz="3600" i="0" u="none" strike="noStrike" kern="0" cap="none" spc="0" normalizeH="0" baseline="0" noProof="0" dirty="0" smtClean="0">
              <a:ln>
                <a:noFill/>
              </a:ln>
              <a:solidFill>
                <a:schemeClr val="bg1"/>
              </a:solidFill>
              <a:effectLst/>
              <a:uLnTx/>
              <a:uFillTx/>
              <a:latin typeface="Museo Slab 500"/>
              <a:ea typeface="Arial" charset="0"/>
              <a:cs typeface="Arial" charset="0"/>
            </a:endParaRPr>
          </a:p>
        </p:txBody>
      </p:sp>
      <p:sp>
        <p:nvSpPr>
          <p:cNvPr id="17" name="Rounded Rectangle 16"/>
          <p:cNvSpPr/>
          <p:nvPr/>
        </p:nvSpPr>
        <p:spPr bwMode="auto">
          <a:xfrm>
            <a:off x="838200" y="2865524"/>
            <a:ext cx="1981200" cy="3429000"/>
          </a:xfrm>
          <a:prstGeom prst="roundRect">
            <a:avLst>
              <a:gd name="adj" fmla="val 10173"/>
            </a:avLst>
          </a:prstGeom>
          <a:solidFill>
            <a:schemeClr val="accent2">
              <a:alpha val="30000"/>
            </a:schemeClr>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t" anchorCtr="0"/>
          <a:lstStyle/>
          <a:p>
            <a:r>
              <a:rPr lang="en-US" sz="1400" b="1" i="0" dirty="0" smtClean="0">
                <a:solidFill>
                  <a:schemeClr val="tx1">
                    <a:lumMod val="50000"/>
                  </a:schemeClr>
                </a:solidFill>
                <a:latin typeface="Calibri" pitchFamily="34" charset="0"/>
                <a:cs typeface="Arial" charset="0"/>
              </a:rPr>
              <a:t>Resources &amp; work needed to carry out a </a:t>
            </a:r>
            <a:r>
              <a:rPr lang="en-US" sz="1400" b="1" dirty="0" smtClean="0">
                <a:solidFill>
                  <a:schemeClr val="tx1">
                    <a:lumMod val="50000"/>
                  </a:schemeClr>
                </a:solidFill>
                <a:latin typeface="Calibri" pitchFamily="34" charset="0"/>
                <a:cs typeface="Arial" charset="0"/>
              </a:rPr>
              <a:t>strategy</a:t>
            </a:r>
            <a:r>
              <a:rPr lang="en-US" sz="1400" b="1" i="0" dirty="0" smtClean="0">
                <a:solidFill>
                  <a:schemeClr val="tx1">
                    <a:lumMod val="50000"/>
                  </a:schemeClr>
                </a:solidFill>
                <a:latin typeface="Calibri" pitchFamily="34" charset="0"/>
                <a:cs typeface="Arial" charset="0"/>
              </a:rPr>
              <a:t> </a:t>
            </a:r>
          </a:p>
          <a:p>
            <a:endParaRPr lang="en-US" sz="1050" b="0" i="0" dirty="0" smtClean="0">
              <a:solidFill>
                <a:schemeClr val="tx1">
                  <a:lumMod val="50000"/>
                </a:schemeClr>
              </a:solidFill>
              <a:latin typeface="Calibri" pitchFamily="34" charset="0"/>
              <a:cs typeface="Arial" charset="0"/>
            </a:endParaRPr>
          </a:p>
          <a:p>
            <a:endParaRPr lang="en-US" sz="500" dirty="0" smtClean="0">
              <a:solidFill>
                <a:schemeClr val="tx1">
                  <a:lumMod val="50000"/>
                </a:schemeClr>
              </a:solidFill>
              <a:latin typeface="Calibri" pitchFamily="34" charset="0"/>
              <a:cs typeface="Arial" charset="0"/>
            </a:endParaRP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Staff</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Funding</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Facilities</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Technology</a:t>
            </a:r>
          </a:p>
          <a:p>
            <a:pPr marL="457200" indent="-274320">
              <a:buFont typeface="Arial" pitchFamily="34" charset="0"/>
              <a:buChar char="•"/>
            </a:pPr>
            <a:r>
              <a:rPr lang="en-US" sz="1600" dirty="0" smtClean="0">
                <a:solidFill>
                  <a:schemeClr val="tx1">
                    <a:lumMod val="50000"/>
                  </a:schemeClr>
                </a:solidFill>
                <a:latin typeface="Calibri" pitchFamily="34" charset="0"/>
                <a:cs typeface="Arial" charset="0"/>
              </a:rPr>
              <a:t>Events</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Actions</a:t>
            </a:r>
          </a:p>
          <a:p>
            <a:pPr marL="457200" indent="-274320">
              <a:buFont typeface="Arial" pitchFamily="34" charset="0"/>
              <a:buChar char="•"/>
            </a:pPr>
            <a:r>
              <a:rPr lang="en-US" sz="1600" dirty="0" smtClean="0">
                <a:solidFill>
                  <a:schemeClr val="tx1">
                    <a:lumMod val="50000"/>
                  </a:schemeClr>
                </a:solidFill>
                <a:latin typeface="Calibri" pitchFamily="34" charset="0"/>
                <a:cs typeface="Arial" charset="0"/>
              </a:rPr>
              <a:t>Tools</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Processes</a:t>
            </a:r>
          </a:p>
          <a:p>
            <a:pPr marL="457200" indent="-274320">
              <a:buFont typeface="Arial" pitchFamily="34" charset="0"/>
              <a:buChar char="•"/>
            </a:pPr>
            <a:r>
              <a:rPr lang="en-US" sz="1600" dirty="0" smtClean="0">
                <a:solidFill>
                  <a:schemeClr val="tx1">
                    <a:lumMod val="50000"/>
                  </a:schemeClr>
                </a:solidFill>
                <a:latin typeface="Calibri" pitchFamily="34" charset="0"/>
                <a:cs typeface="Arial" charset="0"/>
              </a:rPr>
              <a:t>Programs</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Services</a:t>
            </a:r>
          </a:p>
          <a:p>
            <a:pPr>
              <a:buFont typeface="Arial" pitchFamily="34" charset="0"/>
              <a:buChar char="•"/>
            </a:pPr>
            <a:endParaRPr lang="en-US" sz="1400" b="0" i="0" dirty="0" smtClean="0">
              <a:solidFill>
                <a:schemeClr val="tx1">
                  <a:lumMod val="50000"/>
                </a:schemeClr>
              </a:solidFill>
              <a:latin typeface="Calibri" pitchFamily="34" charset="0"/>
              <a:cs typeface="Arial" charset="0"/>
            </a:endParaRPr>
          </a:p>
          <a:p>
            <a:endParaRPr lang="en-US" sz="1400" b="0" i="0" dirty="0" smtClean="0">
              <a:solidFill>
                <a:schemeClr val="tx1">
                  <a:lumMod val="50000"/>
                </a:schemeClr>
              </a:solidFill>
              <a:latin typeface="Calibri" pitchFamily="34" charset="0"/>
              <a:cs typeface="Arial" charset="0"/>
            </a:endParaRPr>
          </a:p>
          <a:p>
            <a:endParaRPr lang="en-US" sz="1400" b="0" i="0" dirty="0" smtClean="0">
              <a:solidFill>
                <a:schemeClr val="tx1">
                  <a:lumMod val="50000"/>
                </a:schemeClr>
              </a:solidFill>
              <a:latin typeface="Calibri" pitchFamily="34" charset="0"/>
              <a:cs typeface="Arial" charset="0"/>
            </a:endParaRPr>
          </a:p>
          <a:p>
            <a:endParaRPr lang="en-US" sz="1400" b="0" i="0" dirty="0" smtClean="0">
              <a:solidFill>
                <a:schemeClr val="tx1">
                  <a:lumMod val="50000"/>
                </a:schemeClr>
              </a:solidFill>
              <a:latin typeface="Calibri" pitchFamily="34" charset="0"/>
              <a:cs typeface="Arial" charset="0"/>
            </a:endParaRPr>
          </a:p>
        </p:txBody>
      </p:sp>
      <p:sp>
        <p:nvSpPr>
          <p:cNvPr id="21" name="Rounded Rectangle 20"/>
          <p:cNvSpPr/>
          <p:nvPr/>
        </p:nvSpPr>
        <p:spPr bwMode="auto">
          <a:xfrm>
            <a:off x="3405071" y="2881529"/>
            <a:ext cx="1981200" cy="3429000"/>
          </a:xfrm>
          <a:prstGeom prst="roundRect">
            <a:avLst>
              <a:gd name="adj" fmla="val 10173"/>
            </a:avLst>
          </a:prstGeom>
          <a:solidFill>
            <a:srgbClr val="E7EF81">
              <a:alpha val="80000"/>
            </a:srgbClr>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400" b="1" i="0" dirty="0" smtClean="0">
                <a:solidFill>
                  <a:schemeClr val="tx1">
                    <a:lumMod val="50000"/>
                  </a:schemeClr>
                </a:solidFill>
                <a:latin typeface="Calibri" pitchFamily="34" charset="0"/>
                <a:cs typeface="Arial" charset="0"/>
              </a:rPr>
              <a:t>Short- and long-term indicators of progress towards goals; direct results of the activities </a:t>
            </a:r>
          </a:p>
          <a:p>
            <a:endParaRPr lang="en-US" sz="500" dirty="0" smtClean="0">
              <a:solidFill>
                <a:schemeClr val="tx1">
                  <a:lumMod val="50000"/>
                </a:schemeClr>
              </a:solidFill>
              <a:latin typeface="Calibri" pitchFamily="34" charset="0"/>
              <a:cs typeface="Arial" charset="0"/>
            </a:endParaRP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Enrollment</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Attendance</a:t>
            </a:r>
          </a:p>
          <a:p>
            <a:pPr marL="457200" indent="-274320">
              <a:buFont typeface="Arial" pitchFamily="34" charset="0"/>
              <a:buChar char="•"/>
            </a:pPr>
            <a:r>
              <a:rPr lang="en-US" sz="1600" dirty="0" smtClean="0">
                <a:solidFill>
                  <a:schemeClr val="tx1">
                    <a:lumMod val="50000"/>
                  </a:schemeClr>
                </a:solidFill>
                <a:latin typeface="Calibri" pitchFamily="34" charset="0"/>
                <a:cs typeface="Arial" charset="0"/>
              </a:rPr>
              <a:t>Interim achievement</a:t>
            </a:r>
            <a:endParaRPr lang="en-US" sz="1600" b="0" i="0" dirty="0" smtClean="0">
              <a:solidFill>
                <a:schemeClr val="tx1">
                  <a:lumMod val="50000"/>
                </a:schemeClr>
              </a:solidFill>
              <a:latin typeface="Calibri" pitchFamily="34" charset="0"/>
              <a:cs typeface="Arial" charset="0"/>
            </a:endParaRP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Collaboration</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Involvement</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Satisfaction</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Completion</a:t>
            </a:r>
          </a:p>
          <a:p>
            <a:endParaRPr lang="en-US" sz="1400" b="0" i="0" dirty="0" smtClean="0">
              <a:solidFill>
                <a:schemeClr val="tx1">
                  <a:lumMod val="50000"/>
                </a:schemeClr>
              </a:solidFill>
              <a:latin typeface="Calibri" pitchFamily="34" charset="0"/>
              <a:cs typeface="Arial" charset="0"/>
            </a:endParaRPr>
          </a:p>
          <a:p>
            <a:endParaRPr lang="en-US" sz="1400" b="0" i="0" dirty="0" smtClean="0">
              <a:solidFill>
                <a:schemeClr val="tx1">
                  <a:lumMod val="50000"/>
                </a:schemeClr>
              </a:solidFill>
              <a:latin typeface="Calibri" pitchFamily="34" charset="0"/>
              <a:cs typeface="Arial" charset="0"/>
            </a:endParaRPr>
          </a:p>
          <a:p>
            <a:endParaRPr lang="en-US" sz="1200" b="0" i="0" dirty="0" smtClean="0">
              <a:solidFill>
                <a:schemeClr val="tx1">
                  <a:lumMod val="50000"/>
                </a:schemeClr>
              </a:solidFill>
              <a:latin typeface="Calibri" pitchFamily="34" charset="0"/>
              <a:cs typeface="Arial" charset="0"/>
            </a:endParaRPr>
          </a:p>
        </p:txBody>
      </p:sp>
      <p:sp>
        <p:nvSpPr>
          <p:cNvPr id="22" name="Rounded Rectangle 21"/>
          <p:cNvSpPr/>
          <p:nvPr/>
        </p:nvSpPr>
        <p:spPr bwMode="auto">
          <a:xfrm>
            <a:off x="5963096" y="2865524"/>
            <a:ext cx="1981200" cy="3429000"/>
          </a:xfrm>
          <a:prstGeom prst="roundRect">
            <a:avLst>
              <a:gd name="adj" fmla="val 10173"/>
            </a:avLst>
          </a:prstGeom>
          <a:solidFill>
            <a:schemeClr val="accent3">
              <a:lumMod val="40000"/>
              <a:lumOff val="60000"/>
            </a:schemeClr>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400" b="1" i="0" dirty="0" smtClean="0">
                <a:solidFill>
                  <a:schemeClr val="tx1">
                    <a:lumMod val="50000"/>
                  </a:schemeClr>
                </a:solidFill>
                <a:latin typeface="Calibri" pitchFamily="34" charset="0"/>
                <a:cs typeface="Arial" charset="0"/>
              </a:rPr>
              <a:t>Long-term changes resulting from the program; long-term goals or objectives </a:t>
            </a:r>
          </a:p>
          <a:p>
            <a:endParaRPr lang="en-US" sz="700" dirty="0" smtClean="0">
              <a:solidFill>
                <a:schemeClr val="tx1">
                  <a:lumMod val="50000"/>
                </a:schemeClr>
              </a:solidFill>
              <a:latin typeface="Calibri" pitchFamily="34" charset="0"/>
              <a:cs typeface="Arial" charset="0"/>
            </a:endParaRP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Student performance</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Closing the achievement gap</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College completion</a:t>
            </a:r>
          </a:p>
          <a:p>
            <a:pPr marL="457200" indent="-274320">
              <a:buFont typeface="Arial" pitchFamily="34" charset="0"/>
              <a:buChar char="•"/>
            </a:pPr>
            <a:r>
              <a:rPr lang="en-US" sz="1600" b="0" i="0" dirty="0" smtClean="0">
                <a:solidFill>
                  <a:schemeClr val="tx1">
                    <a:lumMod val="50000"/>
                  </a:schemeClr>
                </a:solidFill>
                <a:latin typeface="Calibri" pitchFamily="34" charset="0"/>
                <a:cs typeface="Arial" charset="0"/>
              </a:rPr>
              <a:t>Success in the workforce</a:t>
            </a:r>
          </a:p>
          <a:p>
            <a:endParaRPr lang="en-US" sz="1400" b="0" i="0" dirty="0" smtClean="0">
              <a:solidFill>
                <a:schemeClr val="tx1">
                  <a:lumMod val="50000"/>
                </a:schemeClr>
              </a:solidFill>
              <a:latin typeface="Calibri" pitchFamily="34" charset="0"/>
              <a:cs typeface="Arial" charset="0"/>
            </a:endParaRPr>
          </a:p>
          <a:p>
            <a:endParaRPr lang="en-US" sz="1200" b="0" i="0" dirty="0" smtClean="0">
              <a:solidFill>
                <a:schemeClr val="tx1">
                  <a:lumMod val="50000"/>
                </a:schemeClr>
              </a:solidFill>
              <a:latin typeface="Calibri" pitchFamily="34" charset="0"/>
              <a:cs typeface="Arial" charset="0"/>
            </a:endParaRPr>
          </a:p>
          <a:p>
            <a:endParaRPr lang="en-US" sz="1200" b="0" i="0" dirty="0" smtClean="0">
              <a:solidFill>
                <a:schemeClr val="tx1">
                  <a:lumMod val="50000"/>
                </a:schemeClr>
              </a:solidFill>
              <a:latin typeface="Calibri" pitchFamily="34" charset="0"/>
              <a:cs typeface="Arial" charset="0"/>
            </a:endParaRPr>
          </a:p>
        </p:txBody>
      </p:sp>
      <p:sp>
        <p:nvSpPr>
          <p:cNvPr id="25" name="Rectangle 6"/>
          <p:cNvSpPr>
            <a:spLocks noGrp="1" noChangeArrowheads="1"/>
          </p:cNvSpPr>
          <p:nvPr>
            <p:ph type="sldNum" sz="quarter" idx="4294967295"/>
          </p:nvPr>
        </p:nvSpPr>
        <p:spPr bwMode="auto">
          <a:xfrm>
            <a:off x="8686800" y="63246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i="0">
                <a:solidFill>
                  <a:srgbClr val="0C1C47"/>
                </a:solidFill>
                <a:latin typeface="Calibri" charset="0"/>
              </a:defRPr>
            </a:lvl1pPr>
          </a:lstStyle>
          <a:p>
            <a:pPr>
              <a:defRPr/>
            </a:pPr>
            <a:fld id="{C1FEB961-871A-487B-9D5D-3EC54B15A200}" type="slidenum">
              <a:rPr lang="en-US" smtClean="0"/>
              <a:pPr>
                <a:defRPr/>
              </a:pPr>
              <a:t>47</a:t>
            </a:fld>
            <a:endParaRPr lang="en-US"/>
          </a:p>
        </p:txBody>
      </p:sp>
      <p:graphicFrame>
        <p:nvGraphicFramePr>
          <p:cNvPr id="3" name="Diagram 2"/>
          <p:cNvGraphicFramePr/>
          <p:nvPr>
            <p:extLst/>
          </p:nvPr>
        </p:nvGraphicFramePr>
        <p:xfrm>
          <a:off x="648587" y="1337179"/>
          <a:ext cx="7825562" cy="15588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ounded Rectangle 1"/>
          <p:cNvSpPr/>
          <p:nvPr/>
        </p:nvSpPr>
        <p:spPr>
          <a:xfrm>
            <a:off x="3123644" y="1401635"/>
            <a:ext cx="5292841" cy="504588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37578" y="6207240"/>
            <a:ext cx="421040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smtClean="0"/>
              <a:t>Implementation Benchmarks</a:t>
            </a:r>
            <a:endParaRPr lang="en-US" sz="2400"/>
          </a:p>
        </p:txBody>
      </p:sp>
    </p:spTree>
    <p:extLst>
      <p:ext uri="{BB962C8B-B14F-4D97-AF65-F5344CB8AC3E}">
        <p14:creationId xmlns:p14="http://schemas.microsoft.com/office/powerpoint/2010/main" val="399294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09610"/>
            <a:ext cx="9143999" cy="1167564"/>
          </a:xfrm>
        </p:spPr>
        <p:txBody>
          <a:bodyPr/>
          <a:lstStyle/>
          <a:p>
            <a:pPr marL="45720" indent="0" algn="ctr">
              <a:buNone/>
            </a:pPr>
            <a:r>
              <a:rPr lang="en-US" dirty="0" smtClean="0"/>
              <a:t>What data would you look to, other than student assessments, to know that your action steps are having the intended results?</a:t>
            </a:r>
            <a:endParaRPr lang="en-US" dirty="0"/>
          </a:p>
        </p:txBody>
      </p:sp>
      <p:sp>
        <p:nvSpPr>
          <p:cNvPr id="2" name="Title 1"/>
          <p:cNvSpPr>
            <a:spLocks noGrp="1"/>
          </p:cNvSpPr>
          <p:nvPr>
            <p:ph type="title"/>
          </p:nvPr>
        </p:nvSpPr>
        <p:spPr/>
        <p:txBody>
          <a:bodyPr/>
          <a:lstStyle/>
          <a:p>
            <a:r>
              <a:rPr lang="en-US" dirty="0" smtClean="0"/>
              <a:t>How Do </a:t>
            </a:r>
            <a:r>
              <a:rPr lang="en-US" dirty="0"/>
              <a:t>Y</a:t>
            </a:r>
            <a:r>
              <a:rPr lang="en-US" dirty="0" smtClean="0"/>
              <a:t>ou </a:t>
            </a:r>
            <a:r>
              <a:rPr lang="en-US" dirty="0"/>
              <a:t>K</a:t>
            </a:r>
            <a:r>
              <a:rPr lang="en-US" dirty="0" smtClean="0"/>
              <a:t>now? </a:t>
            </a:r>
            <a:endParaRPr lang="en-US" dirty="0"/>
          </a:p>
        </p:txBody>
      </p:sp>
      <p:graphicFrame>
        <p:nvGraphicFramePr>
          <p:cNvPr id="6" name="Table 5"/>
          <p:cNvGraphicFramePr>
            <a:graphicFrameLocks noGrp="1"/>
          </p:cNvGraphicFramePr>
          <p:nvPr>
            <p:extLst/>
          </p:nvPr>
        </p:nvGraphicFramePr>
        <p:xfrm>
          <a:off x="190500" y="2343151"/>
          <a:ext cx="8762260" cy="4250014"/>
        </p:xfrm>
        <a:graphic>
          <a:graphicData uri="http://schemas.openxmlformats.org/drawingml/2006/table">
            <a:tbl>
              <a:tblPr firstRow="1" bandRow="1">
                <a:tableStyleId>{5C22544A-7EE6-4342-B048-85BDC9FD1C3A}</a:tableStyleId>
              </a:tblPr>
              <a:tblGrid>
                <a:gridCol w="4171950"/>
                <a:gridCol w="4590310"/>
              </a:tblGrid>
              <a:tr h="428522">
                <a:tc>
                  <a:txBody>
                    <a:bodyPr/>
                    <a:lstStyle/>
                    <a:p>
                      <a:pPr algn="ctr"/>
                      <a:r>
                        <a:rPr lang="en-US" sz="2000" dirty="0" smtClean="0"/>
                        <a:t>Change</a:t>
                      </a:r>
                      <a:endParaRPr lang="en-US" sz="2000" dirty="0"/>
                    </a:p>
                  </a:txBody>
                  <a:tcPr/>
                </a:tc>
                <a:tc>
                  <a:txBody>
                    <a:bodyPr/>
                    <a:lstStyle/>
                    <a:p>
                      <a:pPr algn="ctr"/>
                      <a:r>
                        <a:rPr lang="en-US" sz="2000" dirty="0" smtClean="0"/>
                        <a:t>Possible Data Source(s)</a:t>
                      </a:r>
                      <a:endParaRPr lang="en-US" sz="2000" dirty="0"/>
                    </a:p>
                  </a:txBody>
                  <a:tcPr/>
                </a:tc>
              </a:tr>
              <a:tr h="758154">
                <a:tc>
                  <a:txBody>
                    <a:bodyPr/>
                    <a:lstStyle/>
                    <a:p>
                      <a:r>
                        <a:rPr lang="en-US" sz="1600" dirty="0" smtClean="0"/>
                        <a:t>Culture of Performance: Accountability,</a:t>
                      </a:r>
                      <a:r>
                        <a:rPr lang="en-US" sz="1600" baseline="0" dirty="0" smtClean="0"/>
                        <a:t> Environment, Relationship, Social-Emotional Supports,  Equity, Improvement Planning</a:t>
                      </a:r>
                      <a:endParaRPr lang="en-US" sz="1600" dirty="0"/>
                    </a:p>
                  </a:txBody>
                  <a:tcPr/>
                </a:tc>
                <a:tc>
                  <a:txBody>
                    <a:bodyPr/>
                    <a:lstStyle/>
                    <a:p>
                      <a:r>
                        <a:rPr lang="en-US" sz="1600" dirty="0" smtClean="0"/>
                        <a:t>Goal and</a:t>
                      </a:r>
                      <a:r>
                        <a:rPr lang="en-US" sz="1600" baseline="0" dirty="0" smtClean="0"/>
                        <a:t> target setting schedules, PLC protocols and notes, parent and community involvement, discipline policy docs and tracking</a:t>
                      </a:r>
                      <a:endParaRPr lang="en-US" sz="1600" dirty="0"/>
                    </a:p>
                  </a:txBody>
                  <a:tcPr/>
                </a:tc>
              </a:tr>
              <a:tr h="758154">
                <a:tc>
                  <a:txBody>
                    <a:bodyPr/>
                    <a:lstStyle/>
                    <a:p>
                      <a:r>
                        <a:rPr lang="en-US" sz="1600" dirty="0" smtClean="0"/>
                        <a:t>Academic Systems: Curriculum,</a:t>
                      </a:r>
                      <a:r>
                        <a:rPr lang="en-US" sz="1600" baseline="0" dirty="0" smtClean="0"/>
                        <a:t> instructional model and strategies, differentiation, assessment, MTSS</a:t>
                      </a:r>
                      <a:endParaRPr lang="en-US" sz="1600" dirty="0"/>
                    </a:p>
                  </a:txBody>
                  <a:tcPr/>
                </a:tc>
                <a:tc>
                  <a:txBody>
                    <a:bodyPr/>
                    <a:lstStyle/>
                    <a:p>
                      <a:r>
                        <a:rPr lang="en-US" sz="1600" dirty="0" smtClean="0"/>
                        <a:t>Use of standards and</a:t>
                      </a:r>
                      <a:r>
                        <a:rPr lang="en-US" sz="1600" baseline="0" dirty="0" smtClean="0"/>
                        <a:t> evidence outcomes, protocols used for PLCs, lesson plans, instructional strategies, aligned assessments</a:t>
                      </a:r>
                      <a:endParaRPr lang="en-US" sz="1600" dirty="0"/>
                    </a:p>
                  </a:txBody>
                  <a:tcPr/>
                </a:tc>
              </a:tr>
              <a:tr h="1087786">
                <a:tc>
                  <a:txBody>
                    <a:bodyPr/>
                    <a:lstStyle/>
                    <a:p>
                      <a:r>
                        <a:rPr lang="en-US" sz="1600" dirty="0" smtClean="0"/>
                        <a:t>Climate</a:t>
                      </a:r>
                      <a:r>
                        <a:rPr lang="en-US" sz="1600" baseline="0" dirty="0" smtClean="0"/>
                        <a:t> and </a:t>
                      </a:r>
                      <a:r>
                        <a:rPr lang="en-US" sz="1600" dirty="0" smtClean="0"/>
                        <a:t>Culture</a:t>
                      </a:r>
                      <a:endParaRPr lang="en-US" sz="1600" dirty="0"/>
                    </a:p>
                  </a:txBody>
                  <a:tcPr/>
                </a:tc>
                <a:tc>
                  <a:txBody>
                    <a:bodyPr/>
                    <a:lstStyle/>
                    <a:p>
                      <a:r>
                        <a:rPr lang="en-US" sz="1600" dirty="0" smtClean="0"/>
                        <a:t>Surveys, focus groups (e.g., students, staff, parents), efficacy</a:t>
                      </a:r>
                      <a:r>
                        <a:rPr lang="en-US" sz="1600" baseline="0" dirty="0" smtClean="0"/>
                        <a:t> and/or </a:t>
                      </a:r>
                      <a:r>
                        <a:rPr lang="en-US" sz="1600" dirty="0" smtClean="0"/>
                        <a:t>efficiency changes in processes</a:t>
                      </a:r>
                      <a:r>
                        <a:rPr lang="en-US" sz="1600" baseline="0" dirty="0" smtClean="0"/>
                        <a:t> or events</a:t>
                      </a:r>
                      <a:endParaRPr lang="en-US" sz="1600" dirty="0"/>
                    </a:p>
                  </a:txBody>
                  <a:tcPr/>
                </a:tc>
              </a:tr>
              <a:tr h="1087786">
                <a:tc>
                  <a:txBody>
                    <a:bodyPr/>
                    <a:lstStyle/>
                    <a:p>
                      <a:r>
                        <a:rPr lang="en-US" sz="1600" dirty="0" smtClean="0"/>
                        <a:t>Improved</a:t>
                      </a:r>
                      <a:r>
                        <a:rPr lang="en-US" sz="1600" baseline="0" dirty="0" smtClean="0"/>
                        <a:t> Human Capital Systems or Talent Management: Leadership, recruitment, evaluation, meaningful PD </a:t>
                      </a:r>
                      <a:endParaRPr lang="en-US" sz="1600" dirty="0"/>
                    </a:p>
                  </a:txBody>
                  <a:tcPr/>
                </a:tc>
                <a:tc>
                  <a:txBody>
                    <a:bodyPr/>
                    <a:lstStyle/>
                    <a:p>
                      <a:r>
                        <a:rPr lang="en-US" sz="1600" dirty="0" smtClean="0"/>
                        <a:t>Counts</a:t>
                      </a:r>
                      <a:r>
                        <a:rPr lang="en-US" sz="1600" baseline="0" dirty="0" smtClean="0"/>
                        <a:t> of applicants, clearly identified </a:t>
                      </a:r>
                      <a:r>
                        <a:rPr lang="en-US" sz="1600" dirty="0" smtClean="0"/>
                        <a:t>qualifications</a:t>
                      </a:r>
                      <a:r>
                        <a:rPr lang="en-US" sz="1600" baseline="0" dirty="0" smtClean="0"/>
                        <a:t> for applicants, shared leadership opportunities, differentiated PD, ongoing feedback and evaluations</a:t>
                      </a:r>
                      <a:endParaRPr lang="en-US" sz="1600" dirty="0"/>
                    </a:p>
                  </a:txBody>
                  <a:tcPr/>
                </a:tc>
              </a:tr>
            </a:tbl>
          </a:graphicData>
        </a:graphic>
      </p:graphicFrame>
    </p:spTree>
    <p:extLst>
      <p:ext uri="{BB962C8B-B14F-4D97-AF65-F5344CB8AC3E}">
        <p14:creationId xmlns:p14="http://schemas.microsoft.com/office/powerpoint/2010/main" val="254035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476749"/>
            <a:ext cx="8381260" cy="586555"/>
          </a:xfrm>
        </p:spPr>
        <p:txBody>
          <a:bodyPr/>
          <a:lstStyle/>
          <a:p>
            <a:r>
              <a:rPr lang="en-US" dirty="0" smtClean="0"/>
              <a:t>Sample Evidence of Progress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49</a:t>
            </a:fld>
            <a:endParaRPr lang="en-US" dirty="0" smtClean="0"/>
          </a:p>
        </p:txBody>
      </p:sp>
      <p:sp>
        <p:nvSpPr>
          <p:cNvPr id="4" name="TextBox 3"/>
          <p:cNvSpPr txBox="1"/>
          <p:nvPr/>
        </p:nvSpPr>
        <p:spPr>
          <a:xfrm>
            <a:off x="488515" y="2053429"/>
            <a:ext cx="3245285" cy="5078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A. 90% of teachers will use modelled writing as measured by walkthrough data</a:t>
            </a:r>
          </a:p>
        </p:txBody>
      </p:sp>
      <p:sp>
        <p:nvSpPr>
          <p:cNvPr id="7" name="TextBox 6"/>
          <p:cNvSpPr txBox="1"/>
          <p:nvPr/>
        </p:nvSpPr>
        <p:spPr>
          <a:xfrm>
            <a:off x="488515" y="4454826"/>
            <a:ext cx="324528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D. 85% of teachers will answer “Agree” or “Strongly Agree” on the teacher perception survey in response to statement “Teacher training in math has improved my teaching”</a:t>
            </a:r>
          </a:p>
        </p:txBody>
      </p:sp>
      <p:sp>
        <p:nvSpPr>
          <p:cNvPr id="8" name="TextBox 7"/>
          <p:cNvSpPr txBox="1"/>
          <p:nvPr/>
        </p:nvSpPr>
        <p:spPr>
          <a:xfrm>
            <a:off x="4792771" y="3358002"/>
            <a:ext cx="324528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G. 90% of teachers will utilize identified Teach Like a Champion engagement strategies as measured by reviewed weekly lesson plans.</a:t>
            </a:r>
          </a:p>
        </p:txBody>
      </p:sp>
      <p:sp>
        <p:nvSpPr>
          <p:cNvPr id="9" name="TextBox 8"/>
          <p:cNvSpPr txBox="1"/>
          <p:nvPr/>
        </p:nvSpPr>
        <p:spPr>
          <a:xfrm>
            <a:off x="4792771" y="4529661"/>
            <a:ext cx="3245285"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H. Sign-In Sheets</a:t>
            </a:r>
          </a:p>
        </p:txBody>
      </p:sp>
      <p:sp>
        <p:nvSpPr>
          <p:cNvPr id="10" name="TextBox 9"/>
          <p:cNvSpPr txBox="1"/>
          <p:nvPr/>
        </p:nvSpPr>
        <p:spPr>
          <a:xfrm>
            <a:off x="488515" y="2853894"/>
            <a:ext cx="3245285" cy="5078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B. Track minutes from Leadership Team meetings</a:t>
            </a:r>
          </a:p>
        </p:txBody>
      </p:sp>
      <p:sp>
        <p:nvSpPr>
          <p:cNvPr id="11" name="TextBox 10"/>
          <p:cNvSpPr txBox="1"/>
          <p:nvPr/>
        </p:nvSpPr>
        <p:spPr>
          <a:xfrm>
            <a:off x="488515" y="3654360"/>
            <a:ext cx="3245285" cy="5078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C. Complete weekly planning sessions with coaches</a:t>
            </a:r>
          </a:p>
        </p:txBody>
      </p:sp>
      <p:sp>
        <p:nvSpPr>
          <p:cNvPr id="12" name="TextBox 11"/>
          <p:cNvSpPr txBox="1"/>
          <p:nvPr/>
        </p:nvSpPr>
        <p:spPr>
          <a:xfrm>
            <a:off x="4792771" y="2053428"/>
            <a:ext cx="3245285"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E. Complete weekly walkthroughs</a:t>
            </a:r>
          </a:p>
        </p:txBody>
      </p:sp>
      <p:sp>
        <p:nvSpPr>
          <p:cNvPr id="13" name="TextBox 12"/>
          <p:cNvSpPr txBox="1"/>
          <p:nvPr/>
        </p:nvSpPr>
        <p:spPr>
          <a:xfrm>
            <a:off x="4792771" y="2601841"/>
            <a:ext cx="3245285" cy="5078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F. Hold professional development on math curriculum in October</a:t>
            </a:r>
          </a:p>
        </p:txBody>
      </p:sp>
      <p:sp>
        <p:nvSpPr>
          <p:cNvPr id="14" name="TextBox 13"/>
          <p:cNvSpPr txBox="1"/>
          <p:nvPr/>
        </p:nvSpPr>
        <p:spPr>
          <a:xfrm>
            <a:off x="4792771" y="5078074"/>
            <a:ext cx="3245285"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350" dirty="0"/>
              <a:t>I. Hold weekly PLCs</a:t>
            </a:r>
          </a:p>
        </p:txBody>
      </p:sp>
    </p:spTree>
    <p:extLst>
      <p:ext uri="{BB962C8B-B14F-4D97-AF65-F5344CB8AC3E}">
        <p14:creationId xmlns:p14="http://schemas.microsoft.com/office/powerpoint/2010/main" val="349961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2" name="Title 1"/>
          <p:cNvSpPr>
            <a:spLocks noGrp="1"/>
          </p:cNvSpPr>
          <p:nvPr>
            <p:ph type="title" idx="4294967295"/>
          </p:nvPr>
        </p:nvSpPr>
        <p:spPr>
          <a:xfrm>
            <a:off x="0" y="355600"/>
            <a:ext cx="8382000" cy="782638"/>
          </a:xfrm>
        </p:spPr>
        <p:txBody>
          <a:bodyPr/>
          <a:lstStyle/>
          <a:p>
            <a:r>
              <a:rPr lang="en-US" smtClean="0"/>
              <a:t>Today’s Objectives</a:t>
            </a:r>
            <a:endParaRPr lang="en-US" dirty="0"/>
          </a:p>
        </p:txBody>
      </p:sp>
      <p:sp>
        <p:nvSpPr>
          <p:cNvPr id="4" name="TextBox 3"/>
          <p:cNvSpPr txBox="1"/>
          <p:nvPr/>
        </p:nvSpPr>
        <p:spPr>
          <a:xfrm>
            <a:off x="240110" y="2814992"/>
            <a:ext cx="8651641" cy="304698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dirty="0"/>
              <a:t>Leaders will</a:t>
            </a:r>
            <a:r>
              <a:rPr lang="en-US" sz="3200" dirty="0" smtClean="0"/>
              <a:t>…</a:t>
            </a:r>
          </a:p>
          <a:p>
            <a:pPr marL="257175" indent="-257175">
              <a:buAutoNum type="arabicPeriod"/>
            </a:pPr>
            <a:r>
              <a:rPr lang="en-US" sz="3200" dirty="0" smtClean="0"/>
              <a:t> Identify systems and tools to effectively monitor their plan implementation</a:t>
            </a:r>
          </a:p>
          <a:p>
            <a:pPr marL="257175" indent="-257175">
              <a:buAutoNum type="arabicPeriod"/>
            </a:pPr>
            <a:r>
              <a:rPr lang="en-US" sz="3200" dirty="0" smtClean="0"/>
              <a:t> Write actionable implementation benchmarks</a:t>
            </a:r>
          </a:p>
          <a:p>
            <a:pPr marL="257175" indent="-257175">
              <a:buAutoNum type="arabicPeriod"/>
            </a:pPr>
            <a:r>
              <a:rPr lang="en-US" sz="3200" dirty="0" smtClean="0"/>
              <a:t> Evaluate and rewrite action plans to support school improvement processes</a:t>
            </a:r>
            <a:endParaRPr lang="en-US" sz="3200" dirty="0"/>
          </a:p>
        </p:txBody>
      </p:sp>
      <p:pic>
        <p:nvPicPr>
          <p:cNvPr id="2052" name="Picture 4" descr="http://walmi.org/content/images/objec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5" y="584857"/>
            <a:ext cx="9048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210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Considerations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50</a:t>
            </a:fld>
            <a:endParaRPr lang="en-US" dirty="0" smtClean="0"/>
          </a:p>
        </p:txBody>
      </p:sp>
      <p:sp>
        <p:nvSpPr>
          <p:cNvPr id="4" name="TextBox 3"/>
          <p:cNvSpPr txBox="1"/>
          <p:nvPr/>
        </p:nvSpPr>
        <p:spPr>
          <a:xfrm>
            <a:off x="521110" y="1573161"/>
            <a:ext cx="7934632" cy="40010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b="1" dirty="0" smtClean="0"/>
              <a:t>In order to use Implementation Benchmarks to answer the 2 questions they must contain data that:</a:t>
            </a:r>
          </a:p>
          <a:p>
            <a:endParaRPr lang="en-US" dirty="0" smtClean="0"/>
          </a:p>
          <a:p>
            <a:pPr marL="342900" indent="-342900">
              <a:buAutoNum type="arabicPeriod"/>
            </a:pPr>
            <a:r>
              <a:rPr lang="en-US" sz="2800" dirty="0" smtClean="0"/>
              <a:t>tells you if you were successful (measurable)</a:t>
            </a:r>
          </a:p>
          <a:p>
            <a:pPr marL="342900" indent="-342900">
              <a:buAutoNum type="arabicPeriod"/>
            </a:pPr>
            <a:r>
              <a:rPr lang="en-US" sz="2800" dirty="0" smtClean="0"/>
              <a:t>can be regularly collected</a:t>
            </a:r>
          </a:p>
          <a:p>
            <a:pPr marL="342900" indent="-342900">
              <a:buAutoNum type="arabicPeriod"/>
            </a:pPr>
            <a:r>
              <a:rPr lang="en-US" sz="2800" dirty="0" smtClean="0"/>
              <a:t>is actionable</a:t>
            </a:r>
          </a:p>
          <a:p>
            <a:pPr marL="342900" indent="-342900">
              <a:buAutoNum type="arabicPeriod"/>
            </a:pPr>
            <a:r>
              <a:rPr lang="en-US" sz="2800" dirty="0" smtClean="0"/>
              <a:t>is reasonable and systematic (you will actually collect it!)</a:t>
            </a:r>
            <a:endParaRPr lang="en-US" sz="2800" dirty="0"/>
          </a:p>
        </p:txBody>
      </p:sp>
    </p:spTree>
    <p:extLst>
      <p:ext uri="{BB962C8B-B14F-4D97-AF65-F5344CB8AC3E}">
        <p14:creationId xmlns:p14="http://schemas.microsoft.com/office/powerpoint/2010/main" val="2018547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18913"/>
            <a:ext cx="8407893" cy="4407408"/>
          </a:xfrm>
        </p:spPr>
        <p:txBody>
          <a:bodyPr/>
          <a:lstStyle/>
          <a:p>
            <a:pPr marL="45720" indent="0" algn="ctr">
              <a:buNone/>
            </a:pPr>
            <a:r>
              <a:rPr lang="en-US" dirty="0" smtClean="0"/>
              <a:t>Multiple </a:t>
            </a:r>
            <a:r>
              <a:rPr lang="en-US" dirty="0" smtClean="0">
                <a:solidFill>
                  <a:srgbClr val="FF0000"/>
                </a:solidFill>
              </a:rPr>
              <a:t>action steps </a:t>
            </a:r>
            <a:r>
              <a:rPr lang="en-US" dirty="0" smtClean="0"/>
              <a:t>can lead to the same </a:t>
            </a:r>
            <a:r>
              <a:rPr lang="en-US" dirty="0" smtClean="0">
                <a:solidFill>
                  <a:schemeClr val="accent3"/>
                </a:solidFill>
              </a:rPr>
              <a:t>implementation benchmark</a:t>
            </a:r>
            <a:r>
              <a:rPr lang="en-US" dirty="0" smtClean="0"/>
              <a:t> (high impact).</a:t>
            </a:r>
          </a:p>
          <a:p>
            <a:pPr lvl="1"/>
            <a:endParaRPr lang="en-US" dirty="0" smtClean="0"/>
          </a:p>
          <a:p>
            <a:pPr lvl="1"/>
            <a:endParaRPr lang="en-US"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Considerations for Implementation Benchmarks </a:t>
            </a:r>
            <a:endParaRPr lang="en-US" dirty="0"/>
          </a:p>
        </p:txBody>
      </p:sp>
      <p:sp>
        <p:nvSpPr>
          <p:cNvPr id="6" name="Rounded Rectangle 5"/>
          <p:cNvSpPr/>
          <p:nvPr/>
        </p:nvSpPr>
        <p:spPr>
          <a:xfrm>
            <a:off x="4571630" y="4026071"/>
            <a:ext cx="3317382" cy="203835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Teachers score high quality performance tasks with 95% </a:t>
            </a:r>
            <a:r>
              <a:rPr lang="en-US" dirty="0" smtClean="0"/>
              <a:t>consistency by November 2015. </a:t>
            </a:r>
            <a:endParaRPr lang="en-US" dirty="0"/>
          </a:p>
        </p:txBody>
      </p:sp>
      <p:sp>
        <p:nvSpPr>
          <p:cNvPr id="8" name="Rounded Rectangle 7"/>
          <p:cNvSpPr/>
          <p:nvPr/>
        </p:nvSpPr>
        <p:spPr>
          <a:xfrm>
            <a:off x="919314" y="2586382"/>
            <a:ext cx="2343150"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Professional development in developing effective Performance Tasks (CFA’s)</a:t>
            </a:r>
          </a:p>
        </p:txBody>
      </p:sp>
      <p:sp>
        <p:nvSpPr>
          <p:cNvPr id="9" name="Rounded Rectangle 8"/>
          <p:cNvSpPr/>
          <p:nvPr/>
        </p:nvSpPr>
        <p:spPr>
          <a:xfrm>
            <a:off x="919314" y="3968921"/>
            <a:ext cx="2343150"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Inter-rater agreement sessions to develop consistent scoring across performance tasks</a:t>
            </a:r>
          </a:p>
        </p:txBody>
      </p:sp>
      <p:sp>
        <p:nvSpPr>
          <p:cNvPr id="10" name="Rounded Rectangle 9"/>
          <p:cNvSpPr/>
          <p:nvPr/>
        </p:nvSpPr>
        <p:spPr>
          <a:xfrm>
            <a:off x="919314" y="5359571"/>
            <a:ext cx="2343150"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Performance Tasks submitted for feedback and modifications made </a:t>
            </a:r>
          </a:p>
        </p:txBody>
      </p:sp>
      <p:sp>
        <p:nvSpPr>
          <p:cNvPr id="11" name="Right Brace 10"/>
          <p:cNvSpPr/>
          <p:nvPr/>
        </p:nvSpPr>
        <p:spPr>
          <a:xfrm>
            <a:off x="3352800" y="3009900"/>
            <a:ext cx="876300" cy="3409950"/>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rot="16200000">
            <a:off x="-1511174" y="4176899"/>
            <a:ext cx="4218641" cy="923330"/>
          </a:xfrm>
          <a:prstGeom prst="rect">
            <a:avLst/>
          </a:prstGeom>
          <a:noFill/>
        </p:spPr>
        <p:txBody>
          <a:bodyPr wrap="square" lIns="91440" tIns="45720" rIns="91440" bIns="45720">
            <a:spAutoFit/>
          </a:bodyPr>
          <a:lstStyle/>
          <a:p>
            <a:pPr algn="ctr"/>
            <a:r>
              <a:rPr lang="en-US" sz="5400" b="0" cap="none" spc="0" dirty="0" smtClean="0">
                <a:ln w="0"/>
                <a:solidFill>
                  <a:srgbClr val="FF0000"/>
                </a:solidFill>
                <a:effectLst>
                  <a:outerShdw blurRad="38100" dist="19050" dir="2700000" algn="tl" rotWithShape="0">
                    <a:schemeClr val="dk1">
                      <a:alpha val="40000"/>
                    </a:schemeClr>
                  </a:outerShdw>
                </a:effectLst>
              </a:rPr>
              <a:t>Action Steps</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13" name="Rectangle 12"/>
          <p:cNvSpPr/>
          <p:nvPr/>
        </p:nvSpPr>
        <p:spPr>
          <a:xfrm>
            <a:off x="4099638" y="2791467"/>
            <a:ext cx="4453812" cy="1323439"/>
          </a:xfrm>
          <a:prstGeom prst="rect">
            <a:avLst/>
          </a:prstGeom>
          <a:noFill/>
        </p:spPr>
        <p:txBody>
          <a:bodyPr wrap="square" lIns="91440" tIns="45720" rIns="91440" bIns="45720">
            <a:spAutoFit/>
          </a:bodyPr>
          <a:lstStyle/>
          <a:p>
            <a:pPr algn="ctr"/>
            <a:r>
              <a:rPr lang="en-US" sz="4000" b="0" cap="none" spc="0" dirty="0" smtClean="0">
                <a:ln w="0"/>
                <a:solidFill>
                  <a:schemeClr val="accent3"/>
                </a:solidFill>
                <a:effectLst>
                  <a:outerShdw blurRad="38100" dist="19050" dir="2700000" algn="tl" rotWithShape="0">
                    <a:schemeClr val="dk1">
                      <a:alpha val="40000"/>
                    </a:schemeClr>
                  </a:outerShdw>
                </a:effectLst>
              </a:rPr>
              <a:t>Implementation Benchmark</a:t>
            </a:r>
            <a:endParaRPr lang="en-US" sz="4000" b="0" cap="none" spc="0" dirty="0">
              <a:ln w="0"/>
              <a:solidFill>
                <a:schemeClr val="accent3"/>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225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10"/>
          <p:cNvSpPr/>
          <p:nvPr/>
        </p:nvSpPr>
        <p:spPr>
          <a:xfrm>
            <a:off x="5039061" y="3996449"/>
            <a:ext cx="3209366" cy="1918447"/>
          </a:xfrm>
          <a:prstGeom prst="borderCallout1">
            <a:avLst>
              <a:gd name="adj1" fmla="val 53043"/>
              <a:gd name="adj2" fmla="val 47"/>
              <a:gd name="adj3" fmla="val -36483"/>
              <a:gd name="adj4" fmla="val -67472"/>
            </a:avLst>
          </a:prstGeom>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Higher Impact Implementation Benchmark:</a:t>
            </a:r>
          </a:p>
          <a:p>
            <a:pPr algn="ctr"/>
            <a:r>
              <a:rPr lang="en-US" dirty="0" smtClean="0"/>
              <a:t>Classroom observations  indicate 100% fidelity to curriculum  instruction calendar by October 2016</a:t>
            </a:r>
          </a:p>
        </p:txBody>
      </p:sp>
      <p:sp>
        <p:nvSpPr>
          <p:cNvPr id="10" name="Line Callout 1 9"/>
          <p:cNvSpPr/>
          <p:nvPr/>
        </p:nvSpPr>
        <p:spPr>
          <a:xfrm>
            <a:off x="5039061" y="2433901"/>
            <a:ext cx="3209366" cy="1362636"/>
          </a:xfrm>
          <a:prstGeom prst="borderCallout1">
            <a:avLst>
              <a:gd name="adj1" fmla="val 49013"/>
              <a:gd name="adj2" fmla="val 177"/>
              <a:gd name="adj3" fmla="val 49343"/>
              <a:gd name="adj4" fmla="val -68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Implementation Benchmark: </a:t>
            </a:r>
          </a:p>
          <a:p>
            <a:pPr algn="ctr"/>
            <a:r>
              <a:rPr lang="en-US" dirty="0" smtClean="0"/>
              <a:t>Daily </a:t>
            </a:r>
            <a:r>
              <a:rPr lang="en-US" dirty="0"/>
              <a:t>lesson plans and classroom observations</a:t>
            </a:r>
          </a:p>
        </p:txBody>
      </p:sp>
      <p:sp>
        <p:nvSpPr>
          <p:cNvPr id="2" name="Title 1"/>
          <p:cNvSpPr>
            <a:spLocks noGrp="1"/>
          </p:cNvSpPr>
          <p:nvPr>
            <p:ph type="title"/>
          </p:nvPr>
        </p:nvSpPr>
        <p:spPr/>
        <p:txBody>
          <a:bodyPr/>
          <a:lstStyle/>
          <a:p>
            <a:r>
              <a:rPr lang="en-US" dirty="0" smtClean="0"/>
              <a:t>Sample Action Step and Implementation Benchmark</a:t>
            </a:r>
            <a:endParaRPr lang="en-US" dirty="0"/>
          </a:p>
        </p:txBody>
      </p:sp>
      <p:sp>
        <p:nvSpPr>
          <p:cNvPr id="8" name="Flowchart: Predefined Process 7"/>
          <p:cNvSpPr/>
          <p:nvPr/>
        </p:nvSpPr>
        <p:spPr>
          <a:xfrm>
            <a:off x="430305" y="2433901"/>
            <a:ext cx="2832847" cy="188258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Action Step:</a:t>
            </a:r>
          </a:p>
          <a:p>
            <a:r>
              <a:rPr lang="en-US" dirty="0" smtClean="0"/>
              <a:t>Teachers </a:t>
            </a:r>
            <a:r>
              <a:rPr lang="en-US" dirty="0"/>
              <a:t>implement and follow district math curriculum instruction calendar</a:t>
            </a:r>
          </a:p>
        </p:txBody>
      </p:sp>
    </p:spTree>
    <p:extLst>
      <p:ext uri="{BB962C8B-B14F-4D97-AF65-F5344CB8AC3E}">
        <p14:creationId xmlns:p14="http://schemas.microsoft.com/office/powerpoint/2010/main" val="336435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an Effective System</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53</a:t>
            </a:fld>
            <a:endParaRPr lang="en-US" dirty="0" smtClean="0"/>
          </a:p>
        </p:txBody>
      </p:sp>
      <p:graphicFrame>
        <p:nvGraphicFramePr>
          <p:cNvPr id="6" name="Diagram 5"/>
          <p:cNvGraphicFramePr/>
          <p:nvPr>
            <p:extLst>
              <p:ext uri="{D42A27DB-BD31-4B8C-83A1-F6EECF244321}">
                <p14:modId xmlns:p14="http://schemas.microsoft.com/office/powerpoint/2010/main" val="2979880233"/>
              </p:ext>
            </p:extLst>
          </p:nvPr>
        </p:nvGraphicFramePr>
        <p:xfrm>
          <a:off x="1012722" y="1281496"/>
          <a:ext cx="7148051" cy="515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733799" y="2123524"/>
            <a:ext cx="4254605" cy="3539430"/>
          </a:xfrm>
          <a:prstGeom prst="rect">
            <a:avLst/>
          </a:prstGeom>
          <a:solidFill>
            <a:schemeClr val="bg1"/>
          </a:solidFill>
          <a:ln w="76200">
            <a:solidFill>
              <a:schemeClr val="accent2"/>
            </a:solidFill>
          </a:ln>
        </p:spPr>
        <p:txBody>
          <a:bodyPr wrap="square" rtlCol="0">
            <a:spAutoFit/>
          </a:bodyPr>
          <a:lstStyle/>
          <a:p>
            <a:pPr algn="ctr"/>
            <a:r>
              <a:rPr lang="en-US" sz="2800" dirty="0" smtClean="0"/>
              <a:t>ACTIVITY:</a:t>
            </a:r>
          </a:p>
          <a:p>
            <a:r>
              <a:rPr lang="en-US" sz="2800" dirty="0" smtClean="0"/>
              <a:t>Use the Effective Systems Graphic Organizer to start crafting notes in each of these buckets for ONE system you can start building or revising to meet these criteria with IBs</a:t>
            </a:r>
            <a:endParaRPr lang="en-US" sz="2800" dirty="0"/>
          </a:p>
        </p:txBody>
      </p:sp>
    </p:spTree>
    <p:extLst>
      <p:ext uri="{BB962C8B-B14F-4D97-AF65-F5344CB8AC3E}">
        <p14:creationId xmlns:p14="http://schemas.microsoft.com/office/powerpoint/2010/main" val="1548505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54</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
        <p:nvSpPr>
          <p:cNvPr id="10" name="Rectangle 9"/>
          <p:cNvSpPr/>
          <p:nvPr/>
        </p:nvSpPr>
        <p:spPr>
          <a:xfrm>
            <a:off x="7097176" y="1446245"/>
            <a:ext cx="1651674" cy="39655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31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9" y="4568563"/>
            <a:ext cx="3827675" cy="206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028"/>
            <a:ext cx="9144000" cy="782073"/>
          </a:xfrm>
        </p:spPr>
        <p:txBody>
          <a:bodyPr/>
          <a:lstStyle/>
          <a:p>
            <a:r>
              <a:rPr lang="en-US" sz="3200" dirty="0" smtClean="0"/>
              <a:t>Complete School Data Set</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55</a:t>
            </a:fld>
            <a:endParaRPr lang="en-US" dirty="0" smtClean="0"/>
          </a:p>
        </p:txBody>
      </p:sp>
      <p:graphicFrame>
        <p:nvGraphicFramePr>
          <p:cNvPr id="4" name="Diagram 3"/>
          <p:cNvGraphicFramePr/>
          <p:nvPr>
            <p:extLst/>
          </p:nvPr>
        </p:nvGraphicFramePr>
        <p:xfrm>
          <a:off x="2846895" y="1237540"/>
          <a:ext cx="5999942" cy="3822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p:cNvCxnSpPr/>
          <p:nvPr/>
        </p:nvCxnSpPr>
        <p:spPr>
          <a:xfrm>
            <a:off x="2428170" y="1451727"/>
            <a:ext cx="1630837"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423617" y="1698394"/>
            <a:ext cx="0" cy="4411745"/>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107659" y="4845376"/>
            <a:ext cx="895546" cy="178529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708751" y="1698394"/>
            <a:ext cx="714866"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003205" y="4846673"/>
            <a:ext cx="820131" cy="1783996"/>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428170" y="1451727"/>
            <a:ext cx="0" cy="33936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23336" y="6110139"/>
            <a:ext cx="4600281"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1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Pull it All Together</a:t>
            </a:r>
            <a:endParaRPr lang="en-US" sz="3200" dirty="0"/>
          </a:p>
        </p:txBody>
      </p:sp>
      <p:sp>
        <p:nvSpPr>
          <p:cNvPr id="5" name="Footer Placeholder 4"/>
          <p:cNvSpPr>
            <a:spLocks noGrp="1"/>
          </p:cNvSpPr>
          <p:nvPr>
            <p:ph type="ftr" sz="quarter" idx="3"/>
          </p:nvPr>
        </p:nvSpPr>
        <p:spPr/>
        <p:txBody>
          <a:bodyPr/>
          <a:lstStyle/>
          <a:p>
            <a:fld id="{757A2F4E-5D54-B04B-91BD-7E78EE1FE9FD}" type="slidenum">
              <a:rPr lang="en-US" smtClean="0"/>
              <a:pPr/>
              <a:t>56</a:t>
            </a:fld>
            <a:endParaRPr lang="en-US" dirty="0" smtClean="0"/>
          </a:p>
        </p:txBody>
      </p:sp>
      <p:graphicFrame>
        <p:nvGraphicFramePr>
          <p:cNvPr id="2" name="Diagram 1"/>
          <p:cNvGraphicFramePr/>
          <p:nvPr>
            <p:extLst>
              <p:ext uri="{D42A27DB-BD31-4B8C-83A1-F6EECF244321}">
                <p14:modId xmlns:p14="http://schemas.microsoft.com/office/powerpoint/2010/main" val="14183631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4817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Cycle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57</a:t>
            </a:fld>
            <a:endParaRPr lang="en-US" dirty="0" smtClean="0"/>
          </a:p>
        </p:txBody>
      </p:sp>
      <p:sp>
        <p:nvSpPr>
          <p:cNvPr id="6" name="Content Placeholder 5"/>
          <p:cNvSpPr>
            <a:spLocks noGrp="1"/>
          </p:cNvSpPr>
          <p:nvPr>
            <p:ph idx="4294967295"/>
          </p:nvPr>
        </p:nvSpPr>
        <p:spPr>
          <a:xfrm>
            <a:off x="508000" y="1858296"/>
            <a:ext cx="8407400" cy="3967829"/>
          </a:xfrm>
        </p:spPr>
        <p:txBody>
          <a:bodyPr/>
          <a:lstStyle/>
          <a:p>
            <a:r>
              <a:rPr lang="en-US" dirty="0" smtClean="0"/>
              <a:t>Structured routine to connect goals, data and actions</a:t>
            </a:r>
          </a:p>
          <a:p>
            <a:r>
              <a:rPr lang="en-US" dirty="0" smtClean="0"/>
              <a:t>Regularly scheduled</a:t>
            </a:r>
          </a:p>
          <a:p>
            <a:r>
              <a:rPr lang="en-US" dirty="0" smtClean="0"/>
              <a:t>Updated, transparent data</a:t>
            </a:r>
          </a:p>
          <a:p>
            <a:r>
              <a:rPr lang="en-US" dirty="0" smtClean="0"/>
              <a:t>Clear, consistent roles</a:t>
            </a:r>
          </a:p>
          <a:p>
            <a:r>
              <a:rPr lang="en-US" dirty="0" smtClean="0"/>
              <a:t>Tight protocol &amp; facilitation</a:t>
            </a:r>
            <a:endParaRPr lang="en-US" dirty="0"/>
          </a:p>
        </p:txBody>
      </p:sp>
    </p:spTree>
    <p:extLst>
      <p:ext uri="{BB962C8B-B14F-4D97-AF65-F5344CB8AC3E}">
        <p14:creationId xmlns:p14="http://schemas.microsoft.com/office/powerpoint/2010/main" val="33532042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Management Cycle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
        <p:nvSpPr>
          <p:cNvPr id="6" name="TextBox 5"/>
          <p:cNvSpPr txBox="1"/>
          <p:nvPr/>
        </p:nvSpPr>
        <p:spPr>
          <a:xfrm>
            <a:off x="402431" y="2863552"/>
            <a:ext cx="1119188" cy="323165"/>
          </a:xfrm>
          <a:prstGeom prst="rect">
            <a:avLst/>
          </a:prstGeom>
          <a:noFill/>
        </p:spPr>
        <p:txBody>
          <a:bodyPr wrap="square" rtlCol="0">
            <a:spAutoFit/>
          </a:bodyPr>
          <a:lstStyle/>
          <a:p>
            <a:r>
              <a:rPr lang="en-US" sz="1500" b="1" dirty="0">
                <a:solidFill>
                  <a:schemeClr val="bg1"/>
                </a:solidFill>
              </a:rPr>
              <a:t>Fall</a:t>
            </a:r>
            <a:r>
              <a:rPr lang="en-US" sz="1500" dirty="0"/>
              <a:t> </a:t>
            </a:r>
            <a:r>
              <a:rPr lang="en-US" sz="1500" b="1" dirty="0">
                <a:solidFill>
                  <a:schemeClr val="bg1"/>
                </a:solidFill>
              </a:rPr>
              <a:t>2015</a:t>
            </a:r>
          </a:p>
        </p:txBody>
      </p:sp>
      <p:sp>
        <p:nvSpPr>
          <p:cNvPr id="7" name="TextBox 6"/>
          <p:cNvSpPr txBox="1"/>
          <p:nvPr/>
        </p:nvSpPr>
        <p:spPr>
          <a:xfrm>
            <a:off x="2565003" y="2863552"/>
            <a:ext cx="1119188" cy="323165"/>
          </a:xfrm>
          <a:prstGeom prst="rect">
            <a:avLst/>
          </a:prstGeom>
          <a:noFill/>
        </p:spPr>
        <p:txBody>
          <a:bodyPr wrap="square" rtlCol="0">
            <a:spAutoFit/>
          </a:bodyPr>
          <a:lstStyle/>
          <a:p>
            <a:r>
              <a:rPr lang="en-US" sz="1500" b="1" dirty="0">
                <a:solidFill>
                  <a:schemeClr val="bg1"/>
                </a:solidFill>
              </a:rPr>
              <a:t>Spring</a:t>
            </a:r>
            <a:r>
              <a:rPr lang="en-US" sz="1500" dirty="0"/>
              <a:t> </a:t>
            </a:r>
            <a:r>
              <a:rPr lang="en-US" sz="1500" b="1" dirty="0">
                <a:solidFill>
                  <a:schemeClr val="bg1"/>
                </a:solidFill>
              </a:rPr>
              <a:t>2016</a:t>
            </a:r>
          </a:p>
        </p:txBody>
      </p:sp>
      <p:sp>
        <p:nvSpPr>
          <p:cNvPr id="8" name="TextBox 7"/>
          <p:cNvSpPr txBox="1"/>
          <p:nvPr/>
        </p:nvSpPr>
        <p:spPr>
          <a:xfrm>
            <a:off x="4727575" y="2863552"/>
            <a:ext cx="1119188" cy="323165"/>
          </a:xfrm>
          <a:prstGeom prst="rect">
            <a:avLst/>
          </a:prstGeom>
          <a:noFill/>
        </p:spPr>
        <p:txBody>
          <a:bodyPr wrap="square" rtlCol="0">
            <a:spAutoFit/>
          </a:bodyPr>
          <a:lstStyle/>
          <a:p>
            <a:r>
              <a:rPr lang="en-US" sz="1500" b="1" dirty="0">
                <a:solidFill>
                  <a:schemeClr val="bg1"/>
                </a:solidFill>
              </a:rPr>
              <a:t>Fall 2016</a:t>
            </a:r>
          </a:p>
        </p:txBody>
      </p:sp>
      <p:sp>
        <p:nvSpPr>
          <p:cNvPr id="9" name="TextBox 8"/>
          <p:cNvSpPr txBox="1"/>
          <p:nvPr/>
        </p:nvSpPr>
        <p:spPr>
          <a:xfrm>
            <a:off x="6890146" y="2863552"/>
            <a:ext cx="1119188" cy="323165"/>
          </a:xfrm>
          <a:prstGeom prst="rect">
            <a:avLst/>
          </a:prstGeom>
          <a:noFill/>
        </p:spPr>
        <p:txBody>
          <a:bodyPr wrap="square" rtlCol="0">
            <a:spAutoFit/>
          </a:bodyPr>
          <a:lstStyle/>
          <a:p>
            <a:r>
              <a:rPr lang="en-US" sz="1500" b="1" dirty="0">
                <a:solidFill>
                  <a:schemeClr val="bg1"/>
                </a:solidFill>
              </a:rPr>
              <a:t>Spring</a:t>
            </a:r>
            <a:r>
              <a:rPr lang="en-US" sz="1500" dirty="0"/>
              <a:t> </a:t>
            </a:r>
            <a:r>
              <a:rPr lang="en-US" sz="1500" b="1" dirty="0">
                <a:solidFill>
                  <a:schemeClr val="bg1"/>
                </a:solidFill>
              </a:rPr>
              <a:t>2017</a:t>
            </a:r>
          </a:p>
        </p:txBody>
      </p:sp>
      <p:graphicFrame>
        <p:nvGraphicFramePr>
          <p:cNvPr id="2" name="Table 1"/>
          <p:cNvGraphicFramePr>
            <a:graphicFrameLocks noGrp="1"/>
          </p:cNvGraphicFramePr>
          <p:nvPr>
            <p:extLst>
              <p:ext uri="{D42A27DB-BD31-4B8C-83A1-F6EECF244321}">
                <p14:modId xmlns:p14="http://schemas.microsoft.com/office/powerpoint/2010/main" val="2408104309"/>
              </p:ext>
            </p:extLst>
          </p:nvPr>
        </p:nvGraphicFramePr>
        <p:xfrm>
          <a:off x="291960" y="3505247"/>
          <a:ext cx="8489811" cy="610442"/>
        </p:xfrm>
        <a:graphic>
          <a:graphicData uri="http://schemas.openxmlformats.org/drawingml/2006/table">
            <a:tbl>
              <a:tblPr firstRow="1" bandRow="1">
                <a:tableStyleId>{5C22544A-7EE6-4342-B048-85BDC9FD1C3A}</a:tableStyleId>
              </a:tblPr>
              <a:tblGrid>
                <a:gridCol w="771801"/>
                <a:gridCol w="771801"/>
                <a:gridCol w="771801"/>
                <a:gridCol w="771801"/>
                <a:gridCol w="771801"/>
                <a:gridCol w="771801"/>
                <a:gridCol w="771801"/>
                <a:gridCol w="771801"/>
                <a:gridCol w="771801"/>
                <a:gridCol w="771801"/>
                <a:gridCol w="771801"/>
              </a:tblGrid>
              <a:tr h="610442">
                <a:tc>
                  <a:txBody>
                    <a:bodyPr/>
                    <a:lstStyle/>
                    <a:p>
                      <a:pPr algn="ctr"/>
                      <a:r>
                        <a:rPr lang="en-US" dirty="0" smtClean="0"/>
                        <a:t>Aug</a:t>
                      </a:r>
                      <a:endParaRPr lang="en-US" dirty="0"/>
                    </a:p>
                  </a:txBody>
                  <a:tcPr>
                    <a:solidFill>
                      <a:schemeClr val="accent2"/>
                    </a:solidFill>
                  </a:tcPr>
                </a:tc>
                <a:tc>
                  <a:txBody>
                    <a:bodyPr/>
                    <a:lstStyle/>
                    <a:p>
                      <a:pPr algn="ctr"/>
                      <a:r>
                        <a:rPr lang="en-US" dirty="0" smtClean="0"/>
                        <a:t>Sept</a:t>
                      </a:r>
                      <a:endParaRPr lang="en-US" dirty="0"/>
                    </a:p>
                  </a:txBody>
                  <a:tcPr>
                    <a:solidFill>
                      <a:schemeClr val="accent2"/>
                    </a:solidFill>
                  </a:tcPr>
                </a:tc>
                <a:tc>
                  <a:txBody>
                    <a:bodyPr/>
                    <a:lstStyle/>
                    <a:p>
                      <a:pPr algn="ctr"/>
                      <a:r>
                        <a:rPr lang="en-US" dirty="0" smtClean="0"/>
                        <a:t>Oct</a:t>
                      </a:r>
                      <a:endParaRPr lang="en-US" dirty="0"/>
                    </a:p>
                  </a:txBody>
                  <a:tcPr>
                    <a:solidFill>
                      <a:schemeClr val="accent2"/>
                    </a:solidFill>
                  </a:tcPr>
                </a:tc>
                <a:tc>
                  <a:txBody>
                    <a:bodyPr/>
                    <a:lstStyle/>
                    <a:p>
                      <a:pPr algn="ctr"/>
                      <a:r>
                        <a:rPr lang="en-US" dirty="0" smtClean="0"/>
                        <a:t>Nov</a:t>
                      </a:r>
                      <a:endParaRPr lang="en-US" dirty="0"/>
                    </a:p>
                  </a:txBody>
                  <a:tcPr>
                    <a:solidFill>
                      <a:schemeClr val="accent2"/>
                    </a:solidFill>
                  </a:tcPr>
                </a:tc>
                <a:tc>
                  <a:txBody>
                    <a:bodyPr/>
                    <a:lstStyle/>
                    <a:p>
                      <a:pPr algn="ctr"/>
                      <a:r>
                        <a:rPr lang="en-US" dirty="0" smtClean="0"/>
                        <a:t>Dec</a:t>
                      </a:r>
                      <a:endParaRPr lang="en-US" dirty="0"/>
                    </a:p>
                  </a:txBody>
                  <a:tcPr>
                    <a:solidFill>
                      <a:schemeClr val="accent2"/>
                    </a:solidFill>
                  </a:tcPr>
                </a:tc>
                <a:tc>
                  <a:txBody>
                    <a:bodyPr/>
                    <a:lstStyle/>
                    <a:p>
                      <a:pPr algn="ctr"/>
                      <a:r>
                        <a:rPr lang="en-US" dirty="0" smtClean="0"/>
                        <a:t>Jan</a:t>
                      </a:r>
                      <a:endParaRPr lang="en-US" dirty="0"/>
                    </a:p>
                  </a:txBody>
                  <a:tcPr>
                    <a:solidFill>
                      <a:schemeClr val="accent2"/>
                    </a:solidFill>
                  </a:tcPr>
                </a:tc>
                <a:tc>
                  <a:txBody>
                    <a:bodyPr/>
                    <a:lstStyle/>
                    <a:p>
                      <a:pPr algn="ctr"/>
                      <a:r>
                        <a:rPr lang="en-US" dirty="0" smtClean="0"/>
                        <a:t>Feb</a:t>
                      </a:r>
                      <a:endParaRPr lang="en-US" dirty="0"/>
                    </a:p>
                  </a:txBody>
                  <a:tcPr>
                    <a:solidFill>
                      <a:schemeClr val="accent2"/>
                    </a:solidFill>
                  </a:tcPr>
                </a:tc>
                <a:tc>
                  <a:txBody>
                    <a:bodyPr/>
                    <a:lstStyle/>
                    <a:p>
                      <a:pPr algn="ctr"/>
                      <a:r>
                        <a:rPr lang="en-US" dirty="0" smtClean="0"/>
                        <a:t>Mar</a:t>
                      </a:r>
                      <a:endParaRPr lang="en-US" dirty="0"/>
                    </a:p>
                  </a:txBody>
                  <a:tcPr>
                    <a:solidFill>
                      <a:schemeClr val="accent2"/>
                    </a:solidFill>
                  </a:tcPr>
                </a:tc>
                <a:tc>
                  <a:txBody>
                    <a:bodyPr/>
                    <a:lstStyle/>
                    <a:p>
                      <a:pPr algn="ctr"/>
                      <a:r>
                        <a:rPr lang="en-US" dirty="0" smtClean="0"/>
                        <a:t>Apr</a:t>
                      </a:r>
                      <a:endParaRPr lang="en-US" dirty="0"/>
                    </a:p>
                  </a:txBody>
                  <a:tcPr>
                    <a:solidFill>
                      <a:schemeClr val="accent2"/>
                    </a:solidFill>
                  </a:tcPr>
                </a:tc>
                <a:tc>
                  <a:txBody>
                    <a:bodyPr/>
                    <a:lstStyle/>
                    <a:p>
                      <a:pPr algn="ctr"/>
                      <a:r>
                        <a:rPr lang="en-US" dirty="0" smtClean="0"/>
                        <a:t>May</a:t>
                      </a:r>
                      <a:endParaRPr lang="en-US" dirty="0"/>
                    </a:p>
                  </a:txBody>
                  <a:tcPr>
                    <a:solidFill>
                      <a:schemeClr val="accent2"/>
                    </a:solidFill>
                  </a:tcPr>
                </a:tc>
                <a:tc>
                  <a:txBody>
                    <a:bodyPr/>
                    <a:lstStyle/>
                    <a:p>
                      <a:pPr algn="ctr"/>
                      <a:r>
                        <a:rPr lang="en-US" dirty="0" smtClean="0"/>
                        <a:t>June</a:t>
                      </a:r>
                      <a:endParaRPr lang="en-US" dirty="0"/>
                    </a:p>
                  </a:txBody>
                  <a:tcPr>
                    <a:solidFill>
                      <a:schemeClr val="accent2"/>
                    </a:solidFill>
                  </a:tcPr>
                </a:tc>
              </a:tr>
            </a:tbl>
          </a:graphicData>
        </a:graphic>
      </p:graphicFrame>
      <p:sp>
        <p:nvSpPr>
          <p:cNvPr id="22" name="Rounded Rectangular Callout 21"/>
          <p:cNvSpPr/>
          <p:nvPr/>
        </p:nvSpPr>
        <p:spPr>
          <a:xfrm>
            <a:off x="708018" y="4848860"/>
            <a:ext cx="1204605" cy="508880"/>
          </a:xfrm>
          <a:prstGeom prst="wedgeRoundRectCallout">
            <a:avLst>
              <a:gd name="adj1" fmla="val 5214"/>
              <a:gd name="adj2" fmla="val -20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 Meeting</a:t>
            </a:r>
            <a:endParaRPr lang="en-US" dirty="0"/>
          </a:p>
        </p:txBody>
      </p:sp>
      <p:sp>
        <p:nvSpPr>
          <p:cNvPr id="23" name="Rounded Rectangular Callout 22"/>
          <p:cNvSpPr/>
          <p:nvPr/>
        </p:nvSpPr>
        <p:spPr>
          <a:xfrm>
            <a:off x="2388005" y="4848860"/>
            <a:ext cx="1204605" cy="508880"/>
          </a:xfrm>
          <a:prstGeom prst="wedgeRoundRectCallout">
            <a:avLst>
              <a:gd name="adj1" fmla="val 5214"/>
              <a:gd name="adj2" fmla="val -20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 Meeting</a:t>
            </a:r>
            <a:endParaRPr lang="en-US" dirty="0"/>
          </a:p>
        </p:txBody>
      </p:sp>
      <p:sp>
        <p:nvSpPr>
          <p:cNvPr id="24" name="Rounded Rectangular Callout 23"/>
          <p:cNvSpPr/>
          <p:nvPr/>
        </p:nvSpPr>
        <p:spPr>
          <a:xfrm>
            <a:off x="4067992" y="4848860"/>
            <a:ext cx="1204605" cy="508880"/>
          </a:xfrm>
          <a:prstGeom prst="wedgeRoundRectCallout">
            <a:avLst>
              <a:gd name="adj1" fmla="val 5214"/>
              <a:gd name="adj2" fmla="val -20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 Meeting</a:t>
            </a:r>
            <a:endParaRPr lang="en-US" dirty="0"/>
          </a:p>
        </p:txBody>
      </p:sp>
      <p:sp>
        <p:nvSpPr>
          <p:cNvPr id="25" name="Rounded Rectangular Callout 24"/>
          <p:cNvSpPr/>
          <p:nvPr/>
        </p:nvSpPr>
        <p:spPr>
          <a:xfrm>
            <a:off x="5747979" y="4848860"/>
            <a:ext cx="1204605" cy="508880"/>
          </a:xfrm>
          <a:prstGeom prst="wedgeRoundRectCallout">
            <a:avLst>
              <a:gd name="adj1" fmla="val 5214"/>
              <a:gd name="adj2" fmla="val -20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 Meeting</a:t>
            </a:r>
            <a:endParaRPr lang="en-US" dirty="0"/>
          </a:p>
        </p:txBody>
      </p:sp>
      <p:sp>
        <p:nvSpPr>
          <p:cNvPr id="26" name="Rounded Rectangular Callout 25"/>
          <p:cNvSpPr/>
          <p:nvPr/>
        </p:nvSpPr>
        <p:spPr>
          <a:xfrm>
            <a:off x="7427964" y="4848860"/>
            <a:ext cx="1204605" cy="508880"/>
          </a:xfrm>
          <a:prstGeom prst="wedgeRoundRectCallout">
            <a:avLst>
              <a:gd name="adj1" fmla="val 5214"/>
              <a:gd name="adj2" fmla="val -20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 Meeting</a:t>
            </a:r>
            <a:endParaRPr lang="en-US" dirty="0"/>
          </a:p>
        </p:txBody>
      </p:sp>
      <p:sp>
        <p:nvSpPr>
          <p:cNvPr id="33" name="TextBox 32"/>
          <p:cNvSpPr txBox="1"/>
          <p:nvPr/>
        </p:nvSpPr>
        <p:spPr>
          <a:xfrm>
            <a:off x="575187" y="1907215"/>
            <a:ext cx="181281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Regularly scheduled</a:t>
            </a:r>
            <a:endParaRPr lang="en-US" b="1" dirty="0"/>
          </a:p>
        </p:txBody>
      </p:sp>
      <p:sp>
        <p:nvSpPr>
          <p:cNvPr id="34" name="TextBox 33"/>
          <p:cNvSpPr txBox="1"/>
          <p:nvPr/>
        </p:nvSpPr>
        <p:spPr>
          <a:xfrm>
            <a:off x="3697469" y="1907215"/>
            <a:ext cx="181281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t>Structured Protocol</a:t>
            </a:r>
            <a:endParaRPr lang="en-US" b="1" dirty="0"/>
          </a:p>
        </p:txBody>
      </p:sp>
      <p:sp>
        <p:nvSpPr>
          <p:cNvPr id="35" name="TextBox 34"/>
          <p:cNvSpPr txBox="1"/>
          <p:nvPr/>
        </p:nvSpPr>
        <p:spPr>
          <a:xfrm>
            <a:off x="6819751" y="1907215"/>
            <a:ext cx="181281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Clear Roles &amp; Expectations</a:t>
            </a:r>
            <a:endParaRPr lang="en-US" b="1" dirty="0"/>
          </a:p>
        </p:txBody>
      </p:sp>
      <p:grpSp>
        <p:nvGrpSpPr>
          <p:cNvPr id="10" name="Group 9"/>
          <p:cNvGrpSpPr/>
          <p:nvPr/>
        </p:nvGrpSpPr>
        <p:grpSpPr>
          <a:xfrm>
            <a:off x="708018" y="3186717"/>
            <a:ext cx="1384503" cy="256198"/>
            <a:chOff x="708018" y="3186717"/>
            <a:chExt cx="1384503" cy="256198"/>
          </a:xfrm>
        </p:grpSpPr>
        <p:sp>
          <p:nvSpPr>
            <p:cNvPr id="5" name="Curved Down Arrow 4"/>
            <p:cNvSpPr/>
            <p:nvPr/>
          </p:nvSpPr>
          <p:spPr>
            <a:xfrm>
              <a:off x="708018"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a:off x="1185760"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a:off x="1663502"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2144327" y="3169005"/>
            <a:ext cx="1384503" cy="256198"/>
            <a:chOff x="708018" y="3186717"/>
            <a:chExt cx="1384503" cy="256198"/>
          </a:xfrm>
        </p:grpSpPr>
        <p:sp>
          <p:nvSpPr>
            <p:cNvPr id="27" name="Curved Down Arrow 26"/>
            <p:cNvSpPr/>
            <p:nvPr/>
          </p:nvSpPr>
          <p:spPr>
            <a:xfrm>
              <a:off x="708018"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Down Arrow 27"/>
            <p:cNvSpPr/>
            <p:nvPr/>
          </p:nvSpPr>
          <p:spPr>
            <a:xfrm>
              <a:off x="1185760"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Down Arrow 28"/>
            <p:cNvSpPr/>
            <p:nvPr/>
          </p:nvSpPr>
          <p:spPr>
            <a:xfrm>
              <a:off x="1663502"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3580636" y="3169005"/>
            <a:ext cx="1384503" cy="256198"/>
            <a:chOff x="708018" y="3186717"/>
            <a:chExt cx="1384503" cy="256198"/>
          </a:xfrm>
        </p:grpSpPr>
        <p:sp>
          <p:nvSpPr>
            <p:cNvPr id="31" name="Curved Down Arrow 30"/>
            <p:cNvSpPr/>
            <p:nvPr/>
          </p:nvSpPr>
          <p:spPr>
            <a:xfrm>
              <a:off x="708018"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Down Arrow 31"/>
            <p:cNvSpPr/>
            <p:nvPr/>
          </p:nvSpPr>
          <p:spPr>
            <a:xfrm>
              <a:off x="1185760"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urved Down Arrow 35"/>
            <p:cNvSpPr/>
            <p:nvPr/>
          </p:nvSpPr>
          <p:spPr>
            <a:xfrm>
              <a:off x="1663502"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a:off x="5016945" y="3169005"/>
            <a:ext cx="1384503" cy="256198"/>
            <a:chOff x="708018" y="3186717"/>
            <a:chExt cx="1384503" cy="256198"/>
          </a:xfrm>
        </p:grpSpPr>
        <p:sp>
          <p:nvSpPr>
            <p:cNvPr id="38" name="Curved Down Arrow 37"/>
            <p:cNvSpPr/>
            <p:nvPr/>
          </p:nvSpPr>
          <p:spPr>
            <a:xfrm>
              <a:off x="708018"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urved Down Arrow 38"/>
            <p:cNvSpPr/>
            <p:nvPr/>
          </p:nvSpPr>
          <p:spPr>
            <a:xfrm>
              <a:off x="1185760"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urved Down Arrow 39"/>
            <p:cNvSpPr/>
            <p:nvPr/>
          </p:nvSpPr>
          <p:spPr>
            <a:xfrm>
              <a:off x="1663502"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a:off x="6453255" y="3169005"/>
            <a:ext cx="1384503" cy="256198"/>
            <a:chOff x="708018" y="3186717"/>
            <a:chExt cx="1384503" cy="256198"/>
          </a:xfrm>
        </p:grpSpPr>
        <p:sp>
          <p:nvSpPr>
            <p:cNvPr id="42" name="Curved Down Arrow 41"/>
            <p:cNvSpPr/>
            <p:nvPr/>
          </p:nvSpPr>
          <p:spPr>
            <a:xfrm>
              <a:off x="708018"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urved Down Arrow 42"/>
            <p:cNvSpPr/>
            <p:nvPr/>
          </p:nvSpPr>
          <p:spPr>
            <a:xfrm>
              <a:off x="1185760"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Down Arrow 43"/>
            <p:cNvSpPr/>
            <p:nvPr/>
          </p:nvSpPr>
          <p:spPr>
            <a:xfrm>
              <a:off x="1663502" y="3186717"/>
              <a:ext cx="429019" cy="256198"/>
            </a:xfrm>
            <a:prstGeom prst="curved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2358836" y="2864135"/>
            <a:ext cx="4161234" cy="369332"/>
          </a:xfrm>
          <a:prstGeom prst="rect">
            <a:avLst/>
          </a:prstGeom>
          <a:solidFill>
            <a:schemeClr val="bg1"/>
          </a:solidFill>
          <a:ln w="28575">
            <a:solidFill>
              <a:schemeClr val="accent6"/>
            </a:solidFill>
          </a:ln>
        </p:spPr>
        <p:txBody>
          <a:bodyPr wrap="square" rtlCol="0">
            <a:spAutoFit/>
          </a:bodyPr>
          <a:lstStyle/>
          <a:p>
            <a:pPr algn="ctr"/>
            <a:r>
              <a:rPr lang="en-US" dirty="0" smtClean="0"/>
              <a:t>Regular check ins every two weeks</a:t>
            </a:r>
            <a:endParaRPr lang="en-US" dirty="0"/>
          </a:p>
        </p:txBody>
      </p:sp>
    </p:spTree>
    <p:extLst>
      <p:ext uri="{BB962C8B-B14F-4D97-AF65-F5344CB8AC3E}">
        <p14:creationId xmlns:p14="http://schemas.microsoft.com/office/powerpoint/2010/main" val="3366737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84397"/>
            <a:ext cx="8381260" cy="782073"/>
          </a:xfrm>
        </p:spPr>
        <p:txBody>
          <a:bodyPr/>
          <a:lstStyle/>
          <a:p>
            <a:r>
              <a:rPr lang="en-US" dirty="0" smtClean="0"/>
              <a:t>Sample Agenda &amp; Participants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59</a:t>
            </a:fld>
            <a:endParaRPr lang="en-US" dirty="0" smtClean="0"/>
          </a:p>
        </p:txBody>
      </p:sp>
      <p:graphicFrame>
        <p:nvGraphicFramePr>
          <p:cNvPr id="14" name="Table 13"/>
          <p:cNvGraphicFramePr>
            <a:graphicFrameLocks noGrp="1"/>
          </p:cNvGraphicFramePr>
          <p:nvPr>
            <p:extLst/>
          </p:nvPr>
        </p:nvGraphicFramePr>
        <p:xfrm>
          <a:off x="485403" y="1235009"/>
          <a:ext cx="8172452" cy="5398391"/>
        </p:xfrm>
        <a:graphic>
          <a:graphicData uri="http://schemas.openxmlformats.org/drawingml/2006/table">
            <a:tbl>
              <a:tblPr firstRow="1" bandRow="1">
                <a:tableStyleId>{5C22544A-7EE6-4342-B048-85BDC9FD1C3A}</a:tableStyleId>
              </a:tblPr>
              <a:tblGrid>
                <a:gridCol w="1810493"/>
                <a:gridCol w="4904631"/>
                <a:gridCol w="1457328"/>
              </a:tblGrid>
              <a:tr h="370840">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Topic</a:t>
                      </a:r>
                      <a:r>
                        <a:rPr lang="en-US" sz="16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Protocol &amp; Essential Questions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1000"/>
                        </a:spcAft>
                      </a:pPr>
                      <a:r>
                        <a:rPr lang="en-US"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r>
              <a:tr h="370840">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Welcome </a:t>
                      </a:r>
                      <a:endPar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a:t>
                      </a:r>
                      <a:r>
                        <a:rPr lang="en-US"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Welcome </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success/highlight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10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Principal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r>
              <a:tr h="370840">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Quick School Culture </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a:t>
                      </a:r>
                      <a:r>
                        <a:rPr lang="en-US"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Information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about the school’s student attendance, chronic absenteeism, and student  behavior.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10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Principal &amp; Team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r>
              <a:tr h="370840">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Quick </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a:t>
                      </a:r>
                      <a:r>
                        <a:rPr lang="en-US"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Update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student achievement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Where </a:t>
                      </a: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data is on-track to meeting </a:t>
                      </a:r>
                      <a:r>
                        <a:rPr lang="en-US" sz="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goals?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What are areas </a:t>
                      </a: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of </a:t>
                      </a:r>
                      <a:r>
                        <a:rPr lang="en-US" sz="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focus?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10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Principal &amp; Team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r>
              <a:tr h="370840">
                <a:tc>
                  <a:txBody>
                    <a:bodyPr/>
                    <a:lstStyle/>
                    <a:p>
                      <a:pPr marL="0" marR="0" algn="ctr">
                        <a:lnSpc>
                          <a:spcPct val="107000"/>
                        </a:lnSpc>
                        <a:spcBef>
                          <a:spcPts val="0"/>
                        </a:spcBef>
                        <a:spcAft>
                          <a:spcPts val="0"/>
                        </a:spcAft>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Implementation</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 </a:t>
                      </a:r>
                      <a:r>
                        <a:rPr lang="en-US" sz="1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 will provide evidence of implementation success on their action plans: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action steps within each strategies are on track?</a:t>
                      </a:r>
                      <a:r>
                        <a:rPr lang="en-US" sz="14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is your evidence of progress towards your year-end goal?</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action steps are not on track to support the school in meeting goals? Why are they off track?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10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Principal &amp; Team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r>
              <a:tr h="370840">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Debrief </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a:t>
                      </a:r>
                      <a:r>
                        <a:rPr lang="en-US" sz="14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a:t>
                      </a:r>
                      <a:r>
                        <a:rPr lang="en-US"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PM Tool, capture reflections and next steps: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Capture next steps in the performance management tool.</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Make adjustments to action plans or targets. Identify evidence of success based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1000"/>
                        </a:spcAft>
                        <a:buSzPts val="1000"/>
                        <a:buFont typeface="Symbol" panose="05050102010706020507" pitchFamily="18" charset="2"/>
                        <a:buChar char=""/>
                        <a:tabLst>
                          <a:tab pos="457200" algn="l"/>
                        </a:tabLst>
                      </a:pPr>
                      <a:r>
                        <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Identify necessary resources, flexibility or follow-up.</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c>
                  <a:txBody>
                    <a:bodyPr/>
                    <a:lstStyle/>
                    <a:p>
                      <a:pPr marL="0" marR="0">
                        <a:lnSpc>
                          <a:spcPct val="107000"/>
                        </a:lnSpc>
                        <a:spcBef>
                          <a:spcPts val="0"/>
                        </a:spcBef>
                        <a:spcAft>
                          <a:spcPts val="10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Principal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66675" marB="66675"/>
                </a:tc>
              </a:tr>
            </a:tbl>
          </a:graphicData>
        </a:graphic>
      </p:graphicFrame>
    </p:spTree>
    <p:extLst>
      <p:ext uri="{BB962C8B-B14F-4D97-AF65-F5344CB8AC3E}">
        <p14:creationId xmlns:p14="http://schemas.microsoft.com/office/powerpoint/2010/main" val="35305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6646"/>
            <a:ext cx="8381260" cy="586555"/>
          </a:xfrm>
        </p:spPr>
        <p:txBody>
          <a:bodyPr/>
          <a:lstStyle/>
          <a:p>
            <a:r>
              <a:rPr lang="en-US" dirty="0" smtClean="0"/>
              <a:t>Mock Leadership Team Meeting</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graphicFrame>
        <p:nvGraphicFramePr>
          <p:cNvPr id="5" name="Diagram 4"/>
          <p:cNvGraphicFramePr/>
          <p:nvPr>
            <p:extLst/>
          </p:nvPr>
        </p:nvGraphicFramePr>
        <p:xfrm>
          <a:off x="145143" y="1233714"/>
          <a:ext cx="8804547" cy="4252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991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531"/>
            <a:ext cx="8381260" cy="782073"/>
          </a:xfrm>
        </p:spPr>
        <p:txBody>
          <a:bodyPr/>
          <a:lstStyle/>
          <a:p>
            <a:r>
              <a:rPr lang="en-US" dirty="0" smtClean="0"/>
              <a:t>Example Tools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60</a:t>
            </a:fld>
            <a:endParaRPr lang="en-US" dirty="0" smtClean="0"/>
          </a:p>
        </p:txBody>
      </p:sp>
      <p:sp>
        <p:nvSpPr>
          <p:cNvPr id="5" name="TextBox 4"/>
          <p:cNvSpPr txBox="1"/>
          <p:nvPr/>
        </p:nvSpPr>
        <p:spPr>
          <a:xfrm>
            <a:off x="1514168" y="2234317"/>
            <a:ext cx="6389429" cy="2246769"/>
          </a:xfrm>
          <a:prstGeom prst="rect">
            <a:avLst/>
          </a:prstGeom>
          <a:noFill/>
          <a:ln w="38100">
            <a:solidFill>
              <a:schemeClr val="accent6"/>
            </a:solidFill>
          </a:ln>
        </p:spPr>
        <p:txBody>
          <a:bodyPr wrap="square" rtlCol="0">
            <a:spAutoFit/>
          </a:bodyPr>
          <a:lstStyle/>
          <a:p>
            <a:pPr algn="ctr"/>
            <a:r>
              <a:rPr lang="en-US" sz="2800" dirty="0" smtClean="0"/>
              <a:t>Along with many other resources, the Google site has examples of tools that can be downloaded in Excel or copied out of Google to aid in Performance Management</a:t>
            </a:r>
            <a:endParaRPr lang="en-US" sz="2800" dirty="0"/>
          </a:p>
        </p:txBody>
      </p:sp>
      <p:sp>
        <p:nvSpPr>
          <p:cNvPr id="6" name="TextBox 5"/>
          <p:cNvSpPr txBox="1"/>
          <p:nvPr/>
        </p:nvSpPr>
        <p:spPr>
          <a:xfrm>
            <a:off x="1558457" y="4953663"/>
            <a:ext cx="6297434" cy="523220"/>
          </a:xfrm>
          <a:prstGeom prst="rect">
            <a:avLst/>
          </a:prstGeom>
          <a:noFill/>
          <a:ln w="38100">
            <a:solidFill>
              <a:schemeClr val="accent3"/>
            </a:solidFill>
          </a:ln>
        </p:spPr>
        <p:txBody>
          <a:bodyPr wrap="square" rtlCol="0">
            <a:spAutoFit/>
          </a:bodyPr>
          <a:lstStyle/>
          <a:p>
            <a:pPr algn="ctr"/>
            <a:r>
              <a:rPr lang="en-US" sz="2800" dirty="0">
                <a:hlinkClick r:id="rId3"/>
              </a:rPr>
              <a:t>https://sites.google.com/site/uipta2015</a:t>
            </a:r>
            <a:r>
              <a:rPr lang="en-US" sz="2800" dirty="0" smtClean="0">
                <a:hlinkClick r:id="rId3"/>
              </a:rPr>
              <a:t>/</a:t>
            </a:r>
            <a:endParaRPr lang="en-US" sz="2800" dirty="0"/>
          </a:p>
        </p:txBody>
      </p:sp>
    </p:spTree>
    <p:extLst>
      <p:ext uri="{BB962C8B-B14F-4D97-AF65-F5344CB8AC3E}">
        <p14:creationId xmlns:p14="http://schemas.microsoft.com/office/powerpoint/2010/main" val="1201133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in Purpose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61</a:t>
            </a:fld>
            <a:endParaRPr lang="en-US" dirty="0" smtClean="0"/>
          </a:p>
        </p:txBody>
      </p:sp>
      <p:sp>
        <p:nvSpPr>
          <p:cNvPr id="4" name="TextBox 3"/>
          <p:cNvSpPr txBox="1"/>
          <p:nvPr/>
        </p:nvSpPr>
        <p:spPr>
          <a:xfrm>
            <a:off x="1061884" y="1376516"/>
            <a:ext cx="6892413"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A recent Harvard study showed the following: </a:t>
            </a:r>
          </a:p>
          <a:p>
            <a:endParaRPr lang="en-US" sz="2400" dirty="0"/>
          </a:p>
          <a:p>
            <a:r>
              <a:rPr lang="en-US" sz="2400" dirty="0" smtClean="0"/>
              <a:t>Schools that spent time collecting data and using the results to take action saw an increase in student achievement while schools that spend time collecting data but did not take action actually saw DECREASES in student achievement.</a:t>
            </a:r>
            <a:endParaRPr lang="en-US" sz="2400" dirty="0"/>
          </a:p>
        </p:txBody>
      </p:sp>
      <p:sp>
        <p:nvSpPr>
          <p:cNvPr id="5" name="TextBox 4"/>
          <p:cNvSpPr txBox="1"/>
          <p:nvPr/>
        </p:nvSpPr>
        <p:spPr>
          <a:xfrm>
            <a:off x="1219200" y="6518787"/>
            <a:ext cx="4955458" cy="369332"/>
          </a:xfrm>
          <a:prstGeom prst="rect">
            <a:avLst/>
          </a:prstGeom>
          <a:noFill/>
        </p:spPr>
        <p:txBody>
          <a:bodyPr wrap="square" rtlCol="0">
            <a:spAutoFit/>
          </a:bodyPr>
          <a:lstStyle/>
          <a:p>
            <a:endParaRPr lang="en-US" dirty="0"/>
          </a:p>
        </p:txBody>
      </p:sp>
      <p:sp>
        <p:nvSpPr>
          <p:cNvPr id="6" name="TextBox 5"/>
          <p:cNvSpPr txBox="1"/>
          <p:nvPr/>
        </p:nvSpPr>
        <p:spPr>
          <a:xfrm>
            <a:off x="1061884" y="4493342"/>
            <a:ext cx="6892413"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smtClean="0"/>
              <a:t>The purpose of everything we have discussed today is to create a system to allow for data-based, timely action to improve student achievement</a:t>
            </a:r>
            <a:endParaRPr lang="en-US" sz="2800" b="1" dirty="0"/>
          </a:p>
        </p:txBody>
      </p:sp>
    </p:spTree>
    <p:extLst>
      <p:ext uri="{BB962C8B-B14F-4D97-AF65-F5344CB8AC3E}">
        <p14:creationId xmlns:p14="http://schemas.microsoft.com/office/powerpoint/2010/main" val="4267795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Plan Implementation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62</a:t>
            </a:fld>
            <a:endParaRPr lang="en-US" dirty="0" smtClean="0"/>
          </a:p>
        </p:txBody>
      </p:sp>
      <p:graphicFrame>
        <p:nvGraphicFramePr>
          <p:cNvPr id="4" name="Diagram 3"/>
          <p:cNvGraphicFramePr/>
          <p:nvPr>
            <p:extLst/>
          </p:nvPr>
        </p:nvGraphicFramePr>
        <p:xfrm>
          <a:off x="124691" y="1040016"/>
          <a:ext cx="8886305" cy="191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99457" y="2527066"/>
            <a:ext cx="1620982" cy="2593571"/>
          </a:xfrm>
          <a:prstGeom prst="rect">
            <a:avLst/>
          </a:prstGeom>
          <a:solidFill>
            <a:schemeClr val="accent3">
              <a:lumMod val="20000"/>
              <a:lumOff val="80000"/>
            </a:schemeClr>
          </a:solidFill>
        </p:spPr>
        <p:txBody>
          <a:bodyPr wrap="square" rtlCol="0">
            <a:noAutofit/>
          </a:bodyPr>
          <a:lstStyle/>
          <a:p>
            <a:r>
              <a:rPr lang="en-US" sz="1600" dirty="0" smtClean="0"/>
              <a:t>How do you talk about systems to make sure everybody is on the same page?</a:t>
            </a:r>
            <a:endParaRPr lang="en-US" sz="1600" dirty="0"/>
          </a:p>
        </p:txBody>
      </p:sp>
      <p:sp>
        <p:nvSpPr>
          <p:cNvPr id="14" name="TextBox 13"/>
          <p:cNvSpPr txBox="1"/>
          <p:nvPr/>
        </p:nvSpPr>
        <p:spPr>
          <a:xfrm>
            <a:off x="155383" y="2534872"/>
            <a:ext cx="1620982" cy="2593571"/>
          </a:xfrm>
          <a:prstGeom prst="rect">
            <a:avLst/>
          </a:prstGeom>
          <a:solidFill>
            <a:schemeClr val="accent2">
              <a:lumMod val="20000"/>
              <a:lumOff val="80000"/>
            </a:schemeClr>
          </a:solidFill>
        </p:spPr>
        <p:txBody>
          <a:bodyPr wrap="square" rtlCol="0">
            <a:noAutofit/>
          </a:bodyPr>
          <a:lstStyle/>
          <a:p>
            <a:r>
              <a:rPr lang="en-US" sz="1600" dirty="0" smtClean="0"/>
              <a:t>What will success look like at the end of the year? Quarterly? Monthly? Weekly?</a:t>
            </a:r>
            <a:endParaRPr lang="en-US" sz="1600" dirty="0"/>
          </a:p>
        </p:txBody>
      </p:sp>
      <p:sp>
        <p:nvSpPr>
          <p:cNvPr id="15" name="TextBox 14"/>
          <p:cNvSpPr txBox="1"/>
          <p:nvPr/>
        </p:nvSpPr>
        <p:spPr>
          <a:xfrm>
            <a:off x="3639587" y="2527070"/>
            <a:ext cx="1620982" cy="2593571"/>
          </a:xfrm>
          <a:prstGeom prst="rect">
            <a:avLst/>
          </a:prstGeom>
          <a:solidFill>
            <a:schemeClr val="accent4">
              <a:lumMod val="20000"/>
              <a:lumOff val="80000"/>
            </a:schemeClr>
          </a:solidFill>
        </p:spPr>
        <p:txBody>
          <a:bodyPr wrap="square" rtlCol="0">
            <a:noAutofit/>
          </a:bodyPr>
          <a:lstStyle/>
          <a:p>
            <a:r>
              <a:rPr lang="en-US" sz="1600" dirty="0" smtClean="0"/>
              <a:t>Do you have an action plan that can be followed and implemented?</a:t>
            </a:r>
            <a:endParaRPr lang="en-US" sz="1600" dirty="0"/>
          </a:p>
        </p:txBody>
      </p:sp>
      <p:sp>
        <p:nvSpPr>
          <p:cNvPr id="16" name="TextBox 15"/>
          <p:cNvSpPr txBox="1"/>
          <p:nvPr/>
        </p:nvSpPr>
        <p:spPr>
          <a:xfrm>
            <a:off x="5379717" y="2527068"/>
            <a:ext cx="1620982" cy="2593571"/>
          </a:xfrm>
          <a:prstGeom prst="rect">
            <a:avLst/>
          </a:prstGeom>
          <a:solidFill>
            <a:schemeClr val="accent5">
              <a:lumMod val="20000"/>
              <a:lumOff val="80000"/>
            </a:schemeClr>
          </a:solidFill>
        </p:spPr>
        <p:txBody>
          <a:bodyPr wrap="square" rtlCol="0">
            <a:noAutofit/>
          </a:bodyPr>
          <a:lstStyle/>
          <a:p>
            <a:r>
              <a:rPr lang="en-US" sz="1600" dirty="0" smtClean="0"/>
              <a:t>What data will you collect on a  regular basis to know if you are successful?</a:t>
            </a:r>
            <a:endParaRPr lang="en-US" sz="1600" dirty="0"/>
          </a:p>
        </p:txBody>
      </p:sp>
      <p:sp>
        <p:nvSpPr>
          <p:cNvPr id="17" name="TextBox 16"/>
          <p:cNvSpPr txBox="1"/>
          <p:nvPr/>
        </p:nvSpPr>
        <p:spPr>
          <a:xfrm>
            <a:off x="7119847" y="2527067"/>
            <a:ext cx="1620982" cy="2593571"/>
          </a:xfrm>
          <a:prstGeom prst="rect">
            <a:avLst/>
          </a:prstGeom>
          <a:solidFill>
            <a:schemeClr val="accent6">
              <a:lumMod val="20000"/>
              <a:lumOff val="80000"/>
            </a:schemeClr>
          </a:solidFill>
        </p:spPr>
        <p:txBody>
          <a:bodyPr wrap="square" rtlCol="0">
            <a:noAutofit/>
          </a:bodyPr>
          <a:lstStyle/>
          <a:p>
            <a:r>
              <a:rPr lang="en-US" sz="1600" dirty="0" smtClean="0"/>
              <a:t>How and when will you discuss implementation data? How will you know the actions to take?</a:t>
            </a:r>
            <a:endParaRPr lang="en-US" sz="1600" dirty="0"/>
          </a:p>
        </p:txBody>
      </p:sp>
    </p:spTree>
    <p:extLst>
      <p:ext uri="{BB962C8B-B14F-4D97-AF65-F5344CB8AC3E}">
        <p14:creationId xmlns:p14="http://schemas.microsoft.com/office/powerpoint/2010/main" val="39358580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763778"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We Value Your Feedback!!</a:t>
            </a:r>
          </a:p>
        </p:txBody>
      </p:sp>
      <p:sp>
        <p:nvSpPr>
          <p:cNvPr id="485379" name="Rectangle 3"/>
          <p:cNvSpPr>
            <a:spLocks noGrp="1" noChangeArrowheads="1"/>
          </p:cNvSpPr>
          <p:nvPr>
            <p:ph idx="1"/>
          </p:nvPr>
        </p:nvSpPr>
        <p:spPr>
          <a:xfrm>
            <a:off x="457200" y="1752600"/>
            <a:ext cx="8229600" cy="4419600"/>
          </a:xfrm>
        </p:spPr>
        <p:txBody>
          <a:bodyPr>
            <a:normAutofit lnSpcReduction="10000"/>
          </a:bodyPr>
          <a:lstStyle/>
          <a:p>
            <a:pPr>
              <a:defRPr/>
            </a:pPr>
            <a:r>
              <a:rPr lang="en-US" sz="3000" dirty="0" smtClean="0">
                <a:ea typeface="ＭＳ Ｐゴシック" charset="-128"/>
              </a:rPr>
              <a:t>Use sticky notes</a:t>
            </a:r>
            <a:endParaRPr lang="en-US" sz="3000" dirty="0">
              <a:ea typeface="ＭＳ Ｐゴシック" charset="-128"/>
            </a:endParaRPr>
          </a:p>
          <a:p>
            <a:pPr lvl="1">
              <a:lnSpc>
                <a:spcPct val="110000"/>
              </a:lnSpc>
              <a:spcBef>
                <a:spcPts val="1800"/>
              </a:spcBef>
              <a:defRPr/>
            </a:pPr>
            <a:r>
              <a:rPr lang="en-US" sz="3500" dirty="0">
                <a:ea typeface="ＭＳ Ｐゴシック" charset="-128"/>
              </a:rPr>
              <a:t>+</a:t>
            </a:r>
            <a:r>
              <a:rPr lang="en-US" sz="2600" dirty="0">
                <a:ea typeface="ＭＳ Ｐゴシック" charset="-128"/>
              </a:rPr>
              <a:t> </a:t>
            </a:r>
            <a:r>
              <a:rPr lang="en-US" sz="2600" dirty="0" smtClean="0">
                <a:ea typeface="ＭＳ Ｐゴシック" charset="-128"/>
              </a:rPr>
              <a:t>The </a:t>
            </a:r>
            <a:r>
              <a:rPr lang="en-US" sz="2600" dirty="0">
                <a:ea typeface="ＭＳ Ｐゴシック" charset="-128"/>
              </a:rPr>
              <a:t>aspects of this session that you liked or worked for you.</a:t>
            </a:r>
          </a:p>
          <a:p>
            <a:pPr lvl="1">
              <a:lnSpc>
                <a:spcPct val="110000"/>
              </a:lnSpc>
              <a:spcBef>
                <a:spcPts val="1800"/>
              </a:spcBef>
              <a:defRPr/>
            </a:pPr>
            <a:r>
              <a:rPr lang="en-US" sz="2600" dirty="0">
                <a:ea typeface="ＭＳ Ｐゴシック" charset="-128"/>
                <a:sym typeface="Webdings" pitchFamily="18" charset="2"/>
              </a:rPr>
              <a:t>The things you </a:t>
            </a:r>
            <a:r>
              <a:rPr lang="en-US" sz="2600" dirty="0" smtClean="0">
                <a:ea typeface="ＭＳ Ｐゴシック" charset="-128"/>
                <a:sym typeface="Webdings" pitchFamily="18" charset="2"/>
              </a:rPr>
              <a:t>will change in your practice or that you would </a:t>
            </a:r>
            <a:r>
              <a:rPr lang="en-US" sz="2600" dirty="0">
                <a:ea typeface="ＭＳ Ｐゴシック" charset="-128"/>
                <a:sym typeface="Webdings" pitchFamily="18" charset="2"/>
              </a:rPr>
              <a:t>change about this session</a:t>
            </a:r>
            <a:r>
              <a:rPr lang="en-US" sz="2600" dirty="0" smtClean="0">
                <a:ea typeface="ＭＳ Ｐゴシック" charset="-128"/>
                <a:sym typeface="Webdings" pitchFamily="18" charset="2"/>
              </a:rPr>
              <a:t>.</a:t>
            </a:r>
          </a:p>
          <a:p>
            <a:pPr lvl="1">
              <a:lnSpc>
                <a:spcPct val="110000"/>
              </a:lnSpc>
              <a:spcBef>
                <a:spcPts val="1800"/>
              </a:spcBef>
              <a:defRPr/>
            </a:pPr>
            <a:r>
              <a:rPr lang="en-US" sz="2600" dirty="0" smtClean="0">
                <a:ea typeface="ＭＳ Ｐゴシック" charset="-128"/>
                <a:sym typeface="Webdings" pitchFamily="18" charset="2"/>
              </a:rPr>
              <a:t> ? Questions that you still have or things we didn’t get to today.</a:t>
            </a:r>
          </a:p>
          <a:p>
            <a:pPr lvl="1">
              <a:lnSpc>
                <a:spcPct val="110000"/>
              </a:lnSpc>
              <a:spcBef>
                <a:spcPts val="1800"/>
              </a:spcBef>
              <a:defRPr/>
            </a:pPr>
            <a:r>
              <a:rPr lang="en-US" sz="2600" dirty="0" smtClean="0">
                <a:ea typeface="ＭＳ Ｐゴシック" charset="-128"/>
                <a:sym typeface="Webdings" pitchFamily="18" charset="2"/>
              </a:rPr>
              <a:t> !  New ideas, ah-has, innovations.</a:t>
            </a:r>
          </a:p>
          <a:p>
            <a:pPr marL="365760" lvl="1" indent="0">
              <a:buNone/>
              <a:defRPr/>
            </a:pPr>
            <a:endParaRPr lang="en-US" dirty="0">
              <a:ea typeface="ＭＳ Ｐゴシック" charset="-128"/>
              <a:sym typeface="Webdings" pitchFamily="18" charset="2"/>
            </a:endParaRPr>
          </a:p>
        </p:txBody>
      </p:sp>
      <p:pic>
        <p:nvPicPr>
          <p:cNvPr id="92165" name="Picture 2" descr="C:\Documents and Settings\jobrian\Local Settings\Temporary Internet Files\Content.IE5\GMQGEBOW\MC900290926[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79832" y="304800"/>
            <a:ext cx="13719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88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Leadership Team Meeting</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4" name="TextBox 3"/>
          <p:cNvSpPr txBox="1"/>
          <p:nvPr/>
        </p:nvSpPr>
        <p:spPr>
          <a:xfrm>
            <a:off x="1333209" y="2114986"/>
            <a:ext cx="6219316" cy="369332"/>
          </a:xfrm>
          <a:prstGeom prst="rect">
            <a:avLst/>
          </a:prstGeom>
          <a:noFill/>
        </p:spPr>
        <p:txBody>
          <a:bodyPr wrap="square" rtlCol="0">
            <a:spAutoFit/>
          </a:bodyPr>
          <a:lstStyle/>
          <a:p>
            <a:r>
              <a:rPr lang="en-US" dirty="0" smtClean="0"/>
              <a:t>5-7 minute video</a:t>
            </a:r>
            <a:endParaRPr lang="en-US" dirty="0"/>
          </a:p>
        </p:txBody>
      </p:sp>
      <p:pic>
        <p:nvPicPr>
          <p:cNvPr id="3074" name="Picture 2" descr="http://truministry.com/wp-content/uploads/2014/03/3-5-1775914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95449" y="3382435"/>
            <a:ext cx="6148552" cy="347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5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1069"/>
            <a:ext cx="8381260" cy="586555"/>
          </a:xfrm>
        </p:spPr>
        <p:txBody>
          <a:bodyPr/>
          <a:lstStyle/>
          <a:p>
            <a:r>
              <a:rPr lang="en-US" sz="2400" dirty="0"/>
              <a:t>Debrief of the Mock </a:t>
            </a:r>
            <a:r>
              <a:rPr lang="en-US" sz="2400" dirty="0" smtClean="0"/>
              <a:t>Leadership Team Meeting</a:t>
            </a:r>
            <a:endParaRPr lang="en-US" sz="2400" dirty="0"/>
          </a:p>
        </p:txBody>
      </p:sp>
      <p:sp>
        <p:nvSpPr>
          <p:cNvPr id="3" name="Footer Placeholder 2"/>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4" name="TextBox 3"/>
          <p:cNvSpPr txBox="1"/>
          <p:nvPr/>
        </p:nvSpPr>
        <p:spPr>
          <a:xfrm>
            <a:off x="962758" y="1591896"/>
            <a:ext cx="7062422" cy="4031873"/>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385763" indent="-385763" fontAlgn="base">
              <a:buFontTx/>
              <a:buAutoNum type="arabicPeriod"/>
            </a:pPr>
            <a:r>
              <a:rPr lang="en-US" sz="3200" dirty="0">
                <a:solidFill>
                  <a:srgbClr val="5C6670"/>
                </a:solidFill>
              </a:rPr>
              <a:t>What </a:t>
            </a:r>
            <a:r>
              <a:rPr lang="en-US" sz="3200" dirty="0" smtClean="0">
                <a:solidFill>
                  <a:srgbClr val="5C6670"/>
                </a:solidFill>
              </a:rPr>
              <a:t>did the principal (and others) do in preparation for the meeting?</a:t>
            </a:r>
          </a:p>
          <a:p>
            <a:pPr marL="385763" indent="-385763" fontAlgn="base">
              <a:buFontTx/>
              <a:buAutoNum type="arabicPeriod"/>
            </a:pPr>
            <a:r>
              <a:rPr lang="en-US" sz="3200" dirty="0" smtClean="0">
                <a:solidFill>
                  <a:srgbClr val="5C6670"/>
                </a:solidFill>
              </a:rPr>
              <a:t>What did you notice about the flow of the meeting? The tone? How does it compare to your current leadership team meetings?</a:t>
            </a:r>
          </a:p>
          <a:p>
            <a:pPr marL="385763" indent="-385763" fontAlgn="base">
              <a:buFontTx/>
              <a:buAutoNum type="arabicPeriod"/>
            </a:pPr>
            <a:r>
              <a:rPr lang="en-US" sz="3200" dirty="0" smtClean="0">
                <a:solidFill>
                  <a:srgbClr val="5C6670"/>
                </a:solidFill>
              </a:rPr>
              <a:t>What data needs to be available to make the meeting impactful?</a:t>
            </a:r>
            <a:endParaRPr lang="en-US" sz="3200" dirty="0">
              <a:solidFill>
                <a:srgbClr val="5C6670"/>
              </a:solidFill>
            </a:endParaRPr>
          </a:p>
        </p:txBody>
      </p:sp>
    </p:spTree>
    <p:extLst>
      <p:ext uri="{BB962C8B-B14F-4D97-AF65-F5344CB8AC3E}">
        <p14:creationId xmlns:p14="http://schemas.microsoft.com/office/powerpoint/2010/main" val="31776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9869"/>
            <a:ext cx="8381260" cy="586555"/>
          </a:xfrm>
        </p:spPr>
        <p:txBody>
          <a:bodyPr/>
          <a:lstStyle/>
          <a:p>
            <a:r>
              <a:rPr lang="en-US" dirty="0" smtClean="0"/>
              <a:t>Core Idea</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9</a:t>
            </a:fld>
            <a:endParaRPr lang="en-US" dirty="0" smtClean="0"/>
          </a:p>
        </p:txBody>
      </p:sp>
      <p:sp>
        <p:nvSpPr>
          <p:cNvPr id="4" name="TextBox 3"/>
          <p:cNvSpPr txBox="1"/>
          <p:nvPr/>
        </p:nvSpPr>
        <p:spPr>
          <a:xfrm>
            <a:off x="1160636" y="1825391"/>
            <a:ext cx="6989373" cy="33547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buClr>
                <a:srgbClr val="00B050"/>
              </a:buClr>
              <a:buSzPct val="125000"/>
            </a:pPr>
            <a:endParaRPr lang="en-US" sz="2800" dirty="0"/>
          </a:p>
          <a:p>
            <a:pPr lvl="0" algn="ctr">
              <a:buClr>
                <a:srgbClr val="00B050"/>
              </a:buClr>
              <a:buSzPct val="125000"/>
            </a:pPr>
            <a:r>
              <a:rPr lang="en-US" sz="3200" dirty="0" smtClean="0"/>
              <a:t>We need to set up systems to </a:t>
            </a:r>
            <a:r>
              <a:rPr lang="en-US" sz="3200" dirty="0"/>
              <a:t>routinely </a:t>
            </a:r>
            <a:r>
              <a:rPr lang="en-US" sz="3200" b="1" dirty="0" smtClean="0">
                <a:solidFill>
                  <a:srgbClr val="00B050"/>
                </a:solidFill>
              </a:rPr>
              <a:t>monitor </a:t>
            </a:r>
            <a:r>
              <a:rPr lang="en-US" sz="3200" b="1" dirty="0">
                <a:solidFill>
                  <a:srgbClr val="00B050"/>
                </a:solidFill>
              </a:rPr>
              <a:t>the connection </a:t>
            </a:r>
            <a:r>
              <a:rPr lang="en-US" sz="3200" dirty="0"/>
              <a:t>of the work we are </a:t>
            </a:r>
            <a:r>
              <a:rPr lang="en-US" sz="3200" i="1" dirty="0"/>
              <a:t>doing </a:t>
            </a:r>
            <a:r>
              <a:rPr lang="en-US" sz="3200" dirty="0"/>
              <a:t>and the </a:t>
            </a:r>
            <a:r>
              <a:rPr lang="en-US" sz="3200" i="1" dirty="0"/>
              <a:t>goals </a:t>
            </a:r>
            <a:r>
              <a:rPr lang="en-US" sz="3200" dirty="0"/>
              <a:t>that we </a:t>
            </a:r>
            <a:r>
              <a:rPr lang="en-US" sz="3200" dirty="0" smtClean="0"/>
              <a:t>seek and </a:t>
            </a:r>
            <a:r>
              <a:rPr lang="en-US" sz="3200" b="1" dirty="0" smtClean="0">
                <a:solidFill>
                  <a:srgbClr val="00B050"/>
                </a:solidFill>
              </a:rPr>
              <a:t>take timely action </a:t>
            </a:r>
            <a:r>
              <a:rPr lang="en-US" sz="3200" dirty="0" smtClean="0"/>
              <a:t>as necessary.</a:t>
            </a:r>
            <a:endParaRPr lang="en-US" sz="3200" dirty="0"/>
          </a:p>
          <a:p>
            <a:pPr lvl="0">
              <a:buClr>
                <a:srgbClr val="00B050"/>
              </a:buClr>
              <a:buSzPct val="125000"/>
            </a:pPr>
            <a:endParaRPr lang="en-US" sz="2800" dirty="0"/>
          </a:p>
          <a:p>
            <a:pPr lvl="0">
              <a:buClr>
                <a:srgbClr val="00B050"/>
              </a:buClr>
              <a:buSzPct val="125000"/>
            </a:pPr>
            <a:endParaRPr lang="en-US" sz="2800" dirty="0"/>
          </a:p>
        </p:txBody>
      </p:sp>
    </p:spTree>
    <p:extLst>
      <p:ext uri="{BB962C8B-B14F-4D97-AF65-F5344CB8AC3E}">
        <p14:creationId xmlns:p14="http://schemas.microsoft.com/office/powerpoint/2010/main" val="274080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CDE_PowerPoint_Template_Blue" id="{0358C98D-51FF-4E71-A370-0607C3980956}" vid="{08097029-5D46-407C-B9EE-3827EB6F7E38}"/>
    </a:ext>
  </a:extLst>
</a:theme>
</file>

<file path=ppt/theme/theme2.xml><?xml version="1.0" encoding="utf-8"?>
<a:theme xmlns:a="http://schemas.openxmlformats.org/drawingml/2006/main" name="1_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eme1">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Theme1" id="{6912F0A5-2B45-4205-913D-E636DDFB836D}" vid="{EA24A7F2-3FBE-4544-B0E2-E6EAFC7C671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CDE_PowerPoint_Template_Blue</Template>
  <TotalTime>14791</TotalTime>
  <Words>4496</Words>
  <Application>Microsoft Office PowerPoint</Application>
  <PresentationFormat>On-screen Show (4:3)</PresentationFormat>
  <Paragraphs>716</Paragraphs>
  <Slides>63</Slides>
  <Notes>55</Notes>
  <HiddenSlides>0</HiddenSlides>
  <MMClips>0</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CDE THEME</vt:lpstr>
      <vt:lpstr>1_CDE THEME</vt:lpstr>
      <vt:lpstr>2_CDE THEME</vt:lpstr>
      <vt:lpstr>Theme1</vt:lpstr>
      <vt:lpstr>PowerPoint Presentation</vt:lpstr>
      <vt:lpstr>Welcome and Introductions</vt:lpstr>
      <vt:lpstr>Norms and Expectations</vt:lpstr>
      <vt:lpstr>Logistics</vt:lpstr>
      <vt:lpstr>Today’s Objectives</vt:lpstr>
      <vt:lpstr>Mock Leadership Team Meeting</vt:lpstr>
      <vt:lpstr>Watch Leadership Team Meeting</vt:lpstr>
      <vt:lpstr>Debrief of the Mock Leadership Team Meeting</vt:lpstr>
      <vt:lpstr>Core Idea</vt:lpstr>
      <vt:lpstr>System for Plan Implementation</vt:lpstr>
      <vt:lpstr>What are you trying to accomplish this year?</vt:lpstr>
      <vt:lpstr>Compare to UIP</vt:lpstr>
      <vt:lpstr>System for Plan Implementation</vt:lpstr>
      <vt:lpstr>What Research Says</vt:lpstr>
      <vt:lpstr>What Research Says</vt:lpstr>
      <vt:lpstr>Conditions for Improvement</vt:lpstr>
      <vt:lpstr>Deep Dive into the Conditions</vt:lpstr>
      <vt:lpstr>Compare to Current Plan</vt:lpstr>
      <vt:lpstr>System for Plan Implementation</vt:lpstr>
      <vt:lpstr>Factors to consider in Action Plan</vt:lpstr>
      <vt:lpstr>What does success look like?</vt:lpstr>
      <vt:lpstr>Reflection: Action Steps</vt:lpstr>
      <vt:lpstr>System for Plan Implementation</vt:lpstr>
      <vt:lpstr>How do we discuss Adult Actions?</vt:lpstr>
      <vt:lpstr>2 Questions You Need to Answer</vt:lpstr>
      <vt:lpstr>Compare to UIP</vt:lpstr>
      <vt:lpstr>System for Plan Implementation</vt:lpstr>
      <vt:lpstr>Use Systemic Ways to Collect Data</vt:lpstr>
      <vt:lpstr>Effective Systems</vt:lpstr>
      <vt:lpstr>Observing Classrooms</vt:lpstr>
      <vt:lpstr>PowerPoint Presentation</vt:lpstr>
      <vt:lpstr>Effective Walk-Throughs</vt:lpstr>
      <vt:lpstr>Example Walk-Through System</vt:lpstr>
      <vt:lpstr>Teacher Coaching</vt:lpstr>
      <vt:lpstr>PowerPoint Presentation</vt:lpstr>
      <vt:lpstr>Compare and Contrast Walk-Throughs and Teacher Coaching</vt:lpstr>
      <vt:lpstr>Walk-Through/ Coaching Possible Benchmarks</vt:lpstr>
      <vt:lpstr>Lesson Plans &amp; Teacher Collaboration</vt:lpstr>
      <vt:lpstr>PowerPoint Presentation</vt:lpstr>
      <vt:lpstr>Lesson Plan Feedback Considerations</vt:lpstr>
      <vt:lpstr>Purpose of Observing PLCs</vt:lpstr>
      <vt:lpstr>Other Useful Tools/ Systems</vt:lpstr>
      <vt:lpstr>PowerPoint Presentation</vt:lpstr>
      <vt:lpstr>System for Plan Implementation</vt:lpstr>
      <vt:lpstr>What is the Purpose of Implementation Benchmarks?</vt:lpstr>
      <vt:lpstr>Implementation Benchmarks</vt:lpstr>
      <vt:lpstr>PowerPoint Presentation</vt:lpstr>
      <vt:lpstr>How Do You Know? </vt:lpstr>
      <vt:lpstr>Sample Evidence of Progress</vt:lpstr>
      <vt:lpstr>Benchmark Considerations</vt:lpstr>
      <vt:lpstr>Considerations for Implementation Benchmarks </vt:lpstr>
      <vt:lpstr>Sample Action Step and Implementation Benchmark</vt:lpstr>
      <vt:lpstr>Draft an Effective System</vt:lpstr>
      <vt:lpstr>System for Plan Implementation</vt:lpstr>
      <vt:lpstr>Complete School Data Set</vt:lpstr>
      <vt:lpstr>Pull it All Together</vt:lpstr>
      <vt:lpstr>Performance Management Cycle</vt:lpstr>
      <vt:lpstr>Performance Management Cycle</vt:lpstr>
      <vt:lpstr>Sample Agenda &amp; Participants</vt:lpstr>
      <vt:lpstr>Example Tools</vt:lpstr>
      <vt:lpstr>Grounding in Purpose</vt:lpstr>
      <vt:lpstr>System for Plan Implementation</vt:lpstr>
      <vt:lpstr>We Value Your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Alive</dc:title>
  <dc:creator>Swanson, Andy</dc:creator>
  <cp:lastModifiedBy>Loften, Erin</cp:lastModifiedBy>
  <cp:revision>100</cp:revision>
  <cp:lastPrinted>2012-08-20T17:42:27Z</cp:lastPrinted>
  <dcterms:created xsi:type="dcterms:W3CDTF">2015-09-22T18:30:20Z</dcterms:created>
  <dcterms:modified xsi:type="dcterms:W3CDTF">2015-10-29T16:21:05Z</dcterms:modified>
</cp:coreProperties>
</file>