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323" r:id="rId4"/>
    <p:sldId id="32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9784E9-FDE5-4AF6-A9DF-E67250B86121}" v="11" dt="2024-04-09T20:13:45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1363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rciaga, Jamie" userId="6fea095e-b46c-4ab8-be03-64bad2752b49" providerId="ADAL" clId="{949784E9-FDE5-4AF6-A9DF-E67250B86121}"/>
    <pc:docChg chg="undo custSel addSld delSld modSld sldOrd delMainMaster">
      <pc:chgData name="Burciaga, Jamie" userId="6fea095e-b46c-4ab8-be03-64bad2752b49" providerId="ADAL" clId="{949784E9-FDE5-4AF6-A9DF-E67250B86121}" dt="2024-04-09T20:17:51.281" v="762" actId="255"/>
      <pc:docMkLst>
        <pc:docMk/>
      </pc:docMkLst>
      <pc:sldChg chg="modSp mod">
        <pc:chgData name="Burciaga, Jamie" userId="6fea095e-b46c-4ab8-be03-64bad2752b49" providerId="ADAL" clId="{949784E9-FDE5-4AF6-A9DF-E67250B86121}" dt="2024-04-09T19:43:39.874" v="99" actId="20577"/>
        <pc:sldMkLst>
          <pc:docMk/>
          <pc:sldMk cId="3044915438" sldId="256"/>
        </pc:sldMkLst>
        <pc:spChg chg="mod">
          <ac:chgData name="Burciaga, Jamie" userId="6fea095e-b46c-4ab8-be03-64bad2752b49" providerId="ADAL" clId="{949784E9-FDE5-4AF6-A9DF-E67250B86121}" dt="2024-04-09T19:43:07.210" v="45" actId="20577"/>
          <ac:spMkLst>
            <pc:docMk/>
            <pc:sldMk cId="3044915438" sldId="256"/>
            <ac:spMk id="2" creationId="{00000000-0000-0000-0000-000000000000}"/>
          </ac:spMkLst>
        </pc:spChg>
        <pc:spChg chg="mod">
          <ac:chgData name="Burciaga, Jamie" userId="6fea095e-b46c-4ab8-be03-64bad2752b49" providerId="ADAL" clId="{949784E9-FDE5-4AF6-A9DF-E67250B86121}" dt="2024-04-09T19:43:39.874" v="99" actId="20577"/>
          <ac:spMkLst>
            <pc:docMk/>
            <pc:sldMk cId="3044915438" sldId="256"/>
            <ac:spMk id="3" creationId="{00000000-0000-0000-0000-000000000000}"/>
          </ac:spMkLst>
        </pc:spChg>
      </pc:sldChg>
      <pc:sldChg chg="modSp mod">
        <pc:chgData name="Burciaga, Jamie" userId="6fea095e-b46c-4ab8-be03-64bad2752b49" providerId="ADAL" clId="{949784E9-FDE5-4AF6-A9DF-E67250B86121}" dt="2024-04-09T20:17:51.281" v="762" actId="255"/>
        <pc:sldMkLst>
          <pc:docMk/>
          <pc:sldMk cId="638276779" sldId="257"/>
        </pc:sldMkLst>
        <pc:spChg chg="mod">
          <ac:chgData name="Burciaga, Jamie" userId="6fea095e-b46c-4ab8-be03-64bad2752b49" providerId="ADAL" clId="{949784E9-FDE5-4AF6-A9DF-E67250B86121}" dt="2024-04-09T19:44:59.991" v="185" actId="20577"/>
          <ac:spMkLst>
            <pc:docMk/>
            <pc:sldMk cId="638276779" sldId="257"/>
            <ac:spMk id="2" creationId="{00000000-0000-0000-0000-000000000000}"/>
          </ac:spMkLst>
        </pc:spChg>
        <pc:spChg chg="mod">
          <ac:chgData name="Burciaga, Jamie" userId="6fea095e-b46c-4ab8-be03-64bad2752b49" providerId="ADAL" clId="{949784E9-FDE5-4AF6-A9DF-E67250B86121}" dt="2024-04-09T20:17:51.281" v="762" actId="255"/>
          <ac:spMkLst>
            <pc:docMk/>
            <pc:sldMk cId="638276779" sldId="257"/>
            <ac:spMk id="3" creationId="{00000000-0000-0000-0000-000000000000}"/>
          </ac:spMkLst>
        </pc:spChg>
      </pc:sldChg>
      <pc:sldChg chg="del">
        <pc:chgData name="Burciaga, Jamie" userId="6fea095e-b46c-4ab8-be03-64bad2752b49" providerId="ADAL" clId="{949784E9-FDE5-4AF6-A9DF-E67250B86121}" dt="2024-04-09T20:00:35.342" v="497" actId="2696"/>
        <pc:sldMkLst>
          <pc:docMk/>
          <pc:sldMk cId="1664782511" sldId="262"/>
        </pc:sldMkLst>
      </pc:sldChg>
      <pc:sldChg chg="del">
        <pc:chgData name="Burciaga, Jamie" userId="6fea095e-b46c-4ab8-be03-64bad2752b49" providerId="ADAL" clId="{949784E9-FDE5-4AF6-A9DF-E67250B86121}" dt="2024-04-09T20:00:20.420" v="493" actId="2696"/>
        <pc:sldMkLst>
          <pc:docMk/>
          <pc:sldMk cId="704153224" sldId="264"/>
        </pc:sldMkLst>
      </pc:sldChg>
      <pc:sldChg chg="del">
        <pc:chgData name="Burciaga, Jamie" userId="6fea095e-b46c-4ab8-be03-64bad2752b49" providerId="ADAL" clId="{949784E9-FDE5-4AF6-A9DF-E67250B86121}" dt="2024-04-09T20:00:28.366" v="495" actId="2696"/>
        <pc:sldMkLst>
          <pc:docMk/>
          <pc:sldMk cId="768221690" sldId="268"/>
        </pc:sldMkLst>
      </pc:sldChg>
      <pc:sldChg chg="del">
        <pc:chgData name="Burciaga, Jamie" userId="6fea095e-b46c-4ab8-be03-64bad2752b49" providerId="ADAL" clId="{949784E9-FDE5-4AF6-A9DF-E67250B86121}" dt="2024-04-09T20:00:24.347" v="494" actId="2696"/>
        <pc:sldMkLst>
          <pc:docMk/>
          <pc:sldMk cId="1978655987" sldId="270"/>
        </pc:sldMkLst>
      </pc:sldChg>
      <pc:sldChg chg="del">
        <pc:chgData name="Burciaga, Jamie" userId="6fea095e-b46c-4ab8-be03-64bad2752b49" providerId="ADAL" clId="{949784E9-FDE5-4AF6-A9DF-E67250B86121}" dt="2024-04-09T20:01:11.463" v="506" actId="2696"/>
        <pc:sldMkLst>
          <pc:docMk/>
          <pc:sldMk cId="1572911396" sldId="275"/>
        </pc:sldMkLst>
      </pc:sldChg>
      <pc:sldChg chg="del">
        <pc:chgData name="Burciaga, Jamie" userId="6fea095e-b46c-4ab8-be03-64bad2752b49" providerId="ADAL" clId="{949784E9-FDE5-4AF6-A9DF-E67250B86121}" dt="2024-04-09T20:00:39.246" v="498" actId="2696"/>
        <pc:sldMkLst>
          <pc:docMk/>
          <pc:sldMk cId="2460428458" sldId="277"/>
        </pc:sldMkLst>
      </pc:sldChg>
      <pc:sldChg chg="del ord">
        <pc:chgData name="Burciaga, Jamie" userId="6fea095e-b46c-4ab8-be03-64bad2752b49" providerId="ADAL" clId="{949784E9-FDE5-4AF6-A9DF-E67250B86121}" dt="2024-04-09T20:00:55.486" v="503" actId="2696"/>
        <pc:sldMkLst>
          <pc:docMk/>
          <pc:sldMk cId="846844029" sldId="278"/>
        </pc:sldMkLst>
      </pc:sldChg>
      <pc:sldChg chg="del">
        <pc:chgData name="Burciaga, Jamie" userId="6fea095e-b46c-4ab8-be03-64bad2752b49" providerId="ADAL" clId="{949784E9-FDE5-4AF6-A9DF-E67250B86121}" dt="2024-04-09T20:00:59.692" v="504" actId="2696"/>
        <pc:sldMkLst>
          <pc:docMk/>
          <pc:sldMk cId="414552345" sldId="279"/>
        </pc:sldMkLst>
      </pc:sldChg>
      <pc:sldChg chg="del">
        <pc:chgData name="Burciaga, Jamie" userId="6fea095e-b46c-4ab8-be03-64bad2752b49" providerId="ADAL" clId="{949784E9-FDE5-4AF6-A9DF-E67250B86121}" dt="2024-04-09T20:01:28.131" v="511" actId="2696"/>
        <pc:sldMkLst>
          <pc:docMk/>
          <pc:sldMk cId="1889588184" sldId="280"/>
        </pc:sldMkLst>
      </pc:sldChg>
      <pc:sldChg chg="del">
        <pc:chgData name="Burciaga, Jamie" userId="6fea095e-b46c-4ab8-be03-64bad2752b49" providerId="ADAL" clId="{949784E9-FDE5-4AF6-A9DF-E67250B86121}" dt="2024-04-09T20:01:31.572" v="512" actId="2696"/>
        <pc:sldMkLst>
          <pc:docMk/>
          <pc:sldMk cId="2305997312" sldId="281"/>
        </pc:sldMkLst>
      </pc:sldChg>
      <pc:sldChg chg="del">
        <pc:chgData name="Burciaga, Jamie" userId="6fea095e-b46c-4ab8-be03-64bad2752b49" providerId="ADAL" clId="{949784E9-FDE5-4AF6-A9DF-E67250B86121}" dt="2024-04-09T20:00:48.706" v="500" actId="2696"/>
        <pc:sldMkLst>
          <pc:docMk/>
          <pc:sldMk cId="2116330380" sldId="282"/>
        </pc:sldMkLst>
      </pc:sldChg>
      <pc:sldChg chg="del">
        <pc:chgData name="Burciaga, Jamie" userId="6fea095e-b46c-4ab8-be03-64bad2752b49" providerId="ADAL" clId="{949784E9-FDE5-4AF6-A9DF-E67250B86121}" dt="2024-04-09T20:01:07.582" v="505" actId="2696"/>
        <pc:sldMkLst>
          <pc:docMk/>
          <pc:sldMk cId="3157016480" sldId="283"/>
        </pc:sldMkLst>
      </pc:sldChg>
      <pc:sldChg chg="del">
        <pc:chgData name="Burciaga, Jamie" userId="6fea095e-b46c-4ab8-be03-64bad2752b49" providerId="ADAL" clId="{949784E9-FDE5-4AF6-A9DF-E67250B86121}" dt="2024-04-09T20:01:24.568" v="510" actId="2696"/>
        <pc:sldMkLst>
          <pc:docMk/>
          <pc:sldMk cId="2596320059" sldId="284"/>
        </pc:sldMkLst>
      </pc:sldChg>
      <pc:sldChg chg="del">
        <pc:chgData name="Burciaga, Jamie" userId="6fea095e-b46c-4ab8-be03-64bad2752b49" providerId="ADAL" clId="{949784E9-FDE5-4AF6-A9DF-E67250B86121}" dt="2024-04-09T20:01:14.750" v="507" actId="2696"/>
        <pc:sldMkLst>
          <pc:docMk/>
          <pc:sldMk cId="3388825460" sldId="285"/>
        </pc:sldMkLst>
      </pc:sldChg>
      <pc:sldChg chg="del">
        <pc:chgData name="Burciaga, Jamie" userId="6fea095e-b46c-4ab8-be03-64bad2752b49" providerId="ADAL" clId="{949784E9-FDE5-4AF6-A9DF-E67250B86121}" dt="2024-04-09T20:00:43.674" v="499" actId="2696"/>
        <pc:sldMkLst>
          <pc:docMk/>
          <pc:sldMk cId="3332865745" sldId="286"/>
        </pc:sldMkLst>
      </pc:sldChg>
      <pc:sldChg chg="del">
        <pc:chgData name="Burciaga, Jamie" userId="6fea095e-b46c-4ab8-be03-64bad2752b49" providerId="ADAL" clId="{949784E9-FDE5-4AF6-A9DF-E67250B86121}" dt="2024-04-09T20:01:34.954" v="513" actId="2696"/>
        <pc:sldMkLst>
          <pc:docMk/>
          <pc:sldMk cId="3152035987" sldId="287"/>
        </pc:sldMkLst>
      </pc:sldChg>
      <pc:sldChg chg="del">
        <pc:chgData name="Burciaga, Jamie" userId="6fea095e-b46c-4ab8-be03-64bad2752b49" providerId="ADAL" clId="{949784E9-FDE5-4AF6-A9DF-E67250B86121}" dt="2024-04-09T20:01:38.384" v="514" actId="2696"/>
        <pc:sldMkLst>
          <pc:docMk/>
          <pc:sldMk cId="69545393" sldId="288"/>
        </pc:sldMkLst>
      </pc:sldChg>
      <pc:sldChg chg="del">
        <pc:chgData name="Burciaga, Jamie" userId="6fea095e-b46c-4ab8-be03-64bad2752b49" providerId="ADAL" clId="{949784E9-FDE5-4AF6-A9DF-E67250B86121}" dt="2024-04-09T20:01:41.417" v="515" actId="2696"/>
        <pc:sldMkLst>
          <pc:docMk/>
          <pc:sldMk cId="3529623462" sldId="289"/>
        </pc:sldMkLst>
      </pc:sldChg>
      <pc:sldChg chg="del">
        <pc:chgData name="Burciaga, Jamie" userId="6fea095e-b46c-4ab8-be03-64bad2752b49" providerId="ADAL" clId="{949784E9-FDE5-4AF6-A9DF-E67250B86121}" dt="2024-04-09T20:01:45.560" v="516" actId="2696"/>
        <pc:sldMkLst>
          <pc:docMk/>
          <pc:sldMk cId="4212091054" sldId="290"/>
        </pc:sldMkLst>
      </pc:sldChg>
      <pc:sldChg chg="del">
        <pc:chgData name="Burciaga, Jamie" userId="6fea095e-b46c-4ab8-be03-64bad2752b49" providerId="ADAL" clId="{949784E9-FDE5-4AF6-A9DF-E67250B86121}" dt="2024-04-09T20:01:56.140" v="519" actId="2696"/>
        <pc:sldMkLst>
          <pc:docMk/>
          <pc:sldMk cId="719105794" sldId="291"/>
        </pc:sldMkLst>
      </pc:sldChg>
      <pc:sldChg chg="del">
        <pc:chgData name="Burciaga, Jamie" userId="6fea095e-b46c-4ab8-be03-64bad2752b49" providerId="ADAL" clId="{949784E9-FDE5-4AF6-A9DF-E67250B86121}" dt="2024-04-09T20:02:00.394" v="520" actId="2696"/>
        <pc:sldMkLst>
          <pc:docMk/>
          <pc:sldMk cId="3340873171" sldId="292"/>
        </pc:sldMkLst>
      </pc:sldChg>
      <pc:sldChg chg="del">
        <pc:chgData name="Burciaga, Jamie" userId="6fea095e-b46c-4ab8-be03-64bad2752b49" providerId="ADAL" clId="{949784E9-FDE5-4AF6-A9DF-E67250B86121}" dt="2024-04-09T20:02:03.499" v="521" actId="2696"/>
        <pc:sldMkLst>
          <pc:docMk/>
          <pc:sldMk cId="3347139681" sldId="293"/>
        </pc:sldMkLst>
      </pc:sldChg>
      <pc:sldChg chg="del">
        <pc:chgData name="Burciaga, Jamie" userId="6fea095e-b46c-4ab8-be03-64bad2752b49" providerId="ADAL" clId="{949784E9-FDE5-4AF6-A9DF-E67250B86121}" dt="2024-04-09T20:01:52.595" v="518" actId="2696"/>
        <pc:sldMkLst>
          <pc:docMk/>
          <pc:sldMk cId="2156264426" sldId="294"/>
        </pc:sldMkLst>
      </pc:sldChg>
      <pc:sldChg chg="del">
        <pc:chgData name="Burciaga, Jamie" userId="6fea095e-b46c-4ab8-be03-64bad2752b49" providerId="ADAL" clId="{949784E9-FDE5-4AF6-A9DF-E67250B86121}" dt="2024-04-09T20:02:36.033" v="530" actId="2696"/>
        <pc:sldMkLst>
          <pc:docMk/>
          <pc:sldMk cId="3736959978" sldId="295"/>
        </pc:sldMkLst>
      </pc:sldChg>
      <pc:sldChg chg="del">
        <pc:chgData name="Burciaga, Jamie" userId="6fea095e-b46c-4ab8-be03-64bad2752b49" providerId="ADAL" clId="{949784E9-FDE5-4AF6-A9DF-E67250B86121}" dt="2024-04-09T20:02:06.537" v="522" actId="2696"/>
        <pc:sldMkLst>
          <pc:docMk/>
          <pc:sldMk cId="1056900303" sldId="296"/>
        </pc:sldMkLst>
      </pc:sldChg>
      <pc:sldChg chg="del">
        <pc:chgData name="Burciaga, Jamie" userId="6fea095e-b46c-4ab8-be03-64bad2752b49" providerId="ADAL" clId="{949784E9-FDE5-4AF6-A9DF-E67250B86121}" dt="2024-04-09T20:02:09.591" v="523" actId="2696"/>
        <pc:sldMkLst>
          <pc:docMk/>
          <pc:sldMk cId="660259906" sldId="297"/>
        </pc:sldMkLst>
      </pc:sldChg>
      <pc:sldChg chg="del">
        <pc:chgData name="Burciaga, Jamie" userId="6fea095e-b46c-4ab8-be03-64bad2752b49" providerId="ADAL" clId="{949784E9-FDE5-4AF6-A9DF-E67250B86121}" dt="2024-04-09T20:02:13.128" v="524" actId="2696"/>
        <pc:sldMkLst>
          <pc:docMk/>
          <pc:sldMk cId="2883468747" sldId="298"/>
        </pc:sldMkLst>
      </pc:sldChg>
      <pc:sldChg chg="del">
        <pc:chgData name="Burciaga, Jamie" userId="6fea095e-b46c-4ab8-be03-64bad2752b49" providerId="ADAL" clId="{949784E9-FDE5-4AF6-A9DF-E67250B86121}" dt="2024-04-09T20:02:16.613" v="525" actId="2696"/>
        <pc:sldMkLst>
          <pc:docMk/>
          <pc:sldMk cId="1341569538" sldId="299"/>
        </pc:sldMkLst>
      </pc:sldChg>
      <pc:sldChg chg="del">
        <pc:chgData name="Burciaga, Jamie" userId="6fea095e-b46c-4ab8-be03-64bad2752b49" providerId="ADAL" clId="{949784E9-FDE5-4AF6-A9DF-E67250B86121}" dt="2024-04-09T20:02:19.889" v="526" actId="2696"/>
        <pc:sldMkLst>
          <pc:docMk/>
          <pc:sldMk cId="1519192441" sldId="300"/>
        </pc:sldMkLst>
      </pc:sldChg>
      <pc:sldChg chg="del">
        <pc:chgData name="Burciaga, Jamie" userId="6fea095e-b46c-4ab8-be03-64bad2752b49" providerId="ADAL" clId="{949784E9-FDE5-4AF6-A9DF-E67250B86121}" dt="2024-04-09T20:02:24.592" v="527" actId="2696"/>
        <pc:sldMkLst>
          <pc:docMk/>
          <pc:sldMk cId="3797384504" sldId="301"/>
        </pc:sldMkLst>
      </pc:sldChg>
      <pc:sldChg chg="del">
        <pc:chgData name="Burciaga, Jamie" userId="6fea095e-b46c-4ab8-be03-64bad2752b49" providerId="ADAL" clId="{949784E9-FDE5-4AF6-A9DF-E67250B86121}" dt="2024-04-09T20:02:29.523" v="528" actId="2696"/>
        <pc:sldMkLst>
          <pc:docMk/>
          <pc:sldMk cId="223806375" sldId="302"/>
        </pc:sldMkLst>
      </pc:sldChg>
      <pc:sldChg chg="del">
        <pc:chgData name="Burciaga, Jamie" userId="6fea095e-b46c-4ab8-be03-64bad2752b49" providerId="ADAL" clId="{949784E9-FDE5-4AF6-A9DF-E67250B86121}" dt="2024-04-09T20:02:32.919" v="529" actId="2696"/>
        <pc:sldMkLst>
          <pc:docMk/>
          <pc:sldMk cId="2623217811" sldId="303"/>
        </pc:sldMkLst>
      </pc:sldChg>
      <pc:sldChg chg="del">
        <pc:chgData name="Burciaga, Jamie" userId="6fea095e-b46c-4ab8-be03-64bad2752b49" providerId="ADAL" clId="{949784E9-FDE5-4AF6-A9DF-E67250B86121}" dt="2024-04-09T20:02:45.338" v="531" actId="2696"/>
        <pc:sldMkLst>
          <pc:docMk/>
          <pc:sldMk cId="1748030934" sldId="304"/>
        </pc:sldMkLst>
      </pc:sldChg>
      <pc:sldChg chg="del">
        <pc:chgData name="Burciaga, Jamie" userId="6fea095e-b46c-4ab8-be03-64bad2752b49" providerId="ADAL" clId="{949784E9-FDE5-4AF6-A9DF-E67250B86121}" dt="2024-04-09T20:02:49.742" v="532" actId="2696"/>
        <pc:sldMkLst>
          <pc:docMk/>
          <pc:sldMk cId="1348464593" sldId="305"/>
        </pc:sldMkLst>
      </pc:sldChg>
      <pc:sldChg chg="del">
        <pc:chgData name="Burciaga, Jamie" userId="6fea095e-b46c-4ab8-be03-64bad2752b49" providerId="ADAL" clId="{949784E9-FDE5-4AF6-A9DF-E67250B86121}" dt="2024-04-09T20:01:49.057" v="517" actId="2696"/>
        <pc:sldMkLst>
          <pc:docMk/>
          <pc:sldMk cId="3643354920" sldId="310"/>
        </pc:sldMkLst>
      </pc:sldChg>
      <pc:sldChg chg="del">
        <pc:chgData name="Burciaga, Jamie" userId="6fea095e-b46c-4ab8-be03-64bad2752b49" providerId="ADAL" clId="{949784E9-FDE5-4AF6-A9DF-E67250B86121}" dt="2024-04-09T20:02:53.730" v="533" actId="2696"/>
        <pc:sldMkLst>
          <pc:docMk/>
          <pc:sldMk cId="373111610" sldId="311"/>
        </pc:sldMkLst>
      </pc:sldChg>
      <pc:sldChg chg="del">
        <pc:chgData name="Burciaga, Jamie" userId="6fea095e-b46c-4ab8-be03-64bad2752b49" providerId="ADAL" clId="{949784E9-FDE5-4AF6-A9DF-E67250B86121}" dt="2024-04-09T20:02:56.928" v="534" actId="2696"/>
        <pc:sldMkLst>
          <pc:docMk/>
          <pc:sldMk cId="3272592618" sldId="312"/>
        </pc:sldMkLst>
      </pc:sldChg>
      <pc:sldChg chg="del">
        <pc:chgData name="Burciaga, Jamie" userId="6fea095e-b46c-4ab8-be03-64bad2752b49" providerId="ADAL" clId="{949784E9-FDE5-4AF6-A9DF-E67250B86121}" dt="2024-04-09T20:03:00.828" v="535" actId="2696"/>
        <pc:sldMkLst>
          <pc:docMk/>
          <pc:sldMk cId="4245518465" sldId="313"/>
        </pc:sldMkLst>
      </pc:sldChg>
      <pc:sldChg chg="del">
        <pc:chgData name="Burciaga, Jamie" userId="6fea095e-b46c-4ab8-be03-64bad2752b49" providerId="ADAL" clId="{949784E9-FDE5-4AF6-A9DF-E67250B86121}" dt="2024-04-09T20:03:04.539" v="536" actId="2696"/>
        <pc:sldMkLst>
          <pc:docMk/>
          <pc:sldMk cId="3250648529" sldId="314"/>
        </pc:sldMkLst>
      </pc:sldChg>
      <pc:sldChg chg="del">
        <pc:chgData name="Burciaga, Jamie" userId="6fea095e-b46c-4ab8-be03-64bad2752b49" providerId="ADAL" clId="{949784E9-FDE5-4AF6-A9DF-E67250B86121}" dt="2024-04-09T20:03:08.360" v="537" actId="2696"/>
        <pc:sldMkLst>
          <pc:docMk/>
          <pc:sldMk cId="3916607788" sldId="315"/>
        </pc:sldMkLst>
      </pc:sldChg>
      <pc:sldChg chg="del">
        <pc:chgData name="Burciaga, Jamie" userId="6fea095e-b46c-4ab8-be03-64bad2752b49" providerId="ADAL" clId="{949784E9-FDE5-4AF6-A9DF-E67250B86121}" dt="2024-04-09T20:03:11.826" v="538" actId="2696"/>
        <pc:sldMkLst>
          <pc:docMk/>
          <pc:sldMk cId="915171276" sldId="316"/>
        </pc:sldMkLst>
      </pc:sldChg>
      <pc:sldChg chg="del">
        <pc:chgData name="Burciaga, Jamie" userId="6fea095e-b46c-4ab8-be03-64bad2752b49" providerId="ADAL" clId="{949784E9-FDE5-4AF6-A9DF-E67250B86121}" dt="2024-04-09T20:03:16.020" v="539" actId="2696"/>
        <pc:sldMkLst>
          <pc:docMk/>
          <pc:sldMk cId="2609635297" sldId="317"/>
        </pc:sldMkLst>
      </pc:sldChg>
      <pc:sldChg chg="del">
        <pc:chgData name="Burciaga, Jamie" userId="6fea095e-b46c-4ab8-be03-64bad2752b49" providerId="ADAL" clId="{949784E9-FDE5-4AF6-A9DF-E67250B86121}" dt="2024-04-09T20:01:18.358" v="508" actId="2696"/>
        <pc:sldMkLst>
          <pc:docMk/>
          <pc:sldMk cId="1165432076" sldId="318"/>
        </pc:sldMkLst>
      </pc:sldChg>
      <pc:sldChg chg="del">
        <pc:chgData name="Burciaga, Jamie" userId="6fea095e-b46c-4ab8-be03-64bad2752b49" providerId="ADAL" clId="{949784E9-FDE5-4AF6-A9DF-E67250B86121}" dt="2024-04-09T20:01:21.407" v="509" actId="2696"/>
        <pc:sldMkLst>
          <pc:docMk/>
          <pc:sldMk cId="397360975" sldId="319"/>
        </pc:sldMkLst>
      </pc:sldChg>
      <pc:sldChg chg="del">
        <pc:chgData name="Burciaga, Jamie" userId="6fea095e-b46c-4ab8-be03-64bad2752b49" providerId="ADAL" clId="{949784E9-FDE5-4AF6-A9DF-E67250B86121}" dt="2024-04-09T20:03:20.386" v="540" actId="2696"/>
        <pc:sldMkLst>
          <pc:docMk/>
          <pc:sldMk cId="3749752915" sldId="320"/>
        </pc:sldMkLst>
      </pc:sldChg>
      <pc:sldChg chg="del">
        <pc:chgData name="Burciaga, Jamie" userId="6fea095e-b46c-4ab8-be03-64bad2752b49" providerId="ADAL" clId="{949784E9-FDE5-4AF6-A9DF-E67250B86121}" dt="2024-04-09T20:03:24.145" v="541" actId="2696"/>
        <pc:sldMkLst>
          <pc:docMk/>
          <pc:sldMk cId="3029734310" sldId="321"/>
        </pc:sldMkLst>
      </pc:sldChg>
      <pc:sldChg chg="del">
        <pc:chgData name="Burciaga, Jamie" userId="6fea095e-b46c-4ab8-be03-64bad2752b49" providerId="ADAL" clId="{949784E9-FDE5-4AF6-A9DF-E67250B86121}" dt="2024-04-09T20:00:31.872" v="496" actId="2696"/>
        <pc:sldMkLst>
          <pc:docMk/>
          <pc:sldMk cId="2309091751" sldId="322"/>
        </pc:sldMkLst>
      </pc:sldChg>
      <pc:sldChg chg="addSp delSp modSp new mod">
        <pc:chgData name="Burciaga, Jamie" userId="6fea095e-b46c-4ab8-be03-64bad2752b49" providerId="ADAL" clId="{949784E9-FDE5-4AF6-A9DF-E67250B86121}" dt="2024-04-09T20:16:13.975" v="748" actId="20577"/>
        <pc:sldMkLst>
          <pc:docMk/>
          <pc:sldMk cId="343307947" sldId="323"/>
        </pc:sldMkLst>
        <pc:spChg chg="mod">
          <ac:chgData name="Burciaga, Jamie" userId="6fea095e-b46c-4ab8-be03-64bad2752b49" providerId="ADAL" clId="{949784E9-FDE5-4AF6-A9DF-E67250B86121}" dt="2024-04-09T19:55:47.838" v="321" actId="20577"/>
          <ac:spMkLst>
            <pc:docMk/>
            <pc:sldMk cId="343307947" sldId="323"/>
            <ac:spMk id="2" creationId="{7CE9886C-1B33-5E30-E0B1-F925846633FF}"/>
          </ac:spMkLst>
        </pc:spChg>
        <pc:spChg chg="del mod">
          <ac:chgData name="Burciaga, Jamie" userId="6fea095e-b46c-4ab8-be03-64bad2752b49" providerId="ADAL" clId="{949784E9-FDE5-4AF6-A9DF-E67250B86121}" dt="2024-04-09T19:51:25.637" v="272" actId="478"/>
          <ac:spMkLst>
            <pc:docMk/>
            <pc:sldMk cId="343307947" sldId="323"/>
            <ac:spMk id="3" creationId="{25844667-67FC-2780-8AD2-D6C8B9E5FB37}"/>
          </ac:spMkLst>
        </pc:spChg>
        <pc:spChg chg="add mod">
          <ac:chgData name="Burciaga, Jamie" userId="6fea095e-b46c-4ab8-be03-64bad2752b49" providerId="ADAL" clId="{949784E9-FDE5-4AF6-A9DF-E67250B86121}" dt="2024-04-09T20:16:13.975" v="748" actId="20577"/>
          <ac:spMkLst>
            <pc:docMk/>
            <pc:sldMk cId="343307947" sldId="323"/>
            <ac:spMk id="6" creationId="{B9775067-758F-B280-E944-80C48A524E5E}"/>
          </ac:spMkLst>
        </pc:spChg>
      </pc:sldChg>
      <pc:sldChg chg="modSp new del mod">
        <pc:chgData name="Burciaga, Jamie" userId="6fea095e-b46c-4ab8-be03-64bad2752b49" providerId="ADAL" clId="{949784E9-FDE5-4AF6-A9DF-E67250B86121}" dt="2024-04-09T20:04:32.728" v="582" actId="2696"/>
        <pc:sldMkLst>
          <pc:docMk/>
          <pc:sldMk cId="1707982042" sldId="324"/>
        </pc:sldMkLst>
        <pc:spChg chg="mod">
          <ac:chgData name="Burciaga, Jamie" userId="6fea095e-b46c-4ab8-be03-64bad2752b49" providerId="ADAL" clId="{949784E9-FDE5-4AF6-A9DF-E67250B86121}" dt="2024-04-09T20:04:01.372" v="564" actId="20577"/>
          <ac:spMkLst>
            <pc:docMk/>
            <pc:sldMk cId="1707982042" sldId="324"/>
            <ac:spMk id="2" creationId="{237AE27F-1F2F-613B-479B-45F09AA6093E}"/>
          </ac:spMkLst>
        </pc:spChg>
        <pc:spChg chg="mod">
          <ac:chgData name="Burciaga, Jamie" userId="6fea095e-b46c-4ab8-be03-64bad2752b49" providerId="ADAL" clId="{949784E9-FDE5-4AF6-A9DF-E67250B86121}" dt="2024-04-09T20:04:21.552" v="581" actId="5793"/>
          <ac:spMkLst>
            <pc:docMk/>
            <pc:sldMk cId="1707982042" sldId="324"/>
            <ac:spMk id="3" creationId="{A6FD412C-7981-8B84-242A-25E288F9AB6E}"/>
          </ac:spMkLst>
        </pc:spChg>
      </pc:sldChg>
      <pc:sldChg chg="addSp delSp modSp new mod">
        <pc:chgData name="Burciaga, Jamie" userId="6fea095e-b46c-4ab8-be03-64bad2752b49" providerId="ADAL" clId="{949784E9-FDE5-4AF6-A9DF-E67250B86121}" dt="2024-04-09T20:15:46.427" v="746" actId="20577"/>
        <pc:sldMkLst>
          <pc:docMk/>
          <pc:sldMk cId="3592680773" sldId="324"/>
        </pc:sldMkLst>
        <pc:spChg chg="mod">
          <ac:chgData name="Burciaga, Jamie" userId="6fea095e-b46c-4ab8-be03-64bad2752b49" providerId="ADAL" clId="{949784E9-FDE5-4AF6-A9DF-E67250B86121}" dt="2024-04-09T20:10:53.167" v="599" actId="20577"/>
          <ac:spMkLst>
            <pc:docMk/>
            <pc:sldMk cId="3592680773" sldId="324"/>
            <ac:spMk id="2" creationId="{31B0A0DB-E454-3EC1-A14A-B9E0A180DC29}"/>
          </ac:spMkLst>
        </pc:spChg>
        <pc:spChg chg="del">
          <ac:chgData name="Burciaga, Jamie" userId="6fea095e-b46c-4ab8-be03-64bad2752b49" providerId="ADAL" clId="{949784E9-FDE5-4AF6-A9DF-E67250B86121}" dt="2024-04-09T20:11:12.904" v="600"/>
          <ac:spMkLst>
            <pc:docMk/>
            <pc:sldMk cId="3592680773" sldId="324"/>
            <ac:spMk id="3" creationId="{F5B916A0-D5C4-B6B0-C55E-583F5A5023AC}"/>
          </ac:spMkLst>
        </pc:spChg>
        <pc:spChg chg="add del mod">
          <ac:chgData name="Burciaga, Jamie" userId="6fea095e-b46c-4ab8-be03-64bad2752b49" providerId="ADAL" clId="{949784E9-FDE5-4AF6-A9DF-E67250B86121}" dt="2024-04-09T20:14:47.577" v="642"/>
          <ac:spMkLst>
            <pc:docMk/>
            <pc:sldMk cId="3592680773" sldId="324"/>
            <ac:spMk id="6" creationId="{2EA0FD48-2235-6DE7-30FF-589BD01E2A1B}"/>
          </ac:spMkLst>
        </pc:spChg>
        <pc:spChg chg="add mod">
          <ac:chgData name="Burciaga, Jamie" userId="6fea095e-b46c-4ab8-be03-64bad2752b49" providerId="ADAL" clId="{949784E9-FDE5-4AF6-A9DF-E67250B86121}" dt="2024-04-09T20:15:46.427" v="746" actId="20577"/>
          <ac:spMkLst>
            <pc:docMk/>
            <pc:sldMk cId="3592680773" sldId="324"/>
            <ac:spMk id="7" creationId="{2E34A5A6-80A9-4D19-1180-4F46D57C15CF}"/>
          </ac:spMkLst>
        </pc:spChg>
        <pc:picChg chg="add mod">
          <ac:chgData name="Burciaga, Jamie" userId="6fea095e-b46c-4ab8-be03-64bad2752b49" providerId="ADAL" clId="{949784E9-FDE5-4AF6-A9DF-E67250B86121}" dt="2024-04-09T20:11:55.711" v="608" actId="14100"/>
          <ac:picMkLst>
            <pc:docMk/>
            <pc:sldMk cId="3592680773" sldId="324"/>
            <ac:picMk id="5" creationId="{2DC672C5-FE68-B53E-8B03-FF8EBD73CAAF}"/>
          </ac:picMkLst>
        </pc:picChg>
      </pc:sldChg>
      <pc:sldMasterChg chg="delSldLayout">
        <pc:chgData name="Burciaga, Jamie" userId="6fea095e-b46c-4ab8-be03-64bad2752b49" providerId="ADAL" clId="{949784E9-FDE5-4AF6-A9DF-E67250B86121}" dt="2024-04-09T20:00:28.366" v="495" actId="2696"/>
        <pc:sldMasterMkLst>
          <pc:docMk/>
          <pc:sldMasterMk cId="372379904" sldId="2147483660"/>
        </pc:sldMasterMkLst>
        <pc:sldLayoutChg chg="del">
          <pc:chgData name="Burciaga, Jamie" userId="6fea095e-b46c-4ab8-be03-64bad2752b49" providerId="ADAL" clId="{949784E9-FDE5-4AF6-A9DF-E67250B86121}" dt="2024-04-09T20:00:28.366" v="495" actId="2696"/>
          <pc:sldLayoutMkLst>
            <pc:docMk/>
            <pc:sldMasterMk cId="372379904" sldId="2147483660"/>
            <pc:sldLayoutMk cId="949831786" sldId="2147483676"/>
          </pc:sldLayoutMkLst>
        </pc:sldLayoutChg>
      </pc:sldMasterChg>
      <pc:sldMasterChg chg="del delSldLayout">
        <pc:chgData name="Burciaga, Jamie" userId="6fea095e-b46c-4ab8-be03-64bad2752b49" providerId="ADAL" clId="{949784E9-FDE5-4AF6-A9DF-E67250B86121}" dt="2024-04-09T20:01:45.560" v="516" actId="2696"/>
        <pc:sldMasterMkLst>
          <pc:docMk/>
          <pc:sldMasterMk cId="591328229" sldId="2147483677"/>
        </pc:sldMasterMkLst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3903965752" sldId="2147483678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1753618524" sldId="2147483679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2164411558" sldId="2147483680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2389092184" sldId="2147483681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2108575712" sldId="2147483682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76613438" sldId="2147483683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3746754259" sldId="2147483684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137875272" sldId="2147483685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2006026447" sldId="2147483686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2981768407" sldId="2147483687"/>
          </pc:sldLayoutMkLst>
        </pc:sldLayoutChg>
        <pc:sldLayoutChg chg="del">
          <pc:chgData name="Burciaga, Jamie" userId="6fea095e-b46c-4ab8-be03-64bad2752b49" providerId="ADAL" clId="{949784E9-FDE5-4AF6-A9DF-E67250B86121}" dt="2024-04-09T20:01:45.560" v="516" actId="2696"/>
          <pc:sldLayoutMkLst>
            <pc:docMk/>
            <pc:sldMasterMk cId="591328229" sldId="2147483677"/>
            <pc:sldLayoutMk cId="606488195" sldId="214748368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Child Welfare Education Liaison Spring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Wednesday, April 10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and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Welcome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State Updates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err="1"/>
              <a:t>ChildFind</a:t>
            </a:r>
            <a:r>
              <a:rPr lang="en-US" sz="2800" dirty="0"/>
              <a:t> IEP/504 Plans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7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9886C-1B33-5E30-E0B1-F9258466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9FF90-B942-1535-D0D9-F768F854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775067-758F-B280-E944-80C48A524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Updated summer CWEL directory</a:t>
            </a:r>
          </a:p>
          <a:p>
            <a:r>
              <a:rPr lang="en-US" dirty="0"/>
              <a:t>Reporting Child Welfare Education Liaison (CWEL) contact information</a:t>
            </a:r>
          </a:p>
          <a:p>
            <a:pPr lvl="1"/>
            <a:r>
              <a:rPr lang="en-US" dirty="0"/>
              <a:t>Report by August 15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Process if you will no longer be the CWEL in your district</a:t>
            </a:r>
          </a:p>
          <a:p>
            <a:pPr lvl="1"/>
            <a:r>
              <a:rPr lang="en-US" dirty="0"/>
              <a:t>Change of CWEL Request form: https://www.cde.state.co.us/studentsupport/fostercare_index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3307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0A0DB-E454-3EC1-A14A-B9E0A180D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Joining Us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E707E-D122-271E-88F5-43204917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Content Placeholder 4" descr="Jon Paul Burden - Supervisor/Special Education Director Technical  Assistance Specialist - Colorado Department of Education | LinkedIn">
            <a:extLst>
              <a:ext uri="{FF2B5EF4-FFF2-40B4-BE49-F238E27FC236}">
                <a16:creationId xmlns:a16="http://schemas.microsoft.com/office/drawing/2014/main" id="{2DC672C5-FE68-B53E-8B03-FF8EBD73CA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95" y="1463675"/>
            <a:ext cx="3237722" cy="386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34A5A6-80A9-4D19-1180-4F46D57C15CF}"/>
              </a:ext>
            </a:extLst>
          </p:cNvPr>
          <p:cNvSpPr txBox="1"/>
          <p:nvPr/>
        </p:nvSpPr>
        <p:spPr>
          <a:xfrm>
            <a:off x="4376056" y="3429000"/>
            <a:ext cx="3946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Jon Paul Burden, Supervisor</a:t>
            </a:r>
          </a:p>
          <a:p>
            <a:r>
              <a:rPr lang="en-US" dirty="0"/>
              <a:t>Special Education Director, TA Specialist</a:t>
            </a:r>
          </a:p>
          <a:p>
            <a:r>
              <a:rPr lang="en-US" dirty="0"/>
              <a:t>Colorado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359268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</TotalTime>
  <Words>103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Museo Slab 500</vt:lpstr>
      <vt:lpstr>Office Theme</vt:lpstr>
      <vt:lpstr>Child Welfare Education Liaison Spring Webinar</vt:lpstr>
      <vt:lpstr>Welcome and Agenda</vt:lpstr>
      <vt:lpstr>State Updates</vt:lpstr>
      <vt:lpstr>Joining Us Today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Burciaga, Jamie</cp:lastModifiedBy>
  <cp:revision>46</cp:revision>
  <dcterms:created xsi:type="dcterms:W3CDTF">2019-06-25T17:30:52Z</dcterms:created>
  <dcterms:modified xsi:type="dcterms:W3CDTF">2024-04-09T20:17:54Z</dcterms:modified>
</cp:coreProperties>
</file>