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64" r:id="rId3"/>
    <p:sldId id="265" r:id="rId4"/>
    <p:sldId id="262" r:id="rId5"/>
    <p:sldId id="266" r:id="rId6"/>
    <p:sldId id="269" r:id="rId7"/>
    <p:sldId id="267" r:id="rId8"/>
    <p:sldId id="270" r:id="rId9"/>
    <p:sldId id="268" r:id="rId10"/>
    <p:sldId id="271" r:id="rId11"/>
    <p:sldId id="272" r:id="rId12"/>
    <p:sldId id="273" r:id="rId13"/>
    <p:sldId id="274" r:id="rId14"/>
    <p:sldId id="275" r:id="rId15"/>
    <p:sldId id="276" r:id="rId16"/>
    <p:sldId id="277" r:id="rId17"/>
    <p:sldId id="286" r:id="rId18"/>
    <p:sldId id="287" r:id="rId19"/>
    <p:sldId id="288" r:id="rId20"/>
    <p:sldId id="289" r:id="rId21"/>
    <p:sldId id="290" r:id="rId22"/>
    <p:sldId id="29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3E0A5C-29AA-49FD-965C-F43B1BB2ABC0}" v="5" dt="2023-09-19T19:20:19.8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autoAdjust="0"/>
  </p:normalViewPr>
  <p:slideViewPr>
    <p:cSldViewPr snapToGrid="0">
      <p:cViewPr varScale="1">
        <p:scale>
          <a:sx n="82" d="100"/>
          <a:sy n="82" d="100"/>
        </p:scale>
        <p:origin x="1363" y="7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rciaga, Jamie" userId="6fea095e-b46c-4ab8-be03-64bad2752b49" providerId="ADAL" clId="{E93E0A5C-29AA-49FD-965C-F43B1BB2ABC0}"/>
    <pc:docChg chg="undo custSel addSld delSld modSld sldOrd">
      <pc:chgData name="Burciaga, Jamie" userId="6fea095e-b46c-4ab8-be03-64bad2752b49" providerId="ADAL" clId="{E93E0A5C-29AA-49FD-965C-F43B1BB2ABC0}" dt="2023-09-19T19:27:15.734" v="3150" actId="26606"/>
      <pc:docMkLst>
        <pc:docMk/>
      </pc:docMkLst>
      <pc:sldChg chg="modSp mod">
        <pc:chgData name="Burciaga, Jamie" userId="6fea095e-b46c-4ab8-be03-64bad2752b49" providerId="ADAL" clId="{E93E0A5C-29AA-49FD-965C-F43B1BB2ABC0}" dt="2023-09-19T17:38:48.998" v="49" actId="20577"/>
        <pc:sldMkLst>
          <pc:docMk/>
          <pc:sldMk cId="3044915438" sldId="256"/>
        </pc:sldMkLst>
        <pc:spChg chg="mod">
          <ac:chgData name="Burciaga, Jamie" userId="6fea095e-b46c-4ab8-be03-64bad2752b49" providerId="ADAL" clId="{E93E0A5C-29AA-49FD-965C-F43B1BB2ABC0}" dt="2023-09-19T17:38:34.796" v="18" actId="20577"/>
          <ac:spMkLst>
            <pc:docMk/>
            <pc:sldMk cId="3044915438" sldId="256"/>
            <ac:spMk id="2" creationId="{00000000-0000-0000-0000-000000000000}"/>
          </ac:spMkLst>
        </pc:spChg>
        <pc:spChg chg="mod">
          <ac:chgData name="Burciaga, Jamie" userId="6fea095e-b46c-4ab8-be03-64bad2752b49" providerId="ADAL" clId="{E93E0A5C-29AA-49FD-965C-F43B1BB2ABC0}" dt="2023-09-19T17:38:48.998" v="49" actId="20577"/>
          <ac:spMkLst>
            <pc:docMk/>
            <pc:sldMk cId="3044915438" sldId="256"/>
            <ac:spMk id="3" creationId="{00000000-0000-0000-0000-000000000000}"/>
          </ac:spMkLst>
        </pc:spChg>
      </pc:sldChg>
      <pc:sldChg chg="del">
        <pc:chgData name="Burciaga, Jamie" userId="6fea095e-b46c-4ab8-be03-64bad2752b49" providerId="ADAL" clId="{E93E0A5C-29AA-49FD-965C-F43B1BB2ABC0}" dt="2023-09-19T19:23:13.987" v="2994" actId="2696"/>
        <pc:sldMkLst>
          <pc:docMk/>
          <pc:sldMk cId="638276779" sldId="257"/>
        </pc:sldMkLst>
      </pc:sldChg>
      <pc:sldChg chg="modSp del mod">
        <pc:chgData name="Burciaga, Jamie" userId="6fea095e-b46c-4ab8-be03-64bad2752b49" providerId="ADAL" clId="{E93E0A5C-29AA-49FD-965C-F43B1BB2ABC0}" dt="2023-09-19T17:42:13.826" v="94" actId="2696"/>
        <pc:sldMkLst>
          <pc:docMk/>
          <pc:sldMk cId="4206900600" sldId="258"/>
        </pc:sldMkLst>
        <pc:spChg chg="mod">
          <ac:chgData name="Burciaga, Jamie" userId="6fea095e-b46c-4ab8-be03-64bad2752b49" providerId="ADAL" clId="{E93E0A5C-29AA-49FD-965C-F43B1BB2ABC0}" dt="2023-09-19T17:40:05.787" v="93" actId="20577"/>
          <ac:spMkLst>
            <pc:docMk/>
            <pc:sldMk cId="4206900600" sldId="258"/>
            <ac:spMk id="2" creationId="{00000000-0000-0000-0000-000000000000}"/>
          </ac:spMkLst>
        </pc:spChg>
      </pc:sldChg>
      <pc:sldChg chg="del">
        <pc:chgData name="Burciaga, Jamie" userId="6fea095e-b46c-4ab8-be03-64bad2752b49" providerId="ADAL" clId="{E93E0A5C-29AA-49FD-965C-F43B1BB2ABC0}" dt="2023-09-19T19:13:15.956" v="2626" actId="2696"/>
        <pc:sldMkLst>
          <pc:docMk/>
          <pc:sldMk cId="1540298492" sldId="259"/>
        </pc:sldMkLst>
      </pc:sldChg>
      <pc:sldChg chg="addSp modSp del mod">
        <pc:chgData name="Burciaga, Jamie" userId="6fea095e-b46c-4ab8-be03-64bad2752b49" providerId="ADAL" clId="{E93E0A5C-29AA-49FD-965C-F43B1BB2ABC0}" dt="2023-09-19T19:19:34.341" v="2907" actId="2696"/>
        <pc:sldMkLst>
          <pc:docMk/>
          <pc:sldMk cId="2930572914" sldId="260"/>
        </pc:sldMkLst>
        <pc:spChg chg="add">
          <ac:chgData name="Burciaga, Jamie" userId="6fea095e-b46c-4ab8-be03-64bad2752b49" providerId="ADAL" clId="{E93E0A5C-29AA-49FD-965C-F43B1BB2ABC0}" dt="2023-09-19T19:19:11.706" v="2906" actId="22"/>
          <ac:spMkLst>
            <pc:docMk/>
            <pc:sldMk cId="2930572914" sldId="260"/>
            <ac:spMk id="4" creationId="{AF556D20-0AAC-9D3C-9BE4-BE99A0A0AFBF}"/>
          </ac:spMkLst>
        </pc:spChg>
        <pc:picChg chg="add mod">
          <ac:chgData name="Burciaga, Jamie" userId="6fea095e-b46c-4ab8-be03-64bad2752b49" providerId="ADAL" clId="{E93E0A5C-29AA-49FD-965C-F43B1BB2ABC0}" dt="2023-09-19T19:18:49.869" v="2905" actId="1076"/>
          <ac:picMkLst>
            <pc:docMk/>
            <pc:sldMk cId="2930572914" sldId="260"/>
            <ac:picMk id="1026" creationId="{EB795576-BAD4-1B86-D868-74AB685E487A}"/>
          </ac:picMkLst>
        </pc:picChg>
      </pc:sldChg>
      <pc:sldChg chg="del">
        <pc:chgData name="Burciaga, Jamie" userId="6fea095e-b46c-4ab8-be03-64bad2752b49" providerId="ADAL" clId="{E93E0A5C-29AA-49FD-965C-F43B1BB2ABC0}" dt="2023-09-19T19:23:09.965" v="2993" actId="2696"/>
        <pc:sldMkLst>
          <pc:docMk/>
          <pc:sldMk cId="1155714939" sldId="261"/>
        </pc:sldMkLst>
      </pc:sldChg>
      <pc:sldChg chg="modSp mod ord">
        <pc:chgData name="Burciaga, Jamie" userId="6fea095e-b46c-4ab8-be03-64bad2752b49" providerId="ADAL" clId="{E93E0A5C-29AA-49FD-965C-F43B1BB2ABC0}" dt="2023-09-19T17:52:27.806" v="406" actId="20577"/>
        <pc:sldMkLst>
          <pc:docMk/>
          <pc:sldMk cId="1664782511" sldId="262"/>
        </pc:sldMkLst>
        <pc:spChg chg="mod">
          <ac:chgData name="Burciaga, Jamie" userId="6fea095e-b46c-4ab8-be03-64bad2752b49" providerId="ADAL" clId="{E93E0A5C-29AA-49FD-965C-F43B1BB2ABC0}" dt="2023-09-19T17:52:27.806" v="406" actId="20577"/>
          <ac:spMkLst>
            <pc:docMk/>
            <pc:sldMk cId="1664782511" sldId="262"/>
            <ac:spMk id="2" creationId="{00000000-0000-0000-0000-000000000000}"/>
          </ac:spMkLst>
        </pc:spChg>
      </pc:sldChg>
      <pc:sldChg chg="del">
        <pc:chgData name="Burciaga, Jamie" userId="6fea095e-b46c-4ab8-be03-64bad2752b49" providerId="ADAL" clId="{E93E0A5C-29AA-49FD-965C-F43B1BB2ABC0}" dt="2023-09-19T19:23:17.455" v="2995" actId="2696"/>
        <pc:sldMkLst>
          <pc:docMk/>
          <pc:sldMk cId="4225233880" sldId="263"/>
        </pc:sldMkLst>
      </pc:sldChg>
      <pc:sldChg chg="addSp delSp modSp mod">
        <pc:chgData name="Burciaga, Jamie" userId="6fea095e-b46c-4ab8-be03-64bad2752b49" providerId="ADAL" clId="{E93E0A5C-29AA-49FD-965C-F43B1BB2ABC0}" dt="2023-09-19T19:27:15.734" v="3150" actId="26606"/>
        <pc:sldMkLst>
          <pc:docMk/>
          <pc:sldMk cId="704153224" sldId="264"/>
        </pc:sldMkLst>
        <pc:spChg chg="mod">
          <ac:chgData name="Burciaga, Jamie" userId="6fea095e-b46c-4ab8-be03-64bad2752b49" providerId="ADAL" clId="{E93E0A5C-29AA-49FD-965C-F43B1BB2ABC0}" dt="2023-09-19T17:42:46.730" v="146" actId="20577"/>
          <ac:spMkLst>
            <pc:docMk/>
            <pc:sldMk cId="704153224" sldId="264"/>
            <ac:spMk id="2" creationId="{00000000-0000-0000-0000-000000000000}"/>
          </ac:spMkLst>
        </pc:spChg>
        <pc:spChg chg="add del mod">
          <ac:chgData name="Burciaga, Jamie" userId="6fea095e-b46c-4ab8-be03-64bad2752b49" providerId="ADAL" clId="{E93E0A5C-29AA-49FD-965C-F43B1BB2ABC0}" dt="2023-09-19T19:27:15.734" v="3150" actId="26606"/>
          <ac:spMkLst>
            <pc:docMk/>
            <pc:sldMk cId="704153224" sldId="264"/>
            <ac:spMk id="3" creationId="{00000000-0000-0000-0000-000000000000}"/>
          </ac:spMkLst>
        </pc:spChg>
        <pc:graphicFrameChg chg="add del">
          <ac:chgData name="Burciaga, Jamie" userId="6fea095e-b46c-4ab8-be03-64bad2752b49" providerId="ADAL" clId="{E93E0A5C-29AA-49FD-965C-F43B1BB2ABC0}" dt="2023-09-19T19:27:01.337" v="3148" actId="26606"/>
          <ac:graphicFrameMkLst>
            <pc:docMk/>
            <pc:sldMk cId="704153224" sldId="264"/>
            <ac:graphicFrameMk id="6" creationId="{11E1C290-6450-9907-5A84-6AF87787438B}"/>
          </ac:graphicFrameMkLst>
        </pc:graphicFrameChg>
        <pc:graphicFrameChg chg="add del">
          <ac:chgData name="Burciaga, Jamie" userId="6fea095e-b46c-4ab8-be03-64bad2752b49" providerId="ADAL" clId="{E93E0A5C-29AA-49FD-965C-F43B1BB2ABC0}" dt="2023-09-19T19:27:15.734" v="3150" actId="26606"/>
          <ac:graphicFrameMkLst>
            <pc:docMk/>
            <pc:sldMk cId="704153224" sldId="264"/>
            <ac:graphicFrameMk id="8" creationId="{3ED18003-316B-F5ED-50CF-6C071C0F2FB2}"/>
          </ac:graphicFrameMkLst>
        </pc:graphicFrameChg>
      </pc:sldChg>
      <pc:sldChg chg="modSp mod ord">
        <pc:chgData name="Burciaga, Jamie" userId="6fea095e-b46c-4ab8-be03-64bad2752b49" providerId="ADAL" clId="{E93E0A5C-29AA-49FD-965C-F43B1BB2ABC0}" dt="2023-09-19T18:35:22.043" v="1551"/>
        <pc:sldMkLst>
          <pc:docMk/>
          <pc:sldMk cId="2267932973" sldId="265"/>
        </pc:sldMkLst>
        <pc:spChg chg="mod">
          <ac:chgData name="Burciaga, Jamie" userId="6fea095e-b46c-4ab8-be03-64bad2752b49" providerId="ADAL" clId="{E93E0A5C-29AA-49FD-965C-F43B1BB2ABC0}" dt="2023-09-19T17:44:53.458" v="244" actId="20577"/>
          <ac:spMkLst>
            <pc:docMk/>
            <pc:sldMk cId="2267932973" sldId="265"/>
            <ac:spMk id="2" creationId="{00000000-0000-0000-0000-000000000000}"/>
          </ac:spMkLst>
        </pc:spChg>
        <pc:spChg chg="mod">
          <ac:chgData name="Burciaga, Jamie" userId="6fea095e-b46c-4ab8-be03-64bad2752b49" providerId="ADAL" clId="{E93E0A5C-29AA-49FD-965C-F43B1BB2ABC0}" dt="2023-09-19T17:45:11.614" v="246" actId="27636"/>
          <ac:spMkLst>
            <pc:docMk/>
            <pc:sldMk cId="2267932973" sldId="265"/>
            <ac:spMk id="3" creationId="{00000000-0000-0000-0000-000000000000}"/>
          </ac:spMkLst>
        </pc:spChg>
      </pc:sldChg>
      <pc:sldChg chg="modSp mod">
        <pc:chgData name="Burciaga, Jamie" userId="6fea095e-b46c-4ab8-be03-64bad2752b49" providerId="ADAL" clId="{E93E0A5C-29AA-49FD-965C-F43B1BB2ABC0}" dt="2023-09-19T19:03:05.053" v="2536" actId="20577"/>
        <pc:sldMkLst>
          <pc:docMk/>
          <pc:sldMk cId="792433865" sldId="266"/>
        </pc:sldMkLst>
        <pc:spChg chg="mod">
          <ac:chgData name="Burciaga, Jamie" userId="6fea095e-b46c-4ab8-be03-64bad2752b49" providerId="ADAL" clId="{E93E0A5C-29AA-49FD-965C-F43B1BB2ABC0}" dt="2023-09-19T17:53:12.069" v="419" actId="20577"/>
          <ac:spMkLst>
            <pc:docMk/>
            <pc:sldMk cId="792433865" sldId="266"/>
            <ac:spMk id="2" creationId="{00000000-0000-0000-0000-000000000000}"/>
          </ac:spMkLst>
        </pc:spChg>
        <pc:spChg chg="mod">
          <ac:chgData name="Burciaga, Jamie" userId="6fea095e-b46c-4ab8-be03-64bad2752b49" providerId="ADAL" clId="{E93E0A5C-29AA-49FD-965C-F43B1BB2ABC0}" dt="2023-09-19T19:03:05.053" v="2536" actId="20577"/>
          <ac:spMkLst>
            <pc:docMk/>
            <pc:sldMk cId="792433865" sldId="266"/>
            <ac:spMk id="3" creationId="{00000000-0000-0000-0000-000000000000}"/>
          </ac:spMkLst>
        </pc:spChg>
      </pc:sldChg>
      <pc:sldChg chg="modSp mod">
        <pc:chgData name="Burciaga, Jamie" userId="6fea095e-b46c-4ab8-be03-64bad2752b49" providerId="ADAL" clId="{E93E0A5C-29AA-49FD-965C-F43B1BB2ABC0}" dt="2023-09-19T18:14:54.032" v="1172"/>
        <pc:sldMkLst>
          <pc:docMk/>
          <pc:sldMk cId="109072070" sldId="267"/>
        </pc:sldMkLst>
        <pc:spChg chg="mod">
          <ac:chgData name="Burciaga, Jamie" userId="6fea095e-b46c-4ab8-be03-64bad2752b49" providerId="ADAL" clId="{E93E0A5C-29AA-49FD-965C-F43B1BB2ABC0}" dt="2023-09-19T17:58:34.478" v="740" actId="20577"/>
          <ac:spMkLst>
            <pc:docMk/>
            <pc:sldMk cId="109072070" sldId="267"/>
            <ac:spMk id="2" creationId="{00000000-0000-0000-0000-000000000000}"/>
          </ac:spMkLst>
        </pc:spChg>
        <pc:spChg chg="mod">
          <ac:chgData name="Burciaga, Jamie" userId="6fea095e-b46c-4ab8-be03-64bad2752b49" providerId="ADAL" clId="{E93E0A5C-29AA-49FD-965C-F43B1BB2ABC0}" dt="2023-09-19T18:14:54.032" v="1172"/>
          <ac:spMkLst>
            <pc:docMk/>
            <pc:sldMk cId="109072070" sldId="267"/>
            <ac:spMk id="3" creationId="{00000000-0000-0000-0000-000000000000}"/>
          </ac:spMkLst>
        </pc:spChg>
      </pc:sldChg>
      <pc:sldChg chg="modSp mod">
        <pc:chgData name="Burciaga, Jamie" userId="6fea095e-b46c-4ab8-be03-64bad2752b49" providerId="ADAL" clId="{E93E0A5C-29AA-49FD-965C-F43B1BB2ABC0}" dt="2023-09-19T18:53:52.737" v="2531" actId="20577"/>
        <pc:sldMkLst>
          <pc:docMk/>
          <pc:sldMk cId="2933628171" sldId="268"/>
        </pc:sldMkLst>
        <pc:spChg chg="mod">
          <ac:chgData name="Burciaga, Jamie" userId="6fea095e-b46c-4ab8-be03-64bad2752b49" providerId="ADAL" clId="{E93E0A5C-29AA-49FD-965C-F43B1BB2ABC0}" dt="2023-09-19T18:16:39.369" v="1233" actId="20577"/>
          <ac:spMkLst>
            <pc:docMk/>
            <pc:sldMk cId="2933628171" sldId="268"/>
            <ac:spMk id="2" creationId="{00000000-0000-0000-0000-000000000000}"/>
          </ac:spMkLst>
        </pc:spChg>
        <pc:spChg chg="mod">
          <ac:chgData name="Burciaga, Jamie" userId="6fea095e-b46c-4ab8-be03-64bad2752b49" providerId="ADAL" clId="{E93E0A5C-29AA-49FD-965C-F43B1BB2ABC0}" dt="2023-09-19T18:53:52.737" v="2531" actId="20577"/>
          <ac:spMkLst>
            <pc:docMk/>
            <pc:sldMk cId="2933628171" sldId="268"/>
            <ac:spMk id="3" creationId="{00000000-0000-0000-0000-000000000000}"/>
          </ac:spMkLst>
        </pc:spChg>
      </pc:sldChg>
      <pc:sldChg chg="modSp new mod ord">
        <pc:chgData name="Burciaga, Jamie" userId="6fea095e-b46c-4ab8-be03-64bad2752b49" providerId="ADAL" clId="{E93E0A5C-29AA-49FD-965C-F43B1BB2ABC0}" dt="2023-09-19T17:58:08.446" v="707" actId="20577"/>
        <pc:sldMkLst>
          <pc:docMk/>
          <pc:sldMk cId="2866978902" sldId="269"/>
        </pc:sldMkLst>
        <pc:spChg chg="mod">
          <ac:chgData name="Burciaga, Jamie" userId="6fea095e-b46c-4ab8-be03-64bad2752b49" providerId="ADAL" clId="{E93E0A5C-29AA-49FD-965C-F43B1BB2ABC0}" dt="2023-09-19T17:58:08.446" v="707" actId="20577"/>
          <ac:spMkLst>
            <pc:docMk/>
            <pc:sldMk cId="2866978902" sldId="269"/>
            <ac:spMk id="2" creationId="{AF67F7D2-1AD1-C5D3-A884-0A1DD33B4E8D}"/>
          </ac:spMkLst>
        </pc:spChg>
      </pc:sldChg>
      <pc:sldChg chg="modSp new mod ord">
        <pc:chgData name="Burciaga, Jamie" userId="6fea095e-b46c-4ab8-be03-64bad2752b49" providerId="ADAL" clId="{E93E0A5C-29AA-49FD-965C-F43B1BB2ABC0}" dt="2023-09-19T18:16:06.738" v="1192" actId="20577"/>
        <pc:sldMkLst>
          <pc:docMk/>
          <pc:sldMk cId="1651232495" sldId="270"/>
        </pc:sldMkLst>
        <pc:spChg chg="mod">
          <ac:chgData name="Burciaga, Jamie" userId="6fea095e-b46c-4ab8-be03-64bad2752b49" providerId="ADAL" clId="{E93E0A5C-29AA-49FD-965C-F43B1BB2ABC0}" dt="2023-09-19T18:16:06.738" v="1192" actId="20577"/>
          <ac:spMkLst>
            <pc:docMk/>
            <pc:sldMk cId="1651232495" sldId="270"/>
            <ac:spMk id="2" creationId="{CCA8D37E-80EC-39BB-C6F9-E602A219E27E}"/>
          </ac:spMkLst>
        </pc:spChg>
      </pc:sldChg>
      <pc:sldChg chg="modSp new mod ord">
        <pc:chgData name="Burciaga, Jamie" userId="6fea095e-b46c-4ab8-be03-64bad2752b49" providerId="ADAL" clId="{E93E0A5C-29AA-49FD-965C-F43B1BB2ABC0}" dt="2023-09-19T19:04:50.833" v="2570"/>
        <pc:sldMkLst>
          <pc:docMk/>
          <pc:sldMk cId="1784982561" sldId="271"/>
        </pc:sldMkLst>
        <pc:spChg chg="mod">
          <ac:chgData name="Burciaga, Jamie" userId="6fea095e-b46c-4ab8-be03-64bad2752b49" providerId="ADAL" clId="{E93E0A5C-29AA-49FD-965C-F43B1BB2ABC0}" dt="2023-09-19T18:35:40.333" v="1575" actId="20577"/>
          <ac:spMkLst>
            <pc:docMk/>
            <pc:sldMk cId="1784982561" sldId="271"/>
            <ac:spMk id="2" creationId="{E57F72B1-1F94-D671-6C30-58DC97E87DD2}"/>
          </ac:spMkLst>
        </pc:spChg>
      </pc:sldChg>
      <pc:sldChg chg="modSp new mod ord">
        <pc:chgData name="Burciaga, Jamie" userId="6fea095e-b46c-4ab8-be03-64bad2752b49" providerId="ADAL" clId="{E93E0A5C-29AA-49FD-965C-F43B1BB2ABC0}" dt="2023-09-19T19:03:49.515" v="2564" actId="20577"/>
        <pc:sldMkLst>
          <pc:docMk/>
          <pc:sldMk cId="2656310185" sldId="272"/>
        </pc:sldMkLst>
        <pc:spChg chg="mod">
          <ac:chgData name="Burciaga, Jamie" userId="6fea095e-b46c-4ab8-be03-64bad2752b49" providerId="ADAL" clId="{E93E0A5C-29AA-49FD-965C-F43B1BB2ABC0}" dt="2023-09-19T18:44:56.999" v="1877" actId="20577"/>
          <ac:spMkLst>
            <pc:docMk/>
            <pc:sldMk cId="2656310185" sldId="272"/>
            <ac:spMk id="2" creationId="{EAEAD8DB-5F4E-039C-DC58-8DBFA29EAF74}"/>
          </ac:spMkLst>
        </pc:spChg>
        <pc:spChg chg="mod">
          <ac:chgData name="Burciaga, Jamie" userId="6fea095e-b46c-4ab8-be03-64bad2752b49" providerId="ADAL" clId="{E93E0A5C-29AA-49FD-965C-F43B1BB2ABC0}" dt="2023-09-19T19:03:49.515" v="2564" actId="20577"/>
          <ac:spMkLst>
            <pc:docMk/>
            <pc:sldMk cId="2656310185" sldId="272"/>
            <ac:spMk id="3" creationId="{D51240C3-4D19-79BC-3B81-F78667CEBBE7}"/>
          </ac:spMkLst>
        </pc:spChg>
      </pc:sldChg>
      <pc:sldChg chg="modSp new mod">
        <pc:chgData name="Burciaga, Jamie" userId="6fea095e-b46c-4ab8-be03-64bad2752b49" providerId="ADAL" clId="{E93E0A5C-29AA-49FD-965C-F43B1BB2ABC0}" dt="2023-09-19T18:50:06.989" v="2252" actId="20577"/>
        <pc:sldMkLst>
          <pc:docMk/>
          <pc:sldMk cId="2349035109" sldId="273"/>
        </pc:sldMkLst>
        <pc:spChg chg="mod">
          <ac:chgData name="Burciaga, Jamie" userId="6fea095e-b46c-4ab8-be03-64bad2752b49" providerId="ADAL" clId="{E93E0A5C-29AA-49FD-965C-F43B1BB2ABC0}" dt="2023-09-19T18:45:45.972" v="1898" actId="20577"/>
          <ac:spMkLst>
            <pc:docMk/>
            <pc:sldMk cId="2349035109" sldId="273"/>
            <ac:spMk id="2" creationId="{68526550-3CB9-0522-7D91-496125EE88D6}"/>
          </ac:spMkLst>
        </pc:spChg>
        <pc:spChg chg="mod">
          <ac:chgData name="Burciaga, Jamie" userId="6fea095e-b46c-4ab8-be03-64bad2752b49" providerId="ADAL" clId="{E93E0A5C-29AA-49FD-965C-F43B1BB2ABC0}" dt="2023-09-19T18:50:06.989" v="2252" actId="20577"/>
          <ac:spMkLst>
            <pc:docMk/>
            <pc:sldMk cId="2349035109" sldId="273"/>
            <ac:spMk id="3" creationId="{79863179-7446-4463-2C36-FE647677227F}"/>
          </ac:spMkLst>
        </pc:spChg>
      </pc:sldChg>
      <pc:sldChg chg="modSp new mod ord">
        <pc:chgData name="Burciaga, Jamie" userId="6fea095e-b46c-4ab8-be03-64bad2752b49" providerId="ADAL" clId="{E93E0A5C-29AA-49FD-965C-F43B1BB2ABC0}" dt="2023-09-19T19:05:14.169" v="2585" actId="20577"/>
        <pc:sldMkLst>
          <pc:docMk/>
          <pc:sldMk cId="3877130266" sldId="274"/>
        </pc:sldMkLst>
        <pc:spChg chg="mod">
          <ac:chgData name="Burciaga, Jamie" userId="6fea095e-b46c-4ab8-be03-64bad2752b49" providerId="ADAL" clId="{E93E0A5C-29AA-49FD-965C-F43B1BB2ABC0}" dt="2023-09-19T19:05:14.169" v="2585" actId="20577"/>
          <ac:spMkLst>
            <pc:docMk/>
            <pc:sldMk cId="3877130266" sldId="274"/>
            <ac:spMk id="2" creationId="{269B8E7F-6CDD-ACF9-C752-405D0D5CCCFA}"/>
          </ac:spMkLst>
        </pc:spChg>
      </pc:sldChg>
      <pc:sldChg chg="modSp new mod">
        <pc:chgData name="Burciaga, Jamie" userId="6fea095e-b46c-4ab8-be03-64bad2752b49" providerId="ADAL" clId="{E93E0A5C-29AA-49FD-965C-F43B1BB2ABC0}" dt="2023-09-19T19:12:59.865" v="2625" actId="20577"/>
        <pc:sldMkLst>
          <pc:docMk/>
          <pc:sldMk cId="2058691357" sldId="275"/>
        </pc:sldMkLst>
        <pc:spChg chg="mod">
          <ac:chgData name="Burciaga, Jamie" userId="6fea095e-b46c-4ab8-be03-64bad2752b49" providerId="ADAL" clId="{E93E0A5C-29AA-49FD-965C-F43B1BB2ABC0}" dt="2023-09-19T19:12:59.865" v="2625" actId="20577"/>
          <ac:spMkLst>
            <pc:docMk/>
            <pc:sldMk cId="2058691357" sldId="275"/>
            <ac:spMk id="2" creationId="{F38FDE9E-AC38-A3A4-C82C-43800A1E6351}"/>
          </ac:spMkLst>
        </pc:spChg>
      </pc:sldChg>
      <pc:sldChg chg="modSp new mod ord">
        <pc:chgData name="Burciaga, Jamie" userId="6fea095e-b46c-4ab8-be03-64bad2752b49" providerId="ADAL" clId="{E93E0A5C-29AA-49FD-965C-F43B1BB2ABC0}" dt="2023-09-19T19:16:35.742" v="2864" actId="20577"/>
        <pc:sldMkLst>
          <pc:docMk/>
          <pc:sldMk cId="163299253" sldId="276"/>
        </pc:sldMkLst>
        <pc:spChg chg="mod">
          <ac:chgData name="Burciaga, Jamie" userId="6fea095e-b46c-4ab8-be03-64bad2752b49" providerId="ADAL" clId="{E93E0A5C-29AA-49FD-965C-F43B1BB2ABC0}" dt="2023-09-19T19:14:08.127" v="2662" actId="20577"/>
          <ac:spMkLst>
            <pc:docMk/>
            <pc:sldMk cId="163299253" sldId="276"/>
            <ac:spMk id="2" creationId="{B650C83D-5BDA-9D7C-0D91-6E5846DCFB1E}"/>
          </ac:spMkLst>
        </pc:spChg>
        <pc:spChg chg="mod">
          <ac:chgData name="Burciaga, Jamie" userId="6fea095e-b46c-4ab8-be03-64bad2752b49" providerId="ADAL" clId="{E93E0A5C-29AA-49FD-965C-F43B1BB2ABC0}" dt="2023-09-19T19:16:35.742" v="2864" actId="20577"/>
          <ac:spMkLst>
            <pc:docMk/>
            <pc:sldMk cId="163299253" sldId="276"/>
            <ac:spMk id="3" creationId="{95E21747-9C13-8E7F-C452-7F3BF0CE2BE1}"/>
          </ac:spMkLst>
        </pc:spChg>
      </pc:sldChg>
      <pc:sldChg chg="modSp new mod">
        <pc:chgData name="Burciaga, Jamie" userId="6fea095e-b46c-4ab8-be03-64bad2752b49" providerId="ADAL" clId="{E93E0A5C-29AA-49FD-965C-F43B1BB2ABC0}" dt="2023-09-19T19:17:37.538" v="2901" actId="313"/>
        <pc:sldMkLst>
          <pc:docMk/>
          <pc:sldMk cId="919169197" sldId="277"/>
        </pc:sldMkLst>
        <pc:spChg chg="mod">
          <ac:chgData name="Burciaga, Jamie" userId="6fea095e-b46c-4ab8-be03-64bad2752b49" providerId="ADAL" clId="{E93E0A5C-29AA-49FD-965C-F43B1BB2ABC0}" dt="2023-09-19T19:17:37.538" v="2901" actId="313"/>
          <ac:spMkLst>
            <pc:docMk/>
            <pc:sldMk cId="919169197" sldId="277"/>
            <ac:spMk id="2" creationId="{D113BF16-89C1-6A07-7B26-99BF51C768C5}"/>
          </ac:spMkLst>
        </pc:spChg>
        <pc:spChg chg="mod">
          <ac:chgData name="Burciaga, Jamie" userId="6fea095e-b46c-4ab8-be03-64bad2752b49" providerId="ADAL" clId="{E93E0A5C-29AA-49FD-965C-F43B1BB2ABC0}" dt="2023-09-19T19:17:31.659" v="2900"/>
          <ac:spMkLst>
            <pc:docMk/>
            <pc:sldMk cId="919169197" sldId="277"/>
            <ac:spMk id="3" creationId="{3820AC3D-26A1-4E89-8CA5-9E31B427CF97}"/>
          </ac:spMkLst>
        </pc:spChg>
      </pc:sldChg>
      <pc:sldChg chg="new del">
        <pc:chgData name="Burciaga, Jamie" userId="6fea095e-b46c-4ab8-be03-64bad2752b49" providerId="ADAL" clId="{E93E0A5C-29AA-49FD-965C-F43B1BB2ABC0}" dt="2023-09-19T19:18:27.073" v="2903" actId="2696"/>
        <pc:sldMkLst>
          <pc:docMk/>
          <pc:sldMk cId="1115689015" sldId="278"/>
        </pc:sldMkLst>
      </pc:sldChg>
      <pc:sldChg chg="modSp add ord">
        <pc:chgData name="Burciaga, Jamie" userId="6fea095e-b46c-4ab8-be03-64bad2752b49" providerId="ADAL" clId="{E93E0A5C-29AA-49FD-965C-F43B1BB2ABC0}" dt="2023-09-19T19:20:19.860" v="2911" actId="14100"/>
        <pc:sldMkLst>
          <pc:docMk/>
          <pc:sldMk cId="3633730981" sldId="286"/>
        </pc:sldMkLst>
        <pc:picChg chg="mod">
          <ac:chgData name="Burciaga, Jamie" userId="6fea095e-b46c-4ab8-be03-64bad2752b49" providerId="ADAL" clId="{E93E0A5C-29AA-49FD-965C-F43B1BB2ABC0}" dt="2023-09-19T19:20:19.860" v="2911" actId="14100"/>
          <ac:picMkLst>
            <pc:docMk/>
            <pc:sldMk cId="3633730981" sldId="286"/>
            <ac:picMk id="2050" creationId="{DB32B942-A45E-4C31-9B82-4C889557C8B0}"/>
          </ac:picMkLst>
        </pc:picChg>
      </pc:sldChg>
      <pc:sldChg chg="modSp new mod ord">
        <pc:chgData name="Burciaga, Jamie" userId="6fea095e-b46c-4ab8-be03-64bad2752b49" providerId="ADAL" clId="{E93E0A5C-29AA-49FD-965C-F43B1BB2ABC0}" dt="2023-09-19T19:21:36.501" v="2959"/>
        <pc:sldMkLst>
          <pc:docMk/>
          <pc:sldMk cId="3256197028" sldId="287"/>
        </pc:sldMkLst>
        <pc:spChg chg="mod">
          <ac:chgData name="Burciaga, Jamie" userId="6fea095e-b46c-4ab8-be03-64bad2752b49" providerId="ADAL" clId="{E93E0A5C-29AA-49FD-965C-F43B1BB2ABC0}" dt="2023-09-19T19:21:19.201" v="2958" actId="20577"/>
          <ac:spMkLst>
            <pc:docMk/>
            <pc:sldMk cId="3256197028" sldId="287"/>
            <ac:spMk id="2" creationId="{E93070C6-7F78-8BA9-CB31-83CC41F1A972}"/>
          </ac:spMkLst>
        </pc:spChg>
        <pc:spChg chg="mod">
          <ac:chgData name="Burciaga, Jamie" userId="6fea095e-b46c-4ab8-be03-64bad2752b49" providerId="ADAL" clId="{E93E0A5C-29AA-49FD-965C-F43B1BB2ABC0}" dt="2023-09-19T19:21:36.501" v="2959"/>
          <ac:spMkLst>
            <pc:docMk/>
            <pc:sldMk cId="3256197028" sldId="287"/>
            <ac:spMk id="3" creationId="{4C7D7D08-27E0-9694-A0E3-D9CEBA2892AD}"/>
          </ac:spMkLst>
        </pc:spChg>
      </pc:sldChg>
      <pc:sldChg chg="modSp new mod">
        <pc:chgData name="Burciaga, Jamie" userId="6fea095e-b46c-4ab8-be03-64bad2752b49" providerId="ADAL" clId="{E93E0A5C-29AA-49FD-965C-F43B1BB2ABC0}" dt="2023-09-19T19:22:26.035" v="2975"/>
        <pc:sldMkLst>
          <pc:docMk/>
          <pc:sldMk cId="866095298" sldId="288"/>
        </pc:sldMkLst>
        <pc:spChg chg="mod">
          <ac:chgData name="Burciaga, Jamie" userId="6fea095e-b46c-4ab8-be03-64bad2752b49" providerId="ADAL" clId="{E93E0A5C-29AA-49FD-965C-F43B1BB2ABC0}" dt="2023-09-19T19:22:09.591" v="2974" actId="20577"/>
          <ac:spMkLst>
            <pc:docMk/>
            <pc:sldMk cId="866095298" sldId="288"/>
            <ac:spMk id="2" creationId="{A91A3DEC-EE4C-76BA-97D2-721B52F6074A}"/>
          </ac:spMkLst>
        </pc:spChg>
        <pc:spChg chg="mod">
          <ac:chgData name="Burciaga, Jamie" userId="6fea095e-b46c-4ab8-be03-64bad2752b49" providerId="ADAL" clId="{E93E0A5C-29AA-49FD-965C-F43B1BB2ABC0}" dt="2023-09-19T19:22:26.035" v="2975"/>
          <ac:spMkLst>
            <pc:docMk/>
            <pc:sldMk cId="866095298" sldId="288"/>
            <ac:spMk id="3" creationId="{8469ECDD-B678-8991-BEDC-4681B351C0C1}"/>
          </ac:spMkLst>
        </pc:spChg>
      </pc:sldChg>
      <pc:sldChg chg="modSp new mod ord">
        <pc:chgData name="Burciaga, Jamie" userId="6fea095e-b46c-4ab8-be03-64bad2752b49" providerId="ADAL" clId="{E93E0A5C-29AA-49FD-965C-F43B1BB2ABC0}" dt="2023-09-19T19:23:00.639" v="2992" actId="20577"/>
        <pc:sldMkLst>
          <pc:docMk/>
          <pc:sldMk cId="2550771211" sldId="289"/>
        </pc:sldMkLst>
        <pc:spChg chg="mod">
          <ac:chgData name="Burciaga, Jamie" userId="6fea095e-b46c-4ab8-be03-64bad2752b49" providerId="ADAL" clId="{E93E0A5C-29AA-49FD-965C-F43B1BB2ABC0}" dt="2023-09-19T19:23:00.639" v="2992" actId="20577"/>
          <ac:spMkLst>
            <pc:docMk/>
            <pc:sldMk cId="2550771211" sldId="289"/>
            <ac:spMk id="2" creationId="{36620D3F-33B9-0DBA-BD5B-D09FE9211653}"/>
          </ac:spMkLst>
        </pc:spChg>
      </pc:sldChg>
      <pc:sldChg chg="modSp new mod">
        <pc:chgData name="Burciaga, Jamie" userId="6fea095e-b46c-4ab8-be03-64bad2752b49" providerId="ADAL" clId="{E93E0A5C-29AA-49FD-965C-F43B1BB2ABC0}" dt="2023-09-19T19:23:30.455" v="3006" actId="20577"/>
        <pc:sldMkLst>
          <pc:docMk/>
          <pc:sldMk cId="3268790003" sldId="290"/>
        </pc:sldMkLst>
        <pc:spChg chg="mod">
          <ac:chgData name="Burciaga, Jamie" userId="6fea095e-b46c-4ab8-be03-64bad2752b49" providerId="ADAL" clId="{E93E0A5C-29AA-49FD-965C-F43B1BB2ABC0}" dt="2023-09-19T19:23:30.455" v="3006" actId="20577"/>
          <ac:spMkLst>
            <pc:docMk/>
            <pc:sldMk cId="3268790003" sldId="290"/>
            <ac:spMk id="2" creationId="{69E6BF23-16DE-C5BA-AE1F-C6B6BBEAA668}"/>
          </ac:spMkLst>
        </pc:spChg>
      </pc:sldChg>
      <pc:sldChg chg="modSp new mod ord">
        <pc:chgData name="Burciaga, Jamie" userId="6fea095e-b46c-4ab8-be03-64bad2752b49" providerId="ADAL" clId="{E93E0A5C-29AA-49FD-965C-F43B1BB2ABC0}" dt="2023-09-19T19:25:16.444" v="3146" actId="122"/>
        <pc:sldMkLst>
          <pc:docMk/>
          <pc:sldMk cId="1791349159" sldId="291"/>
        </pc:sldMkLst>
        <pc:spChg chg="mod">
          <ac:chgData name="Burciaga, Jamie" userId="6fea095e-b46c-4ab8-be03-64bad2752b49" providerId="ADAL" clId="{E93E0A5C-29AA-49FD-965C-F43B1BB2ABC0}" dt="2023-09-19T19:23:58.241" v="3030" actId="20577"/>
          <ac:spMkLst>
            <pc:docMk/>
            <pc:sldMk cId="1791349159" sldId="291"/>
            <ac:spMk id="2" creationId="{249976E5-DE1D-CFBA-9CD3-5072E44EAE11}"/>
          </ac:spMkLst>
        </pc:spChg>
        <pc:spChg chg="mod">
          <ac:chgData name="Burciaga, Jamie" userId="6fea095e-b46c-4ab8-be03-64bad2752b49" providerId="ADAL" clId="{E93E0A5C-29AA-49FD-965C-F43B1BB2ABC0}" dt="2023-09-19T19:25:16.444" v="3146" actId="122"/>
          <ac:spMkLst>
            <pc:docMk/>
            <pc:sldMk cId="1791349159" sldId="291"/>
            <ac:spMk id="3" creationId="{E2541FDD-30E3-3FFC-7BBD-E79FED42102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9/19/2023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Brooke:</a:t>
            </a:r>
          </a:p>
          <a:p>
            <a:r>
              <a:rPr lang="en-US"/>
              <a:t>In order to help with periodic foster student identification, we have created a CEDAR (Colorado Education Data and Reporting) operational report to help districts ensure that they have accurate FRL status for our foster students called Foster Care Student List. This report can be found under our Student Profile menu item. The information in this report reflects data from the most recent foster file upload (a process that CDE handles) in conjunction with a fresh Student Demographic and Student School Association file uploads. That second piece is very important as districts should upload their Student Interchange files periodically to view the most up to date information within our Data Pipeline CEDAR Reports. This report can only be viewed by Identity Management users with </a:t>
            </a:r>
            <a:r>
              <a:rPr lang="en-US" err="1"/>
              <a:t>STD~LEAViewer</a:t>
            </a:r>
            <a:r>
              <a:rPr lang="en-US"/>
              <a:t> or </a:t>
            </a:r>
            <a:r>
              <a:rPr lang="en-US" err="1"/>
              <a:t>STD~LEAUser</a:t>
            </a:r>
            <a:r>
              <a:rPr lang="en-US"/>
              <a:t> access.</a:t>
            </a:r>
          </a:p>
        </p:txBody>
      </p:sp>
      <p:sp>
        <p:nvSpPr>
          <p:cNvPr id="4" name="Slide Number Placeholder 3"/>
          <p:cNvSpPr>
            <a:spLocks noGrp="1"/>
          </p:cNvSpPr>
          <p:nvPr>
            <p:ph type="sldNum" sz="quarter" idx="5"/>
          </p:nvPr>
        </p:nvSpPr>
        <p:spPr/>
        <p:txBody>
          <a:bodyPr/>
          <a:lstStyle/>
          <a:p>
            <a:fld id="{D8C3E97E-4890-4915-A7C2-F3D207C521C5}" type="slidenum">
              <a:rPr lang="en-US" smtClean="0"/>
              <a:t>17</a:t>
            </a:fld>
            <a:endParaRPr lang="en-US"/>
          </a:p>
        </p:txBody>
      </p:sp>
    </p:spTree>
    <p:extLst>
      <p:ext uri="{BB962C8B-B14F-4D97-AF65-F5344CB8AC3E}">
        <p14:creationId xmlns:p14="http://schemas.microsoft.com/office/powerpoint/2010/main" val="21814646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488BC9"/>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mart Art">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249655" y="6356351"/>
            <a:ext cx="2057400" cy="365125"/>
          </a:xfrm>
        </p:spPr>
        <p:txBody>
          <a:bodyPr/>
          <a:lstStyle>
            <a:lvl1pPr algn="l">
              <a:defRPr sz="1200">
                <a:solidFill>
                  <a:schemeClr val="bg1">
                    <a:lumMod val="50000"/>
                  </a:schemeClr>
                </a:solidFill>
              </a:defRPr>
            </a:lvl1pPr>
          </a:lstStyle>
          <a:p>
            <a:fld id="{C479D5F6-EDCB-402A-AC08-4943A1820E8F}" type="slidenum">
              <a:rPr lang="en-US" smtClean="0"/>
              <a:pPr/>
              <a:t>‹#›</a:t>
            </a:fld>
            <a:endParaRPr lang="en-US"/>
          </a:p>
        </p:txBody>
      </p:sp>
      <p:sp>
        <p:nvSpPr>
          <p:cNvPr id="3" name="Rectangle 2">
            <a:extLst>
              <a:ext uri="{FF2B5EF4-FFF2-40B4-BE49-F238E27FC236}">
                <a16:creationId xmlns:a16="http://schemas.microsoft.com/office/drawing/2014/main" id="{9DC6845F-9850-8381-3A98-2CE45E4AD8AC}"/>
              </a:ext>
            </a:extLst>
          </p:cNvPr>
          <p:cNvSpPr/>
          <p:nvPr userDrawn="1"/>
        </p:nvSpPr>
        <p:spPr>
          <a:xfrm rot="16200000">
            <a:off x="4461065" y="2175062"/>
            <a:ext cx="6858000" cy="2507876"/>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itle 1">
            <a:extLst>
              <a:ext uri="{FF2B5EF4-FFF2-40B4-BE49-F238E27FC236}">
                <a16:creationId xmlns:a16="http://schemas.microsoft.com/office/drawing/2014/main" id="{5ABCA13A-BFBD-CE21-F101-EF33928F18FE}"/>
              </a:ext>
            </a:extLst>
          </p:cNvPr>
          <p:cNvSpPr>
            <a:spLocks noGrp="1"/>
          </p:cNvSpPr>
          <p:nvPr>
            <p:ph type="title"/>
          </p:nvPr>
        </p:nvSpPr>
        <p:spPr>
          <a:xfrm>
            <a:off x="2924187" y="5893622"/>
            <a:ext cx="4962511" cy="898524"/>
          </a:xfrm>
        </p:spPr>
        <p:txBody>
          <a:bodyPr lIns="0" tIns="0" rIns="0" bIns="0" anchor="b" anchorCtr="0">
            <a:normAutofit/>
          </a:bodyPr>
          <a:lstStyle>
            <a:lvl1pPr algn="r">
              <a:defRPr sz="2100">
                <a:latin typeface="Museo Slab 500" panose="02000000000000000000" pitchFamily="50" charset="0"/>
              </a:defRPr>
            </a:lvl1pPr>
          </a:lstStyle>
          <a:p>
            <a:r>
              <a:rPr lang="en-US"/>
              <a:t>Click to edit Master title style</a:t>
            </a:r>
          </a:p>
        </p:txBody>
      </p:sp>
      <p:sp>
        <p:nvSpPr>
          <p:cNvPr id="5" name="Content Placeholder 2">
            <a:extLst>
              <a:ext uri="{FF2B5EF4-FFF2-40B4-BE49-F238E27FC236}">
                <a16:creationId xmlns:a16="http://schemas.microsoft.com/office/drawing/2014/main" id="{C86F3A1B-177F-10D9-C017-09B3705C2D73}"/>
              </a:ext>
            </a:extLst>
          </p:cNvPr>
          <p:cNvSpPr>
            <a:spLocks noGrp="1"/>
          </p:cNvSpPr>
          <p:nvPr>
            <p:ph idx="1" hasCustomPrompt="1"/>
          </p:nvPr>
        </p:nvSpPr>
        <p:spPr>
          <a:xfrm>
            <a:off x="170937" y="228600"/>
            <a:ext cx="8802126" cy="5522976"/>
          </a:xfrm>
        </p:spPr>
        <p:txBody>
          <a:bodyPr lIns="0" tIns="0" rIns="0" bIns="0"/>
          <a:lstStyle>
            <a:lvl1pPr marL="0" indent="0">
              <a:buNone/>
              <a:defRPr sz="1800"/>
            </a:lvl1pPr>
            <a:lvl2pPr>
              <a:defRPr sz="1500"/>
            </a:lvl2pPr>
            <a:lvl3pPr>
              <a:defRPr sz="1350"/>
            </a:lvl3pPr>
          </a:lstStyle>
          <a:p>
            <a:pPr lvl="0"/>
            <a:r>
              <a:rPr lang="en-US"/>
              <a:t>Insert Image or Smart Art</a:t>
            </a:r>
          </a:p>
        </p:txBody>
      </p:sp>
      <p:pic>
        <p:nvPicPr>
          <p:cNvPr id="6" name="Picture 5">
            <a:extLst>
              <a:ext uri="{FF2B5EF4-FFF2-40B4-BE49-F238E27FC236}">
                <a16:creationId xmlns:a16="http://schemas.microsoft.com/office/drawing/2014/main" id="{7C2C3F48-008E-F77B-912F-6301136FBD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86705" y="6172202"/>
            <a:ext cx="857291" cy="486318"/>
          </a:xfrm>
          <a:prstGeom prst="rect">
            <a:avLst/>
          </a:prstGeom>
        </p:spPr>
      </p:pic>
    </p:spTree>
    <p:extLst>
      <p:ext uri="{BB962C8B-B14F-4D97-AF65-F5344CB8AC3E}">
        <p14:creationId xmlns:p14="http://schemas.microsoft.com/office/powerpoint/2010/main" val="1756255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 id="2147483676"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hyperlink" Target="https://learning.coloradocwts.com/login/index.php" TargetMode="Externa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hyperlink" Target="https://www.cde.state.co.us/datapipeline/snap_eoy" TargetMode="External"/><Relationship Id="rId2" Type="http://schemas.openxmlformats.org/officeDocument/2006/relationships/hyperlink" Target="https://www.cde.state.co.us/datapipeline/snap_studentoctober" TargetMode="External"/><Relationship Id="rId1" Type="http://schemas.openxmlformats.org/officeDocument/2006/relationships/slideLayout" Target="../slideLayouts/slideLayout8.xml"/><Relationship Id="rId4" Type="http://schemas.openxmlformats.org/officeDocument/2006/relationships/hyperlink" Target="https://www.cde.state.co.us/datapipeline/datapipelinesnapshots-attendance"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hyperlink" Target="https://www.cde.state.co.us/studentsupport/fostercare_index"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CWEL Back-to-School</a:t>
            </a:r>
          </a:p>
        </p:txBody>
      </p:sp>
      <p:sp>
        <p:nvSpPr>
          <p:cNvPr id="3" name="Subtitle 2"/>
          <p:cNvSpPr>
            <a:spLocks noGrp="1"/>
          </p:cNvSpPr>
          <p:nvPr>
            <p:ph type="subTitle" idx="1"/>
          </p:nvPr>
        </p:nvSpPr>
        <p:spPr/>
        <p:txBody>
          <a:bodyPr/>
          <a:lstStyle/>
          <a:p>
            <a:r>
              <a:rPr lang="en-US" dirty="0"/>
              <a:t>Thursday, September 21</a:t>
            </a:r>
            <a:r>
              <a:rPr lang="en-US" baseline="30000" dirty="0"/>
              <a:t>st</a:t>
            </a:r>
            <a:r>
              <a:rPr lang="en-US" dirty="0"/>
              <a:t>, 2023</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F72B1-1F94-D671-6C30-58DC97E87DD2}"/>
              </a:ext>
            </a:extLst>
          </p:cNvPr>
          <p:cNvSpPr>
            <a:spLocks noGrp="1"/>
          </p:cNvSpPr>
          <p:nvPr>
            <p:ph type="ctrTitle"/>
          </p:nvPr>
        </p:nvSpPr>
        <p:spPr/>
        <p:txBody>
          <a:bodyPr/>
          <a:lstStyle/>
          <a:p>
            <a:r>
              <a:rPr lang="en-US" dirty="0"/>
              <a:t>Account Creation Process</a:t>
            </a:r>
          </a:p>
        </p:txBody>
      </p:sp>
      <p:sp>
        <p:nvSpPr>
          <p:cNvPr id="3" name="Slide Number Placeholder 2">
            <a:extLst>
              <a:ext uri="{FF2B5EF4-FFF2-40B4-BE49-F238E27FC236}">
                <a16:creationId xmlns:a16="http://schemas.microsoft.com/office/drawing/2014/main" id="{E89DB4A0-F097-4C4D-ED3F-438121BB49D3}"/>
              </a:ext>
            </a:extLst>
          </p:cNvPr>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1784982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AD8DB-5F4E-039C-DC58-8DBFA29EAF74}"/>
              </a:ext>
            </a:extLst>
          </p:cNvPr>
          <p:cNvSpPr>
            <a:spLocks noGrp="1"/>
          </p:cNvSpPr>
          <p:nvPr>
            <p:ph type="title"/>
          </p:nvPr>
        </p:nvSpPr>
        <p:spPr/>
        <p:txBody>
          <a:bodyPr/>
          <a:lstStyle/>
          <a:p>
            <a:r>
              <a:rPr lang="en-US" dirty="0"/>
              <a:t>LMS Account Creation</a:t>
            </a:r>
          </a:p>
        </p:txBody>
      </p:sp>
      <p:sp>
        <p:nvSpPr>
          <p:cNvPr id="3" name="Content Placeholder 2">
            <a:extLst>
              <a:ext uri="{FF2B5EF4-FFF2-40B4-BE49-F238E27FC236}">
                <a16:creationId xmlns:a16="http://schemas.microsoft.com/office/drawing/2014/main" id="{D51240C3-4D19-79BC-3B81-F78667CEBBE7}"/>
              </a:ext>
            </a:extLst>
          </p:cNvPr>
          <p:cNvSpPr>
            <a:spLocks noGrp="1"/>
          </p:cNvSpPr>
          <p:nvPr>
            <p:ph idx="1"/>
          </p:nvPr>
        </p:nvSpPr>
        <p:spPr/>
        <p:txBody>
          <a:bodyPr/>
          <a:lstStyle/>
          <a:p>
            <a:r>
              <a:rPr lang="en-US" dirty="0"/>
              <a:t>To create your account on the LMS:</a:t>
            </a:r>
          </a:p>
          <a:p>
            <a:pPr lvl="1"/>
            <a:r>
              <a:rPr lang="en-US" dirty="0"/>
              <a:t>PDF for account creation</a:t>
            </a:r>
          </a:p>
          <a:p>
            <a:pPr lvl="1"/>
            <a:r>
              <a:rPr lang="en-US" dirty="0">
                <a:hlinkClick r:id="rId2"/>
              </a:rPr>
              <a:t>https://learning.coloradocwts.com/login/index.php</a:t>
            </a:r>
            <a:endParaRPr lang="en-US" dirty="0"/>
          </a:p>
          <a:p>
            <a:pPr lvl="1"/>
            <a:r>
              <a:rPr lang="en-US" dirty="0"/>
              <a:t>Select Create a New Account</a:t>
            </a:r>
          </a:p>
          <a:p>
            <a:pPr lvl="1"/>
            <a:r>
              <a:rPr lang="en-US" dirty="0"/>
              <a:t>Do not create more than one account</a:t>
            </a:r>
          </a:p>
          <a:p>
            <a:pPr lvl="1"/>
            <a:r>
              <a:rPr lang="en-US" dirty="0"/>
              <a:t>Select from the following options</a:t>
            </a:r>
          </a:p>
          <a:p>
            <a:pPr lvl="2"/>
            <a:r>
              <a:rPr lang="en-US" dirty="0"/>
              <a:t>I’m a mandatory report</a:t>
            </a:r>
          </a:p>
          <a:p>
            <a:pPr lvl="2"/>
            <a:r>
              <a:rPr lang="en-US" dirty="0"/>
              <a:t>I can’t access my account</a:t>
            </a:r>
          </a:p>
          <a:p>
            <a:pPr lvl="2"/>
            <a:r>
              <a:rPr lang="en-US" dirty="0"/>
              <a:t>I’m a new user</a:t>
            </a:r>
          </a:p>
          <a:p>
            <a:pPr marL="457200" lvl="1" indent="0">
              <a:buNone/>
            </a:pPr>
            <a:endParaRPr lang="en-US" dirty="0"/>
          </a:p>
        </p:txBody>
      </p:sp>
      <p:sp>
        <p:nvSpPr>
          <p:cNvPr id="4" name="Slide Number Placeholder 3">
            <a:extLst>
              <a:ext uri="{FF2B5EF4-FFF2-40B4-BE49-F238E27FC236}">
                <a16:creationId xmlns:a16="http://schemas.microsoft.com/office/drawing/2014/main" id="{45D4F493-FAE9-C19B-5968-71288BD399B4}"/>
              </a:ext>
            </a:extLst>
          </p:cNvPr>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2656310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26550-3CB9-0522-7D91-496125EE88D6}"/>
              </a:ext>
            </a:extLst>
          </p:cNvPr>
          <p:cNvSpPr>
            <a:spLocks noGrp="1"/>
          </p:cNvSpPr>
          <p:nvPr>
            <p:ph type="title"/>
          </p:nvPr>
        </p:nvSpPr>
        <p:spPr/>
        <p:txBody>
          <a:bodyPr/>
          <a:lstStyle/>
          <a:p>
            <a:r>
              <a:rPr lang="en-US" dirty="0"/>
              <a:t>LMS Account Creation</a:t>
            </a:r>
          </a:p>
        </p:txBody>
      </p:sp>
      <p:sp>
        <p:nvSpPr>
          <p:cNvPr id="3" name="Content Placeholder 2">
            <a:extLst>
              <a:ext uri="{FF2B5EF4-FFF2-40B4-BE49-F238E27FC236}">
                <a16:creationId xmlns:a16="http://schemas.microsoft.com/office/drawing/2014/main" id="{79863179-7446-4463-2C36-FE647677227F}"/>
              </a:ext>
            </a:extLst>
          </p:cNvPr>
          <p:cNvSpPr>
            <a:spLocks noGrp="1"/>
          </p:cNvSpPr>
          <p:nvPr>
            <p:ph idx="1"/>
          </p:nvPr>
        </p:nvSpPr>
        <p:spPr/>
        <p:txBody>
          <a:bodyPr/>
          <a:lstStyle/>
          <a:p>
            <a:r>
              <a:rPr lang="en-US" dirty="0"/>
              <a:t>Complete all fields for your profile</a:t>
            </a:r>
          </a:p>
          <a:p>
            <a:r>
              <a:rPr lang="en-US" dirty="0"/>
              <a:t>On the sign-up page select your primary purpose as Child Welfare Education Liaison</a:t>
            </a:r>
          </a:p>
          <a:p>
            <a:r>
              <a:rPr lang="en-US" dirty="0"/>
              <a:t>Select your school district (this is for CWEL’s only)</a:t>
            </a:r>
          </a:p>
          <a:p>
            <a:r>
              <a:rPr lang="en-US" dirty="0"/>
              <a:t>Under the other Child/Family Service Provider category enter the name of your school district</a:t>
            </a:r>
          </a:p>
          <a:p>
            <a:r>
              <a:rPr lang="en-US" dirty="0"/>
              <a:t>Click create my new account </a:t>
            </a:r>
          </a:p>
          <a:p>
            <a:endParaRPr lang="en-US" dirty="0"/>
          </a:p>
        </p:txBody>
      </p:sp>
      <p:sp>
        <p:nvSpPr>
          <p:cNvPr id="4" name="Slide Number Placeholder 3">
            <a:extLst>
              <a:ext uri="{FF2B5EF4-FFF2-40B4-BE49-F238E27FC236}">
                <a16:creationId xmlns:a16="http://schemas.microsoft.com/office/drawing/2014/main" id="{17E59924-F038-2F8C-6102-235C49886189}"/>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2349035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B8E7F-6CDD-ACF9-C752-405D0D5CCCFA}"/>
              </a:ext>
            </a:extLst>
          </p:cNvPr>
          <p:cNvSpPr>
            <a:spLocks noGrp="1"/>
          </p:cNvSpPr>
          <p:nvPr>
            <p:ph type="ctrTitle"/>
          </p:nvPr>
        </p:nvSpPr>
        <p:spPr/>
        <p:txBody>
          <a:bodyPr/>
          <a:lstStyle/>
          <a:p>
            <a:r>
              <a:rPr lang="en-US" dirty="0"/>
              <a:t>Questions?</a:t>
            </a:r>
          </a:p>
        </p:txBody>
      </p:sp>
      <p:sp>
        <p:nvSpPr>
          <p:cNvPr id="3" name="Slide Number Placeholder 2">
            <a:extLst>
              <a:ext uri="{FF2B5EF4-FFF2-40B4-BE49-F238E27FC236}">
                <a16:creationId xmlns:a16="http://schemas.microsoft.com/office/drawing/2014/main" id="{6CF4576B-45B3-D5CA-9D15-330819A3D75F}"/>
              </a:ext>
            </a:extLst>
          </p:cNvPr>
          <p:cNvSpPr>
            <a:spLocks noGrp="1"/>
          </p:cNvSpPr>
          <p:nvPr>
            <p:ph type="sldNum" sz="quarter" idx="12"/>
          </p:nvPr>
        </p:nvSpPr>
        <p:spPr/>
        <p:txBody>
          <a:bodyPr/>
          <a:lstStyle/>
          <a:p>
            <a:fld id="{C479D5F6-EDCB-402A-AC08-4943A1820E8F}" type="slidenum">
              <a:rPr lang="en-US" smtClean="0"/>
              <a:pPr/>
              <a:t>13</a:t>
            </a:fld>
            <a:endParaRPr lang="en-US" dirty="0"/>
          </a:p>
        </p:txBody>
      </p:sp>
    </p:spTree>
    <p:extLst>
      <p:ext uri="{BB962C8B-B14F-4D97-AF65-F5344CB8AC3E}">
        <p14:creationId xmlns:p14="http://schemas.microsoft.com/office/powerpoint/2010/main" val="3877130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FDE9E-AC38-A3A4-C82C-43800A1E6351}"/>
              </a:ext>
            </a:extLst>
          </p:cNvPr>
          <p:cNvSpPr>
            <a:spLocks noGrp="1"/>
          </p:cNvSpPr>
          <p:nvPr>
            <p:ph type="ctrTitle"/>
          </p:nvPr>
        </p:nvSpPr>
        <p:spPr/>
        <p:txBody>
          <a:bodyPr/>
          <a:lstStyle/>
          <a:p>
            <a:r>
              <a:rPr lang="en-US" dirty="0"/>
              <a:t>Foster Student Identification Process</a:t>
            </a:r>
          </a:p>
        </p:txBody>
      </p:sp>
      <p:sp>
        <p:nvSpPr>
          <p:cNvPr id="3" name="Slide Number Placeholder 2">
            <a:extLst>
              <a:ext uri="{FF2B5EF4-FFF2-40B4-BE49-F238E27FC236}">
                <a16:creationId xmlns:a16="http://schemas.microsoft.com/office/drawing/2014/main" id="{97970480-2783-9879-8D29-61EC21D8E0D8}"/>
              </a:ext>
            </a:extLst>
          </p:cNvPr>
          <p:cNvSpPr>
            <a:spLocks noGrp="1"/>
          </p:cNvSpPr>
          <p:nvPr>
            <p:ph type="sldNum" sz="quarter" idx="12"/>
          </p:nvPr>
        </p:nvSpPr>
        <p:spPr/>
        <p:txBody>
          <a:bodyPr/>
          <a:lstStyle/>
          <a:p>
            <a:fld id="{C479D5F6-EDCB-402A-AC08-4943A1820E8F}" type="slidenum">
              <a:rPr lang="en-US" smtClean="0"/>
              <a:pPr/>
              <a:t>14</a:t>
            </a:fld>
            <a:endParaRPr lang="en-US" dirty="0"/>
          </a:p>
        </p:txBody>
      </p:sp>
    </p:spTree>
    <p:extLst>
      <p:ext uri="{BB962C8B-B14F-4D97-AF65-F5344CB8AC3E}">
        <p14:creationId xmlns:p14="http://schemas.microsoft.com/office/powerpoint/2010/main" val="2058691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0C83D-5BDA-9D7C-0D91-6E5846DCFB1E}"/>
              </a:ext>
            </a:extLst>
          </p:cNvPr>
          <p:cNvSpPr>
            <a:spLocks noGrp="1"/>
          </p:cNvSpPr>
          <p:nvPr>
            <p:ph type="title"/>
          </p:nvPr>
        </p:nvSpPr>
        <p:spPr/>
        <p:txBody>
          <a:bodyPr/>
          <a:lstStyle/>
          <a:p>
            <a:r>
              <a:rPr lang="en-US" dirty="0"/>
              <a:t>Foster Student Identification</a:t>
            </a:r>
          </a:p>
        </p:txBody>
      </p:sp>
      <p:sp>
        <p:nvSpPr>
          <p:cNvPr id="3" name="Content Placeholder 2">
            <a:extLst>
              <a:ext uri="{FF2B5EF4-FFF2-40B4-BE49-F238E27FC236}">
                <a16:creationId xmlns:a16="http://schemas.microsoft.com/office/drawing/2014/main" id="{95E21747-9C13-8E7F-C452-7F3BF0CE2BE1}"/>
              </a:ext>
            </a:extLst>
          </p:cNvPr>
          <p:cNvSpPr>
            <a:spLocks noGrp="1"/>
          </p:cNvSpPr>
          <p:nvPr>
            <p:ph idx="1"/>
          </p:nvPr>
        </p:nvSpPr>
        <p:spPr/>
        <p:txBody>
          <a:bodyPr/>
          <a:lstStyle/>
          <a:p>
            <a:r>
              <a:rPr lang="en-US" dirty="0"/>
              <a:t>Data sharing agreement between the Department of Education and Department of Human Services</a:t>
            </a:r>
          </a:p>
          <a:p>
            <a:r>
              <a:rPr lang="en-US" dirty="0"/>
              <a:t>Collaborative process with the data professionals at your district</a:t>
            </a:r>
          </a:p>
        </p:txBody>
      </p:sp>
      <p:sp>
        <p:nvSpPr>
          <p:cNvPr id="4" name="Slide Number Placeholder 3">
            <a:extLst>
              <a:ext uri="{FF2B5EF4-FFF2-40B4-BE49-F238E27FC236}">
                <a16:creationId xmlns:a16="http://schemas.microsoft.com/office/drawing/2014/main" id="{1207CC0A-BB72-DD0D-2C6E-624981E70A6D}"/>
              </a:ext>
            </a:extLst>
          </p:cNvPr>
          <p:cNvSpPr>
            <a:spLocks noGrp="1"/>
          </p:cNvSpPr>
          <p:nvPr>
            <p:ph type="sldNum" sz="quarter" idx="12"/>
          </p:nvPr>
        </p:nvSpPr>
        <p:spPr/>
        <p:txBody>
          <a:bodyPr/>
          <a:lstStyle/>
          <a:p>
            <a:fld id="{C479D5F6-EDCB-402A-AC08-4943A1820E8F}" type="slidenum">
              <a:rPr lang="en-US" smtClean="0"/>
              <a:pPr/>
              <a:t>15</a:t>
            </a:fld>
            <a:endParaRPr lang="en-US" dirty="0"/>
          </a:p>
        </p:txBody>
      </p:sp>
    </p:spTree>
    <p:extLst>
      <p:ext uri="{BB962C8B-B14F-4D97-AF65-F5344CB8AC3E}">
        <p14:creationId xmlns:p14="http://schemas.microsoft.com/office/powerpoint/2010/main" val="163299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3BF16-89C1-6A07-7B26-99BF51C768C5}"/>
              </a:ext>
            </a:extLst>
          </p:cNvPr>
          <p:cNvSpPr>
            <a:spLocks noGrp="1"/>
          </p:cNvSpPr>
          <p:nvPr>
            <p:ph type="title"/>
          </p:nvPr>
        </p:nvSpPr>
        <p:spPr/>
        <p:txBody>
          <a:bodyPr/>
          <a:lstStyle/>
          <a:p>
            <a:r>
              <a:rPr lang="en-US" dirty="0"/>
              <a:t>Foster Student-Data Identification</a:t>
            </a:r>
          </a:p>
        </p:txBody>
      </p:sp>
      <p:sp>
        <p:nvSpPr>
          <p:cNvPr id="3" name="Content Placeholder 2">
            <a:extLst>
              <a:ext uri="{FF2B5EF4-FFF2-40B4-BE49-F238E27FC236}">
                <a16:creationId xmlns:a16="http://schemas.microsoft.com/office/drawing/2014/main" id="{3820AC3D-26A1-4E89-8CA5-9E31B427CF97}"/>
              </a:ext>
            </a:extLst>
          </p:cNvPr>
          <p:cNvSpPr>
            <a:spLocks noGrp="1"/>
          </p:cNvSpPr>
          <p:nvPr>
            <p:ph idx="1"/>
          </p:nvPr>
        </p:nvSpPr>
        <p:spPr/>
        <p:txBody>
          <a:bodyPr/>
          <a:lstStyle/>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Foster students are indicated by an internal data flag in multiple CDE data collections. (e.g., </a:t>
            </a:r>
            <a:r>
              <a:rPr lang="en-US" sz="1800" b="0" i="0" u="sng" strike="noStrike" dirty="0">
                <a:solidFill>
                  <a:srgbClr val="488BC9"/>
                </a:solidFill>
                <a:effectLst/>
                <a:latin typeface="Calibri" panose="020F0502020204030204" pitchFamily="34" charset="0"/>
                <a:hlinkClick r:id="rId2"/>
              </a:rPr>
              <a:t>Student October</a:t>
            </a:r>
            <a:r>
              <a:rPr lang="en-US" sz="1800" b="0" i="0" u="none" strike="noStrike" dirty="0">
                <a:solidFill>
                  <a:srgbClr val="000000"/>
                </a:solidFill>
                <a:effectLst/>
                <a:latin typeface="Calibri" panose="020F0502020204030204" pitchFamily="34" charset="0"/>
              </a:rPr>
              <a:t>, </a:t>
            </a:r>
            <a:r>
              <a:rPr lang="en-US" sz="1800" b="0" i="0" u="sng" strike="noStrike" dirty="0">
                <a:solidFill>
                  <a:srgbClr val="488BC9"/>
                </a:solidFill>
                <a:effectLst/>
                <a:latin typeface="Calibri" panose="020F0502020204030204" pitchFamily="34" charset="0"/>
                <a:hlinkClick r:id="rId3"/>
              </a:rPr>
              <a:t>Student End of Year</a:t>
            </a:r>
            <a:r>
              <a:rPr lang="en-US" sz="1800" b="0" i="0" u="none" strike="noStrike" dirty="0">
                <a:solidFill>
                  <a:srgbClr val="000000"/>
                </a:solidFill>
                <a:effectLst/>
                <a:latin typeface="Calibri" panose="020F0502020204030204" pitchFamily="34" charset="0"/>
              </a:rPr>
              <a:t>, </a:t>
            </a:r>
            <a:r>
              <a:rPr lang="en-US" sz="1800" b="0" i="0" u="sng" strike="noStrike" dirty="0">
                <a:solidFill>
                  <a:srgbClr val="488BC9"/>
                </a:solidFill>
                <a:effectLst/>
                <a:latin typeface="Calibri" panose="020F0502020204030204" pitchFamily="34" charset="0"/>
                <a:hlinkClick r:id="rId4"/>
              </a:rPr>
              <a:t>Attendance</a:t>
            </a:r>
            <a:r>
              <a:rPr lang="en-US" sz="1800" b="0" i="0" u="none" strike="noStrike" dirty="0">
                <a:solidFill>
                  <a:srgbClr val="000000"/>
                </a:solidFill>
                <a:effectLst/>
                <a:latin typeface="Calibri" panose="020F0502020204030204" pitchFamily="34" charset="0"/>
              </a:rPr>
              <a:t>)</a:t>
            </a:r>
            <a:r>
              <a:rPr lang="en-US" sz="1800"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This internal flag is determined by the SASID being identified as a student in foster care as reported to CDE by the Colorado Department of Human Services (CDHS).</a:t>
            </a:r>
            <a:r>
              <a:rPr lang="en-US" sz="1800"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0 No </a:t>
            </a:r>
            <a:r>
              <a:rPr lang="en-US" sz="1800"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1 Yes</a:t>
            </a:r>
            <a:r>
              <a:rPr lang="en-US" sz="1800"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Students indicated as ‘yes’ must also have Free/Reduced Lunch (FRL) status = 01 (free)</a:t>
            </a:r>
            <a:r>
              <a:rPr lang="en-US" sz="1800"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Business rule in OCT, SEY &amp; ATS will trigger if student is not coded as free lunch</a:t>
            </a:r>
            <a:r>
              <a:rPr lang="en-US" sz="1800"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Foster Student status is used when determining annual Instructional Program Service Type (IPST) data for dropout rates, mobility/stability rates, pupil membership, etc.</a:t>
            </a:r>
            <a:r>
              <a:rPr lang="en-US" sz="1800"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57C4594F-7176-229A-7B15-4E3B14AB5C5D}"/>
              </a:ext>
            </a:extLst>
          </p:cNvPr>
          <p:cNvSpPr>
            <a:spLocks noGrp="1"/>
          </p:cNvSpPr>
          <p:nvPr>
            <p:ph type="sldNum" sz="quarter" idx="12"/>
          </p:nvPr>
        </p:nvSpPr>
        <p:spPr/>
        <p:txBody>
          <a:bodyPr/>
          <a:lstStyle/>
          <a:p>
            <a:fld id="{C479D5F6-EDCB-402A-AC08-4943A1820E8F}" type="slidenum">
              <a:rPr lang="en-US" smtClean="0"/>
              <a:pPr/>
              <a:t>16</a:t>
            </a:fld>
            <a:endParaRPr lang="en-US" dirty="0"/>
          </a:p>
        </p:txBody>
      </p:sp>
    </p:spTree>
    <p:extLst>
      <p:ext uri="{BB962C8B-B14F-4D97-AF65-F5344CB8AC3E}">
        <p14:creationId xmlns:p14="http://schemas.microsoft.com/office/powerpoint/2010/main" val="9191691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A5CF1A-BF25-27E1-E1C2-D297ECADCA5F}"/>
              </a:ext>
            </a:extLst>
          </p:cNvPr>
          <p:cNvSpPr>
            <a:spLocks noGrp="1"/>
          </p:cNvSpPr>
          <p:nvPr>
            <p:ph type="title"/>
          </p:nvPr>
        </p:nvSpPr>
        <p:spPr/>
        <p:txBody>
          <a:bodyPr/>
          <a:lstStyle/>
          <a:p>
            <a:r>
              <a:rPr lang="en-US"/>
              <a:t>CEDAR – Student Profile:</a:t>
            </a:r>
            <a:br>
              <a:rPr lang="en-US"/>
            </a:br>
            <a:r>
              <a:rPr lang="en-US"/>
              <a:t>Foster Care Student List</a:t>
            </a:r>
          </a:p>
        </p:txBody>
      </p:sp>
      <p:pic>
        <p:nvPicPr>
          <p:cNvPr id="2050" name="Picture 2" descr="Screen shot of Foster Care Student List CEDAR Report">
            <a:extLst>
              <a:ext uri="{FF2B5EF4-FFF2-40B4-BE49-F238E27FC236}">
                <a16:creationId xmlns:a16="http://schemas.microsoft.com/office/drawing/2014/main" id="{DB32B942-A45E-4C31-9B82-4C889557C8B0}"/>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49655" y="727789"/>
            <a:ext cx="6144158" cy="2300454"/>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5">
            <a:extLst>
              <a:ext uri="{FF2B5EF4-FFF2-40B4-BE49-F238E27FC236}">
                <a16:creationId xmlns:a16="http://schemas.microsoft.com/office/drawing/2014/main" id="{DFF25A81-0DEE-2188-2529-7CB187363CF4}"/>
              </a:ext>
            </a:extLst>
          </p:cNvPr>
          <p:cNvSpPr txBox="1">
            <a:spLocks/>
          </p:cNvSpPr>
          <p:nvPr/>
        </p:nvSpPr>
        <p:spPr>
          <a:xfrm>
            <a:off x="249655" y="3279176"/>
            <a:ext cx="8679461" cy="1988993"/>
          </a:xfrm>
          <a:prstGeom prst="rect">
            <a:avLst/>
          </a:prstGeom>
        </p:spPr>
        <p:txBody>
          <a:bodyPr vert="horz" lIns="0" tIns="0" rIns="0" bIns="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7175" indent="-257175">
              <a:buFont typeface="Arial" panose="020B0604020202020204" pitchFamily="34" charset="0"/>
              <a:buChar char="•"/>
            </a:pPr>
            <a:r>
              <a:rPr lang="en-US" sz="1800"/>
              <a:t>Operational report to help districts ensure they have accurate FRL status for Foster Students</a:t>
            </a:r>
          </a:p>
          <a:p>
            <a:pPr marL="257175" indent="-257175">
              <a:buFont typeface="Arial" panose="020B0604020202020204" pitchFamily="34" charset="0"/>
              <a:buChar char="•"/>
            </a:pPr>
            <a:r>
              <a:rPr lang="en-US" sz="1800"/>
              <a:t>Reflects data from most recent Foster File upload &amp; DEM + SSA file uploads</a:t>
            </a:r>
          </a:p>
          <a:p>
            <a:pPr marL="771525" lvl="1" indent="-257175"/>
            <a:r>
              <a:rPr lang="en-US" sz="1500"/>
              <a:t>CDE Foster list is updated monthly</a:t>
            </a:r>
          </a:p>
          <a:p>
            <a:pPr marL="257175" indent="-257175">
              <a:buFont typeface="Arial" panose="020B0604020202020204" pitchFamily="34" charset="0"/>
              <a:buChar char="•"/>
            </a:pPr>
            <a:r>
              <a:rPr lang="en-US" sz="1800"/>
              <a:t>Available to data pipeline users with </a:t>
            </a:r>
            <a:r>
              <a:rPr lang="en-US" sz="1800" i="1" err="1"/>
              <a:t>STD~LEAViewer</a:t>
            </a:r>
            <a:r>
              <a:rPr lang="en-US" sz="1800" i="1"/>
              <a:t> </a:t>
            </a:r>
            <a:r>
              <a:rPr lang="en-US" sz="1800"/>
              <a:t>or </a:t>
            </a:r>
            <a:r>
              <a:rPr lang="en-US" sz="1800" i="1" err="1"/>
              <a:t>STD~LEAUser</a:t>
            </a:r>
            <a:r>
              <a:rPr lang="en-US" sz="1800" i="1"/>
              <a:t> </a:t>
            </a:r>
            <a:r>
              <a:rPr lang="en-US" sz="1800"/>
              <a:t>access</a:t>
            </a:r>
          </a:p>
        </p:txBody>
      </p:sp>
      <p:sp>
        <p:nvSpPr>
          <p:cNvPr id="3" name="Slide Number Placeholder 2">
            <a:extLst>
              <a:ext uri="{FF2B5EF4-FFF2-40B4-BE49-F238E27FC236}">
                <a16:creationId xmlns:a16="http://schemas.microsoft.com/office/drawing/2014/main" id="{74425608-2BB0-258C-8A01-C8AC81500848}"/>
              </a:ext>
            </a:extLst>
          </p:cNvPr>
          <p:cNvSpPr>
            <a:spLocks noGrp="1"/>
          </p:cNvSpPr>
          <p:nvPr>
            <p:ph type="sldNum" sz="quarter" idx="12"/>
          </p:nvPr>
        </p:nvSpPr>
        <p:spPr/>
        <p:txBody>
          <a:bodyPr/>
          <a:lstStyle/>
          <a:p>
            <a:fld id="{C479D5F6-EDCB-402A-AC08-4943A1820E8F}" type="slidenum">
              <a:rPr lang="en-US" smtClean="0"/>
              <a:pPr/>
              <a:t>17</a:t>
            </a:fld>
            <a:endParaRPr lang="en-US"/>
          </a:p>
        </p:txBody>
      </p:sp>
    </p:spTree>
    <p:extLst>
      <p:ext uri="{BB962C8B-B14F-4D97-AF65-F5344CB8AC3E}">
        <p14:creationId xmlns:p14="http://schemas.microsoft.com/office/powerpoint/2010/main" val="3633730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070C6-7F78-8BA9-CB31-83CC41F1A972}"/>
              </a:ext>
            </a:extLst>
          </p:cNvPr>
          <p:cNvSpPr>
            <a:spLocks noGrp="1"/>
          </p:cNvSpPr>
          <p:nvPr>
            <p:ph type="title"/>
          </p:nvPr>
        </p:nvSpPr>
        <p:spPr/>
        <p:txBody>
          <a:bodyPr>
            <a:normAutofit fontScale="90000"/>
          </a:bodyPr>
          <a:lstStyle/>
          <a:p>
            <a:r>
              <a:rPr lang="en-US" dirty="0"/>
              <a:t>Student End of Year:</a:t>
            </a:r>
            <a:br>
              <a:rPr lang="en-US" dirty="0"/>
            </a:br>
            <a:r>
              <a:rPr lang="en-US" dirty="0"/>
              <a:t>IPST Cohort Foster</a:t>
            </a:r>
          </a:p>
        </p:txBody>
      </p:sp>
      <p:sp>
        <p:nvSpPr>
          <p:cNvPr id="3" name="Content Placeholder 2">
            <a:extLst>
              <a:ext uri="{FF2B5EF4-FFF2-40B4-BE49-F238E27FC236}">
                <a16:creationId xmlns:a16="http://schemas.microsoft.com/office/drawing/2014/main" id="{4C7D7D08-27E0-9694-A0E3-D9CEBA2892AD}"/>
              </a:ext>
            </a:extLst>
          </p:cNvPr>
          <p:cNvSpPr>
            <a:spLocks noGrp="1"/>
          </p:cNvSpPr>
          <p:nvPr>
            <p:ph idx="1"/>
          </p:nvPr>
        </p:nvSpPr>
        <p:spPr/>
        <p:txBody>
          <a:bodyPr/>
          <a:lstStyle/>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IPST Cohort data fields are used in the SEY collection when calculating IPST categories for graduation/completion rates.</a:t>
            </a:r>
            <a:r>
              <a:rPr lang="en-US" sz="1800"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If a student with an assigned AYG (grades 9-12) belongs to the given subgroup at any point during their high school career they remain part of that subgroup, even if they are not an active member in the current year.</a:t>
            </a:r>
            <a:r>
              <a:rPr lang="en-US" sz="1800"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Students indicated as Foster Students at any point in grades 9-12 will be marked as IPST Cohort Foster = 1 (yes) for graduation rate purposes</a:t>
            </a:r>
            <a:r>
              <a:rPr lang="en-US" sz="1800"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242B4BE6-D398-22ED-0C41-36FF22DAD512}"/>
              </a:ext>
            </a:extLst>
          </p:cNvPr>
          <p:cNvSpPr>
            <a:spLocks noGrp="1"/>
          </p:cNvSpPr>
          <p:nvPr>
            <p:ph type="sldNum" sz="quarter" idx="12"/>
          </p:nvPr>
        </p:nvSpPr>
        <p:spPr/>
        <p:txBody>
          <a:bodyPr/>
          <a:lstStyle/>
          <a:p>
            <a:fld id="{C479D5F6-EDCB-402A-AC08-4943A1820E8F}" type="slidenum">
              <a:rPr lang="en-US" smtClean="0"/>
              <a:pPr/>
              <a:t>18</a:t>
            </a:fld>
            <a:endParaRPr lang="en-US" dirty="0"/>
          </a:p>
        </p:txBody>
      </p:sp>
    </p:spTree>
    <p:extLst>
      <p:ext uri="{BB962C8B-B14F-4D97-AF65-F5344CB8AC3E}">
        <p14:creationId xmlns:p14="http://schemas.microsoft.com/office/powerpoint/2010/main" val="32561970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A3DEC-EE4C-76BA-97D2-721B52F6074A}"/>
              </a:ext>
            </a:extLst>
          </p:cNvPr>
          <p:cNvSpPr>
            <a:spLocks noGrp="1"/>
          </p:cNvSpPr>
          <p:nvPr>
            <p:ph type="title"/>
          </p:nvPr>
        </p:nvSpPr>
        <p:spPr/>
        <p:txBody>
          <a:bodyPr/>
          <a:lstStyle/>
          <a:p>
            <a:r>
              <a:rPr lang="en-US" dirty="0"/>
              <a:t>Best Practices</a:t>
            </a:r>
          </a:p>
        </p:txBody>
      </p:sp>
      <p:sp>
        <p:nvSpPr>
          <p:cNvPr id="3" name="Content Placeholder 2">
            <a:extLst>
              <a:ext uri="{FF2B5EF4-FFF2-40B4-BE49-F238E27FC236}">
                <a16:creationId xmlns:a16="http://schemas.microsoft.com/office/drawing/2014/main" id="{8469ECDD-B678-8991-BEDC-4681B351C0C1}"/>
              </a:ext>
            </a:extLst>
          </p:cNvPr>
          <p:cNvSpPr>
            <a:spLocks noGrp="1"/>
          </p:cNvSpPr>
          <p:nvPr>
            <p:ph idx="1"/>
          </p:nvPr>
        </p:nvSpPr>
        <p:spPr/>
        <p:txBody>
          <a:bodyPr/>
          <a:lstStyle/>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District data staff and CWEL should collaborate regarding identification of foster students </a:t>
            </a:r>
            <a:r>
              <a:rPr lang="en-US" sz="1800"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US" sz="1800" b="0" i="0" u="sng" strike="noStrike" dirty="0">
                <a:solidFill>
                  <a:srgbClr val="488BC9"/>
                </a:solidFill>
                <a:effectLst/>
                <a:latin typeface="Calibri" panose="020F0502020204030204" pitchFamily="34" charset="0"/>
                <a:hlinkClick r:id="rId2"/>
              </a:rPr>
              <a:t>CWEL directory </a:t>
            </a:r>
            <a:r>
              <a:rPr lang="en-US" sz="1800"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CWEL – know who is responsible for student data collections within your district</a:t>
            </a:r>
            <a:r>
              <a:rPr lang="en-US" sz="1800"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District data staff – regularly review the CEDAR report ‘Foster Student List’ </a:t>
            </a:r>
            <a:r>
              <a:rPr lang="en-US" sz="1800"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Regularly upload Student Interchange files (DEM &amp; SSA) to reflect current student enrollment</a:t>
            </a:r>
            <a:r>
              <a:rPr lang="en-US" sz="1800"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District data staff – communicate ‘Foster Student List’ with CWEL to verify foster list accuracy</a:t>
            </a:r>
            <a:r>
              <a:rPr lang="en-US" sz="1800"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Contact Student October or Student End of Year collection lead for questions or concerns regarding CDE’s foster list </a:t>
            </a:r>
            <a:r>
              <a:rPr lang="en-US" sz="1800"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District data staff and nutrition staff – ensure student is indicated as and receiving free lunch services</a:t>
            </a:r>
            <a:r>
              <a:rPr lang="en-US" sz="1800"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F3FC966F-F15B-6E3A-96E0-2DAEC97CCFA3}"/>
              </a:ext>
            </a:extLst>
          </p:cNvPr>
          <p:cNvSpPr>
            <a:spLocks noGrp="1"/>
          </p:cNvSpPr>
          <p:nvPr>
            <p:ph type="sldNum" sz="quarter" idx="12"/>
          </p:nvPr>
        </p:nvSpPr>
        <p:spPr/>
        <p:txBody>
          <a:bodyPr/>
          <a:lstStyle/>
          <a:p>
            <a:fld id="{C479D5F6-EDCB-402A-AC08-4943A1820E8F}" type="slidenum">
              <a:rPr lang="en-US" smtClean="0"/>
              <a:pPr/>
              <a:t>19</a:t>
            </a:fld>
            <a:endParaRPr lang="en-US" dirty="0"/>
          </a:p>
        </p:txBody>
      </p:sp>
    </p:spTree>
    <p:extLst>
      <p:ext uri="{BB962C8B-B14F-4D97-AF65-F5344CB8AC3E}">
        <p14:creationId xmlns:p14="http://schemas.microsoft.com/office/powerpoint/2010/main" val="866095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Welcome back to another school year!</a:t>
            </a:r>
            <a:br>
              <a:rPr lang="en-US" dirty="0"/>
            </a:br>
            <a:r>
              <a:rPr lang="en-US" dirty="0"/>
              <a:t>Agenda</a:t>
            </a:r>
          </a:p>
        </p:txBody>
      </p:sp>
      <p:sp>
        <p:nvSpPr>
          <p:cNvPr id="3" name="Content Placeholder 2"/>
          <p:cNvSpPr>
            <a:spLocks noGrp="1"/>
          </p:cNvSpPr>
          <p:nvPr>
            <p:ph idx="1"/>
          </p:nvPr>
        </p:nvSpPr>
        <p:spPr/>
        <p:txBody>
          <a:bodyPr>
            <a:normAutofit fontScale="92500" lnSpcReduction="20000"/>
          </a:bodyPr>
          <a:lstStyle/>
          <a:p>
            <a:endParaRPr lang="en-US" dirty="0"/>
          </a:p>
          <a:p>
            <a:r>
              <a:rPr lang="en-US" dirty="0"/>
              <a:t>Why this work matters</a:t>
            </a:r>
          </a:p>
          <a:p>
            <a:endParaRPr lang="en-US" dirty="0"/>
          </a:p>
          <a:p>
            <a:r>
              <a:rPr lang="en-US" dirty="0"/>
              <a:t>State Updates</a:t>
            </a:r>
          </a:p>
          <a:p>
            <a:endParaRPr lang="en-US" dirty="0"/>
          </a:p>
          <a:p>
            <a:r>
              <a:rPr lang="en-US" dirty="0"/>
              <a:t>Overview of Foster Care Success Act</a:t>
            </a:r>
          </a:p>
          <a:p>
            <a:endParaRPr lang="en-US" dirty="0"/>
          </a:p>
          <a:p>
            <a:r>
              <a:rPr lang="en-US" dirty="0"/>
              <a:t>Mandated Training</a:t>
            </a:r>
          </a:p>
          <a:p>
            <a:endParaRPr lang="en-US" dirty="0"/>
          </a:p>
          <a:p>
            <a:r>
              <a:rPr lang="en-US" dirty="0"/>
              <a:t>Account Creation Process</a:t>
            </a:r>
          </a:p>
          <a:p>
            <a:endParaRPr lang="en-US" dirty="0"/>
          </a:p>
          <a:p>
            <a:r>
              <a:rPr lang="en-US" dirty="0"/>
              <a:t>New foster student identification process</a:t>
            </a:r>
          </a:p>
          <a:p>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704153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20D3F-33B9-0DBA-BD5B-D09FE9211653}"/>
              </a:ext>
            </a:extLst>
          </p:cNvPr>
          <p:cNvSpPr>
            <a:spLocks noGrp="1"/>
          </p:cNvSpPr>
          <p:nvPr>
            <p:ph type="ctrTitle"/>
          </p:nvPr>
        </p:nvSpPr>
        <p:spPr/>
        <p:txBody>
          <a:bodyPr/>
          <a:lstStyle/>
          <a:p>
            <a:r>
              <a:rPr lang="en-US" dirty="0"/>
              <a:t>Questions?</a:t>
            </a:r>
          </a:p>
        </p:txBody>
      </p:sp>
      <p:sp>
        <p:nvSpPr>
          <p:cNvPr id="3" name="Slide Number Placeholder 2">
            <a:extLst>
              <a:ext uri="{FF2B5EF4-FFF2-40B4-BE49-F238E27FC236}">
                <a16:creationId xmlns:a16="http://schemas.microsoft.com/office/drawing/2014/main" id="{78A25E9B-411A-DA77-37B1-39855C543899}"/>
              </a:ext>
            </a:extLst>
          </p:cNvPr>
          <p:cNvSpPr>
            <a:spLocks noGrp="1"/>
          </p:cNvSpPr>
          <p:nvPr>
            <p:ph type="sldNum" sz="quarter" idx="12"/>
          </p:nvPr>
        </p:nvSpPr>
        <p:spPr/>
        <p:txBody>
          <a:bodyPr/>
          <a:lstStyle/>
          <a:p>
            <a:fld id="{C479D5F6-EDCB-402A-AC08-4943A1820E8F}" type="slidenum">
              <a:rPr lang="en-US" smtClean="0"/>
              <a:pPr/>
              <a:t>20</a:t>
            </a:fld>
            <a:endParaRPr lang="en-US" dirty="0"/>
          </a:p>
        </p:txBody>
      </p:sp>
    </p:spTree>
    <p:extLst>
      <p:ext uri="{BB962C8B-B14F-4D97-AF65-F5344CB8AC3E}">
        <p14:creationId xmlns:p14="http://schemas.microsoft.com/office/powerpoint/2010/main" val="25507712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6BF23-16DE-C5BA-AE1F-C6B6BBEAA668}"/>
              </a:ext>
            </a:extLst>
          </p:cNvPr>
          <p:cNvSpPr>
            <a:spLocks noGrp="1"/>
          </p:cNvSpPr>
          <p:nvPr>
            <p:ph type="ctrTitle"/>
          </p:nvPr>
        </p:nvSpPr>
        <p:spPr/>
        <p:txBody>
          <a:bodyPr/>
          <a:lstStyle/>
          <a:p>
            <a:r>
              <a:rPr lang="en-US" dirty="0"/>
              <a:t>Thank you!</a:t>
            </a:r>
          </a:p>
        </p:txBody>
      </p:sp>
      <p:sp>
        <p:nvSpPr>
          <p:cNvPr id="3" name="Slide Number Placeholder 2">
            <a:extLst>
              <a:ext uri="{FF2B5EF4-FFF2-40B4-BE49-F238E27FC236}">
                <a16:creationId xmlns:a16="http://schemas.microsoft.com/office/drawing/2014/main" id="{EE751B5E-F633-65D7-7B90-C96DC89E2C87}"/>
              </a:ext>
            </a:extLst>
          </p:cNvPr>
          <p:cNvSpPr>
            <a:spLocks noGrp="1"/>
          </p:cNvSpPr>
          <p:nvPr>
            <p:ph type="sldNum" sz="quarter" idx="12"/>
          </p:nvPr>
        </p:nvSpPr>
        <p:spPr/>
        <p:txBody>
          <a:bodyPr/>
          <a:lstStyle/>
          <a:p>
            <a:fld id="{C479D5F6-EDCB-402A-AC08-4943A1820E8F}" type="slidenum">
              <a:rPr lang="en-US" smtClean="0"/>
              <a:pPr/>
              <a:t>21</a:t>
            </a:fld>
            <a:endParaRPr lang="en-US" dirty="0"/>
          </a:p>
        </p:txBody>
      </p:sp>
    </p:spTree>
    <p:extLst>
      <p:ext uri="{BB962C8B-B14F-4D97-AF65-F5344CB8AC3E}">
        <p14:creationId xmlns:p14="http://schemas.microsoft.com/office/powerpoint/2010/main" val="32687900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976E5-DE1D-CFBA-9CD3-5072E44EAE11}"/>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E2541FDD-30E3-3FFC-7BBD-E79FED42102D}"/>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dirty="0"/>
              <a:t>Jamie Burciaga</a:t>
            </a:r>
          </a:p>
          <a:p>
            <a:pPr marL="0" indent="0" algn="ctr">
              <a:buNone/>
            </a:pPr>
            <a:r>
              <a:rPr lang="en-US" dirty="0"/>
              <a:t>State Coordinator for Foster Care Education</a:t>
            </a:r>
          </a:p>
          <a:p>
            <a:pPr marL="0" indent="0" algn="ctr">
              <a:buNone/>
            </a:pPr>
            <a:r>
              <a:rPr lang="en-US" dirty="0"/>
              <a:t>303.518.5938</a:t>
            </a:r>
          </a:p>
          <a:p>
            <a:pPr marL="0" indent="0" algn="ctr">
              <a:buNone/>
            </a:pPr>
            <a:r>
              <a:rPr lang="en-US" dirty="0"/>
              <a:t>Burciaga_j@cde.state.co.us</a:t>
            </a:r>
          </a:p>
        </p:txBody>
      </p:sp>
      <p:sp>
        <p:nvSpPr>
          <p:cNvPr id="4" name="Slide Number Placeholder 3">
            <a:extLst>
              <a:ext uri="{FF2B5EF4-FFF2-40B4-BE49-F238E27FC236}">
                <a16:creationId xmlns:a16="http://schemas.microsoft.com/office/drawing/2014/main" id="{7454A84A-944A-C546-3841-553930DF2454}"/>
              </a:ext>
            </a:extLst>
          </p:cNvPr>
          <p:cNvSpPr>
            <a:spLocks noGrp="1"/>
          </p:cNvSpPr>
          <p:nvPr>
            <p:ph type="sldNum" sz="quarter" idx="12"/>
          </p:nvPr>
        </p:nvSpPr>
        <p:spPr/>
        <p:txBody>
          <a:bodyPr/>
          <a:lstStyle/>
          <a:p>
            <a:fld id="{C479D5F6-EDCB-402A-AC08-4943A1820E8F}" type="slidenum">
              <a:rPr lang="en-US" smtClean="0"/>
              <a:pPr/>
              <a:t>22</a:t>
            </a:fld>
            <a:endParaRPr lang="en-US" dirty="0"/>
          </a:p>
        </p:txBody>
      </p:sp>
    </p:spTree>
    <p:extLst>
      <p:ext uri="{BB962C8B-B14F-4D97-AF65-F5344CB8AC3E}">
        <p14:creationId xmlns:p14="http://schemas.microsoft.com/office/powerpoint/2010/main" val="1791349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this work is so important?</a:t>
            </a:r>
          </a:p>
        </p:txBody>
      </p:sp>
      <p:sp>
        <p:nvSpPr>
          <p:cNvPr id="3" name="Content Placeholder 2"/>
          <p:cNvSpPr>
            <a:spLocks noGrp="1"/>
          </p:cNvSpPr>
          <p:nvPr>
            <p:ph idx="1"/>
          </p:nvPr>
        </p:nvSpPr>
        <p:spPr/>
        <p:txBody>
          <a:bodyPr>
            <a:normAutofit fontScale="85000" lnSpcReduction="20000"/>
          </a:bodyPr>
          <a:lstStyle/>
          <a:p>
            <a:r>
              <a:rPr lang="en-US" dirty="0"/>
              <a:t>Students in foster care are by far the most vulnerable student population.</a:t>
            </a:r>
          </a:p>
          <a:p>
            <a:r>
              <a:rPr lang="en-US" dirty="0"/>
              <a:t>24.8% graduation rate for students in foster care as compared to 80% for non-foster peers.</a:t>
            </a:r>
          </a:p>
          <a:p>
            <a:r>
              <a:rPr lang="en-US" dirty="0"/>
              <a:t>Each school change reduces the chance a student in foster care will graduate with their peers. After 3 school moves, the likelihood of high school graduation is dramatically lower.</a:t>
            </a:r>
          </a:p>
          <a:p>
            <a:r>
              <a:rPr lang="en-US" dirty="0"/>
              <a:t>66% of students in foster care score unsatisfactory in math, and only 11% are proficient or advanced. </a:t>
            </a:r>
          </a:p>
          <a:p>
            <a:r>
              <a:rPr lang="en-US" dirty="0"/>
              <a:t>63% of students in foster care scored unsatisfactory or partially proficient in reading. </a:t>
            </a:r>
          </a:p>
          <a:p>
            <a:r>
              <a:rPr lang="en-US" dirty="0"/>
              <a:t>Students in foster care have all experienced trauma</a:t>
            </a:r>
          </a:p>
          <a:p>
            <a:r>
              <a:rPr lang="en-US" dirty="0"/>
              <a:t>Frequent school changes result in a loss of peer group and connectedness to school </a:t>
            </a:r>
          </a:p>
          <a:p>
            <a:r>
              <a:rPr lang="en-US" dirty="0"/>
              <a:t>Only 11.3% will enroll in postsecondary education </a:t>
            </a:r>
          </a:p>
          <a:p>
            <a:r>
              <a:rPr lang="en-US" dirty="0"/>
              <a:t>For every school change in high school, the odds of enrolling in postsecondary education decreases by 12%</a:t>
            </a:r>
          </a:p>
          <a:p>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2267932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State Updates</a:t>
            </a:r>
          </a:p>
        </p:txBody>
      </p:sp>
      <p:sp>
        <p:nvSpPr>
          <p:cNvPr id="3" name="Slide Number Placeholder 2"/>
          <p:cNvSpPr>
            <a:spLocks noGrp="1"/>
          </p:cNvSpPr>
          <p:nvPr>
            <p:ph type="sldNum" sz="quarter" idx="12"/>
          </p:nvPr>
        </p:nvSpPr>
        <p:spPr>
          <a:xfrm>
            <a:off x="284843" y="6427018"/>
            <a:ext cx="2057400" cy="365125"/>
          </a:xfrm>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1664782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Updates</a:t>
            </a:r>
          </a:p>
        </p:txBody>
      </p:sp>
      <p:sp>
        <p:nvSpPr>
          <p:cNvPr id="3" name="Content Placeholder 2"/>
          <p:cNvSpPr>
            <a:spLocks noGrp="1"/>
          </p:cNvSpPr>
          <p:nvPr>
            <p:ph idx="1"/>
          </p:nvPr>
        </p:nvSpPr>
        <p:spPr/>
        <p:txBody>
          <a:bodyPr/>
          <a:lstStyle/>
          <a:p>
            <a:r>
              <a:rPr lang="en-US" dirty="0"/>
              <a:t>Back to school memo</a:t>
            </a:r>
          </a:p>
          <a:p>
            <a:r>
              <a:rPr lang="en-US" dirty="0"/>
              <a:t>Reporting Child Welfare Education Liaison (CWEL) contact information</a:t>
            </a:r>
          </a:p>
          <a:p>
            <a:pPr lvl="1"/>
            <a:r>
              <a:rPr lang="en-US" dirty="0"/>
              <a:t>Report by August 15</a:t>
            </a:r>
            <a:r>
              <a:rPr lang="en-US" baseline="30000" dirty="0"/>
              <a:t>th</a:t>
            </a:r>
            <a:endParaRPr lang="en-US" dirty="0"/>
          </a:p>
          <a:p>
            <a:pPr lvl="1"/>
            <a:r>
              <a:rPr lang="en-US" dirty="0"/>
              <a:t>Process if you will no longer be the CWEL in your district</a:t>
            </a:r>
          </a:p>
          <a:p>
            <a:pPr lvl="1"/>
            <a:r>
              <a:rPr lang="en-US" dirty="0"/>
              <a:t>Change of CWEL Request form: https://www.cde.state.co.us/studentsupport/fostercare_index</a:t>
            </a:r>
          </a:p>
        </p:txBody>
      </p:sp>
      <p:sp>
        <p:nvSpPr>
          <p:cNvPr id="4" name="Slide Number Placeholder 3"/>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792433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7F7D2-1AD1-C5D3-A884-0A1DD33B4E8D}"/>
              </a:ext>
            </a:extLst>
          </p:cNvPr>
          <p:cNvSpPr>
            <a:spLocks noGrp="1"/>
          </p:cNvSpPr>
          <p:nvPr>
            <p:ph type="ctrTitle"/>
          </p:nvPr>
        </p:nvSpPr>
        <p:spPr/>
        <p:txBody>
          <a:bodyPr/>
          <a:lstStyle/>
          <a:p>
            <a:r>
              <a:rPr lang="en-US" dirty="0"/>
              <a:t>Foster Care Success Act</a:t>
            </a:r>
          </a:p>
        </p:txBody>
      </p:sp>
      <p:sp>
        <p:nvSpPr>
          <p:cNvPr id="3" name="Slide Number Placeholder 2">
            <a:extLst>
              <a:ext uri="{FF2B5EF4-FFF2-40B4-BE49-F238E27FC236}">
                <a16:creationId xmlns:a16="http://schemas.microsoft.com/office/drawing/2014/main" id="{2348EFDB-DEB3-6A43-C16E-1B42E7085432}"/>
              </a:ext>
            </a:extLst>
          </p:cNvPr>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2866978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HB22-1374 Foster Care Success Act</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dirty="0"/>
              <a:t>The act requires the department of education to identify specific goals for its foster care education initiative to improve the educational attainment of youth in foster care. The act also requires the department of education to report specified data on annual improvement of the educational attainment of youth in foster care to specified committees of the general assembly.</a:t>
            </a:r>
          </a:p>
          <a:p>
            <a:pPr marL="0" indent="0">
              <a:buNone/>
            </a:pPr>
            <a:endParaRPr lang="en-US" dirty="0"/>
          </a:p>
          <a:p>
            <a:pPr marL="0" indent="0">
              <a:buNone/>
            </a:pPr>
            <a:r>
              <a:rPr lang="en-US" dirty="0"/>
              <a:t>https://leg.colorado.gov/bills/hb22-1374</a:t>
            </a:r>
          </a:p>
        </p:txBody>
      </p:sp>
      <p:sp>
        <p:nvSpPr>
          <p:cNvPr id="4" name="Slide Number Placeholder 3"/>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109072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8D37E-80EC-39BB-C6F9-E602A219E27E}"/>
              </a:ext>
            </a:extLst>
          </p:cNvPr>
          <p:cNvSpPr>
            <a:spLocks noGrp="1"/>
          </p:cNvSpPr>
          <p:nvPr>
            <p:ph type="ctrTitle"/>
          </p:nvPr>
        </p:nvSpPr>
        <p:spPr/>
        <p:txBody>
          <a:bodyPr/>
          <a:lstStyle/>
          <a:p>
            <a:r>
              <a:rPr lang="en-US" dirty="0"/>
              <a:t>Mandated Training</a:t>
            </a:r>
          </a:p>
        </p:txBody>
      </p:sp>
      <p:sp>
        <p:nvSpPr>
          <p:cNvPr id="3" name="Slide Number Placeholder 2">
            <a:extLst>
              <a:ext uri="{FF2B5EF4-FFF2-40B4-BE49-F238E27FC236}">
                <a16:creationId xmlns:a16="http://schemas.microsoft.com/office/drawing/2014/main" id="{A2EF3812-BEAA-EF88-7543-108FBB57EED3}"/>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1651232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for CWEL’s/County Caseworkers</a:t>
            </a:r>
          </a:p>
        </p:txBody>
      </p:sp>
      <p:sp>
        <p:nvSpPr>
          <p:cNvPr id="3" name="Content Placeholder 2"/>
          <p:cNvSpPr>
            <a:spLocks noGrp="1"/>
          </p:cNvSpPr>
          <p:nvPr>
            <p:ph idx="1"/>
          </p:nvPr>
        </p:nvSpPr>
        <p:spPr/>
        <p:txBody>
          <a:bodyPr/>
          <a:lstStyle/>
          <a:p>
            <a:r>
              <a:rPr lang="en-US" dirty="0"/>
              <a:t>Training was established due to the addition of legislation title 22.32.138 (1.5)(A)(II)(B)</a:t>
            </a:r>
          </a:p>
          <a:p>
            <a:r>
              <a:rPr lang="en-US" dirty="0"/>
              <a:t>Mandated training</a:t>
            </a:r>
          </a:p>
          <a:p>
            <a:pPr lvl="1"/>
            <a:r>
              <a:rPr lang="en-US" dirty="0"/>
              <a:t>CWEL’s must complete by Tuesday, October 31</a:t>
            </a:r>
            <a:r>
              <a:rPr lang="en-US" baseline="30000" dirty="0"/>
              <a:t>st</a:t>
            </a:r>
            <a:r>
              <a:rPr lang="en-US" dirty="0"/>
              <a:t>, 2023</a:t>
            </a:r>
          </a:p>
          <a:p>
            <a:pPr lvl="1"/>
            <a:r>
              <a:rPr lang="en-US" dirty="0"/>
              <a:t>Every new CWEL must complete</a:t>
            </a:r>
          </a:p>
          <a:p>
            <a:pPr lvl="1"/>
            <a:r>
              <a:rPr lang="en-US" dirty="0"/>
              <a:t>Must be completed once every two years after the initial training</a:t>
            </a:r>
          </a:p>
          <a:p>
            <a:r>
              <a:rPr lang="en-US" dirty="0"/>
              <a:t>Collaboration between Colorado Department of Education and Colorado Department of Human Services</a:t>
            </a:r>
          </a:p>
          <a:p>
            <a:pPr lvl="1"/>
            <a:r>
              <a:rPr lang="en-US" dirty="0"/>
              <a:t>Feedback gathered from partners in the field</a:t>
            </a:r>
          </a:p>
          <a:p>
            <a:pPr lvl="1"/>
            <a:r>
              <a:rPr lang="en-US" dirty="0"/>
              <a:t>Consists of 8 modules 5 to 7 minutes in length</a:t>
            </a:r>
          </a:p>
          <a:p>
            <a:pPr lvl="1"/>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29336281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241</TotalTime>
  <Words>1178</Words>
  <Application>Microsoft Office PowerPoint</Application>
  <PresentationFormat>On-screen Show (4:3)</PresentationFormat>
  <Paragraphs>132</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Museo Slab 500</vt:lpstr>
      <vt:lpstr>Office Theme</vt:lpstr>
      <vt:lpstr>CWEL Back-to-School</vt:lpstr>
      <vt:lpstr>Welcome back to another school year! Agenda</vt:lpstr>
      <vt:lpstr>Why this work is so important?</vt:lpstr>
      <vt:lpstr>State Updates</vt:lpstr>
      <vt:lpstr>State Updates</vt:lpstr>
      <vt:lpstr>Foster Care Success Act</vt:lpstr>
      <vt:lpstr>HB22-1374 Foster Care Success Act</vt:lpstr>
      <vt:lpstr>Mandated Training</vt:lpstr>
      <vt:lpstr>Training for CWEL’s/County Caseworkers</vt:lpstr>
      <vt:lpstr>Account Creation Process</vt:lpstr>
      <vt:lpstr>LMS Account Creation</vt:lpstr>
      <vt:lpstr>LMS Account Creation</vt:lpstr>
      <vt:lpstr>Questions?</vt:lpstr>
      <vt:lpstr>Foster Student Identification Process</vt:lpstr>
      <vt:lpstr>Foster Student Identification</vt:lpstr>
      <vt:lpstr>Foster Student-Data Identification</vt:lpstr>
      <vt:lpstr>CEDAR – Student Profile: Foster Care Student List</vt:lpstr>
      <vt:lpstr>Student End of Year: IPST Cohort Foster</vt:lpstr>
      <vt:lpstr>Best Practices</vt:lpstr>
      <vt:lpstr>Questions?</vt:lpstr>
      <vt:lpstr>Thank you!</vt:lpstr>
      <vt:lpstr>Contact Information</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Burciaga, Jamie</cp:lastModifiedBy>
  <cp:revision>18</cp:revision>
  <dcterms:created xsi:type="dcterms:W3CDTF">2019-06-25T17:30:52Z</dcterms:created>
  <dcterms:modified xsi:type="dcterms:W3CDTF">2023-09-19T19:27:16Z</dcterms:modified>
</cp:coreProperties>
</file>