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706" r:id="rId1"/>
    <p:sldMasterId id="2147483707" r:id="rId2"/>
    <p:sldMasterId id="2147483708" r:id="rId3"/>
    <p:sldMasterId id="2147483709" r:id="rId4"/>
    <p:sldMasterId id="2147483710" r:id="rId5"/>
  </p:sldMasterIdLst>
  <p:notesMasterIdLst>
    <p:notesMasterId r:id="rId41"/>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Lst>
  <p:sldSz cx="9144000" cy="5143500" type="screen16x9"/>
  <p:notesSz cx="6858000" cy="9144000"/>
  <p:embeddedFontLst>
    <p:embeddedFont>
      <p:font typeface="Calibri" panose="020F0502020204030204" pitchFamily="34" charset="0"/>
      <p:regular r:id="rId42"/>
      <p:bold r:id="rId43"/>
      <p:italic r:id="rId44"/>
      <p:boldItalic r:id="rId45"/>
    </p:embeddedFont>
    <p:embeddedFont>
      <p:font typeface="Corbel" panose="020B0503020204020204" pitchFamily="34" charset="0"/>
      <p:regular r:id="rId46"/>
      <p:bold r:id="rId47"/>
      <p:italic r:id="rId48"/>
      <p:boldItalic r:id="rId49"/>
    </p:embeddedFont>
    <p:embeddedFont>
      <p:font typeface="Helvetica Neue"/>
      <p:regular r:id="rId50"/>
      <p:bold r:id="rId51"/>
      <p:italic r:id="rId52"/>
      <p:boldItalic r:id="rId53"/>
    </p:embeddedFont>
    <p:embeddedFont>
      <p:font typeface="Merriweather"/>
      <p:regular r:id="rId54"/>
      <p:bold r:id="rId55"/>
      <p:italic r:id="rId56"/>
      <p:boldItalic r:id="rId57"/>
    </p:embeddedFont>
    <p:embeddedFont>
      <p:font typeface="Nunito"/>
      <p:regular r:id="rId58"/>
      <p:bold r:id="rId59"/>
      <p:italic r:id="rId60"/>
      <p:boldItalic r:id="rId61"/>
    </p:embeddedFont>
    <p:embeddedFont>
      <p:font typeface="Open Sans"/>
      <p:regular r:id="rId62"/>
      <p:bold r:id="rId63"/>
      <p:italic r:id="rId64"/>
      <p:boldItalic r:id="rId65"/>
    </p:embeddedFont>
    <p:embeddedFont>
      <p:font typeface="Roboto"/>
      <p:regular r:id="rId66"/>
      <p:bold r:id="rId67"/>
      <p:italic r:id="rId68"/>
      <p:boldItalic r:id="rId69"/>
    </p:embeddedFont>
    <p:embeddedFont>
      <p:font typeface="Tahoma" panose="020B0604030504040204" pitchFamily="34" charset="0"/>
      <p:regular r:id="rId70"/>
      <p:bold r:id="rId71"/>
    </p:embeddedFont>
    <p:embeddedFont>
      <p:font typeface="Trebuchet MS" panose="020B0603020202020204" pitchFamily="34" charset="0"/>
      <p:regular r:id="rId72"/>
      <p:bold r:id="rId73"/>
      <p:italic r:id="rId74"/>
      <p:boldItalic r:id="rId7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7" autoAdjust="0"/>
    <p:restoredTop sz="86385" autoAdjust="0"/>
  </p:normalViewPr>
  <p:slideViewPr>
    <p:cSldViewPr snapToGrid="0">
      <p:cViewPr varScale="1">
        <p:scale>
          <a:sx n="125" d="100"/>
          <a:sy n="125" d="100"/>
        </p:scale>
        <p:origin x="108" y="18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font" Target="fonts/font1.fntdata"/><Relationship Id="rId47" Type="http://schemas.openxmlformats.org/officeDocument/2006/relationships/font" Target="fonts/font6.fntdata"/><Relationship Id="rId63" Type="http://schemas.openxmlformats.org/officeDocument/2006/relationships/font" Target="fonts/font22.fntdata"/><Relationship Id="rId68" Type="http://schemas.openxmlformats.org/officeDocument/2006/relationships/font" Target="fonts/font27.fntdata"/><Relationship Id="rId16" Type="http://schemas.openxmlformats.org/officeDocument/2006/relationships/slide" Target="slides/slide1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font" Target="fonts/font17.fntdata"/><Relationship Id="rId66" Type="http://schemas.openxmlformats.org/officeDocument/2006/relationships/font" Target="fonts/font25.fntdata"/><Relationship Id="rId74" Type="http://schemas.openxmlformats.org/officeDocument/2006/relationships/font" Target="fonts/font33.fntdata"/><Relationship Id="rId79"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font" Target="fonts/font20.fntdata"/><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font" Target="fonts/font15.fntdata"/><Relationship Id="rId64" Type="http://schemas.openxmlformats.org/officeDocument/2006/relationships/font" Target="fonts/font23.fntdata"/><Relationship Id="rId69" Type="http://schemas.openxmlformats.org/officeDocument/2006/relationships/font" Target="fonts/font28.fntdata"/><Relationship Id="rId77"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font" Target="fonts/font10.fntdata"/><Relationship Id="rId72" Type="http://schemas.openxmlformats.org/officeDocument/2006/relationships/font" Target="fonts/font31.fntdata"/><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font" Target="fonts/font5.fntdata"/><Relationship Id="rId59" Type="http://schemas.openxmlformats.org/officeDocument/2006/relationships/font" Target="fonts/font18.fntdata"/><Relationship Id="rId67" Type="http://schemas.openxmlformats.org/officeDocument/2006/relationships/font" Target="fonts/font26.fntdata"/><Relationship Id="rId20" Type="http://schemas.openxmlformats.org/officeDocument/2006/relationships/slide" Target="slides/slide15.xml"/><Relationship Id="rId41" Type="http://schemas.openxmlformats.org/officeDocument/2006/relationships/notesMaster" Target="notesMasters/notesMaster1.xml"/><Relationship Id="rId54" Type="http://schemas.openxmlformats.org/officeDocument/2006/relationships/font" Target="fonts/font13.fntdata"/><Relationship Id="rId62" Type="http://schemas.openxmlformats.org/officeDocument/2006/relationships/font" Target="fonts/font21.fntdata"/><Relationship Id="rId70" Type="http://schemas.openxmlformats.org/officeDocument/2006/relationships/font" Target="fonts/font29.fntdata"/><Relationship Id="rId75" Type="http://schemas.openxmlformats.org/officeDocument/2006/relationships/font" Target="fonts/font34.fntdata"/><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8.fntdata"/><Relationship Id="rId57" Type="http://schemas.openxmlformats.org/officeDocument/2006/relationships/font" Target="fonts/font16.fntdata"/><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font" Target="fonts/font3.fntdata"/><Relationship Id="rId52" Type="http://schemas.openxmlformats.org/officeDocument/2006/relationships/font" Target="fonts/font11.fntdata"/><Relationship Id="rId60" Type="http://schemas.openxmlformats.org/officeDocument/2006/relationships/font" Target="fonts/font19.fntdata"/><Relationship Id="rId65" Type="http://schemas.openxmlformats.org/officeDocument/2006/relationships/font" Target="fonts/font24.fntdata"/><Relationship Id="rId73" Type="http://schemas.openxmlformats.org/officeDocument/2006/relationships/font" Target="fonts/font32.fntdata"/><Relationship Id="rId78"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font" Target="fonts/font9.fntdata"/><Relationship Id="rId55" Type="http://schemas.openxmlformats.org/officeDocument/2006/relationships/font" Target="fonts/font14.fntdata"/><Relationship Id="rId76"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font" Target="fonts/font30.fntdata"/><Relationship Id="rId2" Type="http://schemas.openxmlformats.org/officeDocument/2006/relationships/slideMaster" Target="slideMasters/slideMaster2.xml"/><Relationship Id="rId29"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799" cy="4572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2" y="0"/>
            <a:ext cx="2971799" cy="4572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36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799" cy="457200"/>
          </a:xfrm>
          <a:prstGeom prst="rect">
            <a:avLst/>
          </a:prstGeom>
          <a:noFill/>
          <a:ln>
            <a:noFill/>
          </a:ln>
        </p:spPr>
        <p:txBody>
          <a:bodyPr spcFirstLastPara="1" wrap="square" lIns="91425" tIns="91425" rIns="91425" bIns="91425" anchor="b" anchorCtr="0">
            <a:noAutofit/>
          </a:bodyPr>
          <a:lstStyle>
            <a:lvl1pPr marL="0" marR="0" lvl="0" indent="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Font typeface="Calibri"/>
              <a:buNone/>
            </a:pPr>
            <a:fld id="{00000000-1234-1234-1234-123412341234}" type="slidenum">
              <a:rPr lang="en-JM"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mailchi.mp/state.co.us/wbl-incubator?e=2a23b764ce"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mploymentfirstcolorado.org/youth-families-educator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www.wintac.org/topic-areas/pre-employment-transition-services/overview/work-based-learning-experiences#practicum" TargetMode="External"/><Relationship Id="rId13" Type="http://schemas.openxmlformats.org/officeDocument/2006/relationships/hyperlink" Target="http://www.wintac.org/topic-areas/pre-employment-transition-services/overview/work-based-learning-experiences#Volunteering" TargetMode="External"/><Relationship Id="rId3" Type="http://schemas.openxmlformats.org/officeDocument/2006/relationships/hyperlink" Target="http://www.wintac.org/topic-areas/pre-employment-transition-services/overview/work-based-learning-experiences#JS" TargetMode="External"/><Relationship Id="rId7" Type="http://schemas.openxmlformats.org/officeDocument/2006/relationships/hyperlink" Target="http://www.wintac.org/topic-areas/pre-employment-transition-services/overview/work-based-learning-experiences#internships" TargetMode="External"/><Relationship Id="rId12" Type="http://schemas.openxmlformats.org/officeDocument/2006/relationships/hyperlink" Target="http://www.wintac.org/topic-areas/pre-employment-transition-services/overview/work-based-learning-experiences#workexperience"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www.wintac.org/topic-areas/pre-employment-transition-services/overview/work-based-learning-experiences#infointerview" TargetMode="External"/><Relationship Id="rId11" Type="http://schemas.openxmlformats.org/officeDocument/2006/relationships/hyperlink" Target="http://www.wintac.org/topic-areas/pre-employment-transition-services/overview/work-based-learning-experiences#SWE" TargetMode="External"/><Relationship Id="rId5" Type="http://schemas.openxmlformats.org/officeDocument/2006/relationships/hyperlink" Target="http://www.wintac.org/topic-areas/pre-employment-transition-services/overview/work-based-learning-experiences#CRC" TargetMode="External"/><Relationship Id="rId10" Type="http://schemas.openxmlformats.org/officeDocument/2006/relationships/hyperlink" Target="http://www.wintac.org/topic-areas/pre-employment-transition-services/overview/work-based-learning-experiences#SLE" TargetMode="External"/><Relationship Id="rId4" Type="http://schemas.openxmlformats.org/officeDocument/2006/relationships/hyperlink" Target="http://www.wintac.org/topic-areas/pre-employment-transition-services/overview/work-based-learning-experiences#CM" TargetMode="External"/><Relationship Id="rId9" Type="http://schemas.openxmlformats.org/officeDocument/2006/relationships/hyperlink" Target="http://www.wintac.org/topic-areas/pre-employment-transition-services/overview/work-based-learning-experiences#SL" TargetMode="External"/><Relationship Id="rId14" Type="http://schemas.openxmlformats.org/officeDocument/2006/relationships/hyperlink" Target="http://www.wintac.org/topic-areas/pre-employment-transition-services/overview/work-based-learning-experiences#WTFT"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837a6e3ec7_2_2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837a6e3ec7_2_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431" name="Google Shape;431;g837a6e3ec7_2_238: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Font typeface="Calibri"/>
              <a:buNone/>
            </a:pPr>
            <a:fld id="{00000000-1234-1234-1234-123412341234}" type="slidenum">
              <a:rPr lang="en-JM"/>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ce8d66fd84_0_688: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gce8d66fd84_0_6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ce8d66fd84_0_694: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JM"/>
              <a:t>Incorporate self reflection for self-assessment</a:t>
            </a:r>
            <a:endParaRPr/>
          </a:p>
        </p:txBody>
      </p:sp>
      <p:sp>
        <p:nvSpPr>
          <p:cNvPr id="517" name="Google Shape;517;gce8d66fd84_0_6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ce8d66fd84_0_6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3" name="Google Shape;523;gce8d66fd84_0_6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1100"/>
              <a:buFont typeface="Arial"/>
              <a:buNone/>
            </a:pPr>
            <a:endParaRPr/>
          </a:p>
          <a:p>
            <a:pPr marL="0" lvl="0" indent="0" algn="l" rtl="0">
              <a:spcBef>
                <a:spcPts val="0"/>
              </a:spcBef>
              <a:spcAft>
                <a:spcPts val="0"/>
              </a:spcAft>
              <a:buClr>
                <a:schemeClr val="lt1"/>
              </a:buClr>
              <a:buSzPts val="1200"/>
              <a:buFont typeface="Calibri"/>
              <a:buNone/>
            </a:pPr>
            <a:endParaRPr/>
          </a:p>
          <a:p>
            <a:pPr marL="0" lvl="0" indent="0" algn="l" rtl="0">
              <a:spcBef>
                <a:spcPts val="0"/>
              </a:spcBef>
              <a:spcAft>
                <a:spcPts val="0"/>
              </a:spcAft>
              <a:buClr>
                <a:schemeClr val="lt1"/>
              </a:buClr>
              <a:buSzPts val="1200"/>
              <a:buFont typeface="Calibri"/>
              <a:buNone/>
            </a:pPr>
            <a:endParaRPr/>
          </a:p>
          <a:p>
            <a:pPr marL="0" lvl="0" indent="0" algn="l" rtl="0">
              <a:spcBef>
                <a:spcPts val="0"/>
              </a:spcBef>
              <a:spcAft>
                <a:spcPts val="0"/>
              </a:spcAft>
              <a:buClr>
                <a:schemeClr val="lt1"/>
              </a:buClr>
              <a:buSzPts val="1200"/>
              <a:buFont typeface="Calibri"/>
              <a:buNone/>
            </a:pPr>
            <a:r>
              <a:rPr lang="en-JM"/>
              <a:t>***Range of Opportunities-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ce8d66fd84_0_704: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85725" lvl="0" indent="0" algn="l" rtl="0">
              <a:lnSpc>
                <a:spcPct val="90000"/>
              </a:lnSpc>
              <a:spcBef>
                <a:spcPts val="900"/>
              </a:spcBef>
              <a:spcAft>
                <a:spcPts val="0"/>
              </a:spcAft>
              <a:buNone/>
            </a:pPr>
            <a:r>
              <a:rPr lang="en-JM" sz="1700" b="1">
                <a:solidFill>
                  <a:srgbClr val="595959"/>
                </a:solidFill>
                <a:latin typeface="Corbel"/>
                <a:ea typeface="Corbel"/>
                <a:cs typeface="Corbel"/>
                <a:sym typeface="Corbel"/>
              </a:rPr>
              <a:t>Work- Based Learning Experiences: Learn “about”, “through” and “at” work</a:t>
            </a:r>
            <a:r>
              <a:rPr lang="en-JM" sz="600">
                <a:solidFill>
                  <a:srgbClr val="595959"/>
                </a:solidFill>
                <a:latin typeface="Corbel"/>
                <a:ea typeface="Corbel"/>
                <a:cs typeface="Corbel"/>
                <a:sym typeface="Corbel"/>
              </a:rPr>
              <a:t>.</a:t>
            </a:r>
            <a:endParaRPr sz="800">
              <a:solidFill>
                <a:srgbClr val="595959"/>
              </a:solidFill>
              <a:latin typeface="Corbel"/>
              <a:ea typeface="Corbel"/>
              <a:cs typeface="Corbel"/>
              <a:sym typeface="Corbel"/>
            </a:endParaRPr>
          </a:p>
          <a:p>
            <a:pPr marL="0" lvl="0" indent="0" algn="l" rtl="0">
              <a:lnSpc>
                <a:spcPct val="90000"/>
              </a:lnSpc>
              <a:spcBef>
                <a:spcPts val="900"/>
              </a:spcBef>
              <a:spcAft>
                <a:spcPts val="0"/>
              </a:spcAft>
              <a:buNone/>
            </a:pPr>
            <a:endParaRPr sz="1300">
              <a:solidFill>
                <a:srgbClr val="595959"/>
              </a:solidFill>
              <a:latin typeface="Corbel"/>
              <a:ea typeface="Corbel"/>
              <a:cs typeface="Corbel"/>
              <a:sym typeface="Corbel"/>
            </a:endParaRPr>
          </a:p>
          <a:p>
            <a:pPr marL="342900" lvl="0" indent="-266442" algn="l" rtl="0">
              <a:lnSpc>
                <a:spcPct val="90000"/>
              </a:lnSpc>
              <a:spcBef>
                <a:spcPts val="900"/>
              </a:spcBef>
              <a:spcAft>
                <a:spcPts val="0"/>
              </a:spcAft>
              <a:buClr>
                <a:srgbClr val="40BAD2"/>
              </a:buClr>
              <a:buSzPts val="1946"/>
              <a:buFont typeface="Noto Sans Symbols"/>
              <a:buChar char="●"/>
            </a:pPr>
            <a:r>
              <a:rPr lang="en-JM" sz="1300">
                <a:solidFill>
                  <a:srgbClr val="595959"/>
                </a:solidFill>
                <a:latin typeface="Corbel"/>
                <a:ea typeface="Corbel"/>
                <a:cs typeface="Corbel"/>
                <a:sym typeface="Corbel"/>
              </a:rPr>
              <a:t>Utilize: Workforce Centers</a:t>
            </a:r>
            <a:endParaRPr sz="1500">
              <a:solidFill>
                <a:srgbClr val="595959"/>
              </a:solidFill>
              <a:latin typeface="Corbel"/>
              <a:ea typeface="Corbel"/>
              <a:cs typeface="Corbel"/>
              <a:sym typeface="Corbel"/>
            </a:endParaRPr>
          </a:p>
          <a:p>
            <a:pPr marL="342900" lvl="0" indent="-266442" algn="l" rtl="0">
              <a:lnSpc>
                <a:spcPct val="90000"/>
              </a:lnSpc>
              <a:spcBef>
                <a:spcPts val="900"/>
              </a:spcBef>
              <a:spcAft>
                <a:spcPts val="0"/>
              </a:spcAft>
              <a:buClr>
                <a:srgbClr val="40BAD2"/>
              </a:buClr>
              <a:buSzPts val="1946"/>
              <a:buFont typeface="Noto Sans Symbols"/>
              <a:buChar char="●"/>
            </a:pPr>
            <a:r>
              <a:rPr lang="en-JM" sz="1300">
                <a:solidFill>
                  <a:srgbClr val="595959"/>
                </a:solidFill>
                <a:latin typeface="Corbel"/>
                <a:ea typeface="Corbel"/>
                <a:cs typeface="Corbel"/>
                <a:sym typeface="Corbel"/>
              </a:rPr>
              <a:t>DVR- Pre-employment Transition Services</a:t>
            </a:r>
            <a:endParaRPr sz="1500">
              <a:solidFill>
                <a:srgbClr val="595959"/>
              </a:solidFill>
              <a:latin typeface="Corbel"/>
              <a:ea typeface="Corbel"/>
              <a:cs typeface="Corbel"/>
              <a:sym typeface="Corbel"/>
            </a:endParaRPr>
          </a:p>
          <a:p>
            <a:pPr marL="342900" lvl="0" indent="-266442" algn="l" rtl="0">
              <a:lnSpc>
                <a:spcPct val="90000"/>
              </a:lnSpc>
              <a:spcBef>
                <a:spcPts val="900"/>
              </a:spcBef>
              <a:spcAft>
                <a:spcPts val="0"/>
              </a:spcAft>
              <a:buClr>
                <a:srgbClr val="40BAD2"/>
              </a:buClr>
              <a:buSzPts val="1946"/>
              <a:buFont typeface="Noto Sans Symbols"/>
              <a:buChar char="●"/>
            </a:pPr>
            <a:r>
              <a:rPr lang="en-JM" sz="1300" u="sng">
                <a:solidFill>
                  <a:srgbClr val="595959"/>
                </a:solidFill>
                <a:latin typeface="Corbel"/>
                <a:ea typeface="Corbel"/>
                <a:cs typeface="Corbel"/>
                <a:sym typeface="Corbel"/>
              </a:rPr>
              <a:t>Schools and Paraeducators</a:t>
            </a:r>
            <a:endParaRPr/>
          </a:p>
        </p:txBody>
      </p:sp>
      <p:sp>
        <p:nvSpPr>
          <p:cNvPr id="529" name="Google Shape;529;gce8d66fd84_0_7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ce8d66fd84_0_7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5" name="Google Shape;535;gce8d66fd84_0_7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900"/>
              <a:buFont typeface="Calibri"/>
              <a:buNone/>
            </a:pPr>
            <a:r>
              <a:rPr lang="en-JM" sz="1200" b="1">
                <a:solidFill>
                  <a:schemeClr val="dk1"/>
                </a:solidFill>
                <a:latin typeface="Calibri"/>
                <a:ea typeface="Calibri"/>
                <a:cs typeface="Calibri"/>
                <a:sym typeface="Calibri"/>
              </a:rPr>
              <a:t>INTERNAL SCHOOL: ACE/CTE partners (sharing information and contacts)</a:t>
            </a:r>
            <a:endParaRPr sz="1400" b="1">
              <a:solidFill>
                <a:schemeClr val="dk1"/>
              </a:solidFill>
            </a:endParaRPr>
          </a:p>
          <a:p>
            <a:pPr marL="457200" lvl="0" indent="-228600" algn="l" rtl="0">
              <a:spcBef>
                <a:spcPts val="0"/>
              </a:spcBef>
              <a:spcAft>
                <a:spcPts val="0"/>
              </a:spcAft>
              <a:buClr>
                <a:schemeClr val="dk1"/>
              </a:buClr>
              <a:buSzPts val="1100"/>
              <a:buFont typeface="Arial"/>
              <a:buNone/>
            </a:pPr>
            <a:endParaRPr sz="1200">
              <a:solidFill>
                <a:schemeClr val="dk1"/>
              </a:solidFill>
            </a:endParaRPr>
          </a:p>
          <a:p>
            <a:pPr marL="457200" lvl="0" indent="-317500" algn="l" rtl="0">
              <a:spcBef>
                <a:spcPts val="0"/>
              </a:spcBef>
              <a:spcAft>
                <a:spcPts val="0"/>
              </a:spcAft>
              <a:buClr>
                <a:schemeClr val="dk1"/>
              </a:buClr>
              <a:buSzPts val="1400"/>
              <a:buChar char="●"/>
            </a:pPr>
            <a:r>
              <a:rPr lang="en-JM" sz="1200">
                <a:solidFill>
                  <a:schemeClr val="dk1"/>
                </a:solidFill>
              </a:rPr>
              <a:t>Everything we do must be PURPOSEFUL….Everything can be purposeful if we look for the opportunities which can provide useful information </a:t>
            </a:r>
            <a:endParaRPr sz="1400">
              <a:solidFill>
                <a:schemeClr val="dk1"/>
              </a:solidFill>
            </a:endParaRPr>
          </a:p>
          <a:p>
            <a:pPr marL="457200" lvl="0" indent="-228600" algn="l" rtl="0">
              <a:spcBef>
                <a:spcPts val="0"/>
              </a:spcBef>
              <a:spcAft>
                <a:spcPts val="0"/>
              </a:spcAft>
              <a:buClr>
                <a:schemeClr val="dk1"/>
              </a:buClr>
              <a:buSzPts val="1100"/>
              <a:buFont typeface="Arial"/>
              <a:buNone/>
            </a:pPr>
            <a:endParaRPr sz="1200">
              <a:solidFill>
                <a:schemeClr val="dk1"/>
              </a:solidFill>
            </a:endParaRPr>
          </a:p>
          <a:p>
            <a:pPr marL="457200" lvl="0" indent="-317500" algn="l" rtl="0">
              <a:spcBef>
                <a:spcPts val="0"/>
              </a:spcBef>
              <a:spcAft>
                <a:spcPts val="0"/>
              </a:spcAft>
              <a:buClr>
                <a:schemeClr val="dk1"/>
              </a:buClr>
              <a:buSzPts val="1400"/>
              <a:buChar char="●"/>
            </a:pPr>
            <a:r>
              <a:rPr lang="en-JM" sz="1200">
                <a:solidFill>
                  <a:schemeClr val="dk1"/>
                </a:solidFill>
              </a:rPr>
              <a:t>Different departments</a:t>
            </a:r>
            <a:endParaRPr sz="1400">
              <a:solidFill>
                <a:schemeClr val="dk1"/>
              </a:solidFill>
            </a:endParaRPr>
          </a:p>
          <a:p>
            <a:pPr marL="457200" lvl="0" indent="-228600" algn="l" rtl="0">
              <a:spcBef>
                <a:spcPts val="0"/>
              </a:spcBef>
              <a:spcAft>
                <a:spcPts val="0"/>
              </a:spcAft>
              <a:buClr>
                <a:schemeClr val="dk1"/>
              </a:buClr>
              <a:buSzPts val="1100"/>
              <a:buFont typeface="Arial"/>
              <a:buNone/>
            </a:pPr>
            <a:endParaRPr sz="1200">
              <a:solidFill>
                <a:schemeClr val="dk1"/>
              </a:solidFill>
            </a:endParaRPr>
          </a:p>
          <a:p>
            <a:pPr marL="457200" lvl="0" indent="-317500" algn="l" rtl="0">
              <a:spcBef>
                <a:spcPts val="0"/>
              </a:spcBef>
              <a:spcAft>
                <a:spcPts val="0"/>
              </a:spcAft>
              <a:buClr>
                <a:schemeClr val="dk1"/>
              </a:buClr>
              <a:buSzPts val="1400"/>
              <a:buChar char="●"/>
            </a:pPr>
            <a:r>
              <a:rPr lang="en-JM" sz="1200">
                <a:solidFill>
                  <a:schemeClr val="dk1"/>
                </a:solidFill>
              </a:rPr>
              <a:t>Elective classroom:  sewing, typing, metal shop, woodworking, culinary, theater class,</a:t>
            </a:r>
            <a:endParaRPr sz="1400">
              <a:solidFill>
                <a:schemeClr val="dk1"/>
              </a:solidFill>
            </a:endParaRPr>
          </a:p>
          <a:p>
            <a:pPr marL="457200" lvl="0" indent="-317500" algn="l" rtl="0">
              <a:spcBef>
                <a:spcPts val="0"/>
              </a:spcBef>
              <a:spcAft>
                <a:spcPts val="0"/>
              </a:spcAft>
              <a:buClr>
                <a:schemeClr val="dk1"/>
              </a:buClr>
              <a:buSzPts val="1400"/>
              <a:buChar char="●"/>
            </a:pPr>
            <a:r>
              <a:rPr lang="en-JM" sz="1200">
                <a:solidFill>
                  <a:schemeClr val="dk1"/>
                </a:solidFill>
              </a:rPr>
              <a:t>Extra curricular activities:  football coach, speech and debate for lawyers wanna -be’s, choreography, running concessions</a:t>
            </a:r>
            <a:endParaRPr sz="1400">
              <a:solidFill>
                <a:schemeClr val="dk1"/>
              </a:solidFill>
            </a:endParaRPr>
          </a:p>
          <a:p>
            <a:pPr marL="457200" lvl="0" indent="-317500" algn="l" rtl="0">
              <a:spcBef>
                <a:spcPts val="0"/>
              </a:spcBef>
              <a:spcAft>
                <a:spcPts val="0"/>
              </a:spcAft>
              <a:buClr>
                <a:schemeClr val="dk1"/>
              </a:buClr>
              <a:buSzPts val="1400"/>
              <a:buChar char="●"/>
            </a:pPr>
            <a:r>
              <a:rPr lang="en-JM" sz="1200">
                <a:solidFill>
                  <a:schemeClr val="dk1"/>
                </a:solidFill>
              </a:rPr>
              <a:t>Student assistant:  assess or work-based learning opportunities by allowing the youth to input data/file</a:t>
            </a:r>
            <a:endParaRPr sz="1400">
              <a:solidFill>
                <a:schemeClr val="dk1"/>
              </a:solidFill>
            </a:endParaRPr>
          </a:p>
          <a:p>
            <a:pPr marL="457200" lvl="0" indent="-317500" algn="l" rtl="0">
              <a:spcBef>
                <a:spcPts val="0"/>
              </a:spcBef>
              <a:spcAft>
                <a:spcPts val="0"/>
              </a:spcAft>
              <a:buClr>
                <a:schemeClr val="dk1"/>
              </a:buClr>
              <a:buSzPts val="1400"/>
              <a:buChar char="●"/>
            </a:pPr>
            <a:r>
              <a:rPr lang="en-JM" sz="1200">
                <a:solidFill>
                  <a:schemeClr val="dk1"/>
                </a:solidFill>
              </a:rPr>
              <a:t>Causes/fund raising:  sorting, gathering, collating, organizing things like food drive/clothing drives</a:t>
            </a:r>
            <a:endParaRPr sz="1400">
              <a:solidFill>
                <a:schemeClr val="dk1"/>
              </a:solidFill>
            </a:endParaRPr>
          </a:p>
          <a:p>
            <a:pPr marL="457200" lvl="0" indent="-317500" algn="l" rtl="0">
              <a:spcBef>
                <a:spcPts val="0"/>
              </a:spcBef>
              <a:spcAft>
                <a:spcPts val="0"/>
              </a:spcAft>
              <a:buClr>
                <a:schemeClr val="dk1"/>
              </a:buClr>
              <a:buSzPts val="1400"/>
              <a:buChar char="●"/>
            </a:pPr>
            <a:r>
              <a:rPr lang="en-JM" sz="1200">
                <a:solidFill>
                  <a:schemeClr val="dk1"/>
                </a:solidFill>
              </a:rPr>
              <a:t>Custodial staff</a:t>
            </a:r>
            <a:endParaRPr sz="1400">
              <a:solidFill>
                <a:schemeClr val="dk1"/>
              </a:solidFill>
            </a:endParaRPr>
          </a:p>
          <a:p>
            <a:pPr marL="457200" lvl="0" indent="-228600" algn="l" rtl="0">
              <a:spcBef>
                <a:spcPts val="0"/>
              </a:spcBef>
              <a:spcAft>
                <a:spcPts val="0"/>
              </a:spcAft>
              <a:buClr>
                <a:schemeClr val="dk1"/>
              </a:buClr>
              <a:buSzPts val="1100"/>
              <a:buFont typeface="Arial"/>
              <a:buNone/>
            </a:pPr>
            <a:endParaRPr sz="1200">
              <a:solidFill>
                <a:schemeClr val="dk1"/>
              </a:solidFill>
            </a:endParaRPr>
          </a:p>
          <a:p>
            <a:pPr marL="457200" lvl="0" indent="-317500" algn="l" rtl="0">
              <a:spcBef>
                <a:spcPts val="0"/>
              </a:spcBef>
              <a:spcAft>
                <a:spcPts val="0"/>
              </a:spcAft>
              <a:buClr>
                <a:schemeClr val="dk1"/>
              </a:buClr>
              <a:buSzPts val="1400"/>
              <a:buChar char="●"/>
            </a:pPr>
            <a:r>
              <a:rPr lang="en-JM" sz="1200">
                <a:solidFill>
                  <a:schemeClr val="dk1"/>
                </a:solidFill>
              </a:rPr>
              <a:t>Utilize your school boards! (made up of business professionals) –invested in the youth of the district/BOCES</a:t>
            </a:r>
            <a:endParaRPr sz="1200">
              <a:solidFill>
                <a:schemeClr val="dk1"/>
              </a:solidFill>
            </a:endParaRPr>
          </a:p>
          <a:p>
            <a:pPr marL="457200" lvl="0" indent="-228600" algn="l" rtl="0">
              <a:spcBef>
                <a:spcPts val="0"/>
              </a:spcBef>
              <a:spcAft>
                <a:spcPts val="0"/>
              </a:spcAft>
              <a:buClr>
                <a:schemeClr val="dk1"/>
              </a:buClr>
              <a:buSzPts val="1100"/>
              <a:buFont typeface="Arial"/>
              <a:buNone/>
            </a:pPr>
            <a:endParaRPr sz="1200">
              <a:solidFill>
                <a:schemeClr val="dk1"/>
              </a:solidFill>
            </a:endParaRPr>
          </a:p>
          <a:p>
            <a:pPr marL="457200" lvl="0" indent="-317500" algn="l" rtl="0">
              <a:spcBef>
                <a:spcPts val="0"/>
              </a:spcBef>
              <a:spcAft>
                <a:spcPts val="0"/>
              </a:spcAft>
              <a:buClr>
                <a:schemeClr val="dk1"/>
              </a:buClr>
              <a:buSzPts val="1400"/>
              <a:buChar char="●"/>
            </a:pPr>
            <a:r>
              <a:rPr lang="en-JM" sz="1200">
                <a:solidFill>
                  <a:schemeClr val="dk1"/>
                </a:solidFill>
              </a:rPr>
              <a:t>So again, we’re not talking about leaving the district, going out into your community, or investing a lot of time – these are things which should be readily available to you.  Think day to day.  </a:t>
            </a:r>
            <a:endParaRPr sz="14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ce8d66fd84_0_7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2" name="Google Shape;542;gce8d66fd84_0_7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JM"/>
              <a:t>To utilize for job shadows, bringing the world of work into the schools, work experiences, volunteering. </a:t>
            </a:r>
            <a:endParaRPr/>
          </a:p>
          <a:p>
            <a:pPr marL="0" lvl="0" indent="0" algn="l" rtl="0">
              <a:spcBef>
                <a:spcPts val="0"/>
              </a:spcBef>
              <a:spcAft>
                <a:spcPts val="0"/>
              </a:spcAft>
              <a:buNone/>
            </a:pPr>
            <a:endParaRPr/>
          </a:p>
          <a:p>
            <a:pPr marL="628650" lvl="1" indent="-190500" algn="l" rtl="0">
              <a:spcBef>
                <a:spcPts val="0"/>
              </a:spcBef>
              <a:spcAft>
                <a:spcPts val="0"/>
              </a:spcAft>
              <a:buClr>
                <a:schemeClr val="dk1"/>
              </a:buClr>
              <a:buSzPts val="1400"/>
              <a:buChar char="•"/>
            </a:pPr>
            <a:r>
              <a:rPr lang="en-JM">
                <a:solidFill>
                  <a:schemeClr val="dk1"/>
                </a:solidFill>
              </a:rPr>
              <a:t> </a:t>
            </a:r>
            <a:endParaRPr>
              <a:solidFill>
                <a:schemeClr val="dk1"/>
              </a:solidFill>
            </a:endParaRPr>
          </a:p>
          <a:p>
            <a:pPr marL="457200" lvl="0" indent="-228600" algn="l" rtl="0">
              <a:spcBef>
                <a:spcPts val="0"/>
              </a:spcBef>
              <a:spcAft>
                <a:spcPts val="0"/>
              </a:spcAft>
              <a:buClr>
                <a:schemeClr val="dk1"/>
              </a:buClr>
              <a:buSzPts val="1100"/>
              <a:buFont typeface="Arial"/>
              <a:buNone/>
            </a:pPr>
            <a:endParaRPr u="sng">
              <a:solidFill>
                <a:schemeClr val="dk1"/>
              </a:solidFill>
            </a:endParaRPr>
          </a:p>
          <a:p>
            <a:pPr marL="457200" lvl="0" indent="-317500" algn="l" rtl="0">
              <a:spcBef>
                <a:spcPts val="0"/>
              </a:spcBef>
              <a:spcAft>
                <a:spcPts val="0"/>
              </a:spcAft>
              <a:buClr>
                <a:schemeClr val="dk1"/>
              </a:buClr>
              <a:buSzPts val="1400"/>
              <a:buChar char="●"/>
            </a:pPr>
            <a:r>
              <a:rPr lang="en-JM" u="sng">
                <a:solidFill>
                  <a:schemeClr val="dk1"/>
                </a:solidFill>
              </a:rPr>
              <a:t>Examples:</a:t>
            </a:r>
            <a:endParaRPr>
              <a:solidFill>
                <a:schemeClr val="dk1"/>
              </a:solidFill>
            </a:endParaRPr>
          </a:p>
          <a:p>
            <a:pPr marL="457200" lvl="0" indent="-317500" algn="l" rtl="0">
              <a:spcBef>
                <a:spcPts val="0"/>
              </a:spcBef>
              <a:spcAft>
                <a:spcPts val="0"/>
              </a:spcAft>
              <a:buClr>
                <a:schemeClr val="dk1"/>
              </a:buClr>
              <a:buSzPts val="1400"/>
              <a:buChar char="●"/>
            </a:pPr>
            <a:r>
              <a:rPr lang="en-JM">
                <a:solidFill>
                  <a:schemeClr val="dk1"/>
                </a:solidFill>
              </a:rPr>
              <a:t>Business:  Chamber of Commerce, local business associations (restaurant, manufacturing, IT, etc.)</a:t>
            </a:r>
            <a:endParaRPr>
              <a:solidFill>
                <a:schemeClr val="dk1"/>
              </a:solidFill>
            </a:endParaRPr>
          </a:p>
          <a:p>
            <a:pPr marL="457200" lvl="0" indent="-317500" algn="l" rtl="0">
              <a:spcBef>
                <a:spcPts val="0"/>
              </a:spcBef>
              <a:spcAft>
                <a:spcPts val="0"/>
              </a:spcAft>
              <a:buClr>
                <a:schemeClr val="dk1"/>
              </a:buClr>
              <a:buSzPts val="1400"/>
              <a:buChar char="●"/>
            </a:pPr>
            <a:r>
              <a:rPr lang="en-JM">
                <a:solidFill>
                  <a:schemeClr val="dk1"/>
                </a:solidFill>
              </a:rPr>
              <a:t>Community-based:  Rotary, Lions Club, Habitat for Humanity, food bank, </a:t>
            </a:r>
            <a:endParaRPr>
              <a:solidFill>
                <a:schemeClr val="dk1"/>
              </a:solidFill>
            </a:endParaRPr>
          </a:p>
          <a:p>
            <a:pPr marL="457200" lvl="0" indent="-317500" algn="l" rtl="0">
              <a:spcBef>
                <a:spcPts val="0"/>
              </a:spcBef>
              <a:spcAft>
                <a:spcPts val="0"/>
              </a:spcAft>
              <a:buClr>
                <a:schemeClr val="dk1"/>
              </a:buClr>
              <a:buSzPts val="1400"/>
              <a:buChar char="●"/>
            </a:pPr>
            <a:r>
              <a:rPr lang="en-JM">
                <a:solidFill>
                  <a:schemeClr val="dk1"/>
                </a:solidFill>
              </a:rPr>
              <a:t>Faith based: local church, childcare centers, food banks, housing</a:t>
            </a:r>
            <a:endParaRPr>
              <a:solidFill>
                <a:schemeClr val="dk1"/>
              </a:solidFill>
            </a:endParaRPr>
          </a:p>
          <a:p>
            <a:pPr marL="457200" lvl="0" indent="-317500" algn="l" rtl="0">
              <a:spcBef>
                <a:spcPts val="0"/>
              </a:spcBef>
              <a:spcAft>
                <a:spcPts val="0"/>
              </a:spcAft>
              <a:buClr>
                <a:schemeClr val="dk1"/>
              </a:buClr>
              <a:buSzPts val="1400"/>
              <a:buChar char="●"/>
            </a:pPr>
            <a:r>
              <a:rPr lang="en-JM">
                <a:solidFill>
                  <a:schemeClr val="dk1"/>
                </a:solidFill>
              </a:rPr>
              <a:t>Government programs:  Social Services, Police, Parks and Rec, Volunteer Programs, Libraries</a:t>
            </a:r>
            <a:endParaRPr>
              <a:solidFill>
                <a:schemeClr val="dk1"/>
              </a:solidFill>
            </a:endParaRPr>
          </a:p>
          <a:p>
            <a:pPr marL="457200" lvl="0" indent="-317500" algn="l" rtl="0">
              <a:spcBef>
                <a:spcPts val="0"/>
              </a:spcBef>
              <a:spcAft>
                <a:spcPts val="0"/>
              </a:spcAft>
              <a:buClr>
                <a:schemeClr val="dk1"/>
              </a:buClr>
              <a:buSzPts val="1400"/>
              <a:buChar char="●"/>
            </a:pPr>
            <a:r>
              <a:rPr lang="en-JM">
                <a:solidFill>
                  <a:schemeClr val="dk1"/>
                </a:solidFill>
              </a:rPr>
              <a:t>Health: Hospitals, associations, clinics, retirement and nursing homes (look at auxiliary programs within – example – computer labs in retirement homes, dietary programs, cosmetology, etc)</a:t>
            </a:r>
            <a:endParaRPr>
              <a:solidFill>
                <a:schemeClr val="dk1"/>
              </a:solidFill>
            </a:endParaRPr>
          </a:p>
          <a:p>
            <a:pPr marL="457200" lvl="0" indent="-317500" algn="l" rtl="0">
              <a:spcBef>
                <a:spcPts val="0"/>
              </a:spcBef>
              <a:spcAft>
                <a:spcPts val="0"/>
              </a:spcAft>
              <a:buClr>
                <a:schemeClr val="dk1"/>
              </a:buClr>
              <a:buSzPts val="1400"/>
              <a:buChar char="●"/>
            </a:pPr>
            <a:r>
              <a:rPr lang="en-JM">
                <a:solidFill>
                  <a:schemeClr val="dk1"/>
                </a:solidFill>
              </a:rPr>
              <a:t>Youth development: 4-H, Co9to25, Boys and Girls clubs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ce8d66fd84_0_7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1200"/>
              </a:spcBef>
              <a:spcAft>
                <a:spcPts val="0"/>
              </a:spcAft>
              <a:buSzPts val="1400"/>
              <a:buNone/>
            </a:pPr>
            <a:r>
              <a:rPr lang="en-JM"/>
              <a:t>Tapping into resources</a:t>
            </a:r>
            <a:endParaRPr/>
          </a:p>
        </p:txBody>
      </p:sp>
      <p:sp>
        <p:nvSpPr>
          <p:cNvPr id="549" name="Google Shape;549;gce8d66fd84_0_7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ce8d66fd84_0_7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JM"/>
              <a:t>Cheryl</a:t>
            </a:r>
            <a:endParaRPr/>
          </a:p>
          <a:p>
            <a:pPr marL="0" lvl="0" indent="0" algn="l" rtl="0">
              <a:lnSpc>
                <a:spcPct val="100000"/>
              </a:lnSpc>
              <a:spcBef>
                <a:spcPts val="0"/>
              </a:spcBef>
              <a:spcAft>
                <a:spcPts val="0"/>
              </a:spcAft>
              <a:buClr>
                <a:schemeClr val="dk1"/>
              </a:buClr>
              <a:buSzPts val="1200"/>
              <a:buFont typeface="Calibri"/>
              <a:buNone/>
            </a:pPr>
            <a:endParaRPr/>
          </a:p>
          <a:p>
            <a:pPr marL="182880" lvl="0" indent="0" algn="l" rtl="0">
              <a:lnSpc>
                <a:spcPct val="90000"/>
              </a:lnSpc>
              <a:spcBef>
                <a:spcPts val="0"/>
              </a:spcBef>
              <a:spcAft>
                <a:spcPts val="0"/>
              </a:spcAft>
              <a:buClr>
                <a:schemeClr val="dk1"/>
              </a:buClr>
              <a:buSzPts val="1800"/>
              <a:buFont typeface="Arial"/>
              <a:buNone/>
            </a:pPr>
            <a:r>
              <a:rPr lang="en-JM" b="1">
                <a:solidFill>
                  <a:srgbClr val="595959"/>
                </a:solidFill>
                <a:latin typeface="Corbel"/>
                <a:ea typeface="Corbel"/>
                <a:cs typeface="Corbel"/>
                <a:sym typeface="Corbel"/>
              </a:rPr>
              <a:t>What is the goal and purpose of Pre-employment transition services?</a:t>
            </a:r>
            <a:endParaRPr>
              <a:solidFill>
                <a:srgbClr val="595959"/>
              </a:solidFill>
              <a:latin typeface="Corbel"/>
              <a:ea typeface="Corbel"/>
              <a:cs typeface="Corbel"/>
              <a:sym typeface="Corbel"/>
            </a:endParaRPr>
          </a:p>
          <a:p>
            <a:pPr marL="182880" lvl="0" indent="-132080" algn="l" rtl="0">
              <a:lnSpc>
                <a:spcPct val="115000"/>
              </a:lnSpc>
              <a:spcBef>
                <a:spcPts val="1200"/>
              </a:spcBef>
              <a:spcAft>
                <a:spcPts val="0"/>
              </a:spcAft>
              <a:buClr>
                <a:srgbClr val="40BAD2"/>
              </a:buClr>
              <a:buSzPts val="1200"/>
              <a:buFont typeface="Noto Sans Symbols"/>
              <a:buChar char="●"/>
            </a:pPr>
            <a:r>
              <a:rPr lang="en-JM">
                <a:solidFill>
                  <a:srgbClr val="595959"/>
                </a:solidFill>
                <a:latin typeface="Corbel"/>
                <a:ea typeface="Corbel"/>
                <a:cs typeface="Corbel"/>
                <a:sym typeface="Corbel"/>
              </a:rPr>
              <a:t>Readiness!</a:t>
            </a:r>
            <a:endParaRPr>
              <a:solidFill>
                <a:srgbClr val="595959"/>
              </a:solidFill>
              <a:latin typeface="Corbel"/>
              <a:ea typeface="Corbel"/>
              <a:cs typeface="Corbel"/>
              <a:sym typeface="Corbel"/>
            </a:endParaRPr>
          </a:p>
          <a:p>
            <a:pPr marL="914400" lvl="1" indent="-304800" algn="l" rtl="0">
              <a:lnSpc>
                <a:spcPct val="115000"/>
              </a:lnSpc>
              <a:spcBef>
                <a:spcPts val="1200"/>
              </a:spcBef>
              <a:spcAft>
                <a:spcPts val="0"/>
              </a:spcAft>
              <a:buClr>
                <a:srgbClr val="40BAD2"/>
              </a:buClr>
              <a:buSzPts val="1200"/>
              <a:buFont typeface="Noto Sans Symbols"/>
              <a:buChar char="●"/>
            </a:pPr>
            <a:r>
              <a:rPr lang="en-JM">
                <a:solidFill>
                  <a:srgbClr val="595959"/>
                </a:solidFill>
                <a:latin typeface="Corbel"/>
                <a:ea typeface="Corbel"/>
                <a:cs typeface="Corbel"/>
                <a:sym typeface="Corbel"/>
              </a:rPr>
              <a:t>Preparing them to try, fail, and try again!</a:t>
            </a:r>
            <a:endParaRPr>
              <a:solidFill>
                <a:srgbClr val="595959"/>
              </a:solidFill>
              <a:latin typeface="Corbel"/>
              <a:ea typeface="Corbel"/>
              <a:cs typeface="Corbel"/>
              <a:sym typeface="Corbel"/>
            </a:endParaRPr>
          </a:p>
          <a:p>
            <a:pPr marL="182880" lvl="0" indent="-132080" algn="l" rtl="0">
              <a:lnSpc>
                <a:spcPct val="115000"/>
              </a:lnSpc>
              <a:spcBef>
                <a:spcPts val="1200"/>
              </a:spcBef>
              <a:spcAft>
                <a:spcPts val="0"/>
              </a:spcAft>
              <a:buClr>
                <a:srgbClr val="40BAD2"/>
              </a:buClr>
              <a:buSzPts val="1200"/>
              <a:buFont typeface="Noto Sans Symbols"/>
              <a:buChar char="●"/>
            </a:pPr>
            <a:r>
              <a:rPr lang="en-JM">
                <a:solidFill>
                  <a:srgbClr val="595959"/>
                </a:solidFill>
                <a:latin typeface="Corbel"/>
                <a:ea typeface="Corbel"/>
                <a:cs typeface="Corbel"/>
                <a:sym typeface="Corbel"/>
              </a:rPr>
              <a:t>Intended to</a:t>
            </a:r>
            <a:endParaRPr>
              <a:solidFill>
                <a:srgbClr val="595959"/>
              </a:solidFill>
              <a:latin typeface="Corbel"/>
              <a:ea typeface="Corbel"/>
              <a:cs typeface="Corbel"/>
              <a:sym typeface="Corbel"/>
            </a:endParaRPr>
          </a:p>
          <a:p>
            <a:pPr marL="914400" lvl="1" indent="-304800" algn="l" rtl="0">
              <a:lnSpc>
                <a:spcPct val="115000"/>
              </a:lnSpc>
              <a:spcBef>
                <a:spcPts val="1200"/>
              </a:spcBef>
              <a:spcAft>
                <a:spcPts val="0"/>
              </a:spcAft>
              <a:buClr>
                <a:srgbClr val="40BAD2"/>
              </a:buClr>
              <a:buSzPts val="1200"/>
              <a:buFont typeface="Noto Sans Symbols"/>
              <a:buChar char="●"/>
            </a:pPr>
            <a:r>
              <a:rPr lang="en-JM">
                <a:solidFill>
                  <a:srgbClr val="595959"/>
                </a:solidFill>
                <a:latin typeface="Corbel"/>
                <a:ea typeface="Corbel"/>
                <a:cs typeface="Corbel"/>
                <a:sym typeface="Corbel"/>
              </a:rPr>
              <a:t>Incrementally learn skills</a:t>
            </a:r>
            <a:endParaRPr>
              <a:solidFill>
                <a:srgbClr val="595959"/>
              </a:solidFill>
              <a:latin typeface="Corbel"/>
              <a:ea typeface="Corbel"/>
              <a:cs typeface="Corbel"/>
              <a:sym typeface="Corbel"/>
            </a:endParaRPr>
          </a:p>
          <a:p>
            <a:pPr marL="914400" lvl="1" indent="-304800" algn="l" rtl="0">
              <a:lnSpc>
                <a:spcPct val="115000"/>
              </a:lnSpc>
              <a:spcBef>
                <a:spcPts val="1200"/>
              </a:spcBef>
              <a:spcAft>
                <a:spcPts val="0"/>
              </a:spcAft>
              <a:buClr>
                <a:srgbClr val="40BAD2"/>
              </a:buClr>
              <a:buSzPts val="1200"/>
              <a:buFont typeface="Noto Sans Symbols"/>
              <a:buChar char="●"/>
            </a:pPr>
            <a:r>
              <a:rPr lang="en-JM">
                <a:solidFill>
                  <a:srgbClr val="595959"/>
                </a:solidFill>
                <a:latin typeface="Corbel"/>
                <a:ea typeface="Corbel"/>
                <a:cs typeface="Corbel"/>
                <a:sym typeface="Corbel"/>
              </a:rPr>
              <a:t>Apply and demonstrate those skills</a:t>
            </a:r>
            <a:endParaRPr>
              <a:solidFill>
                <a:srgbClr val="595959"/>
              </a:solidFill>
              <a:latin typeface="Corbel"/>
              <a:ea typeface="Corbel"/>
              <a:cs typeface="Corbel"/>
              <a:sym typeface="Corbel"/>
            </a:endParaRPr>
          </a:p>
          <a:p>
            <a:pPr marL="914400" lvl="1" indent="-304800" algn="l" rtl="0">
              <a:lnSpc>
                <a:spcPct val="115000"/>
              </a:lnSpc>
              <a:spcBef>
                <a:spcPts val="1200"/>
              </a:spcBef>
              <a:spcAft>
                <a:spcPts val="0"/>
              </a:spcAft>
              <a:buClr>
                <a:srgbClr val="40BAD2"/>
              </a:buClr>
              <a:buSzPts val="1200"/>
              <a:buFont typeface="Noto Sans Symbols"/>
              <a:buChar char="●"/>
            </a:pPr>
            <a:r>
              <a:rPr lang="en-JM">
                <a:solidFill>
                  <a:srgbClr val="595959"/>
                </a:solidFill>
                <a:latin typeface="Corbel"/>
                <a:ea typeface="Corbel"/>
                <a:cs typeface="Corbel"/>
                <a:sym typeface="Corbel"/>
              </a:rPr>
              <a:t>Build a career pathway</a:t>
            </a:r>
            <a:endParaRPr>
              <a:solidFill>
                <a:srgbClr val="595959"/>
              </a:solidFill>
              <a:latin typeface="Corbel"/>
              <a:ea typeface="Corbel"/>
              <a:cs typeface="Corbel"/>
              <a:sym typeface="Corbel"/>
            </a:endParaRPr>
          </a:p>
          <a:p>
            <a:pPr marL="914400" lvl="1" indent="-304800" algn="l" rtl="0">
              <a:lnSpc>
                <a:spcPct val="115000"/>
              </a:lnSpc>
              <a:spcBef>
                <a:spcPts val="250"/>
              </a:spcBef>
              <a:spcAft>
                <a:spcPts val="0"/>
              </a:spcAft>
              <a:buClr>
                <a:srgbClr val="40BAD2"/>
              </a:buClr>
              <a:buSzPts val="1200"/>
              <a:buFont typeface="Noto Sans Symbols"/>
              <a:buChar char="●"/>
            </a:pPr>
            <a:r>
              <a:rPr lang="en-JM">
                <a:solidFill>
                  <a:srgbClr val="595959"/>
                </a:solidFill>
                <a:latin typeface="Corbel"/>
                <a:ea typeface="Corbel"/>
                <a:cs typeface="Corbel"/>
                <a:sym typeface="Corbel"/>
              </a:rPr>
              <a:t>Recognizes coordination is essential</a:t>
            </a:r>
            <a:endParaRPr/>
          </a:p>
        </p:txBody>
      </p:sp>
      <p:sp>
        <p:nvSpPr>
          <p:cNvPr id="555" name="Google Shape;555;gce8d66fd84_0_7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gce8d66fd84_0_7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JM"/>
              <a:t>Cheryl</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JM"/>
              <a:t>younger focus with intention to focus on preparation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JM"/>
              <a:t>Align with ECEA </a:t>
            </a:r>
            <a:endParaRPr/>
          </a:p>
        </p:txBody>
      </p:sp>
      <p:sp>
        <p:nvSpPr>
          <p:cNvPr id="576" name="Google Shape;576;gce8d66fd84_0_7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gce8d66fd84_0_7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JM"/>
              <a:t>Cheryl</a:t>
            </a:r>
            <a:endParaRPr/>
          </a:p>
        </p:txBody>
      </p:sp>
      <p:sp>
        <p:nvSpPr>
          <p:cNvPr id="582" name="Google Shape;582;gce8d66fd84_0_7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c8993ea2f2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c8993ea2f2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r>
              <a:rPr lang="en-JM"/>
              <a:t>https://youthcareerfair.org/</a:t>
            </a:r>
            <a:endParaRPr/>
          </a:p>
        </p:txBody>
      </p:sp>
      <p:sp>
        <p:nvSpPr>
          <p:cNvPr id="439" name="Google Shape;439;gc8993ea2f2_0_93: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Font typeface="Calibri"/>
              <a:buNone/>
            </a:pPr>
            <a:fld id="{00000000-1234-1234-1234-123412341234}" type="slidenum">
              <a:rPr lang="en-JM"/>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ce8d66fd84_0_7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9" name="Google Shape;589;gce8d66fd84_0_7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8000"/>
              </a:lnSpc>
              <a:spcBef>
                <a:spcPts val="0"/>
              </a:spcBef>
              <a:spcAft>
                <a:spcPts val="0"/>
              </a:spcAft>
              <a:buSzPts val="1400"/>
              <a:buNone/>
            </a:pPr>
            <a:r>
              <a:rPr lang="en-JM">
                <a:latin typeface="Helvetica Neue"/>
                <a:ea typeface="Helvetica Neue"/>
                <a:cs typeface="Helvetica Neue"/>
                <a:sym typeface="Helvetica Neue"/>
              </a:rPr>
              <a:t>Cheryl</a:t>
            </a:r>
            <a:endParaRPr>
              <a:latin typeface="Helvetica Neue"/>
              <a:ea typeface="Helvetica Neue"/>
              <a:cs typeface="Helvetica Neue"/>
              <a:sym typeface="Helvetica Neue"/>
            </a:endParaRPr>
          </a:p>
          <a:p>
            <a:pPr marL="0" lvl="0" indent="0" algn="l" rtl="0">
              <a:lnSpc>
                <a:spcPct val="118000"/>
              </a:lnSpc>
              <a:spcBef>
                <a:spcPts val="0"/>
              </a:spcBef>
              <a:spcAft>
                <a:spcPts val="0"/>
              </a:spcAft>
              <a:buSzPts val="1400"/>
              <a:buNone/>
            </a:pPr>
            <a:endParaRPr>
              <a:latin typeface="Helvetica Neue"/>
              <a:ea typeface="Helvetica Neue"/>
              <a:cs typeface="Helvetica Neue"/>
              <a:sym typeface="Helvetica Neue"/>
            </a:endParaRPr>
          </a:p>
          <a:p>
            <a:pPr marL="0" lvl="0" indent="0" algn="l" rtl="0">
              <a:lnSpc>
                <a:spcPct val="115000"/>
              </a:lnSpc>
              <a:spcBef>
                <a:spcPts val="0"/>
              </a:spcBef>
              <a:spcAft>
                <a:spcPts val="0"/>
              </a:spcAft>
              <a:buSzPts val="1400"/>
              <a:buNone/>
            </a:pPr>
            <a:r>
              <a:rPr lang="en-JM">
                <a:solidFill>
                  <a:srgbClr val="1E4488"/>
                </a:solidFill>
                <a:latin typeface="Arial"/>
                <a:ea typeface="Arial"/>
                <a:cs typeface="Arial"/>
                <a:sym typeface="Arial"/>
              </a:rPr>
              <a:t>▪</a:t>
            </a:r>
            <a:r>
              <a:rPr lang="en-JM">
                <a:latin typeface="Arial"/>
                <a:ea typeface="Arial"/>
                <a:cs typeface="Arial"/>
                <a:sym typeface="Arial"/>
              </a:rPr>
              <a:t>Assist with explaining expectations</a:t>
            </a:r>
            <a:endParaRPr>
              <a:latin typeface="Arial"/>
              <a:ea typeface="Arial"/>
              <a:cs typeface="Arial"/>
              <a:sym typeface="Arial"/>
            </a:endParaRPr>
          </a:p>
          <a:p>
            <a:pPr marL="0" lvl="0" indent="0" algn="l" rtl="0">
              <a:lnSpc>
                <a:spcPct val="115000"/>
              </a:lnSpc>
              <a:spcBef>
                <a:spcPts val="0"/>
              </a:spcBef>
              <a:spcAft>
                <a:spcPts val="0"/>
              </a:spcAft>
              <a:buSzPts val="1400"/>
              <a:buNone/>
            </a:pPr>
            <a:r>
              <a:rPr lang="en-JM">
                <a:solidFill>
                  <a:srgbClr val="1E4488"/>
                </a:solidFill>
                <a:latin typeface="Arial"/>
                <a:ea typeface="Arial"/>
                <a:cs typeface="Arial"/>
                <a:sym typeface="Arial"/>
              </a:rPr>
              <a:t>▫</a:t>
            </a:r>
            <a:r>
              <a:rPr lang="en-JM">
                <a:latin typeface="Arial"/>
                <a:ea typeface="Arial"/>
                <a:cs typeface="Arial"/>
                <a:sym typeface="Arial"/>
              </a:rPr>
              <a:t>Id if 18+</a:t>
            </a:r>
            <a:endParaRPr>
              <a:latin typeface="Arial"/>
              <a:ea typeface="Arial"/>
              <a:cs typeface="Arial"/>
              <a:sym typeface="Arial"/>
            </a:endParaRPr>
          </a:p>
          <a:p>
            <a:pPr marL="0" lvl="0" indent="0" algn="l" rtl="0">
              <a:lnSpc>
                <a:spcPct val="115000"/>
              </a:lnSpc>
              <a:spcBef>
                <a:spcPts val="0"/>
              </a:spcBef>
              <a:spcAft>
                <a:spcPts val="0"/>
              </a:spcAft>
              <a:buSzPts val="1400"/>
              <a:buNone/>
            </a:pPr>
            <a:r>
              <a:rPr lang="en-JM">
                <a:solidFill>
                  <a:srgbClr val="1E4488"/>
                </a:solidFill>
                <a:latin typeface="Arial"/>
                <a:ea typeface="Arial"/>
                <a:cs typeface="Arial"/>
                <a:sym typeface="Arial"/>
              </a:rPr>
              <a:t>▫</a:t>
            </a:r>
            <a:r>
              <a:rPr lang="en-JM">
                <a:latin typeface="Arial"/>
                <a:ea typeface="Arial"/>
                <a:cs typeface="Arial"/>
                <a:sym typeface="Arial"/>
              </a:rPr>
              <a:t>Participation</a:t>
            </a:r>
            <a:endParaRPr>
              <a:latin typeface="Arial"/>
              <a:ea typeface="Arial"/>
              <a:cs typeface="Arial"/>
              <a:sym typeface="Arial"/>
            </a:endParaRPr>
          </a:p>
          <a:p>
            <a:pPr marL="0" lvl="0" indent="0" algn="l" rtl="0">
              <a:lnSpc>
                <a:spcPct val="115000"/>
              </a:lnSpc>
              <a:spcBef>
                <a:spcPts val="0"/>
              </a:spcBef>
              <a:spcAft>
                <a:spcPts val="0"/>
              </a:spcAft>
              <a:buSzPts val="1400"/>
              <a:buNone/>
            </a:pPr>
            <a:r>
              <a:rPr lang="en-JM">
                <a:solidFill>
                  <a:srgbClr val="1E4488"/>
                </a:solidFill>
                <a:latin typeface="Arial"/>
                <a:ea typeface="Arial"/>
                <a:cs typeface="Arial"/>
                <a:sym typeface="Arial"/>
              </a:rPr>
              <a:t>▫</a:t>
            </a:r>
            <a:r>
              <a:rPr lang="en-JM">
                <a:latin typeface="Arial"/>
                <a:ea typeface="Arial"/>
                <a:cs typeface="Arial"/>
                <a:sym typeface="Arial"/>
              </a:rPr>
              <a:t>Communication</a:t>
            </a:r>
            <a:endParaRPr>
              <a:latin typeface="Arial"/>
              <a:ea typeface="Arial"/>
              <a:cs typeface="Arial"/>
              <a:sym typeface="Arial"/>
            </a:endParaRPr>
          </a:p>
          <a:p>
            <a:pPr marL="0" lvl="0" indent="0" algn="l" rtl="0">
              <a:lnSpc>
                <a:spcPct val="118000"/>
              </a:lnSpc>
              <a:spcBef>
                <a:spcPts val="0"/>
              </a:spcBef>
              <a:spcAft>
                <a:spcPts val="0"/>
              </a:spcAft>
              <a:buSzPts val="1400"/>
              <a:buNone/>
            </a:pPr>
            <a:endParaRPr>
              <a:latin typeface="Helvetica Neue"/>
              <a:ea typeface="Helvetica Neue"/>
              <a:cs typeface="Helvetica Neue"/>
              <a:sym typeface="Helvetica Neue"/>
            </a:endParaRPr>
          </a:p>
          <a:p>
            <a:pPr marL="0" lvl="0" indent="0" algn="l" rtl="0">
              <a:lnSpc>
                <a:spcPct val="118000"/>
              </a:lnSpc>
              <a:spcBef>
                <a:spcPts val="0"/>
              </a:spcBef>
              <a:spcAft>
                <a:spcPts val="0"/>
              </a:spcAft>
              <a:buSzPts val="1400"/>
              <a:buNone/>
            </a:pPr>
            <a:endParaRPr>
              <a:latin typeface="Helvetica Neue"/>
              <a:ea typeface="Helvetica Neue"/>
              <a:cs typeface="Helvetica Neue"/>
              <a:sym typeface="Helvetica Neue"/>
            </a:endParaRPr>
          </a:p>
          <a:p>
            <a:pPr marL="0" lvl="0" indent="0" algn="l" rtl="0">
              <a:lnSpc>
                <a:spcPct val="118000"/>
              </a:lnSpc>
              <a:spcBef>
                <a:spcPts val="0"/>
              </a:spcBef>
              <a:spcAft>
                <a:spcPts val="0"/>
              </a:spcAft>
              <a:buSzPts val="1400"/>
              <a:buNone/>
            </a:pPr>
            <a:r>
              <a:rPr lang="en-JM">
                <a:latin typeface="Helvetica Neue"/>
                <a:ea typeface="Helvetica Neue"/>
                <a:cs typeface="Helvetica Neue"/>
                <a:sym typeface="Helvetica Neue"/>
              </a:rPr>
              <a:t>Examples of district partnership and vendors:</a:t>
            </a:r>
            <a:endParaRPr>
              <a:latin typeface="Helvetica Neue"/>
              <a:ea typeface="Helvetica Neue"/>
              <a:cs typeface="Helvetica Neue"/>
              <a:sym typeface="Helvetica Neue"/>
            </a:endParaRPr>
          </a:p>
          <a:p>
            <a:pPr marL="0" lvl="0" indent="0" algn="l" rtl="0">
              <a:lnSpc>
                <a:spcPct val="118000"/>
              </a:lnSpc>
              <a:spcBef>
                <a:spcPts val="0"/>
              </a:spcBef>
              <a:spcAft>
                <a:spcPts val="0"/>
              </a:spcAft>
              <a:buSzPts val="1400"/>
              <a:buNone/>
            </a:pPr>
            <a:r>
              <a:rPr lang="en-JM">
                <a:latin typeface="Helvetica Neue"/>
                <a:ea typeface="Helvetica Neue"/>
                <a:cs typeface="Helvetica Neue"/>
                <a:sym typeface="Helvetica Neue"/>
              </a:rPr>
              <a:t>CCB Summer Program</a:t>
            </a:r>
            <a:endParaRPr>
              <a:latin typeface="Helvetica Neue"/>
              <a:ea typeface="Helvetica Neue"/>
              <a:cs typeface="Helvetica Neue"/>
              <a:sym typeface="Helvetica Neue"/>
            </a:endParaRPr>
          </a:p>
          <a:p>
            <a:pPr marL="0" lvl="0" indent="0" algn="l" rtl="0">
              <a:lnSpc>
                <a:spcPct val="118000"/>
              </a:lnSpc>
              <a:spcBef>
                <a:spcPts val="0"/>
              </a:spcBef>
              <a:spcAft>
                <a:spcPts val="0"/>
              </a:spcAft>
              <a:buSzPts val="1400"/>
              <a:buNone/>
            </a:pPr>
            <a:r>
              <a:rPr lang="en-JM">
                <a:latin typeface="Helvetica Neue"/>
                <a:ea typeface="Helvetica Neue"/>
                <a:cs typeface="Helvetica Neue"/>
                <a:sym typeface="Helvetica Neue"/>
              </a:rPr>
              <a:t>Cherry Creek School District - 18-21 Transition Program (Chronic Mental Illness)</a:t>
            </a:r>
            <a:endParaRPr>
              <a:latin typeface="Helvetica Neue"/>
              <a:ea typeface="Helvetica Neue"/>
              <a:cs typeface="Helvetica Neue"/>
              <a:sym typeface="Helvetica Neue"/>
            </a:endParaRPr>
          </a:p>
          <a:p>
            <a:pPr marL="0" lvl="0" indent="0" algn="l" rtl="0">
              <a:lnSpc>
                <a:spcPct val="118000"/>
              </a:lnSpc>
              <a:spcBef>
                <a:spcPts val="0"/>
              </a:spcBef>
              <a:spcAft>
                <a:spcPts val="0"/>
              </a:spcAft>
              <a:buSzPts val="1400"/>
              <a:buNone/>
            </a:pPr>
            <a:r>
              <a:rPr lang="en-JM">
                <a:latin typeface="Helvetica Neue"/>
                <a:ea typeface="Helvetica Neue"/>
                <a:cs typeface="Helvetica Neue"/>
                <a:sym typeface="Helvetica Neue"/>
              </a:rPr>
              <a:t>Career Road trips through WFC</a:t>
            </a:r>
            <a:endParaRPr>
              <a:latin typeface="Helvetica Neue"/>
              <a:ea typeface="Helvetica Neue"/>
              <a:cs typeface="Helvetica Neue"/>
              <a:sym typeface="Helvetica Neue"/>
            </a:endParaRPr>
          </a:p>
          <a:p>
            <a:pPr marL="0" lvl="0" indent="0" algn="l" rtl="0">
              <a:lnSpc>
                <a:spcPct val="118000"/>
              </a:lnSpc>
              <a:spcBef>
                <a:spcPts val="0"/>
              </a:spcBef>
              <a:spcAft>
                <a:spcPts val="0"/>
              </a:spcAft>
              <a:buSzPts val="1400"/>
              <a:buNone/>
            </a:pPr>
            <a:r>
              <a:rPr lang="en-JM">
                <a:latin typeface="Helvetica Neue"/>
                <a:ea typeface="Helvetica Neue"/>
                <a:cs typeface="Helvetica Neue"/>
                <a:sym typeface="Helvetica Neue"/>
              </a:rPr>
              <a:t>Loveland Youth Gardeners</a:t>
            </a:r>
            <a:endParaRPr>
              <a:latin typeface="Helvetica Neue"/>
              <a:ea typeface="Helvetica Neue"/>
              <a:cs typeface="Helvetica Neue"/>
              <a:sym typeface="Helvetica Neue"/>
            </a:endParaRPr>
          </a:p>
          <a:p>
            <a:pPr marL="0" lvl="0" indent="0" algn="l" rtl="0">
              <a:lnSpc>
                <a:spcPct val="118000"/>
              </a:lnSpc>
              <a:spcBef>
                <a:spcPts val="0"/>
              </a:spcBef>
              <a:spcAft>
                <a:spcPts val="0"/>
              </a:spcAft>
              <a:buSzPts val="1400"/>
              <a:buNone/>
            </a:pPr>
            <a:r>
              <a:rPr lang="en-JM">
                <a:latin typeface="Helvetica Neue"/>
                <a:ea typeface="Helvetica Neue"/>
                <a:cs typeface="Helvetica Neue"/>
                <a:sym typeface="Helvetica Neue"/>
              </a:rPr>
              <a:t>Gleam Car Wash</a:t>
            </a:r>
            <a:endParaRPr>
              <a:latin typeface="Helvetica Neue"/>
              <a:ea typeface="Helvetica Neue"/>
              <a:cs typeface="Helvetica Neue"/>
              <a:sym typeface="Helvetica Neue"/>
            </a:endParaRPr>
          </a:p>
          <a:p>
            <a:pPr marL="0" lvl="0" indent="0" algn="l" rtl="0">
              <a:lnSpc>
                <a:spcPct val="118000"/>
              </a:lnSpc>
              <a:spcBef>
                <a:spcPts val="0"/>
              </a:spcBef>
              <a:spcAft>
                <a:spcPts val="0"/>
              </a:spcAft>
              <a:buSzPts val="1400"/>
              <a:buNone/>
            </a:pPr>
            <a:r>
              <a:rPr lang="en-JM">
                <a:latin typeface="Helvetica Neue"/>
                <a:ea typeface="Helvetica Neue"/>
                <a:cs typeface="Helvetica Neue"/>
                <a:sym typeface="Helvetica Neue"/>
              </a:rPr>
              <a:t>RMDS</a:t>
            </a:r>
            <a:endParaRPr>
              <a:latin typeface="Helvetica Neue"/>
              <a:ea typeface="Helvetica Neue"/>
              <a:cs typeface="Helvetica Neue"/>
              <a:sym typeface="Helvetica Neue"/>
            </a:endParaRPr>
          </a:p>
          <a:p>
            <a:pPr marL="0" lvl="0" indent="0" algn="l" rtl="0">
              <a:lnSpc>
                <a:spcPct val="118000"/>
              </a:lnSpc>
              <a:spcBef>
                <a:spcPts val="0"/>
              </a:spcBef>
              <a:spcAft>
                <a:spcPts val="0"/>
              </a:spcAft>
              <a:buSzPts val="1400"/>
              <a:buNone/>
            </a:pPr>
            <a:r>
              <a:rPr lang="en-JM">
                <a:latin typeface="Helvetica Neue"/>
                <a:ea typeface="Helvetica Neue"/>
                <a:cs typeface="Helvetica Neue"/>
                <a:sym typeface="Helvetica Neue"/>
              </a:rPr>
              <a:t>Reverse Job Fair for WBLE</a:t>
            </a:r>
            <a:endParaRPr>
              <a:latin typeface="Helvetica Neue"/>
              <a:ea typeface="Helvetica Neue"/>
              <a:cs typeface="Helvetica Neue"/>
              <a:sym typeface="Helvetica Neue"/>
            </a:endParaRPr>
          </a:p>
          <a:p>
            <a:pPr marL="0" lvl="0" indent="0" algn="l" rtl="0">
              <a:lnSpc>
                <a:spcPct val="118000"/>
              </a:lnSpc>
              <a:spcBef>
                <a:spcPts val="0"/>
              </a:spcBef>
              <a:spcAft>
                <a:spcPts val="0"/>
              </a:spcAft>
              <a:buSzPts val="1400"/>
              <a:buNone/>
            </a:pPr>
            <a:r>
              <a:rPr lang="en-JM">
                <a:latin typeface="Helvetica Neue"/>
                <a:ea typeface="Helvetica Neue"/>
                <a:cs typeface="Helvetica Neue"/>
                <a:sym typeface="Helvetica Neue"/>
              </a:rPr>
              <a:t>AgrAbility</a:t>
            </a:r>
            <a:endParaRPr>
              <a:latin typeface="Helvetica Neue"/>
              <a:ea typeface="Helvetica Neue"/>
              <a:cs typeface="Helvetica Neue"/>
              <a:sym typeface="Helvetica Neue"/>
            </a:endParaRPr>
          </a:p>
          <a:p>
            <a:pPr marL="0" lvl="0" indent="0" algn="l" rtl="0">
              <a:lnSpc>
                <a:spcPct val="118000"/>
              </a:lnSpc>
              <a:spcBef>
                <a:spcPts val="0"/>
              </a:spcBef>
              <a:spcAft>
                <a:spcPts val="0"/>
              </a:spcAft>
              <a:buSzPts val="1400"/>
              <a:buNone/>
            </a:pPr>
            <a:r>
              <a:rPr lang="en-JM">
                <a:latin typeface="Helvetica Neue"/>
                <a:ea typeface="Helvetica Neue"/>
                <a:cs typeface="Helvetica Neue"/>
                <a:sym typeface="Helvetica Neue"/>
              </a:rPr>
              <a:t>Jefferson County Transition Boot Camp</a:t>
            </a:r>
            <a:endParaRPr>
              <a:latin typeface="Helvetica Neue"/>
              <a:ea typeface="Helvetica Neue"/>
              <a:cs typeface="Helvetica Neue"/>
              <a:sym typeface="Helvetica Neue"/>
            </a:endParaRPr>
          </a:p>
          <a:p>
            <a:pPr marL="0" lvl="0" indent="0" algn="l" rtl="0">
              <a:lnSpc>
                <a:spcPct val="115000"/>
              </a:lnSpc>
              <a:spcBef>
                <a:spcPts val="0"/>
              </a:spcBef>
              <a:spcAft>
                <a:spcPts val="0"/>
              </a:spcAft>
              <a:buSzPts val="1400"/>
              <a:buNone/>
            </a:pPr>
            <a:endParaRPr>
              <a:solidFill>
                <a:srgbClr val="9A958E"/>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JM">
                <a:solidFill>
                  <a:srgbClr val="9A958E"/>
                </a:solidFill>
                <a:latin typeface="Arial"/>
                <a:ea typeface="Arial"/>
                <a:cs typeface="Arial"/>
                <a:sym typeface="Arial"/>
              </a:rPr>
              <a:t>•</a:t>
            </a:r>
            <a:r>
              <a:rPr lang="en-JM">
                <a:solidFill>
                  <a:srgbClr val="53585F"/>
                </a:solidFill>
                <a:latin typeface="Arial"/>
                <a:ea typeface="Arial"/>
                <a:cs typeface="Arial"/>
                <a:sym typeface="Arial"/>
              </a:rPr>
              <a:t>Nothing in WIOA is to be construed as reducing the responsibility of local educational agencies under IDEA to provide or pay for transition services.</a:t>
            </a:r>
            <a:endParaRPr>
              <a:solidFill>
                <a:srgbClr val="53585F"/>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JM">
                <a:solidFill>
                  <a:srgbClr val="9A958E"/>
                </a:solidFill>
                <a:latin typeface="Arial"/>
                <a:ea typeface="Arial"/>
                <a:cs typeface="Arial"/>
                <a:sym typeface="Arial"/>
              </a:rPr>
              <a:t>•</a:t>
            </a:r>
            <a:r>
              <a:rPr lang="en-JM">
                <a:solidFill>
                  <a:srgbClr val="53585F"/>
                </a:solidFill>
                <a:latin typeface="Arial"/>
                <a:ea typeface="Arial"/>
                <a:cs typeface="Arial"/>
                <a:sym typeface="Arial"/>
              </a:rPr>
              <a:t>Schools will continue to receive IDEA funds and will continue to provide transition services to their students.  </a:t>
            </a:r>
            <a:endParaRPr>
              <a:solidFill>
                <a:srgbClr val="53585F"/>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JM">
                <a:solidFill>
                  <a:srgbClr val="9A958E"/>
                </a:solidFill>
                <a:latin typeface="Arial"/>
                <a:ea typeface="Arial"/>
                <a:cs typeface="Arial"/>
                <a:sym typeface="Arial"/>
              </a:rPr>
              <a:t>•</a:t>
            </a:r>
            <a:r>
              <a:rPr lang="en-JM">
                <a:solidFill>
                  <a:srgbClr val="53585F"/>
                </a:solidFill>
                <a:latin typeface="Arial"/>
                <a:ea typeface="Arial"/>
                <a:cs typeface="Arial"/>
                <a:sym typeface="Arial"/>
              </a:rPr>
              <a:t>Under WIOA, the Vocational Rehab Counselor will work with the schools to identify students who are in need of VR services and to facilitate these students' application for VR services.</a:t>
            </a:r>
            <a:endParaRPr>
              <a:solidFill>
                <a:srgbClr val="53585F"/>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JM">
                <a:solidFill>
                  <a:srgbClr val="9A958E"/>
                </a:solidFill>
                <a:latin typeface="Arial"/>
                <a:ea typeface="Arial"/>
                <a:cs typeface="Arial"/>
                <a:sym typeface="Arial"/>
              </a:rPr>
              <a:t>•</a:t>
            </a:r>
            <a:r>
              <a:rPr lang="en-JM">
                <a:solidFill>
                  <a:srgbClr val="53585F"/>
                </a:solidFill>
                <a:latin typeface="Arial"/>
                <a:ea typeface="Arial"/>
                <a:cs typeface="Arial"/>
                <a:sym typeface="Arial"/>
              </a:rPr>
              <a:t>Collaboration is the key.  WIOA Pre-ETS is designed to supplement, not supplant IDEA, therefore schools and DVR will be working together more than ever before to assure student success in postsecondary outcomes</a:t>
            </a:r>
            <a:endParaRPr>
              <a:solidFill>
                <a:srgbClr val="53585F"/>
              </a:solidFill>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590" name="Google Shape;590;gce8d66fd84_0_75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JM"/>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ce8d66fd84_0_7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6" name="Google Shape;596;gce8d66fd84_0_7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gce8d66fd84_0_7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2" name="Google Shape;602;gce8d66fd84_0_7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gce8d66fd84_0_7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8" name="Google Shape;608;gce8d66fd84_0_7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gce8d66fd84_0_7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4" name="Google Shape;614;gce8d66fd84_0_7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gce8d66fd84_0_7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6" name="Google Shape;626;gce8d66fd84_0_7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gce8d66fd84_0_7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3" name="Google Shape;633;gce8d66fd84_0_7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gce8d66fd84_0_8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9" name="Google Shape;639;gce8d66fd84_0_8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gce8d66fd84_0_8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0" name="Google Shape;650;gce8d66fd84_0_8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gce8d66fd84_0_8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6" name="Google Shape;656;gce8d66fd84_0_8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cefc4cfba5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 name="Google Shape;447;gcefc4cfba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r>
              <a:rPr lang="en-JM"/>
              <a:t>https://mailchi.mp/state.co.us/wbl-incubator-convening-save-the-date?e=6ba47d683d</a:t>
            </a:r>
            <a:endParaRPr/>
          </a:p>
        </p:txBody>
      </p:sp>
      <p:sp>
        <p:nvSpPr>
          <p:cNvPr id="448" name="Google Shape;448;gcefc4cfba5_0_5: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Font typeface="Calibri"/>
              <a:buNone/>
            </a:pPr>
            <a:fld id="{00000000-1234-1234-1234-123412341234}" type="slidenum">
              <a:rPr lang="en-JM"/>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gce8d66fd84_0_12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2" name="Google Shape;662;gce8d66fd84_0_12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gce8d66fd84_0_8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8" name="Google Shape;668;gce8d66fd84_0_8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gcefc4cfba5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4" name="Google Shape;674;gcefc4cfba5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r>
              <a:rPr lang="en-JM"/>
              <a:t>http://www.cde.state.co.us/cdesped/web-series-work-based-learning-for-swd#bonuswebinar</a:t>
            </a:r>
            <a:endParaRPr/>
          </a:p>
        </p:txBody>
      </p:sp>
      <p:sp>
        <p:nvSpPr>
          <p:cNvPr id="675" name="Google Shape;675;gcefc4cfba5_0_20: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Font typeface="Calibri"/>
              <a:buNone/>
            </a:pPr>
            <a:fld id="{00000000-1234-1234-1234-123412341234}" type="slidenum">
              <a:rPr lang="en-JM"/>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g939e694df9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3" name="Google Shape;683;g939e694df9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r>
              <a:rPr lang="en-JM"/>
              <a:t>https://docs.google.com/forms/d/e/1FAIpQLSct_ZEqj6rLq36wNKFRta1q3_kxXxwlIOONbPxyU5VOCunHaQ/viewform?usp=sf_link</a:t>
            </a:r>
            <a:endParaRPr/>
          </a:p>
        </p:txBody>
      </p:sp>
      <p:sp>
        <p:nvSpPr>
          <p:cNvPr id="684" name="Google Shape;684;g939e694df9_0_3: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Font typeface="Calibri"/>
              <a:buNone/>
            </a:pPr>
            <a:fld id="{00000000-1234-1234-1234-123412341234}" type="slidenum">
              <a:rPr lang="en-JM"/>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gc8993ea2f2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1" name="Google Shape;691;gc8993ea2f2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r>
              <a:rPr lang="en-JM"/>
              <a:t>https://www.cde.state.co.us/postsecondary/workbasedlearning</a:t>
            </a:r>
            <a:endParaRPr/>
          </a:p>
        </p:txBody>
      </p:sp>
      <p:sp>
        <p:nvSpPr>
          <p:cNvPr id="692" name="Google Shape;692;gc8993ea2f2_0_82: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Font typeface="Calibri"/>
              <a:buNone/>
            </a:pPr>
            <a:fld id="{00000000-1234-1234-1234-123412341234}" type="slidenum">
              <a:rPr lang="en-JM"/>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g837a6e3ec7_2_2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9" name="Google Shape;699;g837a6e3ec7_2_2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r>
              <a:rPr lang="en-JM" sz="1100" u="sng">
                <a:solidFill>
                  <a:schemeClr val="hlink"/>
                </a:solidFill>
                <a:latin typeface="Arial"/>
                <a:ea typeface="Arial"/>
                <a:cs typeface="Arial"/>
                <a:sym typeface="Arial"/>
                <a:hlinkClick r:id="rId3"/>
              </a:rPr>
              <a:t>https://mailchi.mp/state.co.us/wbl-incubator?e=2a23b764ce</a:t>
            </a:r>
            <a:endParaRPr/>
          </a:p>
        </p:txBody>
      </p:sp>
      <p:sp>
        <p:nvSpPr>
          <p:cNvPr id="700" name="Google Shape;700;g837a6e3ec7_2_285: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Font typeface="Calibri"/>
              <a:buNone/>
            </a:pPr>
            <a:fld id="{00000000-1234-1234-1234-123412341234}" type="slidenum">
              <a:rPr lang="en-JM"/>
              <a:t>35</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c8993ea2f2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c8993ea2f2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457" name="Google Shape;457;gc8993ea2f2_0_75: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Font typeface="Calibri"/>
              <a:buNone/>
            </a:pPr>
            <a:fld id="{00000000-1234-1234-1234-123412341234}" type="slidenum">
              <a:rPr lang="en-JM"/>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ce8d66fd84_0_6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4" name="Google Shape;464;gce8d66fd84_0_6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900"/>
              </a:spcBef>
              <a:spcAft>
                <a:spcPts val="0"/>
              </a:spcAft>
              <a:buClr>
                <a:schemeClr val="dk1"/>
              </a:buClr>
              <a:buSzPts val="1800"/>
              <a:buFont typeface="Arial"/>
              <a:buNone/>
            </a:pPr>
            <a:endParaRPr sz="1650">
              <a:solidFill>
                <a:srgbClr val="595959"/>
              </a:solidFill>
              <a:latin typeface="Corbel"/>
              <a:ea typeface="Corbel"/>
              <a:cs typeface="Corbel"/>
              <a:sym typeface="Corbel"/>
            </a:endParaRPr>
          </a:p>
          <a:p>
            <a:pPr marL="342900" lvl="0" indent="-266700" algn="l" rtl="0">
              <a:spcBef>
                <a:spcPts val="0"/>
              </a:spcBef>
              <a:spcAft>
                <a:spcPts val="0"/>
              </a:spcAft>
              <a:buClr>
                <a:srgbClr val="58595B"/>
              </a:buClr>
              <a:buSzPts val="2000"/>
              <a:buFont typeface="Corbel"/>
              <a:buChar char="●"/>
            </a:pPr>
            <a:r>
              <a:rPr lang="en-JM" sz="1500">
                <a:solidFill>
                  <a:srgbClr val="58595B"/>
                </a:solidFill>
                <a:latin typeface="Corbel"/>
                <a:ea typeface="Corbel"/>
                <a:cs typeface="Corbel"/>
                <a:sym typeface="Corbel"/>
              </a:rPr>
              <a:t>Promoting interagency coordination and collaboration</a:t>
            </a:r>
            <a:endParaRPr sz="1500">
              <a:solidFill>
                <a:srgbClr val="58595B"/>
              </a:solidFill>
              <a:latin typeface="Corbel"/>
              <a:ea typeface="Corbel"/>
              <a:cs typeface="Corbel"/>
              <a:sym typeface="Corbel"/>
            </a:endParaRPr>
          </a:p>
          <a:p>
            <a:pPr marL="342900" lvl="0" indent="0" algn="l" rtl="0">
              <a:spcBef>
                <a:spcPts val="0"/>
              </a:spcBef>
              <a:spcAft>
                <a:spcPts val="0"/>
              </a:spcAft>
              <a:buClr>
                <a:schemeClr val="dk1"/>
              </a:buClr>
              <a:buSzPts val="1800"/>
              <a:buFont typeface="Arial"/>
              <a:buNone/>
            </a:pPr>
            <a:endParaRPr sz="1500">
              <a:solidFill>
                <a:srgbClr val="58595B"/>
              </a:solidFill>
              <a:latin typeface="Corbel"/>
              <a:ea typeface="Corbel"/>
              <a:cs typeface="Corbel"/>
              <a:sym typeface="Corbel"/>
            </a:endParaRPr>
          </a:p>
          <a:p>
            <a:pPr marL="342900" lvl="0" indent="-266700" algn="l" rtl="0">
              <a:spcBef>
                <a:spcPts val="0"/>
              </a:spcBef>
              <a:spcAft>
                <a:spcPts val="0"/>
              </a:spcAft>
              <a:buClr>
                <a:srgbClr val="58595B"/>
              </a:buClr>
              <a:buSzPts val="2000"/>
              <a:buFont typeface="Corbel"/>
              <a:buChar char="●"/>
            </a:pPr>
            <a:r>
              <a:rPr lang="en-JM" sz="1500">
                <a:solidFill>
                  <a:srgbClr val="58595B"/>
                </a:solidFill>
                <a:latin typeface="Corbel"/>
                <a:ea typeface="Corbel"/>
                <a:cs typeface="Corbel"/>
                <a:sym typeface="Corbel"/>
              </a:rPr>
              <a:t>Exploring how agencies sequence services at different points in time</a:t>
            </a:r>
            <a:endParaRPr sz="1500">
              <a:solidFill>
                <a:srgbClr val="58595B"/>
              </a:solidFill>
              <a:latin typeface="Corbel"/>
              <a:ea typeface="Corbel"/>
              <a:cs typeface="Corbel"/>
              <a:sym typeface="Corbel"/>
            </a:endParaRPr>
          </a:p>
          <a:p>
            <a:pPr marL="342900" lvl="0" indent="0" algn="l" rtl="0">
              <a:spcBef>
                <a:spcPts val="0"/>
              </a:spcBef>
              <a:spcAft>
                <a:spcPts val="0"/>
              </a:spcAft>
              <a:buClr>
                <a:schemeClr val="dk1"/>
              </a:buClr>
              <a:buSzPts val="1800"/>
              <a:buFont typeface="Arial"/>
              <a:buNone/>
            </a:pPr>
            <a:endParaRPr sz="1500">
              <a:solidFill>
                <a:srgbClr val="58595B"/>
              </a:solidFill>
              <a:latin typeface="Corbel"/>
              <a:ea typeface="Corbel"/>
              <a:cs typeface="Corbel"/>
              <a:sym typeface="Corbel"/>
            </a:endParaRPr>
          </a:p>
          <a:p>
            <a:pPr marL="342900" lvl="0" indent="-266700" algn="l" rtl="0">
              <a:spcBef>
                <a:spcPts val="0"/>
              </a:spcBef>
              <a:spcAft>
                <a:spcPts val="0"/>
              </a:spcAft>
              <a:buClr>
                <a:srgbClr val="58595B"/>
              </a:buClr>
              <a:buSzPts val="2000"/>
              <a:buFont typeface="Corbel"/>
              <a:buChar char="●"/>
            </a:pPr>
            <a:r>
              <a:rPr lang="en-JM" sz="1500">
                <a:solidFill>
                  <a:srgbClr val="58595B"/>
                </a:solidFill>
                <a:latin typeface="Corbel"/>
                <a:ea typeface="Corbel"/>
                <a:cs typeface="Corbel"/>
                <a:sym typeface="Corbel"/>
              </a:rPr>
              <a:t>Solidifying outcomes agencies can strive for a different points in time</a:t>
            </a:r>
            <a:endParaRPr sz="1500">
              <a:solidFill>
                <a:srgbClr val="58595B"/>
              </a:solidFill>
              <a:latin typeface="Corbel"/>
              <a:ea typeface="Corbel"/>
              <a:cs typeface="Corbel"/>
              <a:sym typeface="Corbel"/>
            </a:endParaRPr>
          </a:p>
          <a:p>
            <a:pPr marL="342900" lvl="0" indent="0" algn="l" rtl="0">
              <a:spcBef>
                <a:spcPts val="0"/>
              </a:spcBef>
              <a:spcAft>
                <a:spcPts val="0"/>
              </a:spcAft>
              <a:buClr>
                <a:schemeClr val="dk1"/>
              </a:buClr>
              <a:buSzPts val="1800"/>
              <a:buFont typeface="Arial"/>
              <a:buNone/>
            </a:pPr>
            <a:endParaRPr sz="1500">
              <a:solidFill>
                <a:srgbClr val="58595B"/>
              </a:solidFill>
              <a:latin typeface="Corbel"/>
              <a:ea typeface="Corbel"/>
              <a:cs typeface="Corbel"/>
              <a:sym typeface="Corbel"/>
            </a:endParaRPr>
          </a:p>
          <a:p>
            <a:pPr marL="342900" lvl="0" indent="-266700" algn="l" rtl="0">
              <a:spcBef>
                <a:spcPts val="0"/>
              </a:spcBef>
              <a:spcAft>
                <a:spcPts val="0"/>
              </a:spcAft>
              <a:buClr>
                <a:srgbClr val="58595B"/>
              </a:buClr>
              <a:buSzPts val="2000"/>
              <a:buFont typeface="Corbel"/>
              <a:buChar char="●"/>
            </a:pPr>
            <a:r>
              <a:rPr lang="en-JM" sz="1500">
                <a:solidFill>
                  <a:srgbClr val="58595B"/>
                </a:solidFill>
                <a:latin typeface="Corbel"/>
                <a:ea typeface="Corbel"/>
                <a:cs typeface="Corbel"/>
                <a:sym typeface="Corbel"/>
              </a:rPr>
              <a:t>Supporting students with the most significant disabilities move toward employment</a:t>
            </a:r>
            <a:endParaRPr sz="1500">
              <a:solidFill>
                <a:srgbClr val="58595B"/>
              </a:solidFill>
              <a:latin typeface="Corbel"/>
              <a:ea typeface="Corbel"/>
              <a:cs typeface="Corbel"/>
              <a:sym typeface="Corbel"/>
            </a:endParaRPr>
          </a:p>
          <a:p>
            <a:pPr marL="342900" lvl="0" indent="-171450" algn="l" rtl="0">
              <a:spcBef>
                <a:spcPts val="0"/>
              </a:spcBef>
              <a:spcAft>
                <a:spcPts val="0"/>
              </a:spcAft>
              <a:buClr>
                <a:srgbClr val="58595B"/>
              </a:buClr>
              <a:buSzPts val="1800"/>
              <a:buFont typeface="Arial"/>
              <a:buNone/>
            </a:pPr>
            <a:endParaRPr sz="1500">
              <a:solidFill>
                <a:srgbClr val="58595B"/>
              </a:solidFill>
              <a:latin typeface="Corbel"/>
              <a:ea typeface="Corbel"/>
              <a:cs typeface="Corbel"/>
              <a:sym typeface="Corbel"/>
            </a:endParaRPr>
          </a:p>
          <a:p>
            <a:pPr marL="342900" lvl="0" indent="-266700" algn="l" rtl="0">
              <a:lnSpc>
                <a:spcPct val="200000"/>
              </a:lnSpc>
              <a:spcBef>
                <a:spcPts val="0"/>
              </a:spcBef>
              <a:spcAft>
                <a:spcPts val="0"/>
              </a:spcAft>
              <a:buClr>
                <a:srgbClr val="58595B"/>
              </a:buClr>
              <a:buSzPts val="2000"/>
              <a:buFont typeface="Corbel"/>
              <a:buChar char="●"/>
            </a:pPr>
            <a:r>
              <a:rPr lang="en-JM" sz="1500">
                <a:solidFill>
                  <a:srgbClr val="58595B"/>
                </a:solidFill>
                <a:latin typeface="Corbel"/>
                <a:ea typeface="Corbel"/>
                <a:cs typeface="Corbel"/>
                <a:sym typeface="Corbel"/>
              </a:rPr>
              <a:t>Moving toward the same “language”</a:t>
            </a:r>
            <a:endParaRPr/>
          </a:p>
        </p:txBody>
      </p:sp>
      <p:sp>
        <p:nvSpPr>
          <p:cNvPr id="465" name="Google Shape;465;gce8d66fd84_0_64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JM"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ce8d66fd84_0_656: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gce8d66fd84_0_6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ce8d66fd84_0_6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1" name="Google Shape;481;gce8d66fd84_0_6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JM" sz="1100" b="0" i="0" u="none" strike="noStrike" cap="none">
                <a:solidFill>
                  <a:srgbClr val="000000"/>
                </a:solidFill>
                <a:latin typeface="Arial"/>
                <a:ea typeface="Arial"/>
                <a:cs typeface="Arial"/>
                <a:sym typeface="Arial"/>
              </a:rPr>
              <a:t>Many think that Employment First is a training that you attend or a trend to be aware of – It is so much </a:t>
            </a:r>
            <a:r>
              <a:rPr lang="en-JM" sz="1100" b="1" i="0" u="none" strike="noStrike" cap="none">
                <a:solidFill>
                  <a:srgbClr val="000000"/>
                </a:solidFill>
                <a:latin typeface="Arial"/>
                <a:ea typeface="Arial"/>
                <a:cs typeface="Arial"/>
                <a:sym typeface="Arial"/>
              </a:rPr>
              <a:t>MORE</a:t>
            </a:r>
            <a:r>
              <a:rPr lang="en-JM" sz="1100" b="0" i="0" u="none" strike="noStrike" cap="none">
                <a:solidFill>
                  <a:srgbClr val="000000"/>
                </a:solidFill>
                <a:latin typeface="Arial"/>
                <a:ea typeface="Arial"/>
                <a:cs typeface="Arial"/>
                <a:sym typeface="Arial"/>
              </a:rPr>
              <a:t> than that.  Employment First is belief and a value……..</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100"/>
          </a:p>
          <a:p>
            <a:pPr marL="0" marR="0" lvl="0" indent="0" algn="l" rtl="0">
              <a:lnSpc>
                <a:spcPct val="100000"/>
              </a:lnSpc>
              <a:spcBef>
                <a:spcPts val="0"/>
              </a:spcBef>
              <a:spcAft>
                <a:spcPts val="0"/>
              </a:spcAft>
              <a:buClr>
                <a:srgbClr val="000000"/>
              </a:buClr>
              <a:buSzPts val="1400"/>
              <a:buFont typeface="Arial"/>
              <a:buNone/>
            </a:pPr>
            <a:r>
              <a:rPr lang="en-JM" sz="1100" u="sng">
                <a:solidFill>
                  <a:schemeClr val="hlink"/>
                </a:solidFill>
                <a:hlinkClick r:id="rId3"/>
              </a:rPr>
              <a:t>https://employmentfirstcolorado.org/youth-families-educators/</a:t>
            </a:r>
            <a:r>
              <a:rPr lang="en-JM" sz="1100"/>
              <a:t> </a:t>
            </a:r>
            <a:endParaRPr sz="11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ce8d66fd84_0_668: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JM" sz="1600" b="1"/>
              <a:t>Creating high expectations!</a:t>
            </a:r>
            <a:endParaRPr sz="1600" b="1"/>
          </a:p>
          <a:p>
            <a:pPr marL="0" lvl="0" indent="0" algn="l" rtl="0">
              <a:spcBef>
                <a:spcPts val="0"/>
              </a:spcBef>
              <a:spcAft>
                <a:spcPts val="0"/>
              </a:spcAft>
              <a:buNone/>
            </a:pPr>
            <a:endParaRPr/>
          </a:p>
          <a:p>
            <a:pPr marL="139700" lvl="0" indent="-139700" algn="l" rtl="0">
              <a:lnSpc>
                <a:spcPct val="90000"/>
              </a:lnSpc>
              <a:spcBef>
                <a:spcPts val="900"/>
              </a:spcBef>
              <a:spcAft>
                <a:spcPts val="0"/>
              </a:spcAft>
              <a:buClr>
                <a:srgbClr val="40BAD2"/>
              </a:buClr>
              <a:buSzPts val="1800"/>
              <a:buFont typeface="Noto Sans Symbols"/>
              <a:buChar char="●"/>
            </a:pPr>
            <a:r>
              <a:rPr lang="en-JM" sz="1800">
                <a:solidFill>
                  <a:schemeClr val="dk1"/>
                </a:solidFill>
                <a:latin typeface="Corbel"/>
                <a:ea typeface="Corbel"/>
                <a:cs typeface="Corbel"/>
                <a:sym typeface="Corbel"/>
              </a:rPr>
              <a:t>Beginning at the transition from elementary to middle school, discussion about a post secondary goal of integrated employment should occur</a:t>
            </a:r>
            <a:endParaRPr sz="1500">
              <a:solidFill>
                <a:srgbClr val="595959"/>
              </a:solidFill>
              <a:latin typeface="Corbel"/>
              <a:ea typeface="Corbel"/>
              <a:cs typeface="Corbel"/>
              <a:sym typeface="Corbel"/>
            </a:endParaRPr>
          </a:p>
          <a:p>
            <a:pPr marL="139700" lvl="0" indent="-139700" algn="l" rtl="0">
              <a:lnSpc>
                <a:spcPct val="90000"/>
              </a:lnSpc>
              <a:spcBef>
                <a:spcPts val="900"/>
              </a:spcBef>
              <a:spcAft>
                <a:spcPts val="0"/>
              </a:spcAft>
              <a:buClr>
                <a:srgbClr val="40BAD2"/>
              </a:buClr>
              <a:buSzPts val="1800"/>
              <a:buFont typeface="Noto Sans Symbols"/>
              <a:buChar char="●"/>
            </a:pPr>
            <a:r>
              <a:rPr lang="en-JM" sz="1800">
                <a:solidFill>
                  <a:schemeClr val="dk1"/>
                </a:solidFill>
                <a:latin typeface="Corbel"/>
                <a:ea typeface="Corbel"/>
                <a:cs typeface="Corbel"/>
                <a:sym typeface="Corbel"/>
              </a:rPr>
              <a:t>At the transition from middle school to high school, discussion about chores at home, work experiences at the high school should occur</a:t>
            </a:r>
            <a:endParaRPr sz="1500">
              <a:solidFill>
                <a:srgbClr val="595959"/>
              </a:solidFill>
              <a:latin typeface="Corbel"/>
              <a:ea typeface="Corbel"/>
              <a:cs typeface="Corbel"/>
              <a:sym typeface="Corbel"/>
            </a:endParaRPr>
          </a:p>
          <a:p>
            <a:pPr marL="139700" lvl="0" indent="-139700" algn="l" rtl="0">
              <a:lnSpc>
                <a:spcPct val="90000"/>
              </a:lnSpc>
              <a:spcBef>
                <a:spcPts val="900"/>
              </a:spcBef>
              <a:spcAft>
                <a:spcPts val="0"/>
              </a:spcAft>
              <a:buClr>
                <a:srgbClr val="40BAD2"/>
              </a:buClr>
              <a:buSzPts val="1800"/>
              <a:buFont typeface="Noto Sans Symbols"/>
              <a:buChar char="●"/>
            </a:pPr>
            <a:r>
              <a:rPr lang="en-JM" sz="1800">
                <a:solidFill>
                  <a:schemeClr val="dk1"/>
                </a:solidFill>
                <a:latin typeface="Corbel"/>
                <a:ea typeface="Corbel"/>
                <a:cs typeface="Corbel"/>
                <a:sym typeface="Corbel"/>
              </a:rPr>
              <a:t>During the beginning of high school, families need to have detailed information about benefits, services beyond high school to support their son or daughter on a job in their community</a:t>
            </a:r>
            <a:endParaRPr/>
          </a:p>
        </p:txBody>
      </p:sp>
      <p:sp>
        <p:nvSpPr>
          <p:cNvPr id="488" name="Google Shape;488;gce8d66fd84_0_6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ce8d66fd84_0_682: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457200" lvl="0" indent="0" algn="l" rtl="0">
              <a:lnSpc>
                <a:spcPct val="115000"/>
              </a:lnSpc>
              <a:spcBef>
                <a:spcPts val="0"/>
              </a:spcBef>
              <a:spcAft>
                <a:spcPts val="0"/>
              </a:spcAft>
              <a:buNone/>
            </a:pPr>
            <a:r>
              <a:rPr lang="en-JM" sz="1050" b="1">
                <a:solidFill>
                  <a:srgbClr val="333333"/>
                </a:solidFill>
                <a:latin typeface="Helvetica Neue"/>
                <a:ea typeface="Helvetica Neue"/>
                <a:cs typeface="Helvetica Neue"/>
                <a:sym typeface="Helvetica Neue"/>
              </a:rPr>
              <a:t>Work-based learning experiences, may include:</a:t>
            </a:r>
            <a:endParaRPr sz="1050" b="1">
              <a:solidFill>
                <a:srgbClr val="333333"/>
              </a:solidFill>
              <a:latin typeface="Helvetica Neue"/>
              <a:ea typeface="Helvetica Neue"/>
              <a:cs typeface="Helvetica Neue"/>
              <a:sym typeface="Helvetica Neue"/>
            </a:endParaRPr>
          </a:p>
          <a:p>
            <a:pPr marL="457200" lvl="0" indent="-295275" algn="l" rtl="0">
              <a:lnSpc>
                <a:spcPct val="115000"/>
              </a:lnSpc>
              <a:spcBef>
                <a:spcPts val="800"/>
              </a:spcBef>
              <a:spcAft>
                <a:spcPts val="0"/>
              </a:spcAft>
              <a:buClr>
                <a:srgbClr val="333333"/>
              </a:buClr>
              <a:buSzPts val="1050"/>
              <a:buFont typeface="Helvetica Neue"/>
              <a:buChar char="●"/>
            </a:pPr>
            <a:r>
              <a:rPr lang="en-JM" sz="1050">
                <a:solidFill>
                  <a:srgbClr val="337AB7"/>
                </a:solidFill>
                <a:highlight>
                  <a:srgbClr val="FFFFE0"/>
                </a:highlight>
                <a:uFill>
                  <a:noFill/>
                </a:uFill>
                <a:latin typeface="Helvetica Neue"/>
                <a:ea typeface="Helvetica Neue"/>
                <a:cs typeface="Helvetica Neue"/>
                <a:sym typeface="Helvetica Neue"/>
                <a:hlinkClick r:id="rId3">
                  <a:extLst>
                    <a:ext uri="{A12FA001-AC4F-418D-AE19-62706E023703}">
                      <ahyp:hlinkClr xmlns:ahyp="http://schemas.microsoft.com/office/drawing/2018/hyperlinkcolor" val="tx"/>
                    </a:ext>
                  </a:extLst>
                </a:hlinkClick>
              </a:rPr>
              <a:t>Job Shadowing</a:t>
            </a:r>
            <a:endParaRPr sz="1050">
              <a:solidFill>
                <a:srgbClr val="337AB7"/>
              </a:solidFill>
              <a:highlight>
                <a:srgbClr val="FFFFE0"/>
              </a:highlight>
              <a:latin typeface="Helvetica Neue"/>
              <a:ea typeface="Helvetica Neue"/>
              <a:cs typeface="Helvetica Neue"/>
              <a:sym typeface="Helvetica Neue"/>
            </a:endParaRPr>
          </a:p>
          <a:p>
            <a:pPr marL="457200" lvl="0" indent="-295275" algn="l" rtl="0">
              <a:lnSpc>
                <a:spcPct val="115000"/>
              </a:lnSpc>
              <a:spcBef>
                <a:spcPts val="0"/>
              </a:spcBef>
              <a:spcAft>
                <a:spcPts val="0"/>
              </a:spcAft>
              <a:buClr>
                <a:srgbClr val="333333"/>
              </a:buClr>
              <a:buSzPts val="1050"/>
              <a:buFont typeface="Helvetica Neue"/>
              <a:buChar char="●"/>
            </a:pPr>
            <a:r>
              <a:rPr lang="en-JM" sz="1050">
                <a:solidFill>
                  <a:srgbClr val="337AB7"/>
                </a:solidFill>
                <a:highlight>
                  <a:srgbClr val="FFFFE0"/>
                </a:highlight>
                <a:uFill>
                  <a:noFill/>
                </a:uFill>
                <a:latin typeface="Helvetica Neue"/>
                <a:ea typeface="Helvetica Neue"/>
                <a:cs typeface="Helvetica Neue"/>
                <a:sym typeface="Helvetica Neue"/>
                <a:hlinkClick r:id="rId4">
                  <a:extLst>
                    <a:ext uri="{A12FA001-AC4F-418D-AE19-62706E023703}">
                      <ahyp:hlinkClr xmlns:ahyp="http://schemas.microsoft.com/office/drawing/2018/hyperlinkcolor" val="tx"/>
                    </a:ext>
                  </a:extLst>
                </a:hlinkClick>
              </a:rPr>
              <a:t>Career Mentorship</a:t>
            </a:r>
            <a:endParaRPr sz="1050">
              <a:solidFill>
                <a:srgbClr val="337AB7"/>
              </a:solidFill>
              <a:highlight>
                <a:srgbClr val="FFFFE0"/>
              </a:highlight>
              <a:latin typeface="Helvetica Neue"/>
              <a:ea typeface="Helvetica Neue"/>
              <a:cs typeface="Helvetica Neue"/>
              <a:sym typeface="Helvetica Neue"/>
            </a:endParaRPr>
          </a:p>
          <a:p>
            <a:pPr marL="457200" lvl="0" indent="-295275" algn="l" rtl="0">
              <a:lnSpc>
                <a:spcPct val="115000"/>
              </a:lnSpc>
              <a:spcBef>
                <a:spcPts val="0"/>
              </a:spcBef>
              <a:spcAft>
                <a:spcPts val="0"/>
              </a:spcAft>
              <a:buClr>
                <a:srgbClr val="333333"/>
              </a:buClr>
              <a:buSzPts val="1050"/>
              <a:buFont typeface="Helvetica Neue"/>
              <a:buChar char="●"/>
            </a:pPr>
            <a:r>
              <a:rPr lang="en-JM" sz="1050">
                <a:solidFill>
                  <a:srgbClr val="337AB7"/>
                </a:solidFill>
                <a:highlight>
                  <a:srgbClr val="FFFFE0"/>
                </a:highlight>
                <a:uFill>
                  <a:noFill/>
                </a:uFill>
                <a:latin typeface="Helvetica Neue"/>
                <a:ea typeface="Helvetica Neue"/>
                <a:cs typeface="Helvetica Neue"/>
                <a:sym typeface="Helvetica Neue"/>
                <a:hlinkClick r:id="rId5">
                  <a:extLst>
                    <a:ext uri="{A12FA001-AC4F-418D-AE19-62706E023703}">
                      <ahyp:hlinkClr xmlns:ahyp="http://schemas.microsoft.com/office/drawing/2018/hyperlinkcolor" val="tx"/>
                    </a:ext>
                  </a:extLst>
                </a:hlinkClick>
              </a:rPr>
              <a:t>Career Related Competitions</a:t>
            </a:r>
            <a:endParaRPr sz="1050">
              <a:solidFill>
                <a:srgbClr val="337AB7"/>
              </a:solidFill>
              <a:highlight>
                <a:srgbClr val="FFFFE0"/>
              </a:highlight>
              <a:latin typeface="Helvetica Neue"/>
              <a:ea typeface="Helvetica Neue"/>
              <a:cs typeface="Helvetica Neue"/>
              <a:sym typeface="Helvetica Neue"/>
            </a:endParaRPr>
          </a:p>
          <a:p>
            <a:pPr marL="457200" lvl="0" indent="-295275" algn="l" rtl="0">
              <a:lnSpc>
                <a:spcPct val="115000"/>
              </a:lnSpc>
              <a:spcBef>
                <a:spcPts val="0"/>
              </a:spcBef>
              <a:spcAft>
                <a:spcPts val="0"/>
              </a:spcAft>
              <a:buClr>
                <a:srgbClr val="333333"/>
              </a:buClr>
              <a:buSzPts val="1050"/>
              <a:buFont typeface="Helvetica Neue"/>
              <a:buChar char="●"/>
            </a:pPr>
            <a:r>
              <a:rPr lang="en-JM" sz="1050">
                <a:solidFill>
                  <a:srgbClr val="337AB7"/>
                </a:solidFill>
                <a:highlight>
                  <a:srgbClr val="FFFFE0"/>
                </a:highlight>
                <a:uFill>
                  <a:noFill/>
                </a:uFill>
                <a:latin typeface="Helvetica Neue"/>
                <a:ea typeface="Helvetica Neue"/>
                <a:cs typeface="Helvetica Neue"/>
                <a:sym typeface="Helvetica Neue"/>
                <a:hlinkClick r:id="rId6">
                  <a:extLst>
                    <a:ext uri="{A12FA001-AC4F-418D-AE19-62706E023703}">
                      <ahyp:hlinkClr xmlns:ahyp="http://schemas.microsoft.com/office/drawing/2018/hyperlinkcolor" val="tx"/>
                    </a:ext>
                  </a:extLst>
                </a:hlinkClick>
              </a:rPr>
              <a:t>Informational Interviews</a:t>
            </a:r>
            <a:endParaRPr sz="1050">
              <a:solidFill>
                <a:srgbClr val="337AB7"/>
              </a:solidFill>
              <a:highlight>
                <a:srgbClr val="FFFFE0"/>
              </a:highlight>
              <a:latin typeface="Helvetica Neue"/>
              <a:ea typeface="Helvetica Neue"/>
              <a:cs typeface="Helvetica Neue"/>
              <a:sym typeface="Helvetica Neue"/>
            </a:endParaRPr>
          </a:p>
          <a:p>
            <a:pPr marL="457200" lvl="0" indent="-295275" algn="l" rtl="0">
              <a:lnSpc>
                <a:spcPct val="115000"/>
              </a:lnSpc>
              <a:spcBef>
                <a:spcPts val="0"/>
              </a:spcBef>
              <a:spcAft>
                <a:spcPts val="0"/>
              </a:spcAft>
              <a:buClr>
                <a:srgbClr val="333333"/>
              </a:buClr>
              <a:buSzPts val="1050"/>
              <a:buFont typeface="Helvetica Neue"/>
              <a:buChar char="●"/>
            </a:pPr>
            <a:r>
              <a:rPr lang="en-JM" sz="1050">
                <a:solidFill>
                  <a:srgbClr val="337AB7"/>
                </a:solidFill>
                <a:highlight>
                  <a:srgbClr val="FFFFE0"/>
                </a:highlight>
                <a:uFill>
                  <a:noFill/>
                </a:uFill>
                <a:latin typeface="Helvetica Neue"/>
                <a:ea typeface="Helvetica Neue"/>
                <a:cs typeface="Helvetica Neue"/>
                <a:sym typeface="Helvetica Neue"/>
                <a:hlinkClick r:id="rId7">
                  <a:extLst>
                    <a:ext uri="{A12FA001-AC4F-418D-AE19-62706E023703}">
                      <ahyp:hlinkClr xmlns:ahyp="http://schemas.microsoft.com/office/drawing/2018/hyperlinkcolor" val="tx"/>
                    </a:ext>
                  </a:extLst>
                </a:hlinkClick>
              </a:rPr>
              <a:t>Paid Internships</a:t>
            </a:r>
            <a:endParaRPr sz="1050">
              <a:solidFill>
                <a:srgbClr val="337AB7"/>
              </a:solidFill>
              <a:highlight>
                <a:srgbClr val="FFFFE0"/>
              </a:highlight>
              <a:latin typeface="Helvetica Neue"/>
              <a:ea typeface="Helvetica Neue"/>
              <a:cs typeface="Helvetica Neue"/>
              <a:sym typeface="Helvetica Neue"/>
            </a:endParaRPr>
          </a:p>
          <a:p>
            <a:pPr marL="457200" lvl="0" indent="-295275" algn="l" rtl="0">
              <a:lnSpc>
                <a:spcPct val="115000"/>
              </a:lnSpc>
              <a:spcBef>
                <a:spcPts val="0"/>
              </a:spcBef>
              <a:spcAft>
                <a:spcPts val="0"/>
              </a:spcAft>
              <a:buClr>
                <a:srgbClr val="333333"/>
              </a:buClr>
              <a:buSzPts val="1050"/>
              <a:buFont typeface="Helvetica Neue"/>
              <a:buChar char="●"/>
            </a:pPr>
            <a:r>
              <a:rPr lang="en-JM" sz="1050">
                <a:solidFill>
                  <a:srgbClr val="337AB7"/>
                </a:solidFill>
                <a:highlight>
                  <a:srgbClr val="FFFFE0"/>
                </a:highlight>
                <a:uFill>
                  <a:noFill/>
                </a:uFill>
                <a:latin typeface="Helvetica Neue"/>
                <a:ea typeface="Helvetica Neue"/>
                <a:cs typeface="Helvetica Neue"/>
                <a:sym typeface="Helvetica Neue"/>
                <a:hlinkClick r:id="rId7">
                  <a:extLst>
                    <a:ext uri="{A12FA001-AC4F-418D-AE19-62706E023703}">
                      <ahyp:hlinkClr xmlns:ahyp="http://schemas.microsoft.com/office/drawing/2018/hyperlinkcolor" val="tx"/>
                    </a:ext>
                  </a:extLst>
                </a:hlinkClick>
              </a:rPr>
              <a:t>Non-paid Internships</a:t>
            </a:r>
            <a:endParaRPr sz="1050">
              <a:solidFill>
                <a:srgbClr val="337AB7"/>
              </a:solidFill>
              <a:highlight>
                <a:srgbClr val="FFFFE0"/>
              </a:highlight>
              <a:latin typeface="Helvetica Neue"/>
              <a:ea typeface="Helvetica Neue"/>
              <a:cs typeface="Helvetica Neue"/>
              <a:sym typeface="Helvetica Neue"/>
            </a:endParaRPr>
          </a:p>
          <a:p>
            <a:pPr marL="457200" lvl="0" indent="-295275" algn="l" rtl="0">
              <a:lnSpc>
                <a:spcPct val="115000"/>
              </a:lnSpc>
              <a:spcBef>
                <a:spcPts val="0"/>
              </a:spcBef>
              <a:spcAft>
                <a:spcPts val="0"/>
              </a:spcAft>
              <a:buClr>
                <a:srgbClr val="333333"/>
              </a:buClr>
              <a:buSzPts val="1050"/>
              <a:buFont typeface="Helvetica Neue"/>
              <a:buChar char="●"/>
            </a:pPr>
            <a:r>
              <a:rPr lang="en-JM" sz="1050">
                <a:solidFill>
                  <a:srgbClr val="337AB7"/>
                </a:solidFill>
                <a:highlight>
                  <a:srgbClr val="FFFFE0"/>
                </a:highlight>
                <a:uFill>
                  <a:noFill/>
                </a:uFill>
                <a:latin typeface="Helvetica Neue"/>
                <a:ea typeface="Helvetica Neue"/>
                <a:cs typeface="Helvetica Neue"/>
                <a:sym typeface="Helvetica Neue"/>
                <a:hlinkClick r:id="rId8">
                  <a:extLst>
                    <a:ext uri="{A12FA001-AC4F-418D-AE19-62706E023703}">
                      <ahyp:hlinkClr xmlns:ahyp="http://schemas.microsoft.com/office/drawing/2018/hyperlinkcolor" val="tx"/>
                    </a:ext>
                  </a:extLst>
                </a:hlinkClick>
              </a:rPr>
              <a:t>Practicum</a:t>
            </a:r>
            <a:endParaRPr sz="1050">
              <a:solidFill>
                <a:srgbClr val="337AB7"/>
              </a:solidFill>
              <a:highlight>
                <a:srgbClr val="FFFFE0"/>
              </a:highlight>
              <a:latin typeface="Helvetica Neue"/>
              <a:ea typeface="Helvetica Neue"/>
              <a:cs typeface="Helvetica Neue"/>
              <a:sym typeface="Helvetica Neue"/>
            </a:endParaRPr>
          </a:p>
          <a:p>
            <a:pPr marL="457200" lvl="0" indent="-295275" algn="l" rtl="0">
              <a:lnSpc>
                <a:spcPct val="115000"/>
              </a:lnSpc>
              <a:spcBef>
                <a:spcPts val="0"/>
              </a:spcBef>
              <a:spcAft>
                <a:spcPts val="0"/>
              </a:spcAft>
              <a:buClr>
                <a:srgbClr val="333333"/>
              </a:buClr>
              <a:buSzPts val="1050"/>
              <a:buFont typeface="Helvetica Neue"/>
              <a:buChar char="●"/>
            </a:pPr>
            <a:r>
              <a:rPr lang="en-JM" sz="1050">
                <a:solidFill>
                  <a:srgbClr val="337AB7"/>
                </a:solidFill>
                <a:highlight>
                  <a:srgbClr val="FFFFE0"/>
                </a:highlight>
                <a:uFill>
                  <a:noFill/>
                </a:uFill>
                <a:latin typeface="Helvetica Neue"/>
                <a:ea typeface="Helvetica Neue"/>
                <a:cs typeface="Helvetica Neue"/>
                <a:sym typeface="Helvetica Neue"/>
                <a:hlinkClick r:id="rId9">
                  <a:extLst>
                    <a:ext uri="{A12FA001-AC4F-418D-AE19-62706E023703}">
                      <ahyp:hlinkClr xmlns:ahyp="http://schemas.microsoft.com/office/drawing/2018/hyperlinkcolor" val="tx"/>
                    </a:ext>
                  </a:extLst>
                </a:hlinkClick>
              </a:rPr>
              <a:t>Service Learning</a:t>
            </a:r>
            <a:endParaRPr sz="1050">
              <a:solidFill>
                <a:srgbClr val="337AB7"/>
              </a:solidFill>
              <a:highlight>
                <a:srgbClr val="FFFFE0"/>
              </a:highlight>
              <a:latin typeface="Helvetica Neue"/>
              <a:ea typeface="Helvetica Neue"/>
              <a:cs typeface="Helvetica Neue"/>
              <a:sym typeface="Helvetica Neue"/>
            </a:endParaRPr>
          </a:p>
          <a:p>
            <a:pPr marL="457200" lvl="0" indent="-295275" algn="l" rtl="0">
              <a:lnSpc>
                <a:spcPct val="115000"/>
              </a:lnSpc>
              <a:spcBef>
                <a:spcPts val="0"/>
              </a:spcBef>
              <a:spcAft>
                <a:spcPts val="0"/>
              </a:spcAft>
              <a:buClr>
                <a:srgbClr val="333333"/>
              </a:buClr>
              <a:buSzPts val="1050"/>
              <a:buFont typeface="Helvetica Neue"/>
              <a:buChar char="●"/>
            </a:pPr>
            <a:r>
              <a:rPr lang="en-JM" sz="1050">
                <a:solidFill>
                  <a:srgbClr val="337AB7"/>
                </a:solidFill>
                <a:highlight>
                  <a:srgbClr val="FFFFE0"/>
                </a:highlight>
                <a:uFill>
                  <a:noFill/>
                </a:uFill>
                <a:latin typeface="Helvetica Neue"/>
                <a:ea typeface="Helvetica Neue"/>
                <a:cs typeface="Helvetica Neue"/>
                <a:sym typeface="Helvetica Neue"/>
                <a:hlinkClick r:id="rId10">
                  <a:extLst>
                    <a:ext uri="{A12FA001-AC4F-418D-AE19-62706E023703}">
                      <ahyp:hlinkClr xmlns:ahyp="http://schemas.microsoft.com/office/drawing/2018/hyperlinkcolor" val="tx"/>
                    </a:ext>
                  </a:extLst>
                </a:hlinkClick>
              </a:rPr>
              <a:t>Student-led Enterprises</a:t>
            </a:r>
            <a:endParaRPr sz="1050">
              <a:solidFill>
                <a:srgbClr val="337AB7"/>
              </a:solidFill>
              <a:highlight>
                <a:srgbClr val="FFFFE0"/>
              </a:highlight>
              <a:latin typeface="Helvetica Neue"/>
              <a:ea typeface="Helvetica Neue"/>
              <a:cs typeface="Helvetica Neue"/>
              <a:sym typeface="Helvetica Neue"/>
            </a:endParaRPr>
          </a:p>
          <a:p>
            <a:pPr marL="457200" lvl="0" indent="-295275" algn="l" rtl="0">
              <a:lnSpc>
                <a:spcPct val="115000"/>
              </a:lnSpc>
              <a:spcBef>
                <a:spcPts val="0"/>
              </a:spcBef>
              <a:spcAft>
                <a:spcPts val="0"/>
              </a:spcAft>
              <a:buClr>
                <a:srgbClr val="333333"/>
              </a:buClr>
              <a:buSzPts val="1050"/>
              <a:buFont typeface="Helvetica Neue"/>
              <a:buChar char="●"/>
            </a:pPr>
            <a:r>
              <a:rPr lang="en-JM" sz="1050">
                <a:solidFill>
                  <a:srgbClr val="337AB7"/>
                </a:solidFill>
                <a:highlight>
                  <a:srgbClr val="FFFFE0"/>
                </a:highlight>
                <a:uFill>
                  <a:noFill/>
                </a:uFill>
                <a:latin typeface="Helvetica Neue"/>
                <a:ea typeface="Helvetica Neue"/>
                <a:cs typeface="Helvetica Neue"/>
                <a:sym typeface="Helvetica Neue"/>
                <a:hlinkClick r:id="rId11">
                  <a:extLst>
                    <a:ext uri="{A12FA001-AC4F-418D-AE19-62706E023703}">
                      <ahyp:hlinkClr xmlns:ahyp="http://schemas.microsoft.com/office/drawing/2018/hyperlinkcolor" val="tx"/>
                    </a:ext>
                  </a:extLst>
                </a:hlinkClick>
              </a:rPr>
              <a:t>Simulated Workplace Experience</a:t>
            </a:r>
            <a:endParaRPr sz="1050">
              <a:solidFill>
                <a:srgbClr val="337AB7"/>
              </a:solidFill>
              <a:highlight>
                <a:srgbClr val="FFFFE0"/>
              </a:highlight>
              <a:latin typeface="Helvetica Neue"/>
              <a:ea typeface="Helvetica Neue"/>
              <a:cs typeface="Helvetica Neue"/>
              <a:sym typeface="Helvetica Neue"/>
            </a:endParaRPr>
          </a:p>
          <a:p>
            <a:pPr marL="457200" lvl="0" indent="-295275" algn="l" rtl="0">
              <a:lnSpc>
                <a:spcPct val="115000"/>
              </a:lnSpc>
              <a:spcBef>
                <a:spcPts val="0"/>
              </a:spcBef>
              <a:spcAft>
                <a:spcPts val="0"/>
              </a:spcAft>
              <a:buClr>
                <a:srgbClr val="333333"/>
              </a:buClr>
              <a:buSzPts val="1050"/>
              <a:buFont typeface="Helvetica Neue"/>
              <a:buChar char="●"/>
            </a:pPr>
            <a:r>
              <a:rPr lang="en-JM" sz="1050">
                <a:solidFill>
                  <a:srgbClr val="337AB7"/>
                </a:solidFill>
                <a:highlight>
                  <a:srgbClr val="FFFFE0"/>
                </a:highlight>
                <a:uFill>
                  <a:noFill/>
                </a:uFill>
                <a:latin typeface="Helvetica Neue"/>
                <a:ea typeface="Helvetica Neue"/>
                <a:cs typeface="Helvetica Neue"/>
                <a:sym typeface="Helvetica Neue"/>
                <a:hlinkClick r:id="rId12">
                  <a:extLst>
                    <a:ext uri="{A12FA001-AC4F-418D-AE19-62706E023703}">
                      <ahyp:hlinkClr xmlns:ahyp="http://schemas.microsoft.com/office/drawing/2018/hyperlinkcolor" val="tx"/>
                    </a:ext>
                  </a:extLst>
                </a:hlinkClick>
              </a:rPr>
              <a:t>Paid Work Experience</a:t>
            </a:r>
            <a:endParaRPr sz="1050">
              <a:solidFill>
                <a:srgbClr val="337AB7"/>
              </a:solidFill>
              <a:highlight>
                <a:srgbClr val="FFFFE0"/>
              </a:highlight>
              <a:latin typeface="Helvetica Neue"/>
              <a:ea typeface="Helvetica Neue"/>
              <a:cs typeface="Helvetica Neue"/>
              <a:sym typeface="Helvetica Neue"/>
            </a:endParaRPr>
          </a:p>
          <a:p>
            <a:pPr marL="457200" lvl="0" indent="-295275" algn="l" rtl="0">
              <a:lnSpc>
                <a:spcPct val="115000"/>
              </a:lnSpc>
              <a:spcBef>
                <a:spcPts val="0"/>
              </a:spcBef>
              <a:spcAft>
                <a:spcPts val="0"/>
              </a:spcAft>
              <a:buClr>
                <a:srgbClr val="333333"/>
              </a:buClr>
              <a:buSzPts val="1050"/>
              <a:buFont typeface="Helvetica Neue"/>
              <a:buChar char="●"/>
            </a:pPr>
            <a:r>
              <a:rPr lang="en-JM" sz="1050">
                <a:solidFill>
                  <a:srgbClr val="337AB7"/>
                </a:solidFill>
                <a:highlight>
                  <a:srgbClr val="FFFFE0"/>
                </a:highlight>
                <a:uFill>
                  <a:noFill/>
                </a:uFill>
                <a:latin typeface="Helvetica Neue"/>
                <a:ea typeface="Helvetica Neue"/>
                <a:cs typeface="Helvetica Neue"/>
                <a:sym typeface="Helvetica Neue"/>
                <a:hlinkClick r:id="rId12">
                  <a:extLst>
                    <a:ext uri="{A12FA001-AC4F-418D-AE19-62706E023703}">
                      <ahyp:hlinkClr xmlns:ahyp="http://schemas.microsoft.com/office/drawing/2018/hyperlinkcolor" val="tx"/>
                    </a:ext>
                  </a:extLst>
                </a:hlinkClick>
              </a:rPr>
              <a:t>Non-Paid Work Experience</a:t>
            </a:r>
            <a:endParaRPr sz="1050">
              <a:solidFill>
                <a:srgbClr val="337AB7"/>
              </a:solidFill>
              <a:highlight>
                <a:srgbClr val="FFFFE0"/>
              </a:highlight>
              <a:latin typeface="Helvetica Neue"/>
              <a:ea typeface="Helvetica Neue"/>
              <a:cs typeface="Helvetica Neue"/>
              <a:sym typeface="Helvetica Neue"/>
            </a:endParaRPr>
          </a:p>
          <a:p>
            <a:pPr marL="457200" lvl="0" indent="-295275" algn="l" rtl="0">
              <a:lnSpc>
                <a:spcPct val="115000"/>
              </a:lnSpc>
              <a:spcBef>
                <a:spcPts val="0"/>
              </a:spcBef>
              <a:spcAft>
                <a:spcPts val="0"/>
              </a:spcAft>
              <a:buClr>
                <a:srgbClr val="333333"/>
              </a:buClr>
              <a:buSzPts val="1050"/>
              <a:buFont typeface="Helvetica Neue"/>
              <a:buChar char="●"/>
            </a:pPr>
            <a:r>
              <a:rPr lang="en-JM" sz="1050">
                <a:solidFill>
                  <a:srgbClr val="337AB7"/>
                </a:solidFill>
                <a:highlight>
                  <a:srgbClr val="FFFFE0"/>
                </a:highlight>
                <a:uFill>
                  <a:noFill/>
                </a:uFill>
                <a:latin typeface="Helvetica Neue"/>
                <a:ea typeface="Helvetica Neue"/>
                <a:cs typeface="Helvetica Neue"/>
                <a:sym typeface="Helvetica Neue"/>
                <a:hlinkClick r:id="rId13">
                  <a:extLst>
                    <a:ext uri="{A12FA001-AC4F-418D-AE19-62706E023703}">
                      <ahyp:hlinkClr xmlns:ahyp="http://schemas.microsoft.com/office/drawing/2018/hyperlinkcolor" val="tx"/>
                    </a:ext>
                  </a:extLst>
                </a:hlinkClick>
              </a:rPr>
              <a:t>Volunteering</a:t>
            </a:r>
            <a:endParaRPr sz="1050">
              <a:solidFill>
                <a:srgbClr val="337AB7"/>
              </a:solidFill>
              <a:highlight>
                <a:srgbClr val="FFFFE0"/>
              </a:highlight>
              <a:latin typeface="Helvetica Neue"/>
              <a:ea typeface="Helvetica Neue"/>
              <a:cs typeface="Helvetica Neue"/>
              <a:sym typeface="Helvetica Neue"/>
            </a:endParaRPr>
          </a:p>
          <a:p>
            <a:pPr marL="457200" lvl="0" indent="-295275" algn="l" rtl="0">
              <a:lnSpc>
                <a:spcPct val="115000"/>
              </a:lnSpc>
              <a:spcBef>
                <a:spcPts val="0"/>
              </a:spcBef>
              <a:spcAft>
                <a:spcPts val="0"/>
              </a:spcAft>
              <a:buClr>
                <a:srgbClr val="333333"/>
              </a:buClr>
              <a:buSzPts val="1050"/>
              <a:buFont typeface="Helvetica Neue"/>
              <a:buChar char="●"/>
            </a:pPr>
            <a:r>
              <a:rPr lang="en-JM" sz="1050">
                <a:solidFill>
                  <a:srgbClr val="337AB7"/>
                </a:solidFill>
                <a:highlight>
                  <a:srgbClr val="FFFFE0"/>
                </a:highlight>
                <a:uFill>
                  <a:noFill/>
                </a:uFill>
                <a:latin typeface="Helvetica Neue"/>
                <a:ea typeface="Helvetica Neue"/>
                <a:cs typeface="Helvetica Neue"/>
                <a:sym typeface="Helvetica Neue"/>
                <a:hlinkClick r:id="rId14">
                  <a:extLst>
                    <a:ext uri="{A12FA001-AC4F-418D-AE19-62706E023703}">
                      <ahyp:hlinkClr xmlns:ahyp="http://schemas.microsoft.com/office/drawing/2018/hyperlinkcolor" val="tx"/>
                    </a:ext>
                  </a:extLst>
                </a:hlinkClick>
              </a:rPr>
              <a:t>Workplace Tours/Field Trips</a:t>
            </a:r>
            <a:endParaRPr sz="1050">
              <a:solidFill>
                <a:srgbClr val="337AB7"/>
              </a:solidFill>
              <a:highlight>
                <a:srgbClr val="FFFFE0"/>
              </a:highlight>
              <a:latin typeface="Helvetica Neue"/>
              <a:ea typeface="Helvetica Neue"/>
              <a:cs typeface="Helvetica Neue"/>
              <a:sym typeface="Helvetica Neue"/>
            </a:endParaRPr>
          </a:p>
          <a:p>
            <a:pPr marL="457200" lvl="0" indent="0" algn="l" rtl="0">
              <a:lnSpc>
                <a:spcPct val="115000"/>
              </a:lnSpc>
              <a:spcBef>
                <a:spcPts val="800"/>
              </a:spcBef>
              <a:spcAft>
                <a:spcPts val="0"/>
              </a:spcAft>
              <a:buNone/>
            </a:pPr>
            <a:r>
              <a:rPr lang="en-JM" sz="1050">
                <a:solidFill>
                  <a:srgbClr val="333333"/>
                </a:solidFill>
                <a:latin typeface="Helvetica Neue"/>
                <a:ea typeface="Helvetica Neue"/>
                <a:cs typeface="Helvetica Neue"/>
                <a:sym typeface="Helvetica Neue"/>
              </a:rPr>
              <a:t>These WBL opportunities can be done in conjunction with private, for-profit, public or nonprofit businesses in your community and/or through web-based resources. In addition, work-based learning requires in-depth engagement of youth with oversight and evaluation of acquired work relevant skills by identified staff. The work based learning experience must be provided in an integrated setting in the community. Where paid WBL experiences are provided, the wages are to be paid at no less than minimum wage.</a:t>
            </a:r>
            <a:endParaRPr sz="1050">
              <a:solidFill>
                <a:srgbClr val="333333"/>
              </a:solidFill>
              <a:latin typeface="Helvetica Neue"/>
              <a:ea typeface="Helvetica Neue"/>
              <a:cs typeface="Helvetica Neue"/>
              <a:sym typeface="Helvetica Neue"/>
            </a:endParaRPr>
          </a:p>
          <a:p>
            <a:pPr marL="139700" lvl="0" indent="-114300" algn="l" rtl="0">
              <a:lnSpc>
                <a:spcPct val="90000"/>
              </a:lnSpc>
              <a:spcBef>
                <a:spcPts val="900"/>
              </a:spcBef>
              <a:spcAft>
                <a:spcPts val="0"/>
              </a:spcAft>
              <a:buClr>
                <a:srgbClr val="40BAD2"/>
              </a:buClr>
              <a:buSzPts val="1400"/>
              <a:buFont typeface="Noto Sans Symbols"/>
              <a:buChar char="●"/>
            </a:pPr>
            <a:endParaRPr/>
          </a:p>
        </p:txBody>
      </p:sp>
      <p:sp>
        <p:nvSpPr>
          <p:cNvPr id="503" name="Google Shape;503;gce8d66fd84_0_6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type="obj">
  <p:cSld name="OBJECT">
    <p:bg>
      <p:bgPr>
        <a:solidFill>
          <a:schemeClr val="lt1"/>
        </a:solidFill>
        <a:effectLst/>
      </p:bgPr>
    </p:bg>
    <p:spTree>
      <p:nvGrpSpPr>
        <p:cNvPr id="1" name="Shape 19"/>
        <p:cNvGrpSpPr/>
        <p:nvPr/>
      </p:nvGrpSpPr>
      <p:grpSpPr>
        <a:xfrm>
          <a:off x="0" y="0"/>
          <a:ext cx="0" cy="0"/>
          <a:chOff x="0" y="0"/>
          <a:chExt cx="0" cy="0"/>
        </a:xfrm>
      </p:grpSpPr>
      <p:pic>
        <p:nvPicPr>
          <p:cNvPr id="20" name="Google Shape;20;p2" descr="blue_mts_header.png"/>
          <p:cNvPicPr preferRelativeResize="0"/>
          <p:nvPr/>
        </p:nvPicPr>
        <p:blipFill rotWithShape="1">
          <a:blip r:embed="rId2">
            <a:alphaModFix/>
          </a:blip>
          <a:srcRect t="20496"/>
          <a:stretch/>
        </p:blipFill>
        <p:spPr>
          <a:xfrm>
            <a:off x="0" y="3755811"/>
            <a:ext cx="9144000" cy="1387688"/>
          </a:xfrm>
          <a:prstGeom prst="rect">
            <a:avLst/>
          </a:prstGeom>
          <a:noFill/>
          <a:ln>
            <a:noFill/>
          </a:ln>
        </p:spPr>
      </p:pic>
      <p:sp>
        <p:nvSpPr>
          <p:cNvPr id="21" name="Google Shape;21;p2"/>
          <p:cNvSpPr txBox="1">
            <a:spLocks noGrp="1"/>
          </p:cNvSpPr>
          <p:nvPr>
            <p:ph type="body" idx="1"/>
          </p:nvPr>
        </p:nvSpPr>
        <p:spPr>
          <a:xfrm>
            <a:off x="468500" y="2932800"/>
            <a:ext cx="8307300" cy="5187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sz="1800"/>
            </a:lvl1pPr>
            <a:lvl2pPr marL="914400" lvl="1" indent="-342900" algn="ctr">
              <a:spcBef>
                <a:spcPts val="0"/>
              </a:spcBef>
              <a:spcAft>
                <a:spcPts val="0"/>
              </a:spcAft>
              <a:buSzPts val="1800"/>
              <a:buChar char="○"/>
              <a:defRPr sz="1800"/>
            </a:lvl2pPr>
            <a:lvl3pPr marL="1371600" lvl="2" indent="-342900" algn="ctr">
              <a:spcBef>
                <a:spcPts val="0"/>
              </a:spcBef>
              <a:spcAft>
                <a:spcPts val="0"/>
              </a:spcAft>
              <a:buSzPts val="1800"/>
              <a:buChar char="■"/>
              <a:defRPr sz="1800"/>
            </a:lvl3pPr>
            <a:lvl4pPr marL="1828800" lvl="3" indent="-342900" algn="ctr">
              <a:spcBef>
                <a:spcPts val="0"/>
              </a:spcBef>
              <a:spcAft>
                <a:spcPts val="0"/>
              </a:spcAft>
              <a:buSzPts val="1800"/>
              <a:buChar char="●"/>
              <a:defRPr sz="1800"/>
            </a:lvl4pPr>
            <a:lvl5pPr marL="2286000" lvl="4" indent="-342900" algn="ctr">
              <a:spcBef>
                <a:spcPts val="0"/>
              </a:spcBef>
              <a:spcAft>
                <a:spcPts val="0"/>
              </a:spcAft>
              <a:buSzPts val="1800"/>
              <a:buChar char="○"/>
              <a:defRPr sz="1800"/>
            </a:lvl5pPr>
            <a:lvl6pPr marL="2743200" lvl="5" indent="-342900" algn="ctr">
              <a:spcBef>
                <a:spcPts val="0"/>
              </a:spcBef>
              <a:spcAft>
                <a:spcPts val="0"/>
              </a:spcAft>
              <a:buSzPts val="1800"/>
              <a:buChar char="■"/>
              <a:defRPr sz="1800"/>
            </a:lvl6pPr>
            <a:lvl7pPr marL="3200400" lvl="6" indent="-342900" algn="ctr">
              <a:spcBef>
                <a:spcPts val="0"/>
              </a:spcBef>
              <a:spcAft>
                <a:spcPts val="0"/>
              </a:spcAft>
              <a:buSzPts val="1800"/>
              <a:buChar char="●"/>
              <a:defRPr sz="1800"/>
            </a:lvl7pPr>
            <a:lvl8pPr marL="3657600" lvl="7" indent="-342900" algn="ctr">
              <a:spcBef>
                <a:spcPts val="0"/>
              </a:spcBef>
              <a:spcAft>
                <a:spcPts val="0"/>
              </a:spcAft>
              <a:buSzPts val="1800"/>
              <a:buChar char="○"/>
              <a:defRPr sz="1800"/>
            </a:lvl8pPr>
            <a:lvl9pPr marL="4114800" lvl="8" indent="-342900" algn="ctr">
              <a:spcBef>
                <a:spcPts val="0"/>
              </a:spcBef>
              <a:spcAft>
                <a:spcPts val="0"/>
              </a:spcAft>
              <a:buSzPts val="1800"/>
              <a:buChar char="■"/>
              <a:defRPr sz="1800"/>
            </a:lvl9pPr>
          </a:lstStyle>
          <a:p>
            <a:endParaRPr/>
          </a:p>
        </p:txBody>
      </p:sp>
      <p:sp>
        <p:nvSpPr>
          <p:cNvPr id="22" name="Google Shape;22;p2"/>
          <p:cNvSpPr txBox="1">
            <a:spLocks noGrp="1"/>
          </p:cNvSpPr>
          <p:nvPr>
            <p:ph type="title"/>
          </p:nvPr>
        </p:nvSpPr>
        <p:spPr>
          <a:xfrm>
            <a:off x="460125" y="1544050"/>
            <a:ext cx="8307300" cy="13878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sz="4600"/>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pic>
        <p:nvPicPr>
          <p:cNvPr id="23" name="Google Shape;23;p2" descr="Full-Color-RGB.png"/>
          <p:cNvPicPr preferRelativeResize="0"/>
          <p:nvPr/>
        </p:nvPicPr>
        <p:blipFill rotWithShape="1">
          <a:blip r:embed="rId3">
            <a:alphaModFix/>
          </a:blip>
          <a:srcRect/>
          <a:stretch/>
        </p:blipFill>
        <p:spPr>
          <a:xfrm>
            <a:off x="536325" y="345094"/>
            <a:ext cx="2512482" cy="772256"/>
          </a:xfrm>
          <a:prstGeom prst="rect">
            <a:avLst/>
          </a:prstGeom>
          <a:noFill/>
          <a:ln>
            <a:noFill/>
          </a:ln>
        </p:spPr>
      </p:pic>
      <p:sp>
        <p:nvSpPr>
          <p:cNvPr id="24" name="Google Shape;24;p2"/>
          <p:cNvSpPr txBox="1">
            <a:spLocks noGrp="1"/>
          </p:cNvSpPr>
          <p:nvPr>
            <p:ph type="body" idx="2"/>
          </p:nvPr>
        </p:nvSpPr>
        <p:spPr>
          <a:xfrm>
            <a:off x="460125" y="3535150"/>
            <a:ext cx="8307300" cy="460200"/>
          </a:xfrm>
          <a:prstGeom prst="rect">
            <a:avLst/>
          </a:prstGeom>
        </p:spPr>
        <p:txBody>
          <a:bodyPr spcFirstLastPara="1" wrap="square" lIns="91425" tIns="91425" rIns="91425" bIns="91425" anchor="t" anchorCtr="0">
            <a:noAutofit/>
          </a:bodyPr>
          <a:lstStyle>
            <a:lvl1pPr marL="457200" lvl="0" indent="-381000" algn="ctr">
              <a:spcBef>
                <a:spcPts val="0"/>
              </a:spcBef>
              <a:spcAft>
                <a:spcPts val="0"/>
              </a:spcAft>
              <a:buSzPts val="2400"/>
              <a:buChar char="●"/>
              <a:defRPr sz="2400"/>
            </a:lvl1pPr>
            <a:lvl2pPr marL="914400" lvl="1" indent="-381000" algn="ctr">
              <a:spcBef>
                <a:spcPts val="0"/>
              </a:spcBef>
              <a:spcAft>
                <a:spcPts val="0"/>
              </a:spcAft>
              <a:buSzPts val="2400"/>
              <a:buChar char="○"/>
              <a:defRPr sz="2400"/>
            </a:lvl2pPr>
            <a:lvl3pPr marL="1371600" lvl="2" indent="-381000" algn="ctr">
              <a:spcBef>
                <a:spcPts val="0"/>
              </a:spcBef>
              <a:spcAft>
                <a:spcPts val="0"/>
              </a:spcAft>
              <a:buSzPts val="2400"/>
              <a:buChar char="■"/>
              <a:defRPr sz="2400"/>
            </a:lvl3pPr>
            <a:lvl4pPr marL="1828800" lvl="3" indent="-381000" algn="ctr">
              <a:spcBef>
                <a:spcPts val="0"/>
              </a:spcBef>
              <a:spcAft>
                <a:spcPts val="0"/>
              </a:spcAft>
              <a:buSzPts val="2400"/>
              <a:buChar char="●"/>
              <a:defRPr sz="2400"/>
            </a:lvl4pPr>
            <a:lvl5pPr marL="2286000" lvl="4" indent="-381000" algn="ctr">
              <a:spcBef>
                <a:spcPts val="0"/>
              </a:spcBef>
              <a:spcAft>
                <a:spcPts val="0"/>
              </a:spcAft>
              <a:buSzPts val="2400"/>
              <a:buChar char="○"/>
              <a:defRPr sz="2400"/>
            </a:lvl5pPr>
            <a:lvl6pPr marL="2743200" lvl="5" indent="-381000" algn="ctr">
              <a:spcBef>
                <a:spcPts val="0"/>
              </a:spcBef>
              <a:spcAft>
                <a:spcPts val="0"/>
              </a:spcAft>
              <a:buSzPts val="2400"/>
              <a:buChar char="■"/>
              <a:defRPr sz="2400"/>
            </a:lvl6pPr>
            <a:lvl7pPr marL="3200400" lvl="6" indent="-381000" algn="ctr">
              <a:spcBef>
                <a:spcPts val="0"/>
              </a:spcBef>
              <a:spcAft>
                <a:spcPts val="0"/>
              </a:spcAft>
              <a:buSzPts val="2400"/>
              <a:buChar char="●"/>
              <a:defRPr sz="2400"/>
            </a:lvl7pPr>
            <a:lvl8pPr marL="3657600" lvl="7" indent="-381000" algn="ctr">
              <a:spcBef>
                <a:spcPts val="0"/>
              </a:spcBef>
              <a:spcAft>
                <a:spcPts val="0"/>
              </a:spcAft>
              <a:buSzPts val="2400"/>
              <a:buChar char="○"/>
              <a:defRPr sz="2400"/>
            </a:lvl8pPr>
            <a:lvl9pPr marL="4114800" lvl="8" indent="-381000" algn="ctr">
              <a:spcBef>
                <a:spcPts val="0"/>
              </a:spcBef>
              <a:spcAft>
                <a:spcPts val="0"/>
              </a:spcAft>
              <a:buSzPts val="2400"/>
              <a:buChar char="■"/>
              <a:defRPr sz="2400"/>
            </a:lvl9pPr>
          </a:lstStyle>
          <a:p>
            <a:endParaRPr/>
          </a:p>
        </p:txBody>
      </p:sp>
      <p:pic>
        <p:nvPicPr>
          <p:cNvPr id="25" name="Google Shape;25;p2"/>
          <p:cNvPicPr preferRelativeResize="0"/>
          <p:nvPr/>
        </p:nvPicPr>
        <p:blipFill rotWithShape="1">
          <a:blip r:embed="rId4">
            <a:alphaModFix/>
          </a:blip>
          <a:srcRect r="58857"/>
          <a:stretch/>
        </p:blipFill>
        <p:spPr>
          <a:xfrm>
            <a:off x="7302354" y="350200"/>
            <a:ext cx="1473450" cy="5905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pening Slide">
  <p:cSld name="Picture with Caption_1">
    <p:spTree>
      <p:nvGrpSpPr>
        <p:cNvPr id="1" name="Shape 70"/>
        <p:cNvGrpSpPr/>
        <p:nvPr/>
      </p:nvGrpSpPr>
      <p:grpSpPr>
        <a:xfrm>
          <a:off x="0" y="0"/>
          <a:ext cx="0" cy="0"/>
          <a:chOff x="0" y="0"/>
          <a:chExt cx="0" cy="0"/>
        </a:xfrm>
      </p:grpSpPr>
      <p:sp>
        <p:nvSpPr>
          <p:cNvPr id="71" name="Google Shape;71;p11"/>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2" name="Google Shape;72;p11"/>
          <p:cNvPicPr preferRelativeResize="0"/>
          <p:nvPr/>
        </p:nvPicPr>
        <p:blipFill>
          <a:blip r:embed="rId2">
            <a:alphaModFix/>
          </a:blip>
          <a:stretch>
            <a:fillRect/>
          </a:stretch>
        </p:blipFill>
        <p:spPr>
          <a:xfrm>
            <a:off x="190288" y="466175"/>
            <a:ext cx="8763425" cy="3186375"/>
          </a:xfrm>
          <a:prstGeom prst="rect">
            <a:avLst/>
          </a:prstGeom>
          <a:noFill/>
          <a:ln>
            <a:noFill/>
          </a:ln>
        </p:spPr>
      </p:pic>
      <p:pic>
        <p:nvPicPr>
          <p:cNvPr id="73" name="Google Shape;73;p11"/>
          <p:cNvPicPr preferRelativeResize="0"/>
          <p:nvPr/>
        </p:nvPicPr>
        <p:blipFill>
          <a:blip r:embed="rId3">
            <a:alphaModFix/>
          </a:blip>
          <a:stretch>
            <a:fillRect/>
          </a:stretch>
        </p:blipFill>
        <p:spPr>
          <a:xfrm>
            <a:off x="1410300" y="4054300"/>
            <a:ext cx="3449497" cy="580650"/>
          </a:xfrm>
          <a:prstGeom prst="rect">
            <a:avLst/>
          </a:prstGeom>
          <a:noFill/>
          <a:ln>
            <a:noFill/>
          </a:ln>
        </p:spPr>
      </p:pic>
      <p:pic>
        <p:nvPicPr>
          <p:cNvPr id="74" name="Google Shape;74;p11"/>
          <p:cNvPicPr preferRelativeResize="0"/>
          <p:nvPr/>
        </p:nvPicPr>
        <p:blipFill>
          <a:blip r:embed="rId4">
            <a:alphaModFix/>
          </a:blip>
          <a:stretch>
            <a:fillRect/>
          </a:stretch>
        </p:blipFill>
        <p:spPr>
          <a:xfrm>
            <a:off x="5606700" y="3977325"/>
            <a:ext cx="2127000" cy="64697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83"/>
        <p:cNvGrpSpPr/>
        <p:nvPr/>
      </p:nvGrpSpPr>
      <p:grpSpPr>
        <a:xfrm>
          <a:off x="0" y="0"/>
          <a:ext cx="0" cy="0"/>
          <a:chOff x="0" y="0"/>
          <a:chExt cx="0" cy="0"/>
        </a:xfrm>
      </p:grpSpPr>
      <p:sp>
        <p:nvSpPr>
          <p:cNvPr id="84" name="Google Shape;84;p13"/>
          <p:cNvSpPr/>
          <p:nvPr/>
        </p:nvSpPr>
        <p:spPr>
          <a:xfrm>
            <a:off x="0" y="571499"/>
            <a:ext cx="6856200" cy="4000500"/>
          </a:xfrm>
          <a:prstGeom prst="rect">
            <a:avLst/>
          </a:prstGeom>
          <a:solidFill>
            <a:schemeClr val="accen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85" name="Google Shape;85;p13"/>
          <p:cNvSpPr/>
          <p:nvPr/>
        </p:nvSpPr>
        <p:spPr>
          <a:xfrm>
            <a:off x="6952697" y="571499"/>
            <a:ext cx="2193900" cy="4000500"/>
          </a:xfrm>
          <a:prstGeom prst="rect">
            <a:avLst/>
          </a:prstGeom>
          <a:solidFill>
            <a:srgbClr val="C8C8C8">
              <a:alpha val="49800"/>
            </a:srgbClr>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86" name="Google Shape;86;p13"/>
          <p:cNvSpPr txBox="1">
            <a:spLocks noGrp="1"/>
          </p:cNvSpPr>
          <p:nvPr>
            <p:ph type="ctrTitle"/>
          </p:nvPr>
        </p:nvSpPr>
        <p:spPr>
          <a:xfrm>
            <a:off x="802386" y="973836"/>
            <a:ext cx="5486400" cy="24414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rgbClr val="FFFFFF"/>
              </a:buClr>
              <a:buSzPts val="4400"/>
              <a:buFont typeface="Corbel"/>
              <a:buNone/>
              <a:defRPr sz="4400">
                <a:solidFill>
                  <a:srgbClr val="FFFFFF"/>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7" name="Google Shape;87;p13"/>
          <p:cNvSpPr txBox="1">
            <a:spLocks noGrp="1"/>
          </p:cNvSpPr>
          <p:nvPr>
            <p:ph type="subTitle" idx="1"/>
          </p:nvPr>
        </p:nvSpPr>
        <p:spPr>
          <a:xfrm>
            <a:off x="825011" y="3502685"/>
            <a:ext cx="5486400" cy="685800"/>
          </a:xfrm>
          <a:prstGeom prst="rect">
            <a:avLst/>
          </a:prstGeom>
          <a:noFill/>
          <a:ln>
            <a:noFill/>
          </a:ln>
        </p:spPr>
        <p:txBody>
          <a:bodyPr spcFirstLastPara="1" wrap="square" lIns="68575" tIns="34275" rIns="68575" bIns="34275" anchor="t" anchorCtr="0">
            <a:noAutofit/>
          </a:bodyPr>
          <a:lstStyle>
            <a:lvl1pPr lvl="0" algn="l" rtl="0">
              <a:lnSpc>
                <a:spcPct val="90000"/>
              </a:lnSpc>
              <a:spcBef>
                <a:spcPts val="900"/>
              </a:spcBef>
              <a:spcAft>
                <a:spcPts val="0"/>
              </a:spcAft>
              <a:buSzPts val="1700"/>
              <a:buNone/>
              <a:defRPr sz="1700" cap="none">
                <a:solidFill>
                  <a:srgbClr val="D7F0F6"/>
                </a:solidFill>
              </a:defRPr>
            </a:lvl1pPr>
            <a:lvl2pPr lvl="1" algn="ctr" rtl="0">
              <a:lnSpc>
                <a:spcPct val="90000"/>
              </a:lnSpc>
              <a:spcBef>
                <a:spcPts val="200"/>
              </a:spcBef>
              <a:spcAft>
                <a:spcPts val="0"/>
              </a:spcAft>
              <a:buSzPts val="1700"/>
              <a:buNone/>
              <a:defRPr sz="1700"/>
            </a:lvl2pPr>
            <a:lvl3pPr lvl="2" algn="ctr" rtl="0">
              <a:lnSpc>
                <a:spcPct val="90000"/>
              </a:lnSpc>
              <a:spcBef>
                <a:spcPts val="200"/>
              </a:spcBef>
              <a:spcAft>
                <a:spcPts val="0"/>
              </a:spcAft>
              <a:buSzPts val="1700"/>
              <a:buNone/>
              <a:defRPr sz="1700"/>
            </a:lvl3pPr>
            <a:lvl4pPr lvl="3" algn="ctr" rtl="0">
              <a:lnSpc>
                <a:spcPct val="90000"/>
              </a:lnSpc>
              <a:spcBef>
                <a:spcPts val="200"/>
              </a:spcBef>
              <a:spcAft>
                <a:spcPts val="0"/>
              </a:spcAft>
              <a:buSzPts val="1500"/>
              <a:buNone/>
              <a:defRPr sz="1500"/>
            </a:lvl4pPr>
            <a:lvl5pPr lvl="4" algn="ctr" rtl="0">
              <a:lnSpc>
                <a:spcPct val="90000"/>
              </a:lnSpc>
              <a:spcBef>
                <a:spcPts val="200"/>
              </a:spcBef>
              <a:spcAft>
                <a:spcPts val="0"/>
              </a:spcAft>
              <a:buSzPts val="1500"/>
              <a:buNone/>
              <a:defRPr sz="1500"/>
            </a:lvl5pPr>
            <a:lvl6pPr lvl="5" algn="ctr" rtl="0">
              <a:lnSpc>
                <a:spcPct val="90000"/>
              </a:lnSpc>
              <a:spcBef>
                <a:spcPts val="200"/>
              </a:spcBef>
              <a:spcAft>
                <a:spcPts val="0"/>
              </a:spcAft>
              <a:buSzPts val="1500"/>
              <a:buNone/>
              <a:defRPr sz="1500"/>
            </a:lvl6pPr>
            <a:lvl7pPr lvl="6" algn="ctr" rtl="0">
              <a:lnSpc>
                <a:spcPct val="90000"/>
              </a:lnSpc>
              <a:spcBef>
                <a:spcPts val="200"/>
              </a:spcBef>
              <a:spcAft>
                <a:spcPts val="0"/>
              </a:spcAft>
              <a:buSzPts val="1500"/>
              <a:buNone/>
              <a:defRPr sz="1500"/>
            </a:lvl7pPr>
            <a:lvl8pPr lvl="7" algn="ctr" rtl="0">
              <a:lnSpc>
                <a:spcPct val="90000"/>
              </a:lnSpc>
              <a:spcBef>
                <a:spcPts val="200"/>
              </a:spcBef>
              <a:spcAft>
                <a:spcPts val="0"/>
              </a:spcAft>
              <a:buSzPts val="1500"/>
              <a:buNone/>
              <a:defRPr sz="1500"/>
            </a:lvl8pPr>
            <a:lvl9pPr lvl="8" algn="ctr" rtl="0">
              <a:lnSpc>
                <a:spcPct val="90000"/>
              </a:lnSpc>
              <a:spcBef>
                <a:spcPts val="200"/>
              </a:spcBef>
              <a:spcAft>
                <a:spcPts val="200"/>
              </a:spcAft>
              <a:buSzPts val="1500"/>
              <a:buNone/>
              <a:defRPr sz="1500"/>
            </a:lvl9pPr>
          </a:lstStyle>
          <a:p>
            <a:endParaRPr/>
          </a:p>
        </p:txBody>
      </p:sp>
      <p:sp>
        <p:nvSpPr>
          <p:cNvPr id="88" name="Google Shape;88;p13"/>
          <p:cNvSpPr txBox="1">
            <a:spLocks noGrp="1"/>
          </p:cNvSpPr>
          <p:nvPr>
            <p:ph type="dt" idx="10"/>
          </p:nvPr>
        </p:nvSpPr>
        <p:spPr>
          <a:xfrm>
            <a:off x="196849"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9" name="Google Shape;89;p13"/>
          <p:cNvSpPr txBox="1">
            <a:spLocks noGrp="1"/>
          </p:cNvSpPr>
          <p:nvPr>
            <p:ph type="ftr" idx="11"/>
          </p:nvPr>
        </p:nvSpPr>
        <p:spPr>
          <a:xfrm>
            <a:off x="2901951" y="4767263"/>
            <a:ext cx="44337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0" name="Google Shape;90;p13"/>
          <p:cNvSpPr txBox="1">
            <a:spLocks noGrp="1"/>
          </p:cNvSpPr>
          <p:nvPr>
            <p:ph type="sldNum" idx="12"/>
          </p:nvPr>
        </p:nvSpPr>
        <p:spPr>
          <a:xfrm>
            <a:off x="7975601" y="4767263"/>
            <a:ext cx="11481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JM"/>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1"/>
        <p:cNvGrpSpPr/>
        <p:nvPr/>
      </p:nvGrpSpPr>
      <p:grpSpPr>
        <a:xfrm>
          <a:off x="0" y="0"/>
          <a:ext cx="0" cy="0"/>
          <a:chOff x="0" y="0"/>
          <a:chExt cx="0" cy="0"/>
        </a:xfrm>
      </p:grpSpPr>
      <p:sp>
        <p:nvSpPr>
          <p:cNvPr id="92" name="Google Shape;92;p14"/>
          <p:cNvSpPr txBox="1">
            <a:spLocks noGrp="1"/>
          </p:cNvSpPr>
          <p:nvPr>
            <p:ph type="title"/>
          </p:nvPr>
        </p:nvSpPr>
        <p:spPr>
          <a:xfrm>
            <a:off x="189689" y="842878"/>
            <a:ext cx="2210700" cy="34509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rgbClr val="FFFFFF"/>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3" name="Google Shape;93;p14"/>
          <p:cNvSpPr txBox="1">
            <a:spLocks noGrp="1"/>
          </p:cNvSpPr>
          <p:nvPr>
            <p:ph type="body" idx="1"/>
          </p:nvPr>
        </p:nvSpPr>
        <p:spPr>
          <a:xfrm>
            <a:off x="2901951" y="648081"/>
            <a:ext cx="5486400" cy="3840600"/>
          </a:xfrm>
          <a:prstGeom prst="rect">
            <a:avLst/>
          </a:prstGeom>
          <a:noFill/>
          <a:ln>
            <a:noFill/>
          </a:ln>
        </p:spPr>
        <p:txBody>
          <a:bodyPr spcFirstLastPara="1" wrap="square" lIns="68575" tIns="34275" rIns="68575" bIns="34275" anchor="ctr" anchorCtr="0">
            <a:noAutofit/>
          </a:bodyPr>
          <a:lstStyle>
            <a:lvl1pPr marL="457200" lvl="0" indent="-317500" algn="l" rtl="0">
              <a:lnSpc>
                <a:spcPct val="90000"/>
              </a:lnSpc>
              <a:spcBef>
                <a:spcPts val="900"/>
              </a:spcBef>
              <a:spcAft>
                <a:spcPts val="0"/>
              </a:spcAft>
              <a:buSzPts val="1400"/>
              <a:buChar char="●"/>
              <a:defRPr/>
            </a:lvl1pPr>
            <a:lvl2pPr marL="914400" lvl="1" indent="-317500" algn="l" rtl="0">
              <a:lnSpc>
                <a:spcPct val="90000"/>
              </a:lnSpc>
              <a:spcBef>
                <a:spcPts val="200"/>
              </a:spcBef>
              <a:spcAft>
                <a:spcPts val="0"/>
              </a:spcAft>
              <a:buSzPts val="1400"/>
              <a:buChar char="●"/>
              <a:defRPr/>
            </a:lvl2pPr>
            <a:lvl3pPr marL="1371600" lvl="2" indent="-317500" algn="l" rtl="0">
              <a:lnSpc>
                <a:spcPct val="90000"/>
              </a:lnSpc>
              <a:spcBef>
                <a:spcPts val="200"/>
              </a:spcBef>
              <a:spcAft>
                <a:spcPts val="0"/>
              </a:spcAft>
              <a:buSzPts val="1400"/>
              <a:buChar char="●"/>
              <a:defRPr/>
            </a:lvl3pPr>
            <a:lvl4pPr marL="1828800" lvl="3" indent="-317500" algn="l" rtl="0">
              <a:lnSpc>
                <a:spcPct val="90000"/>
              </a:lnSpc>
              <a:spcBef>
                <a:spcPts val="200"/>
              </a:spcBef>
              <a:spcAft>
                <a:spcPts val="0"/>
              </a:spcAft>
              <a:buSzPts val="1400"/>
              <a:buChar char="●"/>
              <a:defRPr/>
            </a:lvl4pPr>
            <a:lvl5pPr marL="2286000" lvl="4" indent="-317500" algn="l" rtl="0">
              <a:lnSpc>
                <a:spcPct val="90000"/>
              </a:lnSpc>
              <a:spcBef>
                <a:spcPts val="200"/>
              </a:spcBef>
              <a:spcAft>
                <a:spcPts val="0"/>
              </a:spcAft>
              <a:buSzPts val="1400"/>
              <a:buChar char="●"/>
              <a:defRPr/>
            </a:lvl5pPr>
            <a:lvl6pPr marL="2743200" lvl="5" indent="-317500" algn="l" rtl="0">
              <a:lnSpc>
                <a:spcPct val="90000"/>
              </a:lnSpc>
              <a:spcBef>
                <a:spcPts val="200"/>
              </a:spcBef>
              <a:spcAft>
                <a:spcPts val="0"/>
              </a:spcAft>
              <a:buSzPts val="1400"/>
              <a:buChar char="●"/>
              <a:defRPr/>
            </a:lvl6pPr>
            <a:lvl7pPr marL="3200400" lvl="6" indent="-317500" algn="l" rtl="0">
              <a:lnSpc>
                <a:spcPct val="90000"/>
              </a:lnSpc>
              <a:spcBef>
                <a:spcPts val="200"/>
              </a:spcBef>
              <a:spcAft>
                <a:spcPts val="0"/>
              </a:spcAft>
              <a:buSzPts val="1400"/>
              <a:buChar char="●"/>
              <a:defRPr/>
            </a:lvl7pPr>
            <a:lvl8pPr marL="3657600" lvl="7" indent="-317500" algn="l" rtl="0">
              <a:lnSpc>
                <a:spcPct val="90000"/>
              </a:lnSpc>
              <a:spcBef>
                <a:spcPts val="200"/>
              </a:spcBef>
              <a:spcAft>
                <a:spcPts val="0"/>
              </a:spcAft>
              <a:buSzPts val="1400"/>
              <a:buChar char="●"/>
              <a:defRPr/>
            </a:lvl8pPr>
            <a:lvl9pPr marL="4114800" lvl="8" indent="-317500" algn="l" rtl="0">
              <a:lnSpc>
                <a:spcPct val="90000"/>
              </a:lnSpc>
              <a:spcBef>
                <a:spcPts val="200"/>
              </a:spcBef>
              <a:spcAft>
                <a:spcPts val="200"/>
              </a:spcAft>
              <a:buSzPts val="1400"/>
              <a:buChar char="●"/>
              <a:defRPr/>
            </a:lvl9pPr>
          </a:lstStyle>
          <a:p>
            <a:endParaRPr/>
          </a:p>
        </p:txBody>
      </p:sp>
      <p:sp>
        <p:nvSpPr>
          <p:cNvPr id="94" name="Google Shape;94;p14"/>
          <p:cNvSpPr txBox="1">
            <a:spLocks noGrp="1"/>
          </p:cNvSpPr>
          <p:nvPr>
            <p:ph type="dt" idx="10"/>
          </p:nvPr>
        </p:nvSpPr>
        <p:spPr>
          <a:xfrm>
            <a:off x="196849"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5" name="Google Shape;95;p14"/>
          <p:cNvSpPr txBox="1">
            <a:spLocks noGrp="1"/>
          </p:cNvSpPr>
          <p:nvPr>
            <p:ph type="ftr" idx="11"/>
          </p:nvPr>
        </p:nvSpPr>
        <p:spPr>
          <a:xfrm>
            <a:off x="2901951" y="4767263"/>
            <a:ext cx="44337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6" name="Google Shape;96;p14"/>
          <p:cNvSpPr txBox="1">
            <a:spLocks noGrp="1"/>
          </p:cNvSpPr>
          <p:nvPr>
            <p:ph type="sldNum" idx="12"/>
          </p:nvPr>
        </p:nvSpPr>
        <p:spPr>
          <a:xfrm>
            <a:off x="7975601" y="4767263"/>
            <a:ext cx="11481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JM"/>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97"/>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8"/>
        <p:cNvGrpSpPr/>
        <p:nvPr/>
      </p:nvGrpSpPr>
      <p:grpSpPr>
        <a:xfrm>
          <a:off x="0" y="0"/>
          <a:ext cx="0" cy="0"/>
          <a:chOff x="0" y="0"/>
          <a:chExt cx="0" cy="0"/>
        </a:xfrm>
      </p:grpSpPr>
      <p:sp>
        <p:nvSpPr>
          <p:cNvPr id="99" name="Google Shape;99;p16"/>
          <p:cNvSpPr txBox="1">
            <a:spLocks noGrp="1"/>
          </p:cNvSpPr>
          <p:nvPr>
            <p:ph type="title"/>
          </p:nvPr>
        </p:nvSpPr>
        <p:spPr>
          <a:xfrm>
            <a:off x="189689" y="842878"/>
            <a:ext cx="2210700" cy="34509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rgbClr val="FFFFFF"/>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0" name="Google Shape;100;p16"/>
          <p:cNvSpPr txBox="1">
            <a:spLocks noGrp="1"/>
          </p:cNvSpPr>
          <p:nvPr>
            <p:ph type="dt" idx="10"/>
          </p:nvPr>
        </p:nvSpPr>
        <p:spPr>
          <a:xfrm>
            <a:off x="196849"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1" name="Google Shape;101;p16"/>
          <p:cNvSpPr txBox="1">
            <a:spLocks noGrp="1"/>
          </p:cNvSpPr>
          <p:nvPr>
            <p:ph type="ftr" idx="11"/>
          </p:nvPr>
        </p:nvSpPr>
        <p:spPr>
          <a:xfrm>
            <a:off x="2901951" y="4767263"/>
            <a:ext cx="44337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2" name="Google Shape;102;p16"/>
          <p:cNvSpPr txBox="1">
            <a:spLocks noGrp="1"/>
          </p:cNvSpPr>
          <p:nvPr>
            <p:ph type="sldNum" idx="12"/>
          </p:nvPr>
        </p:nvSpPr>
        <p:spPr>
          <a:xfrm>
            <a:off x="7975601" y="4767263"/>
            <a:ext cx="11481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JM"/>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03"/>
        <p:cNvGrpSpPr/>
        <p:nvPr/>
      </p:nvGrpSpPr>
      <p:grpSpPr>
        <a:xfrm>
          <a:off x="0" y="0"/>
          <a:ext cx="0" cy="0"/>
          <a:chOff x="0" y="0"/>
          <a:chExt cx="0" cy="0"/>
        </a:xfrm>
      </p:grpSpPr>
      <p:sp>
        <p:nvSpPr>
          <p:cNvPr id="104" name="Google Shape;104;p17"/>
          <p:cNvSpPr txBox="1">
            <a:spLocks noGrp="1"/>
          </p:cNvSpPr>
          <p:nvPr>
            <p:ph type="dt" idx="10"/>
          </p:nvPr>
        </p:nvSpPr>
        <p:spPr>
          <a:xfrm>
            <a:off x="196849"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5" name="Google Shape;105;p17"/>
          <p:cNvSpPr txBox="1">
            <a:spLocks noGrp="1"/>
          </p:cNvSpPr>
          <p:nvPr>
            <p:ph type="ftr" idx="11"/>
          </p:nvPr>
        </p:nvSpPr>
        <p:spPr>
          <a:xfrm>
            <a:off x="2901951" y="4767263"/>
            <a:ext cx="44337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6" name="Google Shape;106;p17"/>
          <p:cNvSpPr txBox="1">
            <a:spLocks noGrp="1"/>
          </p:cNvSpPr>
          <p:nvPr>
            <p:ph type="sldNum" idx="12"/>
          </p:nvPr>
        </p:nvSpPr>
        <p:spPr>
          <a:xfrm>
            <a:off x="7975601" y="4767263"/>
            <a:ext cx="11481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JM"/>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7"/>
        <p:cNvGrpSpPr/>
        <p:nvPr/>
      </p:nvGrpSpPr>
      <p:grpSpPr>
        <a:xfrm>
          <a:off x="0" y="0"/>
          <a:ext cx="0" cy="0"/>
          <a:chOff x="0" y="0"/>
          <a:chExt cx="0" cy="0"/>
        </a:xfrm>
      </p:grpSpPr>
      <p:sp>
        <p:nvSpPr>
          <p:cNvPr id="108" name="Google Shape;108;p18"/>
          <p:cNvSpPr txBox="1">
            <a:spLocks noGrp="1"/>
          </p:cNvSpPr>
          <p:nvPr>
            <p:ph type="title"/>
          </p:nvPr>
        </p:nvSpPr>
        <p:spPr>
          <a:xfrm>
            <a:off x="2900934" y="973836"/>
            <a:ext cx="5486400" cy="24414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rgbClr val="595959"/>
              </a:buClr>
              <a:buSzPts val="4400"/>
              <a:buFont typeface="Corbel"/>
              <a:buNone/>
              <a:defRPr sz="4400" b="0">
                <a:solidFill>
                  <a:srgbClr val="595959"/>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9" name="Google Shape;109;p18"/>
          <p:cNvSpPr txBox="1">
            <a:spLocks noGrp="1"/>
          </p:cNvSpPr>
          <p:nvPr>
            <p:ph type="body" idx="1"/>
          </p:nvPr>
        </p:nvSpPr>
        <p:spPr>
          <a:xfrm>
            <a:off x="2914650" y="3504438"/>
            <a:ext cx="5486400" cy="6858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900"/>
              </a:spcBef>
              <a:spcAft>
                <a:spcPts val="0"/>
              </a:spcAft>
              <a:buSzPts val="1700"/>
              <a:buNone/>
              <a:defRPr sz="1700" cap="none">
                <a:solidFill>
                  <a:srgbClr val="595959"/>
                </a:solidFill>
              </a:defRPr>
            </a:lvl1pPr>
            <a:lvl2pPr marL="914400" lvl="1" indent="-228600" algn="l" rtl="0">
              <a:lnSpc>
                <a:spcPct val="90000"/>
              </a:lnSpc>
              <a:spcBef>
                <a:spcPts val="200"/>
              </a:spcBef>
              <a:spcAft>
                <a:spcPts val="0"/>
              </a:spcAft>
              <a:buSzPts val="1400"/>
              <a:buNone/>
              <a:defRPr sz="1400">
                <a:solidFill>
                  <a:srgbClr val="888888"/>
                </a:solidFill>
              </a:defRPr>
            </a:lvl2pPr>
            <a:lvl3pPr marL="1371600" lvl="2" indent="-228600" algn="l" rtl="0">
              <a:lnSpc>
                <a:spcPct val="90000"/>
              </a:lnSpc>
              <a:spcBef>
                <a:spcPts val="200"/>
              </a:spcBef>
              <a:spcAft>
                <a:spcPts val="0"/>
              </a:spcAft>
              <a:buSzPts val="1200"/>
              <a:buNone/>
              <a:defRPr sz="1200">
                <a:solidFill>
                  <a:srgbClr val="888888"/>
                </a:solidFill>
              </a:defRPr>
            </a:lvl3pPr>
            <a:lvl4pPr marL="1828800" lvl="3" indent="-228600" algn="l" rtl="0">
              <a:lnSpc>
                <a:spcPct val="90000"/>
              </a:lnSpc>
              <a:spcBef>
                <a:spcPts val="200"/>
              </a:spcBef>
              <a:spcAft>
                <a:spcPts val="0"/>
              </a:spcAft>
              <a:buSzPts val="1100"/>
              <a:buNone/>
              <a:defRPr sz="1100">
                <a:solidFill>
                  <a:srgbClr val="888888"/>
                </a:solidFill>
              </a:defRPr>
            </a:lvl4pPr>
            <a:lvl5pPr marL="2286000" lvl="4" indent="-228600" algn="l" rtl="0">
              <a:lnSpc>
                <a:spcPct val="90000"/>
              </a:lnSpc>
              <a:spcBef>
                <a:spcPts val="200"/>
              </a:spcBef>
              <a:spcAft>
                <a:spcPts val="0"/>
              </a:spcAft>
              <a:buSzPts val="1100"/>
              <a:buNone/>
              <a:defRPr sz="1100">
                <a:solidFill>
                  <a:srgbClr val="888888"/>
                </a:solidFill>
              </a:defRPr>
            </a:lvl5pPr>
            <a:lvl6pPr marL="2743200" lvl="5" indent="-228600" algn="l" rtl="0">
              <a:lnSpc>
                <a:spcPct val="90000"/>
              </a:lnSpc>
              <a:spcBef>
                <a:spcPts val="200"/>
              </a:spcBef>
              <a:spcAft>
                <a:spcPts val="0"/>
              </a:spcAft>
              <a:buSzPts val="1100"/>
              <a:buNone/>
              <a:defRPr sz="1100">
                <a:solidFill>
                  <a:srgbClr val="888888"/>
                </a:solidFill>
              </a:defRPr>
            </a:lvl6pPr>
            <a:lvl7pPr marL="3200400" lvl="6" indent="-228600" algn="l" rtl="0">
              <a:lnSpc>
                <a:spcPct val="90000"/>
              </a:lnSpc>
              <a:spcBef>
                <a:spcPts val="200"/>
              </a:spcBef>
              <a:spcAft>
                <a:spcPts val="0"/>
              </a:spcAft>
              <a:buSzPts val="1100"/>
              <a:buNone/>
              <a:defRPr sz="1100">
                <a:solidFill>
                  <a:srgbClr val="888888"/>
                </a:solidFill>
              </a:defRPr>
            </a:lvl7pPr>
            <a:lvl8pPr marL="3657600" lvl="7" indent="-228600" algn="l" rtl="0">
              <a:lnSpc>
                <a:spcPct val="90000"/>
              </a:lnSpc>
              <a:spcBef>
                <a:spcPts val="200"/>
              </a:spcBef>
              <a:spcAft>
                <a:spcPts val="0"/>
              </a:spcAft>
              <a:buSzPts val="1100"/>
              <a:buNone/>
              <a:defRPr sz="1100">
                <a:solidFill>
                  <a:srgbClr val="888888"/>
                </a:solidFill>
              </a:defRPr>
            </a:lvl8pPr>
            <a:lvl9pPr marL="4114800" lvl="8" indent="-228600" algn="l" rtl="0">
              <a:lnSpc>
                <a:spcPct val="90000"/>
              </a:lnSpc>
              <a:spcBef>
                <a:spcPts val="200"/>
              </a:spcBef>
              <a:spcAft>
                <a:spcPts val="200"/>
              </a:spcAft>
              <a:buSzPts val="1100"/>
              <a:buNone/>
              <a:defRPr sz="1100">
                <a:solidFill>
                  <a:srgbClr val="888888"/>
                </a:solidFill>
              </a:defRPr>
            </a:lvl9pPr>
          </a:lstStyle>
          <a:p>
            <a:endParaRPr/>
          </a:p>
        </p:txBody>
      </p:sp>
      <p:sp>
        <p:nvSpPr>
          <p:cNvPr id="110" name="Google Shape;110;p18"/>
          <p:cNvSpPr txBox="1">
            <a:spLocks noGrp="1"/>
          </p:cNvSpPr>
          <p:nvPr>
            <p:ph type="dt" idx="10"/>
          </p:nvPr>
        </p:nvSpPr>
        <p:spPr>
          <a:xfrm>
            <a:off x="196849"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1" name="Google Shape;111;p18"/>
          <p:cNvSpPr txBox="1">
            <a:spLocks noGrp="1"/>
          </p:cNvSpPr>
          <p:nvPr>
            <p:ph type="ftr" idx="11"/>
          </p:nvPr>
        </p:nvSpPr>
        <p:spPr>
          <a:xfrm>
            <a:off x="2901951" y="4767263"/>
            <a:ext cx="44337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2" name="Google Shape;112;p18"/>
          <p:cNvSpPr txBox="1">
            <a:spLocks noGrp="1"/>
          </p:cNvSpPr>
          <p:nvPr>
            <p:ph type="sldNum" idx="12"/>
          </p:nvPr>
        </p:nvSpPr>
        <p:spPr>
          <a:xfrm>
            <a:off x="7975601" y="4767263"/>
            <a:ext cx="11481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JM"/>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3"/>
        <p:cNvGrpSpPr/>
        <p:nvPr/>
      </p:nvGrpSpPr>
      <p:grpSpPr>
        <a:xfrm>
          <a:off x="0" y="0"/>
          <a:ext cx="0" cy="0"/>
          <a:chOff x="0" y="0"/>
          <a:chExt cx="0" cy="0"/>
        </a:xfrm>
      </p:grpSpPr>
      <p:sp>
        <p:nvSpPr>
          <p:cNvPr id="114" name="Google Shape;114;p19"/>
          <p:cNvSpPr txBox="1">
            <a:spLocks noGrp="1"/>
          </p:cNvSpPr>
          <p:nvPr>
            <p:ph type="title"/>
          </p:nvPr>
        </p:nvSpPr>
        <p:spPr>
          <a:xfrm>
            <a:off x="189689" y="842878"/>
            <a:ext cx="2210700" cy="34509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rgbClr val="FFFFFF"/>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5" name="Google Shape;115;p19"/>
          <p:cNvSpPr txBox="1">
            <a:spLocks noGrp="1"/>
          </p:cNvSpPr>
          <p:nvPr>
            <p:ph type="body" idx="1"/>
          </p:nvPr>
        </p:nvSpPr>
        <p:spPr>
          <a:xfrm>
            <a:off x="2900934" y="651510"/>
            <a:ext cx="2606100" cy="3840600"/>
          </a:xfrm>
          <a:prstGeom prst="rect">
            <a:avLst/>
          </a:prstGeom>
          <a:noFill/>
          <a:ln>
            <a:noFill/>
          </a:ln>
        </p:spPr>
        <p:txBody>
          <a:bodyPr spcFirstLastPara="1" wrap="square" lIns="68575" tIns="34275" rIns="68575" bIns="34275" anchor="ctr" anchorCtr="0">
            <a:noAutofit/>
          </a:bodyPr>
          <a:lstStyle>
            <a:lvl1pPr marL="457200" lvl="0" indent="-323850" algn="l" rtl="0">
              <a:lnSpc>
                <a:spcPct val="90000"/>
              </a:lnSpc>
              <a:spcBef>
                <a:spcPts val="900"/>
              </a:spcBef>
              <a:spcAft>
                <a:spcPts val="0"/>
              </a:spcAft>
              <a:buSzPts val="1500"/>
              <a:buChar char="●"/>
              <a:defRPr sz="1500"/>
            </a:lvl1pPr>
            <a:lvl2pPr marL="914400" lvl="1" indent="-317500" algn="l" rtl="0">
              <a:lnSpc>
                <a:spcPct val="90000"/>
              </a:lnSpc>
              <a:spcBef>
                <a:spcPts val="200"/>
              </a:spcBef>
              <a:spcAft>
                <a:spcPts val="0"/>
              </a:spcAft>
              <a:buSzPts val="1400"/>
              <a:buChar char="●"/>
              <a:defRPr sz="1400"/>
            </a:lvl2pPr>
            <a:lvl3pPr marL="1371600" lvl="2" indent="-304800" algn="l" rtl="0">
              <a:lnSpc>
                <a:spcPct val="90000"/>
              </a:lnSpc>
              <a:spcBef>
                <a:spcPts val="200"/>
              </a:spcBef>
              <a:spcAft>
                <a:spcPts val="0"/>
              </a:spcAft>
              <a:buSzPts val="1200"/>
              <a:buChar char="●"/>
              <a:defRPr sz="1200"/>
            </a:lvl3pPr>
            <a:lvl4pPr marL="1828800" lvl="3" indent="-298450" algn="l" rtl="0">
              <a:lnSpc>
                <a:spcPct val="90000"/>
              </a:lnSpc>
              <a:spcBef>
                <a:spcPts val="200"/>
              </a:spcBef>
              <a:spcAft>
                <a:spcPts val="0"/>
              </a:spcAft>
              <a:buSzPts val="1100"/>
              <a:buChar char="●"/>
              <a:defRPr sz="1100"/>
            </a:lvl4pPr>
            <a:lvl5pPr marL="2286000" lvl="4" indent="-298450" algn="l" rtl="0">
              <a:lnSpc>
                <a:spcPct val="90000"/>
              </a:lnSpc>
              <a:spcBef>
                <a:spcPts val="200"/>
              </a:spcBef>
              <a:spcAft>
                <a:spcPts val="0"/>
              </a:spcAft>
              <a:buSzPts val="1100"/>
              <a:buChar char="●"/>
              <a:defRPr sz="1100"/>
            </a:lvl5pPr>
            <a:lvl6pPr marL="2743200" lvl="5" indent="-298450" algn="l" rtl="0">
              <a:lnSpc>
                <a:spcPct val="90000"/>
              </a:lnSpc>
              <a:spcBef>
                <a:spcPts val="200"/>
              </a:spcBef>
              <a:spcAft>
                <a:spcPts val="0"/>
              </a:spcAft>
              <a:buSzPts val="1100"/>
              <a:buChar char="●"/>
              <a:defRPr sz="1100"/>
            </a:lvl6pPr>
            <a:lvl7pPr marL="3200400" lvl="6" indent="-298450" algn="l" rtl="0">
              <a:lnSpc>
                <a:spcPct val="90000"/>
              </a:lnSpc>
              <a:spcBef>
                <a:spcPts val="200"/>
              </a:spcBef>
              <a:spcAft>
                <a:spcPts val="0"/>
              </a:spcAft>
              <a:buSzPts val="1100"/>
              <a:buChar char="●"/>
              <a:defRPr sz="1100"/>
            </a:lvl7pPr>
            <a:lvl8pPr marL="3657600" lvl="7" indent="-298450" algn="l" rtl="0">
              <a:lnSpc>
                <a:spcPct val="90000"/>
              </a:lnSpc>
              <a:spcBef>
                <a:spcPts val="200"/>
              </a:spcBef>
              <a:spcAft>
                <a:spcPts val="0"/>
              </a:spcAft>
              <a:buSzPts val="1100"/>
              <a:buChar char="●"/>
              <a:defRPr sz="1100"/>
            </a:lvl8pPr>
            <a:lvl9pPr marL="4114800" lvl="8" indent="-298450" algn="l" rtl="0">
              <a:lnSpc>
                <a:spcPct val="90000"/>
              </a:lnSpc>
              <a:spcBef>
                <a:spcPts val="200"/>
              </a:spcBef>
              <a:spcAft>
                <a:spcPts val="200"/>
              </a:spcAft>
              <a:buSzPts val="1100"/>
              <a:buChar char="●"/>
              <a:defRPr sz="1100"/>
            </a:lvl9pPr>
          </a:lstStyle>
          <a:p>
            <a:endParaRPr/>
          </a:p>
        </p:txBody>
      </p:sp>
      <p:sp>
        <p:nvSpPr>
          <p:cNvPr id="116" name="Google Shape;116;p19"/>
          <p:cNvSpPr txBox="1">
            <a:spLocks noGrp="1"/>
          </p:cNvSpPr>
          <p:nvPr>
            <p:ph type="body" idx="2"/>
          </p:nvPr>
        </p:nvSpPr>
        <p:spPr>
          <a:xfrm>
            <a:off x="5863590" y="651510"/>
            <a:ext cx="2606100" cy="3840600"/>
          </a:xfrm>
          <a:prstGeom prst="rect">
            <a:avLst/>
          </a:prstGeom>
          <a:noFill/>
          <a:ln>
            <a:noFill/>
          </a:ln>
        </p:spPr>
        <p:txBody>
          <a:bodyPr spcFirstLastPara="1" wrap="square" lIns="68575" tIns="34275" rIns="68575" bIns="34275" anchor="ctr" anchorCtr="0">
            <a:noAutofit/>
          </a:bodyPr>
          <a:lstStyle>
            <a:lvl1pPr marL="457200" lvl="0" indent="-323850" algn="l" rtl="0">
              <a:lnSpc>
                <a:spcPct val="90000"/>
              </a:lnSpc>
              <a:spcBef>
                <a:spcPts val="900"/>
              </a:spcBef>
              <a:spcAft>
                <a:spcPts val="0"/>
              </a:spcAft>
              <a:buSzPts val="1500"/>
              <a:buChar char="●"/>
              <a:defRPr sz="1500"/>
            </a:lvl1pPr>
            <a:lvl2pPr marL="914400" lvl="1" indent="-317500" algn="l" rtl="0">
              <a:lnSpc>
                <a:spcPct val="90000"/>
              </a:lnSpc>
              <a:spcBef>
                <a:spcPts val="200"/>
              </a:spcBef>
              <a:spcAft>
                <a:spcPts val="0"/>
              </a:spcAft>
              <a:buSzPts val="1400"/>
              <a:buChar char="●"/>
              <a:defRPr sz="1400"/>
            </a:lvl2pPr>
            <a:lvl3pPr marL="1371600" lvl="2" indent="-304800" algn="l" rtl="0">
              <a:lnSpc>
                <a:spcPct val="90000"/>
              </a:lnSpc>
              <a:spcBef>
                <a:spcPts val="200"/>
              </a:spcBef>
              <a:spcAft>
                <a:spcPts val="0"/>
              </a:spcAft>
              <a:buSzPts val="1200"/>
              <a:buChar char="●"/>
              <a:defRPr sz="1200"/>
            </a:lvl3pPr>
            <a:lvl4pPr marL="1828800" lvl="3" indent="-298450" algn="l" rtl="0">
              <a:lnSpc>
                <a:spcPct val="90000"/>
              </a:lnSpc>
              <a:spcBef>
                <a:spcPts val="200"/>
              </a:spcBef>
              <a:spcAft>
                <a:spcPts val="0"/>
              </a:spcAft>
              <a:buSzPts val="1100"/>
              <a:buChar char="●"/>
              <a:defRPr sz="1100"/>
            </a:lvl4pPr>
            <a:lvl5pPr marL="2286000" lvl="4" indent="-298450" algn="l" rtl="0">
              <a:lnSpc>
                <a:spcPct val="90000"/>
              </a:lnSpc>
              <a:spcBef>
                <a:spcPts val="200"/>
              </a:spcBef>
              <a:spcAft>
                <a:spcPts val="0"/>
              </a:spcAft>
              <a:buSzPts val="1100"/>
              <a:buChar char="●"/>
              <a:defRPr sz="1100"/>
            </a:lvl5pPr>
            <a:lvl6pPr marL="2743200" lvl="5" indent="-298450" algn="l" rtl="0">
              <a:lnSpc>
                <a:spcPct val="90000"/>
              </a:lnSpc>
              <a:spcBef>
                <a:spcPts val="200"/>
              </a:spcBef>
              <a:spcAft>
                <a:spcPts val="0"/>
              </a:spcAft>
              <a:buSzPts val="1100"/>
              <a:buChar char="●"/>
              <a:defRPr sz="1100"/>
            </a:lvl6pPr>
            <a:lvl7pPr marL="3200400" lvl="6" indent="-298450" algn="l" rtl="0">
              <a:lnSpc>
                <a:spcPct val="90000"/>
              </a:lnSpc>
              <a:spcBef>
                <a:spcPts val="200"/>
              </a:spcBef>
              <a:spcAft>
                <a:spcPts val="0"/>
              </a:spcAft>
              <a:buSzPts val="1100"/>
              <a:buChar char="●"/>
              <a:defRPr sz="1100"/>
            </a:lvl7pPr>
            <a:lvl8pPr marL="3657600" lvl="7" indent="-298450" algn="l" rtl="0">
              <a:lnSpc>
                <a:spcPct val="90000"/>
              </a:lnSpc>
              <a:spcBef>
                <a:spcPts val="200"/>
              </a:spcBef>
              <a:spcAft>
                <a:spcPts val="0"/>
              </a:spcAft>
              <a:buSzPts val="1100"/>
              <a:buChar char="●"/>
              <a:defRPr sz="1100"/>
            </a:lvl8pPr>
            <a:lvl9pPr marL="4114800" lvl="8" indent="-298450" algn="l" rtl="0">
              <a:lnSpc>
                <a:spcPct val="90000"/>
              </a:lnSpc>
              <a:spcBef>
                <a:spcPts val="200"/>
              </a:spcBef>
              <a:spcAft>
                <a:spcPts val="200"/>
              </a:spcAft>
              <a:buSzPts val="1100"/>
              <a:buChar char="●"/>
              <a:defRPr sz="1100"/>
            </a:lvl9pPr>
          </a:lstStyle>
          <a:p>
            <a:endParaRPr/>
          </a:p>
        </p:txBody>
      </p:sp>
      <p:sp>
        <p:nvSpPr>
          <p:cNvPr id="117" name="Google Shape;117;p19"/>
          <p:cNvSpPr txBox="1">
            <a:spLocks noGrp="1"/>
          </p:cNvSpPr>
          <p:nvPr>
            <p:ph type="dt" idx="10"/>
          </p:nvPr>
        </p:nvSpPr>
        <p:spPr>
          <a:xfrm>
            <a:off x="196849"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8" name="Google Shape;118;p19"/>
          <p:cNvSpPr txBox="1">
            <a:spLocks noGrp="1"/>
          </p:cNvSpPr>
          <p:nvPr>
            <p:ph type="ftr" idx="11"/>
          </p:nvPr>
        </p:nvSpPr>
        <p:spPr>
          <a:xfrm>
            <a:off x="2901951" y="4767263"/>
            <a:ext cx="44337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9" name="Google Shape;119;p19"/>
          <p:cNvSpPr txBox="1">
            <a:spLocks noGrp="1"/>
          </p:cNvSpPr>
          <p:nvPr>
            <p:ph type="sldNum" idx="12"/>
          </p:nvPr>
        </p:nvSpPr>
        <p:spPr>
          <a:xfrm>
            <a:off x="7975601" y="4767263"/>
            <a:ext cx="11481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JM"/>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0"/>
        <p:cNvGrpSpPr/>
        <p:nvPr/>
      </p:nvGrpSpPr>
      <p:grpSpPr>
        <a:xfrm>
          <a:off x="0" y="0"/>
          <a:ext cx="0" cy="0"/>
          <a:chOff x="0" y="0"/>
          <a:chExt cx="0" cy="0"/>
        </a:xfrm>
      </p:grpSpPr>
      <p:sp>
        <p:nvSpPr>
          <p:cNvPr id="121" name="Google Shape;121;p20"/>
          <p:cNvSpPr txBox="1">
            <a:spLocks noGrp="1"/>
          </p:cNvSpPr>
          <p:nvPr>
            <p:ph type="title"/>
          </p:nvPr>
        </p:nvSpPr>
        <p:spPr>
          <a:xfrm>
            <a:off x="189689" y="842878"/>
            <a:ext cx="2210700" cy="34509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rgbClr val="FFFFFF"/>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2" name="Google Shape;122;p20"/>
          <p:cNvSpPr txBox="1">
            <a:spLocks noGrp="1"/>
          </p:cNvSpPr>
          <p:nvPr>
            <p:ph type="body" idx="1"/>
          </p:nvPr>
        </p:nvSpPr>
        <p:spPr>
          <a:xfrm>
            <a:off x="2900934" y="767690"/>
            <a:ext cx="2606100" cy="6057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0"/>
              </a:spcBef>
              <a:spcAft>
                <a:spcPts val="0"/>
              </a:spcAft>
              <a:buSzPts val="1500"/>
              <a:buNone/>
              <a:defRPr sz="1500" b="1">
                <a:solidFill>
                  <a:srgbClr val="595959"/>
                </a:solidFill>
              </a:defRPr>
            </a:lvl1pPr>
            <a:lvl2pPr marL="914400" lvl="1" indent="-228600" algn="l" rtl="0">
              <a:lnSpc>
                <a:spcPct val="90000"/>
              </a:lnSpc>
              <a:spcBef>
                <a:spcPts val="200"/>
              </a:spcBef>
              <a:spcAft>
                <a:spcPts val="0"/>
              </a:spcAft>
              <a:buSzPts val="1500"/>
              <a:buNone/>
              <a:defRPr sz="1500" b="1"/>
            </a:lvl2pPr>
            <a:lvl3pPr marL="1371600" lvl="2" indent="-228600" algn="l" rtl="0">
              <a:lnSpc>
                <a:spcPct val="90000"/>
              </a:lnSpc>
              <a:spcBef>
                <a:spcPts val="200"/>
              </a:spcBef>
              <a:spcAft>
                <a:spcPts val="0"/>
              </a:spcAft>
              <a:buSzPts val="1400"/>
              <a:buNone/>
              <a:defRPr sz="1400" b="1"/>
            </a:lvl3pPr>
            <a:lvl4pPr marL="1828800" lvl="3" indent="-228600" algn="l" rtl="0">
              <a:lnSpc>
                <a:spcPct val="90000"/>
              </a:lnSpc>
              <a:spcBef>
                <a:spcPts val="200"/>
              </a:spcBef>
              <a:spcAft>
                <a:spcPts val="0"/>
              </a:spcAft>
              <a:buSzPts val="1200"/>
              <a:buNone/>
              <a:defRPr sz="1200" b="1"/>
            </a:lvl4pPr>
            <a:lvl5pPr marL="2286000" lvl="4" indent="-228600" algn="l" rtl="0">
              <a:lnSpc>
                <a:spcPct val="90000"/>
              </a:lnSpc>
              <a:spcBef>
                <a:spcPts val="200"/>
              </a:spcBef>
              <a:spcAft>
                <a:spcPts val="0"/>
              </a:spcAft>
              <a:buSzPts val="1200"/>
              <a:buNone/>
              <a:defRPr sz="1200" b="1"/>
            </a:lvl5pPr>
            <a:lvl6pPr marL="2743200" lvl="5" indent="-228600" algn="l" rtl="0">
              <a:lnSpc>
                <a:spcPct val="90000"/>
              </a:lnSpc>
              <a:spcBef>
                <a:spcPts val="200"/>
              </a:spcBef>
              <a:spcAft>
                <a:spcPts val="0"/>
              </a:spcAft>
              <a:buSzPts val="1200"/>
              <a:buNone/>
              <a:defRPr sz="1200" b="1"/>
            </a:lvl6pPr>
            <a:lvl7pPr marL="3200400" lvl="6" indent="-228600" algn="l" rtl="0">
              <a:lnSpc>
                <a:spcPct val="90000"/>
              </a:lnSpc>
              <a:spcBef>
                <a:spcPts val="200"/>
              </a:spcBef>
              <a:spcAft>
                <a:spcPts val="0"/>
              </a:spcAft>
              <a:buSzPts val="1200"/>
              <a:buNone/>
              <a:defRPr sz="1200" b="1"/>
            </a:lvl7pPr>
            <a:lvl8pPr marL="3657600" lvl="7" indent="-228600" algn="l" rtl="0">
              <a:lnSpc>
                <a:spcPct val="90000"/>
              </a:lnSpc>
              <a:spcBef>
                <a:spcPts val="200"/>
              </a:spcBef>
              <a:spcAft>
                <a:spcPts val="0"/>
              </a:spcAft>
              <a:buSzPts val="1200"/>
              <a:buNone/>
              <a:defRPr sz="1200" b="1"/>
            </a:lvl8pPr>
            <a:lvl9pPr marL="4114800" lvl="8" indent="-228600" algn="l" rtl="0">
              <a:lnSpc>
                <a:spcPct val="90000"/>
              </a:lnSpc>
              <a:spcBef>
                <a:spcPts val="200"/>
              </a:spcBef>
              <a:spcAft>
                <a:spcPts val="200"/>
              </a:spcAft>
              <a:buSzPts val="1200"/>
              <a:buNone/>
              <a:defRPr sz="1200" b="1"/>
            </a:lvl9pPr>
          </a:lstStyle>
          <a:p>
            <a:endParaRPr/>
          </a:p>
        </p:txBody>
      </p:sp>
      <p:sp>
        <p:nvSpPr>
          <p:cNvPr id="123" name="Google Shape;123;p20"/>
          <p:cNvSpPr txBox="1">
            <a:spLocks noGrp="1"/>
          </p:cNvSpPr>
          <p:nvPr>
            <p:ph type="body" idx="2"/>
          </p:nvPr>
        </p:nvSpPr>
        <p:spPr>
          <a:xfrm>
            <a:off x="2900934" y="1448202"/>
            <a:ext cx="2606100" cy="3017400"/>
          </a:xfrm>
          <a:prstGeom prst="rect">
            <a:avLst/>
          </a:prstGeom>
          <a:noFill/>
          <a:ln>
            <a:noFill/>
          </a:ln>
        </p:spPr>
        <p:txBody>
          <a:bodyPr spcFirstLastPara="1" wrap="square" lIns="68575" tIns="34275" rIns="68575" bIns="34275" anchor="ctr" anchorCtr="0">
            <a:noAutofit/>
          </a:bodyPr>
          <a:lstStyle>
            <a:lvl1pPr marL="457200" lvl="0" indent="-323850" algn="l" rtl="0">
              <a:lnSpc>
                <a:spcPct val="90000"/>
              </a:lnSpc>
              <a:spcBef>
                <a:spcPts val="900"/>
              </a:spcBef>
              <a:spcAft>
                <a:spcPts val="0"/>
              </a:spcAft>
              <a:buSzPts val="1500"/>
              <a:buChar char="●"/>
              <a:defRPr sz="1500"/>
            </a:lvl1pPr>
            <a:lvl2pPr marL="914400" lvl="1" indent="-317500" algn="l" rtl="0">
              <a:lnSpc>
                <a:spcPct val="90000"/>
              </a:lnSpc>
              <a:spcBef>
                <a:spcPts val="200"/>
              </a:spcBef>
              <a:spcAft>
                <a:spcPts val="0"/>
              </a:spcAft>
              <a:buSzPts val="1400"/>
              <a:buChar char="●"/>
              <a:defRPr sz="1400"/>
            </a:lvl2pPr>
            <a:lvl3pPr marL="1371600" lvl="2" indent="-304800" algn="l" rtl="0">
              <a:lnSpc>
                <a:spcPct val="90000"/>
              </a:lnSpc>
              <a:spcBef>
                <a:spcPts val="200"/>
              </a:spcBef>
              <a:spcAft>
                <a:spcPts val="0"/>
              </a:spcAft>
              <a:buSzPts val="1200"/>
              <a:buChar char="●"/>
              <a:defRPr sz="1200"/>
            </a:lvl3pPr>
            <a:lvl4pPr marL="1828800" lvl="3" indent="-298450" algn="l" rtl="0">
              <a:lnSpc>
                <a:spcPct val="90000"/>
              </a:lnSpc>
              <a:spcBef>
                <a:spcPts val="200"/>
              </a:spcBef>
              <a:spcAft>
                <a:spcPts val="0"/>
              </a:spcAft>
              <a:buSzPts val="1100"/>
              <a:buChar char="●"/>
              <a:defRPr sz="1100"/>
            </a:lvl4pPr>
            <a:lvl5pPr marL="2286000" lvl="4" indent="-298450" algn="l" rtl="0">
              <a:lnSpc>
                <a:spcPct val="90000"/>
              </a:lnSpc>
              <a:spcBef>
                <a:spcPts val="200"/>
              </a:spcBef>
              <a:spcAft>
                <a:spcPts val="0"/>
              </a:spcAft>
              <a:buSzPts val="1100"/>
              <a:buChar char="●"/>
              <a:defRPr sz="1100"/>
            </a:lvl5pPr>
            <a:lvl6pPr marL="2743200" lvl="5" indent="-298450" algn="l" rtl="0">
              <a:lnSpc>
                <a:spcPct val="90000"/>
              </a:lnSpc>
              <a:spcBef>
                <a:spcPts val="200"/>
              </a:spcBef>
              <a:spcAft>
                <a:spcPts val="0"/>
              </a:spcAft>
              <a:buSzPts val="1100"/>
              <a:buChar char="●"/>
              <a:defRPr sz="1100"/>
            </a:lvl6pPr>
            <a:lvl7pPr marL="3200400" lvl="6" indent="-298450" algn="l" rtl="0">
              <a:lnSpc>
                <a:spcPct val="90000"/>
              </a:lnSpc>
              <a:spcBef>
                <a:spcPts val="200"/>
              </a:spcBef>
              <a:spcAft>
                <a:spcPts val="0"/>
              </a:spcAft>
              <a:buSzPts val="1100"/>
              <a:buChar char="●"/>
              <a:defRPr sz="1100"/>
            </a:lvl7pPr>
            <a:lvl8pPr marL="3657600" lvl="7" indent="-298450" algn="l" rtl="0">
              <a:lnSpc>
                <a:spcPct val="90000"/>
              </a:lnSpc>
              <a:spcBef>
                <a:spcPts val="200"/>
              </a:spcBef>
              <a:spcAft>
                <a:spcPts val="0"/>
              </a:spcAft>
              <a:buSzPts val="1100"/>
              <a:buChar char="●"/>
              <a:defRPr sz="1100"/>
            </a:lvl8pPr>
            <a:lvl9pPr marL="4114800" lvl="8" indent="-298450" algn="l" rtl="0">
              <a:lnSpc>
                <a:spcPct val="90000"/>
              </a:lnSpc>
              <a:spcBef>
                <a:spcPts val="200"/>
              </a:spcBef>
              <a:spcAft>
                <a:spcPts val="200"/>
              </a:spcAft>
              <a:buSzPts val="1100"/>
              <a:buChar char="●"/>
              <a:defRPr sz="1100"/>
            </a:lvl9pPr>
          </a:lstStyle>
          <a:p>
            <a:endParaRPr/>
          </a:p>
        </p:txBody>
      </p:sp>
      <p:sp>
        <p:nvSpPr>
          <p:cNvPr id="124" name="Google Shape;124;p20"/>
          <p:cNvSpPr txBox="1">
            <a:spLocks noGrp="1"/>
          </p:cNvSpPr>
          <p:nvPr>
            <p:ph type="body" idx="3"/>
          </p:nvPr>
        </p:nvSpPr>
        <p:spPr>
          <a:xfrm>
            <a:off x="5863847" y="767690"/>
            <a:ext cx="2606100" cy="6099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0"/>
              </a:spcBef>
              <a:spcAft>
                <a:spcPts val="0"/>
              </a:spcAft>
              <a:buSzPts val="1500"/>
              <a:buNone/>
              <a:defRPr sz="1500" b="1">
                <a:solidFill>
                  <a:srgbClr val="595959"/>
                </a:solidFill>
              </a:defRPr>
            </a:lvl1pPr>
            <a:lvl2pPr marL="914400" lvl="1" indent="-228600" algn="l" rtl="0">
              <a:lnSpc>
                <a:spcPct val="90000"/>
              </a:lnSpc>
              <a:spcBef>
                <a:spcPts val="200"/>
              </a:spcBef>
              <a:spcAft>
                <a:spcPts val="0"/>
              </a:spcAft>
              <a:buSzPts val="1500"/>
              <a:buNone/>
              <a:defRPr sz="1500" b="1"/>
            </a:lvl2pPr>
            <a:lvl3pPr marL="1371600" lvl="2" indent="-228600" algn="l" rtl="0">
              <a:lnSpc>
                <a:spcPct val="90000"/>
              </a:lnSpc>
              <a:spcBef>
                <a:spcPts val="200"/>
              </a:spcBef>
              <a:spcAft>
                <a:spcPts val="0"/>
              </a:spcAft>
              <a:buSzPts val="1400"/>
              <a:buNone/>
              <a:defRPr sz="1400" b="1"/>
            </a:lvl3pPr>
            <a:lvl4pPr marL="1828800" lvl="3" indent="-228600" algn="l" rtl="0">
              <a:lnSpc>
                <a:spcPct val="90000"/>
              </a:lnSpc>
              <a:spcBef>
                <a:spcPts val="200"/>
              </a:spcBef>
              <a:spcAft>
                <a:spcPts val="0"/>
              </a:spcAft>
              <a:buSzPts val="1200"/>
              <a:buNone/>
              <a:defRPr sz="1200" b="1"/>
            </a:lvl4pPr>
            <a:lvl5pPr marL="2286000" lvl="4" indent="-228600" algn="l" rtl="0">
              <a:lnSpc>
                <a:spcPct val="90000"/>
              </a:lnSpc>
              <a:spcBef>
                <a:spcPts val="200"/>
              </a:spcBef>
              <a:spcAft>
                <a:spcPts val="0"/>
              </a:spcAft>
              <a:buSzPts val="1200"/>
              <a:buNone/>
              <a:defRPr sz="1200" b="1"/>
            </a:lvl5pPr>
            <a:lvl6pPr marL="2743200" lvl="5" indent="-228600" algn="l" rtl="0">
              <a:lnSpc>
                <a:spcPct val="90000"/>
              </a:lnSpc>
              <a:spcBef>
                <a:spcPts val="200"/>
              </a:spcBef>
              <a:spcAft>
                <a:spcPts val="0"/>
              </a:spcAft>
              <a:buSzPts val="1200"/>
              <a:buNone/>
              <a:defRPr sz="1200" b="1"/>
            </a:lvl6pPr>
            <a:lvl7pPr marL="3200400" lvl="6" indent="-228600" algn="l" rtl="0">
              <a:lnSpc>
                <a:spcPct val="90000"/>
              </a:lnSpc>
              <a:spcBef>
                <a:spcPts val="200"/>
              </a:spcBef>
              <a:spcAft>
                <a:spcPts val="0"/>
              </a:spcAft>
              <a:buSzPts val="1200"/>
              <a:buNone/>
              <a:defRPr sz="1200" b="1"/>
            </a:lvl7pPr>
            <a:lvl8pPr marL="3657600" lvl="7" indent="-228600" algn="l" rtl="0">
              <a:lnSpc>
                <a:spcPct val="90000"/>
              </a:lnSpc>
              <a:spcBef>
                <a:spcPts val="200"/>
              </a:spcBef>
              <a:spcAft>
                <a:spcPts val="0"/>
              </a:spcAft>
              <a:buSzPts val="1200"/>
              <a:buNone/>
              <a:defRPr sz="1200" b="1"/>
            </a:lvl8pPr>
            <a:lvl9pPr marL="4114800" lvl="8" indent="-228600" algn="l" rtl="0">
              <a:lnSpc>
                <a:spcPct val="90000"/>
              </a:lnSpc>
              <a:spcBef>
                <a:spcPts val="200"/>
              </a:spcBef>
              <a:spcAft>
                <a:spcPts val="200"/>
              </a:spcAft>
              <a:buSzPts val="1200"/>
              <a:buNone/>
              <a:defRPr sz="1200" b="1"/>
            </a:lvl9pPr>
          </a:lstStyle>
          <a:p>
            <a:endParaRPr/>
          </a:p>
        </p:txBody>
      </p:sp>
      <p:sp>
        <p:nvSpPr>
          <p:cNvPr id="125" name="Google Shape;125;p20"/>
          <p:cNvSpPr txBox="1">
            <a:spLocks noGrp="1"/>
          </p:cNvSpPr>
          <p:nvPr>
            <p:ph type="body" idx="4"/>
          </p:nvPr>
        </p:nvSpPr>
        <p:spPr>
          <a:xfrm>
            <a:off x="5863847" y="1448202"/>
            <a:ext cx="2606100" cy="3017400"/>
          </a:xfrm>
          <a:prstGeom prst="rect">
            <a:avLst/>
          </a:prstGeom>
          <a:noFill/>
          <a:ln>
            <a:noFill/>
          </a:ln>
        </p:spPr>
        <p:txBody>
          <a:bodyPr spcFirstLastPara="1" wrap="square" lIns="68575" tIns="34275" rIns="68575" bIns="34275" anchor="ctr" anchorCtr="0">
            <a:noAutofit/>
          </a:bodyPr>
          <a:lstStyle>
            <a:lvl1pPr marL="457200" lvl="0" indent="-323850" algn="l" rtl="0">
              <a:lnSpc>
                <a:spcPct val="90000"/>
              </a:lnSpc>
              <a:spcBef>
                <a:spcPts val="900"/>
              </a:spcBef>
              <a:spcAft>
                <a:spcPts val="0"/>
              </a:spcAft>
              <a:buSzPts val="1500"/>
              <a:buChar char="●"/>
              <a:defRPr sz="1500"/>
            </a:lvl1pPr>
            <a:lvl2pPr marL="914400" lvl="1" indent="-317500" algn="l" rtl="0">
              <a:lnSpc>
                <a:spcPct val="90000"/>
              </a:lnSpc>
              <a:spcBef>
                <a:spcPts val="200"/>
              </a:spcBef>
              <a:spcAft>
                <a:spcPts val="0"/>
              </a:spcAft>
              <a:buSzPts val="1400"/>
              <a:buChar char="●"/>
              <a:defRPr sz="1400"/>
            </a:lvl2pPr>
            <a:lvl3pPr marL="1371600" lvl="2" indent="-304800" algn="l" rtl="0">
              <a:lnSpc>
                <a:spcPct val="90000"/>
              </a:lnSpc>
              <a:spcBef>
                <a:spcPts val="200"/>
              </a:spcBef>
              <a:spcAft>
                <a:spcPts val="0"/>
              </a:spcAft>
              <a:buSzPts val="1200"/>
              <a:buChar char="●"/>
              <a:defRPr sz="1200"/>
            </a:lvl3pPr>
            <a:lvl4pPr marL="1828800" lvl="3" indent="-298450" algn="l" rtl="0">
              <a:lnSpc>
                <a:spcPct val="90000"/>
              </a:lnSpc>
              <a:spcBef>
                <a:spcPts val="200"/>
              </a:spcBef>
              <a:spcAft>
                <a:spcPts val="0"/>
              </a:spcAft>
              <a:buSzPts val="1100"/>
              <a:buChar char="●"/>
              <a:defRPr sz="1100"/>
            </a:lvl4pPr>
            <a:lvl5pPr marL="2286000" lvl="4" indent="-298450" algn="l" rtl="0">
              <a:lnSpc>
                <a:spcPct val="90000"/>
              </a:lnSpc>
              <a:spcBef>
                <a:spcPts val="200"/>
              </a:spcBef>
              <a:spcAft>
                <a:spcPts val="0"/>
              </a:spcAft>
              <a:buSzPts val="1100"/>
              <a:buChar char="●"/>
              <a:defRPr sz="1100"/>
            </a:lvl5pPr>
            <a:lvl6pPr marL="2743200" lvl="5" indent="-298450" algn="l" rtl="0">
              <a:lnSpc>
                <a:spcPct val="90000"/>
              </a:lnSpc>
              <a:spcBef>
                <a:spcPts val="200"/>
              </a:spcBef>
              <a:spcAft>
                <a:spcPts val="0"/>
              </a:spcAft>
              <a:buSzPts val="1100"/>
              <a:buChar char="●"/>
              <a:defRPr sz="1100"/>
            </a:lvl6pPr>
            <a:lvl7pPr marL="3200400" lvl="6" indent="-298450" algn="l" rtl="0">
              <a:lnSpc>
                <a:spcPct val="90000"/>
              </a:lnSpc>
              <a:spcBef>
                <a:spcPts val="200"/>
              </a:spcBef>
              <a:spcAft>
                <a:spcPts val="0"/>
              </a:spcAft>
              <a:buSzPts val="1100"/>
              <a:buChar char="●"/>
              <a:defRPr sz="1100"/>
            </a:lvl7pPr>
            <a:lvl8pPr marL="3657600" lvl="7" indent="-298450" algn="l" rtl="0">
              <a:lnSpc>
                <a:spcPct val="90000"/>
              </a:lnSpc>
              <a:spcBef>
                <a:spcPts val="200"/>
              </a:spcBef>
              <a:spcAft>
                <a:spcPts val="0"/>
              </a:spcAft>
              <a:buSzPts val="1100"/>
              <a:buChar char="●"/>
              <a:defRPr sz="1100"/>
            </a:lvl8pPr>
            <a:lvl9pPr marL="4114800" lvl="8" indent="-298450" algn="l" rtl="0">
              <a:lnSpc>
                <a:spcPct val="90000"/>
              </a:lnSpc>
              <a:spcBef>
                <a:spcPts val="200"/>
              </a:spcBef>
              <a:spcAft>
                <a:spcPts val="200"/>
              </a:spcAft>
              <a:buSzPts val="1100"/>
              <a:buChar char="●"/>
              <a:defRPr sz="1100"/>
            </a:lvl9pPr>
          </a:lstStyle>
          <a:p>
            <a:endParaRPr/>
          </a:p>
        </p:txBody>
      </p:sp>
      <p:sp>
        <p:nvSpPr>
          <p:cNvPr id="126" name="Google Shape;126;p20"/>
          <p:cNvSpPr txBox="1">
            <a:spLocks noGrp="1"/>
          </p:cNvSpPr>
          <p:nvPr>
            <p:ph type="dt" idx="10"/>
          </p:nvPr>
        </p:nvSpPr>
        <p:spPr>
          <a:xfrm>
            <a:off x="196849"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7" name="Google Shape;127;p20"/>
          <p:cNvSpPr txBox="1">
            <a:spLocks noGrp="1"/>
          </p:cNvSpPr>
          <p:nvPr>
            <p:ph type="ftr" idx="11"/>
          </p:nvPr>
        </p:nvSpPr>
        <p:spPr>
          <a:xfrm>
            <a:off x="2901951" y="4767263"/>
            <a:ext cx="44337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8" name="Google Shape;128;p20"/>
          <p:cNvSpPr txBox="1">
            <a:spLocks noGrp="1"/>
          </p:cNvSpPr>
          <p:nvPr>
            <p:ph type="sldNum" idx="12"/>
          </p:nvPr>
        </p:nvSpPr>
        <p:spPr>
          <a:xfrm>
            <a:off x="7975601" y="4767263"/>
            <a:ext cx="11481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JM"/>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9"/>
        <p:cNvGrpSpPr/>
        <p:nvPr/>
      </p:nvGrpSpPr>
      <p:grpSpPr>
        <a:xfrm>
          <a:off x="0" y="0"/>
          <a:ext cx="0" cy="0"/>
          <a:chOff x="0" y="0"/>
          <a:chExt cx="0" cy="0"/>
        </a:xfrm>
      </p:grpSpPr>
      <p:sp>
        <p:nvSpPr>
          <p:cNvPr id="130" name="Google Shape;130;p21"/>
          <p:cNvSpPr txBox="1">
            <a:spLocks noGrp="1"/>
          </p:cNvSpPr>
          <p:nvPr>
            <p:ph type="title"/>
          </p:nvPr>
        </p:nvSpPr>
        <p:spPr>
          <a:xfrm>
            <a:off x="192024" y="857250"/>
            <a:ext cx="2126100" cy="17832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rgbClr val="FFFFFF"/>
              </a:buClr>
              <a:buSzPts val="2400"/>
              <a:buFont typeface="Corbel"/>
              <a:buNone/>
              <a:defRPr sz="2400" b="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1" name="Google Shape;131;p21"/>
          <p:cNvSpPr txBox="1">
            <a:spLocks noGrp="1"/>
          </p:cNvSpPr>
          <p:nvPr>
            <p:ph type="body" idx="1"/>
          </p:nvPr>
        </p:nvSpPr>
        <p:spPr>
          <a:xfrm>
            <a:off x="2900934" y="651510"/>
            <a:ext cx="5486400" cy="3840600"/>
          </a:xfrm>
          <a:prstGeom prst="rect">
            <a:avLst/>
          </a:prstGeom>
          <a:noFill/>
          <a:ln>
            <a:noFill/>
          </a:ln>
        </p:spPr>
        <p:txBody>
          <a:bodyPr spcFirstLastPara="1" wrap="square" lIns="68575" tIns="34275" rIns="68575" bIns="34275" anchor="ctr" anchorCtr="0">
            <a:noAutofit/>
          </a:bodyPr>
          <a:lstStyle>
            <a:lvl1pPr marL="457200" lvl="0" indent="-323850" algn="l" rtl="0">
              <a:lnSpc>
                <a:spcPct val="90000"/>
              </a:lnSpc>
              <a:spcBef>
                <a:spcPts val="900"/>
              </a:spcBef>
              <a:spcAft>
                <a:spcPts val="0"/>
              </a:spcAft>
              <a:buSzPts val="1500"/>
              <a:buChar char="●"/>
              <a:defRPr sz="1500"/>
            </a:lvl1pPr>
            <a:lvl2pPr marL="914400" lvl="1" indent="-317500" algn="l" rtl="0">
              <a:lnSpc>
                <a:spcPct val="90000"/>
              </a:lnSpc>
              <a:spcBef>
                <a:spcPts val="200"/>
              </a:spcBef>
              <a:spcAft>
                <a:spcPts val="0"/>
              </a:spcAft>
              <a:buSzPts val="1400"/>
              <a:buChar char="●"/>
              <a:defRPr sz="1400"/>
            </a:lvl2pPr>
            <a:lvl3pPr marL="1371600" lvl="2" indent="-304800" algn="l" rtl="0">
              <a:lnSpc>
                <a:spcPct val="90000"/>
              </a:lnSpc>
              <a:spcBef>
                <a:spcPts val="200"/>
              </a:spcBef>
              <a:spcAft>
                <a:spcPts val="0"/>
              </a:spcAft>
              <a:buSzPts val="1200"/>
              <a:buChar char="●"/>
              <a:defRPr sz="1200"/>
            </a:lvl3pPr>
            <a:lvl4pPr marL="1828800" lvl="3" indent="-298450" algn="l" rtl="0">
              <a:lnSpc>
                <a:spcPct val="90000"/>
              </a:lnSpc>
              <a:spcBef>
                <a:spcPts val="200"/>
              </a:spcBef>
              <a:spcAft>
                <a:spcPts val="0"/>
              </a:spcAft>
              <a:buSzPts val="1100"/>
              <a:buChar char="●"/>
              <a:defRPr sz="1100"/>
            </a:lvl4pPr>
            <a:lvl5pPr marL="2286000" lvl="4" indent="-298450" algn="l" rtl="0">
              <a:lnSpc>
                <a:spcPct val="90000"/>
              </a:lnSpc>
              <a:spcBef>
                <a:spcPts val="200"/>
              </a:spcBef>
              <a:spcAft>
                <a:spcPts val="0"/>
              </a:spcAft>
              <a:buSzPts val="1100"/>
              <a:buChar char="●"/>
              <a:defRPr sz="1100"/>
            </a:lvl5pPr>
            <a:lvl6pPr marL="2743200" lvl="5" indent="-298450" algn="l" rtl="0">
              <a:lnSpc>
                <a:spcPct val="90000"/>
              </a:lnSpc>
              <a:spcBef>
                <a:spcPts val="200"/>
              </a:spcBef>
              <a:spcAft>
                <a:spcPts val="0"/>
              </a:spcAft>
              <a:buSzPts val="1100"/>
              <a:buChar char="●"/>
              <a:defRPr sz="1100"/>
            </a:lvl6pPr>
            <a:lvl7pPr marL="3200400" lvl="6" indent="-298450" algn="l" rtl="0">
              <a:lnSpc>
                <a:spcPct val="90000"/>
              </a:lnSpc>
              <a:spcBef>
                <a:spcPts val="200"/>
              </a:spcBef>
              <a:spcAft>
                <a:spcPts val="0"/>
              </a:spcAft>
              <a:buSzPts val="1100"/>
              <a:buChar char="●"/>
              <a:defRPr sz="1100"/>
            </a:lvl7pPr>
            <a:lvl8pPr marL="3657600" lvl="7" indent="-298450" algn="l" rtl="0">
              <a:lnSpc>
                <a:spcPct val="90000"/>
              </a:lnSpc>
              <a:spcBef>
                <a:spcPts val="200"/>
              </a:spcBef>
              <a:spcAft>
                <a:spcPts val="0"/>
              </a:spcAft>
              <a:buSzPts val="1100"/>
              <a:buChar char="●"/>
              <a:defRPr sz="1100"/>
            </a:lvl8pPr>
            <a:lvl9pPr marL="4114800" lvl="8" indent="-298450" algn="l" rtl="0">
              <a:lnSpc>
                <a:spcPct val="90000"/>
              </a:lnSpc>
              <a:spcBef>
                <a:spcPts val="200"/>
              </a:spcBef>
              <a:spcAft>
                <a:spcPts val="200"/>
              </a:spcAft>
              <a:buSzPts val="1100"/>
              <a:buChar char="●"/>
              <a:defRPr sz="1100"/>
            </a:lvl9pPr>
          </a:lstStyle>
          <a:p>
            <a:endParaRPr/>
          </a:p>
        </p:txBody>
      </p:sp>
      <p:sp>
        <p:nvSpPr>
          <p:cNvPr id="132" name="Google Shape;132;p21"/>
          <p:cNvSpPr txBox="1">
            <a:spLocks noGrp="1"/>
          </p:cNvSpPr>
          <p:nvPr>
            <p:ph type="body" idx="2"/>
          </p:nvPr>
        </p:nvSpPr>
        <p:spPr>
          <a:xfrm>
            <a:off x="192024" y="2620632"/>
            <a:ext cx="2126100" cy="1741500"/>
          </a:xfrm>
          <a:prstGeom prst="rect">
            <a:avLst/>
          </a:prstGeom>
          <a:noFill/>
          <a:ln>
            <a:noFill/>
          </a:ln>
        </p:spPr>
        <p:txBody>
          <a:bodyPr spcFirstLastPara="1" wrap="square" lIns="68575" tIns="34275" rIns="68575" bIns="34275" anchor="t" anchorCtr="0">
            <a:noAutofit/>
          </a:bodyPr>
          <a:lstStyle>
            <a:lvl1pPr marL="457200" lvl="0" indent="-228600" algn="l" rtl="0">
              <a:lnSpc>
                <a:spcPct val="100000"/>
              </a:lnSpc>
              <a:spcBef>
                <a:spcPts val="900"/>
              </a:spcBef>
              <a:spcAft>
                <a:spcPts val="0"/>
              </a:spcAft>
              <a:buSzPts val="1100"/>
              <a:buNone/>
              <a:defRPr sz="1100">
                <a:solidFill>
                  <a:srgbClr val="FFFFFF"/>
                </a:solidFill>
              </a:defRPr>
            </a:lvl1pPr>
            <a:lvl2pPr marL="914400" lvl="1" indent="-228600" algn="l" rtl="0">
              <a:lnSpc>
                <a:spcPct val="90000"/>
              </a:lnSpc>
              <a:spcBef>
                <a:spcPts val="200"/>
              </a:spcBef>
              <a:spcAft>
                <a:spcPts val="0"/>
              </a:spcAft>
              <a:buSzPts val="900"/>
              <a:buNone/>
              <a:defRPr sz="900"/>
            </a:lvl2pPr>
            <a:lvl3pPr marL="1371600" lvl="2" indent="-228600" algn="l" rtl="0">
              <a:lnSpc>
                <a:spcPct val="90000"/>
              </a:lnSpc>
              <a:spcBef>
                <a:spcPts val="200"/>
              </a:spcBef>
              <a:spcAft>
                <a:spcPts val="0"/>
              </a:spcAft>
              <a:buSzPts val="800"/>
              <a:buNone/>
              <a:defRPr sz="800"/>
            </a:lvl3pPr>
            <a:lvl4pPr marL="1828800" lvl="3" indent="-228600" algn="l" rtl="0">
              <a:lnSpc>
                <a:spcPct val="90000"/>
              </a:lnSpc>
              <a:spcBef>
                <a:spcPts val="200"/>
              </a:spcBef>
              <a:spcAft>
                <a:spcPts val="0"/>
              </a:spcAft>
              <a:buSzPts val="700"/>
              <a:buNone/>
              <a:defRPr sz="700"/>
            </a:lvl4pPr>
            <a:lvl5pPr marL="2286000" lvl="4" indent="-228600" algn="l" rtl="0">
              <a:lnSpc>
                <a:spcPct val="90000"/>
              </a:lnSpc>
              <a:spcBef>
                <a:spcPts val="200"/>
              </a:spcBef>
              <a:spcAft>
                <a:spcPts val="0"/>
              </a:spcAft>
              <a:buSzPts val="700"/>
              <a:buNone/>
              <a:defRPr sz="700"/>
            </a:lvl5pPr>
            <a:lvl6pPr marL="2743200" lvl="5" indent="-228600" algn="l" rtl="0">
              <a:lnSpc>
                <a:spcPct val="90000"/>
              </a:lnSpc>
              <a:spcBef>
                <a:spcPts val="200"/>
              </a:spcBef>
              <a:spcAft>
                <a:spcPts val="0"/>
              </a:spcAft>
              <a:buSzPts val="700"/>
              <a:buNone/>
              <a:defRPr sz="700"/>
            </a:lvl6pPr>
            <a:lvl7pPr marL="3200400" lvl="6" indent="-228600" algn="l" rtl="0">
              <a:lnSpc>
                <a:spcPct val="90000"/>
              </a:lnSpc>
              <a:spcBef>
                <a:spcPts val="200"/>
              </a:spcBef>
              <a:spcAft>
                <a:spcPts val="0"/>
              </a:spcAft>
              <a:buSzPts val="700"/>
              <a:buNone/>
              <a:defRPr sz="700"/>
            </a:lvl7pPr>
            <a:lvl8pPr marL="3657600" lvl="7" indent="-228600" algn="l" rtl="0">
              <a:lnSpc>
                <a:spcPct val="90000"/>
              </a:lnSpc>
              <a:spcBef>
                <a:spcPts val="200"/>
              </a:spcBef>
              <a:spcAft>
                <a:spcPts val="0"/>
              </a:spcAft>
              <a:buSzPts val="700"/>
              <a:buNone/>
              <a:defRPr sz="700"/>
            </a:lvl8pPr>
            <a:lvl9pPr marL="4114800" lvl="8" indent="-228600" algn="l" rtl="0">
              <a:lnSpc>
                <a:spcPct val="90000"/>
              </a:lnSpc>
              <a:spcBef>
                <a:spcPts val="200"/>
              </a:spcBef>
              <a:spcAft>
                <a:spcPts val="200"/>
              </a:spcAft>
              <a:buSzPts val="700"/>
              <a:buNone/>
              <a:defRPr sz="700"/>
            </a:lvl9pPr>
          </a:lstStyle>
          <a:p>
            <a:endParaRPr/>
          </a:p>
        </p:txBody>
      </p:sp>
      <p:sp>
        <p:nvSpPr>
          <p:cNvPr id="133" name="Google Shape;133;p21"/>
          <p:cNvSpPr txBox="1">
            <a:spLocks noGrp="1"/>
          </p:cNvSpPr>
          <p:nvPr>
            <p:ph type="dt" idx="10"/>
          </p:nvPr>
        </p:nvSpPr>
        <p:spPr>
          <a:xfrm>
            <a:off x="196849"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4" name="Google Shape;134;p21"/>
          <p:cNvSpPr txBox="1">
            <a:spLocks noGrp="1"/>
          </p:cNvSpPr>
          <p:nvPr>
            <p:ph type="ftr" idx="11"/>
          </p:nvPr>
        </p:nvSpPr>
        <p:spPr>
          <a:xfrm>
            <a:off x="2901951" y="4767263"/>
            <a:ext cx="44337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5" name="Google Shape;135;p21"/>
          <p:cNvSpPr txBox="1">
            <a:spLocks noGrp="1"/>
          </p:cNvSpPr>
          <p:nvPr>
            <p:ph type="sldNum" idx="12"/>
          </p:nvPr>
        </p:nvSpPr>
        <p:spPr>
          <a:xfrm>
            <a:off x="7975601" y="4767263"/>
            <a:ext cx="11481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J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General">
  <p:cSld name="CUSTOM_4">
    <p:spTree>
      <p:nvGrpSpPr>
        <p:cNvPr id="1" name="Shape 26"/>
        <p:cNvGrpSpPr/>
        <p:nvPr/>
      </p:nvGrpSpPr>
      <p:grpSpPr>
        <a:xfrm>
          <a:off x="0" y="0"/>
          <a:ext cx="0" cy="0"/>
          <a:chOff x="0" y="0"/>
          <a:chExt cx="0" cy="0"/>
        </a:xfrm>
      </p:grpSpPr>
      <p:sp>
        <p:nvSpPr>
          <p:cNvPr id="27" name="Google Shape;27;p3"/>
          <p:cNvSpPr txBox="1">
            <a:spLocks noGrp="1"/>
          </p:cNvSpPr>
          <p:nvPr>
            <p:ph type="body" idx="1"/>
          </p:nvPr>
        </p:nvSpPr>
        <p:spPr>
          <a:xfrm>
            <a:off x="457200" y="1000250"/>
            <a:ext cx="8307300" cy="3229200"/>
          </a:xfrm>
          <a:prstGeom prst="rect">
            <a:avLst/>
          </a:prstGeom>
        </p:spPr>
        <p:txBody>
          <a:bodyPr spcFirstLastPara="1" wrap="square" lIns="91425" tIns="91425" rIns="91425" bIns="91425" anchor="t" anchorCtr="0">
            <a:noAutofit/>
          </a:bodyPr>
          <a:lstStyle>
            <a:lvl1pPr marL="457200" lvl="0"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1pPr>
            <a:lvl2pPr marL="914400" lvl="1"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2pPr>
            <a:lvl3pPr marL="1371600" lvl="2"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3pPr>
            <a:lvl4pPr marL="1828800" lvl="3"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4pPr>
            <a:lvl5pPr marL="2286000" lvl="4"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5pPr>
            <a:lvl6pPr marL="2743200" lvl="5"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6pPr>
            <a:lvl7pPr marL="3200400" lvl="6"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7pPr>
            <a:lvl8pPr marL="3657600" lvl="7"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8pPr>
            <a:lvl9pPr marL="4114800" lvl="8"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9pPr>
          </a:lstStyle>
          <a:p>
            <a:endParaRPr/>
          </a:p>
        </p:txBody>
      </p:sp>
      <p:sp>
        <p:nvSpPr>
          <p:cNvPr id="28" name="Google Shape;28;p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JM"/>
              <a:t>‹#›</a:t>
            </a:fld>
            <a:endParaRPr/>
          </a:p>
        </p:txBody>
      </p:sp>
      <p:sp>
        <p:nvSpPr>
          <p:cNvPr id="29" name="Google Shape;29;p3"/>
          <p:cNvSpPr txBox="1">
            <a:spLocks noGrp="1"/>
          </p:cNvSpPr>
          <p:nvPr>
            <p:ph type="title"/>
          </p:nvPr>
        </p:nvSpPr>
        <p:spPr>
          <a:xfrm>
            <a:off x="460125" y="255675"/>
            <a:ext cx="7620000" cy="4938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None/>
              <a:defRPr sz="3600">
                <a:solidFill>
                  <a:srgbClr val="3F3F3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6"/>
        <p:cNvGrpSpPr/>
        <p:nvPr/>
      </p:nvGrpSpPr>
      <p:grpSpPr>
        <a:xfrm>
          <a:off x="0" y="0"/>
          <a:ext cx="0" cy="0"/>
          <a:chOff x="0" y="0"/>
          <a:chExt cx="0" cy="0"/>
        </a:xfrm>
      </p:grpSpPr>
      <p:sp>
        <p:nvSpPr>
          <p:cNvPr id="137" name="Google Shape;137;p22"/>
          <p:cNvSpPr txBox="1">
            <a:spLocks noGrp="1"/>
          </p:cNvSpPr>
          <p:nvPr>
            <p:ph type="title"/>
          </p:nvPr>
        </p:nvSpPr>
        <p:spPr>
          <a:xfrm>
            <a:off x="192024" y="857250"/>
            <a:ext cx="2126100" cy="17832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rgbClr val="FFFFFF"/>
              </a:buClr>
              <a:buSzPts val="2400"/>
              <a:buFont typeface="Corbel"/>
              <a:buNone/>
              <a:defRPr sz="2400" b="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8" name="Google Shape;138;p22"/>
          <p:cNvSpPr>
            <a:spLocks noGrp="1"/>
          </p:cNvSpPr>
          <p:nvPr>
            <p:ph type="pic" idx="2"/>
          </p:nvPr>
        </p:nvSpPr>
        <p:spPr>
          <a:xfrm>
            <a:off x="2677983" y="575564"/>
            <a:ext cx="6086400" cy="3998100"/>
          </a:xfrm>
          <a:prstGeom prst="rect">
            <a:avLst/>
          </a:prstGeom>
          <a:solidFill>
            <a:srgbClr val="BFBFBF"/>
          </a:solidFill>
          <a:ln>
            <a:noFill/>
          </a:ln>
        </p:spPr>
        <p:txBody>
          <a:bodyPr spcFirstLastPara="1" wrap="square" lIns="68575" tIns="34275" rIns="68575" bIns="34275" anchor="t" anchorCtr="0">
            <a:noAutofit/>
          </a:bodyPr>
          <a:lstStyle>
            <a:lvl1pPr marR="0" lvl="0" algn="l" rtl="0">
              <a:lnSpc>
                <a:spcPct val="90000"/>
              </a:lnSpc>
              <a:spcBef>
                <a:spcPts val="900"/>
              </a:spcBef>
              <a:spcAft>
                <a:spcPts val="0"/>
              </a:spcAft>
              <a:buClr>
                <a:schemeClr val="accent1"/>
              </a:buClr>
              <a:buSzPts val="2400"/>
              <a:buFont typeface="Noto Sans Symbols"/>
              <a:buNone/>
              <a:defRPr sz="2400" b="0" i="0" u="none" strike="noStrike" cap="none">
                <a:solidFill>
                  <a:srgbClr val="595959"/>
                </a:solidFill>
                <a:latin typeface="Corbel"/>
                <a:ea typeface="Corbel"/>
                <a:cs typeface="Corbel"/>
                <a:sym typeface="Corbel"/>
              </a:defRPr>
            </a:lvl1pPr>
            <a:lvl2pPr marR="0" lvl="1" algn="l" rtl="0">
              <a:lnSpc>
                <a:spcPct val="90000"/>
              </a:lnSpc>
              <a:spcBef>
                <a:spcPts val="200"/>
              </a:spcBef>
              <a:spcAft>
                <a:spcPts val="0"/>
              </a:spcAft>
              <a:buClr>
                <a:schemeClr val="accent1"/>
              </a:buClr>
              <a:buSzPts val="2100"/>
              <a:buFont typeface="Noto Sans Symbols"/>
              <a:buNone/>
              <a:defRPr sz="2100" b="0" i="0" u="none" strike="noStrike" cap="none">
                <a:solidFill>
                  <a:srgbClr val="595959"/>
                </a:solidFill>
                <a:latin typeface="Corbel"/>
                <a:ea typeface="Corbel"/>
                <a:cs typeface="Corbel"/>
                <a:sym typeface="Corbel"/>
              </a:defRPr>
            </a:lvl2pPr>
            <a:lvl3pPr marR="0" lvl="2" algn="l" rtl="0">
              <a:lnSpc>
                <a:spcPct val="90000"/>
              </a:lnSpc>
              <a:spcBef>
                <a:spcPts val="200"/>
              </a:spcBef>
              <a:spcAft>
                <a:spcPts val="0"/>
              </a:spcAft>
              <a:buClr>
                <a:schemeClr val="accent1"/>
              </a:buClr>
              <a:buSzPts val="1800"/>
              <a:buFont typeface="Noto Sans Symbols"/>
              <a:buNone/>
              <a:defRPr sz="1800" b="0" i="0" u="none" strike="noStrike" cap="none">
                <a:solidFill>
                  <a:srgbClr val="595959"/>
                </a:solidFill>
                <a:latin typeface="Corbel"/>
                <a:ea typeface="Corbel"/>
                <a:cs typeface="Corbel"/>
                <a:sym typeface="Corbel"/>
              </a:defRPr>
            </a:lvl3pPr>
            <a:lvl4pPr marR="0" lvl="3" algn="l" rtl="0">
              <a:lnSpc>
                <a:spcPct val="90000"/>
              </a:lnSpc>
              <a:spcBef>
                <a:spcPts val="200"/>
              </a:spcBef>
              <a:spcAft>
                <a:spcPts val="0"/>
              </a:spcAft>
              <a:buClr>
                <a:schemeClr val="accent1"/>
              </a:buClr>
              <a:buSzPts val="1500"/>
              <a:buFont typeface="Noto Sans Symbols"/>
              <a:buNone/>
              <a:defRPr sz="1500" b="0" i="0" u="none" strike="noStrike" cap="none">
                <a:solidFill>
                  <a:srgbClr val="595959"/>
                </a:solidFill>
                <a:latin typeface="Corbel"/>
                <a:ea typeface="Corbel"/>
                <a:cs typeface="Corbel"/>
                <a:sym typeface="Corbel"/>
              </a:defRPr>
            </a:lvl4pPr>
            <a:lvl5pPr marR="0" lvl="4" algn="l" rtl="0">
              <a:lnSpc>
                <a:spcPct val="90000"/>
              </a:lnSpc>
              <a:spcBef>
                <a:spcPts val="200"/>
              </a:spcBef>
              <a:spcAft>
                <a:spcPts val="0"/>
              </a:spcAft>
              <a:buClr>
                <a:schemeClr val="accent1"/>
              </a:buClr>
              <a:buSzPts val="1500"/>
              <a:buFont typeface="Noto Sans Symbols"/>
              <a:buNone/>
              <a:defRPr sz="1500" b="0" i="0" u="none" strike="noStrike" cap="none">
                <a:solidFill>
                  <a:srgbClr val="595959"/>
                </a:solidFill>
                <a:latin typeface="Corbel"/>
                <a:ea typeface="Corbel"/>
                <a:cs typeface="Corbel"/>
                <a:sym typeface="Corbel"/>
              </a:defRPr>
            </a:lvl5pPr>
            <a:lvl6pPr marR="0" lvl="5" algn="l" rtl="0">
              <a:lnSpc>
                <a:spcPct val="90000"/>
              </a:lnSpc>
              <a:spcBef>
                <a:spcPts val="200"/>
              </a:spcBef>
              <a:spcAft>
                <a:spcPts val="0"/>
              </a:spcAft>
              <a:buClr>
                <a:schemeClr val="accent1"/>
              </a:buClr>
              <a:buSzPts val="1500"/>
              <a:buFont typeface="Noto Sans Symbols"/>
              <a:buNone/>
              <a:defRPr sz="1500" b="0" i="0" u="none" strike="noStrike" cap="none">
                <a:solidFill>
                  <a:srgbClr val="595959"/>
                </a:solidFill>
                <a:latin typeface="Corbel"/>
                <a:ea typeface="Corbel"/>
                <a:cs typeface="Corbel"/>
                <a:sym typeface="Corbel"/>
              </a:defRPr>
            </a:lvl6pPr>
            <a:lvl7pPr marR="0" lvl="6" algn="l" rtl="0">
              <a:lnSpc>
                <a:spcPct val="90000"/>
              </a:lnSpc>
              <a:spcBef>
                <a:spcPts val="200"/>
              </a:spcBef>
              <a:spcAft>
                <a:spcPts val="0"/>
              </a:spcAft>
              <a:buClr>
                <a:schemeClr val="accent1"/>
              </a:buClr>
              <a:buSzPts val="1500"/>
              <a:buFont typeface="Noto Sans Symbols"/>
              <a:buNone/>
              <a:defRPr sz="1500" b="0" i="0" u="none" strike="noStrike" cap="none">
                <a:solidFill>
                  <a:srgbClr val="595959"/>
                </a:solidFill>
                <a:latin typeface="Corbel"/>
                <a:ea typeface="Corbel"/>
                <a:cs typeface="Corbel"/>
                <a:sym typeface="Corbel"/>
              </a:defRPr>
            </a:lvl7pPr>
            <a:lvl8pPr marR="0" lvl="7" algn="l" rtl="0">
              <a:lnSpc>
                <a:spcPct val="90000"/>
              </a:lnSpc>
              <a:spcBef>
                <a:spcPts val="200"/>
              </a:spcBef>
              <a:spcAft>
                <a:spcPts val="0"/>
              </a:spcAft>
              <a:buClr>
                <a:schemeClr val="accent1"/>
              </a:buClr>
              <a:buSzPts val="1500"/>
              <a:buFont typeface="Noto Sans Symbols"/>
              <a:buNone/>
              <a:defRPr sz="1500" b="0" i="0" u="none" strike="noStrike" cap="none">
                <a:solidFill>
                  <a:srgbClr val="595959"/>
                </a:solidFill>
                <a:latin typeface="Corbel"/>
                <a:ea typeface="Corbel"/>
                <a:cs typeface="Corbel"/>
                <a:sym typeface="Corbel"/>
              </a:defRPr>
            </a:lvl8pPr>
            <a:lvl9pPr marR="0" lvl="8" algn="l" rtl="0">
              <a:lnSpc>
                <a:spcPct val="90000"/>
              </a:lnSpc>
              <a:spcBef>
                <a:spcPts val="200"/>
              </a:spcBef>
              <a:spcAft>
                <a:spcPts val="200"/>
              </a:spcAft>
              <a:buClr>
                <a:schemeClr val="accent1"/>
              </a:buClr>
              <a:buSzPts val="1500"/>
              <a:buFont typeface="Noto Sans Symbols"/>
              <a:buNone/>
              <a:defRPr sz="1500" b="0" i="0" u="none" strike="noStrike" cap="none">
                <a:solidFill>
                  <a:srgbClr val="595959"/>
                </a:solidFill>
                <a:latin typeface="Corbel"/>
                <a:ea typeface="Corbel"/>
                <a:cs typeface="Corbel"/>
                <a:sym typeface="Corbel"/>
              </a:defRPr>
            </a:lvl9pPr>
          </a:lstStyle>
          <a:p>
            <a:endParaRPr/>
          </a:p>
        </p:txBody>
      </p:sp>
      <p:sp>
        <p:nvSpPr>
          <p:cNvPr id="139" name="Google Shape;139;p22"/>
          <p:cNvSpPr txBox="1">
            <a:spLocks noGrp="1"/>
          </p:cNvSpPr>
          <p:nvPr>
            <p:ph type="body" idx="1"/>
          </p:nvPr>
        </p:nvSpPr>
        <p:spPr>
          <a:xfrm>
            <a:off x="192024" y="2619756"/>
            <a:ext cx="2126100" cy="1742100"/>
          </a:xfrm>
          <a:prstGeom prst="rect">
            <a:avLst/>
          </a:prstGeom>
          <a:noFill/>
          <a:ln>
            <a:noFill/>
          </a:ln>
        </p:spPr>
        <p:txBody>
          <a:bodyPr spcFirstLastPara="1" wrap="square" lIns="68575" tIns="34275" rIns="68575" bIns="34275" anchor="t" anchorCtr="0">
            <a:noAutofit/>
          </a:bodyPr>
          <a:lstStyle>
            <a:lvl1pPr marL="457200" lvl="0" indent="-228600" algn="l" rtl="0">
              <a:lnSpc>
                <a:spcPct val="100000"/>
              </a:lnSpc>
              <a:spcBef>
                <a:spcPts val="900"/>
              </a:spcBef>
              <a:spcAft>
                <a:spcPts val="0"/>
              </a:spcAft>
              <a:buSzPts val="1100"/>
              <a:buNone/>
              <a:defRPr sz="1100">
                <a:solidFill>
                  <a:srgbClr val="FFFFFF"/>
                </a:solidFill>
              </a:defRPr>
            </a:lvl1pPr>
            <a:lvl2pPr marL="914400" lvl="1" indent="-228600" algn="l" rtl="0">
              <a:lnSpc>
                <a:spcPct val="90000"/>
              </a:lnSpc>
              <a:spcBef>
                <a:spcPts val="200"/>
              </a:spcBef>
              <a:spcAft>
                <a:spcPts val="0"/>
              </a:spcAft>
              <a:buSzPts val="900"/>
              <a:buNone/>
              <a:defRPr sz="900"/>
            </a:lvl2pPr>
            <a:lvl3pPr marL="1371600" lvl="2" indent="-228600" algn="l" rtl="0">
              <a:lnSpc>
                <a:spcPct val="90000"/>
              </a:lnSpc>
              <a:spcBef>
                <a:spcPts val="200"/>
              </a:spcBef>
              <a:spcAft>
                <a:spcPts val="0"/>
              </a:spcAft>
              <a:buSzPts val="800"/>
              <a:buNone/>
              <a:defRPr sz="800"/>
            </a:lvl3pPr>
            <a:lvl4pPr marL="1828800" lvl="3" indent="-228600" algn="l" rtl="0">
              <a:lnSpc>
                <a:spcPct val="90000"/>
              </a:lnSpc>
              <a:spcBef>
                <a:spcPts val="200"/>
              </a:spcBef>
              <a:spcAft>
                <a:spcPts val="0"/>
              </a:spcAft>
              <a:buSzPts val="700"/>
              <a:buNone/>
              <a:defRPr sz="700"/>
            </a:lvl4pPr>
            <a:lvl5pPr marL="2286000" lvl="4" indent="-228600" algn="l" rtl="0">
              <a:lnSpc>
                <a:spcPct val="90000"/>
              </a:lnSpc>
              <a:spcBef>
                <a:spcPts val="200"/>
              </a:spcBef>
              <a:spcAft>
                <a:spcPts val="0"/>
              </a:spcAft>
              <a:buSzPts val="700"/>
              <a:buNone/>
              <a:defRPr sz="700"/>
            </a:lvl5pPr>
            <a:lvl6pPr marL="2743200" lvl="5" indent="-228600" algn="l" rtl="0">
              <a:lnSpc>
                <a:spcPct val="90000"/>
              </a:lnSpc>
              <a:spcBef>
                <a:spcPts val="200"/>
              </a:spcBef>
              <a:spcAft>
                <a:spcPts val="0"/>
              </a:spcAft>
              <a:buSzPts val="700"/>
              <a:buNone/>
              <a:defRPr sz="700"/>
            </a:lvl6pPr>
            <a:lvl7pPr marL="3200400" lvl="6" indent="-228600" algn="l" rtl="0">
              <a:lnSpc>
                <a:spcPct val="90000"/>
              </a:lnSpc>
              <a:spcBef>
                <a:spcPts val="200"/>
              </a:spcBef>
              <a:spcAft>
                <a:spcPts val="0"/>
              </a:spcAft>
              <a:buSzPts val="700"/>
              <a:buNone/>
              <a:defRPr sz="700"/>
            </a:lvl7pPr>
            <a:lvl8pPr marL="3657600" lvl="7" indent="-228600" algn="l" rtl="0">
              <a:lnSpc>
                <a:spcPct val="90000"/>
              </a:lnSpc>
              <a:spcBef>
                <a:spcPts val="200"/>
              </a:spcBef>
              <a:spcAft>
                <a:spcPts val="0"/>
              </a:spcAft>
              <a:buSzPts val="700"/>
              <a:buNone/>
              <a:defRPr sz="700"/>
            </a:lvl8pPr>
            <a:lvl9pPr marL="4114800" lvl="8" indent="-228600" algn="l" rtl="0">
              <a:lnSpc>
                <a:spcPct val="90000"/>
              </a:lnSpc>
              <a:spcBef>
                <a:spcPts val="200"/>
              </a:spcBef>
              <a:spcAft>
                <a:spcPts val="200"/>
              </a:spcAft>
              <a:buSzPts val="700"/>
              <a:buNone/>
              <a:defRPr sz="700"/>
            </a:lvl9pPr>
          </a:lstStyle>
          <a:p>
            <a:endParaRPr/>
          </a:p>
        </p:txBody>
      </p:sp>
      <p:sp>
        <p:nvSpPr>
          <p:cNvPr id="140" name="Google Shape;140;p22"/>
          <p:cNvSpPr txBox="1">
            <a:spLocks noGrp="1"/>
          </p:cNvSpPr>
          <p:nvPr>
            <p:ph type="dt" idx="10"/>
          </p:nvPr>
        </p:nvSpPr>
        <p:spPr>
          <a:xfrm>
            <a:off x="196849"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1" name="Google Shape;141;p22"/>
          <p:cNvSpPr txBox="1">
            <a:spLocks noGrp="1"/>
          </p:cNvSpPr>
          <p:nvPr>
            <p:ph type="ftr" idx="11"/>
          </p:nvPr>
        </p:nvSpPr>
        <p:spPr>
          <a:xfrm>
            <a:off x="2624326" y="4767263"/>
            <a:ext cx="44337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2" name="Google Shape;142;p22"/>
          <p:cNvSpPr txBox="1">
            <a:spLocks noGrp="1"/>
          </p:cNvSpPr>
          <p:nvPr>
            <p:ph type="sldNum" idx="12"/>
          </p:nvPr>
        </p:nvSpPr>
        <p:spPr>
          <a:xfrm>
            <a:off x="7975601" y="4767263"/>
            <a:ext cx="11481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JM"/>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3"/>
        <p:cNvGrpSpPr/>
        <p:nvPr/>
      </p:nvGrpSpPr>
      <p:grpSpPr>
        <a:xfrm>
          <a:off x="0" y="0"/>
          <a:ext cx="0" cy="0"/>
          <a:chOff x="0" y="0"/>
          <a:chExt cx="0" cy="0"/>
        </a:xfrm>
      </p:grpSpPr>
      <p:sp>
        <p:nvSpPr>
          <p:cNvPr id="144" name="Google Shape;144;p23"/>
          <p:cNvSpPr txBox="1">
            <a:spLocks noGrp="1"/>
          </p:cNvSpPr>
          <p:nvPr>
            <p:ph type="title"/>
          </p:nvPr>
        </p:nvSpPr>
        <p:spPr>
          <a:xfrm>
            <a:off x="189689" y="842878"/>
            <a:ext cx="2210700" cy="34509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rgbClr val="FFFFFF"/>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45" name="Google Shape;145;p23"/>
          <p:cNvSpPr txBox="1">
            <a:spLocks noGrp="1"/>
          </p:cNvSpPr>
          <p:nvPr>
            <p:ph type="body" idx="1"/>
          </p:nvPr>
        </p:nvSpPr>
        <p:spPr>
          <a:xfrm rot="5400000">
            <a:off x="3724851" y="-174819"/>
            <a:ext cx="3840600" cy="5486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900"/>
              </a:spcBef>
              <a:spcAft>
                <a:spcPts val="0"/>
              </a:spcAft>
              <a:buSzPts val="1400"/>
              <a:buChar char="●"/>
              <a:defRPr/>
            </a:lvl1pPr>
            <a:lvl2pPr marL="914400" lvl="1" indent="-317500" algn="l" rtl="0">
              <a:lnSpc>
                <a:spcPct val="90000"/>
              </a:lnSpc>
              <a:spcBef>
                <a:spcPts val="200"/>
              </a:spcBef>
              <a:spcAft>
                <a:spcPts val="0"/>
              </a:spcAft>
              <a:buSzPts val="1400"/>
              <a:buChar char="●"/>
              <a:defRPr/>
            </a:lvl2pPr>
            <a:lvl3pPr marL="1371600" lvl="2" indent="-317500" algn="l" rtl="0">
              <a:lnSpc>
                <a:spcPct val="90000"/>
              </a:lnSpc>
              <a:spcBef>
                <a:spcPts val="200"/>
              </a:spcBef>
              <a:spcAft>
                <a:spcPts val="0"/>
              </a:spcAft>
              <a:buSzPts val="1400"/>
              <a:buChar char="●"/>
              <a:defRPr/>
            </a:lvl3pPr>
            <a:lvl4pPr marL="1828800" lvl="3" indent="-317500" algn="l" rtl="0">
              <a:lnSpc>
                <a:spcPct val="90000"/>
              </a:lnSpc>
              <a:spcBef>
                <a:spcPts val="200"/>
              </a:spcBef>
              <a:spcAft>
                <a:spcPts val="0"/>
              </a:spcAft>
              <a:buSzPts val="1400"/>
              <a:buChar char="●"/>
              <a:defRPr/>
            </a:lvl4pPr>
            <a:lvl5pPr marL="2286000" lvl="4" indent="-317500" algn="l" rtl="0">
              <a:lnSpc>
                <a:spcPct val="90000"/>
              </a:lnSpc>
              <a:spcBef>
                <a:spcPts val="200"/>
              </a:spcBef>
              <a:spcAft>
                <a:spcPts val="0"/>
              </a:spcAft>
              <a:buSzPts val="1400"/>
              <a:buChar char="●"/>
              <a:defRPr/>
            </a:lvl5pPr>
            <a:lvl6pPr marL="2743200" lvl="5" indent="-317500" algn="l" rtl="0">
              <a:lnSpc>
                <a:spcPct val="90000"/>
              </a:lnSpc>
              <a:spcBef>
                <a:spcPts val="200"/>
              </a:spcBef>
              <a:spcAft>
                <a:spcPts val="0"/>
              </a:spcAft>
              <a:buSzPts val="1400"/>
              <a:buChar char="●"/>
              <a:defRPr/>
            </a:lvl6pPr>
            <a:lvl7pPr marL="3200400" lvl="6" indent="-317500" algn="l" rtl="0">
              <a:lnSpc>
                <a:spcPct val="90000"/>
              </a:lnSpc>
              <a:spcBef>
                <a:spcPts val="200"/>
              </a:spcBef>
              <a:spcAft>
                <a:spcPts val="0"/>
              </a:spcAft>
              <a:buSzPts val="1400"/>
              <a:buChar char="●"/>
              <a:defRPr/>
            </a:lvl7pPr>
            <a:lvl8pPr marL="3657600" lvl="7" indent="-317500" algn="l" rtl="0">
              <a:lnSpc>
                <a:spcPct val="90000"/>
              </a:lnSpc>
              <a:spcBef>
                <a:spcPts val="200"/>
              </a:spcBef>
              <a:spcAft>
                <a:spcPts val="0"/>
              </a:spcAft>
              <a:buSzPts val="1400"/>
              <a:buChar char="●"/>
              <a:defRPr/>
            </a:lvl8pPr>
            <a:lvl9pPr marL="4114800" lvl="8" indent="-317500" algn="l" rtl="0">
              <a:lnSpc>
                <a:spcPct val="90000"/>
              </a:lnSpc>
              <a:spcBef>
                <a:spcPts val="200"/>
              </a:spcBef>
              <a:spcAft>
                <a:spcPts val="200"/>
              </a:spcAft>
              <a:buSzPts val="1400"/>
              <a:buChar char="●"/>
              <a:defRPr/>
            </a:lvl9pPr>
          </a:lstStyle>
          <a:p>
            <a:endParaRPr/>
          </a:p>
        </p:txBody>
      </p:sp>
      <p:sp>
        <p:nvSpPr>
          <p:cNvPr id="146" name="Google Shape;146;p23"/>
          <p:cNvSpPr txBox="1">
            <a:spLocks noGrp="1"/>
          </p:cNvSpPr>
          <p:nvPr>
            <p:ph type="dt" idx="10"/>
          </p:nvPr>
        </p:nvSpPr>
        <p:spPr>
          <a:xfrm>
            <a:off x="196849"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7" name="Google Shape;147;p23"/>
          <p:cNvSpPr txBox="1">
            <a:spLocks noGrp="1"/>
          </p:cNvSpPr>
          <p:nvPr>
            <p:ph type="ftr" idx="11"/>
          </p:nvPr>
        </p:nvSpPr>
        <p:spPr>
          <a:xfrm>
            <a:off x="2901951" y="4767263"/>
            <a:ext cx="44337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8" name="Google Shape;148;p23"/>
          <p:cNvSpPr txBox="1">
            <a:spLocks noGrp="1"/>
          </p:cNvSpPr>
          <p:nvPr>
            <p:ph type="sldNum" idx="12"/>
          </p:nvPr>
        </p:nvSpPr>
        <p:spPr>
          <a:xfrm>
            <a:off x="7975601" y="4767263"/>
            <a:ext cx="11481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JM"/>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9"/>
        <p:cNvGrpSpPr/>
        <p:nvPr/>
      </p:nvGrpSpPr>
      <p:grpSpPr>
        <a:xfrm>
          <a:off x="0" y="0"/>
          <a:ext cx="0" cy="0"/>
          <a:chOff x="0" y="0"/>
          <a:chExt cx="0" cy="0"/>
        </a:xfrm>
      </p:grpSpPr>
      <p:sp>
        <p:nvSpPr>
          <p:cNvPr id="150" name="Google Shape;150;p24"/>
          <p:cNvSpPr txBox="1">
            <a:spLocks noGrp="1"/>
          </p:cNvSpPr>
          <p:nvPr>
            <p:ph type="title"/>
          </p:nvPr>
        </p:nvSpPr>
        <p:spPr>
          <a:xfrm rot="5400000">
            <a:off x="-514350" y="1543200"/>
            <a:ext cx="3714900" cy="21144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rgbClr val="FFFFFF"/>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1" name="Google Shape;151;p24"/>
          <p:cNvSpPr txBox="1">
            <a:spLocks noGrp="1"/>
          </p:cNvSpPr>
          <p:nvPr>
            <p:ph type="body" idx="1"/>
          </p:nvPr>
        </p:nvSpPr>
        <p:spPr>
          <a:xfrm rot="5400000">
            <a:off x="3723834" y="-171390"/>
            <a:ext cx="3840600" cy="5486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900"/>
              </a:spcBef>
              <a:spcAft>
                <a:spcPts val="0"/>
              </a:spcAft>
              <a:buSzPts val="1400"/>
              <a:buChar char="●"/>
              <a:defRPr/>
            </a:lvl1pPr>
            <a:lvl2pPr marL="914400" lvl="1" indent="-317500" algn="l" rtl="0">
              <a:lnSpc>
                <a:spcPct val="90000"/>
              </a:lnSpc>
              <a:spcBef>
                <a:spcPts val="200"/>
              </a:spcBef>
              <a:spcAft>
                <a:spcPts val="0"/>
              </a:spcAft>
              <a:buSzPts val="1400"/>
              <a:buChar char="●"/>
              <a:defRPr/>
            </a:lvl2pPr>
            <a:lvl3pPr marL="1371600" lvl="2" indent="-317500" algn="l" rtl="0">
              <a:lnSpc>
                <a:spcPct val="90000"/>
              </a:lnSpc>
              <a:spcBef>
                <a:spcPts val="200"/>
              </a:spcBef>
              <a:spcAft>
                <a:spcPts val="0"/>
              </a:spcAft>
              <a:buSzPts val="1400"/>
              <a:buChar char="●"/>
              <a:defRPr/>
            </a:lvl3pPr>
            <a:lvl4pPr marL="1828800" lvl="3" indent="-317500" algn="l" rtl="0">
              <a:lnSpc>
                <a:spcPct val="90000"/>
              </a:lnSpc>
              <a:spcBef>
                <a:spcPts val="200"/>
              </a:spcBef>
              <a:spcAft>
                <a:spcPts val="0"/>
              </a:spcAft>
              <a:buSzPts val="1400"/>
              <a:buChar char="●"/>
              <a:defRPr/>
            </a:lvl4pPr>
            <a:lvl5pPr marL="2286000" lvl="4" indent="-317500" algn="l" rtl="0">
              <a:lnSpc>
                <a:spcPct val="90000"/>
              </a:lnSpc>
              <a:spcBef>
                <a:spcPts val="200"/>
              </a:spcBef>
              <a:spcAft>
                <a:spcPts val="0"/>
              </a:spcAft>
              <a:buSzPts val="1400"/>
              <a:buChar char="●"/>
              <a:defRPr/>
            </a:lvl5pPr>
            <a:lvl6pPr marL="2743200" lvl="5" indent="-317500" algn="l" rtl="0">
              <a:lnSpc>
                <a:spcPct val="90000"/>
              </a:lnSpc>
              <a:spcBef>
                <a:spcPts val="200"/>
              </a:spcBef>
              <a:spcAft>
                <a:spcPts val="0"/>
              </a:spcAft>
              <a:buSzPts val="1400"/>
              <a:buChar char="●"/>
              <a:defRPr/>
            </a:lvl6pPr>
            <a:lvl7pPr marL="3200400" lvl="6" indent="-317500" algn="l" rtl="0">
              <a:lnSpc>
                <a:spcPct val="90000"/>
              </a:lnSpc>
              <a:spcBef>
                <a:spcPts val="200"/>
              </a:spcBef>
              <a:spcAft>
                <a:spcPts val="0"/>
              </a:spcAft>
              <a:buSzPts val="1400"/>
              <a:buChar char="●"/>
              <a:defRPr/>
            </a:lvl7pPr>
            <a:lvl8pPr marL="3657600" lvl="7" indent="-317500" algn="l" rtl="0">
              <a:lnSpc>
                <a:spcPct val="90000"/>
              </a:lnSpc>
              <a:spcBef>
                <a:spcPts val="200"/>
              </a:spcBef>
              <a:spcAft>
                <a:spcPts val="0"/>
              </a:spcAft>
              <a:buSzPts val="1400"/>
              <a:buChar char="●"/>
              <a:defRPr/>
            </a:lvl8pPr>
            <a:lvl9pPr marL="4114800" lvl="8" indent="-317500" algn="l" rtl="0">
              <a:lnSpc>
                <a:spcPct val="90000"/>
              </a:lnSpc>
              <a:spcBef>
                <a:spcPts val="200"/>
              </a:spcBef>
              <a:spcAft>
                <a:spcPts val="200"/>
              </a:spcAft>
              <a:buSzPts val="1400"/>
              <a:buChar char="●"/>
              <a:defRPr/>
            </a:lvl9pPr>
          </a:lstStyle>
          <a:p>
            <a:endParaRPr/>
          </a:p>
        </p:txBody>
      </p:sp>
      <p:sp>
        <p:nvSpPr>
          <p:cNvPr id="152" name="Google Shape;152;p24"/>
          <p:cNvSpPr txBox="1">
            <a:spLocks noGrp="1"/>
          </p:cNvSpPr>
          <p:nvPr>
            <p:ph type="dt" idx="10"/>
          </p:nvPr>
        </p:nvSpPr>
        <p:spPr>
          <a:xfrm>
            <a:off x="196849"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53" name="Google Shape;153;p24"/>
          <p:cNvSpPr txBox="1">
            <a:spLocks noGrp="1"/>
          </p:cNvSpPr>
          <p:nvPr>
            <p:ph type="ftr" idx="11"/>
          </p:nvPr>
        </p:nvSpPr>
        <p:spPr>
          <a:xfrm>
            <a:off x="2901951" y="4767263"/>
            <a:ext cx="44337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54" name="Google Shape;154;p24"/>
          <p:cNvSpPr txBox="1">
            <a:spLocks noGrp="1"/>
          </p:cNvSpPr>
          <p:nvPr>
            <p:ph type="sldNum" idx="12"/>
          </p:nvPr>
        </p:nvSpPr>
        <p:spPr>
          <a:xfrm>
            <a:off x="7975601" y="4767263"/>
            <a:ext cx="11481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JM"/>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One column text 6">
  <p:cSld name="One column text 6">
    <p:spTree>
      <p:nvGrpSpPr>
        <p:cNvPr id="1" name="Shape 155"/>
        <p:cNvGrpSpPr/>
        <p:nvPr/>
      </p:nvGrpSpPr>
      <p:grpSpPr>
        <a:xfrm>
          <a:off x="0" y="0"/>
          <a:ext cx="0" cy="0"/>
          <a:chOff x="0" y="0"/>
          <a:chExt cx="0" cy="0"/>
        </a:xfrm>
      </p:grpSpPr>
      <p:sp>
        <p:nvSpPr>
          <p:cNvPr id="156" name="Google Shape;156;p25"/>
          <p:cNvSpPr/>
          <p:nvPr/>
        </p:nvSpPr>
        <p:spPr>
          <a:xfrm>
            <a:off x="0" y="0"/>
            <a:ext cx="9144000" cy="4878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p25"/>
          <p:cNvSpPr txBox="1">
            <a:spLocks noGrp="1"/>
          </p:cNvSpPr>
          <p:nvPr>
            <p:ph type="title"/>
          </p:nvPr>
        </p:nvSpPr>
        <p:spPr>
          <a:xfrm>
            <a:off x="730000" y="1318650"/>
            <a:ext cx="3300900" cy="13815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accent1"/>
              </a:buClr>
              <a:buSzPts val="2600"/>
              <a:buNone/>
              <a:defRPr sz="2600" i="0" u="none" strike="noStrike" cap="none">
                <a:solidFill>
                  <a:schemeClr val="accent1"/>
                </a:solidFill>
              </a:defRPr>
            </a:lvl1pPr>
            <a:lvl2pPr marR="0" lvl="1" algn="l" rtl="0">
              <a:lnSpc>
                <a:spcPct val="100000"/>
              </a:lnSpc>
              <a:spcBef>
                <a:spcPts val="0"/>
              </a:spcBef>
              <a:spcAft>
                <a:spcPts val="0"/>
              </a:spcAft>
              <a:buClr>
                <a:schemeClr val="dk2"/>
              </a:buClr>
              <a:buSzPts val="2600"/>
              <a:buFont typeface="Arial"/>
              <a:buNone/>
              <a:defRPr sz="260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600"/>
              <a:buFont typeface="Arial"/>
              <a:buNone/>
              <a:defRPr sz="260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600"/>
              <a:buFont typeface="Arial"/>
              <a:buNone/>
              <a:defRPr sz="260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600"/>
              <a:buFont typeface="Arial"/>
              <a:buNone/>
              <a:defRPr sz="260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600"/>
              <a:buFont typeface="Arial"/>
              <a:buNone/>
              <a:defRPr sz="260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600"/>
              <a:buFont typeface="Arial"/>
              <a:buNone/>
              <a:defRPr sz="260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600"/>
              <a:buFont typeface="Arial"/>
              <a:buNone/>
              <a:defRPr sz="260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600"/>
              <a:buFont typeface="Arial"/>
              <a:buNone/>
              <a:defRPr sz="2600" i="0" u="none" strike="noStrike" cap="none">
                <a:solidFill>
                  <a:schemeClr val="dk2"/>
                </a:solidFill>
                <a:latin typeface="Arial"/>
                <a:ea typeface="Arial"/>
                <a:cs typeface="Arial"/>
                <a:sym typeface="Arial"/>
              </a:defRPr>
            </a:lvl9pPr>
          </a:lstStyle>
          <a:p>
            <a:endParaRPr/>
          </a:p>
        </p:txBody>
      </p:sp>
      <p:sp>
        <p:nvSpPr>
          <p:cNvPr id="158" name="Google Shape;158;p25"/>
          <p:cNvSpPr txBox="1">
            <a:spLocks noGrp="1"/>
          </p:cNvSpPr>
          <p:nvPr>
            <p:ph type="body" idx="1"/>
          </p:nvPr>
        </p:nvSpPr>
        <p:spPr>
          <a:xfrm>
            <a:off x="721225" y="2781725"/>
            <a:ext cx="3300900" cy="1597500"/>
          </a:xfrm>
          <a:prstGeom prst="rect">
            <a:avLst/>
          </a:prstGeom>
          <a:noFill/>
          <a:ln>
            <a:noFill/>
          </a:ln>
        </p:spPr>
        <p:txBody>
          <a:bodyPr spcFirstLastPara="1" wrap="square" lIns="91425" tIns="91425" rIns="91425" bIns="91425" anchor="t" anchorCtr="0">
            <a:noAutofit/>
          </a:bodyPr>
          <a:lstStyle>
            <a:lvl1pPr marL="457200" marR="0" lvl="0" indent="-311150" algn="l" rtl="0">
              <a:lnSpc>
                <a:spcPct val="115000"/>
              </a:lnSpc>
              <a:spcBef>
                <a:spcPts val="0"/>
              </a:spcBef>
              <a:spcAft>
                <a:spcPts val="0"/>
              </a:spcAft>
              <a:buClr>
                <a:schemeClr val="dk1"/>
              </a:buClr>
              <a:buSzPts val="1300"/>
              <a:buChar char="●"/>
              <a:defRPr sz="1300" i="0" u="none" strike="noStrike" cap="none">
                <a:solidFill>
                  <a:schemeClr val="dk1"/>
                </a:solidFill>
              </a:defRPr>
            </a:lvl1pPr>
            <a:lvl2pPr marL="914400" marR="0" lvl="1" indent="-298450" algn="l" rtl="0">
              <a:lnSpc>
                <a:spcPct val="115000"/>
              </a:lnSpc>
              <a:spcBef>
                <a:spcPts val="1600"/>
              </a:spcBef>
              <a:spcAft>
                <a:spcPts val="0"/>
              </a:spcAft>
              <a:buClr>
                <a:schemeClr val="dk1"/>
              </a:buClr>
              <a:buSzPts val="1100"/>
              <a:buChar char="○"/>
              <a:defRPr sz="1100" i="0" u="none" strike="noStrike" cap="none">
                <a:solidFill>
                  <a:schemeClr val="dk1"/>
                </a:solidFill>
              </a:defRPr>
            </a:lvl2pPr>
            <a:lvl3pPr marL="1371600" marR="0" lvl="2" indent="-298450" algn="l" rtl="0">
              <a:lnSpc>
                <a:spcPct val="115000"/>
              </a:lnSpc>
              <a:spcBef>
                <a:spcPts val="1600"/>
              </a:spcBef>
              <a:spcAft>
                <a:spcPts val="0"/>
              </a:spcAft>
              <a:buClr>
                <a:schemeClr val="dk1"/>
              </a:buClr>
              <a:buSzPts val="1100"/>
              <a:buChar char="■"/>
              <a:defRPr sz="1100" i="0" u="none" strike="noStrike" cap="none">
                <a:solidFill>
                  <a:schemeClr val="dk1"/>
                </a:solidFill>
              </a:defRPr>
            </a:lvl3pPr>
            <a:lvl4pPr marL="1828800" marR="0" lvl="3" indent="-298450" algn="l" rtl="0">
              <a:lnSpc>
                <a:spcPct val="115000"/>
              </a:lnSpc>
              <a:spcBef>
                <a:spcPts val="1600"/>
              </a:spcBef>
              <a:spcAft>
                <a:spcPts val="0"/>
              </a:spcAft>
              <a:buClr>
                <a:schemeClr val="dk1"/>
              </a:buClr>
              <a:buSzPts val="1100"/>
              <a:buChar char="●"/>
              <a:defRPr sz="1100" i="0" u="none" strike="noStrike" cap="none">
                <a:solidFill>
                  <a:schemeClr val="dk1"/>
                </a:solidFill>
              </a:defRPr>
            </a:lvl4pPr>
            <a:lvl5pPr marL="2286000" marR="0" lvl="4" indent="-298450" algn="l" rtl="0">
              <a:lnSpc>
                <a:spcPct val="115000"/>
              </a:lnSpc>
              <a:spcBef>
                <a:spcPts val="1600"/>
              </a:spcBef>
              <a:spcAft>
                <a:spcPts val="0"/>
              </a:spcAft>
              <a:buClr>
                <a:schemeClr val="dk1"/>
              </a:buClr>
              <a:buSzPts val="1100"/>
              <a:buChar char="○"/>
              <a:defRPr sz="1100" i="0" u="none" strike="noStrike" cap="none">
                <a:solidFill>
                  <a:schemeClr val="dk1"/>
                </a:solidFill>
              </a:defRPr>
            </a:lvl5pPr>
            <a:lvl6pPr marL="2743200" marR="0" lvl="5" indent="-298450" algn="l" rtl="0">
              <a:lnSpc>
                <a:spcPct val="115000"/>
              </a:lnSpc>
              <a:spcBef>
                <a:spcPts val="1600"/>
              </a:spcBef>
              <a:spcAft>
                <a:spcPts val="0"/>
              </a:spcAft>
              <a:buClr>
                <a:schemeClr val="dk1"/>
              </a:buClr>
              <a:buSzPts val="1100"/>
              <a:buChar char="■"/>
              <a:defRPr sz="1100" i="0" u="none" strike="noStrike" cap="none">
                <a:solidFill>
                  <a:schemeClr val="dk1"/>
                </a:solidFill>
              </a:defRPr>
            </a:lvl6pPr>
            <a:lvl7pPr marL="3200400" marR="0" lvl="6" indent="-298450" algn="l" rtl="0">
              <a:lnSpc>
                <a:spcPct val="115000"/>
              </a:lnSpc>
              <a:spcBef>
                <a:spcPts val="1600"/>
              </a:spcBef>
              <a:spcAft>
                <a:spcPts val="0"/>
              </a:spcAft>
              <a:buClr>
                <a:schemeClr val="dk1"/>
              </a:buClr>
              <a:buSzPts val="1100"/>
              <a:buChar char="●"/>
              <a:defRPr sz="1100" i="0" u="none" strike="noStrike" cap="none">
                <a:solidFill>
                  <a:schemeClr val="dk1"/>
                </a:solidFill>
              </a:defRPr>
            </a:lvl7pPr>
            <a:lvl8pPr marL="3657600" marR="0" lvl="7" indent="-298450" algn="l" rtl="0">
              <a:lnSpc>
                <a:spcPct val="115000"/>
              </a:lnSpc>
              <a:spcBef>
                <a:spcPts val="1600"/>
              </a:spcBef>
              <a:spcAft>
                <a:spcPts val="0"/>
              </a:spcAft>
              <a:buClr>
                <a:schemeClr val="dk1"/>
              </a:buClr>
              <a:buSzPts val="1100"/>
              <a:buChar char="○"/>
              <a:defRPr sz="1100" i="0" u="none" strike="noStrike" cap="none">
                <a:solidFill>
                  <a:schemeClr val="dk1"/>
                </a:solidFill>
              </a:defRPr>
            </a:lvl8pPr>
            <a:lvl9pPr marL="4114800" marR="0" lvl="8" indent="-298450" algn="l" rtl="0">
              <a:lnSpc>
                <a:spcPct val="115000"/>
              </a:lnSpc>
              <a:spcBef>
                <a:spcPts val="1600"/>
              </a:spcBef>
              <a:spcAft>
                <a:spcPts val="1600"/>
              </a:spcAft>
              <a:buClr>
                <a:schemeClr val="dk1"/>
              </a:buClr>
              <a:buSzPts val="1100"/>
              <a:buChar char="■"/>
              <a:defRPr sz="1100" i="0" u="none" strike="noStrike" cap="none">
                <a:solidFill>
                  <a:schemeClr val="dk1"/>
                </a:solidFill>
              </a:defRPr>
            </a:lvl9pPr>
          </a:lstStyle>
          <a:p>
            <a:endParaRPr/>
          </a:p>
        </p:txBody>
      </p:sp>
      <p:sp>
        <p:nvSpPr>
          <p:cNvPr id="159" name="Google Shape;159;p25"/>
          <p:cNvSpPr txBox="1"/>
          <p:nvPr/>
        </p:nvSpPr>
        <p:spPr>
          <a:xfrm>
            <a:off x="226550" y="78500"/>
            <a:ext cx="2535000" cy="321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JM" sz="900" b="1" i="0" u="none" strike="noStrike" cap="none">
                <a:solidFill>
                  <a:schemeClr val="lt1"/>
                </a:solidFill>
                <a:latin typeface="Arial"/>
                <a:ea typeface="Arial"/>
                <a:cs typeface="Arial"/>
                <a:sym typeface="Arial"/>
              </a:rPr>
              <a:t>EMPLOYMENTFIRSTCOLORADO.ORG</a:t>
            </a:r>
            <a:endParaRPr sz="900" b="1" i="0" u="none" strike="noStrike" cap="none">
              <a:solidFill>
                <a:schemeClr val="lt1"/>
              </a:solidFill>
              <a:latin typeface="Arial"/>
              <a:ea typeface="Arial"/>
              <a:cs typeface="Arial"/>
              <a:sym typeface="Arial"/>
            </a:endParaRPr>
          </a:p>
        </p:txBody>
      </p:sp>
      <p:grpSp>
        <p:nvGrpSpPr>
          <p:cNvPr id="160" name="Google Shape;160;p25"/>
          <p:cNvGrpSpPr/>
          <p:nvPr/>
        </p:nvGrpSpPr>
        <p:grpSpPr>
          <a:xfrm>
            <a:off x="830390" y="1191343"/>
            <a:ext cx="745764" cy="45826"/>
            <a:chOff x="4580561" y="2589004"/>
            <a:chExt cx="1064464" cy="25200"/>
          </a:xfrm>
        </p:grpSpPr>
        <p:sp>
          <p:nvSpPr>
            <p:cNvPr id="161" name="Google Shape;161;p25"/>
            <p:cNvSpPr/>
            <p:nvPr/>
          </p:nvSpPr>
          <p:spPr>
            <a:xfrm rot="-5400000">
              <a:off x="5366325" y="2335504"/>
              <a:ext cx="25200" cy="532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p25"/>
            <p:cNvSpPr/>
            <p:nvPr/>
          </p:nvSpPr>
          <p:spPr>
            <a:xfrm rot="-5400000">
              <a:off x="4836311" y="2333254"/>
              <a:ext cx="25200" cy="5367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163" name="Google Shape;163;p25"/>
          <p:cNvPicPr preferRelativeResize="0"/>
          <p:nvPr/>
        </p:nvPicPr>
        <p:blipFill rotWithShape="1">
          <a:blip r:embed="rId2">
            <a:alphaModFix/>
          </a:blip>
          <a:srcRect/>
          <a:stretch/>
        </p:blipFill>
        <p:spPr>
          <a:xfrm>
            <a:off x="7361202" y="4585875"/>
            <a:ext cx="1458799" cy="468175"/>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72"/>
        <p:cNvGrpSpPr/>
        <p:nvPr/>
      </p:nvGrpSpPr>
      <p:grpSpPr>
        <a:xfrm>
          <a:off x="0" y="0"/>
          <a:ext cx="0" cy="0"/>
          <a:chOff x="0" y="0"/>
          <a:chExt cx="0" cy="0"/>
        </a:xfrm>
      </p:grpSpPr>
      <p:sp>
        <p:nvSpPr>
          <p:cNvPr id="173" name="Google Shape;173;p27"/>
          <p:cNvSpPr/>
          <p:nvPr/>
        </p:nvSpPr>
        <p:spPr>
          <a:xfrm>
            <a:off x="0" y="571499"/>
            <a:ext cx="6856200" cy="4000500"/>
          </a:xfrm>
          <a:prstGeom prst="rect">
            <a:avLst/>
          </a:prstGeom>
          <a:solidFill>
            <a:schemeClr val="accent1"/>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74" name="Google Shape;174;p27"/>
          <p:cNvSpPr/>
          <p:nvPr/>
        </p:nvSpPr>
        <p:spPr>
          <a:xfrm>
            <a:off x="6952697" y="571499"/>
            <a:ext cx="2193900" cy="4000500"/>
          </a:xfrm>
          <a:prstGeom prst="rect">
            <a:avLst/>
          </a:prstGeom>
          <a:solidFill>
            <a:srgbClr val="C8C8C8">
              <a:alpha val="49020"/>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75" name="Google Shape;175;p27"/>
          <p:cNvSpPr txBox="1">
            <a:spLocks noGrp="1"/>
          </p:cNvSpPr>
          <p:nvPr>
            <p:ph type="ctrTitle"/>
          </p:nvPr>
        </p:nvSpPr>
        <p:spPr>
          <a:xfrm>
            <a:off x="802386" y="973836"/>
            <a:ext cx="5486400" cy="24414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rgbClr val="FFFFFF"/>
              </a:buClr>
              <a:buSzPts val="4400"/>
              <a:buFont typeface="Corbel"/>
              <a:buNone/>
              <a:defRPr sz="4400">
                <a:solidFill>
                  <a:srgbClr val="FFFFFF"/>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76" name="Google Shape;176;p27"/>
          <p:cNvSpPr txBox="1">
            <a:spLocks noGrp="1"/>
          </p:cNvSpPr>
          <p:nvPr>
            <p:ph type="subTitle" idx="1"/>
          </p:nvPr>
        </p:nvSpPr>
        <p:spPr>
          <a:xfrm>
            <a:off x="825011" y="3502685"/>
            <a:ext cx="5486400" cy="685800"/>
          </a:xfrm>
          <a:prstGeom prst="rect">
            <a:avLst/>
          </a:prstGeom>
          <a:noFill/>
          <a:ln>
            <a:noFill/>
          </a:ln>
        </p:spPr>
        <p:txBody>
          <a:bodyPr spcFirstLastPara="1" wrap="square" lIns="68575" tIns="34275" rIns="68575" bIns="34275" anchor="t" anchorCtr="0">
            <a:noAutofit/>
          </a:bodyPr>
          <a:lstStyle>
            <a:lvl1pPr lvl="0" algn="l" rtl="0">
              <a:lnSpc>
                <a:spcPct val="90000"/>
              </a:lnSpc>
              <a:spcBef>
                <a:spcPts val="900"/>
              </a:spcBef>
              <a:spcAft>
                <a:spcPts val="0"/>
              </a:spcAft>
              <a:buSzPts val="1700"/>
              <a:buNone/>
              <a:defRPr sz="1700" cap="none">
                <a:solidFill>
                  <a:srgbClr val="D7F0F6"/>
                </a:solidFill>
              </a:defRPr>
            </a:lvl1pPr>
            <a:lvl2pPr lvl="1" algn="ctr" rtl="0">
              <a:lnSpc>
                <a:spcPct val="90000"/>
              </a:lnSpc>
              <a:spcBef>
                <a:spcPts val="200"/>
              </a:spcBef>
              <a:spcAft>
                <a:spcPts val="0"/>
              </a:spcAft>
              <a:buSzPts val="1700"/>
              <a:buNone/>
              <a:defRPr sz="1700"/>
            </a:lvl2pPr>
            <a:lvl3pPr lvl="2" algn="ctr" rtl="0">
              <a:lnSpc>
                <a:spcPct val="90000"/>
              </a:lnSpc>
              <a:spcBef>
                <a:spcPts val="200"/>
              </a:spcBef>
              <a:spcAft>
                <a:spcPts val="0"/>
              </a:spcAft>
              <a:buSzPts val="1700"/>
              <a:buNone/>
              <a:defRPr sz="1700"/>
            </a:lvl3pPr>
            <a:lvl4pPr lvl="3" algn="ctr" rtl="0">
              <a:lnSpc>
                <a:spcPct val="90000"/>
              </a:lnSpc>
              <a:spcBef>
                <a:spcPts val="200"/>
              </a:spcBef>
              <a:spcAft>
                <a:spcPts val="0"/>
              </a:spcAft>
              <a:buSzPts val="1500"/>
              <a:buNone/>
              <a:defRPr sz="1500"/>
            </a:lvl4pPr>
            <a:lvl5pPr lvl="4" algn="ctr" rtl="0">
              <a:lnSpc>
                <a:spcPct val="90000"/>
              </a:lnSpc>
              <a:spcBef>
                <a:spcPts val="200"/>
              </a:spcBef>
              <a:spcAft>
                <a:spcPts val="0"/>
              </a:spcAft>
              <a:buSzPts val="1500"/>
              <a:buNone/>
              <a:defRPr sz="1500"/>
            </a:lvl5pPr>
            <a:lvl6pPr lvl="5" algn="ctr" rtl="0">
              <a:lnSpc>
                <a:spcPct val="90000"/>
              </a:lnSpc>
              <a:spcBef>
                <a:spcPts val="200"/>
              </a:spcBef>
              <a:spcAft>
                <a:spcPts val="0"/>
              </a:spcAft>
              <a:buSzPts val="1500"/>
              <a:buNone/>
              <a:defRPr sz="1500"/>
            </a:lvl6pPr>
            <a:lvl7pPr lvl="6" algn="ctr" rtl="0">
              <a:lnSpc>
                <a:spcPct val="90000"/>
              </a:lnSpc>
              <a:spcBef>
                <a:spcPts val="200"/>
              </a:spcBef>
              <a:spcAft>
                <a:spcPts val="0"/>
              </a:spcAft>
              <a:buSzPts val="1500"/>
              <a:buNone/>
              <a:defRPr sz="1500"/>
            </a:lvl7pPr>
            <a:lvl8pPr lvl="7" algn="ctr" rtl="0">
              <a:lnSpc>
                <a:spcPct val="90000"/>
              </a:lnSpc>
              <a:spcBef>
                <a:spcPts val="200"/>
              </a:spcBef>
              <a:spcAft>
                <a:spcPts val="0"/>
              </a:spcAft>
              <a:buSzPts val="1500"/>
              <a:buNone/>
              <a:defRPr sz="1500"/>
            </a:lvl8pPr>
            <a:lvl9pPr lvl="8" algn="ctr" rtl="0">
              <a:lnSpc>
                <a:spcPct val="90000"/>
              </a:lnSpc>
              <a:spcBef>
                <a:spcPts val="200"/>
              </a:spcBef>
              <a:spcAft>
                <a:spcPts val="200"/>
              </a:spcAft>
              <a:buSzPts val="1500"/>
              <a:buNone/>
              <a:defRPr sz="1500"/>
            </a:lvl9pPr>
          </a:lstStyle>
          <a:p>
            <a:endParaRPr/>
          </a:p>
        </p:txBody>
      </p:sp>
      <p:sp>
        <p:nvSpPr>
          <p:cNvPr id="177" name="Google Shape;177;p27"/>
          <p:cNvSpPr txBox="1">
            <a:spLocks noGrp="1"/>
          </p:cNvSpPr>
          <p:nvPr>
            <p:ph type="dt" idx="10"/>
          </p:nvPr>
        </p:nvSpPr>
        <p:spPr>
          <a:xfrm>
            <a:off x="196849"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78" name="Google Shape;178;p27"/>
          <p:cNvSpPr txBox="1">
            <a:spLocks noGrp="1"/>
          </p:cNvSpPr>
          <p:nvPr>
            <p:ph type="ftr" idx="11"/>
          </p:nvPr>
        </p:nvSpPr>
        <p:spPr>
          <a:xfrm>
            <a:off x="2901951" y="4767263"/>
            <a:ext cx="44337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79" name="Google Shape;179;p27"/>
          <p:cNvSpPr txBox="1">
            <a:spLocks noGrp="1"/>
          </p:cNvSpPr>
          <p:nvPr>
            <p:ph type="sldNum" idx="12"/>
          </p:nvPr>
        </p:nvSpPr>
        <p:spPr>
          <a:xfrm>
            <a:off x="7975601" y="4767263"/>
            <a:ext cx="11481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Corbel"/>
                <a:ea typeface="Corbel"/>
                <a:cs typeface="Corbel"/>
                <a:sym typeface="Corbel"/>
              </a:defRPr>
            </a:lvl1pPr>
            <a:lvl2pPr marL="0" marR="0" lvl="1"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Corbel"/>
                <a:ea typeface="Corbel"/>
                <a:cs typeface="Corbel"/>
                <a:sym typeface="Corbel"/>
              </a:defRPr>
            </a:lvl2pPr>
            <a:lvl3pPr marL="0" marR="0" lvl="2"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Corbel"/>
                <a:ea typeface="Corbel"/>
                <a:cs typeface="Corbel"/>
                <a:sym typeface="Corbel"/>
              </a:defRPr>
            </a:lvl3pPr>
            <a:lvl4pPr marL="0" marR="0" lvl="3"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Corbel"/>
                <a:ea typeface="Corbel"/>
                <a:cs typeface="Corbel"/>
                <a:sym typeface="Corbel"/>
              </a:defRPr>
            </a:lvl4pPr>
            <a:lvl5pPr marL="0" marR="0" lvl="4"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Corbel"/>
                <a:ea typeface="Corbel"/>
                <a:cs typeface="Corbel"/>
                <a:sym typeface="Corbel"/>
              </a:defRPr>
            </a:lvl5pPr>
            <a:lvl6pPr marL="0" marR="0" lvl="5"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Corbel"/>
                <a:ea typeface="Corbel"/>
                <a:cs typeface="Corbel"/>
                <a:sym typeface="Corbel"/>
              </a:defRPr>
            </a:lvl6pPr>
            <a:lvl7pPr marL="0" marR="0" lvl="6"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Corbel"/>
                <a:ea typeface="Corbel"/>
                <a:cs typeface="Corbel"/>
                <a:sym typeface="Corbel"/>
              </a:defRPr>
            </a:lvl7pPr>
            <a:lvl8pPr marL="0" marR="0" lvl="7"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Corbel"/>
                <a:ea typeface="Corbel"/>
                <a:cs typeface="Corbel"/>
                <a:sym typeface="Corbel"/>
              </a:defRPr>
            </a:lvl8pPr>
            <a:lvl9pPr marL="0" marR="0" lvl="8"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JM"/>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0"/>
        <p:cNvGrpSpPr/>
        <p:nvPr/>
      </p:nvGrpSpPr>
      <p:grpSpPr>
        <a:xfrm>
          <a:off x="0" y="0"/>
          <a:ext cx="0" cy="0"/>
          <a:chOff x="0" y="0"/>
          <a:chExt cx="0" cy="0"/>
        </a:xfrm>
      </p:grpSpPr>
      <p:sp>
        <p:nvSpPr>
          <p:cNvPr id="181" name="Google Shape;181;p28"/>
          <p:cNvSpPr txBox="1">
            <a:spLocks noGrp="1"/>
          </p:cNvSpPr>
          <p:nvPr>
            <p:ph type="title"/>
          </p:nvPr>
        </p:nvSpPr>
        <p:spPr>
          <a:xfrm>
            <a:off x="189689" y="842878"/>
            <a:ext cx="2210700" cy="34509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rgbClr val="FFFFFF"/>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82" name="Google Shape;182;p28"/>
          <p:cNvSpPr txBox="1">
            <a:spLocks noGrp="1"/>
          </p:cNvSpPr>
          <p:nvPr>
            <p:ph type="body" idx="1"/>
          </p:nvPr>
        </p:nvSpPr>
        <p:spPr>
          <a:xfrm>
            <a:off x="2901951" y="648081"/>
            <a:ext cx="5486400" cy="3840600"/>
          </a:xfrm>
          <a:prstGeom prst="rect">
            <a:avLst/>
          </a:prstGeom>
          <a:noFill/>
          <a:ln>
            <a:noFill/>
          </a:ln>
        </p:spPr>
        <p:txBody>
          <a:bodyPr spcFirstLastPara="1" wrap="square" lIns="68575" tIns="34275" rIns="68575" bIns="34275" anchor="ctr" anchorCtr="0">
            <a:noAutofit/>
          </a:bodyPr>
          <a:lstStyle>
            <a:lvl1pPr marL="457200" lvl="0" indent="-317500" algn="l" rtl="0">
              <a:lnSpc>
                <a:spcPct val="90000"/>
              </a:lnSpc>
              <a:spcBef>
                <a:spcPts val="900"/>
              </a:spcBef>
              <a:spcAft>
                <a:spcPts val="0"/>
              </a:spcAft>
              <a:buSzPts val="1400"/>
              <a:buChar char="●"/>
              <a:defRPr/>
            </a:lvl1pPr>
            <a:lvl2pPr marL="914400" lvl="1" indent="-317500" algn="l" rtl="0">
              <a:lnSpc>
                <a:spcPct val="90000"/>
              </a:lnSpc>
              <a:spcBef>
                <a:spcPts val="200"/>
              </a:spcBef>
              <a:spcAft>
                <a:spcPts val="0"/>
              </a:spcAft>
              <a:buSzPts val="1400"/>
              <a:buChar char="●"/>
              <a:defRPr/>
            </a:lvl2pPr>
            <a:lvl3pPr marL="1371600" lvl="2" indent="-317500" algn="l" rtl="0">
              <a:lnSpc>
                <a:spcPct val="90000"/>
              </a:lnSpc>
              <a:spcBef>
                <a:spcPts val="200"/>
              </a:spcBef>
              <a:spcAft>
                <a:spcPts val="0"/>
              </a:spcAft>
              <a:buSzPts val="1400"/>
              <a:buChar char="●"/>
              <a:defRPr/>
            </a:lvl3pPr>
            <a:lvl4pPr marL="1828800" lvl="3" indent="-317500" algn="l" rtl="0">
              <a:lnSpc>
                <a:spcPct val="90000"/>
              </a:lnSpc>
              <a:spcBef>
                <a:spcPts val="200"/>
              </a:spcBef>
              <a:spcAft>
                <a:spcPts val="0"/>
              </a:spcAft>
              <a:buSzPts val="1400"/>
              <a:buChar char="●"/>
              <a:defRPr/>
            </a:lvl4pPr>
            <a:lvl5pPr marL="2286000" lvl="4" indent="-317500" algn="l" rtl="0">
              <a:lnSpc>
                <a:spcPct val="90000"/>
              </a:lnSpc>
              <a:spcBef>
                <a:spcPts val="200"/>
              </a:spcBef>
              <a:spcAft>
                <a:spcPts val="0"/>
              </a:spcAft>
              <a:buSzPts val="1400"/>
              <a:buChar char="●"/>
              <a:defRPr/>
            </a:lvl5pPr>
            <a:lvl6pPr marL="2743200" lvl="5" indent="-317500" algn="l" rtl="0">
              <a:lnSpc>
                <a:spcPct val="90000"/>
              </a:lnSpc>
              <a:spcBef>
                <a:spcPts val="200"/>
              </a:spcBef>
              <a:spcAft>
                <a:spcPts val="0"/>
              </a:spcAft>
              <a:buSzPts val="1400"/>
              <a:buChar char="●"/>
              <a:defRPr/>
            </a:lvl6pPr>
            <a:lvl7pPr marL="3200400" lvl="6" indent="-317500" algn="l" rtl="0">
              <a:lnSpc>
                <a:spcPct val="90000"/>
              </a:lnSpc>
              <a:spcBef>
                <a:spcPts val="200"/>
              </a:spcBef>
              <a:spcAft>
                <a:spcPts val="0"/>
              </a:spcAft>
              <a:buSzPts val="1400"/>
              <a:buChar char="●"/>
              <a:defRPr/>
            </a:lvl7pPr>
            <a:lvl8pPr marL="3657600" lvl="7" indent="-317500" algn="l" rtl="0">
              <a:lnSpc>
                <a:spcPct val="90000"/>
              </a:lnSpc>
              <a:spcBef>
                <a:spcPts val="200"/>
              </a:spcBef>
              <a:spcAft>
                <a:spcPts val="0"/>
              </a:spcAft>
              <a:buSzPts val="1400"/>
              <a:buChar char="●"/>
              <a:defRPr/>
            </a:lvl8pPr>
            <a:lvl9pPr marL="4114800" lvl="8" indent="-317500" algn="l" rtl="0">
              <a:lnSpc>
                <a:spcPct val="90000"/>
              </a:lnSpc>
              <a:spcBef>
                <a:spcPts val="200"/>
              </a:spcBef>
              <a:spcAft>
                <a:spcPts val="200"/>
              </a:spcAft>
              <a:buSzPts val="1400"/>
              <a:buChar char="●"/>
              <a:defRPr/>
            </a:lvl9pPr>
          </a:lstStyle>
          <a:p>
            <a:endParaRPr/>
          </a:p>
        </p:txBody>
      </p:sp>
      <p:sp>
        <p:nvSpPr>
          <p:cNvPr id="183" name="Google Shape;183;p28"/>
          <p:cNvSpPr txBox="1">
            <a:spLocks noGrp="1"/>
          </p:cNvSpPr>
          <p:nvPr>
            <p:ph type="dt" idx="10"/>
          </p:nvPr>
        </p:nvSpPr>
        <p:spPr>
          <a:xfrm>
            <a:off x="196849"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84" name="Google Shape;184;p28"/>
          <p:cNvSpPr txBox="1">
            <a:spLocks noGrp="1"/>
          </p:cNvSpPr>
          <p:nvPr>
            <p:ph type="ftr" idx="11"/>
          </p:nvPr>
        </p:nvSpPr>
        <p:spPr>
          <a:xfrm>
            <a:off x="2901951" y="4767263"/>
            <a:ext cx="44337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85" name="Google Shape;185;p28"/>
          <p:cNvSpPr txBox="1">
            <a:spLocks noGrp="1"/>
          </p:cNvSpPr>
          <p:nvPr>
            <p:ph type="sldNum" idx="12"/>
          </p:nvPr>
        </p:nvSpPr>
        <p:spPr>
          <a:xfrm>
            <a:off x="7975601" y="4767263"/>
            <a:ext cx="11481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Corbel"/>
                <a:ea typeface="Corbel"/>
                <a:cs typeface="Corbel"/>
                <a:sym typeface="Corbel"/>
              </a:defRPr>
            </a:lvl1pPr>
            <a:lvl2pPr marL="0" marR="0" lvl="1"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Corbel"/>
                <a:ea typeface="Corbel"/>
                <a:cs typeface="Corbel"/>
                <a:sym typeface="Corbel"/>
              </a:defRPr>
            </a:lvl2pPr>
            <a:lvl3pPr marL="0" marR="0" lvl="2"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Corbel"/>
                <a:ea typeface="Corbel"/>
                <a:cs typeface="Corbel"/>
                <a:sym typeface="Corbel"/>
              </a:defRPr>
            </a:lvl3pPr>
            <a:lvl4pPr marL="0" marR="0" lvl="3"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Corbel"/>
                <a:ea typeface="Corbel"/>
                <a:cs typeface="Corbel"/>
                <a:sym typeface="Corbel"/>
              </a:defRPr>
            </a:lvl4pPr>
            <a:lvl5pPr marL="0" marR="0" lvl="4"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Corbel"/>
                <a:ea typeface="Corbel"/>
                <a:cs typeface="Corbel"/>
                <a:sym typeface="Corbel"/>
              </a:defRPr>
            </a:lvl5pPr>
            <a:lvl6pPr marL="0" marR="0" lvl="5"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Corbel"/>
                <a:ea typeface="Corbel"/>
                <a:cs typeface="Corbel"/>
                <a:sym typeface="Corbel"/>
              </a:defRPr>
            </a:lvl6pPr>
            <a:lvl7pPr marL="0" marR="0" lvl="6"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Corbel"/>
                <a:ea typeface="Corbel"/>
                <a:cs typeface="Corbel"/>
                <a:sym typeface="Corbel"/>
              </a:defRPr>
            </a:lvl7pPr>
            <a:lvl8pPr marL="0" marR="0" lvl="7"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Corbel"/>
                <a:ea typeface="Corbel"/>
                <a:cs typeface="Corbel"/>
                <a:sym typeface="Corbel"/>
              </a:defRPr>
            </a:lvl8pPr>
            <a:lvl9pPr marL="0" marR="0" lvl="8"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JM"/>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6"/>
        <p:cNvGrpSpPr/>
        <p:nvPr/>
      </p:nvGrpSpPr>
      <p:grpSpPr>
        <a:xfrm>
          <a:off x="0" y="0"/>
          <a:ext cx="0" cy="0"/>
          <a:chOff x="0" y="0"/>
          <a:chExt cx="0" cy="0"/>
        </a:xfrm>
      </p:grpSpPr>
      <p:sp>
        <p:nvSpPr>
          <p:cNvPr id="187" name="Google Shape;187;p29"/>
          <p:cNvSpPr txBox="1">
            <a:spLocks noGrp="1"/>
          </p:cNvSpPr>
          <p:nvPr>
            <p:ph type="title"/>
          </p:nvPr>
        </p:nvSpPr>
        <p:spPr>
          <a:xfrm>
            <a:off x="189689" y="842878"/>
            <a:ext cx="2210700" cy="34509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rgbClr val="FFFFFF"/>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88" name="Google Shape;188;p29"/>
          <p:cNvSpPr txBox="1">
            <a:spLocks noGrp="1"/>
          </p:cNvSpPr>
          <p:nvPr>
            <p:ph type="dt" idx="10"/>
          </p:nvPr>
        </p:nvSpPr>
        <p:spPr>
          <a:xfrm>
            <a:off x="196849"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89" name="Google Shape;189;p29"/>
          <p:cNvSpPr txBox="1">
            <a:spLocks noGrp="1"/>
          </p:cNvSpPr>
          <p:nvPr>
            <p:ph type="ftr" idx="11"/>
          </p:nvPr>
        </p:nvSpPr>
        <p:spPr>
          <a:xfrm>
            <a:off x="2901951" y="4767263"/>
            <a:ext cx="44337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90" name="Google Shape;190;p29"/>
          <p:cNvSpPr txBox="1">
            <a:spLocks noGrp="1"/>
          </p:cNvSpPr>
          <p:nvPr>
            <p:ph type="sldNum" idx="12"/>
          </p:nvPr>
        </p:nvSpPr>
        <p:spPr>
          <a:xfrm>
            <a:off x="7975601" y="4767263"/>
            <a:ext cx="11481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Corbel"/>
                <a:ea typeface="Corbel"/>
                <a:cs typeface="Corbel"/>
                <a:sym typeface="Corbel"/>
              </a:defRPr>
            </a:lvl1pPr>
            <a:lvl2pPr marL="0" marR="0" lvl="1"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Corbel"/>
                <a:ea typeface="Corbel"/>
                <a:cs typeface="Corbel"/>
                <a:sym typeface="Corbel"/>
              </a:defRPr>
            </a:lvl2pPr>
            <a:lvl3pPr marL="0" marR="0" lvl="2"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Corbel"/>
                <a:ea typeface="Corbel"/>
                <a:cs typeface="Corbel"/>
                <a:sym typeface="Corbel"/>
              </a:defRPr>
            </a:lvl3pPr>
            <a:lvl4pPr marL="0" marR="0" lvl="3"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Corbel"/>
                <a:ea typeface="Corbel"/>
                <a:cs typeface="Corbel"/>
                <a:sym typeface="Corbel"/>
              </a:defRPr>
            </a:lvl4pPr>
            <a:lvl5pPr marL="0" marR="0" lvl="4"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Corbel"/>
                <a:ea typeface="Corbel"/>
                <a:cs typeface="Corbel"/>
                <a:sym typeface="Corbel"/>
              </a:defRPr>
            </a:lvl5pPr>
            <a:lvl6pPr marL="0" marR="0" lvl="5"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Corbel"/>
                <a:ea typeface="Corbel"/>
                <a:cs typeface="Corbel"/>
                <a:sym typeface="Corbel"/>
              </a:defRPr>
            </a:lvl6pPr>
            <a:lvl7pPr marL="0" marR="0" lvl="6"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Corbel"/>
                <a:ea typeface="Corbel"/>
                <a:cs typeface="Corbel"/>
                <a:sym typeface="Corbel"/>
              </a:defRPr>
            </a:lvl7pPr>
            <a:lvl8pPr marL="0" marR="0" lvl="7"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Corbel"/>
                <a:ea typeface="Corbel"/>
                <a:cs typeface="Corbel"/>
                <a:sym typeface="Corbel"/>
              </a:defRPr>
            </a:lvl8pPr>
            <a:lvl9pPr marL="0" marR="0" lvl="8"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JM"/>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91"/>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92"/>
        <p:cNvGrpSpPr/>
        <p:nvPr/>
      </p:nvGrpSpPr>
      <p:grpSpPr>
        <a:xfrm>
          <a:off x="0" y="0"/>
          <a:ext cx="0" cy="0"/>
          <a:chOff x="0" y="0"/>
          <a:chExt cx="0" cy="0"/>
        </a:xfrm>
      </p:grpSpPr>
      <p:sp>
        <p:nvSpPr>
          <p:cNvPr id="193" name="Google Shape;193;p31"/>
          <p:cNvSpPr txBox="1">
            <a:spLocks noGrp="1"/>
          </p:cNvSpPr>
          <p:nvPr>
            <p:ph type="dt" idx="10"/>
          </p:nvPr>
        </p:nvSpPr>
        <p:spPr>
          <a:xfrm>
            <a:off x="196849"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94" name="Google Shape;194;p31"/>
          <p:cNvSpPr txBox="1">
            <a:spLocks noGrp="1"/>
          </p:cNvSpPr>
          <p:nvPr>
            <p:ph type="ftr" idx="11"/>
          </p:nvPr>
        </p:nvSpPr>
        <p:spPr>
          <a:xfrm>
            <a:off x="2901951" y="4767263"/>
            <a:ext cx="44337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95" name="Google Shape;195;p31"/>
          <p:cNvSpPr txBox="1">
            <a:spLocks noGrp="1"/>
          </p:cNvSpPr>
          <p:nvPr>
            <p:ph type="sldNum" idx="12"/>
          </p:nvPr>
        </p:nvSpPr>
        <p:spPr>
          <a:xfrm>
            <a:off x="7975601" y="4767263"/>
            <a:ext cx="11481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Corbel"/>
                <a:ea typeface="Corbel"/>
                <a:cs typeface="Corbel"/>
                <a:sym typeface="Corbel"/>
              </a:defRPr>
            </a:lvl1pPr>
            <a:lvl2pPr marL="0" marR="0" lvl="1"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Corbel"/>
                <a:ea typeface="Corbel"/>
                <a:cs typeface="Corbel"/>
                <a:sym typeface="Corbel"/>
              </a:defRPr>
            </a:lvl2pPr>
            <a:lvl3pPr marL="0" marR="0" lvl="2"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Corbel"/>
                <a:ea typeface="Corbel"/>
                <a:cs typeface="Corbel"/>
                <a:sym typeface="Corbel"/>
              </a:defRPr>
            </a:lvl3pPr>
            <a:lvl4pPr marL="0" marR="0" lvl="3"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Corbel"/>
                <a:ea typeface="Corbel"/>
                <a:cs typeface="Corbel"/>
                <a:sym typeface="Corbel"/>
              </a:defRPr>
            </a:lvl4pPr>
            <a:lvl5pPr marL="0" marR="0" lvl="4"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Corbel"/>
                <a:ea typeface="Corbel"/>
                <a:cs typeface="Corbel"/>
                <a:sym typeface="Corbel"/>
              </a:defRPr>
            </a:lvl5pPr>
            <a:lvl6pPr marL="0" marR="0" lvl="5"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Corbel"/>
                <a:ea typeface="Corbel"/>
                <a:cs typeface="Corbel"/>
                <a:sym typeface="Corbel"/>
              </a:defRPr>
            </a:lvl6pPr>
            <a:lvl7pPr marL="0" marR="0" lvl="6"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Corbel"/>
                <a:ea typeface="Corbel"/>
                <a:cs typeface="Corbel"/>
                <a:sym typeface="Corbel"/>
              </a:defRPr>
            </a:lvl7pPr>
            <a:lvl8pPr marL="0" marR="0" lvl="7"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Corbel"/>
                <a:ea typeface="Corbel"/>
                <a:cs typeface="Corbel"/>
                <a:sym typeface="Corbel"/>
              </a:defRPr>
            </a:lvl8pPr>
            <a:lvl9pPr marL="0" marR="0" lvl="8"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JM"/>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6"/>
        <p:cNvGrpSpPr/>
        <p:nvPr/>
      </p:nvGrpSpPr>
      <p:grpSpPr>
        <a:xfrm>
          <a:off x="0" y="0"/>
          <a:ext cx="0" cy="0"/>
          <a:chOff x="0" y="0"/>
          <a:chExt cx="0" cy="0"/>
        </a:xfrm>
      </p:grpSpPr>
      <p:sp>
        <p:nvSpPr>
          <p:cNvPr id="197" name="Google Shape;197;p32"/>
          <p:cNvSpPr txBox="1">
            <a:spLocks noGrp="1"/>
          </p:cNvSpPr>
          <p:nvPr>
            <p:ph type="title"/>
          </p:nvPr>
        </p:nvSpPr>
        <p:spPr>
          <a:xfrm>
            <a:off x="2900934" y="973836"/>
            <a:ext cx="5486400" cy="24414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rgbClr val="595959"/>
              </a:buClr>
              <a:buSzPts val="4400"/>
              <a:buFont typeface="Corbel"/>
              <a:buNone/>
              <a:defRPr sz="4400" b="0">
                <a:solidFill>
                  <a:srgbClr val="595959"/>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98" name="Google Shape;198;p32"/>
          <p:cNvSpPr txBox="1">
            <a:spLocks noGrp="1"/>
          </p:cNvSpPr>
          <p:nvPr>
            <p:ph type="body" idx="1"/>
          </p:nvPr>
        </p:nvSpPr>
        <p:spPr>
          <a:xfrm>
            <a:off x="2914650" y="3504438"/>
            <a:ext cx="5486400" cy="6858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900"/>
              </a:spcBef>
              <a:spcAft>
                <a:spcPts val="0"/>
              </a:spcAft>
              <a:buSzPts val="1700"/>
              <a:buNone/>
              <a:defRPr sz="1700" cap="none">
                <a:solidFill>
                  <a:srgbClr val="595959"/>
                </a:solidFill>
              </a:defRPr>
            </a:lvl1pPr>
            <a:lvl2pPr marL="914400" lvl="1" indent="-228600" algn="l" rtl="0">
              <a:lnSpc>
                <a:spcPct val="90000"/>
              </a:lnSpc>
              <a:spcBef>
                <a:spcPts val="200"/>
              </a:spcBef>
              <a:spcAft>
                <a:spcPts val="0"/>
              </a:spcAft>
              <a:buSzPts val="1400"/>
              <a:buNone/>
              <a:defRPr sz="1400">
                <a:solidFill>
                  <a:srgbClr val="888888"/>
                </a:solidFill>
              </a:defRPr>
            </a:lvl2pPr>
            <a:lvl3pPr marL="1371600" lvl="2" indent="-228600" algn="l" rtl="0">
              <a:lnSpc>
                <a:spcPct val="90000"/>
              </a:lnSpc>
              <a:spcBef>
                <a:spcPts val="200"/>
              </a:spcBef>
              <a:spcAft>
                <a:spcPts val="0"/>
              </a:spcAft>
              <a:buSzPts val="1200"/>
              <a:buNone/>
              <a:defRPr sz="1200">
                <a:solidFill>
                  <a:srgbClr val="888888"/>
                </a:solidFill>
              </a:defRPr>
            </a:lvl3pPr>
            <a:lvl4pPr marL="1828800" lvl="3" indent="-228600" algn="l" rtl="0">
              <a:lnSpc>
                <a:spcPct val="90000"/>
              </a:lnSpc>
              <a:spcBef>
                <a:spcPts val="200"/>
              </a:spcBef>
              <a:spcAft>
                <a:spcPts val="0"/>
              </a:spcAft>
              <a:buSzPts val="1100"/>
              <a:buNone/>
              <a:defRPr sz="1100">
                <a:solidFill>
                  <a:srgbClr val="888888"/>
                </a:solidFill>
              </a:defRPr>
            </a:lvl4pPr>
            <a:lvl5pPr marL="2286000" lvl="4" indent="-228600" algn="l" rtl="0">
              <a:lnSpc>
                <a:spcPct val="90000"/>
              </a:lnSpc>
              <a:spcBef>
                <a:spcPts val="200"/>
              </a:spcBef>
              <a:spcAft>
                <a:spcPts val="0"/>
              </a:spcAft>
              <a:buSzPts val="1100"/>
              <a:buNone/>
              <a:defRPr sz="1100">
                <a:solidFill>
                  <a:srgbClr val="888888"/>
                </a:solidFill>
              </a:defRPr>
            </a:lvl5pPr>
            <a:lvl6pPr marL="2743200" lvl="5" indent="-228600" algn="l" rtl="0">
              <a:lnSpc>
                <a:spcPct val="90000"/>
              </a:lnSpc>
              <a:spcBef>
                <a:spcPts val="200"/>
              </a:spcBef>
              <a:spcAft>
                <a:spcPts val="0"/>
              </a:spcAft>
              <a:buSzPts val="1100"/>
              <a:buNone/>
              <a:defRPr sz="1100">
                <a:solidFill>
                  <a:srgbClr val="888888"/>
                </a:solidFill>
              </a:defRPr>
            </a:lvl6pPr>
            <a:lvl7pPr marL="3200400" lvl="6" indent="-228600" algn="l" rtl="0">
              <a:lnSpc>
                <a:spcPct val="90000"/>
              </a:lnSpc>
              <a:spcBef>
                <a:spcPts val="200"/>
              </a:spcBef>
              <a:spcAft>
                <a:spcPts val="0"/>
              </a:spcAft>
              <a:buSzPts val="1100"/>
              <a:buNone/>
              <a:defRPr sz="1100">
                <a:solidFill>
                  <a:srgbClr val="888888"/>
                </a:solidFill>
              </a:defRPr>
            </a:lvl7pPr>
            <a:lvl8pPr marL="3657600" lvl="7" indent="-228600" algn="l" rtl="0">
              <a:lnSpc>
                <a:spcPct val="90000"/>
              </a:lnSpc>
              <a:spcBef>
                <a:spcPts val="200"/>
              </a:spcBef>
              <a:spcAft>
                <a:spcPts val="0"/>
              </a:spcAft>
              <a:buSzPts val="1100"/>
              <a:buNone/>
              <a:defRPr sz="1100">
                <a:solidFill>
                  <a:srgbClr val="888888"/>
                </a:solidFill>
              </a:defRPr>
            </a:lvl8pPr>
            <a:lvl9pPr marL="4114800" lvl="8" indent="-228600" algn="l" rtl="0">
              <a:lnSpc>
                <a:spcPct val="90000"/>
              </a:lnSpc>
              <a:spcBef>
                <a:spcPts val="200"/>
              </a:spcBef>
              <a:spcAft>
                <a:spcPts val="200"/>
              </a:spcAft>
              <a:buSzPts val="1100"/>
              <a:buNone/>
              <a:defRPr sz="1100">
                <a:solidFill>
                  <a:srgbClr val="888888"/>
                </a:solidFill>
              </a:defRPr>
            </a:lvl9pPr>
          </a:lstStyle>
          <a:p>
            <a:endParaRPr/>
          </a:p>
        </p:txBody>
      </p:sp>
      <p:sp>
        <p:nvSpPr>
          <p:cNvPr id="199" name="Google Shape;199;p32"/>
          <p:cNvSpPr txBox="1">
            <a:spLocks noGrp="1"/>
          </p:cNvSpPr>
          <p:nvPr>
            <p:ph type="dt" idx="10"/>
          </p:nvPr>
        </p:nvSpPr>
        <p:spPr>
          <a:xfrm>
            <a:off x="196849"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00" name="Google Shape;200;p32"/>
          <p:cNvSpPr txBox="1">
            <a:spLocks noGrp="1"/>
          </p:cNvSpPr>
          <p:nvPr>
            <p:ph type="ftr" idx="11"/>
          </p:nvPr>
        </p:nvSpPr>
        <p:spPr>
          <a:xfrm>
            <a:off x="2901951" y="4767263"/>
            <a:ext cx="44337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01" name="Google Shape;201;p32"/>
          <p:cNvSpPr txBox="1">
            <a:spLocks noGrp="1"/>
          </p:cNvSpPr>
          <p:nvPr>
            <p:ph type="sldNum" idx="12"/>
          </p:nvPr>
        </p:nvSpPr>
        <p:spPr>
          <a:xfrm>
            <a:off x="7975601" y="4767263"/>
            <a:ext cx="11481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Corbel"/>
                <a:ea typeface="Corbel"/>
                <a:cs typeface="Corbel"/>
                <a:sym typeface="Corbel"/>
              </a:defRPr>
            </a:lvl1pPr>
            <a:lvl2pPr marL="0" marR="0" lvl="1"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Corbel"/>
                <a:ea typeface="Corbel"/>
                <a:cs typeface="Corbel"/>
                <a:sym typeface="Corbel"/>
              </a:defRPr>
            </a:lvl2pPr>
            <a:lvl3pPr marL="0" marR="0" lvl="2"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Corbel"/>
                <a:ea typeface="Corbel"/>
                <a:cs typeface="Corbel"/>
                <a:sym typeface="Corbel"/>
              </a:defRPr>
            </a:lvl3pPr>
            <a:lvl4pPr marL="0" marR="0" lvl="3"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Corbel"/>
                <a:ea typeface="Corbel"/>
                <a:cs typeface="Corbel"/>
                <a:sym typeface="Corbel"/>
              </a:defRPr>
            </a:lvl4pPr>
            <a:lvl5pPr marL="0" marR="0" lvl="4"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Corbel"/>
                <a:ea typeface="Corbel"/>
                <a:cs typeface="Corbel"/>
                <a:sym typeface="Corbel"/>
              </a:defRPr>
            </a:lvl5pPr>
            <a:lvl6pPr marL="0" marR="0" lvl="5"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Corbel"/>
                <a:ea typeface="Corbel"/>
                <a:cs typeface="Corbel"/>
                <a:sym typeface="Corbel"/>
              </a:defRPr>
            </a:lvl6pPr>
            <a:lvl7pPr marL="0" marR="0" lvl="6"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Corbel"/>
                <a:ea typeface="Corbel"/>
                <a:cs typeface="Corbel"/>
                <a:sym typeface="Corbel"/>
              </a:defRPr>
            </a:lvl7pPr>
            <a:lvl8pPr marL="0" marR="0" lvl="7"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Corbel"/>
                <a:ea typeface="Corbel"/>
                <a:cs typeface="Corbel"/>
                <a:sym typeface="Corbel"/>
              </a:defRPr>
            </a:lvl8pPr>
            <a:lvl9pPr marL="0" marR="0" lvl="8"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J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Rows">
  <p:cSld name="CUSTOM_5">
    <p:spTree>
      <p:nvGrpSpPr>
        <p:cNvPr id="1" name="Shape 30"/>
        <p:cNvGrpSpPr/>
        <p:nvPr/>
      </p:nvGrpSpPr>
      <p:grpSpPr>
        <a:xfrm>
          <a:off x="0" y="0"/>
          <a:ext cx="0" cy="0"/>
          <a:chOff x="0" y="0"/>
          <a:chExt cx="0" cy="0"/>
        </a:xfrm>
      </p:grpSpPr>
      <p:sp>
        <p:nvSpPr>
          <p:cNvPr id="31" name="Google Shape;31;p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JM"/>
              <a:t>‹#›</a:t>
            </a:fld>
            <a:endParaRPr/>
          </a:p>
        </p:txBody>
      </p:sp>
      <p:sp>
        <p:nvSpPr>
          <p:cNvPr id="32" name="Google Shape;32;p4"/>
          <p:cNvSpPr txBox="1">
            <a:spLocks noGrp="1"/>
          </p:cNvSpPr>
          <p:nvPr>
            <p:ph type="body" idx="1"/>
          </p:nvPr>
        </p:nvSpPr>
        <p:spPr>
          <a:xfrm>
            <a:off x="457200" y="1393850"/>
            <a:ext cx="8307300" cy="1346400"/>
          </a:xfrm>
          <a:prstGeom prst="rect">
            <a:avLst/>
          </a:prstGeom>
        </p:spPr>
        <p:txBody>
          <a:bodyPr spcFirstLastPara="1" wrap="square" lIns="91425" tIns="91425" rIns="91425" bIns="91425" anchor="t" anchorCtr="0">
            <a:noAutofit/>
          </a:bodyPr>
          <a:lstStyle>
            <a:lvl1pPr marL="457200" lvl="0"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1pPr>
            <a:lvl2pPr marL="914400" lvl="1"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2pPr>
            <a:lvl3pPr marL="1371600" lvl="2"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3pPr>
            <a:lvl4pPr marL="1828800" lvl="3"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4pPr>
            <a:lvl5pPr marL="2286000" lvl="4"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5pPr>
            <a:lvl6pPr marL="2743200" lvl="5"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6pPr>
            <a:lvl7pPr marL="3200400" lvl="6"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7pPr>
            <a:lvl8pPr marL="3657600" lvl="7"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8pPr>
            <a:lvl9pPr marL="4114800" lvl="8"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9pPr>
          </a:lstStyle>
          <a:p>
            <a:endParaRPr/>
          </a:p>
        </p:txBody>
      </p:sp>
      <p:sp>
        <p:nvSpPr>
          <p:cNvPr id="33" name="Google Shape;33;p4"/>
          <p:cNvSpPr txBox="1">
            <a:spLocks noGrp="1"/>
          </p:cNvSpPr>
          <p:nvPr>
            <p:ph type="title"/>
          </p:nvPr>
        </p:nvSpPr>
        <p:spPr>
          <a:xfrm>
            <a:off x="460125" y="255675"/>
            <a:ext cx="7620000" cy="4938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None/>
              <a:defRPr sz="3600">
                <a:solidFill>
                  <a:srgbClr val="3F3F3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4" name="Google Shape;34;p4"/>
          <p:cNvSpPr txBox="1">
            <a:spLocks noGrp="1"/>
          </p:cNvSpPr>
          <p:nvPr>
            <p:ph type="subTitle" idx="2"/>
          </p:nvPr>
        </p:nvSpPr>
        <p:spPr>
          <a:xfrm>
            <a:off x="457200" y="1000250"/>
            <a:ext cx="8307300" cy="393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000" b="1">
                <a:solidFill>
                  <a:srgbClr val="3F3F3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5" name="Google Shape;35;p4"/>
          <p:cNvSpPr txBox="1">
            <a:spLocks noGrp="1"/>
          </p:cNvSpPr>
          <p:nvPr>
            <p:ph type="body" idx="3"/>
          </p:nvPr>
        </p:nvSpPr>
        <p:spPr>
          <a:xfrm>
            <a:off x="457200" y="3133850"/>
            <a:ext cx="8307300" cy="1095600"/>
          </a:xfrm>
          <a:prstGeom prst="rect">
            <a:avLst/>
          </a:prstGeom>
        </p:spPr>
        <p:txBody>
          <a:bodyPr spcFirstLastPara="1" wrap="square" lIns="91425" tIns="91425" rIns="91425" bIns="91425" anchor="t" anchorCtr="0">
            <a:noAutofit/>
          </a:bodyPr>
          <a:lstStyle>
            <a:lvl1pPr marL="457200" lvl="0" indent="-355600" rtl="0">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1pPr>
            <a:lvl2pPr marL="914400" lvl="1"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2pPr>
            <a:lvl3pPr marL="1371600" lvl="2"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3pPr>
            <a:lvl4pPr marL="1828800" lvl="3"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4pPr>
            <a:lvl5pPr marL="2286000" lvl="4"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5pPr>
            <a:lvl6pPr marL="2743200" lvl="5"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6pPr>
            <a:lvl7pPr marL="3200400" lvl="6"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7pPr>
            <a:lvl8pPr marL="3657600" lvl="7"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8pPr>
            <a:lvl9pPr marL="4114800" lvl="8"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9pPr>
          </a:lstStyle>
          <a:p>
            <a:endParaRPr/>
          </a:p>
        </p:txBody>
      </p:sp>
      <p:sp>
        <p:nvSpPr>
          <p:cNvPr id="36" name="Google Shape;36;p4"/>
          <p:cNvSpPr txBox="1">
            <a:spLocks noGrp="1"/>
          </p:cNvSpPr>
          <p:nvPr>
            <p:ph type="subTitle" idx="4"/>
          </p:nvPr>
        </p:nvSpPr>
        <p:spPr>
          <a:xfrm>
            <a:off x="457200" y="2740250"/>
            <a:ext cx="8307300" cy="393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000" b="1">
                <a:solidFill>
                  <a:srgbClr val="3F3F3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02"/>
        <p:cNvGrpSpPr/>
        <p:nvPr/>
      </p:nvGrpSpPr>
      <p:grpSpPr>
        <a:xfrm>
          <a:off x="0" y="0"/>
          <a:ext cx="0" cy="0"/>
          <a:chOff x="0" y="0"/>
          <a:chExt cx="0" cy="0"/>
        </a:xfrm>
      </p:grpSpPr>
      <p:sp>
        <p:nvSpPr>
          <p:cNvPr id="203" name="Google Shape;203;p33"/>
          <p:cNvSpPr txBox="1">
            <a:spLocks noGrp="1"/>
          </p:cNvSpPr>
          <p:nvPr>
            <p:ph type="title"/>
          </p:nvPr>
        </p:nvSpPr>
        <p:spPr>
          <a:xfrm>
            <a:off x="189689" y="842878"/>
            <a:ext cx="2210700" cy="34509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rgbClr val="FFFFFF"/>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04" name="Google Shape;204;p33"/>
          <p:cNvSpPr txBox="1">
            <a:spLocks noGrp="1"/>
          </p:cNvSpPr>
          <p:nvPr>
            <p:ph type="body" idx="1"/>
          </p:nvPr>
        </p:nvSpPr>
        <p:spPr>
          <a:xfrm>
            <a:off x="2900934" y="651510"/>
            <a:ext cx="2606100" cy="3840600"/>
          </a:xfrm>
          <a:prstGeom prst="rect">
            <a:avLst/>
          </a:prstGeom>
          <a:noFill/>
          <a:ln>
            <a:noFill/>
          </a:ln>
        </p:spPr>
        <p:txBody>
          <a:bodyPr spcFirstLastPara="1" wrap="square" lIns="68575" tIns="34275" rIns="68575" bIns="34275" anchor="ctr" anchorCtr="0">
            <a:noAutofit/>
          </a:bodyPr>
          <a:lstStyle>
            <a:lvl1pPr marL="457200" lvl="0" indent="-323850" algn="l" rtl="0">
              <a:lnSpc>
                <a:spcPct val="90000"/>
              </a:lnSpc>
              <a:spcBef>
                <a:spcPts val="900"/>
              </a:spcBef>
              <a:spcAft>
                <a:spcPts val="0"/>
              </a:spcAft>
              <a:buSzPts val="1500"/>
              <a:buChar char="●"/>
              <a:defRPr sz="1500"/>
            </a:lvl1pPr>
            <a:lvl2pPr marL="914400" lvl="1" indent="-317500" algn="l" rtl="0">
              <a:lnSpc>
                <a:spcPct val="90000"/>
              </a:lnSpc>
              <a:spcBef>
                <a:spcPts val="200"/>
              </a:spcBef>
              <a:spcAft>
                <a:spcPts val="0"/>
              </a:spcAft>
              <a:buSzPts val="1400"/>
              <a:buChar char="●"/>
              <a:defRPr sz="1400"/>
            </a:lvl2pPr>
            <a:lvl3pPr marL="1371600" lvl="2" indent="-304800" algn="l" rtl="0">
              <a:lnSpc>
                <a:spcPct val="90000"/>
              </a:lnSpc>
              <a:spcBef>
                <a:spcPts val="200"/>
              </a:spcBef>
              <a:spcAft>
                <a:spcPts val="0"/>
              </a:spcAft>
              <a:buSzPts val="1200"/>
              <a:buChar char="●"/>
              <a:defRPr sz="1200"/>
            </a:lvl3pPr>
            <a:lvl4pPr marL="1828800" lvl="3" indent="-298450" algn="l" rtl="0">
              <a:lnSpc>
                <a:spcPct val="90000"/>
              </a:lnSpc>
              <a:spcBef>
                <a:spcPts val="200"/>
              </a:spcBef>
              <a:spcAft>
                <a:spcPts val="0"/>
              </a:spcAft>
              <a:buSzPts val="1100"/>
              <a:buChar char="●"/>
              <a:defRPr sz="1100"/>
            </a:lvl4pPr>
            <a:lvl5pPr marL="2286000" lvl="4" indent="-298450" algn="l" rtl="0">
              <a:lnSpc>
                <a:spcPct val="90000"/>
              </a:lnSpc>
              <a:spcBef>
                <a:spcPts val="200"/>
              </a:spcBef>
              <a:spcAft>
                <a:spcPts val="0"/>
              </a:spcAft>
              <a:buSzPts val="1100"/>
              <a:buChar char="●"/>
              <a:defRPr sz="1100"/>
            </a:lvl5pPr>
            <a:lvl6pPr marL="2743200" lvl="5" indent="-298450" algn="l" rtl="0">
              <a:lnSpc>
                <a:spcPct val="90000"/>
              </a:lnSpc>
              <a:spcBef>
                <a:spcPts val="200"/>
              </a:spcBef>
              <a:spcAft>
                <a:spcPts val="0"/>
              </a:spcAft>
              <a:buSzPts val="1100"/>
              <a:buChar char="●"/>
              <a:defRPr sz="1100"/>
            </a:lvl6pPr>
            <a:lvl7pPr marL="3200400" lvl="6" indent="-298450" algn="l" rtl="0">
              <a:lnSpc>
                <a:spcPct val="90000"/>
              </a:lnSpc>
              <a:spcBef>
                <a:spcPts val="200"/>
              </a:spcBef>
              <a:spcAft>
                <a:spcPts val="0"/>
              </a:spcAft>
              <a:buSzPts val="1100"/>
              <a:buChar char="●"/>
              <a:defRPr sz="1100"/>
            </a:lvl7pPr>
            <a:lvl8pPr marL="3657600" lvl="7" indent="-298450" algn="l" rtl="0">
              <a:lnSpc>
                <a:spcPct val="90000"/>
              </a:lnSpc>
              <a:spcBef>
                <a:spcPts val="200"/>
              </a:spcBef>
              <a:spcAft>
                <a:spcPts val="0"/>
              </a:spcAft>
              <a:buSzPts val="1100"/>
              <a:buChar char="●"/>
              <a:defRPr sz="1100"/>
            </a:lvl8pPr>
            <a:lvl9pPr marL="4114800" lvl="8" indent="-298450" algn="l" rtl="0">
              <a:lnSpc>
                <a:spcPct val="90000"/>
              </a:lnSpc>
              <a:spcBef>
                <a:spcPts val="200"/>
              </a:spcBef>
              <a:spcAft>
                <a:spcPts val="200"/>
              </a:spcAft>
              <a:buSzPts val="1100"/>
              <a:buChar char="●"/>
              <a:defRPr sz="1100"/>
            </a:lvl9pPr>
          </a:lstStyle>
          <a:p>
            <a:endParaRPr/>
          </a:p>
        </p:txBody>
      </p:sp>
      <p:sp>
        <p:nvSpPr>
          <p:cNvPr id="205" name="Google Shape;205;p33"/>
          <p:cNvSpPr txBox="1">
            <a:spLocks noGrp="1"/>
          </p:cNvSpPr>
          <p:nvPr>
            <p:ph type="body" idx="2"/>
          </p:nvPr>
        </p:nvSpPr>
        <p:spPr>
          <a:xfrm>
            <a:off x="5863590" y="651510"/>
            <a:ext cx="2606100" cy="3840600"/>
          </a:xfrm>
          <a:prstGeom prst="rect">
            <a:avLst/>
          </a:prstGeom>
          <a:noFill/>
          <a:ln>
            <a:noFill/>
          </a:ln>
        </p:spPr>
        <p:txBody>
          <a:bodyPr spcFirstLastPara="1" wrap="square" lIns="68575" tIns="34275" rIns="68575" bIns="34275" anchor="ctr" anchorCtr="0">
            <a:noAutofit/>
          </a:bodyPr>
          <a:lstStyle>
            <a:lvl1pPr marL="457200" lvl="0" indent="-323850" algn="l" rtl="0">
              <a:lnSpc>
                <a:spcPct val="90000"/>
              </a:lnSpc>
              <a:spcBef>
                <a:spcPts val="900"/>
              </a:spcBef>
              <a:spcAft>
                <a:spcPts val="0"/>
              </a:spcAft>
              <a:buSzPts val="1500"/>
              <a:buChar char="●"/>
              <a:defRPr sz="1500"/>
            </a:lvl1pPr>
            <a:lvl2pPr marL="914400" lvl="1" indent="-317500" algn="l" rtl="0">
              <a:lnSpc>
                <a:spcPct val="90000"/>
              </a:lnSpc>
              <a:spcBef>
                <a:spcPts val="200"/>
              </a:spcBef>
              <a:spcAft>
                <a:spcPts val="0"/>
              </a:spcAft>
              <a:buSzPts val="1400"/>
              <a:buChar char="●"/>
              <a:defRPr sz="1400"/>
            </a:lvl2pPr>
            <a:lvl3pPr marL="1371600" lvl="2" indent="-304800" algn="l" rtl="0">
              <a:lnSpc>
                <a:spcPct val="90000"/>
              </a:lnSpc>
              <a:spcBef>
                <a:spcPts val="200"/>
              </a:spcBef>
              <a:spcAft>
                <a:spcPts val="0"/>
              </a:spcAft>
              <a:buSzPts val="1200"/>
              <a:buChar char="●"/>
              <a:defRPr sz="1200"/>
            </a:lvl3pPr>
            <a:lvl4pPr marL="1828800" lvl="3" indent="-298450" algn="l" rtl="0">
              <a:lnSpc>
                <a:spcPct val="90000"/>
              </a:lnSpc>
              <a:spcBef>
                <a:spcPts val="200"/>
              </a:spcBef>
              <a:spcAft>
                <a:spcPts val="0"/>
              </a:spcAft>
              <a:buSzPts val="1100"/>
              <a:buChar char="●"/>
              <a:defRPr sz="1100"/>
            </a:lvl4pPr>
            <a:lvl5pPr marL="2286000" lvl="4" indent="-298450" algn="l" rtl="0">
              <a:lnSpc>
                <a:spcPct val="90000"/>
              </a:lnSpc>
              <a:spcBef>
                <a:spcPts val="200"/>
              </a:spcBef>
              <a:spcAft>
                <a:spcPts val="0"/>
              </a:spcAft>
              <a:buSzPts val="1100"/>
              <a:buChar char="●"/>
              <a:defRPr sz="1100"/>
            </a:lvl5pPr>
            <a:lvl6pPr marL="2743200" lvl="5" indent="-298450" algn="l" rtl="0">
              <a:lnSpc>
                <a:spcPct val="90000"/>
              </a:lnSpc>
              <a:spcBef>
                <a:spcPts val="200"/>
              </a:spcBef>
              <a:spcAft>
                <a:spcPts val="0"/>
              </a:spcAft>
              <a:buSzPts val="1100"/>
              <a:buChar char="●"/>
              <a:defRPr sz="1100"/>
            </a:lvl6pPr>
            <a:lvl7pPr marL="3200400" lvl="6" indent="-298450" algn="l" rtl="0">
              <a:lnSpc>
                <a:spcPct val="90000"/>
              </a:lnSpc>
              <a:spcBef>
                <a:spcPts val="200"/>
              </a:spcBef>
              <a:spcAft>
                <a:spcPts val="0"/>
              </a:spcAft>
              <a:buSzPts val="1100"/>
              <a:buChar char="●"/>
              <a:defRPr sz="1100"/>
            </a:lvl7pPr>
            <a:lvl8pPr marL="3657600" lvl="7" indent="-298450" algn="l" rtl="0">
              <a:lnSpc>
                <a:spcPct val="90000"/>
              </a:lnSpc>
              <a:spcBef>
                <a:spcPts val="200"/>
              </a:spcBef>
              <a:spcAft>
                <a:spcPts val="0"/>
              </a:spcAft>
              <a:buSzPts val="1100"/>
              <a:buChar char="●"/>
              <a:defRPr sz="1100"/>
            </a:lvl8pPr>
            <a:lvl9pPr marL="4114800" lvl="8" indent="-298450" algn="l" rtl="0">
              <a:lnSpc>
                <a:spcPct val="90000"/>
              </a:lnSpc>
              <a:spcBef>
                <a:spcPts val="200"/>
              </a:spcBef>
              <a:spcAft>
                <a:spcPts val="200"/>
              </a:spcAft>
              <a:buSzPts val="1100"/>
              <a:buChar char="●"/>
              <a:defRPr sz="1100"/>
            </a:lvl9pPr>
          </a:lstStyle>
          <a:p>
            <a:endParaRPr/>
          </a:p>
        </p:txBody>
      </p:sp>
      <p:sp>
        <p:nvSpPr>
          <p:cNvPr id="206" name="Google Shape;206;p33"/>
          <p:cNvSpPr txBox="1">
            <a:spLocks noGrp="1"/>
          </p:cNvSpPr>
          <p:nvPr>
            <p:ph type="dt" idx="10"/>
          </p:nvPr>
        </p:nvSpPr>
        <p:spPr>
          <a:xfrm>
            <a:off x="196849"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07" name="Google Shape;207;p33"/>
          <p:cNvSpPr txBox="1">
            <a:spLocks noGrp="1"/>
          </p:cNvSpPr>
          <p:nvPr>
            <p:ph type="ftr" idx="11"/>
          </p:nvPr>
        </p:nvSpPr>
        <p:spPr>
          <a:xfrm>
            <a:off x="2901951" y="4767263"/>
            <a:ext cx="44337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08" name="Google Shape;208;p33"/>
          <p:cNvSpPr txBox="1">
            <a:spLocks noGrp="1"/>
          </p:cNvSpPr>
          <p:nvPr>
            <p:ph type="sldNum" idx="12"/>
          </p:nvPr>
        </p:nvSpPr>
        <p:spPr>
          <a:xfrm>
            <a:off x="7975601" y="4767263"/>
            <a:ext cx="11481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Corbel"/>
                <a:ea typeface="Corbel"/>
                <a:cs typeface="Corbel"/>
                <a:sym typeface="Corbel"/>
              </a:defRPr>
            </a:lvl1pPr>
            <a:lvl2pPr marL="0" marR="0" lvl="1"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Corbel"/>
                <a:ea typeface="Corbel"/>
                <a:cs typeface="Corbel"/>
                <a:sym typeface="Corbel"/>
              </a:defRPr>
            </a:lvl2pPr>
            <a:lvl3pPr marL="0" marR="0" lvl="2"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Corbel"/>
                <a:ea typeface="Corbel"/>
                <a:cs typeface="Corbel"/>
                <a:sym typeface="Corbel"/>
              </a:defRPr>
            </a:lvl3pPr>
            <a:lvl4pPr marL="0" marR="0" lvl="3"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Corbel"/>
                <a:ea typeface="Corbel"/>
                <a:cs typeface="Corbel"/>
                <a:sym typeface="Corbel"/>
              </a:defRPr>
            </a:lvl4pPr>
            <a:lvl5pPr marL="0" marR="0" lvl="4"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Corbel"/>
                <a:ea typeface="Corbel"/>
                <a:cs typeface="Corbel"/>
                <a:sym typeface="Corbel"/>
              </a:defRPr>
            </a:lvl5pPr>
            <a:lvl6pPr marL="0" marR="0" lvl="5"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Corbel"/>
                <a:ea typeface="Corbel"/>
                <a:cs typeface="Corbel"/>
                <a:sym typeface="Corbel"/>
              </a:defRPr>
            </a:lvl6pPr>
            <a:lvl7pPr marL="0" marR="0" lvl="6"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Corbel"/>
                <a:ea typeface="Corbel"/>
                <a:cs typeface="Corbel"/>
                <a:sym typeface="Corbel"/>
              </a:defRPr>
            </a:lvl7pPr>
            <a:lvl8pPr marL="0" marR="0" lvl="7"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Corbel"/>
                <a:ea typeface="Corbel"/>
                <a:cs typeface="Corbel"/>
                <a:sym typeface="Corbel"/>
              </a:defRPr>
            </a:lvl8pPr>
            <a:lvl9pPr marL="0" marR="0" lvl="8"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JM"/>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09"/>
        <p:cNvGrpSpPr/>
        <p:nvPr/>
      </p:nvGrpSpPr>
      <p:grpSpPr>
        <a:xfrm>
          <a:off x="0" y="0"/>
          <a:ext cx="0" cy="0"/>
          <a:chOff x="0" y="0"/>
          <a:chExt cx="0" cy="0"/>
        </a:xfrm>
      </p:grpSpPr>
      <p:sp>
        <p:nvSpPr>
          <p:cNvPr id="210" name="Google Shape;210;p34"/>
          <p:cNvSpPr txBox="1">
            <a:spLocks noGrp="1"/>
          </p:cNvSpPr>
          <p:nvPr>
            <p:ph type="title"/>
          </p:nvPr>
        </p:nvSpPr>
        <p:spPr>
          <a:xfrm>
            <a:off x="189689" y="842878"/>
            <a:ext cx="2210700" cy="34509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rgbClr val="FFFFFF"/>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11" name="Google Shape;211;p34"/>
          <p:cNvSpPr txBox="1">
            <a:spLocks noGrp="1"/>
          </p:cNvSpPr>
          <p:nvPr>
            <p:ph type="body" idx="1"/>
          </p:nvPr>
        </p:nvSpPr>
        <p:spPr>
          <a:xfrm>
            <a:off x="2900934" y="767690"/>
            <a:ext cx="2606100" cy="6057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0"/>
              </a:spcBef>
              <a:spcAft>
                <a:spcPts val="0"/>
              </a:spcAft>
              <a:buSzPts val="1500"/>
              <a:buNone/>
              <a:defRPr sz="1500" b="1">
                <a:solidFill>
                  <a:srgbClr val="595959"/>
                </a:solidFill>
              </a:defRPr>
            </a:lvl1pPr>
            <a:lvl2pPr marL="914400" lvl="1" indent="-228600" algn="l" rtl="0">
              <a:lnSpc>
                <a:spcPct val="90000"/>
              </a:lnSpc>
              <a:spcBef>
                <a:spcPts val="200"/>
              </a:spcBef>
              <a:spcAft>
                <a:spcPts val="0"/>
              </a:spcAft>
              <a:buSzPts val="1500"/>
              <a:buNone/>
              <a:defRPr sz="1500" b="1"/>
            </a:lvl2pPr>
            <a:lvl3pPr marL="1371600" lvl="2" indent="-228600" algn="l" rtl="0">
              <a:lnSpc>
                <a:spcPct val="90000"/>
              </a:lnSpc>
              <a:spcBef>
                <a:spcPts val="200"/>
              </a:spcBef>
              <a:spcAft>
                <a:spcPts val="0"/>
              </a:spcAft>
              <a:buSzPts val="1400"/>
              <a:buNone/>
              <a:defRPr sz="1400" b="1"/>
            </a:lvl3pPr>
            <a:lvl4pPr marL="1828800" lvl="3" indent="-228600" algn="l" rtl="0">
              <a:lnSpc>
                <a:spcPct val="90000"/>
              </a:lnSpc>
              <a:spcBef>
                <a:spcPts val="200"/>
              </a:spcBef>
              <a:spcAft>
                <a:spcPts val="0"/>
              </a:spcAft>
              <a:buSzPts val="1200"/>
              <a:buNone/>
              <a:defRPr sz="1200" b="1"/>
            </a:lvl4pPr>
            <a:lvl5pPr marL="2286000" lvl="4" indent="-228600" algn="l" rtl="0">
              <a:lnSpc>
                <a:spcPct val="90000"/>
              </a:lnSpc>
              <a:spcBef>
                <a:spcPts val="200"/>
              </a:spcBef>
              <a:spcAft>
                <a:spcPts val="0"/>
              </a:spcAft>
              <a:buSzPts val="1200"/>
              <a:buNone/>
              <a:defRPr sz="1200" b="1"/>
            </a:lvl5pPr>
            <a:lvl6pPr marL="2743200" lvl="5" indent="-228600" algn="l" rtl="0">
              <a:lnSpc>
                <a:spcPct val="90000"/>
              </a:lnSpc>
              <a:spcBef>
                <a:spcPts val="200"/>
              </a:spcBef>
              <a:spcAft>
                <a:spcPts val="0"/>
              </a:spcAft>
              <a:buSzPts val="1200"/>
              <a:buNone/>
              <a:defRPr sz="1200" b="1"/>
            </a:lvl6pPr>
            <a:lvl7pPr marL="3200400" lvl="6" indent="-228600" algn="l" rtl="0">
              <a:lnSpc>
                <a:spcPct val="90000"/>
              </a:lnSpc>
              <a:spcBef>
                <a:spcPts val="200"/>
              </a:spcBef>
              <a:spcAft>
                <a:spcPts val="0"/>
              </a:spcAft>
              <a:buSzPts val="1200"/>
              <a:buNone/>
              <a:defRPr sz="1200" b="1"/>
            </a:lvl7pPr>
            <a:lvl8pPr marL="3657600" lvl="7" indent="-228600" algn="l" rtl="0">
              <a:lnSpc>
                <a:spcPct val="90000"/>
              </a:lnSpc>
              <a:spcBef>
                <a:spcPts val="200"/>
              </a:spcBef>
              <a:spcAft>
                <a:spcPts val="0"/>
              </a:spcAft>
              <a:buSzPts val="1200"/>
              <a:buNone/>
              <a:defRPr sz="1200" b="1"/>
            </a:lvl8pPr>
            <a:lvl9pPr marL="4114800" lvl="8" indent="-228600" algn="l" rtl="0">
              <a:lnSpc>
                <a:spcPct val="90000"/>
              </a:lnSpc>
              <a:spcBef>
                <a:spcPts val="200"/>
              </a:spcBef>
              <a:spcAft>
                <a:spcPts val="200"/>
              </a:spcAft>
              <a:buSzPts val="1200"/>
              <a:buNone/>
              <a:defRPr sz="1200" b="1"/>
            </a:lvl9pPr>
          </a:lstStyle>
          <a:p>
            <a:endParaRPr/>
          </a:p>
        </p:txBody>
      </p:sp>
      <p:sp>
        <p:nvSpPr>
          <p:cNvPr id="212" name="Google Shape;212;p34"/>
          <p:cNvSpPr txBox="1">
            <a:spLocks noGrp="1"/>
          </p:cNvSpPr>
          <p:nvPr>
            <p:ph type="body" idx="2"/>
          </p:nvPr>
        </p:nvSpPr>
        <p:spPr>
          <a:xfrm>
            <a:off x="2900934" y="1448202"/>
            <a:ext cx="2606100" cy="3017400"/>
          </a:xfrm>
          <a:prstGeom prst="rect">
            <a:avLst/>
          </a:prstGeom>
          <a:noFill/>
          <a:ln>
            <a:noFill/>
          </a:ln>
        </p:spPr>
        <p:txBody>
          <a:bodyPr spcFirstLastPara="1" wrap="square" lIns="68575" tIns="34275" rIns="68575" bIns="34275" anchor="ctr" anchorCtr="0">
            <a:noAutofit/>
          </a:bodyPr>
          <a:lstStyle>
            <a:lvl1pPr marL="457200" lvl="0" indent="-323850" algn="l" rtl="0">
              <a:lnSpc>
                <a:spcPct val="90000"/>
              </a:lnSpc>
              <a:spcBef>
                <a:spcPts val="900"/>
              </a:spcBef>
              <a:spcAft>
                <a:spcPts val="0"/>
              </a:spcAft>
              <a:buSzPts val="1500"/>
              <a:buChar char="●"/>
              <a:defRPr sz="1500"/>
            </a:lvl1pPr>
            <a:lvl2pPr marL="914400" lvl="1" indent="-317500" algn="l" rtl="0">
              <a:lnSpc>
                <a:spcPct val="90000"/>
              </a:lnSpc>
              <a:spcBef>
                <a:spcPts val="200"/>
              </a:spcBef>
              <a:spcAft>
                <a:spcPts val="0"/>
              </a:spcAft>
              <a:buSzPts val="1400"/>
              <a:buChar char="●"/>
              <a:defRPr sz="1400"/>
            </a:lvl2pPr>
            <a:lvl3pPr marL="1371600" lvl="2" indent="-304800" algn="l" rtl="0">
              <a:lnSpc>
                <a:spcPct val="90000"/>
              </a:lnSpc>
              <a:spcBef>
                <a:spcPts val="200"/>
              </a:spcBef>
              <a:spcAft>
                <a:spcPts val="0"/>
              </a:spcAft>
              <a:buSzPts val="1200"/>
              <a:buChar char="●"/>
              <a:defRPr sz="1200"/>
            </a:lvl3pPr>
            <a:lvl4pPr marL="1828800" lvl="3" indent="-298450" algn="l" rtl="0">
              <a:lnSpc>
                <a:spcPct val="90000"/>
              </a:lnSpc>
              <a:spcBef>
                <a:spcPts val="200"/>
              </a:spcBef>
              <a:spcAft>
                <a:spcPts val="0"/>
              </a:spcAft>
              <a:buSzPts val="1100"/>
              <a:buChar char="●"/>
              <a:defRPr sz="1100"/>
            </a:lvl4pPr>
            <a:lvl5pPr marL="2286000" lvl="4" indent="-298450" algn="l" rtl="0">
              <a:lnSpc>
                <a:spcPct val="90000"/>
              </a:lnSpc>
              <a:spcBef>
                <a:spcPts val="200"/>
              </a:spcBef>
              <a:spcAft>
                <a:spcPts val="0"/>
              </a:spcAft>
              <a:buSzPts val="1100"/>
              <a:buChar char="●"/>
              <a:defRPr sz="1100"/>
            </a:lvl5pPr>
            <a:lvl6pPr marL="2743200" lvl="5" indent="-298450" algn="l" rtl="0">
              <a:lnSpc>
                <a:spcPct val="90000"/>
              </a:lnSpc>
              <a:spcBef>
                <a:spcPts val="200"/>
              </a:spcBef>
              <a:spcAft>
                <a:spcPts val="0"/>
              </a:spcAft>
              <a:buSzPts val="1100"/>
              <a:buChar char="●"/>
              <a:defRPr sz="1100"/>
            </a:lvl6pPr>
            <a:lvl7pPr marL="3200400" lvl="6" indent="-298450" algn="l" rtl="0">
              <a:lnSpc>
                <a:spcPct val="90000"/>
              </a:lnSpc>
              <a:spcBef>
                <a:spcPts val="200"/>
              </a:spcBef>
              <a:spcAft>
                <a:spcPts val="0"/>
              </a:spcAft>
              <a:buSzPts val="1100"/>
              <a:buChar char="●"/>
              <a:defRPr sz="1100"/>
            </a:lvl7pPr>
            <a:lvl8pPr marL="3657600" lvl="7" indent="-298450" algn="l" rtl="0">
              <a:lnSpc>
                <a:spcPct val="90000"/>
              </a:lnSpc>
              <a:spcBef>
                <a:spcPts val="200"/>
              </a:spcBef>
              <a:spcAft>
                <a:spcPts val="0"/>
              </a:spcAft>
              <a:buSzPts val="1100"/>
              <a:buChar char="●"/>
              <a:defRPr sz="1100"/>
            </a:lvl8pPr>
            <a:lvl9pPr marL="4114800" lvl="8" indent="-298450" algn="l" rtl="0">
              <a:lnSpc>
                <a:spcPct val="90000"/>
              </a:lnSpc>
              <a:spcBef>
                <a:spcPts val="200"/>
              </a:spcBef>
              <a:spcAft>
                <a:spcPts val="200"/>
              </a:spcAft>
              <a:buSzPts val="1100"/>
              <a:buChar char="●"/>
              <a:defRPr sz="1100"/>
            </a:lvl9pPr>
          </a:lstStyle>
          <a:p>
            <a:endParaRPr/>
          </a:p>
        </p:txBody>
      </p:sp>
      <p:sp>
        <p:nvSpPr>
          <p:cNvPr id="213" name="Google Shape;213;p34"/>
          <p:cNvSpPr txBox="1">
            <a:spLocks noGrp="1"/>
          </p:cNvSpPr>
          <p:nvPr>
            <p:ph type="body" idx="3"/>
          </p:nvPr>
        </p:nvSpPr>
        <p:spPr>
          <a:xfrm>
            <a:off x="5863847" y="767690"/>
            <a:ext cx="2606100" cy="6099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0"/>
              </a:spcBef>
              <a:spcAft>
                <a:spcPts val="0"/>
              </a:spcAft>
              <a:buSzPts val="1500"/>
              <a:buNone/>
              <a:defRPr sz="1500" b="1">
                <a:solidFill>
                  <a:srgbClr val="595959"/>
                </a:solidFill>
              </a:defRPr>
            </a:lvl1pPr>
            <a:lvl2pPr marL="914400" lvl="1" indent="-228600" algn="l" rtl="0">
              <a:lnSpc>
                <a:spcPct val="90000"/>
              </a:lnSpc>
              <a:spcBef>
                <a:spcPts val="200"/>
              </a:spcBef>
              <a:spcAft>
                <a:spcPts val="0"/>
              </a:spcAft>
              <a:buSzPts val="1500"/>
              <a:buNone/>
              <a:defRPr sz="1500" b="1"/>
            </a:lvl2pPr>
            <a:lvl3pPr marL="1371600" lvl="2" indent="-228600" algn="l" rtl="0">
              <a:lnSpc>
                <a:spcPct val="90000"/>
              </a:lnSpc>
              <a:spcBef>
                <a:spcPts val="200"/>
              </a:spcBef>
              <a:spcAft>
                <a:spcPts val="0"/>
              </a:spcAft>
              <a:buSzPts val="1400"/>
              <a:buNone/>
              <a:defRPr sz="1400" b="1"/>
            </a:lvl3pPr>
            <a:lvl4pPr marL="1828800" lvl="3" indent="-228600" algn="l" rtl="0">
              <a:lnSpc>
                <a:spcPct val="90000"/>
              </a:lnSpc>
              <a:spcBef>
                <a:spcPts val="200"/>
              </a:spcBef>
              <a:spcAft>
                <a:spcPts val="0"/>
              </a:spcAft>
              <a:buSzPts val="1200"/>
              <a:buNone/>
              <a:defRPr sz="1200" b="1"/>
            </a:lvl4pPr>
            <a:lvl5pPr marL="2286000" lvl="4" indent="-228600" algn="l" rtl="0">
              <a:lnSpc>
                <a:spcPct val="90000"/>
              </a:lnSpc>
              <a:spcBef>
                <a:spcPts val="200"/>
              </a:spcBef>
              <a:spcAft>
                <a:spcPts val="0"/>
              </a:spcAft>
              <a:buSzPts val="1200"/>
              <a:buNone/>
              <a:defRPr sz="1200" b="1"/>
            </a:lvl5pPr>
            <a:lvl6pPr marL="2743200" lvl="5" indent="-228600" algn="l" rtl="0">
              <a:lnSpc>
                <a:spcPct val="90000"/>
              </a:lnSpc>
              <a:spcBef>
                <a:spcPts val="200"/>
              </a:spcBef>
              <a:spcAft>
                <a:spcPts val="0"/>
              </a:spcAft>
              <a:buSzPts val="1200"/>
              <a:buNone/>
              <a:defRPr sz="1200" b="1"/>
            </a:lvl6pPr>
            <a:lvl7pPr marL="3200400" lvl="6" indent="-228600" algn="l" rtl="0">
              <a:lnSpc>
                <a:spcPct val="90000"/>
              </a:lnSpc>
              <a:spcBef>
                <a:spcPts val="200"/>
              </a:spcBef>
              <a:spcAft>
                <a:spcPts val="0"/>
              </a:spcAft>
              <a:buSzPts val="1200"/>
              <a:buNone/>
              <a:defRPr sz="1200" b="1"/>
            </a:lvl7pPr>
            <a:lvl8pPr marL="3657600" lvl="7" indent="-228600" algn="l" rtl="0">
              <a:lnSpc>
                <a:spcPct val="90000"/>
              </a:lnSpc>
              <a:spcBef>
                <a:spcPts val="200"/>
              </a:spcBef>
              <a:spcAft>
                <a:spcPts val="0"/>
              </a:spcAft>
              <a:buSzPts val="1200"/>
              <a:buNone/>
              <a:defRPr sz="1200" b="1"/>
            </a:lvl8pPr>
            <a:lvl9pPr marL="4114800" lvl="8" indent="-228600" algn="l" rtl="0">
              <a:lnSpc>
                <a:spcPct val="90000"/>
              </a:lnSpc>
              <a:spcBef>
                <a:spcPts val="200"/>
              </a:spcBef>
              <a:spcAft>
                <a:spcPts val="200"/>
              </a:spcAft>
              <a:buSzPts val="1200"/>
              <a:buNone/>
              <a:defRPr sz="1200" b="1"/>
            </a:lvl9pPr>
          </a:lstStyle>
          <a:p>
            <a:endParaRPr/>
          </a:p>
        </p:txBody>
      </p:sp>
      <p:sp>
        <p:nvSpPr>
          <p:cNvPr id="214" name="Google Shape;214;p34"/>
          <p:cNvSpPr txBox="1">
            <a:spLocks noGrp="1"/>
          </p:cNvSpPr>
          <p:nvPr>
            <p:ph type="body" idx="4"/>
          </p:nvPr>
        </p:nvSpPr>
        <p:spPr>
          <a:xfrm>
            <a:off x="5863847" y="1448202"/>
            <a:ext cx="2606100" cy="3017400"/>
          </a:xfrm>
          <a:prstGeom prst="rect">
            <a:avLst/>
          </a:prstGeom>
          <a:noFill/>
          <a:ln>
            <a:noFill/>
          </a:ln>
        </p:spPr>
        <p:txBody>
          <a:bodyPr spcFirstLastPara="1" wrap="square" lIns="68575" tIns="34275" rIns="68575" bIns="34275" anchor="ctr" anchorCtr="0">
            <a:noAutofit/>
          </a:bodyPr>
          <a:lstStyle>
            <a:lvl1pPr marL="457200" lvl="0" indent="-323850" algn="l" rtl="0">
              <a:lnSpc>
                <a:spcPct val="90000"/>
              </a:lnSpc>
              <a:spcBef>
                <a:spcPts val="900"/>
              </a:spcBef>
              <a:spcAft>
                <a:spcPts val="0"/>
              </a:spcAft>
              <a:buSzPts val="1500"/>
              <a:buChar char="●"/>
              <a:defRPr sz="1500"/>
            </a:lvl1pPr>
            <a:lvl2pPr marL="914400" lvl="1" indent="-317500" algn="l" rtl="0">
              <a:lnSpc>
                <a:spcPct val="90000"/>
              </a:lnSpc>
              <a:spcBef>
                <a:spcPts val="200"/>
              </a:spcBef>
              <a:spcAft>
                <a:spcPts val="0"/>
              </a:spcAft>
              <a:buSzPts val="1400"/>
              <a:buChar char="●"/>
              <a:defRPr sz="1400"/>
            </a:lvl2pPr>
            <a:lvl3pPr marL="1371600" lvl="2" indent="-304800" algn="l" rtl="0">
              <a:lnSpc>
                <a:spcPct val="90000"/>
              </a:lnSpc>
              <a:spcBef>
                <a:spcPts val="200"/>
              </a:spcBef>
              <a:spcAft>
                <a:spcPts val="0"/>
              </a:spcAft>
              <a:buSzPts val="1200"/>
              <a:buChar char="●"/>
              <a:defRPr sz="1200"/>
            </a:lvl3pPr>
            <a:lvl4pPr marL="1828800" lvl="3" indent="-298450" algn="l" rtl="0">
              <a:lnSpc>
                <a:spcPct val="90000"/>
              </a:lnSpc>
              <a:spcBef>
                <a:spcPts val="200"/>
              </a:spcBef>
              <a:spcAft>
                <a:spcPts val="0"/>
              </a:spcAft>
              <a:buSzPts val="1100"/>
              <a:buChar char="●"/>
              <a:defRPr sz="1100"/>
            </a:lvl4pPr>
            <a:lvl5pPr marL="2286000" lvl="4" indent="-298450" algn="l" rtl="0">
              <a:lnSpc>
                <a:spcPct val="90000"/>
              </a:lnSpc>
              <a:spcBef>
                <a:spcPts val="200"/>
              </a:spcBef>
              <a:spcAft>
                <a:spcPts val="0"/>
              </a:spcAft>
              <a:buSzPts val="1100"/>
              <a:buChar char="●"/>
              <a:defRPr sz="1100"/>
            </a:lvl5pPr>
            <a:lvl6pPr marL="2743200" lvl="5" indent="-298450" algn="l" rtl="0">
              <a:lnSpc>
                <a:spcPct val="90000"/>
              </a:lnSpc>
              <a:spcBef>
                <a:spcPts val="200"/>
              </a:spcBef>
              <a:spcAft>
                <a:spcPts val="0"/>
              </a:spcAft>
              <a:buSzPts val="1100"/>
              <a:buChar char="●"/>
              <a:defRPr sz="1100"/>
            </a:lvl6pPr>
            <a:lvl7pPr marL="3200400" lvl="6" indent="-298450" algn="l" rtl="0">
              <a:lnSpc>
                <a:spcPct val="90000"/>
              </a:lnSpc>
              <a:spcBef>
                <a:spcPts val="200"/>
              </a:spcBef>
              <a:spcAft>
                <a:spcPts val="0"/>
              </a:spcAft>
              <a:buSzPts val="1100"/>
              <a:buChar char="●"/>
              <a:defRPr sz="1100"/>
            </a:lvl7pPr>
            <a:lvl8pPr marL="3657600" lvl="7" indent="-298450" algn="l" rtl="0">
              <a:lnSpc>
                <a:spcPct val="90000"/>
              </a:lnSpc>
              <a:spcBef>
                <a:spcPts val="200"/>
              </a:spcBef>
              <a:spcAft>
                <a:spcPts val="0"/>
              </a:spcAft>
              <a:buSzPts val="1100"/>
              <a:buChar char="●"/>
              <a:defRPr sz="1100"/>
            </a:lvl8pPr>
            <a:lvl9pPr marL="4114800" lvl="8" indent="-298450" algn="l" rtl="0">
              <a:lnSpc>
                <a:spcPct val="90000"/>
              </a:lnSpc>
              <a:spcBef>
                <a:spcPts val="200"/>
              </a:spcBef>
              <a:spcAft>
                <a:spcPts val="200"/>
              </a:spcAft>
              <a:buSzPts val="1100"/>
              <a:buChar char="●"/>
              <a:defRPr sz="1100"/>
            </a:lvl9pPr>
          </a:lstStyle>
          <a:p>
            <a:endParaRPr/>
          </a:p>
        </p:txBody>
      </p:sp>
      <p:sp>
        <p:nvSpPr>
          <p:cNvPr id="215" name="Google Shape;215;p34"/>
          <p:cNvSpPr txBox="1">
            <a:spLocks noGrp="1"/>
          </p:cNvSpPr>
          <p:nvPr>
            <p:ph type="dt" idx="10"/>
          </p:nvPr>
        </p:nvSpPr>
        <p:spPr>
          <a:xfrm>
            <a:off x="196849"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16" name="Google Shape;216;p34"/>
          <p:cNvSpPr txBox="1">
            <a:spLocks noGrp="1"/>
          </p:cNvSpPr>
          <p:nvPr>
            <p:ph type="ftr" idx="11"/>
          </p:nvPr>
        </p:nvSpPr>
        <p:spPr>
          <a:xfrm>
            <a:off x="2901951" y="4767263"/>
            <a:ext cx="44337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17" name="Google Shape;217;p34"/>
          <p:cNvSpPr txBox="1">
            <a:spLocks noGrp="1"/>
          </p:cNvSpPr>
          <p:nvPr>
            <p:ph type="sldNum" idx="12"/>
          </p:nvPr>
        </p:nvSpPr>
        <p:spPr>
          <a:xfrm>
            <a:off x="7975601" y="4767263"/>
            <a:ext cx="11481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Corbel"/>
                <a:ea typeface="Corbel"/>
                <a:cs typeface="Corbel"/>
                <a:sym typeface="Corbel"/>
              </a:defRPr>
            </a:lvl1pPr>
            <a:lvl2pPr marL="0" marR="0" lvl="1"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Corbel"/>
                <a:ea typeface="Corbel"/>
                <a:cs typeface="Corbel"/>
                <a:sym typeface="Corbel"/>
              </a:defRPr>
            </a:lvl2pPr>
            <a:lvl3pPr marL="0" marR="0" lvl="2"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Corbel"/>
                <a:ea typeface="Corbel"/>
                <a:cs typeface="Corbel"/>
                <a:sym typeface="Corbel"/>
              </a:defRPr>
            </a:lvl3pPr>
            <a:lvl4pPr marL="0" marR="0" lvl="3"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Corbel"/>
                <a:ea typeface="Corbel"/>
                <a:cs typeface="Corbel"/>
                <a:sym typeface="Corbel"/>
              </a:defRPr>
            </a:lvl4pPr>
            <a:lvl5pPr marL="0" marR="0" lvl="4"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Corbel"/>
                <a:ea typeface="Corbel"/>
                <a:cs typeface="Corbel"/>
                <a:sym typeface="Corbel"/>
              </a:defRPr>
            </a:lvl5pPr>
            <a:lvl6pPr marL="0" marR="0" lvl="5"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Corbel"/>
                <a:ea typeface="Corbel"/>
                <a:cs typeface="Corbel"/>
                <a:sym typeface="Corbel"/>
              </a:defRPr>
            </a:lvl6pPr>
            <a:lvl7pPr marL="0" marR="0" lvl="6"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Corbel"/>
                <a:ea typeface="Corbel"/>
                <a:cs typeface="Corbel"/>
                <a:sym typeface="Corbel"/>
              </a:defRPr>
            </a:lvl7pPr>
            <a:lvl8pPr marL="0" marR="0" lvl="7"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Corbel"/>
                <a:ea typeface="Corbel"/>
                <a:cs typeface="Corbel"/>
                <a:sym typeface="Corbel"/>
              </a:defRPr>
            </a:lvl8pPr>
            <a:lvl9pPr marL="0" marR="0" lvl="8"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JM"/>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18"/>
        <p:cNvGrpSpPr/>
        <p:nvPr/>
      </p:nvGrpSpPr>
      <p:grpSpPr>
        <a:xfrm>
          <a:off x="0" y="0"/>
          <a:ext cx="0" cy="0"/>
          <a:chOff x="0" y="0"/>
          <a:chExt cx="0" cy="0"/>
        </a:xfrm>
      </p:grpSpPr>
      <p:sp>
        <p:nvSpPr>
          <p:cNvPr id="219" name="Google Shape;219;p35"/>
          <p:cNvSpPr txBox="1">
            <a:spLocks noGrp="1"/>
          </p:cNvSpPr>
          <p:nvPr>
            <p:ph type="title"/>
          </p:nvPr>
        </p:nvSpPr>
        <p:spPr>
          <a:xfrm>
            <a:off x="192024" y="857250"/>
            <a:ext cx="2126100" cy="17832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rgbClr val="FFFFFF"/>
              </a:buClr>
              <a:buSzPts val="2400"/>
              <a:buFont typeface="Corbel"/>
              <a:buNone/>
              <a:defRPr sz="2400" b="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20" name="Google Shape;220;p35"/>
          <p:cNvSpPr txBox="1">
            <a:spLocks noGrp="1"/>
          </p:cNvSpPr>
          <p:nvPr>
            <p:ph type="body" idx="1"/>
          </p:nvPr>
        </p:nvSpPr>
        <p:spPr>
          <a:xfrm>
            <a:off x="2900934" y="651510"/>
            <a:ext cx="5486400" cy="3840600"/>
          </a:xfrm>
          <a:prstGeom prst="rect">
            <a:avLst/>
          </a:prstGeom>
          <a:noFill/>
          <a:ln>
            <a:noFill/>
          </a:ln>
        </p:spPr>
        <p:txBody>
          <a:bodyPr spcFirstLastPara="1" wrap="square" lIns="68575" tIns="34275" rIns="68575" bIns="34275" anchor="ctr" anchorCtr="0">
            <a:noAutofit/>
          </a:bodyPr>
          <a:lstStyle>
            <a:lvl1pPr marL="457200" lvl="0" indent="-323850" algn="l" rtl="0">
              <a:lnSpc>
                <a:spcPct val="90000"/>
              </a:lnSpc>
              <a:spcBef>
                <a:spcPts val="900"/>
              </a:spcBef>
              <a:spcAft>
                <a:spcPts val="0"/>
              </a:spcAft>
              <a:buSzPts val="1500"/>
              <a:buChar char="●"/>
              <a:defRPr sz="1500"/>
            </a:lvl1pPr>
            <a:lvl2pPr marL="914400" lvl="1" indent="-317500" algn="l" rtl="0">
              <a:lnSpc>
                <a:spcPct val="90000"/>
              </a:lnSpc>
              <a:spcBef>
                <a:spcPts val="200"/>
              </a:spcBef>
              <a:spcAft>
                <a:spcPts val="0"/>
              </a:spcAft>
              <a:buSzPts val="1400"/>
              <a:buChar char="●"/>
              <a:defRPr sz="1400"/>
            </a:lvl2pPr>
            <a:lvl3pPr marL="1371600" lvl="2" indent="-304800" algn="l" rtl="0">
              <a:lnSpc>
                <a:spcPct val="90000"/>
              </a:lnSpc>
              <a:spcBef>
                <a:spcPts val="200"/>
              </a:spcBef>
              <a:spcAft>
                <a:spcPts val="0"/>
              </a:spcAft>
              <a:buSzPts val="1200"/>
              <a:buChar char="●"/>
              <a:defRPr sz="1200"/>
            </a:lvl3pPr>
            <a:lvl4pPr marL="1828800" lvl="3" indent="-298450" algn="l" rtl="0">
              <a:lnSpc>
                <a:spcPct val="90000"/>
              </a:lnSpc>
              <a:spcBef>
                <a:spcPts val="200"/>
              </a:spcBef>
              <a:spcAft>
                <a:spcPts val="0"/>
              </a:spcAft>
              <a:buSzPts val="1100"/>
              <a:buChar char="●"/>
              <a:defRPr sz="1100"/>
            </a:lvl4pPr>
            <a:lvl5pPr marL="2286000" lvl="4" indent="-298450" algn="l" rtl="0">
              <a:lnSpc>
                <a:spcPct val="90000"/>
              </a:lnSpc>
              <a:spcBef>
                <a:spcPts val="200"/>
              </a:spcBef>
              <a:spcAft>
                <a:spcPts val="0"/>
              </a:spcAft>
              <a:buSzPts val="1100"/>
              <a:buChar char="●"/>
              <a:defRPr sz="1100"/>
            </a:lvl5pPr>
            <a:lvl6pPr marL="2743200" lvl="5" indent="-298450" algn="l" rtl="0">
              <a:lnSpc>
                <a:spcPct val="90000"/>
              </a:lnSpc>
              <a:spcBef>
                <a:spcPts val="200"/>
              </a:spcBef>
              <a:spcAft>
                <a:spcPts val="0"/>
              </a:spcAft>
              <a:buSzPts val="1100"/>
              <a:buChar char="●"/>
              <a:defRPr sz="1100"/>
            </a:lvl6pPr>
            <a:lvl7pPr marL="3200400" lvl="6" indent="-298450" algn="l" rtl="0">
              <a:lnSpc>
                <a:spcPct val="90000"/>
              </a:lnSpc>
              <a:spcBef>
                <a:spcPts val="200"/>
              </a:spcBef>
              <a:spcAft>
                <a:spcPts val="0"/>
              </a:spcAft>
              <a:buSzPts val="1100"/>
              <a:buChar char="●"/>
              <a:defRPr sz="1100"/>
            </a:lvl7pPr>
            <a:lvl8pPr marL="3657600" lvl="7" indent="-298450" algn="l" rtl="0">
              <a:lnSpc>
                <a:spcPct val="90000"/>
              </a:lnSpc>
              <a:spcBef>
                <a:spcPts val="200"/>
              </a:spcBef>
              <a:spcAft>
                <a:spcPts val="0"/>
              </a:spcAft>
              <a:buSzPts val="1100"/>
              <a:buChar char="●"/>
              <a:defRPr sz="1100"/>
            </a:lvl8pPr>
            <a:lvl9pPr marL="4114800" lvl="8" indent="-298450" algn="l" rtl="0">
              <a:lnSpc>
                <a:spcPct val="90000"/>
              </a:lnSpc>
              <a:spcBef>
                <a:spcPts val="200"/>
              </a:spcBef>
              <a:spcAft>
                <a:spcPts val="200"/>
              </a:spcAft>
              <a:buSzPts val="1100"/>
              <a:buChar char="●"/>
              <a:defRPr sz="1100"/>
            </a:lvl9pPr>
          </a:lstStyle>
          <a:p>
            <a:endParaRPr/>
          </a:p>
        </p:txBody>
      </p:sp>
      <p:sp>
        <p:nvSpPr>
          <p:cNvPr id="221" name="Google Shape;221;p35"/>
          <p:cNvSpPr txBox="1">
            <a:spLocks noGrp="1"/>
          </p:cNvSpPr>
          <p:nvPr>
            <p:ph type="body" idx="2"/>
          </p:nvPr>
        </p:nvSpPr>
        <p:spPr>
          <a:xfrm>
            <a:off x="192024" y="2620632"/>
            <a:ext cx="2126100" cy="1741500"/>
          </a:xfrm>
          <a:prstGeom prst="rect">
            <a:avLst/>
          </a:prstGeom>
          <a:noFill/>
          <a:ln>
            <a:noFill/>
          </a:ln>
        </p:spPr>
        <p:txBody>
          <a:bodyPr spcFirstLastPara="1" wrap="square" lIns="68575" tIns="34275" rIns="68575" bIns="34275" anchor="t" anchorCtr="0">
            <a:noAutofit/>
          </a:bodyPr>
          <a:lstStyle>
            <a:lvl1pPr marL="457200" lvl="0" indent="-228600" algn="l" rtl="0">
              <a:lnSpc>
                <a:spcPct val="100000"/>
              </a:lnSpc>
              <a:spcBef>
                <a:spcPts val="900"/>
              </a:spcBef>
              <a:spcAft>
                <a:spcPts val="0"/>
              </a:spcAft>
              <a:buSzPts val="1100"/>
              <a:buNone/>
              <a:defRPr sz="1100">
                <a:solidFill>
                  <a:srgbClr val="FFFFFF"/>
                </a:solidFill>
              </a:defRPr>
            </a:lvl1pPr>
            <a:lvl2pPr marL="914400" lvl="1" indent="-228600" algn="l" rtl="0">
              <a:lnSpc>
                <a:spcPct val="90000"/>
              </a:lnSpc>
              <a:spcBef>
                <a:spcPts val="200"/>
              </a:spcBef>
              <a:spcAft>
                <a:spcPts val="0"/>
              </a:spcAft>
              <a:buSzPts val="900"/>
              <a:buNone/>
              <a:defRPr sz="900"/>
            </a:lvl2pPr>
            <a:lvl3pPr marL="1371600" lvl="2" indent="-228600" algn="l" rtl="0">
              <a:lnSpc>
                <a:spcPct val="90000"/>
              </a:lnSpc>
              <a:spcBef>
                <a:spcPts val="200"/>
              </a:spcBef>
              <a:spcAft>
                <a:spcPts val="0"/>
              </a:spcAft>
              <a:buSzPts val="800"/>
              <a:buNone/>
              <a:defRPr sz="800"/>
            </a:lvl3pPr>
            <a:lvl4pPr marL="1828800" lvl="3" indent="-228600" algn="l" rtl="0">
              <a:lnSpc>
                <a:spcPct val="90000"/>
              </a:lnSpc>
              <a:spcBef>
                <a:spcPts val="200"/>
              </a:spcBef>
              <a:spcAft>
                <a:spcPts val="0"/>
              </a:spcAft>
              <a:buSzPts val="700"/>
              <a:buNone/>
              <a:defRPr sz="700"/>
            </a:lvl4pPr>
            <a:lvl5pPr marL="2286000" lvl="4" indent="-228600" algn="l" rtl="0">
              <a:lnSpc>
                <a:spcPct val="90000"/>
              </a:lnSpc>
              <a:spcBef>
                <a:spcPts val="200"/>
              </a:spcBef>
              <a:spcAft>
                <a:spcPts val="0"/>
              </a:spcAft>
              <a:buSzPts val="700"/>
              <a:buNone/>
              <a:defRPr sz="700"/>
            </a:lvl5pPr>
            <a:lvl6pPr marL="2743200" lvl="5" indent="-228600" algn="l" rtl="0">
              <a:lnSpc>
                <a:spcPct val="90000"/>
              </a:lnSpc>
              <a:spcBef>
                <a:spcPts val="200"/>
              </a:spcBef>
              <a:spcAft>
                <a:spcPts val="0"/>
              </a:spcAft>
              <a:buSzPts val="700"/>
              <a:buNone/>
              <a:defRPr sz="700"/>
            </a:lvl6pPr>
            <a:lvl7pPr marL="3200400" lvl="6" indent="-228600" algn="l" rtl="0">
              <a:lnSpc>
                <a:spcPct val="90000"/>
              </a:lnSpc>
              <a:spcBef>
                <a:spcPts val="200"/>
              </a:spcBef>
              <a:spcAft>
                <a:spcPts val="0"/>
              </a:spcAft>
              <a:buSzPts val="700"/>
              <a:buNone/>
              <a:defRPr sz="700"/>
            </a:lvl7pPr>
            <a:lvl8pPr marL="3657600" lvl="7" indent="-228600" algn="l" rtl="0">
              <a:lnSpc>
                <a:spcPct val="90000"/>
              </a:lnSpc>
              <a:spcBef>
                <a:spcPts val="200"/>
              </a:spcBef>
              <a:spcAft>
                <a:spcPts val="0"/>
              </a:spcAft>
              <a:buSzPts val="700"/>
              <a:buNone/>
              <a:defRPr sz="700"/>
            </a:lvl8pPr>
            <a:lvl9pPr marL="4114800" lvl="8" indent="-228600" algn="l" rtl="0">
              <a:lnSpc>
                <a:spcPct val="90000"/>
              </a:lnSpc>
              <a:spcBef>
                <a:spcPts val="200"/>
              </a:spcBef>
              <a:spcAft>
                <a:spcPts val="200"/>
              </a:spcAft>
              <a:buSzPts val="700"/>
              <a:buNone/>
              <a:defRPr sz="700"/>
            </a:lvl9pPr>
          </a:lstStyle>
          <a:p>
            <a:endParaRPr/>
          </a:p>
        </p:txBody>
      </p:sp>
      <p:sp>
        <p:nvSpPr>
          <p:cNvPr id="222" name="Google Shape;222;p35"/>
          <p:cNvSpPr txBox="1">
            <a:spLocks noGrp="1"/>
          </p:cNvSpPr>
          <p:nvPr>
            <p:ph type="dt" idx="10"/>
          </p:nvPr>
        </p:nvSpPr>
        <p:spPr>
          <a:xfrm>
            <a:off x="196849"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23" name="Google Shape;223;p35"/>
          <p:cNvSpPr txBox="1">
            <a:spLocks noGrp="1"/>
          </p:cNvSpPr>
          <p:nvPr>
            <p:ph type="ftr" idx="11"/>
          </p:nvPr>
        </p:nvSpPr>
        <p:spPr>
          <a:xfrm>
            <a:off x="2901951" y="4767263"/>
            <a:ext cx="44337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24" name="Google Shape;224;p35"/>
          <p:cNvSpPr txBox="1">
            <a:spLocks noGrp="1"/>
          </p:cNvSpPr>
          <p:nvPr>
            <p:ph type="sldNum" idx="12"/>
          </p:nvPr>
        </p:nvSpPr>
        <p:spPr>
          <a:xfrm>
            <a:off x="7975601" y="4767263"/>
            <a:ext cx="11481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Corbel"/>
                <a:ea typeface="Corbel"/>
                <a:cs typeface="Corbel"/>
                <a:sym typeface="Corbel"/>
              </a:defRPr>
            </a:lvl1pPr>
            <a:lvl2pPr marL="0" marR="0" lvl="1"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Corbel"/>
                <a:ea typeface="Corbel"/>
                <a:cs typeface="Corbel"/>
                <a:sym typeface="Corbel"/>
              </a:defRPr>
            </a:lvl2pPr>
            <a:lvl3pPr marL="0" marR="0" lvl="2"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Corbel"/>
                <a:ea typeface="Corbel"/>
                <a:cs typeface="Corbel"/>
                <a:sym typeface="Corbel"/>
              </a:defRPr>
            </a:lvl3pPr>
            <a:lvl4pPr marL="0" marR="0" lvl="3"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Corbel"/>
                <a:ea typeface="Corbel"/>
                <a:cs typeface="Corbel"/>
                <a:sym typeface="Corbel"/>
              </a:defRPr>
            </a:lvl4pPr>
            <a:lvl5pPr marL="0" marR="0" lvl="4"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Corbel"/>
                <a:ea typeface="Corbel"/>
                <a:cs typeface="Corbel"/>
                <a:sym typeface="Corbel"/>
              </a:defRPr>
            </a:lvl5pPr>
            <a:lvl6pPr marL="0" marR="0" lvl="5"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Corbel"/>
                <a:ea typeface="Corbel"/>
                <a:cs typeface="Corbel"/>
                <a:sym typeface="Corbel"/>
              </a:defRPr>
            </a:lvl6pPr>
            <a:lvl7pPr marL="0" marR="0" lvl="6"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Corbel"/>
                <a:ea typeface="Corbel"/>
                <a:cs typeface="Corbel"/>
                <a:sym typeface="Corbel"/>
              </a:defRPr>
            </a:lvl7pPr>
            <a:lvl8pPr marL="0" marR="0" lvl="7"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Corbel"/>
                <a:ea typeface="Corbel"/>
                <a:cs typeface="Corbel"/>
                <a:sym typeface="Corbel"/>
              </a:defRPr>
            </a:lvl8pPr>
            <a:lvl9pPr marL="0" marR="0" lvl="8"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JM"/>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25"/>
        <p:cNvGrpSpPr/>
        <p:nvPr/>
      </p:nvGrpSpPr>
      <p:grpSpPr>
        <a:xfrm>
          <a:off x="0" y="0"/>
          <a:ext cx="0" cy="0"/>
          <a:chOff x="0" y="0"/>
          <a:chExt cx="0" cy="0"/>
        </a:xfrm>
      </p:grpSpPr>
      <p:sp>
        <p:nvSpPr>
          <p:cNvPr id="226" name="Google Shape;226;p36"/>
          <p:cNvSpPr txBox="1">
            <a:spLocks noGrp="1"/>
          </p:cNvSpPr>
          <p:nvPr>
            <p:ph type="title"/>
          </p:nvPr>
        </p:nvSpPr>
        <p:spPr>
          <a:xfrm>
            <a:off x="192024" y="857250"/>
            <a:ext cx="2126100" cy="17832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rgbClr val="FFFFFF"/>
              </a:buClr>
              <a:buSzPts val="2400"/>
              <a:buFont typeface="Corbel"/>
              <a:buNone/>
              <a:defRPr sz="2400" b="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27" name="Google Shape;227;p36"/>
          <p:cNvSpPr>
            <a:spLocks noGrp="1"/>
          </p:cNvSpPr>
          <p:nvPr>
            <p:ph type="pic" idx="2"/>
          </p:nvPr>
        </p:nvSpPr>
        <p:spPr>
          <a:xfrm>
            <a:off x="2677983" y="575564"/>
            <a:ext cx="6086400" cy="3998100"/>
          </a:xfrm>
          <a:prstGeom prst="rect">
            <a:avLst/>
          </a:prstGeom>
          <a:solidFill>
            <a:srgbClr val="BFBFBF"/>
          </a:solidFill>
          <a:ln>
            <a:noFill/>
          </a:ln>
        </p:spPr>
        <p:txBody>
          <a:bodyPr spcFirstLastPara="1" wrap="square" lIns="68575" tIns="34275" rIns="68575" bIns="34275" anchor="t" anchorCtr="0">
            <a:noAutofit/>
          </a:bodyPr>
          <a:lstStyle>
            <a:lvl1pPr marR="0" lvl="0" algn="l" rtl="0">
              <a:lnSpc>
                <a:spcPct val="90000"/>
              </a:lnSpc>
              <a:spcBef>
                <a:spcPts val="900"/>
              </a:spcBef>
              <a:spcAft>
                <a:spcPts val="0"/>
              </a:spcAft>
              <a:buClr>
                <a:schemeClr val="accent1"/>
              </a:buClr>
              <a:buSzPts val="2400"/>
              <a:buFont typeface="Noto Sans Symbols"/>
              <a:buNone/>
              <a:defRPr sz="2400" b="0" i="0" u="none" strike="noStrike" cap="none">
                <a:solidFill>
                  <a:srgbClr val="595959"/>
                </a:solidFill>
                <a:latin typeface="Corbel"/>
                <a:ea typeface="Corbel"/>
                <a:cs typeface="Corbel"/>
                <a:sym typeface="Corbel"/>
              </a:defRPr>
            </a:lvl1pPr>
            <a:lvl2pPr marR="0" lvl="1" algn="l" rtl="0">
              <a:lnSpc>
                <a:spcPct val="90000"/>
              </a:lnSpc>
              <a:spcBef>
                <a:spcPts val="200"/>
              </a:spcBef>
              <a:spcAft>
                <a:spcPts val="0"/>
              </a:spcAft>
              <a:buClr>
                <a:schemeClr val="accent1"/>
              </a:buClr>
              <a:buSzPts val="2100"/>
              <a:buFont typeface="Noto Sans Symbols"/>
              <a:buNone/>
              <a:defRPr sz="2100" b="0" i="0" u="none" strike="noStrike" cap="none">
                <a:solidFill>
                  <a:srgbClr val="595959"/>
                </a:solidFill>
                <a:latin typeface="Corbel"/>
                <a:ea typeface="Corbel"/>
                <a:cs typeface="Corbel"/>
                <a:sym typeface="Corbel"/>
              </a:defRPr>
            </a:lvl2pPr>
            <a:lvl3pPr marR="0" lvl="2" algn="l" rtl="0">
              <a:lnSpc>
                <a:spcPct val="90000"/>
              </a:lnSpc>
              <a:spcBef>
                <a:spcPts val="200"/>
              </a:spcBef>
              <a:spcAft>
                <a:spcPts val="0"/>
              </a:spcAft>
              <a:buClr>
                <a:schemeClr val="accent1"/>
              </a:buClr>
              <a:buSzPts val="1800"/>
              <a:buFont typeface="Noto Sans Symbols"/>
              <a:buNone/>
              <a:defRPr sz="1800" b="0" i="0" u="none" strike="noStrike" cap="none">
                <a:solidFill>
                  <a:srgbClr val="595959"/>
                </a:solidFill>
                <a:latin typeface="Corbel"/>
                <a:ea typeface="Corbel"/>
                <a:cs typeface="Corbel"/>
                <a:sym typeface="Corbel"/>
              </a:defRPr>
            </a:lvl3pPr>
            <a:lvl4pPr marR="0" lvl="3" algn="l" rtl="0">
              <a:lnSpc>
                <a:spcPct val="90000"/>
              </a:lnSpc>
              <a:spcBef>
                <a:spcPts val="200"/>
              </a:spcBef>
              <a:spcAft>
                <a:spcPts val="0"/>
              </a:spcAft>
              <a:buClr>
                <a:schemeClr val="accent1"/>
              </a:buClr>
              <a:buSzPts val="1500"/>
              <a:buFont typeface="Noto Sans Symbols"/>
              <a:buNone/>
              <a:defRPr sz="1500" b="0" i="0" u="none" strike="noStrike" cap="none">
                <a:solidFill>
                  <a:srgbClr val="595959"/>
                </a:solidFill>
                <a:latin typeface="Corbel"/>
                <a:ea typeface="Corbel"/>
                <a:cs typeface="Corbel"/>
                <a:sym typeface="Corbel"/>
              </a:defRPr>
            </a:lvl4pPr>
            <a:lvl5pPr marR="0" lvl="4" algn="l" rtl="0">
              <a:lnSpc>
                <a:spcPct val="90000"/>
              </a:lnSpc>
              <a:spcBef>
                <a:spcPts val="200"/>
              </a:spcBef>
              <a:spcAft>
                <a:spcPts val="0"/>
              </a:spcAft>
              <a:buClr>
                <a:schemeClr val="accent1"/>
              </a:buClr>
              <a:buSzPts val="1500"/>
              <a:buFont typeface="Noto Sans Symbols"/>
              <a:buNone/>
              <a:defRPr sz="1500" b="0" i="0" u="none" strike="noStrike" cap="none">
                <a:solidFill>
                  <a:srgbClr val="595959"/>
                </a:solidFill>
                <a:latin typeface="Corbel"/>
                <a:ea typeface="Corbel"/>
                <a:cs typeface="Corbel"/>
                <a:sym typeface="Corbel"/>
              </a:defRPr>
            </a:lvl5pPr>
            <a:lvl6pPr marR="0" lvl="5" algn="l" rtl="0">
              <a:lnSpc>
                <a:spcPct val="90000"/>
              </a:lnSpc>
              <a:spcBef>
                <a:spcPts val="200"/>
              </a:spcBef>
              <a:spcAft>
                <a:spcPts val="0"/>
              </a:spcAft>
              <a:buClr>
                <a:schemeClr val="accent1"/>
              </a:buClr>
              <a:buSzPts val="1500"/>
              <a:buFont typeface="Noto Sans Symbols"/>
              <a:buNone/>
              <a:defRPr sz="1500" b="0" i="0" u="none" strike="noStrike" cap="none">
                <a:solidFill>
                  <a:srgbClr val="595959"/>
                </a:solidFill>
                <a:latin typeface="Corbel"/>
                <a:ea typeface="Corbel"/>
                <a:cs typeface="Corbel"/>
                <a:sym typeface="Corbel"/>
              </a:defRPr>
            </a:lvl6pPr>
            <a:lvl7pPr marR="0" lvl="6" algn="l" rtl="0">
              <a:lnSpc>
                <a:spcPct val="90000"/>
              </a:lnSpc>
              <a:spcBef>
                <a:spcPts val="200"/>
              </a:spcBef>
              <a:spcAft>
                <a:spcPts val="0"/>
              </a:spcAft>
              <a:buClr>
                <a:schemeClr val="accent1"/>
              </a:buClr>
              <a:buSzPts val="1500"/>
              <a:buFont typeface="Noto Sans Symbols"/>
              <a:buNone/>
              <a:defRPr sz="1500" b="0" i="0" u="none" strike="noStrike" cap="none">
                <a:solidFill>
                  <a:srgbClr val="595959"/>
                </a:solidFill>
                <a:latin typeface="Corbel"/>
                <a:ea typeface="Corbel"/>
                <a:cs typeface="Corbel"/>
                <a:sym typeface="Corbel"/>
              </a:defRPr>
            </a:lvl7pPr>
            <a:lvl8pPr marR="0" lvl="7" algn="l" rtl="0">
              <a:lnSpc>
                <a:spcPct val="90000"/>
              </a:lnSpc>
              <a:spcBef>
                <a:spcPts val="200"/>
              </a:spcBef>
              <a:spcAft>
                <a:spcPts val="0"/>
              </a:spcAft>
              <a:buClr>
                <a:schemeClr val="accent1"/>
              </a:buClr>
              <a:buSzPts val="1500"/>
              <a:buFont typeface="Noto Sans Symbols"/>
              <a:buNone/>
              <a:defRPr sz="1500" b="0" i="0" u="none" strike="noStrike" cap="none">
                <a:solidFill>
                  <a:srgbClr val="595959"/>
                </a:solidFill>
                <a:latin typeface="Corbel"/>
                <a:ea typeface="Corbel"/>
                <a:cs typeface="Corbel"/>
                <a:sym typeface="Corbel"/>
              </a:defRPr>
            </a:lvl8pPr>
            <a:lvl9pPr marR="0" lvl="8" algn="l" rtl="0">
              <a:lnSpc>
                <a:spcPct val="90000"/>
              </a:lnSpc>
              <a:spcBef>
                <a:spcPts val="200"/>
              </a:spcBef>
              <a:spcAft>
                <a:spcPts val="200"/>
              </a:spcAft>
              <a:buClr>
                <a:schemeClr val="accent1"/>
              </a:buClr>
              <a:buSzPts val="1500"/>
              <a:buFont typeface="Noto Sans Symbols"/>
              <a:buNone/>
              <a:defRPr sz="1500" b="0" i="0" u="none" strike="noStrike" cap="none">
                <a:solidFill>
                  <a:srgbClr val="595959"/>
                </a:solidFill>
                <a:latin typeface="Corbel"/>
                <a:ea typeface="Corbel"/>
                <a:cs typeface="Corbel"/>
                <a:sym typeface="Corbel"/>
              </a:defRPr>
            </a:lvl9pPr>
          </a:lstStyle>
          <a:p>
            <a:endParaRPr/>
          </a:p>
        </p:txBody>
      </p:sp>
      <p:sp>
        <p:nvSpPr>
          <p:cNvPr id="228" name="Google Shape;228;p36"/>
          <p:cNvSpPr txBox="1">
            <a:spLocks noGrp="1"/>
          </p:cNvSpPr>
          <p:nvPr>
            <p:ph type="body" idx="1"/>
          </p:nvPr>
        </p:nvSpPr>
        <p:spPr>
          <a:xfrm>
            <a:off x="192024" y="2619756"/>
            <a:ext cx="2126100" cy="1742100"/>
          </a:xfrm>
          <a:prstGeom prst="rect">
            <a:avLst/>
          </a:prstGeom>
          <a:noFill/>
          <a:ln>
            <a:noFill/>
          </a:ln>
        </p:spPr>
        <p:txBody>
          <a:bodyPr spcFirstLastPara="1" wrap="square" lIns="68575" tIns="34275" rIns="68575" bIns="34275" anchor="t" anchorCtr="0">
            <a:noAutofit/>
          </a:bodyPr>
          <a:lstStyle>
            <a:lvl1pPr marL="457200" lvl="0" indent="-228600" algn="l" rtl="0">
              <a:lnSpc>
                <a:spcPct val="100000"/>
              </a:lnSpc>
              <a:spcBef>
                <a:spcPts val="900"/>
              </a:spcBef>
              <a:spcAft>
                <a:spcPts val="0"/>
              </a:spcAft>
              <a:buSzPts val="1100"/>
              <a:buNone/>
              <a:defRPr sz="1100">
                <a:solidFill>
                  <a:srgbClr val="FFFFFF"/>
                </a:solidFill>
              </a:defRPr>
            </a:lvl1pPr>
            <a:lvl2pPr marL="914400" lvl="1" indent="-228600" algn="l" rtl="0">
              <a:lnSpc>
                <a:spcPct val="90000"/>
              </a:lnSpc>
              <a:spcBef>
                <a:spcPts val="200"/>
              </a:spcBef>
              <a:spcAft>
                <a:spcPts val="0"/>
              </a:spcAft>
              <a:buSzPts val="900"/>
              <a:buNone/>
              <a:defRPr sz="900"/>
            </a:lvl2pPr>
            <a:lvl3pPr marL="1371600" lvl="2" indent="-228600" algn="l" rtl="0">
              <a:lnSpc>
                <a:spcPct val="90000"/>
              </a:lnSpc>
              <a:spcBef>
                <a:spcPts val="200"/>
              </a:spcBef>
              <a:spcAft>
                <a:spcPts val="0"/>
              </a:spcAft>
              <a:buSzPts val="800"/>
              <a:buNone/>
              <a:defRPr sz="800"/>
            </a:lvl3pPr>
            <a:lvl4pPr marL="1828800" lvl="3" indent="-228600" algn="l" rtl="0">
              <a:lnSpc>
                <a:spcPct val="90000"/>
              </a:lnSpc>
              <a:spcBef>
                <a:spcPts val="200"/>
              </a:spcBef>
              <a:spcAft>
                <a:spcPts val="0"/>
              </a:spcAft>
              <a:buSzPts val="700"/>
              <a:buNone/>
              <a:defRPr sz="700"/>
            </a:lvl4pPr>
            <a:lvl5pPr marL="2286000" lvl="4" indent="-228600" algn="l" rtl="0">
              <a:lnSpc>
                <a:spcPct val="90000"/>
              </a:lnSpc>
              <a:spcBef>
                <a:spcPts val="200"/>
              </a:spcBef>
              <a:spcAft>
                <a:spcPts val="0"/>
              </a:spcAft>
              <a:buSzPts val="700"/>
              <a:buNone/>
              <a:defRPr sz="700"/>
            </a:lvl5pPr>
            <a:lvl6pPr marL="2743200" lvl="5" indent="-228600" algn="l" rtl="0">
              <a:lnSpc>
                <a:spcPct val="90000"/>
              </a:lnSpc>
              <a:spcBef>
                <a:spcPts val="200"/>
              </a:spcBef>
              <a:spcAft>
                <a:spcPts val="0"/>
              </a:spcAft>
              <a:buSzPts val="700"/>
              <a:buNone/>
              <a:defRPr sz="700"/>
            </a:lvl6pPr>
            <a:lvl7pPr marL="3200400" lvl="6" indent="-228600" algn="l" rtl="0">
              <a:lnSpc>
                <a:spcPct val="90000"/>
              </a:lnSpc>
              <a:spcBef>
                <a:spcPts val="200"/>
              </a:spcBef>
              <a:spcAft>
                <a:spcPts val="0"/>
              </a:spcAft>
              <a:buSzPts val="700"/>
              <a:buNone/>
              <a:defRPr sz="700"/>
            </a:lvl7pPr>
            <a:lvl8pPr marL="3657600" lvl="7" indent="-228600" algn="l" rtl="0">
              <a:lnSpc>
                <a:spcPct val="90000"/>
              </a:lnSpc>
              <a:spcBef>
                <a:spcPts val="200"/>
              </a:spcBef>
              <a:spcAft>
                <a:spcPts val="0"/>
              </a:spcAft>
              <a:buSzPts val="700"/>
              <a:buNone/>
              <a:defRPr sz="700"/>
            </a:lvl8pPr>
            <a:lvl9pPr marL="4114800" lvl="8" indent="-228600" algn="l" rtl="0">
              <a:lnSpc>
                <a:spcPct val="90000"/>
              </a:lnSpc>
              <a:spcBef>
                <a:spcPts val="200"/>
              </a:spcBef>
              <a:spcAft>
                <a:spcPts val="200"/>
              </a:spcAft>
              <a:buSzPts val="700"/>
              <a:buNone/>
              <a:defRPr sz="700"/>
            </a:lvl9pPr>
          </a:lstStyle>
          <a:p>
            <a:endParaRPr/>
          </a:p>
        </p:txBody>
      </p:sp>
      <p:sp>
        <p:nvSpPr>
          <p:cNvPr id="229" name="Google Shape;229;p36"/>
          <p:cNvSpPr txBox="1">
            <a:spLocks noGrp="1"/>
          </p:cNvSpPr>
          <p:nvPr>
            <p:ph type="dt" idx="10"/>
          </p:nvPr>
        </p:nvSpPr>
        <p:spPr>
          <a:xfrm>
            <a:off x="196849"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30" name="Google Shape;230;p36"/>
          <p:cNvSpPr txBox="1">
            <a:spLocks noGrp="1"/>
          </p:cNvSpPr>
          <p:nvPr>
            <p:ph type="ftr" idx="11"/>
          </p:nvPr>
        </p:nvSpPr>
        <p:spPr>
          <a:xfrm>
            <a:off x="2624326" y="4767263"/>
            <a:ext cx="44337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31" name="Google Shape;231;p36"/>
          <p:cNvSpPr txBox="1">
            <a:spLocks noGrp="1"/>
          </p:cNvSpPr>
          <p:nvPr>
            <p:ph type="sldNum" idx="12"/>
          </p:nvPr>
        </p:nvSpPr>
        <p:spPr>
          <a:xfrm>
            <a:off x="7975601" y="4767263"/>
            <a:ext cx="11481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Corbel"/>
                <a:ea typeface="Corbel"/>
                <a:cs typeface="Corbel"/>
                <a:sym typeface="Corbel"/>
              </a:defRPr>
            </a:lvl1pPr>
            <a:lvl2pPr marL="0" marR="0" lvl="1"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Corbel"/>
                <a:ea typeface="Corbel"/>
                <a:cs typeface="Corbel"/>
                <a:sym typeface="Corbel"/>
              </a:defRPr>
            </a:lvl2pPr>
            <a:lvl3pPr marL="0" marR="0" lvl="2"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Corbel"/>
                <a:ea typeface="Corbel"/>
                <a:cs typeface="Corbel"/>
                <a:sym typeface="Corbel"/>
              </a:defRPr>
            </a:lvl3pPr>
            <a:lvl4pPr marL="0" marR="0" lvl="3"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Corbel"/>
                <a:ea typeface="Corbel"/>
                <a:cs typeface="Corbel"/>
                <a:sym typeface="Corbel"/>
              </a:defRPr>
            </a:lvl4pPr>
            <a:lvl5pPr marL="0" marR="0" lvl="4"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Corbel"/>
                <a:ea typeface="Corbel"/>
                <a:cs typeface="Corbel"/>
                <a:sym typeface="Corbel"/>
              </a:defRPr>
            </a:lvl5pPr>
            <a:lvl6pPr marL="0" marR="0" lvl="5"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Corbel"/>
                <a:ea typeface="Corbel"/>
                <a:cs typeface="Corbel"/>
                <a:sym typeface="Corbel"/>
              </a:defRPr>
            </a:lvl6pPr>
            <a:lvl7pPr marL="0" marR="0" lvl="6"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Corbel"/>
                <a:ea typeface="Corbel"/>
                <a:cs typeface="Corbel"/>
                <a:sym typeface="Corbel"/>
              </a:defRPr>
            </a:lvl7pPr>
            <a:lvl8pPr marL="0" marR="0" lvl="7"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Corbel"/>
                <a:ea typeface="Corbel"/>
                <a:cs typeface="Corbel"/>
                <a:sym typeface="Corbel"/>
              </a:defRPr>
            </a:lvl8pPr>
            <a:lvl9pPr marL="0" marR="0" lvl="8"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JM"/>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32"/>
        <p:cNvGrpSpPr/>
        <p:nvPr/>
      </p:nvGrpSpPr>
      <p:grpSpPr>
        <a:xfrm>
          <a:off x="0" y="0"/>
          <a:ext cx="0" cy="0"/>
          <a:chOff x="0" y="0"/>
          <a:chExt cx="0" cy="0"/>
        </a:xfrm>
      </p:grpSpPr>
      <p:sp>
        <p:nvSpPr>
          <p:cNvPr id="233" name="Google Shape;233;p37"/>
          <p:cNvSpPr txBox="1">
            <a:spLocks noGrp="1"/>
          </p:cNvSpPr>
          <p:nvPr>
            <p:ph type="title"/>
          </p:nvPr>
        </p:nvSpPr>
        <p:spPr>
          <a:xfrm>
            <a:off x="189689" y="842878"/>
            <a:ext cx="2210700" cy="34509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rgbClr val="FFFFFF"/>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34" name="Google Shape;234;p37"/>
          <p:cNvSpPr txBox="1">
            <a:spLocks noGrp="1"/>
          </p:cNvSpPr>
          <p:nvPr>
            <p:ph type="body" idx="1"/>
          </p:nvPr>
        </p:nvSpPr>
        <p:spPr>
          <a:xfrm rot="5400000">
            <a:off x="3724851" y="-174819"/>
            <a:ext cx="3840600" cy="5486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900"/>
              </a:spcBef>
              <a:spcAft>
                <a:spcPts val="0"/>
              </a:spcAft>
              <a:buSzPts val="1400"/>
              <a:buChar char="●"/>
              <a:defRPr/>
            </a:lvl1pPr>
            <a:lvl2pPr marL="914400" lvl="1" indent="-317500" algn="l" rtl="0">
              <a:lnSpc>
                <a:spcPct val="90000"/>
              </a:lnSpc>
              <a:spcBef>
                <a:spcPts val="200"/>
              </a:spcBef>
              <a:spcAft>
                <a:spcPts val="0"/>
              </a:spcAft>
              <a:buSzPts val="1400"/>
              <a:buChar char="●"/>
              <a:defRPr/>
            </a:lvl2pPr>
            <a:lvl3pPr marL="1371600" lvl="2" indent="-317500" algn="l" rtl="0">
              <a:lnSpc>
                <a:spcPct val="90000"/>
              </a:lnSpc>
              <a:spcBef>
                <a:spcPts val="200"/>
              </a:spcBef>
              <a:spcAft>
                <a:spcPts val="0"/>
              </a:spcAft>
              <a:buSzPts val="1400"/>
              <a:buChar char="●"/>
              <a:defRPr/>
            </a:lvl3pPr>
            <a:lvl4pPr marL="1828800" lvl="3" indent="-317500" algn="l" rtl="0">
              <a:lnSpc>
                <a:spcPct val="90000"/>
              </a:lnSpc>
              <a:spcBef>
                <a:spcPts val="200"/>
              </a:spcBef>
              <a:spcAft>
                <a:spcPts val="0"/>
              </a:spcAft>
              <a:buSzPts val="1400"/>
              <a:buChar char="●"/>
              <a:defRPr/>
            </a:lvl4pPr>
            <a:lvl5pPr marL="2286000" lvl="4" indent="-317500" algn="l" rtl="0">
              <a:lnSpc>
                <a:spcPct val="90000"/>
              </a:lnSpc>
              <a:spcBef>
                <a:spcPts val="200"/>
              </a:spcBef>
              <a:spcAft>
                <a:spcPts val="0"/>
              </a:spcAft>
              <a:buSzPts val="1400"/>
              <a:buChar char="●"/>
              <a:defRPr/>
            </a:lvl5pPr>
            <a:lvl6pPr marL="2743200" lvl="5" indent="-317500" algn="l" rtl="0">
              <a:lnSpc>
                <a:spcPct val="90000"/>
              </a:lnSpc>
              <a:spcBef>
                <a:spcPts val="200"/>
              </a:spcBef>
              <a:spcAft>
                <a:spcPts val="0"/>
              </a:spcAft>
              <a:buSzPts val="1400"/>
              <a:buChar char="●"/>
              <a:defRPr/>
            </a:lvl6pPr>
            <a:lvl7pPr marL="3200400" lvl="6" indent="-317500" algn="l" rtl="0">
              <a:lnSpc>
                <a:spcPct val="90000"/>
              </a:lnSpc>
              <a:spcBef>
                <a:spcPts val="200"/>
              </a:spcBef>
              <a:spcAft>
                <a:spcPts val="0"/>
              </a:spcAft>
              <a:buSzPts val="1400"/>
              <a:buChar char="●"/>
              <a:defRPr/>
            </a:lvl7pPr>
            <a:lvl8pPr marL="3657600" lvl="7" indent="-317500" algn="l" rtl="0">
              <a:lnSpc>
                <a:spcPct val="90000"/>
              </a:lnSpc>
              <a:spcBef>
                <a:spcPts val="200"/>
              </a:spcBef>
              <a:spcAft>
                <a:spcPts val="0"/>
              </a:spcAft>
              <a:buSzPts val="1400"/>
              <a:buChar char="●"/>
              <a:defRPr/>
            </a:lvl8pPr>
            <a:lvl9pPr marL="4114800" lvl="8" indent="-317500" algn="l" rtl="0">
              <a:lnSpc>
                <a:spcPct val="90000"/>
              </a:lnSpc>
              <a:spcBef>
                <a:spcPts val="200"/>
              </a:spcBef>
              <a:spcAft>
                <a:spcPts val="200"/>
              </a:spcAft>
              <a:buSzPts val="1400"/>
              <a:buChar char="●"/>
              <a:defRPr/>
            </a:lvl9pPr>
          </a:lstStyle>
          <a:p>
            <a:endParaRPr/>
          </a:p>
        </p:txBody>
      </p:sp>
      <p:sp>
        <p:nvSpPr>
          <p:cNvPr id="235" name="Google Shape;235;p37"/>
          <p:cNvSpPr txBox="1">
            <a:spLocks noGrp="1"/>
          </p:cNvSpPr>
          <p:nvPr>
            <p:ph type="dt" idx="10"/>
          </p:nvPr>
        </p:nvSpPr>
        <p:spPr>
          <a:xfrm>
            <a:off x="196849"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36" name="Google Shape;236;p37"/>
          <p:cNvSpPr txBox="1">
            <a:spLocks noGrp="1"/>
          </p:cNvSpPr>
          <p:nvPr>
            <p:ph type="ftr" idx="11"/>
          </p:nvPr>
        </p:nvSpPr>
        <p:spPr>
          <a:xfrm>
            <a:off x="2901951" y="4767263"/>
            <a:ext cx="44337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37" name="Google Shape;237;p37"/>
          <p:cNvSpPr txBox="1">
            <a:spLocks noGrp="1"/>
          </p:cNvSpPr>
          <p:nvPr>
            <p:ph type="sldNum" idx="12"/>
          </p:nvPr>
        </p:nvSpPr>
        <p:spPr>
          <a:xfrm>
            <a:off x="7975601" y="4767263"/>
            <a:ext cx="11481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Corbel"/>
                <a:ea typeface="Corbel"/>
                <a:cs typeface="Corbel"/>
                <a:sym typeface="Corbel"/>
              </a:defRPr>
            </a:lvl1pPr>
            <a:lvl2pPr marL="0" marR="0" lvl="1"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Corbel"/>
                <a:ea typeface="Corbel"/>
                <a:cs typeface="Corbel"/>
                <a:sym typeface="Corbel"/>
              </a:defRPr>
            </a:lvl2pPr>
            <a:lvl3pPr marL="0" marR="0" lvl="2"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Corbel"/>
                <a:ea typeface="Corbel"/>
                <a:cs typeface="Corbel"/>
                <a:sym typeface="Corbel"/>
              </a:defRPr>
            </a:lvl3pPr>
            <a:lvl4pPr marL="0" marR="0" lvl="3"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Corbel"/>
                <a:ea typeface="Corbel"/>
                <a:cs typeface="Corbel"/>
                <a:sym typeface="Corbel"/>
              </a:defRPr>
            </a:lvl4pPr>
            <a:lvl5pPr marL="0" marR="0" lvl="4"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Corbel"/>
                <a:ea typeface="Corbel"/>
                <a:cs typeface="Corbel"/>
                <a:sym typeface="Corbel"/>
              </a:defRPr>
            </a:lvl5pPr>
            <a:lvl6pPr marL="0" marR="0" lvl="5"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Corbel"/>
                <a:ea typeface="Corbel"/>
                <a:cs typeface="Corbel"/>
                <a:sym typeface="Corbel"/>
              </a:defRPr>
            </a:lvl6pPr>
            <a:lvl7pPr marL="0" marR="0" lvl="6"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Corbel"/>
                <a:ea typeface="Corbel"/>
                <a:cs typeface="Corbel"/>
                <a:sym typeface="Corbel"/>
              </a:defRPr>
            </a:lvl7pPr>
            <a:lvl8pPr marL="0" marR="0" lvl="7"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Corbel"/>
                <a:ea typeface="Corbel"/>
                <a:cs typeface="Corbel"/>
                <a:sym typeface="Corbel"/>
              </a:defRPr>
            </a:lvl8pPr>
            <a:lvl9pPr marL="0" marR="0" lvl="8"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JM"/>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38"/>
        <p:cNvGrpSpPr/>
        <p:nvPr/>
      </p:nvGrpSpPr>
      <p:grpSpPr>
        <a:xfrm>
          <a:off x="0" y="0"/>
          <a:ext cx="0" cy="0"/>
          <a:chOff x="0" y="0"/>
          <a:chExt cx="0" cy="0"/>
        </a:xfrm>
      </p:grpSpPr>
      <p:sp>
        <p:nvSpPr>
          <p:cNvPr id="239" name="Google Shape;239;p38"/>
          <p:cNvSpPr txBox="1">
            <a:spLocks noGrp="1"/>
          </p:cNvSpPr>
          <p:nvPr>
            <p:ph type="title"/>
          </p:nvPr>
        </p:nvSpPr>
        <p:spPr>
          <a:xfrm rot="5400000">
            <a:off x="-514350" y="1543200"/>
            <a:ext cx="3714900" cy="21144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rgbClr val="FFFFFF"/>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40" name="Google Shape;240;p38"/>
          <p:cNvSpPr txBox="1">
            <a:spLocks noGrp="1"/>
          </p:cNvSpPr>
          <p:nvPr>
            <p:ph type="body" idx="1"/>
          </p:nvPr>
        </p:nvSpPr>
        <p:spPr>
          <a:xfrm rot="5400000">
            <a:off x="3723834" y="-171390"/>
            <a:ext cx="3840600" cy="5486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900"/>
              </a:spcBef>
              <a:spcAft>
                <a:spcPts val="0"/>
              </a:spcAft>
              <a:buSzPts val="1400"/>
              <a:buChar char="●"/>
              <a:defRPr/>
            </a:lvl1pPr>
            <a:lvl2pPr marL="914400" lvl="1" indent="-317500" algn="l" rtl="0">
              <a:lnSpc>
                <a:spcPct val="90000"/>
              </a:lnSpc>
              <a:spcBef>
                <a:spcPts val="200"/>
              </a:spcBef>
              <a:spcAft>
                <a:spcPts val="0"/>
              </a:spcAft>
              <a:buSzPts val="1400"/>
              <a:buChar char="●"/>
              <a:defRPr/>
            </a:lvl2pPr>
            <a:lvl3pPr marL="1371600" lvl="2" indent="-317500" algn="l" rtl="0">
              <a:lnSpc>
                <a:spcPct val="90000"/>
              </a:lnSpc>
              <a:spcBef>
                <a:spcPts val="200"/>
              </a:spcBef>
              <a:spcAft>
                <a:spcPts val="0"/>
              </a:spcAft>
              <a:buSzPts val="1400"/>
              <a:buChar char="●"/>
              <a:defRPr/>
            </a:lvl3pPr>
            <a:lvl4pPr marL="1828800" lvl="3" indent="-317500" algn="l" rtl="0">
              <a:lnSpc>
                <a:spcPct val="90000"/>
              </a:lnSpc>
              <a:spcBef>
                <a:spcPts val="200"/>
              </a:spcBef>
              <a:spcAft>
                <a:spcPts val="0"/>
              </a:spcAft>
              <a:buSzPts val="1400"/>
              <a:buChar char="●"/>
              <a:defRPr/>
            </a:lvl4pPr>
            <a:lvl5pPr marL="2286000" lvl="4" indent="-317500" algn="l" rtl="0">
              <a:lnSpc>
                <a:spcPct val="90000"/>
              </a:lnSpc>
              <a:spcBef>
                <a:spcPts val="200"/>
              </a:spcBef>
              <a:spcAft>
                <a:spcPts val="0"/>
              </a:spcAft>
              <a:buSzPts val="1400"/>
              <a:buChar char="●"/>
              <a:defRPr/>
            </a:lvl5pPr>
            <a:lvl6pPr marL="2743200" lvl="5" indent="-317500" algn="l" rtl="0">
              <a:lnSpc>
                <a:spcPct val="90000"/>
              </a:lnSpc>
              <a:spcBef>
                <a:spcPts val="200"/>
              </a:spcBef>
              <a:spcAft>
                <a:spcPts val="0"/>
              </a:spcAft>
              <a:buSzPts val="1400"/>
              <a:buChar char="●"/>
              <a:defRPr/>
            </a:lvl6pPr>
            <a:lvl7pPr marL="3200400" lvl="6" indent="-317500" algn="l" rtl="0">
              <a:lnSpc>
                <a:spcPct val="90000"/>
              </a:lnSpc>
              <a:spcBef>
                <a:spcPts val="200"/>
              </a:spcBef>
              <a:spcAft>
                <a:spcPts val="0"/>
              </a:spcAft>
              <a:buSzPts val="1400"/>
              <a:buChar char="●"/>
              <a:defRPr/>
            </a:lvl7pPr>
            <a:lvl8pPr marL="3657600" lvl="7" indent="-317500" algn="l" rtl="0">
              <a:lnSpc>
                <a:spcPct val="90000"/>
              </a:lnSpc>
              <a:spcBef>
                <a:spcPts val="200"/>
              </a:spcBef>
              <a:spcAft>
                <a:spcPts val="0"/>
              </a:spcAft>
              <a:buSzPts val="1400"/>
              <a:buChar char="●"/>
              <a:defRPr/>
            </a:lvl8pPr>
            <a:lvl9pPr marL="4114800" lvl="8" indent="-317500" algn="l" rtl="0">
              <a:lnSpc>
                <a:spcPct val="90000"/>
              </a:lnSpc>
              <a:spcBef>
                <a:spcPts val="200"/>
              </a:spcBef>
              <a:spcAft>
                <a:spcPts val="200"/>
              </a:spcAft>
              <a:buSzPts val="1400"/>
              <a:buChar char="●"/>
              <a:defRPr/>
            </a:lvl9pPr>
          </a:lstStyle>
          <a:p>
            <a:endParaRPr/>
          </a:p>
        </p:txBody>
      </p:sp>
      <p:sp>
        <p:nvSpPr>
          <p:cNvPr id="241" name="Google Shape;241;p38"/>
          <p:cNvSpPr txBox="1">
            <a:spLocks noGrp="1"/>
          </p:cNvSpPr>
          <p:nvPr>
            <p:ph type="dt" idx="10"/>
          </p:nvPr>
        </p:nvSpPr>
        <p:spPr>
          <a:xfrm>
            <a:off x="196849"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42" name="Google Shape;242;p38"/>
          <p:cNvSpPr txBox="1">
            <a:spLocks noGrp="1"/>
          </p:cNvSpPr>
          <p:nvPr>
            <p:ph type="ftr" idx="11"/>
          </p:nvPr>
        </p:nvSpPr>
        <p:spPr>
          <a:xfrm>
            <a:off x="2901951" y="4767263"/>
            <a:ext cx="44337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43" name="Google Shape;243;p38"/>
          <p:cNvSpPr txBox="1">
            <a:spLocks noGrp="1"/>
          </p:cNvSpPr>
          <p:nvPr>
            <p:ph type="sldNum" idx="12"/>
          </p:nvPr>
        </p:nvSpPr>
        <p:spPr>
          <a:xfrm>
            <a:off x="7975601" y="4767263"/>
            <a:ext cx="11481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Corbel"/>
                <a:ea typeface="Corbel"/>
                <a:cs typeface="Corbel"/>
                <a:sym typeface="Corbel"/>
              </a:defRPr>
            </a:lvl1pPr>
            <a:lvl2pPr marL="0" marR="0" lvl="1"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Corbel"/>
                <a:ea typeface="Corbel"/>
                <a:cs typeface="Corbel"/>
                <a:sym typeface="Corbel"/>
              </a:defRPr>
            </a:lvl2pPr>
            <a:lvl3pPr marL="0" marR="0" lvl="2"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Corbel"/>
                <a:ea typeface="Corbel"/>
                <a:cs typeface="Corbel"/>
                <a:sym typeface="Corbel"/>
              </a:defRPr>
            </a:lvl3pPr>
            <a:lvl4pPr marL="0" marR="0" lvl="3"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Corbel"/>
                <a:ea typeface="Corbel"/>
                <a:cs typeface="Corbel"/>
                <a:sym typeface="Corbel"/>
              </a:defRPr>
            </a:lvl4pPr>
            <a:lvl5pPr marL="0" marR="0" lvl="4"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Corbel"/>
                <a:ea typeface="Corbel"/>
                <a:cs typeface="Corbel"/>
                <a:sym typeface="Corbel"/>
              </a:defRPr>
            </a:lvl5pPr>
            <a:lvl6pPr marL="0" marR="0" lvl="5"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Corbel"/>
                <a:ea typeface="Corbel"/>
                <a:cs typeface="Corbel"/>
                <a:sym typeface="Corbel"/>
              </a:defRPr>
            </a:lvl6pPr>
            <a:lvl7pPr marL="0" marR="0" lvl="6"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Corbel"/>
                <a:ea typeface="Corbel"/>
                <a:cs typeface="Corbel"/>
                <a:sym typeface="Corbel"/>
              </a:defRPr>
            </a:lvl7pPr>
            <a:lvl8pPr marL="0" marR="0" lvl="7"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Corbel"/>
                <a:ea typeface="Corbel"/>
                <a:cs typeface="Corbel"/>
                <a:sym typeface="Corbel"/>
              </a:defRPr>
            </a:lvl8pPr>
            <a:lvl9pPr marL="0" marR="0" lvl="8"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JM"/>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248"/>
        <p:cNvGrpSpPr/>
        <p:nvPr/>
      </p:nvGrpSpPr>
      <p:grpSpPr>
        <a:xfrm>
          <a:off x="0" y="0"/>
          <a:ext cx="0" cy="0"/>
          <a:chOff x="0" y="0"/>
          <a:chExt cx="0" cy="0"/>
        </a:xfrm>
      </p:grpSpPr>
      <p:sp>
        <p:nvSpPr>
          <p:cNvPr id="249" name="Google Shape;249;p40"/>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40"/>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40"/>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40"/>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3" name="Google Shape;253;p40"/>
          <p:cNvGrpSpPr/>
          <p:nvPr/>
        </p:nvGrpSpPr>
        <p:grpSpPr>
          <a:xfrm>
            <a:off x="255200" y="592"/>
            <a:ext cx="2250363" cy="1044300"/>
            <a:chOff x="255200" y="592"/>
            <a:chExt cx="2250363" cy="1044300"/>
          </a:xfrm>
        </p:grpSpPr>
        <p:sp>
          <p:nvSpPr>
            <p:cNvPr id="254" name="Google Shape;254;p40"/>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40"/>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40"/>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7" name="Google Shape;257;p40"/>
          <p:cNvGrpSpPr/>
          <p:nvPr/>
        </p:nvGrpSpPr>
        <p:grpSpPr>
          <a:xfrm>
            <a:off x="905395" y="592"/>
            <a:ext cx="2250363" cy="1044300"/>
            <a:chOff x="905395" y="592"/>
            <a:chExt cx="2250363" cy="1044300"/>
          </a:xfrm>
        </p:grpSpPr>
        <p:sp>
          <p:nvSpPr>
            <p:cNvPr id="258" name="Google Shape;258;p40"/>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40"/>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40"/>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 name="Google Shape;261;p40"/>
          <p:cNvGrpSpPr/>
          <p:nvPr/>
        </p:nvGrpSpPr>
        <p:grpSpPr>
          <a:xfrm>
            <a:off x="7057468" y="5088"/>
            <a:ext cx="1851282" cy="752108"/>
            <a:chOff x="6917201" y="0"/>
            <a:chExt cx="2227777" cy="863400"/>
          </a:xfrm>
        </p:grpSpPr>
        <p:sp>
          <p:nvSpPr>
            <p:cNvPr id="262" name="Google Shape;262;p40"/>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40"/>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40"/>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5" name="Google Shape;265;p40"/>
          <p:cNvGrpSpPr/>
          <p:nvPr/>
        </p:nvGrpSpPr>
        <p:grpSpPr>
          <a:xfrm>
            <a:off x="6553032" y="4217852"/>
            <a:ext cx="2389068" cy="925737"/>
            <a:chOff x="6917201" y="0"/>
            <a:chExt cx="2227777" cy="863400"/>
          </a:xfrm>
        </p:grpSpPr>
        <p:sp>
          <p:nvSpPr>
            <p:cNvPr id="266" name="Google Shape;266;p40"/>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40"/>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40"/>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9" name="Google Shape;269;p40"/>
          <p:cNvGrpSpPr/>
          <p:nvPr/>
        </p:nvGrpSpPr>
        <p:grpSpPr>
          <a:xfrm>
            <a:off x="199149" y="4055652"/>
            <a:ext cx="2795414" cy="1083308"/>
            <a:chOff x="6917201" y="0"/>
            <a:chExt cx="2227777" cy="863400"/>
          </a:xfrm>
        </p:grpSpPr>
        <p:sp>
          <p:nvSpPr>
            <p:cNvPr id="270" name="Google Shape;270;p40"/>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40"/>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40"/>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3" name="Google Shape;273;p40"/>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800"/>
              <a:buNone/>
              <a:defRPr sz="3800"/>
            </a:lvl1pPr>
            <a:lvl2pPr lvl="1" algn="ctr" rtl="0">
              <a:spcBef>
                <a:spcPts val="0"/>
              </a:spcBef>
              <a:spcAft>
                <a:spcPts val="0"/>
              </a:spcAft>
              <a:buSzPts val="3800"/>
              <a:buNone/>
              <a:defRPr sz="3800"/>
            </a:lvl2pPr>
            <a:lvl3pPr lvl="2" algn="ctr" rtl="0">
              <a:spcBef>
                <a:spcPts val="0"/>
              </a:spcBef>
              <a:spcAft>
                <a:spcPts val="0"/>
              </a:spcAft>
              <a:buSzPts val="3800"/>
              <a:buNone/>
              <a:defRPr sz="3800"/>
            </a:lvl3pPr>
            <a:lvl4pPr lvl="3" algn="ctr" rtl="0">
              <a:spcBef>
                <a:spcPts val="0"/>
              </a:spcBef>
              <a:spcAft>
                <a:spcPts val="0"/>
              </a:spcAft>
              <a:buSzPts val="3800"/>
              <a:buNone/>
              <a:defRPr sz="3800"/>
            </a:lvl4pPr>
            <a:lvl5pPr lvl="4" algn="ctr" rtl="0">
              <a:spcBef>
                <a:spcPts val="0"/>
              </a:spcBef>
              <a:spcAft>
                <a:spcPts val="0"/>
              </a:spcAft>
              <a:buSzPts val="3800"/>
              <a:buNone/>
              <a:defRPr sz="3800"/>
            </a:lvl5pPr>
            <a:lvl6pPr lvl="5" algn="ctr" rtl="0">
              <a:spcBef>
                <a:spcPts val="0"/>
              </a:spcBef>
              <a:spcAft>
                <a:spcPts val="0"/>
              </a:spcAft>
              <a:buSzPts val="3800"/>
              <a:buNone/>
              <a:defRPr sz="3800"/>
            </a:lvl6pPr>
            <a:lvl7pPr lvl="6" algn="ctr" rtl="0">
              <a:spcBef>
                <a:spcPts val="0"/>
              </a:spcBef>
              <a:spcAft>
                <a:spcPts val="0"/>
              </a:spcAft>
              <a:buSzPts val="3800"/>
              <a:buNone/>
              <a:defRPr sz="3800"/>
            </a:lvl7pPr>
            <a:lvl8pPr lvl="7" algn="ctr" rtl="0">
              <a:spcBef>
                <a:spcPts val="0"/>
              </a:spcBef>
              <a:spcAft>
                <a:spcPts val="0"/>
              </a:spcAft>
              <a:buSzPts val="3800"/>
              <a:buNone/>
              <a:defRPr sz="3800"/>
            </a:lvl8pPr>
            <a:lvl9pPr lvl="8" algn="ctr" rtl="0">
              <a:spcBef>
                <a:spcPts val="0"/>
              </a:spcBef>
              <a:spcAft>
                <a:spcPts val="0"/>
              </a:spcAft>
              <a:buSzPts val="3800"/>
              <a:buNone/>
              <a:defRPr sz="3800"/>
            </a:lvl9pPr>
          </a:lstStyle>
          <a:p>
            <a:endParaRPr/>
          </a:p>
        </p:txBody>
      </p:sp>
      <p:sp>
        <p:nvSpPr>
          <p:cNvPr id="274" name="Google Shape;274;p40"/>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lt1"/>
              </a:buClr>
              <a:buSzPts val="1600"/>
              <a:buNone/>
              <a:defRPr sz="1600">
                <a:solidFill>
                  <a:schemeClr val="lt1"/>
                </a:solidFill>
              </a:defRPr>
            </a:lvl1pPr>
            <a:lvl2pPr lvl="1" algn="ctr" rtl="0">
              <a:lnSpc>
                <a:spcPct val="100000"/>
              </a:lnSpc>
              <a:spcBef>
                <a:spcPts val="0"/>
              </a:spcBef>
              <a:spcAft>
                <a:spcPts val="0"/>
              </a:spcAft>
              <a:buClr>
                <a:schemeClr val="lt1"/>
              </a:buClr>
              <a:buSzPts val="1600"/>
              <a:buNone/>
              <a:defRPr sz="1600">
                <a:solidFill>
                  <a:schemeClr val="lt1"/>
                </a:solidFill>
              </a:defRPr>
            </a:lvl2pPr>
            <a:lvl3pPr lvl="2" algn="ctr" rtl="0">
              <a:lnSpc>
                <a:spcPct val="100000"/>
              </a:lnSpc>
              <a:spcBef>
                <a:spcPts val="0"/>
              </a:spcBef>
              <a:spcAft>
                <a:spcPts val="0"/>
              </a:spcAft>
              <a:buClr>
                <a:schemeClr val="lt1"/>
              </a:buClr>
              <a:buSzPts val="1600"/>
              <a:buNone/>
              <a:defRPr sz="1600">
                <a:solidFill>
                  <a:schemeClr val="lt1"/>
                </a:solidFill>
              </a:defRPr>
            </a:lvl3pPr>
            <a:lvl4pPr lvl="3" algn="ctr" rtl="0">
              <a:lnSpc>
                <a:spcPct val="100000"/>
              </a:lnSpc>
              <a:spcBef>
                <a:spcPts val="0"/>
              </a:spcBef>
              <a:spcAft>
                <a:spcPts val="0"/>
              </a:spcAft>
              <a:buClr>
                <a:schemeClr val="lt1"/>
              </a:buClr>
              <a:buSzPts val="1600"/>
              <a:buNone/>
              <a:defRPr sz="1600">
                <a:solidFill>
                  <a:schemeClr val="lt1"/>
                </a:solidFill>
              </a:defRPr>
            </a:lvl4pPr>
            <a:lvl5pPr lvl="4" algn="ctr" rtl="0">
              <a:lnSpc>
                <a:spcPct val="100000"/>
              </a:lnSpc>
              <a:spcBef>
                <a:spcPts val="0"/>
              </a:spcBef>
              <a:spcAft>
                <a:spcPts val="0"/>
              </a:spcAft>
              <a:buClr>
                <a:schemeClr val="lt1"/>
              </a:buClr>
              <a:buSzPts val="1600"/>
              <a:buNone/>
              <a:defRPr sz="1600">
                <a:solidFill>
                  <a:schemeClr val="lt1"/>
                </a:solidFill>
              </a:defRPr>
            </a:lvl5pPr>
            <a:lvl6pPr lvl="5" algn="ctr" rtl="0">
              <a:lnSpc>
                <a:spcPct val="100000"/>
              </a:lnSpc>
              <a:spcBef>
                <a:spcPts val="0"/>
              </a:spcBef>
              <a:spcAft>
                <a:spcPts val="0"/>
              </a:spcAft>
              <a:buClr>
                <a:schemeClr val="lt1"/>
              </a:buClr>
              <a:buSzPts val="1600"/>
              <a:buNone/>
              <a:defRPr sz="1600">
                <a:solidFill>
                  <a:schemeClr val="lt1"/>
                </a:solidFill>
              </a:defRPr>
            </a:lvl6pPr>
            <a:lvl7pPr lvl="6" algn="ctr" rtl="0">
              <a:lnSpc>
                <a:spcPct val="100000"/>
              </a:lnSpc>
              <a:spcBef>
                <a:spcPts val="0"/>
              </a:spcBef>
              <a:spcAft>
                <a:spcPts val="0"/>
              </a:spcAft>
              <a:buClr>
                <a:schemeClr val="lt1"/>
              </a:buClr>
              <a:buSzPts val="1600"/>
              <a:buNone/>
              <a:defRPr sz="1600">
                <a:solidFill>
                  <a:schemeClr val="lt1"/>
                </a:solidFill>
              </a:defRPr>
            </a:lvl7pPr>
            <a:lvl8pPr lvl="7" algn="ctr" rtl="0">
              <a:lnSpc>
                <a:spcPct val="100000"/>
              </a:lnSpc>
              <a:spcBef>
                <a:spcPts val="0"/>
              </a:spcBef>
              <a:spcAft>
                <a:spcPts val="0"/>
              </a:spcAft>
              <a:buClr>
                <a:schemeClr val="lt1"/>
              </a:buClr>
              <a:buSzPts val="1600"/>
              <a:buNone/>
              <a:defRPr sz="1600">
                <a:solidFill>
                  <a:schemeClr val="lt1"/>
                </a:solidFill>
              </a:defRPr>
            </a:lvl8pPr>
            <a:lvl9pPr lvl="8" algn="ctr" rtl="0">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275" name="Google Shape;275;p4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JM"/>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276"/>
        <p:cNvGrpSpPr/>
        <p:nvPr/>
      </p:nvGrpSpPr>
      <p:grpSpPr>
        <a:xfrm>
          <a:off x="0" y="0"/>
          <a:ext cx="0" cy="0"/>
          <a:chOff x="0" y="0"/>
          <a:chExt cx="0" cy="0"/>
        </a:xfrm>
      </p:grpSpPr>
      <p:sp>
        <p:nvSpPr>
          <p:cNvPr id="277" name="Google Shape;277;p41"/>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8" name="Google Shape;278;p41"/>
          <p:cNvGrpSpPr/>
          <p:nvPr/>
        </p:nvGrpSpPr>
        <p:grpSpPr>
          <a:xfrm>
            <a:off x="5594191" y="3961115"/>
            <a:ext cx="2910145" cy="1182340"/>
            <a:chOff x="6917201" y="0"/>
            <a:chExt cx="2227777" cy="863400"/>
          </a:xfrm>
        </p:grpSpPr>
        <p:sp>
          <p:nvSpPr>
            <p:cNvPr id="279" name="Google Shape;279;p4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4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4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2" name="Google Shape;282;p41"/>
          <p:cNvGrpSpPr/>
          <p:nvPr/>
        </p:nvGrpSpPr>
        <p:grpSpPr>
          <a:xfrm>
            <a:off x="199149" y="2"/>
            <a:ext cx="2795414" cy="1083308"/>
            <a:chOff x="6917201" y="0"/>
            <a:chExt cx="2227777" cy="863400"/>
          </a:xfrm>
        </p:grpSpPr>
        <p:sp>
          <p:nvSpPr>
            <p:cNvPr id="283" name="Google Shape;283;p4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4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4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6" name="Google Shape;286;p41"/>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dk2"/>
              </a:buClr>
              <a:buSzPts val="3200"/>
              <a:buNone/>
              <a:defRPr sz="3200">
                <a:solidFill>
                  <a:schemeClr val="dk2"/>
                </a:solidFill>
              </a:defRPr>
            </a:lvl1pPr>
            <a:lvl2pPr lvl="1" algn="ctr" rtl="0">
              <a:spcBef>
                <a:spcPts val="0"/>
              </a:spcBef>
              <a:spcAft>
                <a:spcPts val="0"/>
              </a:spcAft>
              <a:buClr>
                <a:schemeClr val="dk2"/>
              </a:buClr>
              <a:buSzPts val="3200"/>
              <a:buNone/>
              <a:defRPr sz="3200">
                <a:solidFill>
                  <a:schemeClr val="dk2"/>
                </a:solidFill>
              </a:defRPr>
            </a:lvl2pPr>
            <a:lvl3pPr lvl="2" algn="ctr" rtl="0">
              <a:spcBef>
                <a:spcPts val="0"/>
              </a:spcBef>
              <a:spcAft>
                <a:spcPts val="0"/>
              </a:spcAft>
              <a:buClr>
                <a:schemeClr val="dk2"/>
              </a:buClr>
              <a:buSzPts val="3200"/>
              <a:buNone/>
              <a:defRPr sz="3200">
                <a:solidFill>
                  <a:schemeClr val="dk2"/>
                </a:solidFill>
              </a:defRPr>
            </a:lvl3pPr>
            <a:lvl4pPr lvl="3" algn="ctr" rtl="0">
              <a:spcBef>
                <a:spcPts val="0"/>
              </a:spcBef>
              <a:spcAft>
                <a:spcPts val="0"/>
              </a:spcAft>
              <a:buClr>
                <a:schemeClr val="dk2"/>
              </a:buClr>
              <a:buSzPts val="3200"/>
              <a:buNone/>
              <a:defRPr sz="3200">
                <a:solidFill>
                  <a:schemeClr val="dk2"/>
                </a:solidFill>
              </a:defRPr>
            </a:lvl4pPr>
            <a:lvl5pPr lvl="4" algn="ctr" rtl="0">
              <a:spcBef>
                <a:spcPts val="0"/>
              </a:spcBef>
              <a:spcAft>
                <a:spcPts val="0"/>
              </a:spcAft>
              <a:buClr>
                <a:schemeClr val="dk2"/>
              </a:buClr>
              <a:buSzPts val="3200"/>
              <a:buNone/>
              <a:defRPr sz="3200">
                <a:solidFill>
                  <a:schemeClr val="dk2"/>
                </a:solidFill>
              </a:defRPr>
            </a:lvl5pPr>
            <a:lvl6pPr lvl="5" algn="ctr" rtl="0">
              <a:spcBef>
                <a:spcPts val="0"/>
              </a:spcBef>
              <a:spcAft>
                <a:spcPts val="0"/>
              </a:spcAft>
              <a:buClr>
                <a:schemeClr val="dk2"/>
              </a:buClr>
              <a:buSzPts val="3200"/>
              <a:buNone/>
              <a:defRPr sz="3200">
                <a:solidFill>
                  <a:schemeClr val="dk2"/>
                </a:solidFill>
              </a:defRPr>
            </a:lvl6pPr>
            <a:lvl7pPr lvl="6" algn="ctr" rtl="0">
              <a:spcBef>
                <a:spcPts val="0"/>
              </a:spcBef>
              <a:spcAft>
                <a:spcPts val="0"/>
              </a:spcAft>
              <a:buClr>
                <a:schemeClr val="dk2"/>
              </a:buClr>
              <a:buSzPts val="3200"/>
              <a:buNone/>
              <a:defRPr sz="3200">
                <a:solidFill>
                  <a:schemeClr val="dk2"/>
                </a:solidFill>
              </a:defRPr>
            </a:lvl7pPr>
            <a:lvl8pPr lvl="7" algn="ctr" rtl="0">
              <a:spcBef>
                <a:spcPts val="0"/>
              </a:spcBef>
              <a:spcAft>
                <a:spcPts val="0"/>
              </a:spcAft>
              <a:buClr>
                <a:schemeClr val="dk2"/>
              </a:buClr>
              <a:buSzPts val="3200"/>
              <a:buNone/>
              <a:defRPr sz="3200">
                <a:solidFill>
                  <a:schemeClr val="dk2"/>
                </a:solidFill>
              </a:defRPr>
            </a:lvl8pPr>
            <a:lvl9pPr lvl="8" algn="ctr" rtl="0">
              <a:spcBef>
                <a:spcPts val="0"/>
              </a:spcBef>
              <a:spcAft>
                <a:spcPts val="0"/>
              </a:spcAft>
              <a:buClr>
                <a:schemeClr val="dk2"/>
              </a:buClr>
              <a:buSzPts val="3200"/>
              <a:buNone/>
              <a:defRPr sz="3200">
                <a:solidFill>
                  <a:schemeClr val="dk2"/>
                </a:solidFill>
              </a:defRPr>
            </a:lvl9pPr>
          </a:lstStyle>
          <a:p>
            <a:endParaRPr/>
          </a:p>
        </p:txBody>
      </p:sp>
      <p:sp>
        <p:nvSpPr>
          <p:cNvPr id="287" name="Google Shape;287;p4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JM"/>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288"/>
        <p:cNvGrpSpPr/>
        <p:nvPr/>
      </p:nvGrpSpPr>
      <p:grpSpPr>
        <a:xfrm>
          <a:off x="0" y="0"/>
          <a:ext cx="0" cy="0"/>
          <a:chOff x="0" y="0"/>
          <a:chExt cx="0" cy="0"/>
        </a:xfrm>
      </p:grpSpPr>
      <p:sp>
        <p:nvSpPr>
          <p:cNvPr id="289" name="Google Shape;289;p42"/>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42"/>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42"/>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42"/>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293" name="Google Shape;293;p42"/>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lvl1pPr marL="457200" lvl="0" indent="-311150" rtl="0">
              <a:spcBef>
                <a:spcPts val="0"/>
              </a:spcBef>
              <a:spcAft>
                <a:spcPts val="0"/>
              </a:spcAft>
              <a:buSzPts val="13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sp>
        <p:nvSpPr>
          <p:cNvPr id="294" name="Google Shape;294;p4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JM"/>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295"/>
        <p:cNvGrpSpPr/>
        <p:nvPr/>
      </p:nvGrpSpPr>
      <p:grpSpPr>
        <a:xfrm>
          <a:off x="0" y="0"/>
          <a:ext cx="0" cy="0"/>
          <a:chOff x="0" y="0"/>
          <a:chExt cx="0" cy="0"/>
        </a:xfrm>
      </p:grpSpPr>
      <p:sp>
        <p:nvSpPr>
          <p:cNvPr id="296" name="Google Shape;296;p43"/>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43"/>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43"/>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43"/>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300" name="Google Shape;300;p43"/>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rmAutofit/>
          </a:bodyPr>
          <a:lstStyle>
            <a:lvl1pPr marL="457200" lvl="0" indent="-311150" rtl="0">
              <a:spcBef>
                <a:spcPts val="0"/>
              </a:spcBef>
              <a:spcAft>
                <a:spcPts val="0"/>
              </a:spcAft>
              <a:buSzPts val="13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sp>
        <p:nvSpPr>
          <p:cNvPr id="301" name="Google Shape;301;p43"/>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rmAutofit/>
          </a:bodyPr>
          <a:lstStyle>
            <a:lvl1pPr marL="457200" lvl="0" indent="-311150" rtl="0">
              <a:spcBef>
                <a:spcPts val="0"/>
              </a:spcBef>
              <a:spcAft>
                <a:spcPts val="0"/>
              </a:spcAft>
              <a:buSzPts val="13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sp>
        <p:nvSpPr>
          <p:cNvPr id="302" name="Google Shape;302;p4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J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lumns">
  <p:cSld name="CUSTOM_5_1">
    <p:spTree>
      <p:nvGrpSpPr>
        <p:cNvPr id="1" name="Shape 37"/>
        <p:cNvGrpSpPr/>
        <p:nvPr/>
      </p:nvGrpSpPr>
      <p:grpSpPr>
        <a:xfrm>
          <a:off x="0" y="0"/>
          <a:ext cx="0" cy="0"/>
          <a:chOff x="0" y="0"/>
          <a:chExt cx="0" cy="0"/>
        </a:xfrm>
      </p:grpSpPr>
      <p:sp>
        <p:nvSpPr>
          <p:cNvPr id="38" name="Google Shape;38;p5"/>
          <p:cNvSpPr txBox="1">
            <a:spLocks noGrp="1"/>
          </p:cNvSpPr>
          <p:nvPr>
            <p:ph type="subTitle" idx="1"/>
          </p:nvPr>
        </p:nvSpPr>
        <p:spPr>
          <a:xfrm>
            <a:off x="4743175" y="1009650"/>
            <a:ext cx="4021200" cy="393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000" b="1">
                <a:solidFill>
                  <a:srgbClr val="3F3F3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9" name="Google Shape;39;p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JM"/>
              <a:t>‹#›</a:t>
            </a:fld>
            <a:endParaRPr/>
          </a:p>
        </p:txBody>
      </p:sp>
      <p:sp>
        <p:nvSpPr>
          <p:cNvPr id="40" name="Google Shape;40;p5"/>
          <p:cNvSpPr txBox="1">
            <a:spLocks noGrp="1"/>
          </p:cNvSpPr>
          <p:nvPr>
            <p:ph type="body" idx="2"/>
          </p:nvPr>
        </p:nvSpPr>
        <p:spPr>
          <a:xfrm>
            <a:off x="457200" y="1393850"/>
            <a:ext cx="4021200" cy="2835600"/>
          </a:xfrm>
          <a:prstGeom prst="rect">
            <a:avLst/>
          </a:prstGeom>
        </p:spPr>
        <p:txBody>
          <a:bodyPr spcFirstLastPara="1" wrap="square" lIns="91425" tIns="91425" rIns="91425" bIns="91425" anchor="t" anchorCtr="0">
            <a:noAutofit/>
          </a:bodyPr>
          <a:lstStyle>
            <a:lvl1pPr marL="457200" lvl="0"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1pPr>
            <a:lvl2pPr marL="914400" lvl="1"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2pPr>
            <a:lvl3pPr marL="1371600" lvl="2"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3pPr>
            <a:lvl4pPr marL="1828800" lvl="3"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4pPr>
            <a:lvl5pPr marL="2286000" lvl="4"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5pPr>
            <a:lvl6pPr marL="2743200" lvl="5"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6pPr>
            <a:lvl7pPr marL="3200400" lvl="6"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7pPr>
            <a:lvl8pPr marL="3657600" lvl="7"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8pPr>
            <a:lvl9pPr marL="4114800" lvl="8"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9pPr>
          </a:lstStyle>
          <a:p>
            <a:endParaRPr/>
          </a:p>
        </p:txBody>
      </p:sp>
      <p:sp>
        <p:nvSpPr>
          <p:cNvPr id="41" name="Google Shape;41;p5"/>
          <p:cNvSpPr txBox="1">
            <a:spLocks noGrp="1"/>
          </p:cNvSpPr>
          <p:nvPr>
            <p:ph type="title"/>
          </p:nvPr>
        </p:nvSpPr>
        <p:spPr>
          <a:xfrm>
            <a:off x="460125" y="255675"/>
            <a:ext cx="7620000" cy="4938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None/>
              <a:defRPr sz="3600">
                <a:solidFill>
                  <a:srgbClr val="3F3F3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2" name="Google Shape;42;p5"/>
          <p:cNvSpPr txBox="1">
            <a:spLocks noGrp="1"/>
          </p:cNvSpPr>
          <p:nvPr>
            <p:ph type="subTitle" idx="3"/>
          </p:nvPr>
        </p:nvSpPr>
        <p:spPr>
          <a:xfrm>
            <a:off x="457200" y="1000250"/>
            <a:ext cx="4021200" cy="393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000" b="1">
                <a:solidFill>
                  <a:srgbClr val="3F3F3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3" name="Google Shape;43;p5"/>
          <p:cNvSpPr txBox="1">
            <a:spLocks noGrp="1"/>
          </p:cNvSpPr>
          <p:nvPr>
            <p:ph type="body" idx="4"/>
          </p:nvPr>
        </p:nvSpPr>
        <p:spPr>
          <a:xfrm>
            <a:off x="4743175" y="1403250"/>
            <a:ext cx="4021200" cy="2826300"/>
          </a:xfrm>
          <a:prstGeom prst="rect">
            <a:avLst/>
          </a:prstGeom>
        </p:spPr>
        <p:txBody>
          <a:bodyPr spcFirstLastPara="1" wrap="square" lIns="91425" tIns="91425" rIns="91425" bIns="91425" anchor="t" anchorCtr="0">
            <a:noAutofit/>
          </a:bodyPr>
          <a:lstStyle>
            <a:lvl1pPr marL="457200" lvl="0"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1pPr>
            <a:lvl2pPr marL="914400" lvl="1"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2pPr>
            <a:lvl3pPr marL="1371600" lvl="2"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3pPr>
            <a:lvl4pPr marL="1828800" lvl="3"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4pPr>
            <a:lvl5pPr marL="2286000" lvl="4"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5pPr>
            <a:lvl6pPr marL="2743200" lvl="5"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6pPr>
            <a:lvl7pPr marL="3200400" lvl="6"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7pPr>
            <a:lvl8pPr marL="3657600" lvl="7"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8pPr>
            <a:lvl9pPr marL="4114800" lvl="8"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303"/>
        <p:cNvGrpSpPr/>
        <p:nvPr/>
      </p:nvGrpSpPr>
      <p:grpSpPr>
        <a:xfrm>
          <a:off x="0" y="0"/>
          <a:ext cx="0" cy="0"/>
          <a:chOff x="0" y="0"/>
          <a:chExt cx="0" cy="0"/>
        </a:xfrm>
      </p:grpSpPr>
      <p:sp>
        <p:nvSpPr>
          <p:cNvPr id="304" name="Google Shape;304;p4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4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4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4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308" name="Google Shape;308;p4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JM"/>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309"/>
        <p:cNvGrpSpPr/>
        <p:nvPr/>
      </p:nvGrpSpPr>
      <p:grpSpPr>
        <a:xfrm>
          <a:off x="0" y="0"/>
          <a:ext cx="0" cy="0"/>
          <a:chOff x="0" y="0"/>
          <a:chExt cx="0" cy="0"/>
        </a:xfrm>
      </p:grpSpPr>
      <p:sp>
        <p:nvSpPr>
          <p:cNvPr id="310" name="Google Shape;310;p4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45"/>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4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45"/>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314" name="Google Shape;314;p45"/>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rmAutofit/>
          </a:bodyPr>
          <a:lstStyle>
            <a:lvl1pPr marL="457200" lvl="0" indent="-311150" rtl="0">
              <a:spcBef>
                <a:spcPts val="0"/>
              </a:spcBef>
              <a:spcAft>
                <a:spcPts val="0"/>
              </a:spcAft>
              <a:buSzPts val="13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sp>
        <p:nvSpPr>
          <p:cNvPr id="315" name="Google Shape;315;p4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JM"/>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316"/>
        <p:cNvGrpSpPr/>
        <p:nvPr/>
      </p:nvGrpSpPr>
      <p:grpSpPr>
        <a:xfrm>
          <a:off x="0" y="0"/>
          <a:ext cx="0" cy="0"/>
          <a:chOff x="0" y="0"/>
          <a:chExt cx="0" cy="0"/>
        </a:xfrm>
      </p:grpSpPr>
      <p:sp>
        <p:nvSpPr>
          <p:cNvPr id="317" name="Google Shape;317;p46"/>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46"/>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9" name="Google Shape;319;p46"/>
          <p:cNvGrpSpPr/>
          <p:nvPr/>
        </p:nvGrpSpPr>
        <p:grpSpPr>
          <a:xfrm>
            <a:off x="255991" y="-118"/>
            <a:ext cx="2251347" cy="1043408"/>
            <a:chOff x="3961956" y="4383950"/>
            <a:chExt cx="1160548" cy="548700"/>
          </a:xfrm>
        </p:grpSpPr>
        <p:sp>
          <p:nvSpPr>
            <p:cNvPr id="320" name="Google Shape;320;p46"/>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46"/>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46"/>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3" name="Google Shape;323;p4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4" name="Google Shape;324;p46"/>
          <p:cNvGrpSpPr/>
          <p:nvPr/>
        </p:nvGrpSpPr>
        <p:grpSpPr>
          <a:xfrm>
            <a:off x="34934" y="4522125"/>
            <a:ext cx="1593306" cy="617072"/>
            <a:chOff x="6917201" y="0"/>
            <a:chExt cx="2227777" cy="863400"/>
          </a:xfrm>
        </p:grpSpPr>
        <p:sp>
          <p:nvSpPr>
            <p:cNvPr id="325" name="Google Shape;325;p46"/>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46"/>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46"/>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8" name="Google Shape;328;p46"/>
          <p:cNvGrpSpPr/>
          <p:nvPr/>
        </p:nvGrpSpPr>
        <p:grpSpPr>
          <a:xfrm>
            <a:off x="5886353" y="1243"/>
            <a:ext cx="3257455" cy="1261514"/>
            <a:chOff x="6917201" y="0"/>
            <a:chExt cx="2227777" cy="863400"/>
          </a:xfrm>
        </p:grpSpPr>
        <p:sp>
          <p:nvSpPr>
            <p:cNvPr id="329" name="Google Shape;329;p46"/>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46"/>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46"/>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2" name="Google Shape;332;p46"/>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200"/>
              <a:buNone/>
              <a:defRPr sz="3200"/>
            </a:lvl1pPr>
            <a:lvl2pPr lvl="1" algn="ctr" rtl="0">
              <a:spcBef>
                <a:spcPts val="0"/>
              </a:spcBef>
              <a:spcAft>
                <a:spcPts val="0"/>
              </a:spcAft>
              <a:buSzPts val="3200"/>
              <a:buNone/>
              <a:defRPr sz="3200"/>
            </a:lvl2pPr>
            <a:lvl3pPr lvl="2" algn="ctr" rtl="0">
              <a:spcBef>
                <a:spcPts val="0"/>
              </a:spcBef>
              <a:spcAft>
                <a:spcPts val="0"/>
              </a:spcAft>
              <a:buSzPts val="3200"/>
              <a:buNone/>
              <a:defRPr sz="3200"/>
            </a:lvl3pPr>
            <a:lvl4pPr lvl="3" algn="ctr" rtl="0">
              <a:spcBef>
                <a:spcPts val="0"/>
              </a:spcBef>
              <a:spcAft>
                <a:spcPts val="0"/>
              </a:spcAft>
              <a:buSzPts val="3200"/>
              <a:buNone/>
              <a:defRPr sz="3200"/>
            </a:lvl4pPr>
            <a:lvl5pPr lvl="4" algn="ctr" rtl="0">
              <a:spcBef>
                <a:spcPts val="0"/>
              </a:spcBef>
              <a:spcAft>
                <a:spcPts val="0"/>
              </a:spcAft>
              <a:buSzPts val="3200"/>
              <a:buNone/>
              <a:defRPr sz="3200"/>
            </a:lvl5pPr>
            <a:lvl6pPr lvl="5" algn="ctr" rtl="0">
              <a:spcBef>
                <a:spcPts val="0"/>
              </a:spcBef>
              <a:spcAft>
                <a:spcPts val="0"/>
              </a:spcAft>
              <a:buSzPts val="3200"/>
              <a:buNone/>
              <a:defRPr sz="3200"/>
            </a:lvl6pPr>
            <a:lvl7pPr lvl="6" algn="ctr" rtl="0">
              <a:spcBef>
                <a:spcPts val="0"/>
              </a:spcBef>
              <a:spcAft>
                <a:spcPts val="0"/>
              </a:spcAft>
              <a:buSzPts val="3200"/>
              <a:buNone/>
              <a:defRPr sz="3200"/>
            </a:lvl7pPr>
            <a:lvl8pPr lvl="7" algn="ctr" rtl="0">
              <a:spcBef>
                <a:spcPts val="0"/>
              </a:spcBef>
              <a:spcAft>
                <a:spcPts val="0"/>
              </a:spcAft>
              <a:buSzPts val="3200"/>
              <a:buNone/>
              <a:defRPr sz="3200"/>
            </a:lvl8pPr>
            <a:lvl9pPr lvl="8" algn="ctr" rtl="0">
              <a:spcBef>
                <a:spcPts val="0"/>
              </a:spcBef>
              <a:spcAft>
                <a:spcPts val="0"/>
              </a:spcAft>
              <a:buSzPts val="3200"/>
              <a:buNone/>
              <a:defRPr sz="3200"/>
            </a:lvl9pPr>
          </a:lstStyle>
          <a:p>
            <a:endParaRPr/>
          </a:p>
        </p:txBody>
      </p:sp>
      <p:sp>
        <p:nvSpPr>
          <p:cNvPr id="333" name="Google Shape;333;p4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JM"/>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334"/>
        <p:cNvGrpSpPr/>
        <p:nvPr/>
      </p:nvGrpSpPr>
      <p:grpSpPr>
        <a:xfrm>
          <a:off x="0" y="0"/>
          <a:ext cx="0" cy="0"/>
          <a:chOff x="0" y="0"/>
          <a:chExt cx="0" cy="0"/>
        </a:xfrm>
      </p:grpSpPr>
      <p:sp>
        <p:nvSpPr>
          <p:cNvPr id="335" name="Google Shape;335;p4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47"/>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4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47"/>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339" name="Google Shape;339;p47"/>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1600"/>
              <a:buNone/>
              <a:defRPr sz="1600">
                <a:solidFill>
                  <a:schemeClr val="lt1"/>
                </a:solidFill>
              </a:defRPr>
            </a:lvl1pPr>
            <a:lvl2pPr lvl="1" rtl="0">
              <a:lnSpc>
                <a:spcPct val="100000"/>
              </a:lnSpc>
              <a:spcBef>
                <a:spcPts val="0"/>
              </a:spcBef>
              <a:spcAft>
                <a:spcPts val="0"/>
              </a:spcAft>
              <a:buClr>
                <a:schemeClr val="lt1"/>
              </a:buClr>
              <a:buSzPts val="1600"/>
              <a:buNone/>
              <a:defRPr sz="1600">
                <a:solidFill>
                  <a:schemeClr val="lt1"/>
                </a:solidFill>
              </a:defRPr>
            </a:lvl2pPr>
            <a:lvl3pPr lvl="2" rtl="0">
              <a:lnSpc>
                <a:spcPct val="100000"/>
              </a:lnSpc>
              <a:spcBef>
                <a:spcPts val="0"/>
              </a:spcBef>
              <a:spcAft>
                <a:spcPts val="0"/>
              </a:spcAft>
              <a:buClr>
                <a:schemeClr val="lt1"/>
              </a:buClr>
              <a:buSzPts val="1600"/>
              <a:buNone/>
              <a:defRPr sz="1600">
                <a:solidFill>
                  <a:schemeClr val="lt1"/>
                </a:solidFill>
              </a:defRPr>
            </a:lvl3pPr>
            <a:lvl4pPr lvl="3" rtl="0">
              <a:lnSpc>
                <a:spcPct val="100000"/>
              </a:lnSpc>
              <a:spcBef>
                <a:spcPts val="0"/>
              </a:spcBef>
              <a:spcAft>
                <a:spcPts val="0"/>
              </a:spcAft>
              <a:buClr>
                <a:schemeClr val="lt1"/>
              </a:buClr>
              <a:buSzPts val="1600"/>
              <a:buNone/>
              <a:defRPr sz="1600">
                <a:solidFill>
                  <a:schemeClr val="lt1"/>
                </a:solidFill>
              </a:defRPr>
            </a:lvl4pPr>
            <a:lvl5pPr lvl="4" rtl="0">
              <a:lnSpc>
                <a:spcPct val="100000"/>
              </a:lnSpc>
              <a:spcBef>
                <a:spcPts val="0"/>
              </a:spcBef>
              <a:spcAft>
                <a:spcPts val="0"/>
              </a:spcAft>
              <a:buClr>
                <a:schemeClr val="lt1"/>
              </a:buClr>
              <a:buSzPts val="1600"/>
              <a:buNone/>
              <a:defRPr sz="1600">
                <a:solidFill>
                  <a:schemeClr val="lt1"/>
                </a:solidFill>
              </a:defRPr>
            </a:lvl5pPr>
            <a:lvl6pPr lvl="5" rtl="0">
              <a:lnSpc>
                <a:spcPct val="100000"/>
              </a:lnSpc>
              <a:spcBef>
                <a:spcPts val="0"/>
              </a:spcBef>
              <a:spcAft>
                <a:spcPts val="0"/>
              </a:spcAft>
              <a:buClr>
                <a:schemeClr val="lt1"/>
              </a:buClr>
              <a:buSzPts val="1600"/>
              <a:buNone/>
              <a:defRPr sz="1600">
                <a:solidFill>
                  <a:schemeClr val="lt1"/>
                </a:solidFill>
              </a:defRPr>
            </a:lvl6pPr>
            <a:lvl7pPr lvl="6" rtl="0">
              <a:lnSpc>
                <a:spcPct val="100000"/>
              </a:lnSpc>
              <a:spcBef>
                <a:spcPts val="0"/>
              </a:spcBef>
              <a:spcAft>
                <a:spcPts val="0"/>
              </a:spcAft>
              <a:buClr>
                <a:schemeClr val="lt1"/>
              </a:buClr>
              <a:buSzPts val="1600"/>
              <a:buNone/>
              <a:defRPr sz="1600">
                <a:solidFill>
                  <a:schemeClr val="lt1"/>
                </a:solidFill>
              </a:defRPr>
            </a:lvl7pPr>
            <a:lvl8pPr lvl="7" rtl="0">
              <a:lnSpc>
                <a:spcPct val="100000"/>
              </a:lnSpc>
              <a:spcBef>
                <a:spcPts val="0"/>
              </a:spcBef>
              <a:spcAft>
                <a:spcPts val="0"/>
              </a:spcAft>
              <a:buClr>
                <a:schemeClr val="lt1"/>
              </a:buClr>
              <a:buSzPts val="1600"/>
              <a:buNone/>
              <a:defRPr sz="1600">
                <a:solidFill>
                  <a:schemeClr val="lt1"/>
                </a:solidFill>
              </a:defRPr>
            </a:lvl8pPr>
            <a:lvl9pPr lvl="8" rtl="0">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40" name="Google Shape;340;p47"/>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rmAutofit/>
          </a:bodyPr>
          <a:lstStyle>
            <a:lvl1pPr marL="457200" lvl="0" indent="-311150" rtl="0">
              <a:spcBef>
                <a:spcPts val="0"/>
              </a:spcBef>
              <a:spcAft>
                <a:spcPts val="0"/>
              </a:spcAft>
              <a:buSzPts val="13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sp>
        <p:nvSpPr>
          <p:cNvPr id="341" name="Google Shape;341;p4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JM"/>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342"/>
        <p:cNvGrpSpPr/>
        <p:nvPr/>
      </p:nvGrpSpPr>
      <p:grpSpPr>
        <a:xfrm>
          <a:off x="0" y="0"/>
          <a:ext cx="0" cy="0"/>
          <a:chOff x="0" y="0"/>
          <a:chExt cx="0" cy="0"/>
        </a:xfrm>
      </p:grpSpPr>
      <p:sp>
        <p:nvSpPr>
          <p:cNvPr id="343" name="Google Shape;343;p48"/>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48"/>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4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48"/>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rmAutofit/>
          </a:bodyPr>
          <a:lstStyle>
            <a:lvl1pPr marL="457200" lvl="0" indent="-228600" rtl="0">
              <a:lnSpc>
                <a:spcPct val="100000"/>
              </a:lnSpc>
              <a:spcBef>
                <a:spcPts val="0"/>
              </a:spcBef>
              <a:spcAft>
                <a:spcPts val="0"/>
              </a:spcAft>
              <a:buSzPts val="1300"/>
              <a:buNone/>
              <a:defRPr/>
            </a:lvl1pPr>
          </a:lstStyle>
          <a:p>
            <a:endParaRPr/>
          </a:p>
        </p:txBody>
      </p:sp>
      <p:sp>
        <p:nvSpPr>
          <p:cNvPr id="347" name="Google Shape;347;p4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JM"/>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348"/>
        <p:cNvGrpSpPr/>
        <p:nvPr/>
      </p:nvGrpSpPr>
      <p:grpSpPr>
        <a:xfrm>
          <a:off x="0" y="0"/>
          <a:ext cx="0" cy="0"/>
          <a:chOff x="0" y="0"/>
          <a:chExt cx="0" cy="0"/>
        </a:xfrm>
      </p:grpSpPr>
      <p:sp>
        <p:nvSpPr>
          <p:cNvPr id="349" name="Google Shape;349;p49"/>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0" name="Google Shape;350;p49"/>
          <p:cNvGrpSpPr/>
          <p:nvPr/>
        </p:nvGrpSpPr>
        <p:grpSpPr>
          <a:xfrm>
            <a:off x="5959222" y="4119576"/>
            <a:ext cx="2520952" cy="1024165"/>
            <a:chOff x="6917201" y="0"/>
            <a:chExt cx="2227777" cy="863400"/>
          </a:xfrm>
        </p:grpSpPr>
        <p:sp>
          <p:nvSpPr>
            <p:cNvPr id="351" name="Google Shape;351;p49"/>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49"/>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49"/>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4" name="Google Shape;354;p49"/>
          <p:cNvGrpSpPr/>
          <p:nvPr/>
        </p:nvGrpSpPr>
        <p:grpSpPr>
          <a:xfrm>
            <a:off x="199149" y="2"/>
            <a:ext cx="2795414" cy="1083308"/>
            <a:chOff x="6917201" y="0"/>
            <a:chExt cx="2227777" cy="863400"/>
          </a:xfrm>
        </p:grpSpPr>
        <p:sp>
          <p:nvSpPr>
            <p:cNvPr id="355" name="Google Shape;355;p49"/>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49"/>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49"/>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8" name="Google Shape;358;p49"/>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dk2"/>
              </a:buClr>
              <a:buSzPts val="8600"/>
              <a:buNone/>
              <a:defRPr sz="8600">
                <a:solidFill>
                  <a:schemeClr val="dk2"/>
                </a:solidFill>
              </a:defRPr>
            </a:lvl1pPr>
            <a:lvl2pPr lvl="1" algn="ctr" rtl="0">
              <a:spcBef>
                <a:spcPts val="0"/>
              </a:spcBef>
              <a:spcAft>
                <a:spcPts val="0"/>
              </a:spcAft>
              <a:buClr>
                <a:schemeClr val="dk2"/>
              </a:buClr>
              <a:buSzPts val="8600"/>
              <a:buNone/>
              <a:defRPr sz="8600">
                <a:solidFill>
                  <a:schemeClr val="dk2"/>
                </a:solidFill>
              </a:defRPr>
            </a:lvl2pPr>
            <a:lvl3pPr lvl="2" algn="ctr" rtl="0">
              <a:spcBef>
                <a:spcPts val="0"/>
              </a:spcBef>
              <a:spcAft>
                <a:spcPts val="0"/>
              </a:spcAft>
              <a:buClr>
                <a:schemeClr val="dk2"/>
              </a:buClr>
              <a:buSzPts val="8600"/>
              <a:buNone/>
              <a:defRPr sz="8600">
                <a:solidFill>
                  <a:schemeClr val="dk2"/>
                </a:solidFill>
              </a:defRPr>
            </a:lvl3pPr>
            <a:lvl4pPr lvl="3" algn="ctr" rtl="0">
              <a:spcBef>
                <a:spcPts val="0"/>
              </a:spcBef>
              <a:spcAft>
                <a:spcPts val="0"/>
              </a:spcAft>
              <a:buClr>
                <a:schemeClr val="dk2"/>
              </a:buClr>
              <a:buSzPts val="8600"/>
              <a:buNone/>
              <a:defRPr sz="8600">
                <a:solidFill>
                  <a:schemeClr val="dk2"/>
                </a:solidFill>
              </a:defRPr>
            </a:lvl4pPr>
            <a:lvl5pPr lvl="4" algn="ctr" rtl="0">
              <a:spcBef>
                <a:spcPts val="0"/>
              </a:spcBef>
              <a:spcAft>
                <a:spcPts val="0"/>
              </a:spcAft>
              <a:buClr>
                <a:schemeClr val="dk2"/>
              </a:buClr>
              <a:buSzPts val="8600"/>
              <a:buNone/>
              <a:defRPr sz="8600">
                <a:solidFill>
                  <a:schemeClr val="dk2"/>
                </a:solidFill>
              </a:defRPr>
            </a:lvl5pPr>
            <a:lvl6pPr lvl="5" algn="ctr" rtl="0">
              <a:spcBef>
                <a:spcPts val="0"/>
              </a:spcBef>
              <a:spcAft>
                <a:spcPts val="0"/>
              </a:spcAft>
              <a:buClr>
                <a:schemeClr val="dk2"/>
              </a:buClr>
              <a:buSzPts val="8600"/>
              <a:buNone/>
              <a:defRPr sz="8600">
                <a:solidFill>
                  <a:schemeClr val="dk2"/>
                </a:solidFill>
              </a:defRPr>
            </a:lvl6pPr>
            <a:lvl7pPr lvl="6" algn="ctr" rtl="0">
              <a:spcBef>
                <a:spcPts val="0"/>
              </a:spcBef>
              <a:spcAft>
                <a:spcPts val="0"/>
              </a:spcAft>
              <a:buClr>
                <a:schemeClr val="dk2"/>
              </a:buClr>
              <a:buSzPts val="8600"/>
              <a:buNone/>
              <a:defRPr sz="8600">
                <a:solidFill>
                  <a:schemeClr val="dk2"/>
                </a:solidFill>
              </a:defRPr>
            </a:lvl7pPr>
            <a:lvl8pPr lvl="7" algn="ctr" rtl="0">
              <a:spcBef>
                <a:spcPts val="0"/>
              </a:spcBef>
              <a:spcAft>
                <a:spcPts val="0"/>
              </a:spcAft>
              <a:buClr>
                <a:schemeClr val="dk2"/>
              </a:buClr>
              <a:buSzPts val="8600"/>
              <a:buNone/>
              <a:defRPr sz="8600">
                <a:solidFill>
                  <a:schemeClr val="dk2"/>
                </a:solidFill>
              </a:defRPr>
            </a:lvl8pPr>
            <a:lvl9pPr lvl="8" algn="ctr" rtl="0">
              <a:spcBef>
                <a:spcPts val="0"/>
              </a:spcBef>
              <a:spcAft>
                <a:spcPts val="0"/>
              </a:spcAft>
              <a:buClr>
                <a:schemeClr val="dk2"/>
              </a:buClr>
              <a:buSzPts val="8600"/>
              <a:buNone/>
              <a:defRPr sz="8600">
                <a:solidFill>
                  <a:schemeClr val="dk2"/>
                </a:solidFill>
              </a:defRPr>
            </a:lvl9pPr>
          </a:lstStyle>
          <a:p>
            <a:r>
              <a:t>xx%</a:t>
            </a:r>
          </a:p>
        </p:txBody>
      </p:sp>
      <p:sp>
        <p:nvSpPr>
          <p:cNvPr id="359" name="Google Shape;359;p49"/>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rmAutofit/>
          </a:bodyPr>
          <a:lstStyle>
            <a:lvl1pPr marL="457200" lvl="0" indent="-311150" algn="ctr" rtl="0">
              <a:spcBef>
                <a:spcPts val="0"/>
              </a:spcBef>
              <a:spcAft>
                <a:spcPts val="0"/>
              </a:spcAft>
              <a:buSzPts val="1300"/>
              <a:buChar char="●"/>
              <a:defRPr/>
            </a:lvl1pPr>
            <a:lvl2pPr marL="914400" lvl="1" indent="-298450" algn="ctr" rtl="0">
              <a:spcBef>
                <a:spcPts val="0"/>
              </a:spcBef>
              <a:spcAft>
                <a:spcPts val="0"/>
              </a:spcAft>
              <a:buSzPts val="1100"/>
              <a:buChar char="○"/>
              <a:defRPr/>
            </a:lvl2pPr>
            <a:lvl3pPr marL="1371600" lvl="2" indent="-298450" algn="ctr" rtl="0">
              <a:spcBef>
                <a:spcPts val="0"/>
              </a:spcBef>
              <a:spcAft>
                <a:spcPts val="0"/>
              </a:spcAft>
              <a:buSzPts val="1100"/>
              <a:buChar char="■"/>
              <a:defRPr/>
            </a:lvl3pPr>
            <a:lvl4pPr marL="1828800" lvl="3" indent="-298450" algn="ctr" rtl="0">
              <a:spcBef>
                <a:spcPts val="0"/>
              </a:spcBef>
              <a:spcAft>
                <a:spcPts val="0"/>
              </a:spcAft>
              <a:buSzPts val="1100"/>
              <a:buChar char="●"/>
              <a:defRPr/>
            </a:lvl4pPr>
            <a:lvl5pPr marL="2286000" lvl="4" indent="-298450" algn="ctr" rtl="0">
              <a:spcBef>
                <a:spcPts val="0"/>
              </a:spcBef>
              <a:spcAft>
                <a:spcPts val="0"/>
              </a:spcAft>
              <a:buSzPts val="1100"/>
              <a:buChar char="○"/>
              <a:defRPr/>
            </a:lvl5pPr>
            <a:lvl6pPr marL="2743200" lvl="5" indent="-298450" algn="ctr" rtl="0">
              <a:spcBef>
                <a:spcPts val="0"/>
              </a:spcBef>
              <a:spcAft>
                <a:spcPts val="0"/>
              </a:spcAft>
              <a:buSzPts val="1100"/>
              <a:buChar char="■"/>
              <a:defRPr/>
            </a:lvl6pPr>
            <a:lvl7pPr marL="3200400" lvl="6" indent="-298450" algn="ctr" rtl="0">
              <a:spcBef>
                <a:spcPts val="0"/>
              </a:spcBef>
              <a:spcAft>
                <a:spcPts val="0"/>
              </a:spcAft>
              <a:buSzPts val="1100"/>
              <a:buChar char="●"/>
              <a:defRPr/>
            </a:lvl7pPr>
            <a:lvl8pPr marL="3657600" lvl="7" indent="-298450" algn="ctr" rtl="0">
              <a:spcBef>
                <a:spcPts val="0"/>
              </a:spcBef>
              <a:spcAft>
                <a:spcPts val="0"/>
              </a:spcAft>
              <a:buSzPts val="1100"/>
              <a:buChar char="○"/>
              <a:defRPr/>
            </a:lvl8pPr>
            <a:lvl9pPr marL="4114800" lvl="8" indent="-298450" algn="ctr" rtl="0">
              <a:spcBef>
                <a:spcPts val="0"/>
              </a:spcBef>
              <a:spcAft>
                <a:spcPts val="0"/>
              </a:spcAft>
              <a:buSzPts val="1100"/>
              <a:buChar char="■"/>
              <a:defRPr/>
            </a:lvl9pPr>
          </a:lstStyle>
          <a:p>
            <a:endParaRPr/>
          </a:p>
        </p:txBody>
      </p:sp>
      <p:sp>
        <p:nvSpPr>
          <p:cNvPr id="360" name="Google Shape;360;p4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JM"/>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61"/>
        <p:cNvGrpSpPr/>
        <p:nvPr/>
      </p:nvGrpSpPr>
      <p:grpSpPr>
        <a:xfrm>
          <a:off x="0" y="0"/>
          <a:ext cx="0" cy="0"/>
          <a:chOff x="0" y="0"/>
          <a:chExt cx="0" cy="0"/>
        </a:xfrm>
      </p:grpSpPr>
      <p:sp>
        <p:nvSpPr>
          <p:cNvPr id="362" name="Google Shape;362;p5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JM"/>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367"/>
        <p:cNvGrpSpPr/>
        <p:nvPr/>
      </p:nvGrpSpPr>
      <p:grpSpPr>
        <a:xfrm>
          <a:off x="0" y="0"/>
          <a:ext cx="0" cy="0"/>
          <a:chOff x="0" y="0"/>
          <a:chExt cx="0" cy="0"/>
        </a:xfrm>
      </p:grpSpPr>
      <p:sp>
        <p:nvSpPr>
          <p:cNvPr id="368" name="Google Shape;368;p52"/>
          <p:cNvSpPr/>
          <p:nvPr/>
        </p:nvSpPr>
        <p:spPr>
          <a:xfrm>
            <a:off x="-125"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369" name="Google Shape;369;p52"/>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rm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370" name="Google Shape;370;p52"/>
          <p:cNvSpPr txBox="1">
            <a:spLocks noGrp="1"/>
          </p:cNvSpPr>
          <p:nvPr>
            <p:ph type="subTitle" idx="1"/>
          </p:nvPr>
        </p:nvSpPr>
        <p:spPr>
          <a:xfrm>
            <a:off x="311700" y="1878560"/>
            <a:ext cx="4242600" cy="7383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2"/>
              </a:buClr>
              <a:buSzPts val="1600"/>
              <a:buNone/>
              <a:defRPr sz="1600">
                <a:solidFill>
                  <a:schemeClr val="lt2"/>
                </a:solidFill>
              </a:defRPr>
            </a:lvl1pPr>
            <a:lvl2pPr lvl="1" rtl="0">
              <a:lnSpc>
                <a:spcPct val="100000"/>
              </a:lnSpc>
              <a:spcBef>
                <a:spcPts val="0"/>
              </a:spcBef>
              <a:spcAft>
                <a:spcPts val="0"/>
              </a:spcAft>
              <a:buClr>
                <a:schemeClr val="lt2"/>
              </a:buClr>
              <a:buSzPts val="1600"/>
              <a:buNone/>
              <a:defRPr sz="1600">
                <a:solidFill>
                  <a:schemeClr val="lt2"/>
                </a:solidFill>
              </a:defRPr>
            </a:lvl2pPr>
            <a:lvl3pPr lvl="2" rtl="0">
              <a:lnSpc>
                <a:spcPct val="100000"/>
              </a:lnSpc>
              <a:spcBef>
                <a:spcPts val="0"/>
              </a:spcBef>
              <a:spcAft>
                <a:spcPts val="0"/>
              </a:spcAft>
              <a:buClr>
                <a:schemeClr val="lt2"/>
              </a:buClr>
              <a:buSzPts val="1600"/>
              <a:buNone/>
              <a:defRPr sz="1600">
                <a:solidFill>
                  <a:schemeClr val="lt2"/>
                </a:solidFill>
              </a:defRPr>
            </a:lvl3pPr>
            <a:lvl4pPr lvl="3" rtl="0">
              <a:lnSpc>
                <a:spcPct val="100000"/>
              </a:lnSpc>
              <a:spcBef>
                <a:spcPts val="0"/>
              </a:spcBef>
              <a:spcAft>
                <a:spcPts val="0"/>
              </a:spcAft>
              <a:buClr>
                <a:schemeClr val="lt2"/>
              </a:buClr>
              <a:buSzPts val="1600"/>
              <a:buNone/>
              <a:defRPr sz="1600">
                <a:solidFill>
                  <a:schemeClr val="lt2"/>
                </a:solidFill>
              </a:defRPr>
            </a:lvl4pPr>
            <a:lvl5pPr lvl="4" rtl="0">
              <a:lnSpc>
                <a:spcPct val="100000"/>
              </a:lnSpc>
              <a:spcBef>
                <a:spcPts val="0"/>
              </a:spcBef>
              <a:spcAft>
                <a:spcPts val="0"/>
              </a:spcAft>
              <a:buClr>
                <a:schemeClr val="lt2"/>
              </a:buClr>
              <a:buSzPts val="1600"/>
              <a:buNone/>
              <a:defRPr sz="1600">
                <a:solidFill>
                  <a:schemeClr val="lt2"/>
                </a:solidFill>
              </a:defRPr>
            </a:lvl5pPr>
            <a:lvl6pPr lvl="5" rtl="0">
              <a:lnSpc>
                <a:spcPct val="100000"/>
              </a:lnSpc>
              <a:spcBef>
                <a:spcPts val="0"/>
              </a:spcBef>
              <a:spcAft>
                <a:spcPts val="0"/>
              </a:spcAft>
              <a:buClr>
                <a:schemeClr val="lt2"/>
              </a:buClr>
              <a:buSzPts val="1600"/>
              <a:buNone/>
              <a:defRPr sz="1600">
                <a:solidFill>
                  <a:schemeClr val="lt2"/>
                </a:solidFill>
              </a:defRPr>
            </a:lvl6pPr>
            <a:lvl7pPr lvl="6" rtl="0">
              <a:lnSpc>
                <a:spcPct val="100000"/>
              </a:lnSpc>
              <a:spcBef>
                <a:spcPts val="0"/>
              </a:spcBef>
              <a:spcAft>
                <a:spcPts val="0"/>
              </a:spcAft>
              <a:buClr>
                <a:schemeClr val="lt2"/>
              </a:buClr>
              <a:buSzPts val="1600"/>
              <a:buNone/>
              <a:defRPr sz="1600">
                <a:solidFill>
                  <a:schemeClr val="lt2"/>
                </a:solidFill>
              </a:defRPr>
            </a:lvl7pPr>
            <a:lvl8pPr lvl="7" rtl="0">
              <a:lnSpc>
                <a:spcPct val="100000"/>
              </a:lnSpc>
              <a:spcBef>
                <a:spcPts val="0"/>
              </a:spcBef>
              <a:spcAft>
                <a:spcPts val="0"/>
              </a:spcAft>
              <a:buClr>
                <a:schemeClr val="lt2"/>
              </a:buClr>
              <a:buSzPts val="1600"/>
              <a:buNone/>
              <a:defRPr sz="1600">
                <a:solidFill>
                  <a:schemeClr val="lt2"/>
                </a:solidFill>
              </a:defRPr>
            </a:lvl8pPr>
            <a:lvl9pPr lvl="8" rtl="0">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371" name="Google Shape;371;p5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JM"/>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2"/>
        <p:cNvGrpSpPr/>
        <p:nvPr/>
      </p:nvGrpSpPr>
      <p:grpSpPr>
        <a:xfrm>
          <a:off x="0" y="0"/>
          <a:ext cx="0" cy="0"/>
          <a:chOff x="0" y="0"/>
          <a:chExt cx="0" cy="0"/>
        </a:xfrm>
      </p:grpSpPr>
      <p:sp>
        <p:nvSpPr>
          <p:cNvPr id="373" name="Google Shape;373;p53"/>
          <p:cNvSpPr/>
          <p:nvPr/>
        </p:nvSpPr>
        <p:spPr>
          <a:xfrm>
            <a:off x="0" y="48099"/>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374" name="Google Shape;374;p53"/>
          <p:cNvSpPr/>
          <p:nvPr/>
        </p:nvSpPr>
        <p:spPr>
          <a:xfrm>
            <a:off x="0"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accent3"/>
          </a:solidFill>
          <a:ln>
            <a:noFill/>
          </a:ln>
        </p:spPr>
      </p:sp>
      <p:sp>
        <p:nvSpPr>
          <p:cNvPr id="375" name="Google Shape;375;p53"/>
          <p:cNvSpPr txBox="1">
            <a:spLocks noGrp="1"/>
          </p:cNvSpPr>
          <p:nvPr>
            <p:ph type="title"/>
          </p:nvPr>
        </p:nvSpPr>
        <p:spPr>
          <a:xfrm>
            <a:off x="311700" y="539725"/>
            <a:ext cx="8520600" cy="1282500"/>
          </a:xfrm>
          <a:prstGeom prst="rect">
            <a:avLst/>
          </a:prstGeom>
        </p:spPr>
        <p:txBody>
          <a:bodyPr spcFirstLastPara="1" wrap="square" lIns="91425" tIns="91425" rIns="91425" bIns="91425" anchor="t" anchorCtr="0">
            <a:norm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376" name="Google Shape;376;p5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marL="0" lvl="0" indent="0" algn="r" rtl="0">
              <a:spcBef>
                <a:spcPts val="0"/>
              </a:spcBef>
              <a:spcAft>
                <a:spcPts val="0"/>
              </a:spcAft>
              <a:buNone/>
            </a:pPr>
            <a:fld id="{00000000-1234-1234-1234-123412341234}" type="slidenum">
              <a:rPr lang="en-JM"/>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77"/>
        <p:cNvGrpSpPr/>
        <p:nvPr/>
      </p:nvGrpSpPr>
      <p:grpSpPr>
        <a:xfrm>
          <a:off x="0" y="0"/>
          <a:ext cx="0" cy="0"/>
          <a:chOff x="0" y="0"/>
          <a:chExt cx="0" cy="0"/>
        </a:xfrm>
      </p:grpSpPr>
      <p:sp>
        <p:nvSpPr>
          <p:cNvPr id="378" name="Google Shape;378;p54"/>
          <p:cNvSpPr/>
          <p:nvPr/>
        </p:nvSpPr>
        <p:spPr>
          <a:xfrm>
            <a:off x="0" y="0"/>
            <a:ext cx="431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54"/>
          <p:cNvSpPr/>
          <p:nvPr/>
        </p:nvSpPr>
        <p:spPr>
          <a:xfrm>
            <a:off x="0" y="44125"/>
            <a:ext cx="4313625" cy="4399375"/>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380" name="Google Shape;380;p54"/>
          <p:cNvSpPr/>
          <p:nvPr/>
        </p:nvSpPr>
        <p:spPr>
          <a:xfrm>
            <a:off x="-125" y="0"/>
            <a:ext cx="4316900" cy="4395600"/>
          </a:xfrm>
          <a:custGeom>
            <a:avLst/>
            <a:gdLst/>
            <a:ahLst/>
            <a:cxnLst/>
            <a:rect l="l" t="t" r="r" b="b"/>
            <a:pathLst>
              <a:path w="172676" h="175824" extrusionOk="0">
                <a:moveTo>
                  <a:pt x="0" y="6"/>
                </a:moveTo>
                <a:lnTo>
                  <a:pt x="172676" y="0"/>
                </a:lnTo>
                <a:lnTo>
                  <a:pt x="172562" y="126442"/>
                </a:lnTo>
                <a:lnTo>
                  <a:pt x="0" y="175824"/>
                </a:lnTo>
                <a:close/>
              </a:path>
            </a:pathLst>
          </a:custGeom>
          <a:solidFill>
            <a:schemeClr val="dk1"/>
          </a:solidFill>
          <a:ln>
            <a:noFill/>
          </a:ln>
        </p:spPr>
      </p:sp>
      <p:sp>
        <p:nvSpPr>
          <p:cNvPr id="381" name="Google Shape;381;p54"/>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382" name="Google Shape;382;p54"/>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a:bodyPr>
          <a:lstStyle>
            <a:lvl1pPr marL="457200" lvl="0" indent="-311150" rtl="0">
              <a:spcBef>
                <a:spcPts val="0"/>
              </a:spcBef>
              <a:spcAft>
                <a:spcPts val="0"/>
              </a:spcAft>
              <a:buSzPts val="13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sp>
        <p:nvSpPr>
          <p:cNvPr id="383" name="Google Shape;383;p5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J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mage">
  <p:cSld name="CUSTOM_5_1_1">
    <p:spTree>
      <p:nvGrpSpPr>
        <p:cNvPr id="1" name="Shape 44"/>
        <p:cNvGrpSpPr/>
        <p:nvPr/>
      </p:nvGrpSpPr>
      <p:grpSpPr>
        <a:xfrm>
          <a:off x="0" y="0"/>
          <a:ext cx="0" cy="0"/>
          <a:chOff x="0" y="0"/>
          <a:chExt cx="0" cy="0"/>
        </a:xfrm>
      </p:grpSpPr>
      <p:sp>
        <p:nvSpPr>
          <p:cNvPr id="45" name="Google Shape;45;p6"/>
          <p:cNvSpPr txBox="1">
            <a:spLocks noGrp="1"/>
          </p:cNvSpPr>
          <p:nvPr>
            <p:ph type="subTitle" idx="1"/>
          </p:nvPr>
        </p:nvSpPr>
        <p:spPr>
          <a:xfrm>
            <a:off x="457200" y="1000250"/>
            <a:ext cx="4021200" cy="393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000" b="1">
                <a:solidFill>
                  <a:srgbClr val="3F3F3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6" name="Google Shape;46;p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JM"/>
              <a:t>‹#›</a:t>
            </a:fld>
            <a:endParaRPr/>
          </a:p>
        </p:txBody>
      </p:sp>
      <p:sp>
        <p:nvSpPr>
          <p:cNvPr id="47" name="Google Shape;47;p6"/>
          <p:cNvSpPr txBox="1">
            <a:spLocks noGrp="1"/>
          </p:cNvSpPr>
          <p:nvPr>
            <p:ph type="body" idx="2"/>
          </p:nvPr>
        </p:nvSpPr>
        <p:spPr>
          <a:xfrm>
            <a:off x="457200" y="1393850"/>
            <a:ext cx="4021200" cy="2835600"/>
          </a:xfrm>
          <a:prstGeom prst="rect">
            <a:avLst/>
          </a:prstGeom>
        </p:spPr>
        <p:txBody>
          <a:bodyPr spcFirstLastPara="1" wrap="square" lIns="91425" tIns="91425" rIns="91425" bIns="91425" anchor="t" anchorCtr="0">
            <a:noAutofit/>
          </a:bodyPr>
          <a:lstStyle>
            <a:lvl1pPr marL="457200" lvl="0"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1pPr>
            <a:lvl2pPr marL="914400" lvl="1"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2pPr>
            <a:lvl3pPr marL="1371600" lvl="2"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3pPr>
            <a:lvl4pPr marL="1828800" lvl="3"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4pPr>
            <a:lvl5pPr marL="2286000" lvl="4"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5pPr>
            <a:lvl6pPr marL="2743200" lvl="5"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6pPr>
            <a:lvl7pPr marL="3200400" lvl="6"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7pPr>
            <a:lvl8pPr marL="3657600" lvl="7"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8pPr>
            <a:lvl9pPr marL="4114800" lvl="8"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9pPr>
          </a:lstStyle>
          <a:p>
            <a:endParaRPr/>
          </a:p>
        </p:txBody>
      </p:sp>
      <p:sp>
        <p:nvSpPr>
          <p:cNvPr id="48" name="Google Shape;48;p6"/>
          <p:cNvSpPr txBox="1">
            <a:spLocks noGrp="1"/>
          </p:cNvSpPr>
          <p:nvPr>
            <p:ph type="title"/>
          </p:nvPr>
        </p:nvSpPr>
        <p:spPr>
          <a:xfrm>
            <a:off x="460125" y="255675"/>
            <a:ext cx="7620000" cy="4938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None/>
              <a:defRPr sz="3600">
                <a:solidFill>
                  <a:srgbClr val="3F3F3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84"/>
        <p:cNvGrpSpPr/>
        <p:nvPr/>
      </p:nvGrpSpPr>
      <p:grpSpPr>
        <a:xfrm>
          <a:off x="0" y="0"/>
          <a:ext cx="0" cy="0"/>
          <a:chOff x="0" y="0"/>
          <a:chExt cx="0" cy="0"/>
        </a:xfrm>
      </p:grpSpPr>
      <p:sp>
        <p:nvSpPr>
          <p:cNvPr id="385" name="Google Shape;385;p55"/>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55"/>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387" name="Google Shape;387;p55"/>
          <p:cNvSpPr txBox="1">
            <a:spLocks noGrp="1"/>
          </p:cNvSpPr>
          <p:nvPr>
            <p:ph type="body" idx="1"/>
          </p:nvPr>
        </p:nvSpPr>
        <p:spPr>
          <a:xfrm>
            <a:off x="311700" y="1505700"/>
            <a:ext cx="3999900" cy="3076200"/>
          </a:xfrm>
          <a:prstGeom prst="rect">
            <a:avLst/>
          </a:prstGeom>
        </p:spPr>
        <p:txBody>
          <a:bodyPr spcFirstLastPara="1" wrap="square" lIns="91425" tIns="91425" rIns="91425" bIns="91425" anchor="t" anchorCtr="0">
            <a:normAutofit/>
          </a:bodyPr>
          <a:lstStyle>
            <a:lvl1pPr marL="457200" lvl="0" indent="-311150" rtl="0">
              <a:spcBef>
                <a:spcPts val="0"/>
              </a:spcBef>
              <a:spcAft>
                <a:spcPts val="0"/>
              </a:spcAft>
              <a:buSzPts val="13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sp>
        <p:nvSpPr>
          <p:cNvPr id="388" name="Google Shape;388;p55"/>
          <p:cNvSpPr txBox="1">
            <a:spLocks noGrp="1"/>
          </p:cNvSpPr>
          <p:nvPr>
            <p:ph type="body" idx="2"/>
          </p:nvPr>
        </p:nvSpPr>
        <p:spPr>
          <a:xfrm>
            <a:off x="4832400" y="1505700"/>
            <a:ext cx="3999900" cy="3076200"/>
          </a:xfrm>
          <a:prstGeom prst="rect">
            <a:avLst/>
          </a:prstGeom>
        </p:spPr>
        <p:txBody>
          <a:bodyPr spcFirstLastPara="1" wrap="square" lIns="91425" tIns="91425" rIns="91425" bIns="91425" anchor="t" anchorCtr="0">
            <a:normAutofit/>
          </a:bodyPr>
          <a:lstStyle>
            <a:lvl1pPr marL="457200" lvl="0" indent="-311150" rtl="0">
              <a:spcBef>
                <a:spcPts val="0"/>
              </a:spcBef>
              <a:spcAft>
                <a:spcPts val="0"/>
              </a:spcAft>
              <a:buSzPts val="13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sp>
        <p:nvSpPr>
          <p:cNvPr id="389" name="Google Shape;389;p5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JM"/>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0"/>
        <p:cNvGrpSpPr/>
        <p:nvPr/>
      </p:nvGrpSpPr>
      <p:grpSpPr>
        <a:xfrm>
          <a:off x="0" y="0"/>
          <a:ext cx="0" cy="0"/>
          <a:chOff x="0" y="0"/>
          <a:chExt cx="0" cy="0"/>
        </a:xfrm>
      </p:grpSpPr>
      <p:sp>
        <p:nvSpPr>
          <p:cNvPr id="391" name="Google Shape;391;p56"/>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5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393" name="Google Shape;393;p5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JM"/>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94"/>
        <p:cNvGrpSpPr/>
        <p:nvPr/>
      </p:nvGrpSpPr>
      <p:grpSpPr>
        <a:xfrm>
          <a:off x="0" y="0"/>
          <a:ext cx="0" cy="0"/>
          <a:chOff x="0" y="0"/>
          <a:chExt cx="0" cy="0"/>
        </a:xfrm>
      </p:grpSpPr>
      <p:sp>
        <p:nvSpPr>
          <p:cNvPr id="395" name="Google Shape;395;p57"/>
          <p:cNvSpPr/>
          <p:nvPr/>
        </p:nvSpPr>
        <p:spPr>
          <a:xfrm>
            <a:off x="0" y="0"/>
            <a:ext cx="37644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57"/>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397" name="Google Shape;397;p57"/>
          <p:cNvSpPr txBox="1">
            <a:spLocks noGrp="1"/>
          </p:cNvSpPr>
          <p:nvPr>
            <p:ph type="body" idx="1"/>
          </p:nvPr>
        </p:nvSpPr>
        <p:spPr>
          <a:xfrm>
            <a:off x="311700" y="2390650"/>
            <a:ext cx="3127500" cy="2298000"/>
          </a:xfrm>
          <a:prstGeom prst="rect">
            <a:avLst/>
          </a:prstGeom>
        </p:spPr>
        <p:txBody>
          <a:bodyPr spcFirstLastPara="1" wrap="square" lIns="91425" tIns="91425" rIns="91425" bIns="91425" anchor="t" anchorCtr="0">
            <a:normAutofit/>
          </a:bodyPr>
          <a:lstStyle>
            <a:lvl1pPr marL="457200" lvl="0" indent="-311150" rtl="0">
              <a:spcBef>
                <a:spcPts val="0"/>
              </a:spcBef>
              <a:spcAft>
                <a:spcPts val="0"/>
              </a:spcAft>
              <a:buClr>
                <a:schemeClr val="accent2"/>
              </a:buClr>
              <a:buSzPts val="1300"/>
              <a:buChar char="●"/>
              <a:defRPr>
                <a:solidFill>
                  <a:schemeClr val="accent2"/>
                </a:solidFill>
              </a:defRPr>
            </a:lvl1pPr>
            <a:lvl2pPr marL="914400" lvl="1" indent="-298450" rtl="0">
              <a:spcBef>
                <a:spcPts val="0"/>
              </a:spcBef>
              <a:spcAft>
                <a:spcPts val="0"/>
              </a:spcAft>
              <a:buClr>
                <a:schemeClr val="accent2"/>
              </a:buClr>
              <a:buSzPts val="1100"/>
              <a:buChar char="○"/>
              <a:defRPr>
                <a:solidFill>
                  <a:schemeClr val="accent2"/>
                </a:solidFill>
              </a:defRPr>
            </a:lvl2pPr>
            <a:lvl3pPr marL="1371600" lvl="2" indent="-298450" rtl="0">
              <a:spcBef>
                <a:spcPts val="0"/>
              </a:spcBef>
              <a:spcAft>
                <a:spcPts val="0"/>
              </a:spcAft>
              <a:buClr>
                <a:schemeClr val="accent2"/>
              </a:buClr>
              <a:buSzPts val="1100"/>
              <a:buChar char="■"/>
              <a:defRPr>
                <a:solidFill>
                  <a:schemeClr val="accent2"/>
                </a:solidFill>
              </a:defRPr>
            </a:lvl3pPr>
            <a:lvl4pPr marL="1828800" lvl="3" indent="-298450" rtl="0">
              <a:spcBef>
                <a:spcPts val="0"/>
              </a:spcBef>
              <a:spcAft>
                <a:spcPts val="0"/>
              </a:spcAft>
              <a:buClr>
                <a:schemeClr val="accent2"/>
              </a:buClr>
              <a:buSzPts val="1100"/>
              <a:buChar char="●"/>
              <a:defRPr>
                <a:solidFill>
                  <a:schemeClr val="accent2"/>
                </a:solidFill>
              </a:defRPr>
            </a:lvl4pPr>
            <a:lvl5pPr marL="2286000" lvl="4" indent="-298450" rtl="0">
              <a:spcBef>
                <a:spcPts val="0"/>
              </a:spcBef>
              <a:spcAft>
                <a:spcPts val="0"/>
              </a:spcAft>
              <a:buClr>
                <a:schemeClr val="accent2"/>
              </a:buClr>
              <a:buSzPts val="1100"/>
              <a:buChar char="○"/>
              <a:defRPr>
                <a:solidFill>
                  <a:schemeClr val="accent2"/>
                </a:solidFill>
              </a:defRPr>
            </a:lvl5pPr>
            <a:lvl6pPr marL="2743200" lvl="5" indent="-298450" rtl="0">
              <a:spcBef>
                <a:spcPts val="0"/>
              </a:spcBef>
              <a:spcAft>
                <a:spcPts val="0"/>
              </a:spcAft>
              <a:buClr>
                <a:schemeClr val="accent2"/>
              </a:buClr>
              <a:buSzPts val="1100"/>
              <a:buChar char="■"/>
              <a:defRPr>
                <a:solidFill>
                  <a:schemeClr val="accent2"/>
                </a:solidFill>
              </a:defRPr>
            </a:lvl6pPr>
            <a:lvl7pPr marL="3200400" lvl="6" indent="-298450" rtl="0">
              <a:spcBef>
                <a:spcPts val="0"/>
              </a:spcBef>
              <a:spcAft>
                <a:spcPts val="0"/>
              </a:spcAft>
              <a:buClr>
                <a:schemeClr val="accent2"/>
              </a:buClr>
              <a:buSzPts val="1100"/>
              <a:buChar char="●"/>
              <a:defRPr>
                <a:solidFill>
                  <a:schemeClr val="accent2"/>
                </a:solidFill>
              </a:defRPr>
            </a:lvl7pPr>
            <a:lvl8pPr marL="3657600" lvl="7" indent="-298450" rtl="0">
              <a:spcBef>
                <a:spcPts val="0"/>
              </a:spcBef>
              <a:spcAft>
                <a:spcPts val="0"/>
              </a:spcAft>
              <a:buClr>
                <a:schemeClr val="accent2"/>
              </a:buClr>
              <a:buSzPts val="1100"/>
              <a:buChar char="○"/>
              <a:defRPr>
                <a:solidFill>
                  <a:schemeClr val="accent2"/>
                </a:solidFill>
              </a:defRPr>
            </a:lvl8pPr>
            <a:lvl9pPr marL="4114800" lvl="8" indent="-298450" rtl="0">
              <a:spcBef>
                <a:spcPts val="0"/>
              </a:spcBef>
              <a:spcAft>
                <a:spcPts val="0"/>
              </a:spcAft>
              <a:buClr>
                <a:schemeClr val="accent2"/>
              </a:buClr>
              <a:buSzPts val="1100"/>
              <a:buChar char="■"/>
              <a:defRPr>
                <a:solidFill>
                  <a:schemeClr val="accent2"/>
                </a:solidFill>
              </a:defRPr>
            </a:lvl9pPr>
          </a:lstStyle>
          <a:p>
            <a:endParaRPr/>
          </a:p>
        </p:txBody>
      </p:sp>
      <p:sp>
        <p:nvSpPr>
          <p:cNvPr id="398" name="Google Shape;398;p5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JM"/>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399"/>
        <p:cNvGrpSpPr/>
        <p:nvPr/>
      </p:nvGrpSpPr>
      <p:grpSpPr>
        <a:xfrm>
          <a:off x="0" y="0"/>
          <a:ext cx="0" cy="0"/>
          <a:chOff x="0" y="0"/>
          <a:chExt cx="0" cy="0"/>
        </a:xfrm>
      </p:grpSpPr>
      <p:sp>
        <p:nvSpPr>
          <p:cNvPr id="400" name="Google Shape;400;p58"/>
          <p:cNvSpPr txBox="1">
            <a:spLocks noGrp="1"/>
          </p:cNvSpPr>
          <p:nvPr>
            <p:ph type="title"/>
          </p:nvPr>
        </p:nvSpPr>
        <p:spPr>
          <a:xfrm>
            <a:off x="311675" y="798600"/>
            <a:ext cx="6247800" cy="3546300"/>
          </a:xfrm>
          <a:prstGeom prst="rect">
            <a:avLst/>
          </a:prstGeom>
        </p:spPr>
        <p:txBody>
          <a:bodyPr spcFirstLastPara="1" wrap="square" lIns="91425" tIns="91425" rIns="91425" bIns="91425" anchor="ctr" anchorCtr="0">
            <a:norm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401" name="Google Shape;401;p5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marL="0" lvl="0" indent="0" algn="r" rtl="0">
              <a:spcBef>
                <a:spcPts val="0"/>
              </a:spcBef>
              <a:spcAft>
                <a:spcPts val="0"/>
              </a:spcAft>
              <a:buNone/>
            </a:pPr>
            <a:fld id="{00000000-1234-1234-1234-123412341234}" type="slidenum">
              <a:rPr lang="en-JM"/>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02"/>
        <p:cNvGrpSpPr/>
        <p:nvPr/>
      </p:nvGrpSpPr>
      <p:grpSpPr>
        <a:xfrm>
          <a:off x="0" y="0"/>
          <a:ext cx="0" cy="0"/>
          <a:chOff x="0" y="0"/>
          <a:chExt cx="0" cy="0"/>
        </a:xfrm>
      </p:grpSpPr>
      <p:sp>
        <p:nvSpPr>
          <p:cNvPr id="403" name="Google Shape;403;p59"/>
          <p:cNvSpPr/>
          <p:nvPr/>
        </p:nvSpPr>
        <p:spPr>
          <a:xfrm>
            <a:off x="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59"/>
          <p:cNvSpPr txBox="1">
            <a:spLocks noGrp="1"/>
          </p:cNvSpPr>
          <p:nvPr>
            <p:ph type="title"/>
          </p:nvPr>
        </p:nvSpPr>
        <p:spPr>
          <a:xfrm>
            <a:off x="311300" y="500925"/>
            <a:ext cx="3704400" cy="20496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405" name="Google Shape;405;p59"/>
          <p:cNvSpPr txBox="1">
            <a:spLocks noGrp="1"/>
          </p:cNvSpPr>
          <p:nvPr>
            <p:ph type="subTitle" idx="1"/>
          </p:nvPr>
        </p:nvSpPr>
        <p:spPr>
          <a:xfrm>
            <a:off x="304800" y="2626725"/>
            <a:ext cx="3704400" cy="9267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accent2"/>
              </a:buClr>
              <a:buSzPts val="1600"/>
              <a:buNone/>
              <a:defRPr sz="1600">
                <a:solidFill>
                  <a:schemeClr val="accent2"/>
                </a:solidFill>
              </a:defRPr>
            </a:lvl1pPr>
            <a:lvl2pPr lvl="1" rtl="0">
              <a:lnSpc>
                <a:spcPct val="100000"/>
              </a:lnSpc>
              <a:spcBef>
                <a:spcPts val="0"/>
              </a:spcBef>
              <a:spcAft>
                <a:spcPts val="0"/>
              </a:spcAft>
              <a:buClr>
                <a:schemeClr val="accent2"/>
              </a:buClr>
              <a:buSzPts val="1600"/>
              <a:buNone/>
              <a:defRPr sz="1600">
                <a:solidFill>
                  <a:schemeClr val="accent2"/>
                </a:solidFill>
              </a:defRPr>
            </a:lvl2pPr>
            <a:lvl3pPr lvl="2" rtl="0">
              <a:lnSpc>
                <a:spcPct val="100000"/>
              </a:lnSpc>
              <a:spcBef>
                <a:spcPts val="0"/>
              </a:spcBef>
              <a:spcAft>
                <a:spcPts val="0"/>
              </a:spcAft>
              <a:buClr>
                <a:schemeClr val="accent2"/>
              </a:buClr>
              <a:buSzPts val="1600"/>
              <a:buNone/>
              <a:defRPr sz="1600">
                <a:solidFill>
                  <a:schemeClr val="accent2"/>
                </a:solidFill>
              </a:defRPr>
            </a:lvl3pPr>
            <a:lvl4pPr lvl="3" rtl="0">
              <a:lnSpc>
                <a:spcPct val="100000"/>
              </a:lnSpc>
              <a:spcBef>
                <a:spcPts val="0"/>
              </a:spcBef>
              <a:spcAft>
                <a:spcPts val="0"/>
              </a:spcAft>
              <a:buClr>
                <a:schemeClr val="accent2"/>
              </a:buClr>
              <a:buSzPts val="1600"/>
              <a:buNone/>
              <a:defRPr sz="1600">
                <a:solidFill>
                  <a:schemeClr val="accent2"/>
                </a:solidFill>
              </a:defRPr>
            </a:lvl4pPr>
            <a:lvl5pPr lvl="4" rtl="0">
              <a:lnSpc>
                <a:spcPct val="100000"/>
              </a:lnSpc>
              <a:spcBef>
                <a:spcPts val="0"/>
              </a:spcBef>
              <a:spcAft>
                <a:spcPts val="0"/>
              </a:spcAft>
              <a:buClr>
                <a:schemeClr val="accent2"/>
              </a:buClr>
              <a:buSzPts val="1600"/>
              <a:buNone/>
              <a:defRPr sz="1600">
                <a:solidFill>
                  <a:schemeClr val="accent2"/>
                </a:solidFill>
              </a:defRPr>
            </a:lvl5pPr>
            <a:lvl6pPr lvl="5" rtl="0">
              <a:lnSpc>
                <a:spcPct val="100000"/>
              </a:lnSpc>
              <a:spcBef>
                <a:spcPts val="0"/>
              </a:spcBef>
              <a:spcAft>
                <a:spcPts val="0"/>
              </a:spcAft>
              <a:buClr>
                <a:schemeClr val="accent2"/>
              </a:buClr>
              <a:buSzPts val="1600"/>
              <a:buNone/>
              <a:defRPr sz="1600">
                <a:solidFill>
                  <a:schemeClr val="accent2"/>
                </a:solidFill>
              </a:defRPr>
            </a:lvl6pPr>
            <a:lvl7pPr lvl="6" rtl="0">
              <a:lnSpc>
                <a:spcPct val="100000"/>
              </a:lnSpc>
              <a:spcBef>
                <a:spcPts val="0"/>
              </a:spcBef>
              <a:spcAft>
                <a:spcPts val="0"/>
              </a:spcAft>
              <a:buClr>
                <a:schemeClr val="accent2"/>
              </a:buClr>
              <a:buSzPts val="1600"/>
              <a:buNone/>
              <a:defRPr sz="1600">
                <a:solidFill>
                  <a:schemeClr val="accent2"/>
                </a:solidFill>
              </a:defRPr>
            </a:lvl7pPr>
            <a:lvl8pPr lvl="7" rtl="0">
              <a:lnSpc>
                <a:spcPct val="100000"/>
              </a:lnSpc>
              <a:spcBef>
                <a:spcPts val="0"/>
              </a:spcBef>
              <a:spcAft>
                <a:spcPts val="0"/>
              </a:spcAft>
              <a:buClr>
                <a:schemeClr val="accent2"/>
              </a:buClr>
              <a:buSzPts val="1600"/>
              <a:buNone/>
              <a:defRPr sz="1600">
                <a:solidFill>
                  <a:schemeClr val="accent2"/>
                </a:solidFill>
              </a:defRPr>
            </a:lvl8pPr>
            <a:lvl9pPr lvl="8" rtl="0">
              <a:lnSpc>
                <a:spcPct val="100000"/>
              </a:lnSpc>
              <a:spcBef>
                <a:spcPts val="0"/>
              </a:spcBef>
              <a:spcAft>
                <a:spcPts val="0"/>
              </a:spcAft>
              <a:buClr>
                <a:schemeClr val="accent2"/>
              </a:buClr>
              <a:buSzPts val="1600"/>
              <a:buNone/>
              <a:defRPr sz="1600">
                <a:solidFill>
                  <a:schemeClr val="accent2"/>
                </a:solidFill>
              </a:defRPr>
            </a:lvl9pPr>
          </a:lstStyle>
          <a:p>
            <a:endParaRPr/>
          </a:p>
        </p:txBody>
      </p:sp>
      <p:sp>
        <p:nvSpPr>
          <p:cNvPr id="406" name="Google Shape;406;p59"/>
          <p:cNvSpPr txBox="1">
            <a:spLocks noGrp="1"/>
          </p:cNvSpPr>
          <p:nvPr>
            <p:ph type="body" idx="2"/>
          </p:nvPr>
        </p:nvSpPr>
        <p:spPr>
          <a:xfrm>
            <a:off x="4879025" y="500925"/>
            <a:ext cx="3954000" cy="4111500"/>
          </a:xfrm>
          <a:prstGeom prst="rect">
            <a:avLst/>
          </a:prstGeom>
        </p:spPr>
        <p:txBody>
          <a:bodyPr spcFirstLastPara="1" wrap="square" lIns="91425" tIns="91425" rIns="91425" bIns="91425" anchor="t" anchorCtr="0">
            <a:normAutofit/>
          </a:bodyPr>
          <a:lstStyle>
            <a:lvl1pPr marL="457200" lvl="0" indent="-311150" rtl="0">
              <a:spcBef>
                <a:spcPts val="0"/>
              </a:spcBef>
              <a:spcAft>
                <a:spcPts val="0"/>
              </a:spcAft>
              <a:buSzPts val="13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sp>
        <p:nvSpPr>
          <p:cNvPr id="407" name="Google Shape;407;p5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JM"/>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08"/>
        <p:cNvGrpSpPr/>
        <p:nvPr/>
      </p:nvGrpSpPr>
      <p:grpSpPr>
        <a:xfrm>
          <a:off x="0" y="0"/>
          <a:ext cx="0" cy="0"/>
          <a:chOff x="0" y="0"/>
          <a:chExt cx="0" cy="0"/>
        </a:xfrm>
      </p:grpSpPr>
      <p:sp>
        <p:nvSpPr>
          <p:cNvPr id="409" name="Google Shape;409;p60"/>
          <p:cNvSpPr/>
          <p:nvPr/>
        </p:nvSpPr>
        <p:spPr>
          <a:xfrm>
            <a:off x="0" y="4369000"/>
            <a:ext cx="9144000" cy="774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60"/>
          <p:cNvSpPr txBox="1">
            <a:spLocks noGrp="1"/>
          </p:cNvSpPr>
          <p:nvPr>
            <p:ph type="body" idx="1"/>
          </p:nvPr>
        </p:nvSpPr>
        <p:spPr>
          <a:xfrm>
            <a:off x="311700" y="4521400"/>
            <a:ext cx="7979400" cy="4605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411" name="Google Shape;411;p6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JM"/>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412"/>
        <p:cNvGrpSpPr/>
        <p:nvPr/>
      </p:nvGrpSpPr>
      <p:grpSpPr>
        <a:xfrm>
          <a:off x="0" y="0"/>
          <a:ext cx="0" cy="0"/>
          <a:chOff x="0" y="0"/>
          <a:chExt cx="0" cy="0"/>
        </a:xfrm>
      </p:grpSpPr>
      <p:sp>
        <p:nvSpPr>
          <p:cNvPr id="413" name="Google Shape;413;p61"/>
          <p:cNvSpPr txBox="1">
            <a:spLocks noGrp="1"/>
          </p:cNvSpPr>
          <p:nvPr>
            <p:ph type="title" hasCustomPrompt="1"/>
          </p:nvPr>
        </p:nvSpPr>
        <p:spPr>
          <a:xfrm>
            <a:off x="311750" y="831175"/>
            <a:ext cx="5334900" cy="12447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10000"/>
              <a:buNone/>
              <a:defRPr sz="10000">
                <a:solidFill>
                  <a:schemeClr val="lt1"/>
                </a:solidFill>
              </a:defRPr>
            </a:lvl1pPr>
            <a:lvl2pPr lvl="1" rtl="0">
              <a:spcBef>
                <a:spcPts val="0"/>
              </a:spcBef>
              <a:spcAft>
                <a:spcPts val="0"/>
              </a:spcAft>
              <a:buClr>
                <a:schemeClr val="lt1"/>
              </a:buClr>
              <a:buSzPts val="10000"/>
              <a:buNone/>
              <a:defRPr sz="10000">
                <a:solidFill>
                  <a:schemeClr val="lt1"/>
                </a:solidFill>
              </a:defRPr>
            </a:lvl2pPr>
            <a:lvl3pPr lvl="2" rtl="0">
              <a:spcBef>
                <a:spcPts val="0"/>
              </a:spcBef>
              <a:spcAft>
                <a:spcPts val="0"/>
              </a:spcAft>
              <a:buClr>
                <a:schemeClr val="lt1"/>
              </a:buClr>
              <a:buSzPts val="10000"/>
              <a:buNone/>
              <a:defRPr sz="10000">
                <a:solidFill>
                  <a:schemeClr val="lt1"/>
                </a:solidFill>
              </a:defRPr>
            </a:lvl3pPr>
            <a:lvl4pPr lvl="3" rtl="0">
              <a:spcBef>
                <a:spcPts val="0"/>
              </a:spcBef>
              <a:spcAft>
                <a:spcPts val="0"/>
              </a:spcAft>
              <a:buClr>
                <a:schemeClr val="lt1"/>
              </a:buClr>
              <a:buSzPts val="10000"/>
              <a:buNone/>
              <a:defRPr sz="10000">
                <a:solidFill>
                  <a:schemeClr val="lt1"/>
                </a:solidFill>
              </a:defRPr>
            </a:lvl4pPr>
            <a:lvl5pPr lvl="4" rtl="0">
              <a:spcBef>
                <a:spcPts val="0"/>
              </a:spcBef>
              <a:spcAft>
                <a:spcPts val="0"/>
              </a:spcAft>
              <a:buClr>
                <a:schemeClr val="lt1"/>
              </a:buClr>
              <a:buSzPts val="10000"/>
              <a:buNone/>
              <a:defRPr sz="10000">
                <a:solidFill>
                  <a:schemeClr val="lt1"/>
                </a:solidFill>
              </a:defRPr>
            </a:lvl5pPr>
            <a:lvl6pPr lvl="5" rtl="0">
              <a:spcBef>
                <a:spcPts val="0"/>
              </a:spcBef>
              <a:spcAft>
                <a:spcPts val="0"/>
              </a:spcAft>
              <a:buClr>
                <a:schemeClr val="lt1"/>
              </a:buClr>
              <a:buSzPts val="10000"/>
              <a:buNone/>
              <a:defRPr sz="10000">
                <a:solidFill>
                  <a:schemeClr val="lt1"/>
                </a:solidFill>
              </a:defRPr>
            </a:lvl6pPr>
            <a:lvl7pPr lvl="6" rtl="0">
              <a:spcBef>
                <a:spcPts val="0"/>
              </a:spcBef>
              <a:spcAft>
                <a:spcPts val="0"/>
              </a:spcAft>
              <a:buClr>
                <a:schemeClr val="lt1"/>
              </a:buClr>
              <a:buSzPts val="10000"/>
              <a:buNone/>
              <a:defRPr sz="10000">
                <a:solidFill>
                  <a:schemeClr val="lt1"/>
                </a:solidFill>
              </a:defRPr>
            </a:lvl7pPr>
            <a:lvl8pPr lvl="7" rtl="0">
              <a:spcBef>
                <a:spcPts val="0"/>
              </a:spcBef>
              <a:spcAft>
                <a:spcPts val="0"/>
              </a:spcAft>
              <a:buClr>
                <a:schemeClr val="lt1"/>
              </a:buClr>
              <a:buSzPts val="10000"/>
              <a:buNone/>
              <a:defRPr sz="10000">
                <a:solidFill>
                  <a:schemeClr val="lt1"/>
                </a:solidFill>
              </a:defRPr>
            </a:lvl8pPr>
            <a:lvl9pPr lvl="8" rtl="0">
              <a:spcBef>
                <a:spcPts val="0"/>
              </a:spcBef>
              <a:spcAft>
                <a:spcPts val="0"/>
              </a:spcAft>
              <a:buClr>
                <a:schemeClr val="lt1"/>
              </a:buClr>
              <a:buSzPts val="10000"/>
              <a:buNone/>
              <a:defRPr sz="10000">
                <a:solidFill>
                  <a:schemeClr val="lt1"/>
                </a:solidFill>
              </a:defRPr>
            </a:lvl9pPr>
          </a:lstStyle>
          <a:p>
            <a:r>
              <a:t>xx%</a:t>
            </a:r>
          </a:p>
        </p:txBody>
      </p:sp>
      <p:sp>
        <p:nvSpPr>
          <p:cNvPr id="414" name="Google Shape;414;p61"/>
          <p:cNvSpPr txBox="1">
            <a:spLocks noGrp="1"/>
          </p:cNvSpPr>
          <p:nvPr>
            <p:ph type="body" idx="1"/>
          </p:nvPr>
        </p:nvSpPr>
        <p:spPr>
          <a:xfrm>
            <a:off x="311700" y="2121425"/>
            <a:ext cx="5334900" cy="942600"/>
          </a:xfrm>
          <a:prstGeom prst="rect">
            <a:avLst/>
          </a:prstGeom>
        </p:spPr>
        <p:txBody>
          <a:bodyPr spcFirstLastPara="1" wrap="square" lIns="91425" tIns="91425" rIns="91425" bIns="91425" anchor="t" anchorCtr="0">
            <a:normAutofit/>
          </a:bodyPr>
          <a:lstStyle>
            <a:lvl1pPr marL="457200" lvl="0" indent="-311150" rtl="0">
              <a:spcBef>
                <a:spcPts val="0"/>
              </a:spcBef>
              <a:spcAft>
                <a:spcPts val="0"/>
              </a:spcAft>
              <a:buClr>
                <a:schemeClr val="accent2"/>
              </a:buClr>
              <a:buSzPts val="1300"/>
              <a:buChar char="●"/>
              <a:defRPr>
                <a:solidFill>
                  <a:schemeClr val="accent2"/>
                </a:solidFill>
              </a:defRPr>
            </a:lvl1pPr>
            <a:lvl2pPr marL="914400" lvl="1" indent="-298450" rtl="0">
              <a:spcBef>
                <a:spcPts val="0"/>
              </a:spcBef>
              <a:spcAft>
                <a:spcPts val="0"/>
              </a:spcAft>
              <a:buClr>
                <a:schemeClr val="accent2"/>
              </a:buClr>
              <a:buSzPts val="1100"/>
              <a:buChar char="○"/>
              <a:defRPr>
                <a:solidFill>
                  <a:schemeClr val="accent2"/>
                </a:solidFill>
              </a:defRPr>
            </a:lvl2pPr>
            <a:lvl3pPr marL="1371600" lvl="2" indent="-298450" rtl="0">
              <a:spcBef>
                <a:spcPts val="0"/>
              </a:spcBef>
              <a:spcAft>
                <a:spcPts val="0"/>
              </a:spcAft>
              <a:buClr>
                <a:schemeClr val="accent2"/>
              </a:buClr>
              <a:buSzPts val="1100"/>
              <a:buChar char="■"/>
              <a:defRPr>
                <a:solidFill>
                  <a:schemeClr val="accent2"/>
                </a:solidFill>
              </a:defRPr>
            </a:lvl3pPr>
            <a:lvl4pPr marL="1828800" lvl="3" indent="-298450" rtl="0">
              <a:spcBef>
                <a:spcPts val="0"/>
              </a:spcBef>
              <a:spcAft>
                <a:spcPts val="0"/>
              </a:spcAft>
              <a:buClr>
                <a:schemeClr val="accent2"/>
              </a:buClr>
              <a:buSzPts val="1100"/>
              <a:buChar char="●"/>
              <a:defRPr>
                <a:solidFill>
                  <a:schemeClr val="accent2"/>
                </a:solidFill>
              </a:defRPr>
            </a:lvl4pPr>
            <a:lvl5pPr marL="2286000" lvl="4" indent="-298450" rtl="0">
              <a:spcBef>
                <a:spcPts val="0"/>
              </a:spcBef>
              <a:spcAft>
                <a:spcPts val="0"/>
              </a:spcAft>
              <a:buClr>
                <a:schemeClr val="accent2"/>
              </a:buClr>
              <a:buSzPts val="1100"/>
              <a:buChar char="○"/>
              <a:defRPr>
                <a:solidFill>
                  <a:schemeClr val="accent2"/>
                </a:solidFill>
              </a:defRPr>
            </a:lvl5pPr>
            <a:lvl6pPr marL="2743200" lvl="5" indent="-298450" rtl="0">
              <a:spcBef>
                <a:spcPts val="0"/>
              </a:spcBef>
              <a:spcAft>
                <a:spcPts val="0"/>
              </a:spcAft>
              <a:buClr>
                <a:schemeClr val="accent2"/>
              </a:buClr>
              <a:buSzPts val="1100"/>
              <a:buChar char="■"/>
              <a:defRPr>
                <a:solidFill>
                  <a:schemeClr val="accent2"/>
                </a:solidFill>
              </a:defRPr>
            </a:lvl6pPr>
            <a:lvl7pPr marL="3200400" lvl="6" indent="-298450" rtl="0">
              <a:spcBef>
                <a:spcPts val="0"/>
              </a:spcBef>
              <a:spcAft>
                <a:spcPts val="0"/>
              </a:spcAft>
              <a:buClr>
                <a:schemeClr val="accent2"/>
              </a:buClr>
              <a:buSzPts val="1100"/>
              <a:buChar char="●"/>
              <a:defRPr>
                <a:solidFill>
                  <a:schemeClr val="accent2"/>
                </a:solidFill>
              </a:defRPr>
            </a:lvl7pPr>
            <a:lvl8pPr marL="3657600" lvl="7" indent="-298450" rtl="0">
              <a:spcBef>
                <a:spcPts val="0"/>
              </a:spcBef>
              <a:spcAft>
                <a:spcPts val="0"/>
              </a:spcAft>
              <a:buClr>
                <a:schemeClr val="accent2"/>
              </a:buClr>
              <a:buSzPts val="1100"/>
              <a:buChar char="○"/>
              <a:defRPr>
                <a:solidFill>
                  <a:schemeClr val="accent2"/>
                </a:solidFill>
              </a:defRPr>
            </a:lvl8pPr>
            <a:lvl9pPr marL="4114800" lvl="8" indent="-298450" rtl="0">
              <a:spcBef>
                <a:spcPts val="0"/>
              </a:spcBef>
              <a:spcAft>
                <a:spcPts val="0"/>
              </a:spcAft>
              <a:buClr>
                <a:schemeClr val="accent2"/>
              </a:buClr>
              <a:buSzPts val="1100"/>
              <a:buChar char="■"/>
              <a:defRPr>
                <a:solidFill>
                  <a:schemeClr val="accent2"/>
                </a:solidFill>
              </a:defRPr>
            </a:lvl9pPr>
          </a:lstStyle>
          <a:p>
            <a:endParaRPr/>
          </a:p>
        </p:txBody>
      </p:sp>
      <p:sp>
        <p:nvSpPr>
          <p:cNvPr id="415" name="Google Shape;415;p6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JM"/>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16"/>
        <p:cNvGrpSpPr/>
        <p:nvPr/>
      </p:nvGrpSpPr>
      <p:grpSpPr>
        <a:xfrm>
          <a:off x="0" y="0"/>
          <a:ext cx="0" cy="0"/>
          <a:chOff x="0" y="0"/>
          <a:chExt cx="0" cy="0"/>
        </a:xfrm>
      </p:grpSpPr>
      <p:sp>
        <p:nvSpPr>
          <p:cNvPr id="417" name="Google Shape;417;p6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JM"/>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18"/>
        <p:cNvGrpSpPr/>
        <p:nvPr/>
      </p:nvGrpSpPr>
      <p:grpSpPr>
        <a:xfrm>
          <a:off x="0" y="0"/>
          <a:ext cx="0" cy="0"/>
          <a:chOff x="0" y="0"/>
          <a:chExt cx="0" cy="0"/>
        </a:xfrm>
      </p:grpSpPr>
      <p:sp>
        <p:nvSpPr>
          <p:cNvPr id="419" name="Google Shape;419;p63"/>
          <p:cNvSpPr txBox="1">
            <a:spLocks noGrp="1"/>
          </p:cNvSpPr>
          <p:nvPr>
            <p:ph type="body" idx="1"/>
          </p:nvPr>
        </p:nvSpPr>
        <p:spPr>
          <a:xfrm>
            <a:off x="628650" y="901800"/>
            <a:ext cx="7886700" cy="3777900"/>
          </a:xfrm>
          <a:prstGeom prst="rect">
            <a:avLst/>
          </a:prstGeom>
          <a:noFill/>
          <a:ln>
            <a:noFill/>
          </a:ln>
        </p:spPr>
        <p:txBody>
          <a:bodyPr spcFirstLastPara="1" wrap="square" lIns="91425" tIns="91425" rIns="91425" bIns="91425" anchor="t" anchorCtr="0">
            <a:normAutofit/>
          </a:bodyPr>
          <a:lstStyle>
            <a:lvl1pPr marL="457200" lvl="0" indent="-342900" algn="l" rtl="0">
              <a:lnSpc>
                <a:spcPct val="115000"/>
              </a:lnSpc>
              <a:spcBef>
                <a:spcPts val="0"/>
              </a:spcBef>
              <a:spcAft>
                <a:spcPts val="0"/>
              </a:spcAft>
              <a:buClr>
                <a:srgbClr val="0D1E8E"/>
              </a:buClr>
              <a:buSzPts val="1800"/>
              <a:buChar char="●"/>
              <a:defRPr sz="1800">
                <a:latin typeface="Trebuchet MS"/>
                <a:ea typeface="Trebuchet MS"/>
                <a:cs typeface="Trebuchet MS"/>
                <a:sym typeface="Trebuchet MS"/>
              </a:defRPr>
            </a:lvl1pPr>
            <a:lvl2pPr marL="914400" lvl="1" indent="-317500" algn="l" rtl="0">
              <a:lnSpc>
                <a:spcPct val="115000"/>
              </a:lnSpc>
              <a:spcBef>
                <a:spcPts val="1600"/>
              </a:spcBef>
              <a:spcAft>
                <a:spcPts val="0"/>
              </a:spcAft>
              <a:buClr>
                <a:srgbClr val="00953A"/>
              </a:buClr>
              <a:buSzPts val="1400"/>
              <a:buChar char="○"/>
              <a:defRPr sz="1500">
                <a:latin typeface="Trebuchet MS"/>
                <a:ea typeface="Trebuchet MS"/>
                <a:cs typeface="Trebuchet MS"/>
                <a:sym typeface="Trebuchet MS"/>
              </a:defRPr>
            </a:lvl2pPr>
            <a:lvl3pPr marL="1371600" lvl="2" indent="-317500" algn="l" rtl="0">
              <a:lnSpc>
                <a:spcPct val="115000"/>
              </a:lnSpc>
              <a:spcBef>
                <a:spcPts val="1600"/>
              </a:spcBef>
              <a:spcAft>
                <a:spcPts val="0"/>
              </a:spcAft>
              <a:buClr>
                <a:srgbClr val="EF7521"/>
              </a:buClr>
              <a:buSzPts val="1400"/>
              <a:buChar char="■"/>
              <a:defRPr sz="1350">
                <a:latin typeface="Trebuchet MS"/>
                <a:ea typeface="Trebuchet MS"/>
                <a:cs typeface="Trebuchet MS"/>
                <a:sym typeface="Trebuchet MS"/>
              </a:defRPr>
            </a:lvl3pPr>
            <a:lvl4pPr marL="1828800" lvl="3" indent="-317500" algn="l" rtl="0">
              <a:lnSpc>
                <a:spcPct val="115000"/>
              </a:lnSpc>
              <a:spcBef>
                <a:spcPts val="1600"/>
              </a:spcBef>
              <a:spcAft>
                <a:spcPts val="0"/>
              </a:spcAft>
              <a:buClr>
                <a:srgbClr val="82BC00"/>
              </a:buClr>
              <a:buSzPts val="1400"/>
              <a:buChar char="●"/>
              <a:defRPr sz="1350">
                <a:latin typeface="Trebuchet MS"/>
                <a:ea typeface="Trebuchet MS"/>
                <a:cs typeface="Trebuchet MS"/>
                <a:sym typeface="Trebuchet MS"/>
              </a:defRPr>
            </a:lvl4pPr>
            <a:lvl5pPr marL="2286000" lvl="4" indent="-317500" algn="l" rtl="0">
              <a:lnSpc>
                <a:spcPct val="115000"/>
              </a:lnSpc>
              <a:spcBef>
                <a:spcPts val="1600"/>
              </a:spcBef>
              <a:spcAft>
                <a:spcPts val="0"/>
              </a:spcAft>
              <a:buClr>
                <a:srgbClr val="8FC6E8"/>
              </a:buClr>
              <a:buSzPts val="1400"/>
              <a:buChar char="○"/>
              <a:defRPr sz="1350">
                <a:latin typeface="Trebuchet MS"/>
                <a:ea typeface="Trebuchet MS"/>
                <a:cs typeface="Trebuchet MS"/>
                <a:sym typeface="Trebuchet MS"/>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420" name="Google Shape;420;p63"/>
          <p:cNvSpPr txBox="1">
            <a:spLocks noGrp="1"/>
          </p:cNvSpPr>
          <p:nvPr>
            <p:ph type="ftr" idx="11"/>
          </p:nvPr>
        </p:nvSpPr>
        <p:spPr>
          <a:xfrm>
            <a:off x="3028950" y="4881600"/>
            <a:ext cx="3086100" cy="1596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21" name="Google Shape;421;p63"/>
          <p:cNvSpPr txBox="1"/>
          <p:nvPr/>
        </p:nvSpPr>
        <p:spPr>
          <a:xfrm>
            <a:off x="628650" y="4881600"/>
            <a:ext cx="2057400" cy="1596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r>
              <a:rPr lang="en-JM" sz="900" b="0" i="0" u="none" strike="noStrike" cap="none">
                <a:solidFill>
                  <a:srgbClr val="888888"/>
                </a:solidFill>
                <a:latin typeface="Arial"/>
                <a:ea typeface="Arial"/>
                <a:cs typeface="Arial"/>
                <a:sym typeface="Arial"/>
              </a:rPr>
              <a:t>11/6/2018</a:t>
            </a:r>
            <a:endParaRPr sz="900" b="0" i="0" u="none" strike="noStrike" cap="none">
              <a:solidFill>
                <a:srgbClr val="888888"/>
              </a:solidFill>
              <a:latin typeface="Arial"/>
              <a:ea typeface="Arial"/>
              <a:cs typeface="Arial"/>
              <a:sym typeface="Arial"/>
            </a:endParaRPr>
          </a:p>
        </p:txBody>
      </p:sp>
      <p:sp>
        <p:nvSpPr>
          <p:cNvPr id="422" name="Google Shape;422;p63"/>
          <p:cNvSpPr/>
          <p:nvPr/>
        </p:nvSpPr>
        <p:spPr>
          <a:xfrm>
            <a:off x="0" y="0"/>
            <a:ext cx="9144000" cy="595200"/>
          </a:xfrm>
          <a:prstGeom prst="rect">
            <a:avLst/>
          </a:prstGeom>
          <a:gradFill>
            <a:gsLst>
              <a:gs pos="0">
                <a:srgbClr val="6EC4E8"/>
              </a:gs>
              <a:gs pos="81000">
                <a:srgbClr val="5C6670"/>
              </a:gs>
              <a:gs pos="100000">
                <a:srgbClr val="5C6670"/>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423" name="Google Shape;423;p63"/>
          <p:cNvSpPr/>
          <p:nvPr/>
        </p:nvSpPr>
        <p:spPr>
          <a:xfrm>
            <a:off x="0" y="590536"/>
            <a:ext cx="9144000" cy="54000"/>
          </a:xfrm>
          <a:prstGeom prst="rect">
            <a:avLst/>
          </a:prstGeom>
          <a:solidFill>
            <a:srgbClr val="5C667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424" name="Google Shape;424;p63"/>
          <p:cNvSpPr/>
          <p:nvPr/>
        </p:nvSpPr>
        <p:spPr>
          <a:xfrm>
            <a:off x="0" y="5104671"/>
            <a:ext cx="9144000" cy="54000"/>
          </a:xfrm>
          <a:prstGeom prst="rect">
            <a:avLst/>
          </a:prstGeom>
          <a:solidFill>
            <a:srgbClr val="5C667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pic>
        <p:nvPicPr>
          <p:cNvPr id="425" name="Google Shape;425;p63"/>
          <p:cNvPicPr preferRelativeResize="0"/>
          <p:nvPr/>
        </p:nvPicPr>
        <p:blipFill rotWithShape="1">
          <a:blip r:embed="rId2">
            <a:alphaModFix/>
          </a:blip>
          <a:srcRect/>
          <a:stretch/>
        </p:blipFill>
        <p:spPr>
          <a:xfrm>
            <a:off x="8258630" y="4813573"/>
            <a:ext cx="626171" cy="241772"/>
          </a:xfrm>
          <a:prstGeom prst="rect">
            <a:avLst/>
          </a:prstGeom>
          <a:noFill/>
          <a:ln>
            <a:noFill/>
          </a:ln>
        </p:spPr>
      </p:pic>
      <p:sp>
        <p:nvSpPr>
          <p:cNvPr id="426" name="Google Shape;426;p63"/>
          <p:cNvSpPr txBox="1"/>
          <p:nvPr/>
        </p:nvSpPr>
        <p:spPr>
          <a:xfrm>
            <a:off x="6457950" y="4881600"/>
            <a:ext cx="1257600" cy="1596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None/>
            </a:pPr>
            <a:fld id="{00000000-1234-1234-1234-123412341234}" type="slidenum">
              <a:rPr lang="en-JM" sz="900" b="0" i="0" u="none" strike="noStrike" cap="none">
                <a:solidFill>
                  <a:srgbClr val="888888"/>
                </a:solidFill>
                <a:latin typeface="Arial"/>
                <a:ea typeface="Arial"/>
                <a:cs typeface="Arial"/>
                <a:sym typeface="Arial"/>
              </a:rPr>
              <a:t>‹#›</a:t>
            </a:fld>
            <a:endParaRPr sz="900" b="0" i="0" u="none" strike="noStrike" cap="none">
              <a:solidFill>
                <a:srgbClr val="888888"/>
              </a:solidFill>
              <a:latin typeface="Arial"/>
              <a:ea typeface="Arial"/>
              <a:cs typeface="Arial"/>
              <a:sym typeface="Arial"/>
            </a:endParaRPr>
          </a:p>
        </p:txBody>
      </p:sp>
      <p:sp>
        <p:nvSpPr>
          <p:cNvPr id="427" name="Google Shape;427;p63"/>
          <p:cNvSpPr txBox="1">
            <a:spLocks noGrp="1"/>
          </p:cNvSpPr>
          <p:nvPr>
            <p:ph type="title"/>
          </p:nvPr>
        </p:nvSpPr>
        <p:spPr>
          <a:xfrm>
            <a:off x="192024" y="144018"/>
            <a:ext cx="7886700" cy="390900"/>
          </a:xfrm>
          <a:prstGeom prst="rect">
            <a:avLst/>
          </a:prstGeom>
          <a:noFill/>
          <a:ln>
            <a:noFill/>
          </a:ln>
        </p:spPr>
        <p:txBody>
          <a:bodyPr spcFirstLastPara="1" wrap="square" lIns="91425" tIns="45700" rIns="91425" bIns="45700" anchor="ctr" anchorCtr="0">
            <a:normAutofit/>
          </a:bodyPr>
          <a:lstStyle>
            <a:lvl1pPr lvl="0" algn="l" rtl="0">
              <a:lnSpc>
                <a:spcPct val="100000"/>
              </a:lnSpc>
              <a:spcBef>
                <a:spcPts val="0"/>
              </a:spcBef>
              <a:spcAft>
                <a:spcPts val="0"/>
              </a:spcAft>
              <a:buSzPts val="2800"/>
              <a:buNone/>
              <a:defRPr>
                <a:solidFill>
                  <a:schemeClr val="lt1"/>
                </a:solidFill>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Section Break">
  <p:cSld name="OBJECT_1">
    <p:bg>
      <p:bgPr>
        <a:solidFill>
          <a:srgbClr val="1C4587"/>
        </a:solidFill>
        <a:effectLst/>
      </p:bgPr>
    </p:bg>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468500" y="1840500"/>
            <a:ext cx="8232000" cy="14556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sz="4600">
                <a:solidFill>
                  <a:schemeClr val="lt1"/>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pic>
        <p:nvPicPr>
          <p:cNvPr id="51" name="Google Shape;51;p7"/>
          <p:cNvPicPr preferRelativeResize="0"/>
          <p:nvPr/>
        </p:nvPicPr>
        <p:blipFill rotWithShape="1">
          <a:blip r:embed="rId2">
            <a:alphaModFix/>
          </a:blip>
          <a:srcRect/>
          <a:stretch/>
        </p:blipFill>
        <p:spPr>
          <a:xfrm>
            <a:off x="536313" y="345094"/>
            <a:ext cx="2512482" cy="77225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52"/>
        <p:cNvGrpSpPr/>
        <p:nvPr/>
      </p:nvGrpSpPr>
      <p:grpSpPr>
        <a:xfrm>
          <a:off x="0" y="0"/>
          <a:ext cx="0" cy="0"/>
          <a:chOff x="0" y="0"/>
          <a:chExt cx="0" cy="0"/>
        </a:xfrm>
      </p:grpSpPr>
      <p:sp>
        <p:nvSpPr>
          <p:cNvPr id="53" name="Google Shape;53;p8"/>
          <p:cNvSpPr txBox="1">
            <a:spLocks noGrp="1"/>
          </p:cNvSpPr>
          <p:nvPr>
            <p:ph type="body" idx="1"/>
          </p:nvPr>
        </p:nvSpPr>
        <p:spPr>
          <a:xfrm>
            <a:off x="643754" y="1085169"/>
            <a:ext cx="3669000" cy="6048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110000"/>
              </a:lnSpc>
              <a:spcBef>
                <a:spcPts val="0"/>
              </a:spcBef>
              <a:spcAft>
                <a:spcPts val="0"/>
              </a:spcAft>
              <a:buClr>
                <a:srgbClr val="005F8F"/>
              </a:buClr>
              <a:buSzPts val="1500"/>
              <a:buFont typeface="Arial"/>
              <a:buNone/>
              <a:defRPr sz="1500" b="1" i="0" u="none" strike="noStrike" cap="none">
                <a:solidFill>
                  <a:srgbClr val="005F8F"/>
                </a:solidFill>
                <a:latin typeface="Calibri"/>
                <a:ea typeface="Calibri"/>
                <a:cs typeface="Calibri"/>
                <a:sym typeface="Calibri"/>
              </a:defRPr>
            </a:lvl1pPr>
            <a:lvl2pPr marL="914400" marR="0" lvl="1" indent="-298450" algn="l" rtl="0">
              <a:lnSpc>
                <a:spcPct val="90000"/>
              </a:lnSpc>
              <a:spcBef>
                <a:spcPts val="4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2pPr>
            <a:lvl3pPr marL="1371600" marR="0" lvl="2" indent="-298450" algn="l" rtl="0">
              <a:lnSpc>
                <a:spcPct val="90000"/>
              </a:lnSpc>
              <a:spcBef>
                <a:spcPts val="4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3pPr>
            <a:lvl4pPr marL="1828800" marR="0" lvl="3" indent="-298450" algn="l" rtl="0">
              <a:lnSpc>
                <a:spcPct val="90000"/>
              </a:lnSpc>
              <a:spcBef>
                <a:spcPts val="4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4pPr>
            <a:lvl5pPr marL="2286000" marR="0" lvl="4" indent="-298450" algn="l" rtl="0">
              <a:lnSpc>
                <a:spcPct val="90000"/>
              </a:lnSpc>
              <a:spcBef>
                <a:spcPts val="4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4" name="Google Shape;54;p8"/>
          <p:cNvSpPr txBox="1">
            <a:spLocks noGrp="1"/>
          </p:cNvSpPr>
          <p:nvPr>
            <p:ph type="body" idx="2"/>
          </p:nvPr>
        </p:nvSpPr>
        <p:spPr>
          <a:xfrm>
            <a:off x="643754" y="1746478"/>
            <a:ext cx="3669000" cy="17184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110000"/>
              </a:lnSpc>
              <a:spcBef>
                <a:spcPts val="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1pPr>
            <a:lvl2pPr marL="914400" marR="0" lvl="1" indent="-298450" algn="l" rtl="0">
              <a:lnSpc>
                <a:spcPct val="90000"/>
              </a:lnSpc>
              <a:spcBef>
                <a:spcPts val="4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2pPr>
            <a:lvl3pPr marL="1371600" marR="0" lvl="2" indent="-298450" algn="l" rtl="0">
              <a:lnSpc>
                <a:spcPct val="90000"/>
              </a:lnSpc>
              <a:spcBef>
                <a:spcPts val="4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3pPr>
            <a:lvl4pPr marL="1828800" marR="0" lvl="3" indent="-298450" algn="l" rtl="0">
              <a:lnSpc>
                <a:spcPct val="90000"/>
              </a:lnSpc>
              <a:spcBef>
                <a:spcPts val="4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4pPr>
            <a:lvl5pPr marL="2286000" marR="0" lvl="4" indent="-298450" algn="l" rtl="0">
              <a:lnSpc>
                <a:spcPct val="90000"/>
              </a:lnSpc>
              <a:spcBef>
                <a:spcPts val="4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5" name="Google Shape;55;p8"/>
          <p:cNvSpPr txBox="1">
            <a:spLocks noGrp="1"/>
          </p:cNvSpPr>
          <p:nvPr>
            <p:ph type="title"/>
          </p:nvPr>
        </p:nvSpPr>
        <p:spPr>
          <a:xfrm>
            <a:off x="643753" y="381452"/>
            <a:ext cx="7907100" cy="3945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rgbClr val="005F8F"/>
              </a:buClr>
              <a:buSzPts val="2700"/>
              <a:buFont typeface="Calibri"/>
              <a:buNone/>
              <a:defRPr sz="2700" b="1" i="0" u="none" strike="noStrike" cap="none">
                <a:solidFill>
                  <a:srgbClr val="005F8F"/>
                </a:solidFill>
                <a:latin typeface="Calibri"/>
                <a:ea typeface="Calibri"/>
                <a:cs typeface="Calibri"/>
                <a:sym typeface="Calibri"/>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56" name="Google Shape;56;p8"/>
          <p:cNvSpPr txBox="1">
            <a:spLocks noGrp="1"/>
          </p:cNvSpPr>
          <p:nvPr>
            <p:ph type="body" idx="3"/>
          </p:nvPr>
        </p:nvSpPr>
        <p:spPr>
          <a:xfrm>
            <a:off x="4881630" y="1085169"/>
            <a:ext cx="3669000" cy="6048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110000"/>
              </a:lnSpc>
              <a:spcBef>
                <a:spcPts val="0"/>
              </a:spcBef>
              <a:spcAft>
                <a:spcPts val="0"/>
              </a:spcAft>
              <a:buClr>
                <a:srgbClr val="005F8F"/>
              </a:buClr>
              <a:buSzPts val="1500"/>
              <a:buFont typeface="Arial"/>
              <a:buNone/>
              <a:defRPr sz="1500" b="1" i="0" u="none" strike="noStrike" cap="none">
                <a:solidFill>
                  <a:srgbClr val="005F8F"/>
                </a:solidFill>
                <a:latin typeface="Calibri"/>
                <a:ea typeface="Calibri"/>
                <a:cs typeface="Calibri"/>
                <a:sym typeface="Calibri"/>
              </a:defRPr>
            </a:lvl1pPr>
            <a:lvl2pPr marL="914400" marR="0" lvl="1" indent="-298450" algn="l" rtl="0">
              <a:lnSpc>
                <a:spcPct val="90000"/>
              </a:lnSpc>
              <a:spcBef>
                <a:spcPts val="4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2pPr>
            <a:lvl3pPr marL="1371600" marR="0" lvl="2" indent="-298450" algn="l" rtl="0">
              <a:lnSpc>
                <a:spcPct val="90000"/>
              </a:lnSpc>
              <a:spcBef>
                <a:spcPts val="4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3pPr>
            <a:lvl4pPr marL="1828800" marR="0" lvl="3" indent="-298450" algn="l" rtl="0">
              <a:lnSpc>
                <a:spcPct val="90000"/>
              </a:lnSpc>
              <a:spcBef>
                <a:spcPts val="4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4pPr>
            <a:lvl5pPr marL="2286000" marR="0" lvl="4" indent="-298450" algn="l" rtl="0">
              <a:lnSpc>
                <a:spcPct val="90000"/>
              </a:lnSpc>
              <a:spcBef>
                <a:spcPts val="4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7" name="Google Shape;57;p8"/>
          <p:cNvSpPr txBox="1">
            <a:spLocks noGrp="1"/>
          </p:cNvSpPr>
          <p:nvPr>
            <p:ph type="body" idx="4"/>
          </p:nvPr>
        </p:nvSpPr>
        <p:spPr>
          <a:xfrm>
            <a:off x="4881630" y="1746478"/>
            <a:ext cx="3669000" cy="17184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110000"/>
              </a:lnSpc>
              <a:spcBef>
                <a:spcPts val="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1pPr>
            <a:lvl2pPr marL="914400" marR="0" lvl="1" indent="-298450" algn="l" rtl="0">
              <a:lnSpc>
                <a:spcPct val="90000"/>
              </a:lnSpc>
              <a:spcBef>
                <a:spcPts val="4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2pPr>
            <a:lvl3pPr marL="1371600" marR="0" lvl="2" indent="-298450" algn="l" rtl="0">
              <a:lnSpc>
                <a:spcPct val="90000"/>
              </a:lnSpc>
              <a:spcBef>
                <a:spcPts val="4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3pPr>
            <a:lvl4pPr marL="1828800" marR="0" lvl="3" indent="-298450" algn="l" rtl="0">
              <a:lnSpc>
                <a:spcPct val="90000"/>
              </a:lnSpc>
              <a:spcBef>
                <a:spcPts val="4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4pPr>
            <a:lvl5pPr marL="2286000" marR="0" lvl="4" indent="-298450" algn="l" rtl="0">
              <a:lnSpc>
                <a:spcPct val="90000"/>
              </a:lnSpc>
              <a:spcBef>
                <a:spcPts val="4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8"/>
        <p:cNvGrpSpPr/>
        <p:nvPr/>
      </p:nvGrpSpPr>
      <p:grpSpPr>
        <a:xfrm>
          <a:off x="0" y="0"/>
          <a:ext cx="0" cy="0"/>
          <a:chOff x="0" y="0"/>
          <a:chExt cx="0" cy="0"/>
        </a:xfrm>
      </p:grpSpPr>
      <p:sp>
        <p:nvSpPr>
          <p:cNvPr id="59" name="Google Shape;59;p9"/>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1"/>
              </a:buClr>
              <a:buSzPts val="4500"/>
              <a:buFont typeface="Calibri"/>
              <a:buNone/>
              <a:defRPr sz="45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0" name="Google Shape;60;p9"/>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61" name="Google Shape;61;p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sz="1100"/>
            </a:lvl1pPr>
            <a:lvl2pPr lvl="1" algn="l" rtl="0">
              <a:lnSpc>
                <a:spcPct val="100000"/>
              </a:lnSpc>
              <a:spcBef>
                <a:spcPts val="0"/>
              </a:spcBef>
              <a:spcAft>
                <a:spcPts val="0"/>
              </a:spcAft>
              <a:buSzPts val="1100"/>
              <a:buNone/>
              <a:defRPr sz="1100"/>
            </a:lvl2pPr>
            <a:lvl3pPr lvl="2" algn="l" rtl="0">
              <a:lnSpc>
                <a:spcPct val="100000"/>
              </a:lnSpc>
              <a:spcBef>
                <a:spcPts val="0"/>
              </a:spcBef>
              <a:spcAft>
                <a:spcPts val="0"/>
              </a:spcAft>
              <a:buSzPts val="1100"/>
              <a:buNone/>
              <a:defRPr sz="1100"/>
            </a:lvl3pPr>
            <a:lvl4pPr lvl="3" algn="l" rtl="0">
              <a:lnSpc>
                <a:spcPct val="100000"/>
              </a:lnSpc>
              <a:spcBef>
                <a:spcPts val="0"/>
              </a:spcBef>
              <a:spcAft>
                <a:spcPts val="0"/>
              </a:spcAft>
              <a:buSzPts val="1100"/>
              <a:buNone/>
              <a:defRPr sz="1100"/>
            </a:lvl4pPr>
            <a:lvl5pPr lvl="4" algn="l" rtl="0">
              <a:lnSpc>
                <a:spcPct val="100000"/>
              </a:lnSpc>
              <a:spcBef>
                <a:spcPts val="0"/>
              </a:spcBef>
              <a:spcAft>
                <a:spcPts val="0"/>
              </a:spcAft>
              <a:buSzPts val="1100"/>
              <a:buNone/>
              <a:defRPr sz="1100"/>
            </a:lvl5pPr>
            <a:lvl6pPr lvl="5" algn="l" rtl="0">
              <a:lnSpc>
                <a:spcPct val="100000"/>
              </a:lnSpc>
              <a:spcBef>
                <a:spcPts val="0"/>
              </a:spcBef>
              <a:spcAft>
                <a:spcPts val="0"/>
              </a:spcAft>
              <a:buSzPts val="1100"/>
              <a:buNone/>
              <a:defRPr sz="1100"/>
            </a:lvl6pPr>
            <a:lvl7pPr lvl="6" algn="l" rtl="0">
              <a:lnSpc>
                <a:spcPct val="100000"/>
              </a:lnSpc>
              <a:spcBef>
                <a:spcPts val="0"/>
              </a:spcBef>
              <a:spcAft>
                <a:spcPts val="0"/>
              </a:spcAft>
              <a:buSzPts val="1100"/>
              <a:buNone/>
              <a:defRPr sz="1100"/>
            </a:lvl7pPr>
            <a:lvl8pPr lvl="7" algn="l" rtl="0">
              <a:lnSpc>
                <a:spcPct val="100000"/>
              </a:lnSpc>
              <a:spcBef>
                <a:spcPts val="0"/>
              </a:spcBef>
              <a:spcAft>
                <a:spcPts val="0"/>
              </a:spcAft>
              <a:buSzPts val="1100"/>
              <a:buNone/>
              <a:defRPr sz="1100"/>
            </a:lvl8pPr>
            <a:lvl9pPr lvl="8" algn="l" rtl="0">
              <a:lnSpc>
                <a:spcPct val="100000"/>
              </a:lnSpc>
              <a:spcBef>
                <a:spcPts val="0"/>
              </a:spcBef>
              <a:spcAft>
                <a:spcPts val="0"/>
              </a:spcAft>
              <a:buSzPts val="1100"/>
              <a:buNone/>
              <a:defRPr sz="1100"/>
            </a:lvl9pPr>
          </a:lstStyle>
          <a:p>
            <a:endParaRPr/>
          </a:p>
        </p:txBody>
      </p:sp>
      <p:sp>
        <p:nvSpPr>
          <p:cNvPr id="62" name="Google Shape;62;p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sz="1100"/>
            </a:lvl1pPr>
            <a:lvl2pPr lvl="1" algn="l" rtl="0">
              <a:lnSpc>
                <a:spcPct val="100000"/>
              </a:lnSpc>
              <a:spcBef>
                <a:spcPts val="0"/>
              </a:spcBef>
              <a:spcAft>
                <a:spcPts val="0"/>
              </a:spcAft>
              <a:buSzPts val="1100"/>
              <a:buNone/>
              <a:defRPr sz="1100"/>
            </a:lvl2pPr>
            <a:lvl3pPr lvl="2" algn="l" rtl="0">
              <a:lnSpc>
                <a:spcPct val="100000"/>
              </a:lnSpc>
              <a:spcBef>
                <a:spcPts val="0"/>
              </a:spcBef>
              <a:spcAft>
                <a:spcPts val="0"/>
              </a:spcAft>
              <a:buSzPts val="1100"/>
              <a:buNone/>
              <a:defRPr sz="1100"/>
            </a:lvl3pPr>
            <a:lvl4pPr lvl="3" algn="l" rtl="0">
              <a:lnSpc>
                <a:spcPct val="100000"/>
              </a:lnSpc>
              <a:spcBef>
                <a:spcPts val="0"/>
              </a:spcBef>
              <a:spcAft>
                <a:spcPts val="0"/>
              </a:spcAft>
              <a:buSzPts val="1100"/>
              <a:buNone/>
              <a:defRPr sz="1100"/>
            </a:lvl4pPr>
            <a:lvl5pPr lvl="4" algn="l" rtl="0">
              <a:lnSpc>
                <a:spcPct val="100000"/>
              </a:lnSpc>
              <a:spcBef>
                <a:spcPts val="0"/>
              </a:spcBef>
              <a:spcAft>
                <a:spcPts val="0"/>
              </a:spcAft>
              <a:buSzPts val="1100"/>
              <a:buNone/>
              <a:defRPr sz="1100"/>
            </a:lvl5pPr>
            <a:lvl6pPr lvl="5" algn="l" rtl="0">
              <a:lnSpc>
                <a:spcPct val="100000"/>
              </a:lnSpc>
              <a:spcBef>
                <a:spcPts val="0"/>
              </a:spcBef>
              <a:spcAft>
                <a:spcPts val="0"/>
              </a:spcAft>
              <a:buSzPts val="1100"/>
              <a:buNone/>
              <a:defRPr sz="1100"/>
            </a:lvl6pPr>
            <a:lvl7pPr lvl="6" algn="l" rtl="0">
              <a:lnSpc>
                <a:spcPct val="100000"/>
              </a:lnSpc>
              <a:spcBef>
                <a:spcPts val="0"/>
              </a:spcBef>
              <a:spcAft>
                <a:spcPts val="0"/>
              </a:spcAft>
              <a:buSzPts val="1100"/>
              <a:buNone/>
              <a:defRPr sz="1100"/>
            </a:lvl7pPr>
            <a:lvl8pPr lvl="7" algn="l" rtl="0">
              <a:lnSpc>
                <a:spcPct val="100000"/>
              </a:lnSpc>
              <a:spcBef>
                <a:spcPts val="0"/>
              </a:spcBef>
              <a:spcAft>
                <a:spcPts val="0"/>
              </a:spcAft>
              <a:buSzPts val="1100"/>
              <a:buNone/>
              <a:defRPr sz="1100"/>
            </a:lvl8pPr>
            <a:lvl9pPr lvl="8" algn="l" rtl="0">
              <a:lnSpc>
                <a:spcPct val="100000"/>
              </a:lnSpc>
              <a:spcBef>
                <a:spcPts val="0"/>
              </a:spcBef>
              <a:spcAft>
                <a:spcPts val="0"/>
              </a:spcAft>
              <a:buSzPts val="1100"/>
              <a:buNone/>
              <a:defRPr sz="1100"/>
            </a:lvl9pPr>
          </a:lstStyle>
          <a:p>
            <a:endParaRPr/>
          </a:p>
        </p:txBody>
      </p:sp>
      <p:sp>
        <p:nvSpPr>
          <p:cNvPr id="63" name="Google Shape;63;p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JM"/>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p:cSld name="OBJECT_2">
    <p:spTree>
      <p:nvGrpSpPr>
        <p:cNvPr id="1" name="Shape 64"/>
        <p:cNvGrpSpPr/>
        <p:nvPr/>
      </p:nvGrpSpPr>
      <p:grpSpPr>
        <a:xfrm>
          <a:off x="0" y="0"/>
          <a:ext cx="0" cy="0"/>
          <a:chOff x="0" y="0"/>
          <a:chExt cx="0" cy="0"/>
        </a:xfrm>
      </p:grpSpPr>
      <p:sp>
        <p:nvSpPr>
          <p:cNvPr id="65" name="Google Shape;65;p10"/>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6" name="Google Shape;66;p10"/>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7" name="Google Shape;67;p1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sz="1100"/>
            </a:lvl1pPr>
            <a:lvl2pPr lvl="1" algn="l" rtl="0">
              <a:lnSpc>
                <a:spcPct val="100000"/>
              </a:lnSpc>
              <a:spcBef>
                <a:spcPts val="0"/>
              </a:spcBef>
              <a:spcAft>
                <a:spcPts val="0"/>
              </a:spcAft>
              <a:buSzPts val="1100"/>
              <a:buNone/>
              <a:defRPr sz="1100"/>
            </a:lvl2pPr>
            <a:lvl3pPr lvl="2" algn="l" rtl="0">
              <a:lnSpc>
                <a:spcPct val="100000"/>
              </a:lnSpc>
              <a:spcBef>
                <a:spcPts val="0"/>
              </a:spcBef>
              <a:spcAft>
                <a:spcPts val="0"/>
              </a:spcAft>
              <a:buSzPts val="1100"/>
              <a:buNone/>
              <a:defRPr sz="1100"/>
            </a:lvl3pPr>
            <a:lvl4pPr lvl="3" algn="l" rtl="0">
              <a:lnSpc>
                <a:spcPct val="100000"/>
              </a:lnSpc>
              <a:spcBef>
                <a:spcPts val="0"/>
              </a:spcBef>
              <a:spcAft>
                <a:spcPts val="0"/>
              </a:spcAft>
              <a:buSzPts val="1100"/>
              <a:buNone/>
              <a:defRPr sz="1100"/>
            </a:lvl4pPr>
            <a:lvl5pPr lvl="4" algn="l" rtl="0">
              <a:lnSpc>
                <a:spcPct val="100000"/>
              </a:lnSpc>
              <a:spcBef>
                <a:spcPts val="0"/>
              </a:spcBef>
              <a:spcAft>
                <a:spcPts val="0"/>
              </a:spcAft>
              <a:buSzPts val="1100"/>
              <a:buNone/>
              <a:defRPr sz="1100"/>
            </a:lvl5pPr>
            <a:lvl6pPr lvl="5" algn="l" rtl="0">
              <a:lnSpc>
                <a:spcPct val="100000"/>
              </a:lnSpc>
              <a:spcBef>
                <a:spcPts val="0"/>
              </a:spcBef>
              <a:spcAft>
                <a:spcPts val="0"/>
              </a:spcAft>
              <a:buSzPts val="1100"/>
              <a:buNone/>
              <a:defRPr sz="1100"/>
            </a:lvl6pPr>
            <a:lvl7pPr lvl="6" algn="l" rtl="0">
              <a:lnSpc>
                <a:spcPct val="100000"/>
              </a:lnSpc>
              <a:spcBef>
                <a:spcPts val="0"/>
              </a:spcBef>
              <a:spcAft>
                <a:spcPts val="0"/>
              </a:spcAft>
              <a:buSzPts val="1100"/>
              <a:buNone/>
              <a:defRPr sz="1100"/>
            </a:lvl7pPr>
            <a:lvl8pPr lvl="7" algn="l" rtl="0">
              <a:lnSpc>
                <a:spcPct val="100000"/>
              </a:lnSpc>
              <a:spcBef>
                <a:spcPts val="0"/>
              </a:spcBef>
              <a:spcAft>
                <a:spcPts val="0"/>
              </a:spcAft>
              <a:buSzPts val="1100"/>
              <a:buNone/>
              <a:defRPr sz="1100"/>
            </a:lvl8pPr>
            <a:lvl9pPr lvl="8" algn="l" rtl="0">
              <a:lnSpc>
                <a:spcPct val="100000"/>
              </a:lnSpc>
              <a:spcBef>
                <a:spcPts val="0"/>
              </a:spcBef>
              <a:spcAft>
                <a:spcPts val="0"/>
              </a:spcAft>
              <a:buSzPts val="1100"/>
              <a:buNone/>
              <a:defRPr sz="1100"/>
            </a:lvl9pPr>
          </a:lstStyle>
          <a:p>
            <a:endParaRPr/>
          </a:p>
        </p:txBody>
      </p:sp>
      <p:sp>
        <p:nvSpPr>
          <p:cNvPr id="68" name="Google Shape;68;p1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sz="1100"/>
            </a:lvl1pPr>
            <a:lvl2pPr lvl="1" algn="l" rtl="0">
              <a:lnSpc>
                <a:spcPct val="100000"/>
              </a:lnSpc>
              <a:spcBef>
                <a:spcPts val="0"/>
              </a:spcBef>
              <a:spcAft>
                <a:spcPts val="0"/>
              </a:spcAft>
              <a:buSzPts val="1100"/>
              <a:buNone/>
              <a:defRPr sz="1100"/>
            </a:lvl2pPr>
            <a:lvl3pPr lvl="2" algn="l" rtl="0">
              <a:lnSpc>
                <a:spcPct val="100000"/>
              </a:lnSpc>
              <a:spcBef>
                <a:spcPts val="0"/>
              </a:spcBef>
              <a:spcAft>
                <a:spcPts val="0"/>
              </a:spcAft>
              <a:buSzPts val="1100"/>
              <a:buNone/>
              <a:defRPr sz="1100"/>
            </a:lvl3pPr>
            <a:lvl4pPr lvl="3" algn="l" rtl="0">
              <a:lnSpc>
                <a:spcPct val="100000"/>
              </a:lnSpc>
              <a:spcBef>
                <a:spcPts val="0"/>
              </a:spcBef>
              <a:spcAft>
                <a:spcPts val="0"/>
              </a:spcAft>
              <a:buSzPts val="1100"/>
              <a:buNone/>
              <a:defRPr sz="1100"/>
            </a:lvl4pPr>
            <a:lvl5pPr lvl="4" algn="l" rtl="0">
              <a:lnSpc>
                <a:spcPct val="100000"/>
              </a:lnSpc>
              <a:spcBef>
                <a:spcPts val="0"/>
              </a:spcBef>
              <a:spcAft>
                <a:spcPts val="0"/>
              </a:spcAft>
              <a:buSzPts val="1100"/>
              <a:buNone/>
              <a:defRPr sz="1100"/>
            </a:lvl5pPr>
            <a:lvl6pPr lvl="5" algn="l" rtl="0">
              <a:lnSpc>
                <a:spcPct val="100000"/>
              </a:lnSpc>
              <a:spcBef>
                <a:spcPts val="0"/>
              </a:spcBef>
              <a:spcAft>
                <a:spcPts val="0"/>
              </a:spcAft>
              <a:buSzPts val="1100"/>
              <a:buNone/>
              <a:defRPr sz="1100"/>
            </a:lvl6pPr>
            <a:lvl7pPr lvl="6" algn="l" rtl="0">
              <a:lnSpc>
                <a:spcPct val="100000"/>
              </a:lnSpc>
              <a:spcBef>
                <a:spcPts val="0"/>
              </a:spcBef>
              <a:spcAft>
                <a:spcPts val="0"/>
              </a:spcAft>
              <a:buSzPts val="1100"/>
              <a:buNone/>
              <a:defRPr sz="1100"/>
            </a:lvl7pPr>
            <a:lvl8pPr lvl="7" algn="l" rtl="0">
              <a:lnSpc>
                <a:spcPct val="100000"/>
              </a:lnSpc>
              <a:spcBef>
                <a:spcPts val="0"/>
              </a:spcBef>
              <a:spcAft>
                <a:spcPts val="0"/>
              </a:spcAft>
              <a:buSzPts val="1100"/>
              <a:buNone/>
              <a:defRPr sz="1100"/>
            </a:lvl8pPr>
            <a:lvl9pPr lvl="8" algn="l" rtl="0">
              <a:lnSpc>
                <a:spcPct val="100000"/>
              </a:lnSpc>
              <a:spcBef>
                <a:spcPts val="0"/>
              </a:spcBef>
              <a:spcAft>
                <a:spcPts val="0"/>
              </a:spcAft>
              <a:buSzPts val="1100"/>
              <a:buNone/>
              <a:defRPr sz="1100"/>
            </a:lvl9pPr>
          </a:lstStyle>
          <a:p>
            <a:endParaRPr/>
          </a:p>
        </p:txBody>
      </p:sp>
      <p:sp>
        <p:nvSpPr>
          <p:cNvPr id="69" name="Google Shape;69;p1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J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body" idx="1"/>
          </p:nvPr>
        </p:nvSpPr>
        <p:spPr>
          <a:xfrm>
            <a:off x="457200" y="1393850"/>
            <a:ext cx="8307300" cy="2844000"/>
          </a:xfrm>
          <a:prstGeom prst="rect">
            <a:avLst/>
          </a:prstGeom>
          <a:noFill/>
          <a:ln>
            <a:noFill/>
          </a:ln>
        </p:spPr>
        <p:txBody>
          <a:bodyPr spcFirstLastPara="1" wrap="square" lIns="91425" tIns="91425" rIns="91425" bIns="91425" anchor="t" anchorCtr="0">
            <a:noAutofit/>
          </a:bodyPr>
          <a:lstStyle>
            <a:lvl1pPr marL="457200" lvl="0" indent="-35560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1pPr>
            <a:lvl2pPr marL="914400" lvl="1" indent="-35560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2pPr>
            <a:lvl3pPr marL="1371600" lvl="2" indent="-35560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3pPr>
            <a:lvl4pPr marL="1828800" lvl="3" indent="-35560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4pPr>
            <a:lvl5pPr marL="2286000" lvl="4" indent="-35560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5pPr>
            <a:lvl6pPr marL="2743200" lvl="5" indent="-35560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6pPr>
            <a:lvl7pPr marL="3200400" lvl="6" indent="-35560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7pPr>
            <a:lvl8pPr marL="3657600" lvl="7" indent="-35560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8pPr>
            <a:lvl9pPr marL="4114800" lvl="8" indent="-35560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9pPr>
          </a:lstStyle>
          <a:p>
            <a:endParaRPr/>
          </a:p>
        </p:txBody>
      </p:sp>
      <p:pic>
        <p:nvPicPr>
          <p:cNvPr id="11" name="Google Shape;11;p1" descr="blue_mts_header.png"/>
          <p:cNvPicPr preferRelativeResize="0"/>
          <p:nvPr/>
        </p:nvPicPr>
        <p:blipFill rotWithShape="1">
          <a:blip r:embed="rId12">
            <a:alphaModFix/>
          </a:blip>
          <a:srcRect t="20496"/>
          <a:stretch/>
        </p:blipFill>
        <p:spPr>
          <a:xfrm>
            <a:off x="0" y="3755811"/>
            <a:ext cx="9144000" cy="1387688"/>
          </a:xfrm>
          <a:prstGeom prst="rect">
            <a:avLst/>
          </a:prstGeom>
          <a:noFill/>
          <a:ln>
            <a:noFill/>
          </a:ln>
        </p:spPr>
      </p:pic>
      <p:pic>
        <p:nvPicPr>
          <p:cNvPr id="12" name="Google Shape;12;p1" descr="CWDC_Acronym-Color - Britta Blodgett - CDLE.png"/>
          <p:cNvPicPr preferRelativeResize="0"/>
          <p:nvPr/>
        </p:nvPicPr>
        <p:blipFill rotWithShape="1">
          <a:blip r:embed="rId13">
            <a:alphaModFix/>
          </a:blip>
          <a:srcRect/>
          <a:stretch/>
        </p:blipFill>
        <p:spPr>
          <a:xfrm>
            <a:off x="8073675" y="182306"/>
            <a:ext cx="631294" cy="631294"/>
          </a:xfrm>
          <a:prstGeom prst="rect">
            <a:avLst/>
          </a:prstGeom>
          <a:noFill/>
          <a:ln>
            <a:noFill/>
          </a:ln>
        </p:spPr>
      </p:pic>
      <p:pic>
        <p:nvPicPr>
          <p:cNvPr id="13" name="Google Shape;13;p1" descr="blue_mts_header.png"/>
          <p:cNvPicPr preferRelativeResize="0"/>
          <p:nvPr/>
        </p:nvPicPr>
        <p:blipFill rotWithShape="1">
          <a:blip r:embed="rId12">
            <a:alphaModFix/>
          </a:blip>
          <a:srcRect t="20496"/>
          <a:stretch/>
        </p:blipFill>
        <p:spPr>
          <a:xfrm>
            <a:off x="0" y="3755811"/>
            <a:ext cx="9144000" cy="1387688"/>
          </a:xfrm>
          <a:prstGeom prst="rect">
            <a:avLst/>
          </a:prstGeom>
          <a:noFill/>
          <a:ln>
            <a:noFill/>
          </a:ln>
        </p:spPr>
      </p:pic>
      <p:sp>
        <p:nvSpPr>
          <p:cNvPr id="14" name="Google Shape;14;p1"/>
          <p:cNvSpPr txBox="1"/>
          <p:nvPr/>
        </p:nvSpPr>
        <p:spPr>
          <a:xfrm>
            <a:off x="457200" y="285750"/>
            <a:ext cx="7620000" cy="457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Font typeface="Arial"/>
              <a:buNone/>
            </a:pPr>
            <a:endParaRPr sz="3600">
              <a:solidFill>
                <a:srgbClr val="595959"/>
              </a:solidFill>
              <a:latin typeface="Open Sans"/>
              <a:ea typeface="Open Sans"/>
              <a:cs typeface="Open Sans"/>
              <a:sym typeface="Open Sans"/>
            </a:endParaRPr>
          </a:p>
        </p:txBody>
      </p:sp>
      <p:pic>
        <p:nvPicPr>
          <p:cNvPr id="15" name="Google Shape;15;p1" descr="CWDC_Acronym-Color - Britta Blodgett - CDLE.png"/>
          <p:cNvPicPr preferRelativeResize="0"/>
          <p:nvPr/>
        </p:nvPicPr>
        <p:blipFill rotWithShape="1">
          <a:blip r:embed="rId13">
            <a:alphaModFix/>
          </a:blip>
          <a:srcRect/>
          <a:stretch/>
        </p:blipFill>
        <p:spPr>
          <a:xfrm>
            <a:off x="8073675" y="182306"/>
            <a:ext cx="631294" cy="631294"/>
          </a:xfrm>
          <a:prstGeom prst="rect">
            <a:avLst/>
          </a:prstGeom>
          <a:noFill/>
          <a:ln>
            <a:noFill/>
          </a:ln>
        </p:spPr>
      </p:pic>
      <p:sp>
        <p:nvSpPr>
          <p:cNvPr id="16" name="Google Shape;16;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a:buNone/>
              <a:defRPr sz="2000">
                <a:solidFill>
                  <a:schemeClr val="lt1"/>
                </a:solidFill>
                <a:latin typeface="Open Sans"/>
                <a:ea typeface="Open Sans"/>
                <a:cs typeface="Open Sans"/>
                <a:sym typeface="Open Sans"/>
              </a:defRPr>
            </a:lvl1pPr>
            <a:lvl2pPr lvl="1" algn="r">
              <a:buNone/>
              <a:defRPr sz="2000">
                <a:solidFill>
                  <a:schemeClr val="lt1"/>
                </a:solidFill>
                <a:latin typeface="Open Sans"/>
                <a:ea typeface="Open Sans"/>
                <a:cs typeface="Open Sans"/>
                <a:sym typeface="Open Sans"/>
              </a:defRPr>
            </a:lvl2pPr>
            <a:lvl3pPr lvl="2" algn="r">
              <a:buNone/>
              <a:defRPr sz="2000">
                <a:solidFill>
                  <a:schemeClr val="lt1"/>
                </a:solidFill>
                <a:latin typeface="Open Sans"/>
                <a:ea typeface="Open Sans"/>
                <a:cs typeface="Open Sans"/>
                <a:sym typeface="Open Sans"/>
              </a:defRPr>
            </a:lvl3pPr>
            <a:lvl4pPr lvl="3" algn="r">
              <a:buNone/>
              <a:defRPr sz="2000">
                <a:solidFill>
                  <a:schemeClr val="lt1"/>
                </a:solidFill>
                <a:latin typeface="Open Sans"/>
                <a:ea typeface="Open Sans"/>
                <a:cs typeface="Open Sans"/>
                <a:sym typeface="Open Sans"/>
              </a:defRPr>
            </a:lvl4pPr>
            <a:lvl5pPr lvl="4" algn="r">
              <a:buNone/>
              <a:defRPr sz="2000">
                <a:solidFill>
                  <a:schemeClr val="lt1"/>
                </a:solidFill>
                <a:latin typeface="Open Sans"/>
                <a:ea typeface="Open Sans"/>
                <a:cs typeface="Open Sans"/>
                <a:sym typeface="Open Sans"/>
              </a:defRPr>
            </a:lvl5pPr>
            <a:lvl6pPr lvl="5" algn="r">
              <a:buNone/>
              <a:defRPr sz="2000">
                <a:solidFill>
                  <a:schemeClr val="lt1"/>
                </a:solidFill>
                <a:latin typeface="Open Sans"/>
                <a:ea typeface="Open Sans"/>
                <a:cs typeface="Open Sans"/>
                <a:sym typeface="Open Sans"/>
              </a:defRPr>
            </a:lvl6pPr>
            <a:lvl7pPr lvl="6" algn="r">
              <a:buNone/>
              <a:defRPr sz="2000">
                <a:solidFill>
                  <a:schemeClr val="lt1"/>
                </a:solidFill>
                <a:latin typeface="Open Sans"/>
                <a:ea typeface="Open Sans"/>
                <a:cs typeface="Open Sans"/>
                <a:sym typeface="Open Sans"/>
              </a:defRPr>
            </a:lvl7pPr>
            <a:lvl8pPr lvl="7" algn="r">
              <a:buNone/>
              <a:defRPr sz="2000">
                <a:solidFill>
                  <a:schemeClr val="lt1"/>
                </a:solidFill>
                <a:latin typeface="Open Sans"/>
                <a:ea typeface="Open Sans"/>
                <a:cs typeface="Open Sans"/>
                <a:sym typeface="Open Sans"/>
              </a:defRPr>
            </a:lvl8pPr>
            <a:lvl9pPr lvl="8" algn="r">
              <a:buNone/>
              <a:defRPr sz="2000">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JM"/>
              <a:t>‹#›</a:t>
            </a:fld>
            <a:endParaRPr/>
          </a:p>
        </p:txBody>
      </p:sp>
      <p:sp>
        <p:nvSpPr>
          <p:cNvPr id="17" name="Google Shape;17;p1"/>
          <p:cNvSpPr txBox="1">
            <a:spLocks noGrp="1"/>
          </p:cNvSpPr>
          <p:nvPr>
            <p:ph type="title"/>
          </p:nvPr>
        </p:nvSpPr>
        <p:spPr>
          <a:xfrm>
            <a:off x="460125" y="255675"/>
            <a:ext cx="7620000" cy="4938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None/>
              <a:defRPr sz="3600">
                <a:solidFill>
                  <a:srgbClr val="3F3F3F"/>
                </a:solidFill>
                <a:latin typeface="Open Sans"/>
                <a:ea typeface="Open Sans"/>
                <a:cs typeface="Open Sans"/>
                <a:sym typeface="Open Sans"/>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pic>
        <p:nvPicPr>
          <p:cNvPr id="18" name="Google Shape;18;p1"/>
          <p:cNvPicPr preferRelativeResize="0"/>
          <p:nvPr/>
        </p:nvPicPr>
        <p:blipFill rotWithShape="1">
          <a:blip r:embed="rId14">
            <a:alphaModFix/>
          </a:blip>
          <a:srcRect r="59453"/>
          <a:stretch/>
        </p:blipFill>
        <p:spPr>
          <a:xfrm>
            <a:off x="6886975" y="269350"/>
            <a:ext cx="1124204" cy="4572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5"/>
        <p:cNvGrpSpPr/>
        <p:nvPr/>
      </p:nvGrpSpPr>
      <p:grpSpPr>
        <a:xfrm>
          <a:off x="0" y="0"/>
          <a:ext cx="0" cy="0"/>
          <a:chOff x="0" y="0"/>
          <a:chExt cx="0" cy="0"/>
        </a:xfrm>
      </p:grpSpPr>
      <p:sp>
        <p:nvSpPr>
          <p:cNvPr id="76" name="Google Shape;76;p12"/>
          <p:cNvSpPr/>
          <p:nvPr/>
        </p:nvSpPr>
        <p:spPr>
          <a:xfrm>
            <a:off x="1" y="569214"/>
            <a:ext cx="2582700" cy="3998100"/>
          </a:xfrm>
          <a:prstGeom prst="rect">
            <a:avLst/>
          </a:prstGeom>
          <a:solidFill>
            <a:schemeClr val="accen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77" name="Google Shape;77;p12"/>
          <p:cNvSpPr txBox="1">
            <a:spLocks noGrp="1"/>
          </p:cNvSpPr>
          <p:nvPr>
            <p:ph type="title"/>
          </p:nvPr>
        </p:nvSpPr>
        <p:spPr>
          <a:xfrm>
            <a:off x="189689" y="842878"/>
            <a:ext cx="2210700" cy="34509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rgbClr val="FFFFFF"/>
              </a:buClr>
              <a:buSzPts val="2700"/>
              <a:buFont typeface="Corbel"/>
              <a:buNone/>
              <a:defRPr sz="2700" b="0" i="0" u="none" strike="noStrike" cap="none">
                <a:solidFill>
                  <a:srgbClr val="FFFFFF"/>
                </a:solidFill>
                <a:latin typeface="Corbel"/>
                <a:ea typeface="Corbel"/>
                <a:cs typeface="Corbel"/>
                <a:sym typeface="Corbe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78" name="Google Shape;78;p12"/>
          <p:cNvSpPr/>
          <p:nvPr/>
        </p:nvSpPr>
        <p:spPr>
          <a:xfrm>
            <a:off x="8861898" y="569214"/>
            <a:ext cx="288000" cy="3998100"/>
          </a:xfrm>
          <a:prstGeom prst="rect">
            <a:avLst/>
          </a:prstGeom>
          <a:solidFill>
            <a:srgbClr val="C8C8C8">
              <a:alpha val="49800"/>
            </a:srgbClr>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79" name="Google Shape;79;p12"/>
          <p:cNvSpPr txBox="1">
            <a:spLocks noGrp="1"/>
          </p:cNvSpPr>
          <p:nvPr>
            <p:ph type="body" idx="1"/>
          </p:nvPr>
        </p:nvSpPr>
        <p:spPr>
          <a:xfrm>
            <a:off x="2901951" y="648081"/>
            <a:ext cx="5486400" cy="3840600"/>
          </a:xfrm>
          <a:prstGeom prst="rect">
            <a:avLst/>
          </a:prstGeom>
          <a:noFill/>
          <a:ln>
            <a:noFill/>
          </a:ln>
        </p:spPr>
        <p:txBody>
          <a:bodyPr spcFirstLastPara="1" wrap="square" lIns="68575" tIns="34275" rIns="68575" bIns="34275" anchor="ctr" anchorCtr="0">
            <a:noAutofit/>
          </a:bodyPr>
          <a:lstStyle>
            <a:lvl1pPr marL="457200" marR="0" lvl="0" indent="-323850" algn="l" rtl="0">
              <a:lnSpc>
                <a:spcPct val="90000"/>
              </a:lnSpc>
              <a:spcBef>
                <a:spcPts val="900"/>
              </a:spcBef>
              <a:spcAft>
                <a:spcPts val="0"/>
              </a:spcAft>
              <a:buClr>
                <a:schemeClr val="accent1"/>
              </a:buClr>
              <a:buSzPts val="1500"/>
              <a:buFont typeface="Noto Sans Symbols"/>
              <a:buChar char="●"/>
              <a:defRPr sz="1500" b="0" i="0" u="none" strike="noStrike" cap="none">
                <a:solidFill>
                  <a:srgbClr val="595959"/>
                </a:solidFill>
                <a:latin typeface="Corbel"/>
                <a:ea typeface="Corbel"/>
                <a:cs typeface="Corbel"/>
                <a:sym typeface="Corbel"/>
              </a:defRPr>
            </a:lvl1pPr>
            <a:lvl2pPr marL="914400" marR="0" lvl="1" indent="-317500" algn="l" rtl="0">
              <a:lnSpc>
                <a:spcPct val="90000"/>
              </a:lnSpc>
              <a:spcBef>
                <a:spcPts val="20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2pPr>
            <a:lvl3pPr marL="1371600" marR="0" lvl="2" indent="-304800" algn="l" rtl="0">
              <a:lnSpc>
                <a:spcPct val="90000"/>
              </a:lnSpc>
              <a:spcBef>
                <a:spcPts val="200"/>
              </a:spcBef>
              <a:spcAft>
                <a:spcPts val="0"/>
              </a:spcAft>
              <a:buClr>
                <a:schemeClr val="accent1"/>
              </a:buClr>
              <a:buSzPts val="1200"/>
              <a:buFont typeface="Noto Sans Symbols"/>
              <a:buChar char="●"/>
              <a:defRPr sz="1200" b="0" i="0" u="none" strike="noStrike" cap="none">
                <a:solidFill>
                  <a:srgbClr val="595959"/>
                </a:solidFill>
                <a:latin typeface="Corbel"/>
                <a:ea typeface="Corbel"/>
                <a:cs typeface="Corbel"/>
                <a:sym typeface="Corbel"/>
              </a:defRPr>
            </a:lvl3pPr>
            <a:lvl4pPr marL="1828800" marR="0" lvl="3" indent="-298450" algn="l" rtl="0">
              <a:lnSpc>
                <a:spcPct val="90000"/>
              </a:lnSpc>
              <a:spcBef>
                <a:spcPts val="200"/>
              </a:spcBef>
              <a:spcAft>
                <a:spcPts val="0"/>
              </a:spcAft>
              <a:buClr>
                <a:schemeClr val="accent1"/>
              </a:buClr>
              <a:buSzPts val="1100"/>
              <a:buFont typeface="Noto Sans Symbols"/>
              <a:buChar char="●"/>
              <a:defRPr sz="1100" b="0" i="0" u="none" strike="noStrike" cap="none">
                <a:solidFill>
                  <a:srgbClr val="595959"/>
                </a:solidFill>
                <a:latin typeface="Corbel"/>
                <a:ea typeface="Corbel"/>
                <a:cs typeface="Corbel"/>
                <a:sym typeface="Corbel"/>
              </a:defRPr>
            </a:lvl4pPr>
            <a:lvl5pPr marL="2286000" marR="0" lvl="4" indent="-298450" algn="l" rtl="0">
              <a:lnSpc>
                <a:spcPct val="90000"/>
              </a:lnSpc>
              <a:spcBef>
                <a:spcPts val="200"/>
              </a:spcBef>
              <a:spcAft>
                <a:spcPts val="0"/>
              </a:spcAft>
              <a:buClr>
                <a:schemeClr val="accent1"/>
              </a:buClr>
              <a:buSzPts val="1100"/>
              <a:buFont typeface="Noto Sans Symbols"/>
              <a:buChar char="●"/>
              <a:defRPr sz="1100" b="0" i="0" u="none" strike="noStrike" cap="none">
                <a:solidFill>
                  <a:srgbClr val="595959"/>
                </a:solidFill>
                <a:latin typeface="Corbel"/>
                <a:ea typeface="Corbel"/>
                <a:cs typeface="Corbel"/>
                <a:sym typeface="Corbel"/>
              </a:defRPr>
            </a:lvl5pPr>
            <a:lvl6pPr marL="2743200" marR="0" lvl="5" indent="-298450" algn="l" rtl="0">
              <a:lnSpc>
                <a:spcPct val="90000"/>
              </a:lnSpc>
              <a:spcBef>
                <a:spcPts val="200"/>
              </a:spcBef>
              <a:spcAft>
                <a:spcPts val="0"/>
              </a:spcAft>
              <a:buClr>
                <a:schemeClr val="accent1"/>
              </a:buClr>
              <a:buSzPts val="1100"/>
              <a:buFont typeface="Noto Sans Symbols"/>
              <a:buChar char="●"/>
              <a:defRPr sz="1100" b="0" i="0" u="none" strike="noStrike" cap="none">
                <a:solidFill>
                  <a:srgbClr val="595959"/>
                </a:solidFill>
                <a:latin typeface="Corbel"/>
                <a:ea typeface="Corbel"/>
                <a:cs typeface="Corbel"/>
                <a:sym typeface="Corbel"/>
              </a:defRPr>
            </a:lvl6pPr>
            <a:lvl7pPr marL="3200400" marR="0" lvl="6" indent="-298450" algn="l" rtl="0">
              <a:lnSpc>
                <a:spcPct val="90000"/>
              </a:lnSpc>
              <a:spcBef>
                <a:spcPts val="200"/>
              </a:spcBef>
              <a:spcAft>
                <a:spcPts val="0"/>
              </a:spcAft>
              <a:buClr>
                <a:schemeClr val="accent1"/>
              </a:buClr>
              <a:buSzPts val="1100"/>
              <a:buFont typeface="Noto Sans Symbols"/>
              <a:buChar char="●"/>
              <a:defRPr sz="1100" b="0" i="0" u="none" strike="noStrike" cap="none">
                <a:solidFill>
                  <a:srgbClr val="595959"/>
                </a:solidFill>
                <a:latin typeface="Corbel"/>
                <a:ea typeface="Corbel"/>
                <a:cs typeface="Corbel"/>
                <a:sym typeface="Corbel"/>
              </a:defRPr>
            </a:lvl7pPr>
            <a:lvl8pPr marL="3657600" marR="0" lvl="7" indent="-298450" algn="l" rtl="0">
              <a:lnSpc>
                <a:spcPct val="90000"/>
              </a:lnSpc>
              <a:spcBef>
                <a:spcPts val="200"/>
              </a:spcBef>
              <a:spcAft>
                <a:spcPts val="0"/>
              </a:spcAft>
              <a:buClr>
                <a:schemeClr val="accent1"/>
              </a:buClr>
              <a:buSzPts val="1100"/>
              <a:buFont typeface="Noto Sans Symbols"/>
              <a:buChar char="●"/>
              <a:defRPr sz="1100" b="0" i="0" u="none" strike="noStrike" cap="none">
                <a:solidFill>
                  <a:srgbClr val="595959"/>
                </a:solidFill>
                <a:latin typeface="Corbel"/>
                <a:ea typeface="Corbel"/>
                <a:cs typeface="Corbel"/>
                <a:sym typeface="Corbel"/>
              </a:defRPr>
            </a:lvl8pPr>
            <a:lvl9pPr marL="4114800" marR="0" lvl="8" indent="-298450" algn="l" rtl="0">
              <a:lnSpc>
                <a:spcPct val="90000"/>
              </a:lnSpc>
              <a:spcBef>
                <a:spcPts val="200"/>
              </a:spcBef>
              <a:spcAft>
                <a:spcPts val="200"/>
              </a:spcAft>
              <a:buClr>
                <a:schemeClr val="accent1"/>
              </a:buClr>
              <a:buSzPts val="1100"/>
              <a:buFont typeface="Noto Sans Symbols"/>
              <a:buChar char="●"/>
              <a:defRPr sz="1100" b="0" i="0" u="none" strike="noStrike" cap="none">
                <a:solidFill>
                  <a:srgbClr val="595959"/>
                </a:solidFill>
                <a:latin typeface="Corbel"/>
                <a:ea typeface="Corbel"/>
                <a:cs typeface="Corbel"/>
                <a:sym typeface="Corbel"/>
              </a:defRPr>
            </a:lvl9pPr>
          </a:lstStyle>
          <a:p>
            <a:endParaRPr/>
          </a:p>
        </p:txBody>
      </p:sp>
      <p:sp>
        <p:nvSpPr>
          <p:cNvPr id="80" name="Google Shape;80;p12"/>
          <p:cNvSpPr txBox="1">
            <a:spLocks noGrp="1"/>
          </p:cNvSpPr>
          <p:nvPr>
            <p:ph type="dt" idx="10"/>
          </p:nvPr>
        </p:nvSpPr>
        <p:spPr>
          <a:xfrm>
            <a:off x="196849"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800" b="0" i="0" u="none" strike="noStrike" cap="none">
                <a:solidFill>
                  <a:srgbClr val="7F7F7F"/>
                </a:solidFill>
                <a:latin typeface="Corbel"/>
                <a:ea typeface="Corbel"/>
                <a:cs typeface="Corbel"/>
                <a:sym typeface="Corbel"/>
              </a:defRPr>
            </a:lvl1pPr>
            <a:lvl2pPr marR="0" lvl="1" algn="l" rtl="0">
              <a:spcBef>
                <a:spcPts val="0"/>
              </a:spcBef>
              <a:spcAft>
                <a:spcPts val="0"/>
              </a:spcAft>
              <a:buSzPts val="1100"/>
              <a:buNone/>
              <a:defRPr sz="1400" b="0" i="0" u="none" strike="noStrike" cap="none">
                <a:solidFill>
                  <a:schemeClr val="dk1"/>
                </a:solidFill>
                <a:latin typeface="Corbel"/>
                <a:ea typeface="Corbel"/>
                <a:cs typeface="Corbel"/>
                <a:sym typeface="Corbel"/>
              </a:defRPr>
            </a:lvl2pPr>
            <a:lvl3pPr marR="0" lvl="2" algn="l" rtl="0">
              <a:spcBef>
                <a:spcPts val="0"/>
              </a:spcBef>
              <a:spcAft>
                <a:spcPts val="0"/>
              </a:spcAft>
              <a:buSzPts val="1100"/>
              <a:buNone/>
              <a:defRPr sz="1400" b="0" i="0" u="none" strike="noStrike" cap="none">
                <a:solidFill>
                  <a:schemeClr val="dk1"/>
                </a:solidFill>
                <a:latin typeface="Corbel"/>
                <a:ea typeface="Corbel"/>
                <a:cs typeface="Corbel"/>
                <a:sym typeface="Corbel"/>
              </a:defRPr>
            </a:lvl3pPr>
            <a:lvl4pPr marR="0" lvl="3" algn="l" rtl="0">
              <a:spcBef>
                <a:spcPts val="0"/>
              </a:spcBef>
              <a:spcAft>
                <a:spcPts val="0"/>
              </a:spcAft>
              <a:buSzPts val="1100"/>
              <a:buNone/>
              <a:defRPr sz="1400" b="0" i="0" u="none" strike="noStrike" cap="none">
                <a:solidFill>
                  <a:schemeClr val="dk1"/>
                </a:solidFill>
                <a:latin typeface="Corbel"/>
                <a:ea typeface="Corbel"/>
                <a:cs typeface="Corbel"/>
                <a:sym typeface="Corbel"/>
              </a:defRPr>
            </a:lvl4pPr>
            <a:lvl5pPr marR="0" lvl="4" algn="l" rtl="0">
              <a:spcBef>
                <a:spcPts val="0"/>
              </a:spcBef>
              <a:spcAft>
                <a:spcPts val="0"/>
              </a:spcAft>
              <a:buSzPts val="1100"/>
              <a:buNone/>
              <a:defRPr sz="1400" b="0" i="0" u="none" strike="noStrike" cap="none">
                <a:solidFill>
                  <a:schemeClr val="dk1"/>
                </a:solidFill>
                <a:latin typeface="Corbel"/>
                <a:ea typeface="Corbel"/>
                <a:cs typeface="Corbel"/>
                <a:sym typeface="Corbel"/>
              </a:defRPr>
            </a:lvl5pPr>
            <a:lvl6pPr marR="0" lvl="5" algn="l" rtl="0">
              <a:spcBef>
                <a:spcPts val="0"/>
              </a:spcBef>
              <a:spcAft>
                <a:spcPts val="0"/>
              </a:spcAft>
              <a:buSzPts val="1100"/>
              <a:buNone/>
              <a:defRPr sz="1400" b="0" i="0" u="none" strike="noStrike" cap="none">
                <a:solidFill>
                  <a:schemeClr val="dk1"/>
                </a:solidFill>
                <a:latin typeface="Corbel"/>
                <a:ea typeface="Corbel"/>
                <a:cs typeface="Corbel"/>
                <a:sym typeface="Corbel"/>
              </a:defRPr>
            </a:lvl6pPr>
            <a:lvl7pPr marR="0" lvl="6" algn="l" rtl="0">
              <a:spcBef>
                <a:spcPts val="0"/>
              </a:spcBef>
              <a:spcAft>
                <a:spcPts val="0"/>
              </a:spcAft>
              <a:buSzPts val="1100"/>
              <a:buNone/>
              <a:defRPr sz="1400" b="0" i="0" u="none" strike="noStrike" cap="none">
                <a:solidFill>
                  <a:schemeClr val="dk1"/>
                </a:solidFill>
                <a:latin typeface="Corbel"/>
                <a:ea typeface="Corbel"/>
                <a:cs typeface="Corbel"/>
                <a:sym typeface="Corbel"/>
              </a:defRPr>
            </a:lvl7pPr>
            <a:lvl8pPr marR="0" lvl="7" algn="l" rtl="0">
              <a:spcBef>
                <a:spcPts val="0"/>
              </a:spcBef>
              <a:spcAft>
                <a:spcPts val="0"/>
              </a:spcAft>
              <a:buSzPts val="1100"/>
              <a:buNone/>
              <a:defRPr sz="1400" b="0" i="0" u="none" strike="noStrike" cap="none">
                <a:solidFill>
                  <a:schemeClr val="dk1"/>
                </a:solidFill>
                <a:latin typeface="Corbel"/>
                <a:ea typeface="Corbel"/>
                <a:cs typeface="Corbel"/>
                <a:sym typeface="Corbel"/>
              </a:defRPr>
            </a:lvl8pPr>
            <a:lvl9pPr marR="0" lvl="8" algn="l" rtl="0">
              <a:spcBef>
                <a:spcPts val="0"/>
              </a:spcBef>
              <a:spcAft>
                <a:spcPts val="0"/>
              </a:spcAft>
              <a:buSzPts val="1100"/>
              <a:buNone/>
              <a:defRPr sz="1400" b="0" i="0" u="none" strike="noStrike" cap="none">
                <a:solidFill>
                  <a:schemeClr val="dk1"/>
                </a:solidFill>
                <a:latin typeface="Corbel"/>
                <a:ea typeface="Corbel"/>
                <a:cs typeface="Corbel"/>
                <a:sym typeface="Corbel"/>
              </a:defRPr>
            </a:lvl9pPr>
          </a:lstStyle>
          <a:p>
            <a:endParaRPr/>
          </a:p>
        </p:txBody>
      </p:sp>
      <p:sp>
        <p:nvSpPr>
          <p:cNvPr id="81" name="Google Shape;81;p12"/>
          <p:cNvSpPr txBox="1">
            <a:spLocks noGrp="1"/>
          </p:cNvSpPr>
          <p:nvPr>
            <p:ph type="ftr" idx="11"/>
          </p:nvPr>
        </p:nvSpPr>
        <p:spPr>
          <a:xfrm>
            <a:off x="2901951" y="4767263"/>
            <a:ext cx="44337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800" b="0" i="0" u="none" strike="noStrike" cap="none">
                <a:solidFill>
                  <a:srgbClr val="7F7F7F"/>
                </a:solidFill>
                <a:latin typeface="Corbel"/>
                <a:ea typeface="Corbel"/>
                <a:cs typeface="Corbel"/>
                <a:sym typeface="Corbel"/>
              </a:defRPr>
            </a:lvl1pPr>
            <a:lvl2pPr marR="0" lvl="1" algn="l" rtl="0">
              <a:spcBef>
                <a:spcPts val="0"/>
              </a:spcBef>
              <a:spcAft>
                <a:spcPts val="0"/>
              </a:spcAft>
              <a:buSzPts val="1100"/>
              <a:buNone/>
              <a:defRPr sz="1400" b="0" i="0" u="none" strike="noStrike" cap="none">
                <a:solidFill>
                  <a:schemeClr val="dk1"/>
                </a:solidFill>
                <a:latin typeface="Corbel"/>
                <a:ea typeface="Corbel"/>
                <a:cs typeface="Corbel"/>
                <a:sym typeface="Corbel"/>
              </a:defRPr>
            </a:lvl2pPr>
            <a:lvl3pPr marR="0" lvl="2" algn="l" rtl="0">
              <a:spcBef>
                <a:spcPts val="0"/>
              </a:spcBef>
              <a:spcAft>
                <a:spcPts val="0"/>
              </a:spcAft>
              <a:buSzPts val="1100"/>
              <a:buNone/>
              <a:defRPr sz="1400" b="0" i="0" u="none" strike="noStrike" cap="none">
                <a:solidFill>
                  <a:schemeClr val="dk1"/>
                </a:solidFill>
                <a:latin typeface="Corbel"/>
                <a:ea typeface="Corbel"/>
                <a:cs typeface="Corbel"/>
                <a:sym typeface="Corbel"/>
              </a:defRPr>
            </a:lvl3pPr>
            <a:lvl4pPr marR="0" lvl="3" algn="l" rtl="0">
              <a:spcBef>
                <a:spcPts val="0"/>
              </a:spcBef>
              <a:spcAft>
                <a:spcPts val="0"/>
              </a:spcAft>
              <a:buSzPts val="1100"/>
              <a:buNone/>
              <a:defRPr sz="1400" b="0" i="0" u="none" strike="noStrike" cap="none">
                <a:solidFill>
                  <a:schemeClr val="dk1"/>
                </a:solidFill>
                <a:latin typeface="Corbel"/>
                <a:ea typeface="Corbel"/>
                <a:cs typeface="Corbel"/>
                <a:sym typeface="Corbel"/>
              </a:defRPr>
            </a:lvl4pPr>
            <a:lvl5pPr marR="0" lvl="4" algn="l" rtl="0">
              <a:spcBef>
                <a:spcPts val="0"/>
              </a:spcBef>
              <a:spcAft>
                <a:spcPts val="0"/>
              </a:spcAft>
              <a:buSzPts val="1100"/>
              <a:buNone/>
              <a:defRPr sz="1400" b="0" i="0" u="none" strike="noStrike" cap="none">
                <a:solidFill>
                  <a:schemeClr val="dk1"/>
                </a:solidFill>
                <a:latin typeface="Corbel"/>
                <a:ea typeface="Corbel"/>
                <a:cs typeface="Corbel"/>
                <a:sym typeface="Corbel"/>
              </a:defRPr>
            </a:lvl5pPr>
            <a:lvl6pPr marR="0" lvl="5" algn="l" rtl="0">
              <a:spcBef>
                <a:spcPts val="0"/>
              </a:spcBef>
              <a:spcAft>
                <a:spcPts val="0"/>
              </a:spcAft>
              <a:buSzPts val="1100"/>
              <a:buNone/>
              <a:defRPr sz="1400" b="0" i="0" u="none" strike="noStrike" cap="none">
                <a:solidFill>
                  <a:schemeClr val="dk1"/>
                </a:solidFill>
                <a:latin typeface="Corbel"/>
                <a:ea typeface="Corbel"/>
                <a:cs typeface="Corbel"/>
                <a:sym typeface="Corbel"/>
              </a:defRPr>
            </a:lvl6pPr>
            <a:lvl7pPr marR="0" lvl="6" algn="l" rtl="0">
              <a:spcBef>
                <a:spcPts val="0"/>
              </a:spcBef>
              <a:spcAft>
                <a:spcPts val="0"/>
              </a:spcAft>
              <a:buSzPts val="1100"/>
              <a:buNone/>
              <a:defRPr sz="1400" b="0" i="0" u="none" strike="noStrike" cap="none">
                <a:solidFill>
                  <a:schemeClr val="dk1"/>
                </a:solidFill>
                <a:latin typeface="Corbel"/>
                <a:ea typeface="Corbel"/>
                <a:cs typeface="Corbel"/>
                <a:sym typeface="Corbel"/>
              </a:defRPr>
            </a:lvl7pPr>
            <a:lvl8pPr marR="0" lvl="7" algn="l" rtl="0">
              <a:spcBef>
                <a:spcPts val="0"/>
              </a:spcBef>
              <a:spcAft>
                <a:spcPts val="0"/>
              </a:spcAft>
              <a:buSzPts val="1100"/>
              <a:buNone/>
              <a:defRPr sz="1400" b="0" i="0" u="none" strike="noStrike" cap="none">
                <a:solidFill>
                  <a:schemeClr val="dk1"/>
                </a:solidFill>
                <a:latin typeface="Corbel"/>
                <a:ea typeface="Corbel"/>
                <a:cs typeface="Corbel"/>
                <a:sym typeface="Corbel"/>
              </a:defRPr>
            </a:lvl8pPr>
            <a:lvl9pPr marR="0" lvl="8" algn="l" rtl="0">
              <a:spcBef>
                <a:spcPts val="0"/>
              </a:spcBef>
              <a:spcAft>
                <a:spcPts val="0"/>
              </a:spcAft>
              <a:buSzPts val="1100"/>
              <a:buNone/>
              <a:defRPr sz="1400" b="0" i="0" u="none" strike="noStrike" cap="none">
                <a:solidFill>
                  <a:schemeClr val="dk1"/>
                </a:solidFill>
                <a:latin typeface="Corbel"/>
                <a:ea typeface="Corbel"/>
                <a:cs typeface="Corbel"/>
                <a:sym typeface="Corbel"/>
              </a:defRPr>
            </a:lvl9pPr>
          </a:lstStyle>
          <a:p>
            <a:endParaRPr/>
          </a:p>
        </p:txBody>
      </p:sp>
      <p:sp>
        <p:nvSpPr>
          <p:cNvPr id="82" name="Google Shape;82;p12"/>
          <p:cNvSpPr txBox="1">
            <a:spLocks noGrp="1"/>
          </p:cNvSpPr>
          <p:nvPr>
            <p:ph type="sldNum" idx="12"/>
          </p:nvPr>
        </p:nvSpPr>
        <p:spPr>
          <a:xfrm>
            <a:off x="7975601" y="4767263"/>
            <a:ext cx="11481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1" i="0" u="none" strike="noStrike" cap="none">
                <a:solidFill>
                  <a:schemeClr val="accent1"/>
                </a:solidFill>
                <a:latin typeface="Corbel"/>
                <a:ea typeface="Corbel"/>
                <a:cs typeface="Corbel"/>
                <a:sym typeface="Corbel"/>
              </a:defRPr>
            </a:lvl1pPr>
            <a:lvl2pPr marL="0" marR="0" lvl="1" indent="0" algn="r" rtl="0">
              <a:spcBef>
                <a:spcPts val="0"/>
              </a:spcBef>
              <a:buNone/>
              <a:defRPr sz="900" b="1" i="0" u="none" strike="noStrike" cap="none">
                <a:solidFill>
                  <a:schemeClr val="accent1"/>
                </a:solidFill>
                <a:latin typeface="Corbel"/>
                <a:ea typeface="Corbel"/>
                <a:cs typeface="Corbel"/>
                <a:sym typeface="Corbel"/>
              </a:defRPr>
            </a:lvl2pPr>
            <a:lvl3pPr marL="0" marR="0" lvl="2" indent="0" algn="r" rtl="0">
              <a:spcBef>
                <a:spcPts val="0"/>
              </a:spcBef>
              <a:buNone/>
              <a:defRPr sz="900" b="1" i="0" u="none" strike="noStrike" cap="none">
                <a:solidFill>
                  <a:schemeClr val="accent1"/>
                </a:solidFill>
                <a:latin typeface="Corbel"/>
                <a:ea typeface="Corbel"/>
                <a:cs typeface="Corbel"/>
                <a:sym typeface="Corbel"/>
              </a:defRPr>
            </a:lvl3pPr>
            <a:lvl4pPr marL="0" marR="0" lvl="3" indent="0" algn="r" rtl="0">
              <a:spcBef>
                <a:spcPts val="0"/>
              </a:spcBef>
              <a:buNone/>
              <a:defRPr sz="900" b="1" i="0" u="none" strike="noStrike" cap="none">
                <a:solidFill>
                  <a:schemeClr val="accent1"/>
                </a:solidFill>
                <a:latin typeface="Corbel"/>
                <a:ea typeface="Corbel"/>
                <a:cs typeface="Corbel"/>
                <a:sym typeface="Corbel"/>
              </a:defRPr>
            </a:lvl4pPr>
            <a:lvl5pPr marL="0" marR="0" lvl="4" indent="0" algn="r" rtl="0">
              <a:spcBef>
                <a:spcPts val="0"/>
              </a:spcBef>
              <a:buNone/>
              <a:defRPr sz="900" b="1" i="0" u="none" strike="noStrike" cap="none">
                <a:solidFill>
                  <a:schemeClr val="accent1"/>
                </a:solidFill>
                <a:latin typeface="Corbel"/>
                <a:ea typeface="Corbel"/>
                <a:cs typeface="Corbel"/>
                <a:sym typeface="Corbel"/>
              </a:defRPr>
            </a:lvl5pPr>
            <a:lvl6pPr marL="0" marR="0" lvl="5" indent="0" algn="r" rtl="0">
              <a:spcBef>
                <a:spcPts val="0"/>
              </a:spcBef>
              <a:buNone/>
              <a:defRPr sz="900" b="1" i="0" u="none" strike="noStrike" cap="none">
                <a:solidFill>
                  <a:schemeClr val="accent1"/>
                </a:solidFill>
                <a:latin typeface="Corbel"/>
                <a:ea typeface="Corbel"/>
                <a:cs typeface="Corbel"/>
                <a:sym typeface="Corbel"/>
              </a:defRPr>
            </a:lvl6pPr>
            <a:lvl7pPr marL="0" marR="0" lvl="6" indent="0" algn="r" rtl="0">
              <a:spcBef>
                <a:spcPts val="0"/>
              </a:spcBef>
              <a:buNone/>
              <a:defRPr sz="900" b="1" i="0" u="none" strike="noStrike" cap="none">
                <a:solidFill>
                  <a:schemeClr val="accent1"/>
                </a:solidFill>
                <a:latin typeface="Corbel"/>
                <a:ea typeface="Corbel"/>
                <a:cs typeface="Corbel"/>
                <a:sym typeface="Corbel"/>
              </a:defRPr>
            </a:lvl7pPr>
            <a:lvl8pPr marL="0" marR="0" lvl="7" indent="0" algn="r" rtl="0">
              <a:spcBef>
                <a:spcPts val="0"/>
              </a:spcBef>
              <a:buNone/>
              <a:defRPr sz="900" b="1" i="0" u="none" strike="noStrike" cap="none">
                <a:solidFill>
                  <a:schemeClr val="accent1"/>
                </a:solidFill>
                <a:latin typeface="Corbel"/>
                <a:ea typeface="Corbel"/>
                <a:cs typeface="Corbel"/>
                <a:sym typeface="Corbel"/>
              </a:defRPr>
            </a:lvl8pPr>
            <a:lvl9pPr marL="0" marR="0" lvl="8" indent="0" algn="r" rtl="0">
              <a:spcBef>
                <a:spcPts val="0"/>
              </a:spcBef>
              <a:buNone/>
              <a:defRPr sz="9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JM"/>
              <a:t>‹#›</a:t>
            </a:fld>
            <a:endParaRPr/>
          </a:p>
        </p:txBody>
      </p:sp>
    </p:spTree>
  </p:cSld>
  <p:clrMap bg1="lt1" tx1="dk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4"/>
        <p:cNvGrpSpPr/>
        <p:nvPr/>
      </p:nvGrpSpPr>
      <p:grpSpPr>
        <a:xfrm>
          <a:off x="0" y="0"/>
          <a:ext cx="0" cy="0"/>
          <a:chOff x="0" y="0"/>
          <a:chExt cx="0" cy="0"/>
        </a:xfrm>
      </p:grpSpPr>
      <p:sp>
        <p:nvSpPr>
          <p:cNvPr id="165" name="Google Shape;165;p26"/>
          <p:cNvSpPr/>
          <p:nvPr/>
        </p:nvSpPr>
        <p:spPr>
          <a:xfrm>
            <a:off x="1" y="569214"/>
            <a:ext cx="2582700" cy="3998100"/>
          </a:xfrm>
          <a:prstGeom prst="rect">
            <a:avLst/>
          </a:prstGeom>
          <a:solidFill>
            <a:schemeClr val="accent1"/>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66" name="Google Shape;166;p26"/>
          <p:cNvSpPr txBox="1">
            <a:spLocks noGrp="1"/>
          </p:cNvSpPr>
          <p:nvPr>
            <p:ph type="title"/>
          </p:nvPr>
        </p:nvSpPr>
        <p:spPr>
          <a:xfrm>
            <a:off x="189689" y="842878"/>
            <a:ext cx="2210700" cy="34509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rgbClr val="FFFFFF"/>
              </a:buClr>
              <a:buSzPts val="2700"/>
              <a:buFont typeface="Corbel"/>
              <a:buNone/>
              <a:defRPr sz="2700" b="0" i="0" u="none" strike="noStrike" cap="none">
                <a:solidFill>
                  <a:srgbClr val="FFFFFF"/>
                </a:solidFill>
                <a:latin typeface="Corbel"/>
                <a:ea typeface="Corbel"/>
                <a:cs typeface="Corbel"/>
                <a:sym typeface="Corbe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67" name="Google Shape;167;p26"/>
          <p:cNvSpPr/>
          <p:nvPr/>
        </p:nvSpPr>
        <p:spPr>
          <a:xfrm>
            <a:off x="8861898" y="569214"/>
            <a:ext cx="288000" cy="3998100"/>
          </a:xfrm>
          <a:prstGeom prst="rect">
            <a:avLst/>
          </a:prstGeom>
          <a:solidFill>
            <a:srgbClr val="C8C8C8">
              <a:alpha val="49020"/>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68" name="Google Shape;168;p26"/>
          <p:cNvSpPr txBox="1">
            <a:spLocks noGrp="1"/>
          </p:cNvSpPr>
          <p:nvPr>
            <p:ph type="body" idx="1"/>
          </p:nvPr>
        </p:nvSpPr>
        <p:spPr>
          <a:xfrm>
            <a:off x="2901951" y="648081"/>
            <a:ext cx="5486400" cy="3840600"/>
          </a:xfrm>
          <a:prstGeom prst="rect">
            <a:avLst/>
          </a:prstGeom>
          <a:noFill/>
          <a:ln>
            <a:noFill/>
          </a:ln>
        </p:spPr>
        <p:txBody>
          <a:bodyPr spcFirstLastPara="1" wrap="square" lIns="68575" tIns="34275" rIns="68575" bIns="34275" anchor="ctr" anchorCtr="0">
            <a:noAutofit/>
          </a:bodyPr>
          <a:lstStyle>
            <a:lvl1pPr marL="457200" marR="0" lvl="0" indent="-323850" algn="l" rtl="0">
              <a:lnSpc>
                <a:spcPct val="90000"/>
              </a:lnSpc>
              <a:spcBef>
                <a:spcPts val="900"/>
              </a:spcBef>
              <a:spcAft>
                <a:spcPts val="0"/>
              </a:spcAft>
              <a:buClr>
                <a:schemeClr val="accent1"/>
              </a:buClr>
              <a:buSzPts val="1500"/>
              <a:buFont typeface="Noto Sans Symbols"/>
              <a:buChar char="●"/>
              <a:defRPr sz="1500" b="0" i="0" u="none" strike="noStrike" cap="none">
                <a:solidFill>
                  <a:srgbClr val="595959"/>
                </a:solidFill>
                <a:latin typeface="Corbel"/>
                <a:ea typeface="Corbel"/>
                <a:cs typeface="Corbel"/>
                <a:sym typeface="Corbel"/>
              </a:defRPr>
            </a:lvl1pPr>
            <a:lvl2pPr marL="914400" marR="0" lvl="1" indent="-317500" algn="l" rtl="0">
              <a:lnSpc>
                <a:spcPct val="90000"/>
              </a:lnSpc>
              <a:spcBef>
                <a:spcPts val="20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2pPr>
            <a:lvl3pPr marL="1371600" marR="0" lvl="2" indent="-304800" algn="l" rtl="0">
              <a:lnSpc>
                <a:spcPct val="90000"/>
              </a:lnSpc>
              <a:spcBef>
                <a:spcPts val="200"/>
              </a:spcBef>
              <a:spcAft>
                <a:spcPts val="0"/>
              </a:spcAft>
              <a:buClr>
                <a:schemeClr val="accent1"/>
              </a:buClr>
              <a:buSzPts val="1200"/>
              <a:buFont typeface="Noto Sans Symbols"/>
              <a:buChar char="●"/>
              <a:defRPr sz="1200" b="0" i="0" u="none" strike="noStrike" cap="none">
                <a:solidFill>
                  <a:srgbClr val="595959"/>
                </a:solidFill>
                <a:latin typeface="Corbel"/>
                <a:ea typeface="Corbel"/>
                <a:cs typeface="Corbel"/>
                <a:sym typeface="Corbel"/>
              </a:defRPr>
            </a:lvl3pPr>
            <a:lvl4pPr marL="1828800" marR="0" lvl="3" indent="-298450" algn="l" rtl="0">
              <a:lnSpc>
                <a:spcPct val="90000"/>
              </a:lnSpc>
              <a:spcBef>
                <a:spcPts val="200"/>
              </a:spcBef>
              <a:spcAft>
                <a:spcPts val="0"/>
              </a:spcAft>
              <a:buClr>
                <a:schemeClr val="accent1"/>
              </a:buClr>
              <a:buSzPts val="1100"/>
              <a:buFont typeface="Noto Sans Symbols"/>
              <a:buChar char="●"/>
              <a:defRPr sz="1100" b="0" i="0" u="none" strike="noStrike" cap="none">
                <a:solidFill>
                  <a:srgbClr val="595959"/>
                </a:solidFill>
                <a:latin typeface="Corbel"/>
                <a:ea typeface="Corbel"/>
                <a:cs typeface="Corbel"/>
                <a:sym typeface="Corbel"/>
              </a:defRPr>
            </a:lvl4pPr>
            <a:lvl5pPr marL="2286000" marR="0" lvl="4" indent="-298450" algn="l" rtl="0">
              <a:lnSpc>
                <a:spcPct val="90000"/>
              </a:lnSpc>
              <a:spcBef>
                <a:spcPts val="200"/>
              </a:spcBef>
              <a:spcAft>
                <a:spcPts val="0"/>
              </a:spcAft>
              <a:buClr>
                <a:schemeClr val="accent1"/>
              </a:buClr>
              <a:buSzPts val="1100"/>
              <a:buFont typeface="Noto Sans Symbols"/>
              <a:buChar char="●"/>
              <a:defRPr sz="1100" b="0" i="0" u="none" strike="noStrike" cap="none">
                <a:solidFill>
                  <a:srgbClr val="595959"/>
                </a:solidFill>
                <a:latin typeface="Corbel"/>
                <a:ea typeface="Corbel"/>
                <a:cs typeface="Corbel"/>
                <a:sym typeface="Corbel"/>
              </a:defRPr>
            </a:lvl5pPr>
            <a:lvl6pPr marL="2743200" marR="0" lvl="5" indent="-298450" algn="l" rtl="0">
              <a:lnSpc>
                <a:spcPct val="90000"/>
              </a:lnSpc>
              <a:spcBef>
                <a:spcPts val="200"/>
              </a:spcBef>
              <a:spcAft>
                <a:spcPts val="0"/>
              </a:spcAft>
              <a:buClr>
                <a:schemeClr val="accent1"/>
              </a:buClr>
              <a:buSzPts val="1100"/>
              <a:buFont typeface="Noto Sans Symbols"/>
              <a:buChar char="●"/>
              <a:defRPr sz="1100" b="0" i="0" u="none" strike="noStrike" cap="none">
                <a:solidFill>
                  <a:srgbClr val="595959"/>
                </a:solidFill>
                <a:latin typeface="Corbel"/>
                <a:ea typeface="Corbel"/>
                <a:cs typeface="Corbel"/>
                <a:sym typeface="Corbel"/>
              </a:defRPr>
            </a:lvl6pPr>
            <a:lvl7pPr marL="3200400" marR="0" lvl="6" indent="-298450" algn="l" rtl="0">
              <a:lnSpc>
                <a:spcPct val="90000"/>
              </a:lnSpc>
              <a:spcBef>
                <a:spcPts val="200"/>
              </a:spcBef>
              <a:spcAft>
                <a:spcPts val="0"/>
              </a:spcAft>
              <a:buClr>
                <a:schemeClr val="accent1"/>
              </a:buClr>
              <a:buSzPts val="1100"/>
              <a:buFont typeface="Noto Sans Symbols"/>
              <a:buChar char="●"/>
              <a:defRPr sz="1100" b="0" i="0" u="none" strike="noStrike" cap="none">
                <a:solidFill>
                  <a:srgbClr val="595959"/>
                </a:solidFill>
                <a:latin typeface="Corbel"/>
                <a:ea typeface="Corbel"/>
                <a:cs typeface="Corbel"/>
                <a:sym typeface="Corbel"/>
              </a:defRPr>
            </a:lvl7pPr>
            <a:lvl8pPr marL="3657600" marR="0" lvl="7" indent="-298450" algn="l" rtl="0">
              <a:lnSpc>
                <a:spcPct val="90000"/>
              </a:lnSpc>
              <a:spcBef>
                <a:spcPts val="200"/>
              </a:spcBef>
              <a:spcAft>
                <a:spcPts val="0"/>
              </a:spcAft>
              <a:buClr>
                <a:schemeClr val="accent1"/>
              </a:buClr>
              <a:buSzPts val="1100"/>
              <a:buFont typeface="Noto Sans Symbols"/>
              <a:buChar char="●"/>
              <a:defRPr sz="1100" b="0" i="0" u="none" strike="noStrike" cap="none">
                <a:solidFill>
                  <a:srgbClr val="595959"/>
                </a:solidFill>
                <a:latin typeface="Corbel"/>
                <a:ea typeface="Corbel"/>
                <a:cs typeface="Corbel"/>
                <a:sym typeface="Corbel"/>
              </a:defRPr>
            </a:lvl8pPr>
            <a:lvl9pPr marL="4114800" marR="0" lvl="8" indent="-298450" algn="l" rtl="0">
              <a:lnSpc>
                <a:spcPct val="90000"/>
              </a:lnSpc>
              <a:spcBef>
                <a:spcPts val="200"/>
              </a:spcBef>
              <a:spcAft>
                <a:spcPts val="200"/>
              </a:spcAft>
              <a:buClr>
                <a:schemeClr val="accent1"/>
              </a:buClr>
              <a:buSzPts val="1100"/>
              <a:buFont typeface="Noto Sans Symbols"/>
              <a:buChar char="●"/>
              <a:defRPr sz="1100" b="0" i="0" u="none" strike="noStrike" cap="none">
                <a:solidFill>
                  <a:srgbClr val="595959"/>
                </a:solidFill>
                <a:latin typeface="Corbel"/>
                <a:ea typeface="Corbel"/>
                <a:cs typeface="Corbel"/>
                <a:sym typeface="Corbel"/>
              </a:defRPr>
            </a:lvl9pPr>
          </a:lstStyle>
          <a:p>
            <a:endParaRPr/>
          </a:p>
        </p:txBody>
      </p:sp>
      <p:sp>
        <p:nvSpPr>
          <p:cNvPr id="169" name="Google Shape;169;p26"/>
          <p:cNvSpPr txBox="1">
            <a:spLocks noGrp="1"/>
          </p:cNvSpPr>
          <p:nvPr>
            <p:ph type="dt" idx="10"/>
          </p:nvPr>
        </p:nvSpPr>
        <p:spPr>
          <a:xfrm>
            <a:off x="196849"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800" b="0" i="0" u="none" strike="noStrike" cap="none">
                <a:solidFill>
                  <a:srgbClr val="7F7F7F"/>
                </a:solidFill>
                <a:latin typeface="Corbel"/>
                <a:ea typeface="Corbel"/>
                <a:cs typeface="Corbel"/>
                <a:sym typeface="Corbe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orbel"/>
                <a:ea typeface="Corbel"/>
                <a:cs typeface="Corbel"/>
                <a:sym typeface="Corbel"/>
              </a:defRPr>
            </a:lvl9pPr>
          </a:lstStyle>
          <a:p>
            <a:endParaRPr/>
          </a:p>
        </p:txBody>
      </p:sp>
      <p:sp>
        <p:nvSpPr>
          <p:cNvPr id="170" name="Google Shape;170;p26"/>
          <p:cNvSpPr txBox="1">
            <a:spLocks noGrp="1"/>
          </p:cNvSpPr>
          <p:nvPr>
            <p:ph type="ftr" idx="11"/>
          </p:nvPr>
        </p:nvSpPr>
        <p:spPr>
          <a:xfrm>
            <a:off x="2901951" y="4767263"/>
            <a:ext cx="44337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800" b="0" i="0" u="none" strike="noStrike" cap="none">
                <a:solidFill>
                  <a:srgbClr val="7F7F7F"/>
                </a:solidFill>
                <a:latin typeface="Corbel"/>
                <a:ea typeface="Corbel"/>
                <a:cs typeface="Corbel"/>
                <a:sym typeface="Corbe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orbel"/>
                <a:ea typeface="Corbel"/>
                <a:cs typeface="Corbel"/>
                <a:sym typeface="Corbel"/>
              </a:defRPr>
            </a:lvl9pPr>
          </a:lstStyle>
          <a:p>
            <a:endParaRPr/>
          </a:p>
        </p:txBody>
      </p:sp>
      <p:sp>
        <p:nvSpPr>
          <p:cNvPr id="171" name="Google Shape;171;p26"/>
          <p:cNvSpPr txBox="1">
            <a:spLocks noGrp="1"/>
          </p:cNvSpPr>
          <p:nvPr>
            <p:ph type="sldNum" idx="12"/>
          </p:nvPr>
        </p:nvSpPr>
        <p:spPr>
          <a:xfrm>
            <a:off x="7975601" y="4767263"/>
            <a:ext cx="11481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Corbel"/>
                <a:ea typeface="Corbel"/>
                <a:cs typeface="Corbel"/>
                <a:sym typeface="Corbel"/>
              </a:defRPr>
            </a:lvl1pPr>
            <a:lvl2pPr marL="0" marR="0" lvl="1"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Corbel"/>
                <a:ea typeface="Corbel"/>
                <a:cs typeface="Corbel"/>
                <a:sym typeface="Corbel"/>
              </a:defRPr>
            </a:lvl2pPr>
            <a:lvl3pPr marL="0" marR="0" lvl="2"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Corbel"/>
                <a:ea typeface="Corbel"/>
                <a:cs typeface="Corbel"/>
                <a:sym typeface="Corbel"/>
              </a:defRPr>
            </a:lvl3pPr>
            <a:lvl4pPr marL="0" marR="0" lvl="3"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Corbel"/>
                <a:ea typeface="Corbel"/>
                <a:cs typeface="Corbel"/>
                <a:sym typeface="Corbel"/>
              </a:defRPr>
            </a:lvl4pPr>
            <a:lvl5pPr marL="0" marR="0" lvl="4"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Corbel"/>
                <a:ea typeface="Corbel"/>
                <a:cs typeface="Corbel"/>
                <a:sym typeface="Corbel"/>
              </a:defRPr>
            </a:lvl5pPr>
            <a:lvl6pPr marL="0" marR="0" lvl="5"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Corbel"/>
                <a:ea typeface="Corbel"/>
                <a:cs typeface="Corbel"/>
                <a:sym typeface="Corbel"/>
              </a:defRPr>
            </a:lvl6pPr>
            <a:lvl7pPr marL="0" marR="0" lvl="6"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Corbel"/>
                <a:ea typeface="Corbel"/>
                <a:cs typeface="Corbel"/>
                <a:sym typeface="Corbel"/>
              </a:defRPr>
            </a:lvl7pPr>
            <a:lvl8pPr marL="0" marR="0" lvl="7"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Corbel"/>
                <a:ea typeface="Corbel"/>
                <a:cs typeface="Corbel"/>
                <a:sym typeface="Corbel"/>
              </a:defRPr>
            </a:lvl8pPr>
            <a:lvl9pPr marL="0" marR="0" lvl="8" indent="0" algn="r" rtl="0">
              <a:lnSpc>
                <a:spcPct val="100000"/>
              </a:lnSpc>
              <a:spcBef>
                <a:spcPts val="0"/>
              </a:spcBef>
              <a:spcAft>
                <a:spcPts val="0"/>
              </a:spcAft>
              <a:buClr>
                <a:srgbClr val="000000"/>
              </a:buClr>
              <a:buSzPts val="900"/>
              <a:buFont typeface="Arial"/>
              <a:buNone/>
              <a:defRPr sz="9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JM"/>
              <a:t>‹#›</a:t>
            </a:fld>
            <a:endParaRPr/>
          </a:p>
        </p:txBody>
      </p:sp>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244"/>
        <p:cNvGrpSpPr/>
        <p:nvPr/>
      </p:nvGrpSpPr>
      <p:grpSpPr>
        <a:xfrm>
          <a:off x="0" y="0"/>
          <a:ext cx="0" cy="0"/>
          <a:chOff x="0" y="0"/>
          <a:chExt cx="0" cy="0"/>
        </a:xfrm>
      </p:grpSpPr>
      <p:sp>
        <p:nvSpPr>
          <p:cNvPr id="245" name="Google Shape;245;p3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246" name="Google Shape;246;p39"/>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rmAutofit/>
          </a:bodyPr>
          <a:lstStyle>
            <a:lvl1pPr marL="457200" lvl="0" indent="-311150" rtl="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rtl="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rtl="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rtl="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rtl="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rtl="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rtl="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rtl="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rtl="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247" name="Google Shape;247;p39"/>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latin typeface="Nunito"/>
                <a:ea typeface="Nunito"/>
                <a:cs typeface="Nunito"/>
                <a:sym typeface="Nunito"/>
              </a:defRPr>
            </a:lvl1pPr>
            <a:lvl2pPr lvl="1" algn="r" rtl="0">
              <a:buNone/>
              <a:defRPr sz="1000">
                <a:solidFill>
                  <a:schemeClr val="dk2"/>
                </a:solidFill>
                <a:latin typeface="Nunito"/>
                <a:ea typeface="Nunito"/>
                <a:cs typeface="Nunito"/>
                <a:sym typeface="Nunito"/>
              </a:defRPr>
            </a:lvl2pPr>
            <a:lvl3pPr lvl="2" algn="r" rtl="0">
              <a:buNone/>
              <a:defRPr sz="1000">
                <a:solidFill>
                  <a:schemeClr val="dk2"/>
                </a:solidFill>
                <a:latin typeface="Nunito"/>
                <a:ea typeface="Nunito"/>
                <a:cs typeface="Nunito"/>
                <a:sym typeface="Nunito"/>
              </a:defRPr>
            </a:lvl3pPr>
            <a:lvl4pPr lvl="3" algn="r" rtl="0">
              <a:buNone/>
              <a:defRPr sz="1000">
                <a:solidFill>
                  <a:schemeClr val="dk2"/>
                </a:solidFill>
                <a:latin typeface="Nunito"/>
                <a:ea typeface="Nunito"/>
                <a:cs typeface="Nunito"/>
                <a:sym typeface="Nunito"/>
              </a:defRPr>
            </a:lvl4pPr>
            <a:lvl5pPr lvl="4" algn="r" rtl="0">
              <a:buNone/>
              <a:defRPr sz="1000">
                <a:solidFill>
                  <a:schemeClr val="dk2"/>
                </a:solidFill>
                <a:latin typeface="Nunito"/>
                <a:ea typeface="Nunito"/>
                <a:cs typeface="Nunito"/>
                <a:sym typeface="Nunito"/>
              </a:defRPr>
            </a:lvl5pPr>
            <a:lvl6pPr lvl="5" algn="r" rtl="0">
              <a:buNone/>
              <a:defRPr sz="1000">
                <a:solidFill>
                  <a:schemeClr val="dk2"/>
                </a:solidFill>
                <a:latin typeface="Nunito"/>
                <a:ea typeface="Nunito"/>
                <a:cs typeface="Nunito"/>
                <a:sym typeface="Nunito"/>
              </a:defRPr>
            </a:lvl6pPr>
            <a:lvl7pPr lvl="6" algn="r" rtl="0">
              <a:buNone/>
              <a:defRPr sz="1000">
                <a:solidFill>
                  <a:schemeClr val="dk2"/>
                </a:solidFill>
                <a:latin typeface="Nunito"/>
                <a:ea typeface="Nunito"/>
                <a:cs typeface="Nunito"/>
                <a:sym typeface="Nunito"/>
              </a:defRPr>
            </a:lvl7pPr>
            <a:lvl8pPr lvl="7" algn="r" rtl="0">
              <a:buNone/>
              <a:defRPr sz="1000">
                <a:solidFill>
                  <a:schemeClr val="dk2"/>
                </a:solidFill>
                <a:latin typeface="Nunito"/>
                <a:ea typeface="Nunito"/>
                <a:cs typeface="Nunito"/>
                <a:sym typeface="Nunito"/>
              </a:defRPr>
            </a:lvl8pPr>
            <a:lvl9pPr lvl="8" algn="r" rtl="0">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JM"/>
              <a:t>‹#›</a:t>
            </a:fld>
            <a:endParaRPr/>
          </a:p>
        </p:txBody>
      </p:sp>
    </p:spTree>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363"/>
        <p:cNvGrpSpPr/>
        <p:nvPr/>
      </p:nvGrpSpPr>
      <p:grpSpPr>
        <a:xfrm>
          <a:off x="0" y="0"/>
          <a:ext cx="0" cy="0"/>
          <a:chOff x="0" y="0"/>
          <a:chExt cx="0" cy="0"/>
        </a:xfrm>
      </p:grpSpPr>
      <p:sp>
        <p:nvSpPr>
          <p:cNvPr id="364" name="Google Shape;364;p5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a:endParaRPr/>
          </a:p>
        </p:txBody>
      </p:sp>
      <p:sp>
        <p:nvSpPr>
          <p:cNvPr id="365" name="Google Shape;365;p5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rtl="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marL="914400" lvl="1" indent="-298450" rtl="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marL="1371600" lvl="2" indent="-298450" rtl="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marL="1828800" lvl="3" indent="-298450" rtl="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marL="2286000" lvl="4" indent="-298450" rtl="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marL="2743200" lvl="5" indent="-298450" rtl="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marL="3200400" lvl="6" indent="-298450" rtl="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marL="3657600" lvl="7" indent="-298450" rtl="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marL="4114800" lvl="8" indent="-298450" rtl="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9pPr>
          </a:lstStyle>
          <a:p>
            <a:endParaRPr/>
          </a:p>
        </p:txBody>
      </p:sp>
      <p:sp>
        <p:nvSpPr>
          <p:cNvPr id="366" name="Google Shape;366;p5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latin typeface="Roboto"/>
                <a:ea typeface="Roboto"/>
                <a:cs typeface="Roboto"/>
                <a:sym typeface="Roboto"/>
              </a:defRPr>
            </a:lvl1pPr>
            <a:lvl2pPr lvl="1" algn="r" rtl="0">
              <a:buNone/>
              <a:defRPr sz="1000">
                <a:solidFill>
                  <a:schemeClr val="dk2"/>
                </a:solidFill>
                <a:latin typeface="Roboto"/>
                <a:ea typeface="Roboto"/>
                <a:cs typeface="Roboto"/>
                <a:sym typeface="Roboto"/>
              </a:defRPr>
            </a:lvl2pPr>
            <a:lvl3pPr lvl="2" algn="r" rtl="0">
              <a:buNone/>
              <a:defRPr sz="1000">
                <a:solidFill>
                  <a:schemeClr val="dk2"/>
                </a:solidFill>
                <a:latin typeface="Roboto"/>
                <a:ea typeface="Roboto"/>
                <a:cs typeface="Roboto"/>
                <a:sym typeface="Roboto"/>
              </a:defRPr>
            </a:lvl3pPr>
            <a:lvl4pPr lvl="3" algn="r" rtl="0">
              <a:buNone/>
              <a:defRPr sz="1000">
                <a:solidFill>
                  <a:schemeClr val="dk2"/>
                </a:solidFill>
                <a:latin typeface="Roboto"/>
                <a:ea typeface="Roboto"/>
                <a:cs typeface="Roboto"/>
                <a:sym typeface="Roboto"/>
              </a:defRPr>
            </a:lvl4pPr>
            <a:lvl5pPr lvl="4" algn="r" rtl="0">
              <a:buNone/>
              <a:defRPr sz="1000">
                <a:solidFill>
                  <a:schemeClr val="dk2"/>
                </a:solidFill>
                <a:latin typeface="Roboto"/>
                <a:ea typeface="Roboto"/>
                <a:cs typeface="Roboto"/>
                <a:sym typeface="Roboto"/>
              </a:defRPr>
            </a:lvl5pPr>
            <a:lvl6pPr lvl="5" algn="r" rtl="0">
              <a:buNone/>
              <a:defRPr sz="1000">
                <a:solidFill>
                  <a:schemeClr val="dk2"/>
                </a:solidFill>
                <a:latin typeface="Roboto"/>
                <a:ea typeface="Roboto"/>
                <a:cs typeface="Roboto"/>
                <a:sym typeface="Roboto"/>
              </a:defRPr>
            </a:lvl6pPr>
            <a:lvl7pPr lvl="6" algn="r" rtl="0">
              <a:buNone/>
              <a:defRPr sz="1000">
                <a:solidFill>
                  <a:schemeClr val="dk2"/>
                </a:solidFill>
                <a:latin typeface="Roboto"/>
                <a:ea typeface="Roboto"/>
                <a:cs typeface="Roboto"/>
                <a:sym typeface="Roboto"/>
              </a:defRPr>
            </a:lvl7pPr>
            <a:lvl8pPr lvl="7" algn="r" rtl="0">
              <a:buNone/>
              <a:defRPr sz="1000">
                <a:solidFill>
                  <a:schemeClr val="dk2"/>
                </a:solidFill>
                <a:latin typeface="Roboto"/>
                <a:ea typeface="Roboto"/>
                <a:cs typeface="Roboto"/>
                <a:sym typeface="Roboto"/>
              </a:defRPr>
            </a:lvl8pPr>
            <a:lvl9pPr lvl="8" algn="r" rtl="0">
              <a:buNone/>
              <a:defRPr sz="1000">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JM"/>
              <a:t>‹#›</a:t>
            </a:fld>
            <a:endParaRPr/>
          </a:p>
        </p:txBody>
      </p:sp>
    </p:spTree>
  </p:cSld>
  <p:clrMap bg1="lt1" tx1="dk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hyperlink" Target="https://dvr.colorado.gov/" TargetMode="External"/><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colorado.gov/pacific/dvr/vendors-providers" TargetMode="External"/><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2.xml"/><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s://vri.org/" TargetMode="External"/><Relationship Id="rId7"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38.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5.xml"/><Relationship Id="rId1" Type="http://schemas.openxmlformats.org/officeDocument/2006/relationships/slideLayout" Target="../slideLayouts/slideLayout38.xml"/><Relationship Id="rId4" Type="http://schemas.openxmlformats.org/officeDocument/2006/relationships/image" Target="../media/image30.jpg"/></Relationships>
</file>

<file path=ppt/slides/_rels/slide26.xml.rels><?xml version="1.0" encoding="UTF-8" standalone="yes"?>
<Relationships xmlns="http://schemas.openxmlformats.org/package/2006/relationships"><Relationship Id="rId3" Type="http://schemas.openxmlformats.org/officeDocument/2006/relationships/hyperlink" Target="mailto:lila_downing@engschools.net" TargetMode="External"/><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hyperlink" Target="mailto:daniel_mellemstrand@engschools.net"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4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klittleowl@weld8.org" TargetMode="External"/><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hyperlink" Target="mailto:jvallejos-forsyth@weld8.org"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mailto:oliver_k@cde.state.co.us" TargetMode="External"/><Relationship Id="rId2" Type="http://schemas.openxmlformats.org/officeDocument/2006/relationships/notesSlide" Target="../notesSlides/notesSlide31.xml"/><Relationship Id="rId1" Type="http://schemas.openxmlformats.org/officeDocument/2006/relationships/slideLayout" Target="../slideLayouts/slideLayout12.xml"/><Relationship Id="rId5" Type="http://schemas.openxmlformats.org/officeDocument/2006/relationships/hyperlink" Target="mailto:cheryl.carver@state.co.us" TargetMode="External"/><Relationship Id="rId4" Type="http://schemas.openxmlformats.org/officeDocument/2006/relationships/hyperlink" Target="mailto:breakingexpectations@gmail.com"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5.jp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4" name="Google Shape;434;p64"/>
          <p:cNvSpPr txBox="1">
            <a:spLocks noGrp="1"/>
          </p:cNvSpPr>
          <p:nvPr>
            <p:ph type="title"/>
          </p:nvPr>
        </p:nvSpPr>
        <p:spPr>
          <a:xfrm>
            <a:off x="460125" y="1544050"/>
            <a:ext cx="8307300" cy="138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JM" dirty="0"/>
              <a:t>Increasing Access to WBL for students with disabilities</a:t>
            </a:r>
            <a:endParaRPr dirty="0"/>
          </a:p>
        </p:txBody>
      </p:sp>
      <p:sp>
        <p:nvSpPr>
          <p:cNvPr id="433" name="Google Shape;433;p64"/>
          <p:cNvSpPr txBox="1">
            <a:spLocks noGrp="1"/>
          </p:cNvSpPr>
          <p:nvPr>
            <p:ph type="body" idx="1"/>
          </p:nvPr>
        </p:nvSpPr>
        <p:spPr>
          <a:xfrm>
            <a:off x="468500" y="2932800"/>
            <a:ext cx="8307300" cy="518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JM"/>
              <a:t>April 8, 2021</a:t>
            </a:r>
            <a:endParaRPr/>
          </a:p>
        </p:txBody>
      </p:sp>
      <p:sp>
        <p:nvSpPr>
          <p:cNvPr id="435" name="Google Shape;435;p64"/>
          <p:cNvSpPr txBox="1">
            <a:spLocks noGrp="1"/>
          </p:cNvSpPr>
          <p:nvPr>
            <p:ph type="body" idx="2"/>
          </p:nvPr>
        </p:nvSpPr>
        <p:spPr>
          <a:xfrm>
            <a:off x="460125" y="3535150"/>
            <a:ext cx="8307300" cy="460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JM"/>
              <a:t>*This meeting will be recorded</a:t>
            </a:r>
            <a:endParaRPr/>
          </a:p>
          <a:p>
            <a:pPr marL="0" lvl="0" indent="0" algn="l" rtl="0">
              <a:spcBef>
                <a:spcPts val="0"/>
              </a:spcBef>
              <a:spcAft>
                <a:spcPts val="0"/>
              </a:spcAft>
              <a:buNone/>
            </a:pPr>
            <a:endParaRPr sz="17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73"/>
          <p:cNvSpPr txBox="1">
            <a:spLocks noGrp="1"/>
          </p:cNvSpPr>
          <p:nvPr>
            <p:ph type="title"/>
          </p:nvPr>
        </p:nvSpPr>
        <p:spPr>
          <a:xfrm>
            <a:off x="189689" y="632158"/>
            <a:ext cx="2210700" cy="25881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FF"/>
              </a:buClr>
              <a:buSzPts val="1800"/>
              <a:buNone/>
            </a:pPr>
            <a:r>
              <a:rPr lang="en-JM" sz="2800" dirty="0"/>
              <a:t>Importance of Employment</a:t>
            </a:r>
            <a:endParaRPr dirty="0"/>
          </a:p>
        </p:txBody>
      </p:sp>
      <p:sp>
        <p:nvSpPr>
          <p:cNvPr id="513" name="Google Shape;513;p73"/>
          <p:cNvSpPr txBox="1">
            <a:spLocks noGrp="1"/>
          </p:cNvSpPr>
          <p:nvPr>
            <p:ph type="body" idx="1"/>
          </p:nvPr>
        </p:nvSpPr>
        <p:spPr>
          <a:xfrm>
            <a:off x="2901950" y="486049"/>
            <a:ext cx="5486400" cy="3764400"/>
          </a:xfrm>
          <a:prstGeom prst="rect">
            <a:avLst/>
          </a:prstGeom>
          <a:noFill/>
          <a:ln>
            <a:noFill/>
          </a:ln>
        </p:spPr>
        <p:txBody>
          <a:bodyPr spcFirstLastPara="1" wrap="square" lIns="91425" tIns="45700" rIns="91425" bIns="45700" anchor="ctr" anchorCtr="0">
            <a:normAutofit fontScale="77500" lnSpcReduction="20000"/>
          </a:bodyPr>
          <a:lstStyle/>
          <a:p>
            <a:pPr marL="85725" lvl="0" indent="0" algn="l" rtl="0">
              <a:lnSpc>
                <a:spcPct val="90000"/>
              </a:lnSpc>
              <a:spcBef>
                <a:spcPts val="900"/>
              </a:spcBef>
              <a:spcAft>
                <a:spcPts val="0"/>
              </a:spcAft>
              <a:buSzPct val="54054"/>
              <a:buNone/>
            </a:pPr>
            <a:r>
              <a:rPr lang="en-JM" sz="3600"/>
              <a:t>IDEA &amp; WIOA</a:t>
            </a:r>
            <a:endParaRPr/>
          </a:p>
          <a:p>
            <a:pPr marL="85725" lvl="0" indent="0" algn="l" rtl="0">
              <a:lnSpc>
                <a:spcPct val="90000"/>
              </a:lnSpc>
              <a:spcBef>
                <a:spcPts val="900"/>
              </a:spcBef>
              <a:spcAft>
                <a:spcPts val="0"/>
              </a:spcAft>
              <a:buSzPct val="93792"/>
              <a:buNone/>
            </a:pPr>
            <a:endParaRPr sz="2074"/>
          </a:p>
          <a:p>
            <a:pPr marL="342900" lvl="0" indent="-248584" algn="l" rtl="0">
              <a:lnSpc>
                <a:spcPct val="90000"/>
              </a:lnSpc>
              <a:spcBef>
                <a:spcPts val="900"/>
              </a:spcBef>
              <a:spcAft>
                <a:spcPts val="0"/>
              </a:spcAft>
              <a:buClr>
                <a:srgbClr val="000000"/>
              </a:buClr>
              <a:buSzPct val="120109"/>
              <a:buChar char="●"/>
            </a:pPr>
            <a:r>
              <a:rPr lang="en-JM" sz="2217" b="1">
                <a:solidFill>
                  <a:srgbClr val="000000"/>
                </a:solidFill>
              </a:rPr>
              <a:t>Individuals with Disabilities Education Act (IDEA) </a:t>
            </a:r>
            <a:endParaRPr sz="2217" b="1">
              <a:solidFill>
                <a:srgbClr val="000000"/>
              </a:solidFill>
            </a:endParaRPr>
          </a:p>
          <a:p>
            <a:pPr marL="520700" lvl="1" indent="-169209" algn="l" rtl="0">
              <a:lnSpc>
                <a:spcPct val="90000"/>
              </a:lnSpc>
              <a:spcBef>
                <a:spcPts val="900"/>
              </a:spcBef>
              <a:spcAft>
                <a:spcPts val="0"/>
              </a:spcAft>
              <a:buClr>
                <a:srgbClr val="000000"/>
              </a:buClr>
              <a:buSzPct val="120109"/>
              <a:buChar char="●"/>
            </a:pPr>
            <a:r>
              <a:rPr lang="en-JM" sz="2217" b="1">
                <a:solidFill>
                  <a:srgbClr val="000000"/>
                </a:solidFill>
              </a:rPr>
              <a:t>Purpose:</a:t>
            </a:r>
            <a:r>
              <a:rPr lang="en-JM" sz="2217">
                <a:solidFill>
                  <a:srgbClr val="000000"/>
                </a:solidFill>
              </a:rPr>
              <a:t> to prepare students with disabilities for further education, employment, and independent living. </a:t>
            </a:r>
            <a:endParaRPr sz="2217">
              <a:solidFill>
                <a:srgbClr val="000000"/>
              </a:solidFill>
            </a:endParaRPr>
          </a:p>
          <a:p>
            <a:pPr marL="85725" lvl="0" indent="0" algn="l" rtl="0">
              <a:lnSpc>
                <a:spcPct val="90000"/>
              </a:lnSpc>
              <a:spcBef>
                <a:spcPts val="900"/>
              </a:spcBef>
              <a:spcAft>
                <a:spcPts val="0"/>
              </a:spcAft>
              <a:buSzPct val="87750"/>
              <a:buNone/>
            </a:pPr>
            <a:endParaRPr sz="2217">
              <a:solidFill>
                <a:srgbClr val="000000"/>
              </a:solidFill>
            </a:endParaRPr>
          </a:p>
          <a:p>
            <a:pPr marL="342900" lvl="0" indent="-248584" algn="l" rtl="0">
              <a:lnSpc>
                <a:spcPct val="90000"/>
              </a:lnSpc>
              <a:spcBef>
                <a:spcPts val="900"/>
              </a:spcBef>
              <a:spcAft>
                <a:spcPts val="0"/>
              </a:spcAft>
              <a:buClr>
                <a:srgbClr val="000000"/>
              </a:buClr>
              <a:buSzPct val="120109"/>
              <a:buChar char="●"/>
            </a:pPr>
            <a:r>
              <a:rPr lang="en-JM" sz="2217" b="1">
                <a:solidFill>
                  <a:srgbClr val="000000"/>
                </a:solidFill>
              </a:rPr>
              <a:t>Workforce Innovation and Opportunity Act (WIOA) </a:t>
            </a:r>
            <a:endParaRPr sz="2217" b="1">
              <a:solidFill>
                <a:srgbClr val="000000"/>
              </a:solidFill>
            </a:endParaRPr>
          </a:p>
          <a:p>
            <a:pPr marL="520700" lvl="1" indent="-163540" algn="l" rtl="0">
              <a:lnSpc>
                <a:spcPct val="100000"/>
              </a:lnSpc>
              <a:spcBef>
                <a:spcPts val="900"/>
              </a:spcBef>
              <a:spcAft>
                <a:spcPts val="0"/>
              </a:spcAft>
              <a:buSzPct val="113667"/>
              <a:buChar char="●"/>
            </a:pPr>
            <a:r>
              <a:rPr lang="en-JM" sz="2217" b="1">
                <a:solidFill>
                  <a:srgbClr val="000000"/>
                </a:solidFill>
              </a:rPr>
              <a:t>Purpose</a:t>
            </a:r>
            <a:r>
              <a:rPr lang="en-JM" sz="2217">
                <a:solidFill>
                  <a:srgbClr val="000000"/>
                </a:solidFill>
              </a:rPr>
              <a:t>: increased access to employment, education, training, and support services to assist individuals with disabilities, including those with the most significant disabilities, to succeed in the competitive labor market.</a:t>
            </a:r>
            <a:r>
              <a:rPr lang="en-JM" sz="2074"/>
              <a:t> </a:t>
            </a:r>
            <a:endParaRPr sz="2074"/>
          </a:p>
          <a:p>
            <a:pPr marL="342900" lvl="0" indent="-142875" algn="l" rtl="0">
              <a:lnSpc>
                <a:spcPct val="90000"/>
              </a:lnSpc>
              <a:spcBef>
                <a:spcPts val="900"/>
              </a:spcBef>
              <a:spcAft>
                <a:spcPts val="0"/>
              </a:spcAft>
              <a:buSzPct val="129730"/>
              <a:buNone/>
            </a:pPr>
            <a:endParaRPr/>
          </a:p>
          <a:p>
            <a:pPr marL="342900" lvl="0" indent="-142875" algn="l" rtl="0">
              <a:lnSpc>
                <a:spcPct val="90000"/>
              </a:lnSpc>
              <a:spcBef>
                <a:spcPts val="900"/>
              </a:spcBef>
              <a:spcAft>
                <a:spcPts val="0"/>
              </a:spcAft>
              <a:buSzPct val="129730"/>
              <a:buNone/>
            </a:pPr>
            <a:endParaRPr/>
          </a:p>
          <a:p>
            <a:pPr marL="85725" lvl="0" indent="0" algn="l" rtl="0">
              <a:lnSpc>
                <a:spcPct val="90000"/>
              </a:lnSpc>
              <a:spcBef>
                <a:spcPts val="900"/>
              </a:spcBef>
              <a:spcAft>
                <a:spcPts val="0"/>
              </a:spcAft>
              <a:buSzPct val="129730"/>
              <a:buNone/>
            </a:pPr>
            <a:endParaRPr/>
          </a:p>
          <a:p>
            <a:pPr marL="0" lvl="0" indent="0" algn="l" rtl="0">
              <a:lnSpc>
                <a:spcPct val="90000"/>
              </a:lnSpc>
              <a:spcBef>
                <a:spcPts val="900"/>
              </a:spcBef>
              <a:spcAft>
                <a:spcPts val="0"/>
              </a:spcAft>
              <a:buSzPct val="129730"/>
              <a:buNone/>
            </a:pPr>
            <a:endParaRPr/>
          </a:p>
        </p:txBody>
      </p:sp>
      <p:sp>
        <p:nvSpPr>
          <p:cNvPr id="514" name="Google Shape;514;p73"/>
          <p:cNvSpPr txBox="1"/>
          <p:nvPr/>
        </p:nvSpPr>
        <p:spPr>
          <a:xfrm>
            <a:off x="4149325" y="4250525"/>
            <a:ext cx="4384500" cy="3510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900"/>
              </a:spcBef>
              <a:spcAft>
                <a:spcPts val="0"/>
              </a:spcAft>
              <a:buNone/>
            </a:pPr>
            <a:r>
              <a:rPr lang="en-JM" sz="1200">
                <a:solidFill>
                  <a:srgbClr val="595959"/>
                </a:solidFill>
                <a:latin typeface="Corbel"/>
                <a:ea typeface="Corbel"/>
                <a:cs typeface="Corbel"/>
                <a:sym typeface="Corbel"/>
              </a:rPr>
              <a:t>Source: National Technical Assistance Center on Transition</a:t>
            </a:r>
            <a:endParaRPr sz="10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74"/>
          <p:cNvSpPr txBox="1">
            <a:spLocks noGrp="1"/>
          </p:cNvSpPr>
          <p:nvPr>
            <p:ph type="title"/>
          </p:nvPr>
        </p:nvSpPr>
        <p:spPr>
          <a:xfrm>
            <a:off x="189689" y="632158"/>
            <a:ext cx="2210700" cy="25881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FF"/>
              </a:buClr>
              <a:buSzPts val="1800"/>
              <a:buNone/>
            </a:pPr>
            <a:r>
              <a:rPr lang="en-JM" sz="2800"/>
              <a:t>Importance of Employment</a:t>
            </a:r>
            <a:endParaRPr/>
          </a:p>
        </p:txBody>
      </p:sp>
      <p:sp>
        <p:nvSpPr>
          <p:cNvPr id="520" name="Google Shape;520;p74"/>
          <p:cNvSpPr txBox="1">
            <a:spLocks noGrp="1"/>
          </p:cNvSpPr>
          <p:nvPr>
            <p:ph type="body" idx="1"/>
          </p:nvPr>
        </p:nvSpPr>
        <p:spPr>
          <a:xfrm>
            <a:off x="2901950" y="486049"/>
            <a:ext cx="5486400" cy="3764400"/>
          </a:xfrm>
          <a:prstGeom prst="rect">
            <a:avLst/>
          </a:prstGeom>
          <a:noFill/>
          <a:ln>
            <a:noFill/>
          </a:ln>
        </p:spPr>
        <p:txBody>
          <a:bodyPr spcFirstLastPara="1" wrap="square" lIns="91425" tIns="45700" rIns="91425" bIns="45700" anchor="ctr" anchorCtr="0">
            <a:normAutofit fontScale="85000" lnSpcReduction="20000"/>
          </a:bodyPr>
          <a:lstStyle/>
          <a:p>
            <a:pPr marL="0" lvl="0" indent="0" algn="l" rtl="0">
              <a:lnSpc>
                <a:spcPct val="90000"/>
              </a:lnSpc>
              <a:spcBef>
                <a:spcPts val="900"/>
              </a:spcBef>
              <a:spcAft>
                <a:spcPts val="0"/>
              </a:spcAft>
              <a:buNone/>
            </a:pPr>
            <a:r>
              <a:rPr lang="en-JM" sz="2683">
                <a:solidFill>
                  <a:srgbClr val="000000"/>
                </a:solidFill>
              </a:rPr>
              <a:t>How can Work-Based  Learning Experiences increase access for students with disabilities??</a:t>
            </a:r>
            <a:endParaRPr sz="2683">
              <a:solidFill>
                <a:srgbClr val="000000"/>
              </a:solidFill>
            </a:endParaRPr>
          </a:p>
          <a:p>
            <a:pPr marL="0" lvl="0" indent="0" algn="l" rtl="0">
              <a:lnSpc>
                <a:spcPct val="90000"/>
              </a:lnSpc>
              <a:spcBef>
                <a:spcPts val="900"/>
              </a:spcBef>
              <a:spcAft>
                <a:spcPts val="0"/>
              </a:spcAft>
              <a:buNone/>
            </a:pPr>
            <a:endParaRPr sz="2683">
              <a:solidFill>
                <a:srgbClr val="000000"/>
              </a:solidFill>
            </a:endParaRPr>
          </a:p>
          <a:p>
            <a:pPr marL="520700" lvl="1" indent="-182778" algn="l" rtl="0">
              <a:lnSpc>
                <a:spcPct val="90000"/>
              </a:lnSpc>
              <a:spcBef>
                <a:spcPts val="900"/>
              </a:spcBef>
              <a:spcAft>
                <a:spcPts val="0"/>
              </a:spcAft>
              <a:buClr>
                <a:srgbClr val="000000"/>
              </a:buClr>
              <a:buSzPct val="100000"/>
              <a:buChar char="●"/>
            </a:pPr>
            <a:r>
              <a:rPr lang="en-JM" sz="2683">
                <a:solidFill>
                  <a:srgbClr val="000000"/>
                </a:solidFill>
              </a:rPr>
              <a:t>Inclusive- for all students</a:t>
            </a:r>
            <a:endParaRPr sz="2683">
              <a:solidFill>
                <a:srgbClr val="000000"/>
              </a:solidFill>
            </a:endParaRPr>
          </a:p>
          <a:p>
            <a:pPr marL="520700" lvl="1" indent="-182778" algn="l" rtl="0">
              <a:lnSpc>
                <a:spcPct val="90000"/>
              </a:lnSpc>
              <a:spcBef>
                <a:spcPts val="1000"/>
              </a:spcBef>
              <a:spcAft>
                <a:spcPts val="0"/>
              </a:spcAft>
              <a:buClr>
                <a:srgbClr val="000000"/>
              </a:buClr>
              <a:buSzPct val="100000"/>
              <a:buChar char="●"/>
            </a:pPr>
            <a:r>
              <a:rPr lang="en-JM" sz="2683">
                <a:solidFill>
                  <a:srgbClr val="000000"/>
                </a:solidFill>
              </a:rPr>
              <a:t>Starting at age 15 in collaboration with the schools and community (or earlier)</a:t>
            </a:r>
            <a:endParaRPr sz="2683">
              <a:solidFill>
                <a:srgbClr val="000000"/>
              </a:solidFill>
            </a:endParaRPr>
          </a:p>
          <a:p>
            <a:pPr marL="520700" lvl="1" indent="-182778" algn="l" rtl="0">
              <a:lnSpc>
                <a:spcPct val="90000"/>
              </a:lnSpc>
              <a:spcBef>
                <a:spcPts val="1000"/>
              </a:spcBef>
              <a:spcAft>
                <a:spcPts val="0"/>
              </a:spcAft>
              <a:buClr>
                <a:srgbClr val="000000"/>
              </a:buClr>
              <a:buSzPct val="100000"/>
              <a:buChar char="●"/>
            </a:pPr>
            <a:r>
              <a:rPr lang="en-JM" sz="2683">
                <a:solidFill>
                  <a:srgbClr val="000000"/>
                </a:solidFill>
              </a:rPr>
              <a:t>Variety of supports and challenging experiences</a:t>
            </a:r>
            <a:endParaRPr sz="2683">
              <a:solidFill>
                <a:srgbClr val="000000"/>
              </a:solidFill>
            </a:endParaRPr>
          </a:p>
          <a:p>
            <a:pPr marL="520700" lvl="1" indent="-182778" algn="l" rtl="0">
              <a:lnSpc>
                <a:spcPct val="90000"/>
              </a:lnSpc>
              <a:spcBef>
                <a:spcPts val="1000"/>
              </a:spcBef>
              <a:spcAft>
                <a:spcPts val="0"/>
              </a:spcAft>
              <a:buClr>
                <a:srgbClr val="000000"/>
              </a:buClr>
              <a:buSzPct val="100000"/>
              <a:buChar char="●"/>
            </a:pPr>
            <a:r>
              <a:rPr lang="en-JM" sz="2683">
                <a:solidFill>
                  <a:srgbClr val="000000"/>
                </a:solidFill>
              </a:rPr>
              <a:t>Programming should be tiered to meet a student where they are at</a:t>
            </a:r>
            <a:endParaRPr sz="2683">
              <a:solidFill>
                <a:srgbClr val="000000"/>
              </a:solidFill>
            </a:endParaRPr>
          </a:p>
          <a:p>
            <a:pPr marL="342900" lvl="0" indent="-142875" algn="l" rtl="0">
              <a:lnSpc>
                <a:spcPct val="90000"/>
              </a:lnSpc>
              <a:spcBef>
                <a:spcPts val="1000"/>
              </a:spcBef>
              <a:spcAft>
                <a:spcPts val="0"/>
              </a:spcAft>
              <a:buSzPct val="129730"/>
              <a:buNone/>
            </a:pPr>
            <a:endParaRPr/>
          </a:p>
          <a:p>
            <a:pPr marL="342900" lvl="0" indent="-142875" algn="l" rtl="0">
              <a:lnSpc>
                <a:spcPct val="90000"/>
              </a:lnSpc>
              <a:spcBef>
                <a:spcPts val="900"/>
              </a:spcBef>
              <a:spcAft>
                <a:spcPts val="0"/>
              </a:spcAft>
              <a:buSzPct val="129730"/>
              <a:buNone/>
            </a:pPr>
            <a:endParaRPr/>
          </a:p>
          <a:p>
            <a:pPr marL="85725" lvl="0" indent="0" algn="l" rtl="0">
              <a:lnSpc>
                <a:spcPct val="90000"/>
              </a:lnSpc>
              <a:spcBef>
                <a:spcPts val="900"/>
              </a:spcBef>
              <a:spcAft>
                <a:spcPts val="0"/>
              </a:spcAft>
              <a:buSzPct val="129730"/>
              <a:buNone/>
            </a:pPr>
            <a:endParaRPr/>
          </a:p>
          <a:p>
            <a:pPr marL="0" lvl="0" indent="0" algn="l" rtl="0">
              <a:lnSpc>
                <a:spcPct val="90000"/>
              </a:lnSpc>
              <a:spcBef>
                <a:spcPts val="900"/>
              </a:spcBef>
              <a:spcAft>
                <a:spcPts val="0"/>
              </a:spcAft>
              <a:buSzPct val="129730"/>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24"/>
        <p:cNvGrpSpPr/>
        <p:nvPr/>
      </p:nvGrpSpPr>
      <p:grpSpPr>
        <a:xfrm>
          <a:off x="0" y="0"/>
          <a:ext cx="0" cy="0"/>
          <a:chOff x="0" y="0"/>
          <a:chExt cx="0" cy="0"/>
        </a:xfrm>
      </p:grpSpPr>
      <p:pic>
        <p:nvPicPr>
          <p:cNvPr id="525" name="Google Shape;525;p75" descr="Infograph showing relationship of Career Awareness, Career Exploration, Career Preparation, and Career/Postsecondary Education Training and Independent Living"/>
          <p:cNvPicPr preferRelativeResize="0"/>
          <p:nvPr/>
        </p:nvPicPr>
        <p:blipFill rotWithShape="1">
          <a:blip r:embed="rId3">
            <a:alphaModFix/>
          </a:blip>
          <a:srcRect/>
          <a:stretch/>
        </p:blipFill>
        <p:spPr>
          <a:xfrm>
            <a:off x="482600" y="619062"/>
            <a:ext cx="8178800" cy="3905376"/>
          </a:xfrm>
          <a:prstGeom prst="rect">
            <a:avLst/>
          </a:prstGeom>
          <a:noFill/>
          <a:ln>
            <a:noFill/>
          </a:ln>
        </p:spPr>
      </p:pic>
      <p:sp>
        <p:nvSpPr>
          <p:cNvPr id="526" name="Google Shape;526;p75"/>
          <p:cNvSpPr txBox="1">
            <a:spLocks noGrp="1"/>
          </p:cNvSpPr>
          <p:nvPr>
            <p:ph type="title" idx="4294967295"/>
          </p:nvPr>
        </p:nvSpPr>
        <p:spPr>
          <a:xfrm>
            <a:off x="773113" y="4144963"/>
            <a:ext cx="8229600" cy="2754312"/>
          </a:xfrm>
          <a:prstGeom prst="rect">
            <a:avLst/>
          </a:prstGeom>
          <a:noFill/>
          <a:ln>
            <a:noFill/>
            <a:prstDash/>
          </a:ln>
          <a:effectLst/>
        </p:spPr>
        <p:txBody>
          <a:bodyPr rot="0" spcFirstLastPara="1" vertOverflow="overflow" horzOverflow="overflow" vert="horz" wrap="square" lIns="68575" tIns="34275" rIns="68575" bIns="3427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800"/>
              </a:spcBef>
              <a:spcAft>
                <a:spcPts val="0"/>
              </a:spcAft>
              <a:buClr>
                <a:schemeClr val="accent1"/>
              </a:buClr>
              <a:buSzPts val="1500"/>
              <a:buFont typeface="Noto Sans Symbols"/>
              <a:buNone/>
              <a:tabLst/>
              <a:defRPr/>
            </a:pPr>
            <a:r>
              <a:rPr kumimoji="0" lang="en-US" sz="1500" b="0" i="0" u="none" strike="noStrike" kern="0" cap="none" spc="0" normalizeH="0" baseline="0" noProof="0" dirty="0">
                <a:ln>
                  <a:noFill/>
                </a:ln>
                <a:solidFill>
                  <a:srgbClr val="1A1A1A"/>
                </a:solidFill>
                <a:effectLst/>
                <a:uLnTx/>
                <a:uFillTx/>
                <a:latin typeface="Corbel"/>
                <a:ea typeface="Corbel"/>
                <a:cs typeface="Corbel"/>
                <a:sym typeface="Corbel"/>
              </a:rPr>
              <a:t>Goal: Continuum of supports, services, information to support young adults toward employment. </a:t>
            </a:r>
            <a:endParaRPr kumimoji="0" lang="en-US" sz="1500" b="0" i="0" u="none" strike="noStrike" kern="0" cap="none" spc="0" normalizeH="0" baseline="0" noProof="0" dirty="0">
              <a:ln>
                <a:noFill/>
              </a:ln>
              <a:solidFill>
                <a:srgbClr val="595959"/>
              </a:solidFill>
              <a:effectLst/>
              <a:uLnTx/>
              <a:uFillTx/>
              <a:latin typeface="Corbel"/>
              <a:ea typeface="Corbel"/>
              <a:cs typeface="Corbel"/>
              <a:sym typeface="Corbel"/>
            </a:endParaRPr>
          </a:p>
          <a:p>
            <a:pPr marL="139700" marR="0" lvl="0" indent="-38100" algn="l" defTabSz="914400" rtl="0" eaLnBrk="1" fontAlgn="auto" latinLnBrk="0" hangingPunct="1">
              <a:lnSpc>
                <a:spcPct val="90000"/>
              </a:lnSpc>
              <a:spcBef>
                <a:spcPts val="800"/>
              </a:spcBef>
              <a:spcAft>
                <a:spcPts val="0"/>
              </a:spcAft>
              <a:buClr>
                <a:schemeClr val="accent1"/>
              </a:buClr>
              <a:buSzPts val="1500"/>
              <a:buFont typeface="Noto Sans Symbols"/>
              <a:buNone/>
              <a:tabLst/>
              <a:defRPr/>
            </a:pPr>
            <a:endParaRPr kumimoji="0" lang="en-US" sz="1500" b="0" i="0" u="none" strike="noStrike" kern="0" cap="none" spc="0" normalizeH="0" baseline="0" noProof="0" dirty="0">
              <a:ln>
                <a:noFill/>
              </a:ln>
              <a:solidFill>
                <a:srgbClr val="1A1A1A"/>
              </a:solidFill>
              <a:effectLst/>
              <a:uLnTx/>
              <a:uFillTx/>
              <a:latin typeface="Corbel"/>
              <a:ea typeface="Corbel"/>
              <a:cs typeface="Corbel"/>
              <a:sym typeface="Corbel"/>
            </a:endParaRPr>
          </a:p>
          <a:p>
            <a:pPr marL="457200" marR="0" lvl="0" indent="-254000" algn="l" defTabSz="914400" rtl="0" eaLnBrk="1" fontAlgn="auto" latinLnBrk="0" hangingPunct="1">
              <a:lnSpc>
                <a:spcPct val="90000"/>
              </a:lnSpc>
              <a:spcBef>
                <a:spcPts val="0"/>
              </a:spcBef>
              <a:spcAft>
                <a:spcPts val="0"/>
              </a:spcAft>
              <a:buClr>
                <a:srgbClr val="1A9988"/>
              </a:buClr>
              <a:buSzPts val="1400"/>
              <a:buFont typeface="Arial"/>
              <a:buNone/>
              <a:tabLst/>
              <a:defRPr/>
            </a:pPr>
            <a:endParaRPr kumimoji="0" lang="en-US" sz="1800" b="0" i="0" u="none" strike="noStrike" kern="0" cap="none" spc="0" normalizeH="0" baseline="0" noProof="0" dirty="0">
              <a:ln>
                <a:noFill/>
              </a:ln>
              <a:solidFill>
                <a:srgbClr val="1A1A1A"/>
              </a:solidFill>
              <a:effectLst/>
              <a:uLnTx/>
              <a:uFillTx/>
              <a:latin typeface="Arial"/>
              <a:ea typeface="Arial"/>
              <a:cs typeface="Arial"/>
              <a:sym typeface="Arial"/>
            </a:endParaRPr>
          </a:p>
          <a:p>
            <a:pPr marL="0" marR="0" lvl="0" indent="0" algn="l" defTabSz="914400" rtl="0" eaLnBrk="1" fontAlgn="auto" latinLnBrk="0" hangingPunct="1">
              <a:lnSpc>
                <a:spcPct val="90000"/>
              </a:lnSpc>
              <a:spcBef>
                <a:spcPts val="300"/>
              </a:spcBef>
              <a:spcAft>
                <a:spcPts val="0"/>
              </a:spcAft>
              <a:buClr>
                <a:schemeClr val="accent1"/>
              </a:buClr>
              <a:buSzPts val="3000"/>
              <a:buFont typeface="Noto Sans Symbols"/>
              <a:buNone/>
              <a:tabLst/>
              <a:defRPr/>
            </a:pPr>
            <a:endParaRPr kumimoji="0" lang="en-US" sz="3000" b="0" i="0" u="none" strike="noStrike" kern="0" cap="none" spc="0" normalizeH="0" baseline="0" noProof="0" dirty="0">
              <a:ln>
                <a:noFill/>
              </a:ln>
              <a:solidFill>
                <a:srgbClr val="595959"/>
              </a:solidFill>
              <a:effectLst/>
              <a:uLnTx/>
              <a:uFillTx/>
              <a:latin typeface="Corbel"/>
              <a:ea typeface="Corbel"/>
              <a:cs typeface="Corbel"/>
              <a:sym typeface="Corbe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76">
            <a:extLst>
              <a:ext uri="{C183D7F6-B498-43B3-948B-1728B52AA6E4}">
                <adec:decorative xmlns:adec="http://schemas.microsoft.com/office/drawing/2017/decorative" val="1"/>
              </a:ext>
            </a:extLst>
          </p:cNvPr>
          <p:cNvSpPr txBox="1">
            <a:spLocks noGrp="1"/>
          </p:cNvSpPr>
          <p:nvPr>
            <p:ph type="body" idx="4294967295"/>
          </p:nvPr>
        </p:nvSpPr>
        <p:spPr>
          <a:xfrm>
            <a:off x="711400" y="112300"/>
            <a:ext cx="7545600" cy="1326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900"/>
              </a:spcBef>
              <a:spcAft>
                <a:spcPts val="0"/>
              </a:spcAft>
              <a:buNone/>
            </a:pPr>
            <a:endParaRPr/>
          </a:p>
          <a:p>
            <a:pPr marL="85725" lvl="0" indent="0" algn="l" rtl="0">
              <a:lnSpc>
                <a:spcPct val="90000"/>
              </a:lnSpc>
              <a:spcBef>
                <a:spcPts val="900"/>
              </a:spcBef>
              <a:spcAft>
                <a:spcPts val="0"/>
              </a:spcAft>
              <a:buSzPts val="1946"/>
              <a:buNone/>
            </a:pPr>
            <a:endParaRPr sz="800"/>
          </a:p>
        </p:txBody>
      </p:sp>
      <p:pic>
        <p:nvPicPr>
          <p:cNvPr id="532" name="Google Shape;532;p76" descr="Infographic of Colorado's Work based Learning Continuum: Learning about, through, and at work"/>
          <p:cNvPicPr preferRelativeResize="0"/>
          <p:nvPr/>
        </p:nvPicPr>
        <p:blipFill rotWithShape="1">
          <a:blip r:embed="rId3">
            <a:alphaModFix/>
          </a:blip>
          <a:srcRect/>
          <a:stretch/>
        </p:blipFill>
        <p:spPr>
          <a:xfrm>
            <a:off x="1121599" y="44588"/>
            <a:ext cx="6900800" cy="5054325"/>
          </a:xfrm>
          <a:prstGeom prst="rect">
            <a:avLst/>
          </a:prstGeom>
          <a:noFill/>
          <a:ln>
            <a:noFill/>
          </a:ln>
        </p:spPr>
      </p:pic>
      <p:sp>
        <p:nvSpPr>
          <p:cNvPr id="2" name="Title 1">
            <a:extLst>
              <a:ext uri="{FF2B5EF4-FFF2-40B4-BE49-F238E27FC236}">
                <a16:creationId xmlns:a16="http://schemas.microsoft.com/office/drawing/2014/main" id="{9DBB7C12-F320-4285-952D-6AF54A4C293E}"/>
              </a:ext>
            </a:extLst>
          </p:cNvPr>
          <p:cNvSpPr>
            <a:spLocks noGrp="1"/>
          </p:cNvSpPr>
          <p:nvPr>
            <p:ph type="title" idx="4294967295"/>
          </p:nvPr>
        </p:nvSpPr>
        <p:spPr/>
        <p:txBody>
          <a:bodyPr/>
          <a:lstStyle/>
          <a:p>
            <a:r>
              <a:rPr lang="en-US" dirty="0"/>
              <a:t>Colorado’s Work-based Learning Continuum</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77"/>
          <p:cNvSpPr txBox="1">
            <a:spLocks noGrp="1"/>
          </p:cNvSpPr>
          <p:nvPr>
            <p:ph type="title"/>
          </p:nvPr>
        </p:nvSpPr>
        <p:spPr>
          <a:xfrm>
            <a:off x="189689" y="842878"/>
            <a:ext cx="2210700" cy="3450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JM"/>
              <a:t>Internal- beyond the classroom</a:t>
            </a:r>
            <a:endParaRPr/>
          </a:p>
        </p:txBody>
      </p:sp>
      <p:sp>
        <p:nvSpPr>
          <p:cNvPr id="538" name="Google Shape;538;p77"/>
          <p:cNvSpPr txBox="1">
            <a:spLocks noGrp="1"/>
          </p:cNvSpPr>
          <p:nvPr>
            <p:ph type="body" idx="1"/>
          </p:nvPr>
        </p:nvSpPr>
        <p:spPr>
          <a:xfrm>
            <a:off x="2900934" y="651510"/>
            <a:ext cx="2606100" cy="3840600"/>
          </a:xfrm>
          <a:prstGeom prst="rect">
            <a:avLst/>
          </a:prstGeom>
        </p:spPr>
        <p:txBody>
          <a:bodyPr spcFirstLastPara="1" wrap="square" lIns="68575" tIns="34275" rIns="68575" bIns="34275" anchor="ctr" anchorCtr="0">
            <a:noAutofit/>
          </a:bodyPr>
          <a:lstStyle/>
          <a:p>
            <a:pPr marL="914400" lvl="1" indent="-317500" algn="l" rtl="0">
              <a:lnSpc>
                <a:spcPct val="100000"/>
              </a:lnSpc>
              <a:spcBef>
                <a:spcPts val="600"/>
              </a:spcBef>
              <a:spcAft>
                <a:spcPts val="0"/>
              </a:spcAft>
              <a:buClr>
                <a:srgbClr val="00953A"/>
              </a:buClr>
              <a:buSzPts val="1400"/>
              <a:buFont typeface="Arial"/>
              <a:buChar char="○"/>
            </a:pPr>
            <a:r>
              <a:rPr lang="en-JM" sz="1540">
                <a:latin typeface="Trebuchet MS"/>
                <a:ea typeface="Trebuchet MS"/>
                <a:cs typeface="Trebuchet MS"/>
                <a:sym typeface="Trebuchet MS"/>
              </a:rPr>
              <a:t>Custodial</a:t>
            </a:r>
            <a:endParaRPr sz="1500">
              <a:latin typeface="Trebuchet MS"/>
              <a:ea typeface="Trebuchet MS"/>
              <a:cs typeface="Trebuchet MS"/>
              <a:sym typeface="Trebuchet MS"/>
            </a:endParaRPr>
          </a:p>
          <a:p>
            <a:pPr marL="914400" lvl="1" indent="-317500" algn="l" rtl="0">
              <a:lnSpc>
                <a:spcPct val="100000"/>
              </a:lnSpc>
              <a:spcBef>
                <a:spcPts val="600"/>
              </a:spcBef>
              <a:spcAft>
                <a:spcPts val="0"/>
              </a:spcAft>
              <a:buClr>
                <a:srgbClr val="00953A"/>
              </a:buClr>
              <a:buSzPts val="1400"/>
              <a:buFont typeface="Arial"/>
              <a:buChar char="○"/>
            </a:pPr>
            <a:r>
              <a:rPr lang="en-JM" sz="1540">
                <a:latin typeface="Trebuchet MS"/>
                <a:ea typeface="Trebuchet MS"/>
                <a:cs typeface="Trebuchet MS"/>
                <a:sym typeface="Trebuchet MS"/>
              </a:rPr>
              <a:t>Transportation</a:t>
            </a:r>
            <a:endParaRPr sz="1500">
              <a:latin typeface="Trebuchet MS"/>
              <a:ea typeface="Trebuchet MS"/>
              <a:cs typeface="Trebuchet MS"/>
              <a:sym typeface="Trebuchet MS"/>
            </a:endParaRPr>
          </a:p>
          <a:p>
            <a:pPr marL="914400" lvl="1" indent="-317500" algn="l" rtl="0">
              <a:lnSpc>
                <a:spcPct val="100000"/>
              </a:lnSpc>
              <a:spcBef>
                <a:spcPts val="600"/>
              </a:spcBef>
              <a:spcAft>
                <a:spcPts val="0"/>
              </a:spcAft>
              <a:buClr>
                <a:srgbClr val="00953A"/>
              </a:buClr>
              <a:buSzPts val="1400"/>
              <a:buFont typeface="Arial"/>
              <a:buChar char="○"/>
            </a:pPr>
            <a:r>
              <a:rPr lang="en-JM" sz="1540">
                <a:latin typeface="Trebuchet MS"/>
                <a:ea typeface="Trebuchet MS"/>
                <a:cs typeface="Trebuchet MS"/>
                <a:sym typeface="Trebuchet MS"/>
              </a:rPr>
              <a:t>Clerical</a:t>
            </a:r>
            <a:endParaRPr sz="1540">
              <a:latin typeface="Trebuchet MS"/>
              <a:ea typeface="Trebuchet MS"/>
              <a:cs typeface="Trebuchet MS"/>
              <a:sym typeface="Trebuchet MS"/>
            </a:endParaRPr>
          </a:p>
          <a:p>
            <a:pPr marL="914400" lvl="1" indent="-317500" algn="l" rtl="0">
              <a:lnSpc>
                <a:spcPct val="100000"/>
              </a:lnSpc>
              <a:spcBef>
                <a:spcPts val="600"/>
              </a:spcBef>
              <a:spcAft>
                <a:spcPts val="0"/>
              </a:spcAft>
              <a:buClr>
                <a:srgbClr val="00953A"/>
              </a:buClr>
              <a:buSzPts val="1400"/>
              <a:buFont typeface="Arial"/>
              <a:buChar char="○"/>
            </a:pPr>
            <a:r>
              <a:rPr lang="en-JM" sz="1540">
                <a:latin typeface="Trebuchet MS"/>
                <a:ea typeface="Trebuchet MS"/>
                <a:cs typeface="Trebuchet MS"/>
                <a:sym typeface="Trebuchet MS"/>
              </a:rPr>
              <a:t>IT</a:t>
            </a:r>
            <a:endParaRPr sz="1500">
              <a:latin typeface="Trebuchet MS"/>
              <a:ea typeface="Trebuchet MS"/>
              <a:cs typeface="Trebuchet MS"/>
              <a:sym typeface="Trebuchet MS"/>
            </a:endParaRPr>
          </a:p>
          <a:p>
            <a:pPr marL="914400" lvl="1" indent="-317500" algn="l" rtl="0">
              <a:lnSpc>
                <a:spcPct val="100000"/>
              </a:lnSpc>
              <a:spcBef>
                <a:spcPts val="600"/>
              </a:spcBef>
              <a:spcAft>
                <a:spcPts val="0"/>
              </a:spcAft>
              <a:buClr>
                <a:srgbClr val="00953A"/>
              </a:buClr>
              <a:buSzPts val="1400"/>
              <a:buFont typeface="Arial"/>
              <a:buChar char="○"/>
            </a:pPr>
            <a:r>
              <a:rPr lang="en-JM" sz="1540">
                <a:latin typeface="Trebuchet MS"/>
                <a:ea typeface="Trebuchet MS"/>
                <a:cs typeface="Trebuchet MS"/>
                <a:sym typeface="Trebuchet MS"/>
              </a:rPr>
              <a:t>Library</a:t>
            </a:r>
            <a:endParaRPr sz="1500">
              <a:latin typeface="Trebuchet MS"/>
              <a:ea typeface="Trebuchet MS"/>
              <a:cs typeface="Trebuchet MS"/>
              <a:sym typeface="Trebuchet MS"/>
            </a:endParaRPr>
          </a:p>
          <a:p>
            <a:pPr marL="914400" lvl="1" indent="-317500" algn="l" rtl="0">
              <a:lnSpc>
                <a:spcPct val="100000"/>
              </a:lnSpc>
              <a:spcBef>
                <a:spcPts val="600"/>
              </a:spcBef>
              <a:spcAft>
                <a:spcPts val="0"/>
              </a:spcAft>
              <a:buClr>
                <a:srgbClr val="00953A"/>
              </a:buClr>
              <a:buSzPts val="1400"/>
              <a:buFont typeface="Arial"/>
              <a:buChar char="○"/>
            </a:pPr>
            <a:r>
              <a:rPr lang="en-JM" sz="1540">
                <a:latin typeface="Trebuchet MS"/>
                <a:ea typeface="Trebuchet MS"/>
                <a:cs typeface="Trebuchet MS"/>
                <a:sym typeface="Trebuchet MS"/>
              </a:rPr>
              <a:t>Administration</a:t>
            </a:r>
            <a:endParaRPr sz="1500">
              <a:latin typeface="Trebuchet MS"/>
              <a:ea typeface="Trebuchet MS"/>
              <a:cs typeface="Trebuchet MS"/>
              <a:sym typeface="Trebuchet MS"/>
            </a:endParaRPr>
          </a:p>
          <a:p>
            <a:pPr marL="914400" lvl="1" indent="-317500" algn="l" rtl="0">
              <a:lnSpc>
                <a:spcPct val="100000"/>
              </a:lnSpc>
              <a:spcBef>
                <a:spcPts val="600"/>
              </a:spcBef>
              <a:spcAft>
                <a:spcPts val="0"/>
              </a:spcAft>
              <a:buClr>
                <a:srgbClr val="00953A"/>
              </a:buClr>
              <a:buSzPts val="1400"/>
              <a:buFont typeface="Arial"/>
              <a:buChar char="○"/>
            </a:pPr>
            <a:r>
              <a:rPr lang="en-JM" sz="1540">
                <a:latin typeface="Trebuchet MS"/>
                <a:ea typeface="Trebuchet MS"/>
                <a:cs typeface="Trebuchet MS"/>
                <a:sym typeface="Trebuchet MS"/>
              </a:rPr>
              <a:t>Service learning</a:t>
            </a:r>
            <a:endParaRPr sz="1500">
              <a:latin typeface="Trebuchet MS"/>
              <a:ea typeface="Trebuchet MS"/>
              <a:cs typeface="Trebuchet MS"/>
              <a:sym typeface="Trebuchet MS"/>
            </a:endParaRPr>
          </a:p>
          <a:p>
            <a:pPr marL="914400" lvl="1" indent="-317500" algn="l" rtl="0">
              <a:lnSpc>
                <a:spcPct val="100000"/>
              </a:lnSpc>
              <a:spcBef>
                <a:spcPts val="600"/>
              </a:spcBef>
              <a:spcAft>
                <a:spcPts val="0"/>
              </a:spcAft>
              <a:buClr>
                <a:srgbClr val="00953A"/>
              </a:buClr>
              <a:buSzPts val="1400"/>
              <a:buFont typeface="Arial"/>
              <a:buChar char="○"/>
            </a:pPr>
            <a:r>
              <a:rPr lang="en-JM" sz="1540">
                <a:latin typeface="Trebuchet MS"/>
                <a:ea typeface="Trebuchet MS"/>
                <a:cs typeface="Trebuchet MS"/>
                <a:sym typeface="Trebuchet MS"/>
              </a:rPr>
              <a:t>Health clinic</a:t>
            </a:r>
            <a:endParaRPr sz="1500">
              <a:latin typeface="Trebuchet MS"/>
              <a:ea typeface="Trebuchet MS"/>
              <a:cs typeface="Trebuchet MS"/>
              <a:sym typeface="Trebuchet MS"/>
            </a:endParaRPr>
          </a:p>
          <a:p>
            <a:pPr marL="914400" lvl="1" indent="-317500" algn="l" rtl="0">
              <a:lnSpc>
                <a:spcPct val="100000"/>
              </a:lnSpc>
              <a:spcBef>
                <a:spcPts val="600"/>
              </a:spcBef>
              <a:spcAft>
                <a:spcPts val="0"/>
              </a:spcAft>
              <a:buClr>
                <a:srgbClr val="00953A"/>
              </a:buClr>
              <a:buSzPts val="1400"/>
              <a:buFont typeface="Arial"/>
              <a:buChar char="○"/>
            </a:pPr>
            <a:r>
              <a:rPr lang="en-JM" sz="1540">
                <a:latin typeface="Trebuchet MS"/>
                <a:ea typeface="Trebuchet MS"/>
                <a:cs typeface="Trebuchet MS"/>
                <a:sym typeface="Trebuchet MS"/>
              </a:rPr>
              <a:t>School board</a:t>
            </a:r>
            <a:endParaRPr sz="1500">
              <a:latin typeface="Trebuchet MS"/>
              <a:ea typeface="Trebuchet MS"/>
              <a:cs typeface="Trebuchet MS"/>
              <a:sym typeface="Trebuchet MS"/>
            </a:endParaRPr>
          </a:p>
          <a:p>
            <a:pPr marL="914400" lvl="1" indent="-317500" algn="l" rtl="0">
              <a:lnSpc>
                <a:spcPct val="100000"/>
              </a:lnSpc>
              <a:spcBef>
                <a:spcPts val="600"/>
              </a:spcBef>
              <a:spcAft>
                <a:spcPts val="0"/>
              </a:spcAft>
              <a:buClr>
                <a:srgbClr val="00953A"/>
              </a:buClr>
              <a:buSzPts val="1400"/>
              <a:buFont typeface="Arial"/>
              <a:buChar char="○"/>
            </a:pPr>
            <a:r>
              <a:rPr lang="en-JM" sz="1540">
                <a:latin typeface="Trebuchet MS"/>
                <a:ea typeface="Trebuchet MS"/>
                <a:cs typeface="Trebuchet MS"/>
                <a:sym typeface="Trebuchet MS"/>
              </a:rPr>
              <a:t>Concession stands</a:t>
            </a:r>
            <a:endParaRPr/>
          </a:p>
        </p:txBody>
      </p:sp>
      <p:pic>
        <p:nvPicPr>
          <p:cNvPr id="539" name="Google Shape;539;p7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250575" y="842875"/>
            <a:ext cx="2516375" cy="366797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78"/>
          <p:cNvSpPr txBox="1">
            <a:spLocks noGrp="1"/>
          </p:cNvSpPr>
          <p:nvPr>
            <p:ph type="title"/>
          </p:nvPr>
        </p:nvSpPr>
        <p:spPr>
          <a:xfrm>
            <a:off x="189689" y="842878"/>
            <a:ext cx="2210700" cy="3450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JM"/>
              <a:t>External partners and resources</a:t>
            </a:r>
            <a:endParaRPr/>
          </a:p>
        </p:txBody>
      </p:sp>
      <p:sp>
        <p:nvSpPr>
          <p:cNvPr id="545" name="Google Shape;545;p78"/>
          <p:cNvSpPr txBox="1">
            <a:spLocks noGrp="1"/>
          </p:cNvSpPr>
          <p:nvPr>
            <p:ph type="body" idx="1"/>
          </p:nvPr>
        </p:nvSpPr>
        <p:spPr>
          <a:xfrm>
            <a:off x="2730875" y="651500"/>
            <a:ext cx="3542100" cy="3840600"/>
          </a:xfrm>
          <a:prstGeom prst="rect">
            <a:avLst/>
          </a:prstGeom>
        </p:spPr>
        <p:txBody>
          <a:bodyPr spcFirstLastPara="1" wrap="square" lIns="68575" tIns="34275" rIns="68575" bIns="34275" anchor="ctr" anchorCtr="0">
            <a:noAutofit/>
          </a:bodyPr>
          <a:lstStyle/>
          <a:p>
            <a:pPr marL="457200" lvl="0" indent="-342900" algn="l" rtl="0">
              <a:lnSpc>
                <a:spcPct val="100000"/>
              </a:lnSpc>
              <a:spcBef>
                <a:spcPts val="0"/>
              </a:spcBef>
              <a:spcAft>
                <a:spcPts val="0"/>
              </a:spcAft>
              <a:buClr>
                <a:schemeClr val="dk1"/>
              </a:buClr>
              <a:buSzPts val="1800"/>
              <a:buFont typeface="Noto Sans Symbols"/>
              <a:buNone/>
            </a:pPr>
            <a:endParaRPr sz="1050">
              <a:latin typeface="Calibri"/>
              <a:ea typeface="Calibri"/>
              <a:cs typeface="Calibri"/>
              <a:sym typeface="Calibri"/>
            </a:endParaRPr>
          </a:p>
          <a:p>
            <a:pPr marL="457200" lvl="0" indent="-342900" algn="l" rtl="0">
              <a:lnSpc>
                <a:spcPct val="100000"/>
              </a:lnSpc>
              <a:spcBef>
                <a:spcPts val="0"/>
              </a:spcBef>
              <a:spcAft>
                <a:spcPts val="0"/>
              </a:spcAft>
              <a:buClr>
                <a:srgbClr val="0D1E8E"/>
              </a:buClr>
              <a:buSzPts val="1800"/>
              <a:buFont typeface="Arial"/>
              <a:buChar char="●"/>
            </a:pPr>
            <a:r>
              <a:rPr lang="en-JM" sz="2100">
                <a:latin typeface="Calibri"/>
                <a:ea typeface="Calibri"/>
                <a:cs typeface="Calibri"/>
                <a:sym typeface="Calibri"/>
              </a:rPr>
              <a:t>Business organizations</a:t>
            </a:r>
            <a:endParaRPr sz="1800">
              <a:latin typeface="Trebuchet MS"/>
              <a:ea typeface="Trebuchet MS"/>
              <a:cs typeface="Trebuchet MS"/>
              <a:sym typeface="Trebuchet MS"/>
            </a:endParaRPr>
          </a:p>
          <a:p>
            <a:pPr marL="457200" lvl="0" indent="-342900" algn="l" rtl="0">
              <a:lnSpc>
                <a:spcPct val="100000"/>
              </a:lnSpc>
              <a:spcBef>
                <a:spcPts val="0"/>
              </a:spcBef>
              <a:spcAft>
                <a:spcPts val="0"/>
              </a:spcAft>
              <a:buClr>
                <a:srgbClr val="0D1E8E"/>
              </a:buClr>
              <a:buSzPts val="1800"/>
              <a:buFont typeface="Arial"/>
              <a:buChar char="●"/>
            </a:pPr>
            <a:r>
              <a:rPr lang="en-JM" sz="2100">
                <a:latin typeface="Calibri"/>
                <a:ea typeface="Calibri"/>
                <a:cs typeface="Calibri"/>
                <a:sym typeface="Calibri"/>
              </a:rPr>
              <a:t>Community based organizations</a:t>
            </a:r>
            <a:endParaRPr sz="1800">
              <a:latin typeface="Trebuchet MS"/>
              <a:ea typeface="Trebuchet MS"/>
              <a:cs typeface="Trebuchet MS"/>
              <a:sym typeface="Trebuchet MS"/>
            </a:endParaRPr>
          </a:p>
          <a:p>
            <a:pPr marL="457200" lvl="0" indent="-342900" algn="l" rtl="0">
              <a:lnSpc>
                <a:spcPct val="100000"/>
              </a:lnSpc>
              <a:spcBef>
                <a:spcPts val="0"/>
              </a:spcBef>
              <a:spcAft>
                <a:spcPts val="0"/>
              </a:spcAft>
              <a:buClr>
                <a:srgbClr val="0D1E8E"/>
              </a:buClr>
              <a:buSzPts val="1800"/>
              <a:buFont typeface="Arial"/>
              <a:buChar char="●"/>
            </a:pPr>
            <a:r>
              <a:rPr lang="en-JM" sz="2100">
                <a:latin typeface="Calibri"/>
                <a:ea typeface="Calibri"/>
                <a:cs typeface="Calibri"/>
                <a:sym typeface="Calibri"/>
              </a:rPr>
              <a:t>Disability related organizations</a:t>
            </a:r>
            <a:endParaRPr sz="1800">
              <a:latin typeface="Trebuchet MS"/>
              <a:ea typeface="Trebuchet MS"/>
              <a:cs typeface="Trebuchet MS"/>
              <a:sym typeface="Trebuchet MS"/>
            </a:endParaRPr>
          </a:p>
          <a:p>
            <a:pPr marL="457200" lvl="0" indent="-342900" algn="l" rtl="0">
              <a:lnSpc>
                <a:spcPct val="100000"/>
              </a:lnSpc>
              <a:spcBef>
                <a:spcPts val="0"/>
              </a:spcBef>
              <a:spcAft>
                <a:spcPts val="0"/>
              </a:spcAft>
              <a:buClr>
                <a:srgbClr val="0D1E8E"/>
              </a:buClr>
              <a:buSzPts val="1800"/>
              <a:buFont typeface="Arial"/>
              <a:buChar char="●"/>
            </a:pPr>
            <a:r>
              <a:rPr lang="en-JM" sz="2100">
                <a:latin typeface="Calibri"/>
                <a:ea typeface="Calibri"/>
                <a:cs typeface="Calibri"/>
                <a:sym typeface="Calibri"/>
              </a:rPr>
              <a:t>Faith based organizations</a:t>
            </a:r>
            <a:endParaRPr sz="1800">
              <a:latin typeface="Trebuchet MS"/>
              <a:ea typeface="Trebuchet MS"/>
              <a:cs typeface="Trebuchet MS"/>
              <a:sym typeface="Trebuchet MS"/>
            </a:endParaRPr>
          </a:p>
          <a:p>
            <a:pPr marL="457200" lvl="0" indent="-342900" algn="l" rtl="0">
              <a:lnSpc>
                <a:spcPct val="100000"/>
              </a:lnSpc>
              <a:spcBef>
                <a:spcPts val="0"/>
              </a:spcBef>
              <a:spcAft>
                <a:spcPts val="0"/>
              </a:spcAft>
              <a:buClr>
                <a:srgbClr val="0D1E8E"/>
              </a:buClr>
              <a:buSzPts val="1800"/>
              <a:buFont typeface="Arial"/>
              <a:buChar char="●"/>
            </a:pPr>
            <a:r>
              <a:rPr lang="en-JM" sz="2100">
                <a:latin typeface="Calibri"/>
                <a:ea typeface="Calibri"/>
                <a:cs typeface="Calibri"/>
                <a:sym typeface="Calibri"/>
              </a:rPr>
              <a:t>Government programs</a:t>
            </a:r>
            <a:endParaRPr sz="1800">
              <a:latin typeface="Trebuchet MS"/>
              <a:ea typeface="Trebuchet MS"/>
              <a:cs typeface="Trebuchet MS"/>
              <a:sym typeface="Trebuchet MS"/>
            </a:endParaRPr>
          </a:p>
          <a:p>
            <a:pPr marL="457200" lvl="0" indent="-342900" algn="l" rtl="0">
              <a:lnSpc>
                <a:spcPct val="100000"/>
              </a:lnSpc>
              <a:spcBef>
                <a:spcPts val="0"/>
              </a:spcBef>
              <a:spcAft>
                <a:spcPts val="0"/>
              </a:spcAft>
              <a:buClr>
                <a:srgbClr val="0D1E8E"/>
              </a:buClr>
              <a:buSzPts val="1800"/>
              <a:buFont typeface="Arial"/>
              <a:buChar char="●"/>
            </a:pPr>
            <a:r>
              <a:rPr lang="en-JM" sz="2100">
                <a:latin typeface="Calibri"/>
                <a:ea typeface="Calibri"/>
                <a:cs typeface="Calibri"/>
                <a:sym typeface="Calibri"/>
              </a:rPr>
              <a:t>Health organizations</a:t>
            </a:r>
            <a:endParaRPr sz="1800">
              <a:latin typeface="Trebuchet MS"/>
              <a:ea typeface="Trebuchet MS"/>
              <a:cs typeface="Trebuchet MS"/>
              <a:sym typeface="Trebuchet MS"/>
            </a:endParaRPr>
          </a:p>
          <a:p>
            <a:pPr marL="457200" lvl="0" indent="-342900" algn="l" rtl="0">
              <a:lnSpc>
                <a:spcPct val="100000"/>
              </a:lnSpc>
              <a:spcBef>
                <a:spcPts val="0"/>
              </a:spcBef>
              <a:spcAft>
                <a:spcPts val="0"/>
              </a:spcAft>
              <a:buClr>
                <a:srgbClr val="0D1E8E"/>
              </a:buClr>
              <a:buSzPts val="1800"/>
              <a:buFont typeface="Arial"/>
              <a:buChar char="●"/>
            </a:pPr>
            <a:r>
              <a:rPr lang="en-JM" sz="2100">
                <a:latin typeface="Calibri"/>
                <a:ea typeface="Calibri"/>
                <a:cs typeface="Calibri"/>
                <a:sym typeface="Calibri"/>
              </a:rPr>
              <a:t>Service organizations</a:t>
            </a:r>
            <a:endParaRPr sz="1800">
              <a:latin typeface="Trebuchet MS"/>
              <a:ea typeface="Trebuchet MS"/>
              <a:cs typeface="Trebuchet MS"/>
              <a:sym typeface="Trebuchet MS"/>
            </a:endParaRPr>
          </a:p>
          <a:p>
            <a:pPr marL="457200" lvl="0" indent="-342900" algn="l" rtl="0">
              <a:lnSpc>
                <a:spcPct val="100000"/>
              </a:lnSpc>
              <a:spcBef>
                <a:spcPts val="0"/>
              </a:spcBef>
              <a:spcAft>
                <a:spcPts val="0"/>
              </a:spcAft>
              <a:buClr>
                <a:srgbClr val="0D1E8E"/>
              </a:buClr>
              <a:buSzPts val="1800"/>
              <a:buFont typeface="Arial"/>
              <a:buChar char="●"/>
            </a:pPr>
            <a:r>
              <a:rPr lang="en-JM" sz="2100">
                <a:latin typeface="Calibri"/>
                <a:ea typeface="Calibri"/>
                <a:cs typeface="Calibri"/>
                <a:sym typeface="Calibri"/>
              </a:rPr>
              <a:t>Youth development programs</a:t>
            </a:r>
            <a:endParaRPr/>
          </a:p>
        </p:txBody>
      </p:sp>
      <p:pic>
        <p:nvPicPr>
          <p:cNvPr id="546" name="Google Shape;546;p78">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5730080" y="1592783"/>
            <a:ext cx="3152278" cy="216719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79"/>
          <p:cNvSpPr txBox="1">
            <a:spLocks noGrp="1"/>
          </p:cNvSpPr>
          <p:nvPr>
            <p:ph type="title"/>
          </p:nvPr>
        </p:nvSpPr>
        <p:spPr>
          <a:xfrm>
            <a:off x="189689" y="842878"/>
            <a:ext cx="2210700" cy="34509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2700"/>
              <a:buFont typeface="Corbel"/>
              <a:buNone/>
            </a:pPr>
            <a:r>
              <a:rPr lang="en-JM">
                <a:solidFill>
                  <a:schemeClr val="dk1"/>
                </a:solidFill>
              </a:rPr>
              <a:t>Division of Vocational Rehabilitation (DVR)</a:t>
            </a:r>
            <a:endParaRPr/>
          </a:p>
        </p:txBody>
      </p:sp>
      <p:sp>
        <p:nvSpPr>
          <p:cNvPr id="552" name="Google Shape;552;p79"/>
          <p:cNvSpPr txBox="1">
            <a:spLocks noGrp="1"/>
          </p:cNvSpPr>
          <p:nvPr>
            <p:ph type="body" idx="1"/>
          </p:nvPr>
        </p:nvSpPr>
        <p:spPr>
          <a:xfrm>
            <a:off x="2901956" y="648074"/>
            <a:ext cx="5486400" cy="41304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JM">
                <a:solidFill>
                  <a:schemeClr val="dk1"/>
                </a:solidFill>
                <a:highlight>
                  <a:srgbClr val="FFFFFF"/>
                </a:highlight>
                <a:latin typeface="Trebuchet MS"/>
                <a:ea typeface="Trebuchet MS"/>
                <a:cs typeface="Trebuchet MS"/>
                <a:sym typeface="Trebuchet MS"/>
              </a:rPr>
              <a:t>All people with disabilities can choose a career path leading to meaningful employment and independent living</a:t>
            </a:r>
            <a:endParaRPr>
              <a:solidFill>
                <a:schemeClr val="dk1"/>
              </a:solidFill>
              <a:highlight>
                <a:srgbClr val="FFFFFF"/>
              </a:highlight>
              <a:latin typeface="Trebuchet MS"/>
              <a:ea typeface="Trebuchet MS"/>
              <a:cs typeface="Trebuchet MS"/>
              <a:sym typeface="Trebuchet MS"/>
            </a:endParaRPr>
          </a:p>
          <a:p>
            <a:pPr marL="342900" lvl="0" indent="0" algn="l" rtl="0">
              <a:lnSpc>
                <a:spcPct val="90000"/>
              </a:lnSpc>
              <a:spcBef>
                <a:spcPts val="0"/>
              </a:spcBef>
              <a:spcAft>
                <a:spcPts val="0"/>
              </a:spcAft>
              <a:buSzPts val="1400"/>
              <a:buNone/>
            </a:pPr>
            <a:endParaRPr sz="900">
              <a:solidFill>
                <a:schemeClr val="dk1"/>
              </a:solidFill>
              <a:highlight>
                <a:srgbClr val="FFFFFF"/>
              </a:highlight>
              <a:latin typeface="Trebuchet MS"/>
              <a:ea typeface="Trebuchet MS"/>
              <a:cs typeface="Trebuchet MS"/>
              <a:sym typeface="Trebuchet MS"/>
            </a:endParaRPr>
          </a:p>
          <a:p>
            <a:pPr marL="139700" lvl="0" indent="-133350" algn="l" rtl="0">
              <a:lnSpc>
                <a:spcPct val="90000"/>
              </a:lnSpc>
              <a:spcBef>
                <a:spcPts val="900"/>
              </a:spcBef>
              <a:spcAft>
                <a:spcPts val="0"/>
              </a:spcAft>
              <a:buSzPts val="1500"/>
              <a:buFont typeface="Arial"/>
              <a:buChar char="•"/>
            </a:pPr>
            <a:r>
              <a:rPr lang="en-JM" sz="1500" b="0" i="0">
                <a:solidFill>
                  <a:srgbClr val="000000"/>
                </a:solidFill>
                <a:latin typeface="Trebuchet MS"/>
                <a:ea typeface="Trebuchet MS"/>
                <a:cs typeface="Trebuchet MS"/>
                <a:sym typeface="Trebuchet MS"/>
              </a:rPr>
              <a:t>Learn more about </a:t>
            </a:r>
            <a:r>
              <a:rPr lang="en-JM">
                <a:solidFill>
                  <a:srgbClr val="000000"/>
                </a:solidFill>
                <a:latin typeface="Trebuchet MS"/>
                <a:ea typeface="Trebuchet MS"/>
                <a:cs typeface="Trebuchet MS"/>
                <a:sym typeface="Trebuchet MS"/>
              </a:rPr>
              <a:t>DVR here</a:t>
            </a:r>
            <a:r>
              <a:rPr lang="en-JM" sz="1500" b="0" i="0">
                <a:solidFill>
                  <a:srgbClr val="000000"/>
                </a:solidFill>
                <a:latin typeface="Trebuchet MS"/>
                <a:ea typeface="Trebuchet MS"/>
                <a:cs typeface="Trebuchet MS"/>
                <a:sym typeface="Trebuchet MS"/>
              </a:rPr>
              <a:t>:</a:t>
            </a:r>
            <a:r>
              <a:rPr lang="en-JM">
                <a:solidFill>
                  <a:srgbClr val="000000"/>
                </a:solidFill>
                <a:latin typeface="Trebuchet MS"/>
                <a:ea typeface="Trebuchet MS"/>
                <a:cs typeface="Trebuchet MS"/>
                <a:sym typeface="Trebuchet MS"/>
              </a:rPr>
              <a:t> </a:t>
            </a:r>
            <a:r>
              <a:rPr lang="en-JM" u="sng">
                <a:solidFill>
                  <a:schemeClr val="hlink"/>
                </a:solidFill>
                <a:hlinkClick r:id="rId3"/>
              </a:rPr>
              <a:t>https://dvr.colorado.gov/</a:t>
            </a:r>
            <a:endParaRPr/>
          </a:p>
          <a:p>
            <a:pPr marL="342900" lvl="0" indent="0" algn="l" rtl="0">
              <a:lnSpc>
                <a:spcPct val="90000"/>
              </a:lnSpc>
              <a:spcBef>
                <a:spcPts val="900"/>
              </a:spcBef>
              <a:spcAft>
                <a:spcPts val="0"/>
              </a:spcAft>
              <a:buSzPts val="1400"/>
              <a:buNone/>
            </a:pPr>
            <a:endParaRPr/>
          </a:p>
          <a:p>
            <a:pPr marL="0" lvl="0" indent="0" algn="l" rtl="0">
              <a:lnSpc>
                <a:spcPct val="90000"/>
              </a:lnSpc>
              <a:spcBef>
                <a:spcPts val="900"/>
              </a:spcBef>
              <a:spcAft>
                <a:spcPts val="0"/>
              </a:spcAft>
              <a:buSzPts val="1400"/>
              <a:buNone/>
            </a:pPr>
            <a:r>
              <a:rPr lang="en-JM" sz="1800">
                <a:solidFill>
                  <a:schemeClr val="dk1"/>
                </a:solidFill>
              </a:rPr>
              <a:t>Services are individualized and  may include: </a:t>
            </a:r>
            <a:endParaRPr/>
          </a:p>
          <a:p>
            <a:pPr marL="342900" lvl="0" indent="-254000" algn="l" rtl="0">
              <a:lnSpc>
                <a:spcPct val="90000"/>
              </a:lnSpc>
              <a:spcBef>
                <a:spcPts val="200"/>
              </a:spcBef>
              <a:spcAft>
                <a:spcPts val="0"/>
              </a:spcAft>
              <a:buClr>
                <a:srgbClr val="000000"/>
              </a:buClr>
              <a:buSzPts val="1400"/>
              <a:buChar char="●"/>
            </a:pPr>
            <a:r>
              <a:rPr lang="en-JM">
                <a:solidFill>
                  <a:srgbClr val="000000"/>
                </a:solidFill>
                <a:latin typeface="Trebuchet MS"/>
                <a:ea typeface="Trebuchet MS"/>
                <a:cs typeface="Trebuchet MS"/>
                <a:sym typeface="Trebuchet MS"/>
              </a:rPr>
              <a:t>Vocational rehabilitation counseling and guidance</a:t>
            </a:r>
            <a:endParaRPr sz="1500">
              <a:solidFill>
                <a:srgbClr val="000000"/>
              </a:solidFill>
              <a:latin typeface="Trebuchet MS"/>
              <a:ea typeface="Trebuchet MS"/>
              <a:cs typeface="Trebuchet MS"/>
              <a:sym typeface="Trebuchet MS"/>
            </a:endParaRPr>
          </a:p>
          <a:p>
            <a:pPr marL="342900" lvl="0" indent="-260350" algn="l" rtl="0">
              <a:lnSpc>
                <a:spcPct val="80000"/>
              </a:lnSpc>
              <a:spcBef>
                <a:spcPts val="0"/>
              </a:spcBef>
              <a:spcAft>
                <a:spcPts val="0"/>
              </a:spcAft>
              <a:buClr>
                <a:srgbClr val="000000"/>
              </a:buClr>
              <a:buSzPts val="1500"/>
              <a:buFont typeface="Trebuchet MS"/>
              <a:buChar char="●"/>
            </a:pPr>
            <a:r>
              <a:rPr lang="en-JM">
                <a:solidFill>
                  <a:srgbClr val="000000"/>
                </a:solidFill>
                <a:latin typeface="Trebuchet MS"/>
                <a:ea typeface="Trebuchet MS"/>
                <a:cs typeface="Trebuchet MS"/>
                <a:sym typeface="Trebuchet MS"/>
              </a:rPr>
              <a:t>Pre-employment Transition Services</a:t>
            </a:r>
            <a:endParaRPr>
              <a:solidFill>
                <a:srgbClr val="000000"/>
              </a:solidFill>
              <a:latin typeface="Trebuchet MS"/>
              <a:ea typeface="Trebuchet MS"/>
              <a:cs typeface="Trebuchet MS"/>
              <a:sym typeface="Trebuchet MS"/>
            </a:endParaRPr>
          </a:p>
          <a:p>
            <a:pPr marL="342900" lvl="0" indent="-260350" algn="l" rtl="0">
              <a:lnSpc>
                <a:spcPct val="80000"/>
              </a:lnSpc>
              <a:spcBef>
                <a:spcPts val="0"/>
              </a:spcBef>
              <a:spcAft>
                <a:spcPts val="0"/>
              </a:spcAft>
              <a:buClr>
                <a:srgbClr val="000000"/>
              </a:buClr>
              <a:buSzPts val="1500"/>
              <a:buFont typeface="Trebuchet MS"/>
              <a:buChar char="●"/>
            </a:pPr>
            <a:r>
              <a:rPr lang="en-JM">
                <a:solidFill>
                  <a:srgbClr val="000000"/>
                </a:solidFill>
                <a:latin typeface="Trebuchet MS"/>
                <a:ea typeface="Trebuchet MS"/>
                <a:cs typeface="Trebuchet MS"/>
                <a:sym typeface="Trebuchet MS"/>
              </a:rPr>
              <a:t>Physical and mental restoration services</a:t>
            </a:r>
            <a:endParaRPr>
              <a:solidFill>
                <a:srgbClr val="000000"/>
              </a:solidFill>
              <a:latin typeface="Trebuchet MS"/>
              <a:ea typeface="Trebuchet MS"/>
              <a:cs typeface="Trebuchet MS"/>
              <a:sym typeface="Trebuchet MS"/>
            </a:endParaRPr>
          </a:p>
          <a:p>
            <a:pPr marL="342900" lvl="0" indent="-260350" algn="l" rtl="0">
              <a:lnSpc>
                <a:spcPct val="80000"/>
              </a:lnSpc>
              <a:spcBef>
                <a:spcPts val="0"/>
              </a:spcBef>
              <a:spcAft>
                <a:spcPts val="0"/>
              </a:spcAft>
              <a:buClr>
                <a:srgbClr val="000000"/>
              </a:buClr>
              <a:buSzPts val="1500"/>
              <a:buFont typeface="Trebuchet MS"/>
              <a:buChar char="●"/>
            </a:pPr>
            <a:r>
              <a:rPr lang="en-JM">
                <a:solidFill>
                  <a:srgbClr val="000000"/>
                </a:solidFill>
                <a:latin typeface="Trebuchet MS"/>
                <a:ea typeface="Trebuchet MS"/>
                <a:cs typeface="Trebuchet MS"/>
                <a:sym typeface="Trebuchet MS"/>
              </a:rPr>
              <a:t>Training services</a:t>
            </a:r>
            <a:endParaRPr>
              <a:solidFill>
                <a:srgbClr val="000000"/>
              </a:solidFill>
              <a:latin typeface="Trebuchet MS"/>
              <a:ea typeface="Trebuchet MS"/>
              <a:cs typeface="Trebuchet MS"/>
              <a:sym typeface="Trebuchet MS"/>
            </a:endParaRPr>
          </a:p>
          <a:p>
            <a:pPr marL="342900" lvl="0" indent="-260350" algn="l" rtl="0">
              <a:lnSpc>
                <a:spcPct val="80000"/>
              </a:lnSpc>
              <a:spcBef>
                <a:spcPts val="0"/>
              </a:spcBef>
              <a:spcAft>
                <a:spcPts val="0"/>
              </a:spcAft>
              <a:buClr>
                <a:srgbClr val="000000"/>
              </a:buClr>
              <a:buSzPts val="1500"/>
              <a:buFont typeface="Trebuchet MS"/>
              <a:buChar char="●"/>
            </a:pPr>
            <a:r>
              <a:rPr lang="en-JM">
                <a:solidFill>
                  <a:srgbClr val="000000"/>
                </a:solidFill>
                <a:latin typeface="Trebuchet MS"/>
                <a:ea typeface="Trebuchet MS"/>
                <a:cs typeface="Trebuchet MS"/>
                <a:sym typeface="Trebuchet MS"/>
              </a:rPr>
              <a:t>Job related services</a:t>
            </a:r>
            <a:endParaRPr>
              <a:solidFill>
                <a:srgbClr val="000000"/>
              </a:solidFill>
              <a:latin typeface="Trebuchet MS"/>
              <a:ea typeface="Trebuchet MS"/>
              <a:cs typeface="Trebuchet MS"/>
              <a:sym typeface="Trebuchet MS"/>
            </a:endParaRPr>
          </a:p>
          <a:p>
            <a:pPr marL="342900" lvl="0" indent="-260350" algn="l" rtl="0">
              <a:lnSpc>
                <a:spcPct val="80000"/>
              </a:lnSpc>
              <a:spcBef>
                <a:spcPts val="0"/>
              </a:spcBef>
              <a:spcAft>
                <a:spcPts val="0"/>
              </a:spcAft>
              <a:buClr>
                <a:srgbClr val="000000"/>
              </a:buClr>
              <a:buSzPts val="1500"/>
              <a:buFont typeface="Trebuchet MS"/>
              <a:buChar char="●"/>
            </a:pPr>
            <a:r>
              <a:rPr lang="en-JM">
                <a:solidFill>
                  <a:srgbClr val="000000"/>
                </a:solidFill>
                <a:latin typeface="Trebuchet MS"/>
                <a:ea typeface="Trebuchet MS"/>
                <a:cs typeface="Trebuchet MS"/>
                <a:sym typeface="Trebuchet MS"/>
              </a:rPr>
              <a:t>Specialized services for individuals who are blind, deaf, and deaf-blind</a:t>
            </a:r>
            <a:endParaRPr>
              <a:solidFill>
                <a:srgbClr val="000000"/>
              </a:solidFill>
              <a:latin typeface="Trebuchet MS"/>
              <a:ea typeface="Trebuchet MS"/>
              <a:cs typeface="Trebuchet MS"/>
              <a:sym typeface="Trebuchet MS"/>
            </a:endParaRPr>
          </a:p>
          <a:p>
            <a:pPr marL="342900" lvl="0" indent="-260350" algn="l" rtl="0">
              <a:lnSpc>
                <a:spcPct val="80000"/>
              </a:lnSpc>
              <a:spcBef>
                <a:spcPts val="0"/>
              </a:spcBef>
              <a:spcAft>
                <a:spcPts val="0"/>
              </a:spcAft>
              <a:buClr>
                <a:schemeClr val="dk1"/>
              </a:buClr>
              <a:buSzPts val="1500"/>
              <a:buFont typeface="Trebuchet MS"/>
              <a:buChar char="●"/>
            </a:pPr>
            <a:r>
              <a:rPr lang="en-JM">
                <a:solidFill>
                  <a:srgbClr val="000000"/>
                </a:solidFill>
                <a:latin typeface="Trebuchet MS"/>
                <a:ea typeface="Trebuchet MS"/>
                <a:cs typeface="Trebuchet MS"/>
                <a:sym typeface="Trebuchet MS"/>
              </a:rPr>
              <a:t>Re</a:t>
            </a:r>
            <a:r>
              <a:rPr lang="en-JM">
                <a:solidFill>
                  <a:schemeClr val="dk1"/>
                </a:solidFill>
                <a:latin typeface="Trebuchet MS"/>
                <a:ea typeface="Trebuchet MS"/>
                <a:cs typeface="Trebuchet MS"/>
                <a:sym typeface="Trebuchet MS"/>
              </a:rPr>
              <a:t>habilitation technology services</a:t>
            </a:r>
            <a:endParaRPr>
              <a:solidFill>
                <a:schemeClr val="dk1"/>
              </a:solidFill>
              <a:latin typeface="Trebuchet MS"/>
              <a:ea typeface="Trebuchet MS"/>
              <a:cs typeface="Trebuchet MS"/>
              <a:sym typeface="Trebuchet MS"/>
            </a:endParaRPr>
          </a:p>
          <a:p>
            <a:pPr marL="723900" lvl="1" indent="0" algn="l" rtl="0">
              <a:lnSpc>
                <a:spcPct val="90000"/>
              </a:lnSpc>
              <a:spcBef>
                <a:spcPts val="200"/>
              </a:spcBef>
              <a:spcAft>
                <a:spcPts val="0"/>
              </a:spcAft>
              <a:buSzPts val="1400"/>
              <a:buNone/>
            </a:pPr>
            <a:endParaRPr sz="1700">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6"/>
        <p:cNvGrpSpPr/>
        <p:nvPr/>
      </p:nvGrpSpPr>
      <p:grpSpPr>
        <a:xfrm>
          <a:off x="0" y="0"/>
          <a:ext cx="0" cy="0"/>
          <a:chOff x="0" y="0"/>
          <a:chExt cx="0" cy="0"/>
        </a:xfrm>
      </p:grpSpPr>
      <p:sp>
        <p:nvSpPr>
          <p:cNvPr id="557" name="Google Shape;557;p80"/>
          <p:cNvSpPr txBox="1">
            <a:spLocks noGrp="1"/>
          </p:cNvSpPr>
          <p:nvPr>
            <p:ph type="title"/>
          </p:nvPr>
        </p:nvSpPr>
        <p:spPr>
          <a:xfrm>
            <a:off x="0" y="846306"/>
            <a:ext cx="2630400" cy="34509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262626"/>
              </a:buClr>
              <a:buSzPts val="3000"/>
              <a:buFont typeface="Avenir"/>
              <a:buNone/>
            </a:pPr>
            <a:r>
              <a:rPr lang="en-JM">
                <a:solidFill>
                  <a:schemeClr val="dk1"/>
                </a:solidFill>
              </a:rPr>
              <a:t>Pre-Employment Transition Services</a:t>
            </a:r>
            <a:endParaRPr/>
          </a:p>
        </p:txBody>
      </p:sp>
      <p:grpSp>
        <p:nvGrpSpPr>
          <p:cNvPr id="558" name="Google Shape;558;p80" descr="Job exploration counseling, Counseling for enrollment postsecondary education programs, workplace readiness training, instruction in self-advocacy, work-based learning experiences"/>
          <p:cNvGrpSpPr/>
          <p:nvPr/>
        </p:nvGrpSpPr>
        <p:grpSpPr>
          <a:xfrm>
            <a:off x="2819922" y="664560"/>
            <a:ext cx="5796225" cy="3814624"/>
            <a:chOff x="0" y="621"/>
            <a:chExt cx="7728300" cy="5086165"/>
          </a:xfrm>
        </p:grpSpPr>
        <p:cxnSp>
          <p:nvCxnSpPr>
            <p:cNvPr id="559" name="Google Shape;559;p80"/>
            <p:cNvCxnSpPr/>
            <p:nvPr/>
          </p:nvCxnSpPr>
          <p:spPr>
            <a:xfrm>
              <a:off x="0" y="621"/>
              <a:ext cx="7728300" cy="0"/>
            </a:xfrm>
            <a:prstGeom prst="straightConnector1">
              <a:avLst/>
            </a:prstGeom>
            <a:solidFill>
              <a:schemeClr val="accent2"/>
            </a:solidFill>
            <a:ln w="10775" cap="flat" cmpd="sng">
              <a:solidFill>
                <a:schemeClr val="accent2"/>
              </a:solidFill>
              <a:prstDash val="solid"/>
              <a:round/>
              <a:headEnd type="none" w="sm" len="sm"/>
              <a:tailEnd type="none" w="sm" len="sm"/>
            </a:ln>
          </p:spPr>
        </p:cxnSp>
        <p:sp>
          <p:nvSpPr>
            <p:cNvPr id="560" name="Google Shape;560;p80"/>
            <p:cNvSpPr/>
            <p:nvPr/>
          </p:nvSpPr>
          <p:spPr>
            <a:xfrm>
              <a:off x="0" y="621"/>
              <a:ext cx="7728300" cy="1017300"/>
            </a:xfrm>
            <a:prstGeom prst="rect">
              <a:avLst/>
            </a:prstGeom>
            <a:no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61" name="Google Shape;561;p80"/>
            <p:cNvSpPr txBox="1"/>
            <p:nvPr/>
          </p:nvSpPr>
          <p:spPr>
            <a:xfrm>
              <a:off x="0" y="621"/>
              <a:ext cx="7728300" cy="1017300"/>
            </a:xfrm>
            <a:prstGeom prst="rect">
              <a:avLst/>
            </a:prstGeom>
            <a:noFill/>
            <a:ln>
              <a:noFill/>
            </a:ln>
          </p:spPr>
          <p:txBody>
            <a:bodyPr spcFirstLastPara="1" wrap="square" lIns="80000" tIns="80000" rIns="80000" bIns="80000" anchor="t" anchorCtr="0">
              <a:noAutofit/>
            </a:bodyPr>
            <a:lstStyle/>
            <a:p>
              <a:pPr marL="0" marR="0" lvl="0" indent="0" algn="l" rtl="0">
                <a:lnSpc>
                  <a:spcPct val="90000"/>
                </a:lnSpc>
                <a:spcBef>
                  <a:spcPts val="0"/>
                </a:spcBef>
                <a:spcAft>
                  <a:spcPts val="0"/>
                </a:spcAft>
                <a:buClr>
                  <a:schemeClr val="dk1"/>
                </a:buClr>
                <a:buSzPts val="2100"/>
                <a:buFont typeface="Corbel"/>
                <a:buNone/>
              </a:pPr>
              <a:r>
                <a:rPr lang="en-JM" sz="2100" b="0" i="0" u="none" strike="noStrike" cap="none">
                  <a:solidFill>
                    <a:schemeClr val="dk1"/>
                  </a:solidFill>
                  <a:latin typeface="Corbel"/>
                  <a:ea typeface="Corbel"/>
                  <a:cs typeface="Corbel"/>
                  <a:sym typeface="Corbel"/>
                </a:rPr>
                <a:t>Job exploration counseling</a:t>
              </a:r>
              <a:endParaRPr sz="1100" b="0" i="0" u="none" strike="noStrike" cap="none">
                <a:solidFill>
                  <a:srgbClr val="000000"/>
                </a:solidFill>
                <a:latin typeface="Arial"/>
                <a:ea typeface="Arial"/>
                <a:cs typeface="Arial"/>
                <a:sym typeface="Arial"/>
              </a:endParaRPr>
            </a:p>
          </p:txBody>
        </p:sp>
        <p:cxnSp>
          <p:nvCxnSpPr>
            <p:cNvPr id="562" name="Google Shape;562;p80"/>
            <p:cNvCxnSpPr/>
            <p:nvPr/>
          </p:nvCxnSpPr>
          <p:spPr>
            <a:xfrm>
              <a:off x="0" y="1017837"/>
              <a:ext cx="7728300" cy="0"/>
            </a:xfrm>
            <a:prstGeom prst="straightConnector1">
              <a:avLst/>
            </a:prstGeom>
            <a:solidFill>
              <a:srgbClr val="90BB20"/>
            </a:solidFill>
            <a:ln w="10775" cap="flat" cmpd="sng">
              <a:solidFill>
                <a:srgbClr val="90BB20"/>
              </a:solidFill>
              <a:prstDash val="solid"/>
              <a:round/>
              <a:headEnd type="none" w="sm" len="sm"/>
              <a:tailEnd type="none" w="sm" len="sm"/>
            </a:ln>
          </p:spPr>
        </p:cxnSp>
        <p:sp>
          <p:nvSpPr>
            <p:cNvPr id="563" name="Google Shape;563;p80"/>
            <p:cNvSpPr/>
            <p:nvPr/>
          </p:nvSpPr>
          <p:spPr>
            <a:xfrm>
              <a:off x="0" y="1017837"/>
              <a:ext cx="7728300" cy="1017300"/>
            </a:xfrm>
            <a:prstGeom prst="rect">
              <a:avLst/>
            </a:prstGeom>
            <a:no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64" name="Google Shape;564;p80"/>
            <p:cNvSpPr txBox="1"/>
            <p:nvPr/>
          </p:nvSpPr>
          <p:spPr>
            <a:xfrm>
              <a:off x="0" y="1017837"/>
              <a:ext cx="7728300" cy="1017300"/>
            </a:xfrm>
            <a:prstGeom prst="rect">
              <a:avLst/>
            </a:prstGeom>
            <a:noFill/>
            <a:ln>
              <a:noFill/>
            </a:ln>
          </p:spPr>
          <p:txBody>
            <a:bodyPr spcFirstLastPara="1" wrap="square" lIns="80000" tIns="80000" rIns="80000" bIns="80000" anchor="t" anchorCtr="0">
              <a:noAutofit/>
            </a:bodyPr>
            <a:lstStyle/>
            <a:p>
              <a:pPr marL="0" marR="0" lvl="0" indent="0" algn="l" rtl="0">
                <a:lnSpc>
                  <a:spcPct val="90000"/>
                </a:lnSpc>
                <a:spcBef>
                  <a:spcPts val="0"/>
                </a:spcBef>
                <a:spcAft>
                  <a:spcPts val="0"/>
                </a:spcAft>
                <a:buClr>
                  <a:schemeClr val="dk1"/>
                </a:buClr>
                <a:buSzPts val="2100"/>
                <a:buFont typeface="Corbel"/>
                <a:buNone/>
              </a:pPr>
              <a:r>
                <a:rPr lang="en-JM" sz="2100" b="0" i="0" u="none" strike="noStrike" cap="none">
                  <a:solidFill>
                    <a:schemeClr val="dk1"/>
                  </a:solidFill>
                  <a:latin typeface="Corbel"/>
                  <a:ea typeface="Corbel"/>
                  <a:cs typeface="Corbel"/>
                  <a:sym typeface="Corbel"/>
                </a:rPr>
                <a:t>Counseling for enrollment postsecondary education programs</a:t>
              </a:r>
              <a:endParaRPr sz="1100" b="0" i="0" u="none" strike="noStrike" cap="none">
                <a:solidFill>
                  <a:srgbClr val="000000"/>
                </a:solidFill>
                <a:latin typeface="Arial"/>
                <a:ea typeface="Arial"/>
                <a:cs typeface="Arial"/>
                <a:sym typeface="Arial"/>
              </a:endParaRPr>
            </a:p>
          </p:txBody>
        </p:sp>
        <p:cxnSp>
          <p:nvCxnSpPr>
            <p:cNvPr id="565" name="Google Shape;565;p80"/>
            <p:cNvCxnSpPr/>
            <p:nvPr/>
          </p:nvCxnSpPr>
          <p:spPr>
            <a:xfrm>
              <a:off x="0" y="2035053"/>
              <a:ext cx="7728300" cy="0"/>
            </a:xfrm>
            <a:prstGeom prst="straightConnector1">
              <a:avLst/>
            </a:prstGeom>
            <a:solidFill>
              <a:srgbClr val="EE6E05"/>
            </a:solidFill>
            <a:ln w="10775" cap="flat" cmpd="sng">
              <a:solidFill>
                <a:srgbClr val="EE6E05"/>
              </a:solidFill>
              <a:prstDash val="solid"/>
              <a:round/>
              <a:headEnd type="none" w="sm" len="sm"/>
              <a:tailEnd type="none" w="sm" len="sm"/>
            </a:ln>
          </p:spPr>
        </p:cxnSp>
        <p:sp>
          <p:nvSpPr>
            <p:cNvPr id="566" name="Google Shape;566;p80"/>
            <p:cNvSpPr/>
            <p:nvPr/>
          </p:nvSpPr>
          <p:spPr>
            <a:xfrm>
              <a:off x="0" y="2035053"/>
              <a:ext cx="7728300" cy="1017300"/>
            </a:xfrm>
            <a:prstGeom prst="rect">
              <a:avLst/>
            </a:prstGeom>
            <a:no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67" name="Google Shape;567;p80"/>
            <p:cNvSpPr txBox="1"/>
            <p:nvPr/>
          </p:nvSpPr>
          <p:spPr>
            <a:xfrm>
              <a:off x="0" y="2035053"/>
              <a:ext cx="7728300" cy="1017300"/>
            </a:xfrm>
            <a:prstGeom prst="rect">
              <a:avLst/>
            </a:prstGeom>
            <a:noFill/>
            <a:ln>
              <a:noFill/>
            </a:ln>
          </p:spPr>
          <p:txBody>
            <a:bodyPr spcFirstLastPara="1" wrap="square" lIns="80000" tIns="80000" rIns="80000" bIns="80000" anchor="t" anchorCtr="0">
              <a:noAutofit/>
            </a:bodyPr>
            <a:lstStyle/>
            <a:p>
              <a:pPr marL="0" marR="0" lvl="0" indent="0" algn="l" rtl="0">
                <a:lnSpc>
                  <a:spcPct val="90000"/>
                </a:lnSpc>
                <a:spcBef>
                  <a:spcPts val="0"/>
                </a:spcBef>
                <a:spcAft>
                  <a:spcPts val="0"/>
                </a:spcAft>
                <a:buClr>
                  <a:schemeClr val="dk1"/>
                </a:buClr>
                <a:buSzPts val="2100"/>
                <a:buFont typeface="Corbel"/>
                <a:buNone/>
              </a:pPr>
              <a:r>
                <a:rPr lang="en-JM" sz="2100" b="0" i="0" u="none" strike="noStrike" cap="none">
                  <a:solidFill>
                    <a:schemeClr val="dk1"/>
                  </a:solidFill>
                  <a:latin typeface="Corbel"/>
                  <a:ea typeface="Corbel"/>
                  <a:cs typeface="Corbel"/>
                  <a:sym typeface="Corbel"/>
                </a:rPr>
                <a:t>Workplace readiness training</a:t>
              </a:r>
              <a:endParaRPr sz="1100" b="0" i="0" u="none" strike="noStrike" cap="none">
                <a:solidFill>
                  <a:srgbClr val="000000"/>
                </a:solidFill>
                <a:latin typeface="Arial"/>
                <a:ea typeface="Arial"/>
                <a:cs typeface="Arial"/>
                <a:sym typeface="Arial"/>
              </a:endParaRPr>
            </a:p>
          </p:txBody>
        </p:sp>
        <p:cxnSp>
          <p:nvCxnSpPr>
            <p:cNvPr id="568" name="Google Shape;568;p80"/>
            <p:cNvCxnSpPr/>
            <p:nvPr/>
          </p:nvCxnSpPr>
          <p:spPr>
            <a:xfrm>
              <a:off x="0" y="3052270"/>
              <a:ext cx="7728300" cy="0"/>
            </a:xfrm>
            <a:prstGeom prst="straightConnector1">
              <a:avLst/>
            </a:prstGeom>
            <a:solidFill>
              <a:srgbClr val="17B39E"/>
            </a:solidFill>
            <a:ln w="10775" cap="flat" cmpd="sng">
              <a:solidFill>
                <a:srgbClr val="17B39E"/>
              </a:solidFill>
              <a:prstDash val="solid"/>
              <a:round/>
              <a:headEnd type="none" w="sm" len="sm"/>
              <a:tailEnd type="none" w="sm" len="sm"/>
            </a:ln>
          </p:spPr>
        </p:cxnSp>
        <p:sp>
          <p:nvSpPr>
            <p:cNvPr id="569" name="Google Shape;569;p80"/>
            <p:cNvSpPr/>
            <p:nvPr/>
          </p:nvSpPr>
          <p:spPr>
            <a:xfrm>
              <a:off x="0" y="3052270"/>
              <a:ext cx="7728300" cy="1017300"/>
            </a:xfrm>
            <a:prstGeom prst="rect">
              <a:avLst/>
            </a:prstGeom>
            <a:no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70" name="Google Shape;570;p80"/>
            <p:cNvSpPr txBox="1"/>
            <p:nvPr/>
          </p:nvSpPr>
          <p:spPr>
            <a:xfrm>
              <a:off x="0" y="3052270"/>
              <a:ext cx="7728300" cy="1017300"/>
            </a:xfrm>
            <a:prstGeom prst="rect">
              <a:avLst/>
            </a:prstGeom>
            <a:noFill/>
            <a:ln>
              <a:noFill/>
            </a:ln>
          </p:spPr>
          <p:txBody>
            <a:bodyPr spcFirstLastPara="1" wrap="square" lIns="80000" tIns="80000" rIns="80000" bIns="80000" anchor="t" anchorCtr="0">
              <a:noAutofit/>
            </a:bodyPr>
            <a:lstStyle/>
            <a:p>
              <a:pPr marL="0" marR="0" lvl="0" indent="0" algn="l" rtl="0">
                <a:lnSpc>
                  <a:spcPct val="90000"/>
                </a:lnSpc>
                <a:spcBef>
                  <a:spcPts val="0"/>
                </a:spcBef>
                <a:spcAft>
                  <a:spcPts val="0"/>
                </a:spcAft>
                <a:buClr>
                  <a:schemeClr val="dk1"/>
                </a:buClr>
                <a:buSzPts val="2100"/>
                <a:buFont typeface="Corbel"/>
                <a:buNone/>
              </a:pPr>
              <a:r>
                <a:rPr lang="en-JM" sz="2100" b="0" i="0" u="none" strike="noStrike" cap="none">
                  <a:solidFill>
                    <a:schemeClr val="dk1"/>
                  </a:solidFill>
                  <a:latin typeface="Corbel"/>
                  <a:ea typeface="Corbel"/>
                  <a:cs typeface="Corbel"/>
                  <a:sym typeface="Corbel"/>
                </a:rPr>
                <a:t>Instruction in self-advocacy</a:t>
              </a:r>
              <a:endParaRPr sz="1100" b="0" i="0" u="none" strike="noStrike" cap="none">
                <a:solidFill>
                  <a:srgbClr val="000000"/>
                </a:solidFill>
                <a:latin typeface="Arial"/>
                <a:ea typeface="Arial"/>
                <a:cs typeface="Arial"/>
                <a:sym typeface="Arial"/>
              </a:endParaRPr>
            </a:p>
          </p:txBody>
        </p:sp>
        <p:cxnSp>
          <p:nvCxnSpPr>
            <p:cNvPr id="571" name="Google Shape;571;p80"/>
            <p:cNvCxnSpPr/>
            <p:nvPr/>
          </p:nvCxnSpPr>
          <p:spPr>
            <a:xfrm>
              <a:off x="0" y="4069486"/>
              <a:ext cx="7728300" cy="0"/>
            </a:xfrm>
            <a:prstGeom prst="straightConnector1">
              <a:avLst/>
            </a:prstGeom>
            <a:solidFill>
              <a:srgbClr val="D5363A"/>
            </a:solidFill>
            <a:ln w="10775" cap="flat" cmpd="sng">
              <a:solidFill>
                <a:srgbClr val="D5363A"/>
              </a:solidFill>
              <a:prstDash val="solid"/>
              <a:round/>
              <a:headEnd type="none" w="sm" len="sm"/>
              <a:tailEnd type="none" w="sm" len="sm"/>
            </a:ln>
          </p:spPr>
        </p:cxnSp>
        <p:sp>
          <p:nvSpPr>
            <p:cNvPr id="572" name="Google Shape;572;p80"/>
            <p:cNvSpPr/>
            <p:nvPr/>
          </p:nvSpPr>
          <p:spPr>
            <a:xfrm>
              <a:off x="0" y="4069486"/>
              <a:ext cx="7728300" cy="1017300"/>
            </a:xfrm>
            <a:prstGeom prst="rect">
              <a:avLst/>
            </a:prstGeom>
            <a:no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73" name="Google Shape;573;p80"/>
            <p:cNvSpPr txBox="1"/>
            <p:nvPr/>
          </p:nvSpPr>
          <p:spPr>
            <a:xfrm>
              <a:off x="0" y="4069486"/>
              <a:ext cx="7728300" cy="1017300"/>
            </a:xfrm>
            <a:prstGeom prst="rect">
              <a:avLst/>
            </a:prstGeom>
            <a:noFill/>
            <a:ln>
              <a:noFill/>
            </a:ln>
          </p:spPr>
          <p:txBody>
            <a:bodyPr spcFirstLastPara="1" wrap="square" lIns="80000" tIns="80000" rIns="80000" bIns="80000" anchor="t" anchorCtr="0">
              <a:noAutofit/>
            </a:bodyPr>
            <a:lstStyle/>
            <a:p>
              <a:pPr marL="0" marR="0" lvl="0" indent="0" algn="l" rtl="0">
                <a:lnSpc>
                  <a:spcPct val="90000"/>
                </a:lnSpc>
                <a:spcBef>
                  <a:spcPts val="0"/>
                </a:spcBef>
                <a:spcAft>
                  <a:spcPts val="0"/>
                </a:spcAft>
                <a:buClr>
                  <a:schemeClr val="dk1"/>
                </a:buClr>
                <a:buSzPts val="2100"/>
                <a:buFont typeface="Corbel"/>
                <a:buNone/>
              </a:pPr>
              <a:r>
                <a:rPr lang="en-JM" sz="2100" b="0" i="0" u="none" strike="noStrike" cap="none">
                  <a:solidFill>
                    <a:schemeClr val="dk1"/>
                  </a:solidFill>
                  <a:latin typeface="Corbel"/>
                  <a:ea typeface="Corbel"/>
                  <a:cs typeface="Corbel"/>
                  <a:sym typeface="Corbel"/>
                </a:rPr>
                <a:t>Work-based learning experiences</a:t>
              </a:r>
              <a:endParaRPr sz="1100" b="0" i="0" u="none" strike="noStrike" cap="none">
                <a:solidFill>
                  <a:srgbClr val="000000"/>
                </a:solidFill>
                <a:latin typeface="Arial"/>
                <a:ea typeface="Arial"/>
                <a:cs typeface="Arial"/>
                <a:sym typeface="Aria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81"/>
          <p:cNvSpPr txBox="1">
            <a:spLocks noGrp="1"/>
          </p:cNvSpPr>
          <p:nvPr>
            <p:ph type="title"/>
          </p:nvPr>
        </p:nvSpPr>
        <p:spPr>
          <a:xfrm>
            <a:off x="0" y="842877"/>
            <a:ext cx="2712300" cy="34509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353744"/>
              </a:buClr>
              <a:buSzPts val="2700"/>
              <a:buFont typeface="Corbel"/>
              <a:buNone/>
            </a:pPr>
            <a:r>
              <a:rPr lang="en-JM" sz="2700" u="none" strike="noStrike" dirty="0">
                <a:solidFill>
                  <a:srgbClr val="353744"/>
                </a:solidFill>
              </a:rPr>
              <a:t>Pre-Employment Transition Services</a:t>
            </a:r>
            <a:endParaRPr dirty="0"/>
          </a:p>
        </p:txBody>
      </p:sp>
      <p:sp>
        <p:nvSpPr>
          <p:cNvPr id="579" name="Google Shape;579;p81"/>
          <p:cNvSpPr txBox="1">
            <a:spLocks noGrp="1"/>
          </p:cNvSpPr>
          <p:nvPr>
            <p:ph type="body" idx="1"/>
          </p:nvPr>
        </p:nvSpPr>
        <p:spPr>
          <a:xfrm>
            <a:off x="2901951" y="648081"/>
            <a:ext cx="5486400" cy="38406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900"/>
              </a:spcBef>
              <a:spcAft>
                <a:spcPts val="0"/>
              </a:spcAft>
              <a:buSzPts val="1500"/>
              <a:buNone/>
            </a:pPr>
            <a:endParaRPr sz="2400"/>
          </a:p>
          <a:p>
            <a:pPr marL="0" lvl="0" indent="0" algn="l" rtl="0">
              <a:lnSpc>
                <a:spcPct val="90000"/>
              </a:lnSpc>
              <a:spcBef>
                <a:spcPts val="900"/>
              </a:spcBef>
              <a:spcAft>
                <a:spcPts val="0"/>
              </a:spcAft>
              <a:buSzPts val="1400"/>
              <a:buNone/>
            </a:pPr>
            <a:r>
              <a:rPr lang="en-JM" sz="2400" b="1"/>
              <a:t>Who are these services for?</a:t>
            </a:r>
            <a:endParaRPr sz="2400" b="1"/>
          </a:p>
          <a:p>
            <a:pPr marL="0" lvl="0" indent="0" algn="l" rtl="0">
              <a:lnSpc>
                <a:spcPct val="90000"/>
              </a:lnSpc>
              <a:spcBef>
                <a:spcPts val="0"/>
              </a:spcBef>
              <a:spcAft>
                <a:spcPts val="0"/>
              </a:spcAft>
              <a:buSzPts val="1400"/>
              <a:buNone/>
            </a:pPr>
            <a:endParaRPr sz="3000">
              <a:solidFill>
                <a:schemeClr val="dk1"/>
              </a:solidFill>
              <a:latin typeface="Calibri"/>
              <a:ea typeface="Calibri"/>
              <a:cs typeface="Calibri"/>
              <a:sym typeface="Calibri"/>
            </a:endParaRPr>
          </a:p>
          <a:p>
            <a:pPr marL="342900" lvl="0" indent="-254000" algn="l" rtl="0">
              <a:lnSpc>
                <a:spcPct val="150000"/>
              </a:lnSpc>
              <a:spcBef>
                <a:spcPts val="0"/>
              </a:spcBef>
              <a:spcAft>
                <a:spcPts val="0"/>
              </a:spcAft>
              <a:buClr>
                <a:schemeClr val="dk1"/>
              </a:buClr>
              <a:buSzPts val="1400"/>
              <a:buChar char="●"/>
            </a:pPr>
            <a:r>
              <a:rPr lang="en-JM" sz="2100">
                <a:solidFill>
                  <a:schemeClr val="dk1"/>
                </a:solidFill>
              </a:rPr>
              <a:t>Students with disabilities</a:t>
            </a:r>
            <a:endParaRPr sz="2100">
              <a:solidFill>
                <a:schemeClr val="dk1"/>
              </a:solidFill>
            </a:endParaRPr>
          </a:p>
          <a:p>
            <a:pPr marL="342900" lvl="0" indent="-254000" algn="l" rtl="0">
              <a:lnSpc>
                <a:spcPct val="150000"/>
              </a:lnSpc>
              <a:spcBef>
                <a:spcPts val="0"/>
              </a:spcBef>
              <a:spcAft>
                <a:spcPts val="0"/>
              </a:spcAft>
              <a:buClr>
                <a:schemeClr val="dk1"/>
              </a:buClr>
              <a:buSzPts val="1400"/>
              <a:buChar char="●"/>
            </a:pPr>
            <a:r>
              <a:rPr lang="en-JM" sz="2100">
                <a:solidFill>
                  <a:schemeClr val="dk1"/>
                </a:solidFill>
              </a:rPr>
              <a:t>Ages 15 - 21</a:t>
            </a:r>
            <a:endParaRPr sz="2100">
              <a:solidFill>
                <a:schemeClr val="dk1"/>
              </a:solidFill>
            </a:endParaRPr>
          </a:p>
          <a:p>
            <a:pPr marL="342900" lvl="0" indent="-254000" algn="l" rtl="0">
              <a:lnSpc>
                <a:spcPct val="150000"/>
              </a:lnSpc>
              <a:spcBef>
                <a:spcPts val="0"/>
              </a:spcBef>
              <a:spcAft>
                <a:spcPts val="0"/>
              </a:spcAft>
              <a:buClr>
                <a:schemeClr val="dk1"/>
              </a:buClr>
              <a:buSzPts val="1400"/>
              <a:buChar char="●"/>
            </a:pPr>
            <a:r>
              <a:rPr lang="en-JM" sz="2100">
                <a:solidFill>
                  <a:schemeClr val="dk1"/>
                </a:solidFill>
              </a:rPr>
              <a:t>Potentially eligible for VR and eligible for VR</a:t>
            </a:r>
            <a:endParaRPr sz="2100">
              <a:solidFill>
                <a:schemeClr val="dk1"/>
              </a:solidFill>
            </a:endParaRPr>
          </a:p>
          <a:p>
            <a:pPr marL="342900" lvl="0" indent="-254000" algn="l" rtl="0">
              <a:lnSpc>
                <a:spcPct val="150000"/>
              </a:lnSpc>
              <a:spcBef>
                <a:spcPts val="0"/>
              </a:spcBef>
              <a:spcAft>
                <a:spcPts val="0"/>
              </a:spcAft>
              <a:buClr>
                <a:schemeClr val="dk1"/>
              </a:buClr>
              <a:buSzPts val="1400"/>
              <a:buChar char="●"/>
            </a:pPr>
            <a:r>
              <a:rPr lang="en-JM" sz="2100">
                <a:solidFill>
                  <a:schemeClr val="dk1"/>
                </a:solidFill>
              </a:rPr>
              <a:t>In high school or post secondary education</a:t>
            </a:r>
            <a:endParaRPr sz="2100">
              <a:solidFill>
                <a:schemeClr val="dk1"/>
              </a:solidFill>
            </a:endParaRPr>
          </a:p>
          <a:p>
            <a:pPr marL="0" lvl="0" indent="0" algn="l" rtl="0">
              <a:lnSpc>
                <a:spcPct val="90000"/>
              </a:lnSpc>
              <a:spcBef>
                <a:spcPts val="900"/>
              </a:spcBef>
              <a:spcAft>
                <a:spcPts val="0"/>
              </a:spcAft>
              <a:buSzPts val="1400"/>
              <a:buNone/>
            </a:pPr>
            <a:endParaRPr sz="2400"/>
          </a:p>
          <a:p>
            <a:pPr marL="0" lvl="0" indent="0" algn="l" rtl="0">
              <a:lnSpc>
                <a:spcPct val="90000"/>
              </a:lnSpc>
              <a:spcBef>
                <a:spcPts val="900"/>
              </a:spcBef>
              <a:spcAft>
                <a:spcPts val="0"/>
              </a:spcAft>
              <a:buSzPts val="1400"/>
              <a:buNone/>
            </a:pPr>
            <a:endParaRPr sz="2400" b="1"/>
          </a:p>
          <a:p>
            <a:pPr marL="0" lvl="0" indent="0" algn="l" rtl="0">
              <a:lnSpc>
                <a:spcPct val="90000"/>
              </a:lnSpc>
              <a:spcBef>
                <a:spcPts val="900"/>
              </a:spcBef>
              <a:spcAft>
                <a:spcPts val="0"/>
              </a:spcAft>
              <a:buSzPts val="1400"/>
              <a:buNone/>
            </a:pPr>
            <a:endParaRPr sz="2400" b="1"/>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82"/>
          <p:cNvSpPr txBox="1">
            <a:spLocks noGrp="1"/>
          </p:cNvSpPr>
          <p:nvPr>
            <p:ph type="title"/>
          </p:nvPr>
        </p:nvSpPr>
        <p:spPr>
          <a:xfrm>
            <a:off x="-77152" y="1074026"/>
            <a:ext cx="2786100" cy="2995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2700"/>
              <a:buFont typeface="Corbel"/>
              <a:buNone/>
            </a:pPr>
            <a:r>
              <a:rPr lang="en-JM" dirty="0">
                <a:solidFill>
                  <a:schemeClr val="dk1"/>
                </a:solidFill>
              </a:rPr>
              <a:t>Pre-Employment Transition Services</a:t>
            </a:r>
            <a:endParaRPr b="1" dirty="0">
              <a:solidFill>
                <a:schemeClr val="dk1"/>
              </a:solidFill>
            </a:endParaRPr>
          </a:p>
        </p:txBody>
      </p:sp>
      <p:sp>
        <p:nvSpPr>
          <p:cNvPr id="585" name="Google Shape;585;p82"/>
          <p:cNvSpPr txBox="1">
            <a:spLocks noGrp="1"/>
          </p:cNvSpPr>
          <p:nvPr>
            <p:ph type="body" idx="1"/>
          </p:nvPr>
        </p:nvSpPr>
        <p:spPr>
          <a:xfrm>
            <a:off x="2901951" y="648081"/>
            <a:ext cx="5486400" cy="4119000"/>
          </a:xfrm>
          <a:prstGeom prst="rect">
            <a:avLst/>
          </a:prstGeom>
          <a:noFill/>
          <a:ln>
            <a:noFill/>
          </a:ln>
        </p:spPr>
        <p:txBody>
          <a:bodyPr spcFirstLastPara="1" wrap="square" lIns="68575" tIns="34275" rIns="68575" bIns="34275" anchor="ctr" anchorCtr="0">
            <a:noAutofit/>
          </a:bodyPr>
          <a:lstStyle/>
          <a:p>
            <a:pPr marL="0" lvl="0" indent="0" algn="l" rtl="0">
              <a:lnSpc>
                <a:spcPct val="50000"/>
              </a:lnSpc>
              <a:spcBef>
                <a:spcPts val="0"/>
              </a:spcBef>
              <a:spcAft>
                <a:spcPts val="0"/>
              </a:spcAft>
              <a:buSzPts val="1500"/>
              <a:buNone/>
            </a:pPr>
            <a:endParaRPr sz="2500">
              <a:solidFill>
                <a:srgbClr val="000000"/>
              </a:solidFill>
            </a:endParaRPr>
          </a:p>
          <a:p>
            <a:pPr marL="0" lvl="0" indent="0" algn="l" rtl="0">
              <a:lnSpc>
                <a:spcPct val="50000"/>
              </a:lnSpc>
              <a:spcBef>
                <a:spcPts val="0"/>
              </a:spcBef>
              <a:spcAft>
                <a:spcPts val="0"/>
              </a:spcAft>
              <a:buSzPts val="1500"/>
              <a:buNone/>
            </a:pPr>
            <a:r>
              <a:rPr lang="en-JM" sz="2500">
                <a:solidFill>
                  <a:srgbClr val="000000"/>
                </a:solidFill>
              </a:rPr>
              <a:t>Collaboration:</a:t>
            </a:r>
            <a:endParaRPr sz="2500">
              <a:solidFill>
                <a:srgbClr val="000000"/>
              </a:solidFill>
            </a:endParaRPr>
          </a:p>
          <a:p>
            <a:pPr marL="0" lvl="0" indent="0" algn="l" rtl="0">
              <a:lnSpc>
                <a:spcPct val="50000"/>
              </a:lnSpc>
              <a:spcBef>
                <a:spcPts val="0"/>
              </a:spcBef>
              <a:spcAft>
                <a:spcPts val="0"/>
              </a:spcAft>
              <a:buSzPts val="1500"/>
              <a:buNone/>
            </a:pPr>
            <a:endParaRPr sz="2500">
              <a:solidFill>
                <a:srgbClr val="000000"/>
              </a:solidFill>
            </a:endParaRPr>
          </a:p>
          <a:p>
            <a:pPr marL="139700" lvl="0" indent="-133350" algn="l" rtl="0">
              <a:lnSpc>
                <a:spcPct val="100000"/>
              </a:lnSpc>
              <a:spcBef>
                <a:spcPts val="900"/>
              </a:spcBef>
              <a:spcAft>
                <a:spcPts val="0"/>
              </a:spcAft>
              <a:buClr>
                <a:srgbClr val="000000"/>
              </a:buClr>
              <a:buSzPts val="1500"/>
              <a:buChar char="●"/>
            </a:pPr>
            <a:r>
              <a:rPr lang="en-JM" sz="1500">
                <a:solidFill>
                  <a:srgbClr val="000000"/>
                </a:solidFill>
              </a:rPr>
              <a:t>Importance of complimenting student’s IEP services and not duplicating.</a:t>
            </a:r>
            <a:endParaRPr sz="1500">
              <a:solidFill>
                <a:srgbClr val="000000"/>
              </a:solidFill>
            </a:endParaRPr>
          </a:p>
          <a:p>
            <a:pPr marL="139700" lvl="0" indent="-133350" algn="l" rtl="0">
              <a:lnSpc>
                <a:spcPct val="100000"/>
              </a:lnSpc>
              <a:spcBef>
                <a:spcPts val="900"/>
              </a:spcBef>
              <a:spcAft>
                <a:spcPts val="0"/>
              </a:spcAft>
              <a:buClr>
                <a:srgbClr val="000000"/>
              </a:buClr>
              <a:buSzPts val="1500"/>
              <a:buChar char="●"/>
            </a:pPr>
            <a:r>
              <a:rPr lang="en-JM" sz="1500">
                <a:solidFill>
                  <a:srgbClr val="000000"/>
                </a:solidFill>
              </a:rPr>
              <a:t>Schools and DVR must have strong communication practices to coordinate student’s employment services and progress.</a:t>
            </a:r>
            <a:endParaRPr sz="1500">
              <a:solidFill>
                <a:srgbClr val="000000"/>
              </a:solidFill>
            </a:endParaRPr>
          </a:p>
          <a:p>
            <a:pPr marL="139700" lvl="0" indent="-133350" algn="l" rtl="0">
              <a:lnSpc>
                <a:spcPct val="100000"/>
              </a:lnSpc>
              <a:spcBef>
                <a:spcPts val="900"/>
              </a:spcBef>
              <a:spcAft>
                <a:spcPts val="0"/>
              </a:spcAft>
              <a:buClr>
                <a:srgbClr val="000000"/>
              </a:buClr>
              <a:buSzPts val="1500"/>
              <a:buChar char="●"/>
            </a:pPr>
            <a:r>
              <a:rPr lang="en-JM" sz="1500">
                <a:solidFill>
                  <a:srgbClr val="000000"/>
                </a:solidFill>
              </a:rPr>
              <a:t>Connect parents to benefits counseling </a:t>
            </a:r>
            <a:endParaRPr sz="1500">
              <a:solidFill>
                <a:srgbClr val="000000"/>
              </a:solidFill>
            </a:endParaRPr>
          </a:p>
          <a:p>
            <a:pPr marL="139700" lvl="0" indent="-133350" algn="l" rtl="0">
              <a:lnSpc>
                <a:spcPct val="100000"/>
              </a:lnSpc>
              <a:spcBef>
                <a:spcPts val="900"/>
              </a:spcBef>
              <a:spcAft>
                <a:spcPts val="0"/>
              </a:spcAft>
              <a:buClr>
                <a:srgbClr val="000000"/>
              </a:buClr>
              <a:buSzPts val="1500"/>
              <a:buChar char="●"/>
            </a:pPr>
            <a:r>
              <a:rPr lang="en-JM" sz="1500">
                <a:solidFill>
                  <a:srgbClr val="000000"/>
                </a:solidFill>
              </a:rPr>
              <a:t>As the student gets closer to graduation, schedule meetings to determine details of support beyond graduation</a:t>
            </a:r>
            <a:endParaRPr sz="1400">
              <a:solidFill>
                <a:srgbClr val="000000"/>
              </a:solidFill>
            </a:endParaRPr>
          </a:p>
          <a:p>
            <a:pPr marL="139700" lvl="0" indent="-133350" algn="l" rtl="0">
              <a:lnSpc>
                <a:spcPct val="100000"/>
              </a:lnSpc>
              <a:spcBef>
                <a:spcPts val="900"/>
              </a:spcBef>
              <a:spcAft>
                <a:spcPts val="0"/>
              </a:spcAft>
              <a:buClr>
                <a:srgbClr val="000000"/>
              </a:buClr>
              <a:buSzPts val="1500"/>
              <a:buChar char="●"/>
            </a:pPr>
            <a:r>
              <a:rPr lang="en-JM" sz="1500">
                <a:solidFill>
                  <a:srgbClr val="000000"/>
                </a:solidFill>
              </a:rPr>
              <a:t>Goal is for each student to receive a seamless transition into adulthood</a:t>
            </a:r>
            <a:endParaRPr sz="1500">
              <a:solidFill>
                <a:srgbClr val="000000"/>
              </a:solidFill>
            </a:endParaRPr>
          </a:p>
          <a:p>
            <a:pPr marL="342900" lvl="0" indent="0" algn="l" rtl="0">
              <a:lnSpc>
                <a:spcPct val="50000"/>
              </a:lnSpc>
              <a:spcBef>
                <a:spcPts val="900"/>
              </a:spcBef>
              <a:spcAft>
                <a:spcPts val="0"/>
              </a:spcAft>
              <a:buSzPts val="1400"/>
              <a:buNone/>
            </a:pPr>
            <a:endParaRPr sz="1500">
              <a:solidFill>
                <a:srgbClr val="000000"/>
              </a:solidFill>
            </a:endParaRPr>
          </a:p>
          <a:p>
            <a:pPr marL="0" lvl="0" indent="0" algn="ctr" rtl="0">
              <a:lnSpc>
                <a:spcPct val="130000"/>
              </a:lnSpc>
              <a:spcBef>
                <a:spcPts val="400"/>
              </a:spcBef>
              <a:spcAft>
                <a:spcPts val="0"/>
              </a:spcAft>
              <a:buSzPts val="1400"/>
              <a:buNone/>
            </a:pPr>
            <a:r>
              <a:rPr lang="en-JM" sz="1700" b="1" i="1">
                <a:solidFill>
                  <a:srgbClr val="000000"/>
                </a:solidFill>
              </a:rPr>
              <a:t>Academics vs. Employment- Not one or the other- BOTH!</a:t>
            </a:r>
            <a:endParaRPr sz="800" b="1" i="1">
              <a:solidFill>
                <a:srgbClr val="000000"/>
              </a:solidFill>
              <a:latin typeface="Calibri"/>
              <a:ea typeface="Calibri"/>
              <a:cs typeface="Calibri"/>
              <a:sym typeface="Calibri"/>
            </a:endParaRPr>
          </a:p>
          <a:p>
            <a:pPr marL="139700" lvl="0" indent="-38100" algn="l" rtl="0">
              <a:lnSpc>
                <a:spcPct val="50000"/>
              </a:lnSpc>
              <a:spcBef>
                <a:spcPts val="900"/>
              </a:spcBef>
              <a:spcAft>
                <a:spcPts val="0"/>
              </a:spcAft>
              <a:buSzPts val="1500"/>
              <a:buNone/>
            </a:pPr>
            <a:endParaRPr sz="1500" b="1"/>
          </a:p>
        </p:txBody>
      </p:sp>
      <p:sp>
        <p:nvSpPr>
          <p:cNvPr id="586" name="Google Shape;586;p82"/>
          <p:cNvSpPr txBox="1">
            <a:spLocks noGrp="1"/>
          </p:cNvSpPr>
          <p:nvPr>
            <p:ph type="sldNum" idx="12"/>
          </p:nvPr>
        </p:nvSpPr>
        <p:spPr>
          <a:xfrm>
            <a:off x="7975601" y="4767263"/>
            <a:ext cx="11481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JM"/>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3" name="Google Shape;443;p65"/>
          <p:cNvSpPr txBox="1">
            <a:spLocks noGrp="1"/>
          </p:cNvSpPr>
          <p:nvPr>
            <p:ph type="title"/>
          </p:nvPr>
        </p:nvSpPr>
        <p:spPr>
          <a:xfrm>
            <a:off x="460125" y="255675"/>
            <a:ext cx="7620000" cy="493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JM" dirty="0"/>
              <a:t>Colorado Virtual Career Fair</a:t>
            </a:r>
            <a:endParaRPr dirty="0"/>
          </a:p>
        </p:txBody>
      </p:sp>
      <p:pic>
        <p:nvPicPr>
          <p:cNvPr id="444" name="Google Shape;444;p65" descr="Graph with information about the Colorado Virtual Career Fair in April 2021"/>
          <p:cNvPicPr preferRelativeResize="0"/>
          <p:nvPr/>
        </p:nvPicPr>
        <p:blipFill>
          <a:blip r:embed="rId3">
            <a:alphaModFix/>
          </a:blip>
          <a:stretch>
            <a:fillRect/>
          </a:stretch>
        </p:blipFill>
        <p:spPr>
          <a:xfrm>
            <a:off x="347300" y="914577"/>
            <a:ext cx="8307299" cy="3961049"/>
          </a:xfrm>
          <a:prstGeom prst="rect">
            <a:avLst/>
          </a:prstGeom>
          <a:noFill/>
          <a:ln>
            <a:noFill/>
          </a:ln>
        </p:spPr>
      </p:pic>
      <p:sp>
        <p:nvSpPr>
          <p:cNvPr id="442" name="Google Shape;442;p6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JM"/>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83"/>
          <p:cNvSpPr txBox="1">
            <a:spLocks noGrp="1"/>
          </p:cNvSpPr>
          <p:nvPr>
            <p:ph type="title"/>
          </p:nvPr>
        </p:nvSpPr>
        <p:spPr>
          <a:xfrm>
            <a:off x="0" y="842869"/>
            <a:ext cx="2571900" cy="34509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JM">
                <a:solidFill>
                  <a:schemeClr val="dk1"/>
                </a:solidFill>
              </a:rPr>
              <a:t>Pre-Employment </a:t>
            </a:r>
            <a:endParaRPr>
              <a:solidFill>
                <a:schemeClr val="dk1"/>
              </a:solidFill>
            </a:endParaRPr>
          </a:p>
          <a:p>
            <a:pPr marL="0" lvl="0" indent="0" algn="l" rtl="0">
              <a:lnSpc>
                <a:spcPct val="90000"/>
              </a:lnSpc>
              <a:spcBef>
                <a:spcPts val="0"/>
              </a:spcBef>
              <a:spcAft>
                <a:spcPts val="0"/>
              </a:spcAft>
              <a:buSzPts val="1400"/>
              <a:buNone/>
            </a:pPr>
            <a:r>
              <a:rPr lang="en-JM">
                <a:solidFill>
                  <a:schemeClr val="dk1"/>
                </a:solidFill>
              </a:rPr>
              <a:t>Transition Services</a:t>
            </a:r>
            <a:endParaRPr b="1">
              <a:solidFill>
                <a:schemeClr val="dk1"/>
              </a:solidFill>
            </a:endParaRPr>
          </a:p>
          <a:p>
            <a:pPr marL="0" lvl="0" indent="0" algn="l" rtl="0">
              <a:lnSpc>
                <a:spcPct val="90000"/>
              </a:lnSpc>
              <a:spcBef>
                <a:spcPts val="0"/>
              </a:spcBef>
              <a:spcAft>
                <a:spcPts val="0"/>
              </a:spcAft>
              <a:buSzPts val="1400"/>
              <a:buNone/>
            </a:pPr>
            <a:endParaRPr/>
          </a:p>
        </p:txBody>
      </p:sp>
      <p:sp>
        <p:nvSpPr>
          <p:cNvPr id="593" name="Google Shape;593;p83"/>
          <p:cNvSpPr txBox="1">
            <a:spLocks noGrp="1"/>
          </p:cNvSpPr>
          <p:nvPr>
            <p:ph type="body" idx="1"/>
          </p:nvPr>
        </p:nvSpPr>
        <p:spPr>
          <a:xfrm>
            <a:off x="2707775" y="184525"/>
            <a:ext cx="5658000" cy="4437600"/>
          </a:xfrm>
          <a:prstGeom prst="rect">
            <a:avLst/>
          </a:prstGeom>
          <a:noFill/>
          <a:ln>
            <a:noFill/>
          </a:ln>
        </p:spPr>
        <p:txBody>
          <a:bodyPr spcFirstLastPara="1" wrap="square" lIns="68575" tIns="34275" rIns="68575" bIns="34275" anchor="ctr" anchorCtr="0">
            <a:noAutofit/>
          </a:bodyPr>
          <a:lstStyle/>
          <a:p>
            <a:pPr marL="0" lvl="0" indent="0" algn="l" rtl="0">
              <a:lnSpc>
                <a:spcPct val="115000"/>
              </a:lnSpc>
              <a:spcBef>
                <a:spcPts val="0"/>
              </a:spcBef>
              <a:spcAft>
                <a:spcPts val="0"/>
              </a:spcAft>
              <a:buSzPts val="1400"/>
              <a:buNone/>
            </a:pPr>
            <a:endParaRPr sz="1700">
              <a:solidFill>
                <a:srgbClr val="9A958E"/>
              </a:solidFill>
              <a:latin typeface="Arial"/>
              <a:ea typeface="Arial"/>
              <a:cs typeface="Arial"/>
              <a:sym typeface="Arial"/>
            </a:endParaRPr>
          </a:p>
          <a:p>
            <a:pPr marL="0" lvl="0" indent="0" algn="l" rtl="0">
              <a:lnSpc>
                <a:spcPct val="115000"/>
              </a:lnSpc>
              <a:spcBef>
                <a:spcPts val="0"/>
              </a:spcBef>
              <a:spcAft>
                <a:spcPts val="0"/>
              </a:spcAft>
              <a:buSzPts val="1400"/>
              <a:buNone/>
            </a:pPr>
            <a:r>
              <a:rPr lang="en-JM" sz="1600">
                <a:solidFill>
                  <a:srgbClr val="000000"/>
                </a:solidFill>
              </a:rPr>
              <a:t>Access to Pre-ETS:</a:t>
            </a:r>
            <a:endParaRPr sz="1600">
              <a:solidFill>
                <a:srgbClr val="000000"/>
              </a:solidFill>
            </a:endParaRPr>
          </a:p>
          <a:p>
            <a:pPr marL="342900" lvl="0" indent="-266700" algn="l" rtl="0">
              <a:lnSpc>
                <a:spcPct val="115000"/>
              </a:lnSpc>
              <a:spcBef>
                <a:spcPts val="0"/>
              </a:spcBef>
              <a:spcAft>
                <a:spcPts val="0"/>
              </a:spcAft>
              <a:buClr>
                <a:srgbClr val="000000"/>
              </a:buClr>
              <a:buSzPts val="1600"/>
              <a:buFont typeface="Corbel"/>
              <a:buChar char="●"/>
            </a:pPr>
            <a:r>
              <a:rPr lang="en-JM" sz="1600">
                <a:solidFill>
                  <a:srgbClr val="000000"/>
                </a:solidFill>
              </a:rPr>
              <a:t>Collaborative partnerships</a:t>
            </a:r>
            <a:endParaRPr sz="1600">
              <a:solidFill>
                <a:srgbClr val="000000"/>
              </a:solidFill>
            </a:endParaRPr>
          </a:p>
          <a:p>
            <a:pPr marL="342900" lvl="0" indent="-266700" algn="l" rtl="0">
              <a:lnSpc>
                <a:spcPct val="115000"/>
              </a:lnSpc>
              <a:spcBef>
                <a:spcPts val="0"/>
              </a:spcBef>
              <a:spcAft>
                <a:spcPts val="0"/>
              </a:spcAft>
              <a:buClr>
                <a:srgbClr val="000000"/>
              </a:buClr>
              <a:buSzPts val="1600"/>
              <a:buFont typeface="Corbel"/>
              <a:buChar char="●"/>
            </a:pPr>
            <a:r>
              <a:rPr lang="en-JM" sz="1600">
                <a:solidFill>
                  <a:srgbClr val="000000"/>
                </a:solidFill>
              </a:rPr>
              <a:t>Consistent referral processes</a:t>
            </a:r>
            <a:endParaRPr sz="1600">
              <a:solidFill>
                <a:srgbClr val="000000"/>
              </a:solidFill>
            </a:endParaRPr>
          </a:p>
          <a:p>
            <a:pPr marL="342900" lvl="0" indent="-266700" algn="l" rtl="0">
              <a:lnSpc>
                <a:spcPct val="115000"/>
              </a:lnSpc>
              <a:spcBef>
                <a:spcPts val="0"/>
              </a:spcBef>
              <a:spcAft>
                <a:spcPts val="0"/>
              </a:spcAft>
              <a:buClr>
                <a:srgbClr val="000000"/>
              </a:buClr>
              <a:buSzPts val="1600"/>
              <a:buFont typeface="Corbel"/>
              <a:buChar char="●"/>
            </a:pPr>
            <a:r>
              <a:rPr lang="en-JM" sz="1600">
                <a:solidFill>
                  <a:srgbClr val="000000"/>
                </a:solidFill>
              </a:rPr>
              <a:t>Cross-system training</a:t>
            </a:r>
            <a:endParaRPr sz="1600">
              <a:solidFill>
                <a:srgbClr val="000000"/>
              </a:solidFill>
            </a:endParaRPr>
          </a:p>
          <a:p>
            <a:pPr marL="342900" lvl="0" indent="-266700" algn="l" rtl="0">
              <a:lnSpc>
                <a:spcPct val="115000"/>
              </a:lnSpc>
              <a:spcBef>
                <a:spcPts val="0"/>
              </a:spcBef>
              <a:spcAft>
                <a:spcPts val="0"/>
              </a:spcAft>
              <a:buClr>
                <a:srgbClr val="000000"/>
              </a:buClr>
              <a:buSzPts val="1600"/>
              <a:buFont typeface="Corbel"/>
              <a:buChar char="●"/>
            </a:pPr>
            <a:r>
              <a:rPr lang="en-JM" sz="1600">
                <a:solidFill>
                  <a:srgbClr val="000000"/>
                </a:solidFill>
              </a:rPr>
              <a:t>Comprehending participant expectations</a:t>
            </a:r>
            <a:endParaRPr sz="1600">
              <a:solidFill>
                <a:srgbClr val="000000"/>
              </a:solidFill>
            </a:endParaRPr>
          </a:p>
          <a:p>
            <a:pPr marL="342900" lvl="0" indent="0" algn="l" rtl="0">
              <a:lnSpc>
                <a:spcPct val="115000"/>
              </a:lnSpc>
              <a:spcBef>
                <a:spcPts val="0"/>
              </a:spcBef>
              <a:spcAft>
                <a:spcPts val="0"/>
              </a:spcAft>
              <a:buSzPts val="1400"/>
              <a:buNone/>
            </a:pPr>
            <a:endParaRPr sz="800">
              <a:solidFill>
                <a:srgbClr val="000000"/>
              </a:solidFill>
            </a:endParaRPr>
          </a:p>
          <a:p>
            <a:pPr marL="0" lvl="0" indent="0" algn="l" rtl="0">
              <a:lnSpc>
                <a:spcPct val="115000"/>
              </a:lnSpc>
              <a:spcBef>
                <a:spcPts val="0"/>
              </a:spcBef>
              <a:spcAft>
                <a:spcPts val="0"/>
              </a:spcAft>
              <a:buSzPts val="1400"/>
              <a:buNone/>
            </a:pPr>
            <a:r>
              <a:rPr lang="en-JM" sz="1600">
                <a:solidFill>
                  <a:srgbClr val="000000"/>
                </a:solidFill>
              </a:rPr>
              <a:t>Pre-ETS are Provided by:</a:t>
            </a:r>
            <a:endParaRPr sz="1600">
              <a:solidFill>
                <a:srgbClr val="000000"/>
              </a:solidFill>
            </a:endParaRPr>
          </a:p>
          <a:p>
            <a:pPr marL="342900" lvl="0" indent="-266700" algn="l" rtl="0">
              <a:lnSpc>
                <a:spcPct val="115000"/>
              </a:lnSpc>
              <a:spcBef>
                <a:spcPts val="0"/>
              </a:spcBef>
              <a:spcAft>
                <a:spcPts val="0"/>
              </a:spcAft>
              <a:buClr>
                <a:srgbClr val="000000"/>
              </a:buClr>
              <a:buSzPts val="1600"/>
              <a:buFont typeface="Corbel"/>
              <a:buChar char="●"/>
            </a:pPr>
            <a:r>
              <a:rPr lang="en-JM" sz="1600">
                <a:solidFill>
                  <a:srgbClr val="000000"/>
                </a:solidFill>
              </a:rPr>
              <a:t>DVR Counselors</a:t>
            </a:r>
            <a:endParaRPr sz="1600">
              <a:solidFill>
                <a:srgbClr val="000000"/>
              </a:solidFill>
            </a:endParaRPr>
          </a:p>
          <a:p>
            <a:pPr marL="342900" lvl="0" indent="-266700" algn="l" rtl="0">
              <a:lnSpc>
                <a:spcPct val="115000"/>
              </a:lnSpc>
              <a:spcBef>
                <a:spcPts val="0"/>
              </a:spcBef>
              <a:spcAft>
                <a:spcPts val="0"/>
              </a:spcAft>
              <a:buClr>
                <a:srgbClr val="000000"/>
              </a:buClr>
              <a:buSzPts val="1600"/>
              <a:buFont typeface="Corbel"/>
              <a:buChar char="●"/>
            </a:pPr>
            <a:r>
              <a:rPr lang="en-JM" sz="1600">
                <a:solidFill>
                  <a:srgbClr val="000000"/>
                </a:solidFill>
              </a:rPr>
              <a:t>Third Party Cooperative Arrangements </a:t>
            </a:r>
            <a:endParaRPr sz="1600">
              <a:solidFill>
                <a:srgbClr val="000000"/>
              </a:solidFill>
            </a:endParaRPr>
          </a:p>
          <a:p>
            <a:pPr marL="685800" lvl="1" indent="-266700" algn="l" rtl="0">
              <a:lnSpc>
                <a:spcPct val="115000"/>
              </a:lnSpc>
              <a:spcBef>
                <a:spcPts val="0"/>
              </a:spcBef>
              <a:spcAft>
                <a:spcPts val="0"/>
              </a:spcAft>
              <a:buClr>
                <a:srgbClr val="000000"/>
              </a:buClr>
              <a:buSzPts val="1600"/>
              <a:buFont typeface="Corbel"/>
              <a:buChar char="●"/>
            </a:pPr>
            <a:r>
              <a:rPr lang="en-JM" sz="1600">
                <a:solidFill>
                  <a:srgbClr val="000000"/>
                </a:solidFill>
              </a:rPr>
              <a:t>School to Work Alliance Program</a:t>
            </a:r>
            <a:endParaRPr sz="1600">
              <a:solidFill>
                <a:srgbClr val="000000"/>
              </a:solidFill>
            </a:endParaRPr>
          </a:p>
          <a:p>
            <a:pPr marL="342900" lvl="0" indent="-266700" algn="l" rtl="0">
              <a:lnSpc>
                <a:spcPct val="115000"/>
              </a:lnSpc>
              <a:spcBef>
                <a:spcPts val="0"/>
              </a:spcBef>
              <a:spcAft>
                <a:spcPts val="0"/>
              </a:spcAft>
              <a:buClr>
                <a:srgbClr val="000000"/>
              </a:buClr>
              <a:buSzPts val="1600"/>
              <a:buFont typeface="Corbel"/>
              <a:buChar char="●"/>
            </a:pPr>
            <a:r>
              <a:rPr lang="en-JM" sz="1600">
                <a:solidFill>
                  <a:srgbClr val="000000"/>
                </a:solidFill>
              </a:rPr>
              <a:t>Project Search</a:t>
            </a:r>
            <a:endParaRPr sz="1600">
              <a:solidFill>
                <a:srgbClr val="000000"/>
              </a:solidFill>
            </a:endParaRPr>
          </a:p>
          <a:p>
            <a:pPr marL="342900" lvl="0" indent="-266700" algn="l" rtl="0">
              <a:lnSpc>
                <a:spcPct val="115000"/>
              </a:lnSpc>
              <a:spcBef>
                <a:spcPts val="0"/>
              </a:spcBef>
              <a:spcAft>
                <a:spcPts val="0"/>
              </a:spcAft>
              <a:buClr>
                <a:srgbClr val="000000"/>
              </a:buClr>
              <a:buSzPts val="1600"/>
              <a:buFont typeface="Corbel"/>
              <a:buChar char="●"/>
            </a:pPr>
            <a:r>
              <a:rPr lang="en-JM" sz="1600">
                <a:solidFill>
                  <a:srgbClr val="000000"/>
                </a:solidFill>
              </a:rPr>
              <a:t>Private Vendors</a:t>
            </a:r>
            <a:endParaRPr sz="1600">
              <a:solidFill>
                <a:srgbClr val="000000"/>
              </a:solidFill>
            </a:endParaRPr>
          </a:p>
          <a:p>
            <a:pPr marL="685800" lvl="1" indent="-266700" algn="l" rtl="0">
              <a:lnSpc>
                <a:spcPct val="115000"/>
              </a:lnSpc>
              <a:spcBef>
                <a:spcPts val="0"/>
              </a:spcBef>
              <a:spcAft>
                <a:spcPts val="0"/>
              </a:spcAft>
              <a:buClr>
                <a:srgbClr val="000000"/>
              </a:buClr>
              <a:buSzPts val="1600"/>
              <a:buFont typeface="Corbel"/>
              <a:buChar char="●"/>
            </a:pPr>
            <a:r>
              <a:rPr lang="en-JM" sz="1600" u="sng">
                <a:solidFill>
                  <a:srgbClr val="000000"/>
                </a:solidFill>
                <a:hlinkClick r:id="rId3">
                  <a:extLst>
                    <a:ext uri="{A12FA001-AC4F-418D-AE19-62706E023703}">
                      <ahyp:hlinkClr xmlns:ahyp="http://schemas.microsoft.com/office/drawing/2018/hyperlinkcolor" val="tx"/>
                    </a:ext>
                  </a:extLst>
                </a:hlinkClick>
              </a:rPr>
              <a:t>https://www.colorado.gov/pacific/dvr/vendors-providers</a:t>
            </a:r>
            <a:endParaRPr sz="1600" u="sng">
              <a:solidFill>
                <a:srgbClr val="000000"/>
              </a:solidFill>
            </a:endParaRPr>
          </a:p>
          <a:p>
            <a:pPr marL="342900" lvl="0" indent="-266700" algn="l" rtl="0">
              <a:lnSpc>
                <a:spcPct val="115000"/>
              </a:lnSpc>
              <a:spcBef>
                <a:spcPts val="0"/>
              </a:spcBef>
              <a:spcAft>
                <a:spcPts val="0"/>
              </a:spcAft>
              <a:buClr>
                <a:srgbClr val="000000"/>
              </a:buClr>
              <a:buSzPts val="1600"/>
              <a:buFont typeface="Corbel"/>
              <a:buChar char="●"/>
            </a:pPr>
            <a:r>
              <a:rPr lang="en-JM" sz="1600">
                <a:solidFill>
                  <a:srgbClr val="000000"/>
                </a:solidFill>
              </a:rPr>
              <a:t>Program development through local LEA and DVR partnerships</a:t>
            </a:r>
            <a:endParaRPr sz="1600">
              <a:solidFill>
                <a:srgbClr val="000000"/>
              </a:solidFill>
            </a:endParaRPr>
          </a:p>
          <a:p>
            <a:pPr marL="685800" lvl="1" indent="-266700" algn="l" rtl="0">
              <a:lnSpc>
                <a:spcPct val="115000"/>
              </a:lnSpc>
              <a:spcBef>
                <a:spcPts val="0"/>
              </a:spcBef>
              <a:spcAft>
                <a:spcPts val="0"/>
              </a:spcAft>
              <a:buClr>
                <a:srgbClr val="000000"/>
              </a:buClr>
              <a:buSzPts val="1600"/>
              <a:buFont typeface="Corbel"/>
              <a:buChar char="●"/>
            </a:pPr>
            <a:r>
              <a:rPr lang="en-JM" sz="1600">
                <a:solidFill>
                  <a:srgbClr val="000000"/>
                </a:solidFill>
              </a:rPr>
              <a:t>Districts can be vendors too!</a:t>
            </a:r>
            <a:endParaRPr sz="1600">
              <a:solidFill>
                <a:srgbClr val="000000"/>
              </a:solidFill>
            </a:endParaRPr>
          </a:p>
          <a:p>
            <a:pPr marL="0" lvl="0" indent="0" algn="l" rtl="0">
              <a:lnSpc>
                <a:spcPct val="90000"/>
              </a:lnSpc>
              <a:spcBef>
                <a:spcPts val="900"/>
              </a:spcBef>
              <a:spcAft>
                <a:spcPts val="0"/>
              </a:spcAft>
              <a:buSzPts val="1400"/>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Google Shape;598;p84"/>
          <p:cNvSpPr txBox="1">
            <a:spLocks noGrp="1"/>
          </p:cNvSpPr>
          <p:nvPr>
            <p:ph type="title"/>
          </p:nvPr>
        </p:nvSpPr>
        <p:spPr>
          <a:xfrm>
            <a:off x="189689" y="842878"/>
            <a:ext cx="2210700" cy="3450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JM" sz="3600"/>
              <a:t>Increasing access</a:t>
            </a:r>
            <a:endParaRPr sz="3600"/>
          </a:p>
        </p:txBody>
      </p:sp>
      <p:sp>
        <p:nvSpPr>
          <p:cNvPr id="599" name="Google Shape;599;p84"/>
          <p:cNvSpPr txBox="1">
            <a:spLocks noGrp="1"/>
          </p:cNvSpPr>
          <p:nvPr>
            <p:ph type="body" idx="1"/>
          </p:nvPr>
        </p:nvSpPr>
        <p:spPr>
          <a:xfrm>
            <a:off x="2901951" y="648081"/>
            <a:ext cx="5486400" cy="3840600"/>
          </a:xfrm>
          <a:prstGeom prst="rect">
            <a:avLst/>
          </a:prstGeom>
        </p:spPr>
        <p:txBody>
          <a:bodyPr spcFirstLastPara="1" wrap="square" lIns="68575" tIns="34275" rIns="68575" bIns="34275" anchor="ctr" anchorCtr="0">
            <a:noAutofit/>
          </a:bodyPr>
          <a:lstStyle/>
          <a:p>
            <a:pPr marL="457200" lvl="0" indent="-323850" algn="l" rtl="0">
              <a:lnSpc>
                <a:spcPct val="100000"/>
              </a:lnSpc>
              <a:spcBef>
                <a:spcPts val="900"/>
              </a:spcBef>
              <a:spcAft>
                <a:spcPts val="0"/>
              </a:spcAft>
              <a:buClr>
                <a:srgbClr val="000000"/>
              </a:buClr>
              <a:buSzPts val="1500"/>
              <a:buChar char="●"/>
            </a:pPr>
            <a:r>
              <a:rPr lang="en-JM" sz="1600">
                <a:solidFill>
                  <a:srgbClr val="000000"/>
                </a:solidFill>
              </a:rPr>
              <a:t>Ensuring opportunities and services are available are part of the Individual Education Program (IEP). </a:t>
            </a:r>
            <a:endParaRPr sz="1600">
              <a:solidFill>
                <a:srgbClr val="000000"/>
              </a:solidFill>
            </a:endParaRPr>
          </a:p>
          <a:p>
            <a:pPr marL="457200" lvl="0" indent="-323850" algn="l" rtl="0">
              <a:lnSpc>
                <a:spcPct val="100000"/>
              </a:lnSpc>
              <a:spcBef>
                <a:spcPts val="1000"/>
              </a:spcBef>
              <a:spcAft>
                <a:spcPts val="0"/>
              </a:spcAft>
              <a:buClr>
                <a:schemeClr val="dk1"/>
              </a:buClr>
              <a:buSzPts val="1500"/>
              <a:buChar char="●"/>
            </a:pPr>
            <a:r>
              <a:rPr lang="en-JM" sz="1600">
                <a:solidFill>
                  <a:schemeClr val="dk1"/>
                </a:solidFill>
              </a:rPr>
              <a:t>Create IEP goals and services in partnership with general education to support the student with postsecondary goals</a:t>
            </a:r>
            <a:endParaRPr sz="1600">
              <a:solidFill>
                <a:srgbClr val="000000"/>
              </a:solidFill>
            </a:endParaRPr>
          </a:p>
          <a:p>
            <a:pPr marL="457200" lvl="0" indent="-323850" algn="l" rtl="0">
              <a:lnSpc>
                <a:spcPct val="100000"/>
              </a:lnSpc>
              <a:spcBef>
                <a:spcPts val="1000"/>
              </a:spcBef>
              <a:spcAft>
                <a:spcPts val="0"/>
              </a:spcAft>
              <a:buClr>
                <a:srgbClr val="000000"/>
              </a:buClr>
              <a:buSzPts val="1500"/>
              <a:buChar char="●"/>
            </a:pPr>
            <a:r>
              <a:rPr lang="en-JM" sz="1600">
                <a:solidFill>
                  <a:srgbClr val="000000"/>
                </a:solidFill>
              </a:rPr>
              <a:t>Invite agencies to the table when appropriate to braid blend services.</a:t>
            </a:r>
            <a:endParaRPr sz="1600">
              <a:solidFill>
                <a:srgbClr val="000000"/>
              </a:solidFill>
            </a:endParaRPr>
          </a:p>
          <a:p>
            <a:pPr marL="457200" lvl="0" indent="-323850" algn="l" rtl="0">
              <a:lnSpc>
                <a:spcPct val="100000"/>
              </a:lnSpc>
              <a:spcBef>
                <a:spcPts val="1000"/>
              </a:spcBef>
              <a:spcAft>
                <a:spcPts val="0"/>
              </a:spcAft>
              <a:buClr>
                <a:srgbClr val="000000"/>
              </a:buClr>
              <a:buSzPts val="1500"/>
              <a:buChar char="●"/>
            </a:pPr>
            <a:r>
              <a:rPr lang="en-JM" sz="1600">
                <a:solidFill>
                  <a:srgbClr val="000000"/>
                </a:solidFill>
              </a:rPr>
              <a:t>Tap into internal and external partners to share information, contacts, and resources.</a:t>
            </a:r>
            <a:endParaRPr sz="1600">
              <a:solidFill>
                <a:srgbClr val="000000"/>
              </a:solidFill>
            </a:endParaRPr>
          </a:p>
          <a:p>
            <a:pPr marL="457200" lvl="0" indent="-323850" algn="l" rtl="0">
              <a:lnSpc>
                <a:spcPct val="100000"/>
              </a:lnSpc>
              <a:spcBef>
                <a:spcPts val="1000"/>
              </a:spcBef>
              <a:spcAft>
                <a:spcPts val="0"/>
              </a:spcAft>
              <a:buClr>
                <a:srgbClr val="000000"/>
              </a:buClr>
              <a:buSzPts val="1500"/>
              <a:buChar char="●"/>
            </a:pPr>
            <a:r>
              <a:rPr lang="en-JM" sz="1600">
                <a:solidFill>
                  <a:srgbClr val="000000"/>
                </a:solidFill>
              </a:rPr>
              <a:t>Think outside the box.</a:t>
            </a:r>
            <a:endParaRPr sz="1600">
              <a:solidFill>
                <a:srgbClr val="000000"/>
              </a:solidFill>
            </a:endParaRPr>
          </a:p>
          <a:p>
            <a:pPr marL="457200" lvl="0" indent="0" algn="l" rtl="0">
              <a:spcBef>
                <a:spcPts val="1000"/>
              </a:spcBef>
              <a:spcAft>
                <a:spcPts val="0"/>
              </a:spcAft>
              <a:buNone/>
            </a:pPr>
            <a:endParaRPr>
              <a:solidFill>
                <a:srgbClr val="00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85"/>
          <p:cNvSpPr txBox="1">
            <a:spLocks noGrp="1"/>
          </p:cNvSpPr>
          <p:nvPr>
            <p:ph type="ctrTitle"/>
          </p:nvPr>
        </p:nvSpPr>
        <p:spPr>
          <a:xfrm>
            <a:off x="311700" y="294975"/>
            <a:ext cx="8520600" cy="46212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JM" b="1" dirty="0"/>
              <a:t>Work - based Learning Partners</a:t>
            </a:r>
            <a:r>
              <a:rPr lang="en-JM" dirty="0"/>
              <a:t>:  </a:t>
            </a:r>
            <a:endParaRPr dirty="0"/>
          </a:p>
          <a:p>
            <a:pPr marL="0" lvl="0" indent="0" algn="ctr" rtl="0">
              <a:spcBef>
                <a:spcPts val="0"/>
              </a:spcBef>
              <a:spcAft>
                <a:spcPts val="0"/>
              </a:spcAft>
              <a:buNone/>
            </a:pPr>
            <a:r>
              <a:rPr lang="en-JM" sz="3400" dirty="0"/>
              <a:t> Division of </a:t>
            </a:r>
            <a:r>
              <a:rPr lang="en-JM" sz="3400" dirty="0" err="1"/>
              <a:t>Voc</a:t>
            </a:r>
            <a:r>
              <a:rPr lang="en-JM" sz="3400" dirty="0"/>
              <a:t> Rehab (DVR)</a:t>
            </a:r>
            <a:endParaRPr sz="3400" dirty="0"/>
          </a:p>
          <a:p>
            <a:pPr marL="0" lvl="0" indent="0" algn="ctr" rtl="0">
              <a:spcBef>
                <a:spcPts val="0"/>
              </a:spcBef>
              <a:spcAft>
                <a:spcPts val="0"/>
              </a:spcAft>
              <a:buNone/>
            </a:pPr>
            <a:r>
              <a:rPr lang="en-JM" sz="3400" dirty="0"/>
              <a:t>School to Work Alliance Program (SWAP) </a:t>
            </a:r>
            <a:endParaRPr sz="3400" dirty="0"/>
          </a:p>
          <a:p>
            <a:pPr marL="0" lvl="0" indent="0" algn="ctr" rtl="0">
              <a:spcBef>
                <a:spcPts val="0"/>
              </a:spcBef>
              <a:spcAft>
                <a:spcPts val="0"/>
              </a:spcAft>
              <a:buNone/>
            </a:pPr>
            <a:r>
              <a:rPr lang="en-JM" sz="3400" dirty="0"/>
              <a:t>Englewood High School (EHS)</a:t>
            </a:r>
            <a:endParaRPr sz="3400" dirty="0"/>
          </a:p>
        </p:txBody>
      </p:sp>
      <p:pic>
        <p:nvPicPr>
          <p:cNvPr id="605" name="Google Shape;605;p85">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835752" y="294977"/>
            <a:ext cx="1258225" cy="12582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pic>
        <p:nvPicPr>
          <p:cNvPr id="610" name="Google Shape;610;p86">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239013" y="2119400"/>
            <a:ext cx="3629025" cy="1257300"/>
          </a:xfrm>
          <a:prstGeom prst="rect">
            <a:avLst/>
          </a:prstGeom>
          <a:noFill/>
          <a:ln>
            <a:noFill/>
          </a:ln>
        </p:spPr>
      </p:pic>
      <p:sp>
        <p:nvSpPr>
          <p:cNvPr id="611" name="Google Shape;611;p86"/>
          <p:cNvSpPr txBox="1">
            <a:spLocks noGrp="1"/>
          </p:cNvSpPr>
          <p:nvPr>
            <p:ph type="body" idx="1"/>
          </p:nvPr>
        </p:nvSpPr>
        <p:spPr>
          <a:xfrm>
            <a:off x="819150" y="591100"/>
            <a:ext cx="7505700" cy="3847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JM"/>
              <a:t>Lila’s Role - attend IEP meetings, connect students to Dan for employment exploration and opportunities, transition interviews (double teaming resulted in more career information), tours, educating parents about different types of programs, reconnecting former students that we hear need the services again</a:t>
            </a:r>
            <a:endParaRPr/>
          </a:p>
          <a:p>
            <a:pPr marL="0" lvl="0" indent="0" algn="l" rtl="0">
              <a:spcBef>
                <a:spcPts val="1200"/>
              </a:spcBef>
              <a:spcAft>
                <a:spcPts val="0"/>
              </a:spcAft>
              <a:buClr>
                <a:schemeClr val="dk1"/>
              </a:buClr>
              <a:buSzPts val="1100"/>
              <a:buFont typeface="Arial"/>
              <a:buNone/>
            </a:pPr>
            <a:endParaRPr/>
          </a:p>
          <a:p>
            <a:pPr marL="0" lvl="0" indent="0" algn="l" rtl="0">
              <a:spcBef>
                <a:spcPts val="1200"/>
              </a:spcBef>
              <a:spcAft>
                <a:spcPts val="0"/>
              </a:spcAft>
              <a:buClr>
                <a:schemeClr val="dk1"/>
              </a:buClr>
              <a:buSzPts val="1100"/>
              <a:buFont typeface="Arial"/>
              <a:buNone/>
            </a:pPr>
            <a:endParaRPr/>
          </a:p>
          <a:p>
            <a:pPr marL="0" lvl="0" indent="0" algn="l" rtl="0">
              <a:spcBef>
                <a:spcPts val="1200"/>
              </a:spcBef>
              <a:spcAft>
                <a:spcPts val="0"/>
              </a:spcAft>
              <a:buClr>
                <a:schemeClr val="dk1"/>
              </a:buClr>
              <a:buSzPts val="1100"/>
              <a:buFont typeface="Arial"/>
              <a:buNone/>
            </a:pPr>
            <a:r>
              <a:rPr lang="en-JM"/>
              <a:t>*The Warm Handoff...Academic focus → Career focus → College → Employment → Adult Agencies</a:t>
            </a:r>
            <a:endParaRPr/>
          </a:p>
          <a:p>
            <a:pPr marL="0" lvl="0" indent="0" algn="l" rtl="0">
              <a:spcBef>
                <a:spcPts val="1200"/>
              </a:spcBef>
              <a:spcAft>
                <a:spcPts val="0"/>
              </a:spcAft>
              <a:buClr>
                <a:schemeClr val="dk1"/>
              </a:buClr>
              <a:buSzPts val="1100"/>
              <a:buFont typeface="Arial"/>
              <a:buNone/>
            </a:pPr>
            <a:endParaRPr/>
          </a:p>
          <a:p>
            <a:pPr marL="0" lvl="0" indent="0" algn="l" rtl="0">
              <a:spcBef>
                <a:spcPts val="1200"/>
              </a:spcBef>
              <a:spcAft>
                <a:spcPts val="0"/>
              </a:spcAft>
              <a:buClr>
                <a:schemeClr val="dk1"/>
              </a:buClr>
              <a:buSzPts val="1100"/>
              <a:buFont typeface="Arial"/>
              <a:buNone/>
            </a:pPr>
            <a:endParaRPr/>
          </a:p>
          <a:p>
            <a:pPr marL="0" lvl="0" indent="0" algn="l" rtl="0">
              <a:spcBef>
                <a:spcPts val="1200"/>
              </a:spcBef>
              <a:spcAft>
                <a:spcPts val="1200"/>
              </a:spcAft>
              <a:buClr>
                <a:schemeClr val="dk1"/>
              </a:buClr>
              <a:buSzPts val="1100"/>
              <a:buFont typeface="Arial"/>
              <a:buNone/>
            </a:pPr>
            <a:r>
              <a:rPr lang="en-JM"/>
              <a:t>Dan’s Role - attend IEP meetings, transition interviews, tours, educating parents about different types of programs, Monday workshops in Transition Program, bringing access to outside agencies (DVR, ADWorks) into the schools, </a:t>
            </a:r>
            <a:endParaRPr/>
          </a:p>
        </p:txBody>
      </p:sp>
      <p:sp>
        <p:nvSpPr>
          <p:cNvPr id="2" name="Title 1">
            <a:extLst>
              <a:ext uri="{FF2B5EF4-FFF2-40B4-BE49-F238E27FC236}">
                <a16:creationId xmlns:a16="http://schemas.microsoft.com/office/drawing/2014/main" id="{7F4FD5A9-6AFA-4D5C-A9AD-62D54DFB461A}"/>
              </a:ext>
            </a:extLst>
          </p:cNvPr>
          <p:cNvSpPr>
            <a:spLocks noGrp="1"/>
          </p:cNvSpPr>
          <p:nvPr>
            <p:ph type="title"/>
          </p:nvPr>
        </p:nvSpPr>
        <p:spPr>
          <a:xfrm>
            <a:off x="819150" y="153142"/>
            <a:ext cx="7505700" cy="690237"/>
          </a:xfrm>
        </p:spPr>
        <p:txBody>
          <a:bodyPr/>
          <a:lstStyle/>
          <a:p>
            <a:r>
              <a:rPr lang="en-US" dirty="0"/>
              <a:t>Examples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p87"/>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JM" dirty="0"/>
              <a:t> </a:t>
            </a:r>
            <a:endParaRPr dirty="0"/>
          </a:p>
        </p:txBody>
      </p:sp>
      <p:sp>
        <p:nvSpPr>
          <p:cNvPr id="617" name="Google Shape;617;p87"/>
          <p:cNvSpPr txBox="1">
            <a:spLocks noGrp="1"/>
          </p:cNvSpPr>
          <p:nvPr>
            <p:ph type="body" idx="1"/>
          </p:nvPr>
        </p:nvSpPr>
        <p:spPr>
          <a:xfrm>
            <a:off x="819150" y="845600"/>
            <a:ext cx="7505700" cy="3593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JM" sz="1500" b="1"/>
              <a:t>Career Exploration: 	</a:t>
            </a:r>
            <a:r>
              <a:rPr lang="en-JM"/>
              <a:t>			Career Scope </a:t>
            </a:r>
            <a:r>
              <a:rPr lang="en-JM" u="sng">
                <a:solidFill>
                  <a:schemeClr val="hlink"/>
                </a:solidFill>
                <a:hlinkClick r:id="rId3"/>
              </a:rPr>
              <a:t>https://vri.org/</a:t>
            </a:r>
            <a:endParaRPr/>
          </a:p>
          <a:p>
            <a:pPr marL="0" lvl="0" indent="0" algn="l" rtl="0">
              <a:spcBef>
                <a:spcPts val="1200"/>
              </a:spcBef>
              <a:spcAft>
                <a:spcPts val="0"/>
              </a:spcAft>
              <a:buNone/>
            </a:pPr>
            <a:endParaRPr/>
          </a:p>
          <a:p>
            <a:pPr marL="0" lvl="0" indent="0" algn="l" rtl="0">
              <a:spcBef>
                <a:spcPts val="1200"/>
              </a:spcBef>
              <a:spcAft>
                <a:spcPts val="0"/>
              </a:spcAft>
              <a:buNone/>
            </a:pPr>
            <a:r>
              <a:rPr lang="en-JM" sz="1500" b="1"/>
              <a:t>Job Shadowing, Work-Site Tours, Informational Interviews &amp; Guest Speakers: </a:t>
            </a:r>
            <a:endParaRPr sz="1500" b="1"/>
          </a:p>
          <a:p>
            <a:pPr marL="2743200" lvl="0" indent="0" algn="l" rtl="0">
              <a:spcBef>
                <a:spcPts val="1200"/>
              </a:spcBef>
              <a:spcAft>
                <a:spcPts val="0"/>
              </a:spcAft>
              <a:buNone/>
            </a:pPr>
            <a:r>
              <a:rPr lang="en-JM"/>
              <a:t>Meadow Gold, 7 Up Snapple, Blue Star Recycler, Union Halls, Brewability, Comic Book Artist, Division of Wildlife - Pepper &amp; Brock</a:t>
            </a:r>
            <a:endParaRPr/>
          </a:p>
          <a:p>
            <a:pPr marL="0" lvl="0" indent="0" algn="l" rtl="0">
              <a:spcBef>
                <a:spcPts val="1200"/>
              </a:spcBef>
              <a:spcAft>
                <a:spcPts val="0"/>
              </a:spcAft>
              <a:buNone/>
            </a:pPr>
            <a:endParaRPr/>
          </a:p>
          <a:p>
            <a:pPr marL="0" lvl="0" indent="0" algn="l" rtl="0">
              <a:spcBef>
                <a:spcPts val="1200"/>
              </a:spcBef>
              <a:spcAft>
                <a:spcPts val="0"/>
              </a:spcAft>
              <a:buNone/>
            </a:pPr>
            <a:r>
              <a:rPr lang="en-JM" sz="1500" b="1"/>
              <a:t>Internships, Apprenticeships, &amp; Competitive Employment: </a:t>
            </a:r>
            <a:endParaRPr sz="1500" b="1"/>
          </a:p>
          <a:p>
            <a:pPr marL="2286000" lvl="0" indent="457200" algn="l" rtl="0">
              <a:spcBef>
                <a:spcPts val="1200"/>
              </a:spcBef>
              <a:spcAft>
                <a:spcPts val="0"/>
              </a:spcAft>
              <a:buNone/>
            </a:pPr>
            <a:r>
              <a:rPr lang="en-JM"/>
              <a:t>Englewood Public Schools </a:t>
            </a: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pic>
        <p:nvPicPr>
          <p:cNvPr id="618" name="Google Shape;618;p87">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6144800" y="260150"/>
            <a:ext cx="2314450" cy="1388675"/>
          </a:xfrm>
          <a:prstGeom prst="rect">
            <a:avLst/>
          </a:prstGeom>
          <a:noFill/>
          <a:ln>
            <a:noFill/>
          </a:ln>
        </p:spPr>
      </p:pic>
      <p:pic>
        <p:nvPicPr>
          <p:cNvPr id="619" name="Google Shape;619;p87">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6188776" y="2571750"/>
            <a:ext cx="2270475" cy="1700675"/>
          </a:xfrm>
          <a:prstGeom prst="rect">
            <a:avLst/>
          </a:prstGeom>
          <a:noFill/>
          <a:ln>
            <a:noFill/>
          </a:ln>
        </p:spPr>
      </p:pic>
      <p:pic>
        <p:nvPicPr>
          <p:cNvPr id="620" name="Google Shape;620;p87">
            <a:extLst>
              <a:ext uri="{C183D7F6-B498-43B3-948B-1728B52AA6E4}">
                <adec:decorative xmlns:adec="http://schemas.microsoft.com/office/drawing/2017/decorative" val="1"/>
              </a:ext>
            </a:extLst>
          </p:cNvPr>
          <p:cNvPicPr preferRelativeResize="0"/>
          <p:nvPr/>
        </p:nvPicPr>
        <p:blipFill>
          <a:blip r:embed="rId6">
            <a:alphaModFix/>
          </a:blip>
          <a:stretch>
            <a:fillRect/>
          </a:stretch>
        </p:blipFill>
        <p:spPr>
          <a:xfrm>
            <a:off x="357800" y="3473284"/>
            <a:ext cx="2270475" cy="1271466"/>
          </a:xfrm>
          <a:prstGeom prst="rect">
            <a:avLst/>
          </a:prstGeom>
          <a:noFill/>
          <a:ln>
            <a:noFill/>
          </a:ln>
        </p:spPr>
      </p:pic>
      <p:pic>
        <p:nvPicPr>
          <p:cNvPr id="621" name="Google Shape;621;p87">
            <a:extLst>
              <a:ext uri="{C183D7F6-B498-43B3-948B-1728B52AA6E4}">
                <adec:decorative xmlns:adec="http://schemas.microsoft.com/office/drawing/2017/decorative" val="1"/>
              </a:ext>
            </a:extLst>
          </p:cNvPr>
          <p:cNvPicPr preferRelativeResize="0"/>
          <p:nvPr/>
        </p:nvPicPr>
        <p:blipFill>
          <a:blip r:embed="rId7">
            <a:alphaModFix/>
          </a:blip>
          <a:stretch>
            <a:fillRect/>
          </a:stretch>
        </p:blipFill>
        <p:spPr>
          <a:xfrm>
            <a:off x="507350" y="1955750"/>
            <a:ext cx="1927306" cy="954600"/>
          </a:xfrm>
          <a:prstGeom prst="rect">
            <a:avLst/>
          </a:prstGeom>
          <a:noFill/>
          <a:ln>
            <a:noFill/>
          </a:ln>
        </p:spPr>
      </p:pic>
      <p:pic>
        <p:nvPicPr>
          <p:cNvPr id="622" name="Google Shape;622;p87">
            <a:extLst>
              <a:ext uri="{C183D7F6-B498-43B3-948B-1728B52AA6E4}">
                <adec:decorative xmlns:adec="http://schemas.microsoft.com/office/drawing/2017/decorative" val="1"/>
              </a:ext>
            </a:extLst>
          </p:cNvPr>
          <p:cNvPicPr preferRelativeResize="0"/>
          <p:nvPr/>
        </p:nvPicPr>
        <p:blipFill>
          <a:blip r:embed="rId8">
            <a:alphaModFix/>
          </a:blip>
          <a:stretch>
            <a:fillRect/>
          </a:stretch>
        </p:blipFill>
        <p:spPr>
          <a:xfrm>
            <a:off x="2363275" y="3710012"/>
            <a:ext cx="2128738" cy="1192100"/>
          </a:xfrm>
          <a:prstGeom prst="rect">
            <a:avLst/>
          </a:prstGeom>
          <a:noFill/>
          <a:ln>
            <a:noFill/>
          </a:ln>
        </p:spPr>
      </p:pic>
      <p:pic>
        <p:nvPicPr>
          <p:cNvPr id="623" name="Google Shape;623;p87">
            <a:extLst>
              <a:ext uri="{C183D7F6-B498-43B3-948B-1728B52AA6E4}">
                <adec:decorative xmlns:adec="http://schemas.microsoft.com/office/drawing/2017/decorative" val="1"/>
              </a:ext>
            </a:extLst>
          </p:cNvPr>
          <p:cNvPicPr preferRelativeResize="0"/>
          <p:nvPr/>
        </p:nvPicPr>
        <p:blipFill>
          <a:blip r:embed="rId9">
            <a:alphaModFix/>
          </a:blip>
          <a:stretch>
            <a:fillRect/>
          </a:stretch>
        </p:blipFill>
        <p:spPr>
          <a:xfrm>
            <a:off x="4701975" y="3630625"/>
            <a:ext cx="1697482" cy="12714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p88"/>
          <p:cNvSpPr txBox="1">
            <a:spLocks noGrp="1"/>
          </p:cNvSpPr>
          <p:nvPr>
            <p:ph type="body" idx="1"/>
          </p:nvPr>
        </p:nvSpPr>
        <p:spPr>
          <a:xfrm>
            <a:off x="819150" y="777750"/>
            <a:ext cx="7505700" cy="3660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JM"/>
              <a:t>A Glimpse of Possibilities…</a:t>
            </a:r>
            <a:endParaRPr/>
          </a:p>
          <a:p>
            <a:pPr marL="0" lvl="0" indent="0" algn="l" rtl="0">
              <a:spcBef>
                <a:spcPts val="1200"/>
              </a:spcBef>
              <a:spcAft>
                <a:spcPts val="0"/>
              </a:spcAft>
              <a:buNone/>
            </a:pPr>
            <a:r>
              <a:rPr lang="en-JM"/>
              <a:t>Kole - CDot</a:t>
            </a:r>
            <a:endParaRPr/>
          </a:p>
          <a:p>
            <a:pPr marL="0" lvl="0" indent="0" algn="l" rtl="0">
              <a:spcBef>
                <a:spcPts val="1200"/>
              </a:spcBef>
              <a:spcAft>
                <a:spcPts val="0"/>
              </a:spcAft>
              <a:buNone/>
            </a:pPr>
            <a:r>
              <a:rPr lang="en-JM"/>
              <a:t>Tyler - Bayaud Enterprises</a:t>
            </a:r>
            <a:endParaRPr/>
          </a:p>
          <a:p>
            <a:pPr marL="0" lvl="0" indent="0" algn="l" rtl="0">
              <a:spcBef>
                <a:spcPts val="1200"/>
              </a:spcBef>
              <a:spcAft>
                <a:spcPts val="0"/>
              </a:spcAft>
              <a:buNone/>
            </a:pPr>
            <a:r>
              <a:rPr lang="en-JM"/>
              <a:t>Kalena - Denver Health</a:t>
            </a:r>
            <a:endParaRPr/>
          </a:p>
          <a:p>
            <a:pPr marL="0" lvl="0" indent="0" algn="l" rtl="0">
              <a:spcBef>
                <a:spcPts val="1200"/>
              </a:spcBef>
              <a:spcAft>
                <a:spcPts val="0"/>
              </a:spcAft>
              <a:buNone/>
            </a:pPr>
            <a:r>
              <a:rPr lang="en-JM"/>
              <a:t>Miranda - Big Lots</a:t>
            </a:r>
            <a:endParaRPr/>
          </a:p>
          <a:p>
            <a:pPr marL="0" lvl="0" indent="0" algn="l" rtl="0">
              <a:spcBef>
                <a:spcPts val="1200"/>
              </a:spcBef>
              <a:spcAft>
                <a:spcPts val="0"/>
              </a:spcAft>
              <a:buNone/>
            </a:pPr>
            <a:r>
              <a:rPr lang="en-JM"/>
              <a:t>Skylar - Englewood Public Schools</a:t>
            </a:r>
            <a:endParaRPr/>
          </a:p>
          <a:p>
            <a:pPr marL="0" lvl="0" indent="0" algn="l" rtl="0">
              <a:spcBef>
                <a:spcPts val="1200"/>
              </a:spcBef>
              <a:spcAft>
                <a:spcPts val="0"/>
              </a:spcAft>
              <a:buNone/>
            </a:pPr>
            <a:r>
              <a:rPr lang="en-JM"/>
              <a:t>Nicole - Denver Health</a:t>
            </a: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pic>
        <p:nvPicPr>
          <p:cNvPr id="629" name="Google Shape;629;p88">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961600" y="391775"/>
            <a:ext cx="2809825" cy="2107375"/>
          </a:xfrm>
          <a:prstGeom prst="rect">
            <a:avLst/>
          </a:prstGeom>
          <a:noFill/>
          <a:ln>
            <a:noFill/>
          </a:ln>
        </p:spPr>
      </p:pic>
      <p:pic>
        <p:nvPicPr>
          <p:cNvPr id="630" name="Google Shape;630;p88">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4831650" y="2258350"/>
            <a:ext cx="3048000" cy="22860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Google Shape;635;p89"/>
          <p:cNvSpPr txBox="1">
            <a:spLocks noGrp="1"/>
          </p:cNvSpPr>
          <p:nvPr>
            <p:ph type="title"/>
          </p:nvPr>
        </p:nvSpPr>
        <p:spPr>
          <a:xfrm>
            <a:off x="149764" y="876153"/>
            <a:ext cx="2210700" cy="3450900"/>
          </a:xfrm>
          <a:prstGeom prst="rect">
            <a:avLst/>
          </a:prstGeom>
        </p:spPr>
        <p:txBody>
          <a:bodyPr spcFirstLastPara="1" wrap="square" lIns="68575" tIns="34275" rIns="68575" bIns="34275" anchor="ctr" anchorCtr="0">
            <a:noAutofit/>
          </a:bodyPr>
          <a:lstStyle/>
          <a:p>
            <a:pPr marL="0" lvl="0" indent="0" algn="l" rtl="0">
              <a:lnSpc>
                <a:spcPct val="100000"/>
              </a:lnSpc>
              <a:spcBef>
                <a:spcPts val="0"/>
              </a:spcBef>
              <a:spcAft>
                <a:spcPts val="0"/>
              </a:spcAft>
              <a:buNone/>
            </a:pPr>
            <a:r>
              <a:rPr lang="en-JM" sz="2500">
                <a:solidFill>
                  <a:srgbClr val="FFFFFF"/>
                </a:solidFill>
                <a:latin typeface="Merriweather"/>
                <a:ea typeface="Merriweather"/>
                <a:cs typeface="Merriweather"/>
                <a:sym typeface="Merriweather"/>
              </a:rPr>
              <a:t>Contact information:</a:t>
            </a:r>
            <a:endParaRPr sz="2500">
              <a:solidFill>
                <a:srgbClr val="FFFFFF"/>
              </a:solidFill>
              <a:latin typeface="Merriweather"/>
              <a:ea typeface="Merriweather"/>
              <a:cs typeface="Merriweather"/>
              <a:sym typeface="Merriweather"/>
            </a:endParaRPr>
          </a:p>
          <a:p>
            <a:pPr marL="0" lvl="0" indent="0" algn="l" rtl="0">
              <a:lnSpc>
                <a:spcPct val="100000"/>
              </a:lnSpc>
              <a:spcBef>
                <a:spcPts val="0"/>
              </a:spcBef>
              <a:spcAft>
                <a:spcPts val="0"/>
              </a:spcAft>
              <a:buNone/>
            </a:pPr>
            <a:br>
              <a:rPr lang="en-JM" sz="2500">
                <a:solidFill>
                  <a:srgbClr val="FFFFFF"/>
                </a:solidFill>
                <a:latin typeface="Merriweather"/>
                <a:ea typeface="Merriweather"/>
                <a:cs typeface="Merriweather"/>
                <a:sym typeface="Merriweather"/>
              </a:rPr>
            </a:br>
            <a:r>
              <a:rPr lang="en-JM" sz="2500">
                <a:solidFill>
                  <a:srgbClr val="FFFFFF"/>
                </a:solidFill>
                <a:latin typeface="Merriweather"/>
                <a:ea typeface="Merriweather"/>
                <a:cs typeface="Merriweather"/>
                <a:sym typeface="Merriweather"/>
              </a:rPr>
              <a:t>Englewood</a:t>
            </a:r>
            <a:endParaRPr sz="1600">
              <a:solidFill>
                <a:srgbClr val="FFFFFF"/>
              </a:solidFill>
            </a:endParaRPr>
          </a:p>
        </p:txBody>
      </p:sp>
      <p:sp>
        <p:nvSpPr>
          <p:cNvPr id="636" name="Google Shape;636;p89"/>
          <p:cNvSpPr txBox="1">
            <a:spLocks noGrp="1"/>
          </p:cNvSpPr>
          <p:nvPr>
            <p:ph type="body" idx="1"/>
          </p:nvPr>
        </p:nvSpPr>
        <p:spPr>
          <a:xfrm>
            <a:off x="2685975" y="648075"/>
            <a:ext cx="6195000" cy="3840600"/>
          </a:xfrm>
          <a:prstGeom prst="rect">
            <a:avLst/>
          </a:prstGeom>
        </p:spPr>
        <p:txBody>
          <a:bodyPr spcFirstLastPara="1" wrap="square" lIns="68575" tIns="34275" rIns="68575" bIns="34275" anchor="ctr" anchorCtr="0">
            <a:noAutofit/>
          </a:bodyPr>
          <a:lstStyle/>
          <a:p>
            <a:pPr marL="0" lvl="0" indent="0" algn="l" rtl="0">
              <a:lnSpc>
                <a:spcPct val="100000"/>
              </a:lnSpc>
              <a:spcBef>
                <a:spcPts val="0"/>
              </a:spcBef>
              <a:spcAft>
                <a:spcPts val="0"/>
              </a:spcAft>
              <a:buNone/>
            </a:pPr>
            <a:r>
              <a:rPr lang="en-JM" sz="2455">
                <a:solidFill>
                  <a:srgbClr val="002F4A"/>
                </a:solidFill>
                <a:latin typeface="Merriweather"/>
                <a:ea typeface="Merriweather"/>
                <a:cs typeface="Merriweather"/>
                <a:sym typeface="Merriweather"/>
              </a:rPr>
              <a:t>Lila Downing </a:t>
            </a:r>
            <a:r>
              <a:rPr lang="en-JM" sz="2455" u="sng">
                <a:solidFill>
                  <a:srgbClr val="009384"/>
                </a:solidFill>
                <a:latin typeface="Merriweather"/>
                <a:ea typeface="Merriweather"/>
                <a:cs typeface="Merriweather"/>
                <a:sym typeface="Merriweather"/>
                <a:hlinkClick r:id="rId3">
                  <a:extLst>
                    <a:ext uri="{A12FA001-AC4F-418D-AE19-62706E023703}">
                      <ahyp:hlinkClr xmlns:ahyp="http://schemas.microsoft.com/office/drawing/2018/hyperlinkcolor" val="tx"/>
                    </a:ext>
                  </a:extLst>
                </a:hlinkClick>
              </a:rPr>
              <a:t>lila_downing@engschools.net</a:t>
            </a:r>
            <a:endParaRPr sz="2455">
              <a:solidFill>
                <a:srgbClr val="002F4A"/>
              </a:solidFill>
              <a:latin typeface="Merriweather"/>
              <a:ea typeface="Merriweather"/>
              <a:cs typeface="Merriweather"/>
              <a:sym typeface="Merriweather"/>
            </a:endParaRPr>
          </a:p>
          <a:p>
            <a:pPr marL="0" lvl="0" indent="0" algn="l" rtl="0">
              <a:lnSpc>
                <a:spcPct val="100000"/>
              </a:lnSpc>
              <a:spcBef>
                <a:spcPts val="0"/>
              </a:spcBef>
              <a:spcAft>
                <a:spcPts val="0"/>
              </a:spcAft>
              <a:buNone/>
            </a:pPr>
            <a:endParaRPr sz="2455">
              <a:solidFill>
                <a:srgbClr val="002F4A"/>
              </a:solidFill>
              <a:latin typeface="Merriweather"/>
              <a:ea typeface="Merriweather"/>
              <a:cs typeface="Merriweather"/>
              <a:sym typeface="Merriweather"/>
            </a:endParaRPr>
          </a:p>
          <a:p>
            <a:pPr marL="0" lvl="0" indent="0" algn="l" rtl="0">
              <a:lnSpc>
                <a:spcPct val="100000"/>
              </a:lnSpc>
              <a:spcBef>
                <a:spcPts val="0"/>
              </a:spcBef>
              <a:spcAft>
                <a:spcPts val="0"/>
              </a:spcAft>
              <a:buNone/>
            </a:pPr>
            <a:r>
              <a:rPr lang="en-JM" sz="2455">
                <a:solidFill>
                  <a:srgbClr val="002F4A"/>
                </a:solidFill>
                <a:latin typeface="Merriweather"/>
                <a:ea typeface="Merriweather"/>
                <a:cs typeface="Merriweather"/>
                <a:sym typeface="Merriweather"/>
              </a:rPr>
              <a:t>Dan Mellemstrand</a:t>
            </a:r>
            <a:endParaRPr sz="2455">
              <a:solidFill>
                <a:srgbClr val="002F4A"/>
              </a:solidFill>
              <a:latin typeface="Merriweather"/>
              <a:ea typeface="Merriweather"/>
              <a:cs typeface="Merriweather"/>
              <a:sym typeface="Merriweather"/>
            </a:endParaRPr>
          </a:p>
          <a:p>
            <a:pPr marL="0" lvl="0" indent="0" algn="l" rtl="0">
              <a:lnSpc>
                <a:spcPct val="100000"/>
              </a:lnSpc>
              <a:spcBef>
                <a:spcPts val="0"/>
              </a:spcBef>
              <a:spcAft>
                <a:spcPts val="0"/>
              </a:spcAft>
              <a:buNone/>
            </a:pPr>
            <a:r>
              <a:rPr lang="en-JM" sz="2455" u="sng">
                <a:solidFill>
                  <a:srgbClr val="009384"/>
                </a:solidFill>
                <a:latin typeface="Merriweather"/>
                <a:ea typeface="Merriweather"/>
                <a:cs typeface="Merriweather"/>
                <a:sym typeface="Merriweather"/>
                <a:hlinkClick r:id="rId4">
                  <a:extLst>
                    <a:ext uri="{A12FA001-AC4F-418D-AE19-62706E023703}">
                      <ahyp:hlinkClr xmlns:ahyp="http://schemas.microsoft.com/office/drawing/2018/hyperlinkcolor" val="tx"/>
                    </a:ext>
                  </a:extLst>
                </a:hlinkClick>
              </a:rPr>
              <a:t>daniel_mellemstrand@engschools.net</a:t>
            </a:r>
            <a:r>
              <a:rPr lang="en-JM" sz="2155">
                <a:solidFill>
                  <a:srgbClr val="002F4A"/>
                </a:solidFill>
                <a:latin typeface="Merriweather"/>
                <a:ea typeface="Merriweather"/>
                <a:cs typeface="Merriweather"/>
                <a:sym typeface="Merriweather"/>
              </a:rPr>
              <a:t> </a:t>
            </a:r>
            <a:endParaRPr sz="5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pic>
        <p:nvPicPr>
          <p:cNvPr id="641" name="Google Shape;641;p9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662925" y="4216600"/>
            <a:ext cx="2124075" cy="753450"/>
          </a:xfrm>
          <a:prstGeom prst="rect">
            <a:avLst/>
          </a:prstGeom>
          <a:noFill/>
          <a:ln>
            <a:noFill/>
          </a:ln>
        </p:spPr>
      </p:pic>
      <p:pic>
        <p:nvPicPr>
          <p:cNvPr id="642" name="Google Shape;642;p90">
            <a:extLst>
              <a:ext uri="{C183D7F6-B498-43B3-948B-1728B52AA6E4}">
                <adec:decorative xmlns:adec="http://schemas.microsoft.com/office/drawing/2017/decorative" val="1"/>
              </a:ext>
            </a:extLst>
          </p:cNvPr>
          <p:cNvPicPr preferRelativeResize="0"/>
          <p:nvPr/>
        </p:nvPicPr>
        <p:blipFill rotWithShape="1">
          <a:blip r:embed="rId4">
            <a:alphaModFix/>
          </a:blip>
          <a:srcRect l="27873" t="25958" r="30857" b="29061"/>
          <a:stretch/>
        </p:blipFill>
        <p:spPr>
          <a:xfrm>
            <a:off x="52575" y="838400"/>
            <a:ext cx="5314227" cy="1997100"/>
          </a:xfrm>
          <a:prstGeom prst="rect">
            <a:avLst/>
          </a:prstGeom>
          <a:noFill/>
          <a:ln>
            <a:noFill/>
          </a:ln>
        </p:spPr>
      </p:pic>
      <p:pic>
        <p:nvPicPr>
          <p:cNvPr id="643" name="Google Shape;643;p90">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495200" y="4040200"/>
            <a:ext cx="1876425" cy="1009650"/>
          </a:xfrm>
          <a:prstGeom prst="rect">
            <a:avLst/>
          </a:prstGeom>
          <a:noFill/>
          <a:ln>
            <a:noFill/>
          </a:ln>
        </p:spPr>
      </p:pic>
      <p:sp>
        <p:nvSpPr>
          <p:cNvPr id="644" name="Google Shape;644;p90">
            <a:extLst>
              <a:ext uri="{C183D7F6-B498-43B3-948B-1728B52AA6E4}">
                <adec:decorative xmlns:adec="http://schemas.microsoft.com/office/drawing/2017/decorative" val="1"/>
              </a:ext>
            </a:extLst>
          </p:cNvPr>
          <p:cNvSpPr txBox="1"/>
          <p:nvPr/>
        </p:nvSpPr>
        <p:spPr>
          <a:xfrm>
            <a:off x="3890450" y="2055300"/>
            <a:ext cx="3830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Roboto"/>
              <a:ea typeface="Roboto"/>
              <a:cs typeface="Roboto"/>
              <a:sym typeface="Roboto"/>
            </a:endParaRPr>
          </a:p>
        </p:txBody>
      </p:sp>
      <p:sp>
        <p:nvSpPr>
          <p:cNvPr id="645" name="Google Shape;645;p90">
            <a:extLst>
              <a:ext uri="{C183D7F6-B498-43B3-948B-1728B52AA6E4}">
                <adec:decorative xmlns:adec="http://schemas.microsoft.com/office/drawing/2017/decorative" val="1"/>
              </a:ext>
            </a:extLst>
          </p:cNvPr>
          <p:cNvSpPr txBox="1"/>
          <p:nvPr/>
        </p:nvSpPr>
        <p:spPr>
          <a:xfrm>
            <a:off x="2068300" y="3491800"/>
            <a:ext cx="3830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Roboto"/>
              <a:ea typeface="Roboto"/>
              <a:cs typeface="Roboto"/>
              <a:sym typeface="Roboto"/>
            </a:endParaRPr>
          </a:p>
        </p:txBody>
      </p:sp>
      <p:pic>
        <p:nvPicPr>
          <p:cNvPr id="646" name="Google Shape;646;p90">
            <a:extLst>
              <a:ext uri="{C183D7F6-B498-43B3-948B-1728B52AA6E4}">
                <adec:decorative xmlns:adec="http://schemas.microsoft.com/office/drawing/2017/decorative" val="1"/>
              </a:ext>
            </a:extLst>
          </p:cNvPr>
          <p:cNvPicPr preferRelativeResize="0"/>
          <p:nvPr/>
        </p:nvPicPr>
        <p:blipFill>
          <a:blip r:embed="rId6">
            <a:alphaModFix/>
          </a:blip>
          <a:stretch>
            <a:fillRect/>
          </a:stretch>
        </p:blipFill>
        <p:spPr>
          <a:xfrm>
            <a:off x="2986025" y="3578250"/>
            <a:ext cx="3245202" cy="726101"/>
          </a:xfrm>
          <a:prstGeom prst="rect">
            <a:avLst/>
          </a:prstGeom>
          <a:noFill/>
          <a:ln>
            <a:noFill/>
          </a:ln>
        </p:spPr>
      </p:pic>
      <p:sp>
        <p:nvSpPr>
          <p:cNvPr id="647" name="Google Shape;647;p90"/>
          <p:cNvSpPr txBox="1">
            <a:spLocks noGrp="1"/>
          </p:cNvSpPr>
          <p:nvPr>
            <p:ph type="title" idx="4294967295"/>
          </p:nvPr>
        </p:nvSpPr>
        <p:spPr>
          <a:xfrm>
            <a:off x="6662925" y="439375"/>
            <a:ext cx="2287800" cy="11082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00" b="0" i="0" u="none" strike="noStrike" kern="0" cap="none" spc="0" normalizeH="0" baseline="0" noProof="0" dirty="0">
              <a:ln>
                <a:noFill/>
              </a:ln>
              <a:solidFill>
                <a:schemeClr val="accent1"/>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1" u="none" strike="noStrike" kern="0" cap="none" spc="0" normalizeH="0" baseline="0" noProof="0" dirty="0">
                <a:ln>
                  <a:noFill/>
                </a:ln>
                <a:solidFill>
                  <a:schemeClr val="accent1"/>
                </a:solidFill>
                <a:effectLst/>
                <a:uLnTx/>
                <a:uFillTx/>
                <a:latin typeface="Calibri"/>
                <a:ea typeface="Calibri"/>
                <a:cs typeface="Calibri"/>
                <a:sym typeface="Calibri"/>
              </a:rPr>
              <a:t>Kacy Little Owl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1" u="none" strike="noStrike" kern="0" cap="none" spc="0" normalizeH="0" baseline="0" noProof="0" dirty="0">
                <a:ln>
                  <a:noFill/>
                </a:ln>
                <a:solidFill>
                  <a:schemeClr val="accent1"/>
                </a:solidFill>
                <a:effectLst/>
                <a:uLnTx/>
                <a:uFillTx/>
                <a:latin typeface="Calibri"/>
                <a:ea typeface="Calibri"/>
                <a:cs typeface="Calibri"/>
                <a:sym typeface="Calibri"/>
              </a:rPr>
              <a:t>Transition Coordinator</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00" b="0" i="1" u="none" strike="noStrike" kern="0" cap="none" spc="0" normalizeH="0" baseline="0" noProof="0" dirty="0">
              <a:ln>
                <a:noFill/>
              </a:ln>
              <a:solidFill>
                <a:schemeClr val="accent1"/>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1" u="none" strike="noStrike" kern="0" cap="none" spc="0" normalizeH="0" baseline="0" noProof="0" dirty="0">
                <a:ln>
                  <a:noFill/>
                </a:ln>
                <a:solidFill>
                  <a:schemeClr val="accent1"/>
                </a:solidFill>
                <a:effectLst/>
                <a:uLnTx/>
                <a:uFillTx/>
                <a:latin typeface="Calibri"/>
                <a:ea typeface="Calibri"/>
                <a:cs typeface="Calibri"/>
                <a:sym typeface="Calibri"/>
              </a:rPr>
              <a:t>Joetta </a:t>
            </a:r>
            <a:r>
              <a:rPr kumimoji="0" lang="en-US" sz="1000" b="0" i="1" u="none" strike="noStrike" kern="0" cap="none" spc="0" normalizeH="0" baseline="0" noProof="0" dirty="0" err="1">
                <a:ln>
                  <a:noFill/>
                </a:ln>
                <a:solidFill>
                  <a:schemeClr val="accent1"/>
                </a:solidFill>
                <a:effectLst/>
                <a:uLnTx/>
                <a:uFillTx/>
                <a:latin typeface="Calibri"/>
                <a:ea typeface="Calibri"/>
                <a:cs typeface="Calibri"/>
                <a:sym typeface="Calibri"/>
              </a:rPr>
              <a:t>Vallejos</a:t>
            </a:r>
            <a:r>
              <a:rPr kumimoji="0" lang="en-US" sz="1000" b="0" i="1" u="none" strike="noStrike" kern="0" cap="none" spc="0" normalizeH="0" baseline="0" noProof="0" dirty="0">
                <a:ln>
                  <a:noFill/>
                </a:ln>
                <a:solidFill>
                  <a:schemeClr val="accent1"/>
                </a:solidFill>
                <a:effectLst/>
                <a:uLnTx/>
                <a:uFillTx/>
                <a:latin typeface="Calibri"/>
                <a:ea typeface="Calibri"/>
                <a:cs typeface="Calibri"/>
                <a:sym typeface="Calibri"/>
              </a:rPr>
              <a:t>-Forsyth</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1" u="none" strike="noStrike" kern="0" cap="none" spc="0" normalizeH="0" baseline="0" noProof="0" dirty="0">
                <a:ln>
                  <a:noFill/>
                </a:ln>
                <a:solidFill>
                  <a:schemeClr val="accent1"/>
                </a:solidFill>
                <a:effectLst/>
                <a:uLnTx/>
                <a:uFillTx/>
                <a:latin typeface="Calibri"/>
                <a:ea typeface="Calibri"/>
                <a:cs typeface="Calibri"/>
                <a:sym typeface="Calibri"/>
              </a:rPr>
              <a:t>SWAP Coordinator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Google Shape;652;p91"/>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JM" sz="3700">
                <a:solidFill>
                  <a:srgbClr val="0B5394"/>
                </a:solidFill>
              </a:rPr>
              <a:t>Benefits of Collaborating</a:t>
            </a:r>
            <a:endParaRPr sz="3700">
              <a:solidFill>
                <a:srgbClr val="0B5394"/>
              </a:solidFill>
            </a:endParaRPr>
          </a:p>
          <a:p>
            <a:pPr marL="0" lvl="0" indent="0" algn="l" rtl="0">
              <a:spcBef>
                <a:spcPts val="0"/>
              </a:spcBef>
              <a:spcAft>
                <a:spcPts val="0"/>
              </a:spcAft>
              <a:buNone/>
            </a:pPr>
            <a:endParaRPr sz="3700"/>
          </a:p>
        </p:txBody>
      </p:sp>
      <p:sp>
        <p:nvSpPr>
          <p:cNvPr id="653" name="Google Shape;653;p91"/>
          <p:cNvSpPr txBox="1">
            <a:spLocks noGrp="1"/>
          </p:cNvSpPr>
          <p:nvPr>
            <p:ph type="body" idx="1"/>
          </p:nvPr>
        </p:nvSpPr>
        <p:spPr>
          <a:xfrm>
            <a:off x="4644675" y="500925"/>
            <a:ext cx="4166400" cy="4098600"/>
          </a:xfrm>
          <a:prstGeom prst="rect">
            <a:avLst/>
          </a:prstGeom>
          <a:effectLst>
            <a:outerShdw blurRad="414338" dist="19050" dir="5400000" algn="bl" rotWithShape="0">
              <a:srgbClr val="000000">
                <a:alpha val="50000"/>
              </a:srgbClr>
            </a:outerShdw>
          </a:effectLst>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endParaRPr/>
          </a:p>
          <a:p>
            <a:pPr marL="457200" lvl="0" indent="-341312" algn="l" rtl="0">
              <a:spcBef>
                <a:spcPts val="1200"/>
              </a:spcBef>
              <a:spcAft>
                <a:spcPts val="0"/>
              </a:spcAft>
              <a:buSzPct val="100000"/>
              <a:buFont typeface="Calibri"/>
              <a:buChar char="●"/>
            </a:pPr>
            <a:r>
              <a:rPr lang="en-JM" sz="7100">
                <a:latin typeface="Calibri"/>
                <a:ea typeface="Calibri"/>
                <a:cs typeface="Calibri"/>
                <a:sym typeface="Calibri"/>
              </a:rPr>
              <a:t>Employer engagement opportunities</a:t>
            </a:r>
            <a:endParaRPr sz="7100">
              <a:latin typeface="Calibri"/>
              <a:ea typeface="Calibri"/>
              <a:cs typeface="Calibri"/>
              <a:sym typeface="Calibri"/>
            </a:endParaRPr>
          </a:p>
          <a:p>
            <a:pPr marL="457200" lvl="0" indent="-341312" algn="l" rtl="0">
              <a:spcBef>
                <a:spcPts val="0"/>
              </a:spcBef>
              <a:spcAft>
                <a:spcPts val="0"/>
              </a:spcAft>
              <a:buSzPct val="100000"/>
              <a:buFont typeface="Calibri"/>
              <a:buChar char="●"/>
            </a:pPr>
            <a:r>
              <a:rPr lang="en-JM" sz="7100">
                <a:latin typeface="Calibri"/>
                <a:ea typeface="Calibri"/>
                <a:cs typeface="Calibri"/>
                <a:sym typeface="Calibri"/>
              </a:rPr>
              <a:t>Career research and exploration </a:t>
            </a:r>
            <a:endParaRPr sz="7100">
              <a:latin typeface="Calibri"/>
              <a:ea typeface="Calibri"/>
              <a:cs typeface="Calibri"/>
              <a:sym typeface="Calibri"/>
            </a:endParaRPr>
          </a:p>
          <a:p>
            <a:pPr marL="457200" lvl="0" indent="-341312" algn="l" rtl="0">
              <a:spcBef>
                <a:spcPts val="0"/>
              </a:spcBef>
              <a:spcAft>
                <a:spcPts val="0"/>
              </a:spcAft>
              <a:buSzPct val="100000"/>
              <a:buFont typeface="Calibri"/>
              <a:buChar char="●"/>
            </a:pPr>
            <a:r>
              <a:rPr lang="en-JM" sz="7100">
                <a:latin typeface="Calibri"/>
                <a:ea typeface="Calibri"/>
                <a:cs typeface="Calibri"/>
                <a:sym typeface="Calibri"/>
              </a:rPr>
              <a:t>Hands-on, work-based learning activities</a:t>
            </a:r>
            <a:endParaRPr sz="7100">
              <a:latin typeface="Calibri"/>
              <a:ea typeface="Calibri"/>
              <a:cs typeface="Calibri"/>
              <a:sym typeface="Calibri"/>
            </a:endParaRPr>
          </a:p>
          <a:p>
            <a:pPr marL="457200" lvl="0" indent="-341312" algn="l" rtl="0">
              <a:spcBef>
                <a:spcPts val="0"/>
              </a:spcBef>
              <a:spcAft>
                <a:spcPts val="0"/>
              </a:spcAft>
              <a:buSzPct val="100000"/>
              <a:buFont typeface="Calibri"/>
              <a:buChar char="●"/>
            </a:pPr>
            <a:r>
              <a:rPr lang="en-JM" sz="7100">
                <a:latin typeface="Calibri"/>
                <a:ea typeface="Calibri"/>
                <a:cs typeface="Calibri"/>
                <a:sym typeface="Calibri"/>
              </a:rPr>
              <a:t>Student-led business ventures</a:t>
            </a:r>
            <a:endParaRPr sz="7100">
              <a:latin typeface="Calibri"/>
              <a:ea typeface="Calibri"/>
              <a:cs typeface="Calibri"/>
              <a:sym typeface="Calibri"/>
            </a:endParaRPr>
          </a:p>
          <a:p>
            <a:pPr marL="457200" lvl="0" indent="-341312" algn="l" rtl="0">
              <a:spcBef>
                <a:spcPts val="0"/>
              </a:spcBef>
              <a:spcAft>
                <a:spcPts val="0"/>
              </a:spcAft>
              <a:buSzPct val="100000"/>
              <a:buFont typeface="Calibri"/>
              <a:buChar char="●"/>
            </a:pPr>
            <a:r>
              <a:rPr lang="en-JM" sz="7100">
                <a:latin typeface="Calibri"/>
                <a:ea typeface="Calibri"/>
                <a:cs typeface="Calibri"/>
                <a:sym typeface="Calibri"/>
              </a:rPr>
              <a:t>Administration of student driven transition assessments to facilitate skill-set development IEP goal attainment</a:t>
            </a:r>
            <a:endParaRPr sz="7100">
              <a:latin typeface="Calibri"/>
              <a:ea typeface="Calibri"/>
              <a:cs typeface="Calibri"/>
              <a:sym typeface="Calibri"/>
            </a:endParaRPr>
          </a:p>
          <a:p>
            <a:pPr marL="457200" lvl="0" indent="-341312" algn="l" rtl="0">
              <a:spcBef>
                <a:spcPts val="0"/>
              </a:spcBef>
              <a:spcAft>
                <a:spcPts val="0"/>
              </a:spcAft>
              <a:buSzPct val="100000"/>
              <a:buFont typeface="Calibri"/>
              <a:buChar char="●"/>
            </a:pPr>
            <a:r>
              <a:rPr lang="en-JM" sz="7100">
                <a:latin typeface="Calibri"/>
                <a:ea typeface="Calibri"/>
                <a:cs typeface="Calibri"/>
                <a:sym typeface="Calibri"/>
              </a:rPr>
              <a:t>Culminate Assessment data for intra agency planning</a:t>
            </a:r>
            <a:endParaRPr sz="7100">
              <a:latin typeface="Calibri"/>
              <a:ea typeface="Calibri"/>
              <a:cs typeface="Calibri"/>
              <a:sym typeface="Calibri"/>
            </a:endParaRPr>
          </a:p>
          <a:p>
            <a:pPr marL="914400" lvl="1" indent="-341312" algn="l" rtl="0">
              <a:spcBef>
                <a:spcPts val="0"/>
              </a:spcBef>
              <a:spcAft>
                <a:spcPts val="0"/>
              </a:spcAft>
              <a:buSzPct val="100000"/>
              <a:buFont typeface="Calibri"/>
              <a:buChar char="○"/>
            </a:pPr>
            <a:r>
              <a:rPr lang="en-JM" sz="7100">
                <a:latin typeface="Calibri"/>
                <a:ea typeface="Calibri"/>
                <a:cs typeface="Calibri"/>
                <a:sym typeface="Calibri"/>
              </a:rPr>
              <a:t>SWAP/DVR utilizes data to determine appropriate provision of services and service provider</a:t>
            </a:r>
            <a:endParaRPr sz="7100">
              <a:latin typeface="Calibri"/>
              <a:ea typeface="Calibri"/>
              <a:cs typeface="Calibri"/>
              <a:sym typeface="Calibri"/>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Google Shape;658;p92"/>
          <p:cNvSpPr txBox="1">
            <a:spLocks noGrp="1"/>
          </p:cNvSpPr>
          <p:nvPr>
            <p:ph type="title"/>
          </p:nvPr>
        </p:nvSpPr>
        <p:spPr>
          <a:xfrm>
            <a:off x="448050" y="452425"/>
            <a:ext cx="3203100" cy="831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JM" sz="3420">
                <a:solidFill>
                  <a:srgbClr val="0B5394"/>
                </a:solidFill>
              </a:rPr>
              <a:t>Providing Work Based Learning Opportunities</a:t>
            </a:r>
            <a:endParaRPr sz="3420">
              <a:solidFill>
                <a:srgbClr val="0B5394"/>
              </a:solidFill>
            </a:endParaRPr>
          </a:p>
        </p:txBody>
      </p:sp>
      <p:sp>
        <p:nvSpPr>
          <p:cNvPr id="659" name="Google Shape;659;p92"/>
          <p:cNvSpPr txBox="1">
            <a:spLocks noGrp="1"/>
          </p:cNvSpPr>
          <p:nvPr>
            <p:ph type="body" idx="1"/>
          </p:nvPr>
        </p:nvSpPr>
        <p:spPr>
          <a:xfrm>
            <a:off x="4644675" y="500925"/>
            <a:ext cx="4166400" cy="4098600"/>
          </a:xfrm>
          <a:prstGeom prst="rect">
            <a:avLst/>
          </a:prstGeom>
          <a:ln w="9525" cap="flat" cmpd="sng">
            <a:solidFill>
              <a:srgbClr val="000000"/>
            </a:solidFill>
            <a:prstDash val="solid"/>
            <a:round/>
            <a:headEnd type="none" w="sm" len="sm"/>
            <a:tailEnd type="none" w="sm" len="sm"/>
          </a:ln>
          <a:effectLst>
            <a:outerShdw blurRad="200025" dist="19050" dir="5400000" algn="bl" rotWithShape="0">
              <a:srgbClr val="000000">
                <a:alpha val="50000"/>
              </a:srgbClr>
            </a:outerShdw>
          </a:effectLst>
        </p:spPr>
        <p:txBody>
          <a:bodyPr spcFirstLastPara="1" wrap="square" lIns="91425" tIns="91425" rIns="91425" bIns="91425" anchor="t" anchorCtr="0">
            <a:normAutofit fontScale="47500" lnSpcReduction="20000"/>
          </a:bodyPr>
          <a:lstStyle/>
          <a:p>
            <a:pPr marL="0" lvl="0" indent="0" algn="l" rtl="0">
              <a:spcBef>
                <a:spcPts val="0"/>
              </a:spcBef>
              <a:spcAft>
                <a:spcPts val="0"/>
              </a:spcAft>
              <a:buNone/>
            </a:pPr>
            <a:r>
              <a:rPr lang="en-JM" sz="3750">
                <a:latin typeface="Calibri"/>
                <a:ea typeface="Calibri"/>
                <a:cs typeface="Calibri"/>
                <a:sym typeface="Calibri"/>
              </a:rPr>
              <a:t>Students (examples include but not limited to)</a:t>
            </a:r>
            <a:endParaRPr sz="3750">
              <a:latin typeface="Calibri"/>
              <a:ea typeface="Calibri"/>
              <a:cs typeface="Calibri"/>
              <a:sym typeface="Calibri"/>
            </a:endParaRPr>
          </a:p>
          <a:p>
            <a:pPr marL="457200" lvl="0" indent="-323850" algn="l" rtl="0">
              <a:spcBef>
                <a:spcPts val="1200"/>
              </a:spcBef>
              <a:spcAft>
                <a:spcPts val="0"/>
              </a:spcAft>
              <a:buSzPct val="100000"/>
              <a:buFont typeface="Calibri"/>
              <a:buChar char="●"/>
            </a:pPr>
            <a:r>
              <a:rPr lang="en-JM" sz="3750">
                <a:latin typeface="Calibri"/>
                <a:ea typeface="Calibri"/>
                <a:cs typeface="Calibri"/>
                <a:sym typeface="Calibri"/>
              </a:rPr>
              <a:t>Conduct guided market research </a:t>
            </a:r>
            <a:endParaRPr sz="3750">
              <a:latin typeface="Calibri"/>
              <a:ea typeface="Calibri"/>
              <a:cs typeface="Calibri"/>
              <a:sym typeface="Calibri"/>
            </a:endParaRPr>
          </a:p>
          <a:p>
            <a:pPr marL="457200" lvl="0" indent="-323850" algn="l" rtl="0">
              <a:spcBef>
                <a:spcPts val="0"/>
              </a:spcBef>
              <a:spcAft>
                <a:spcPts val="0"/>
              </a:spcAft>
              <a:buSzPct val="100000"/>
              <a:buFont typeface="Calibri"/>
              <a:buChar char="●"/>
            </a:pPr>
            <a:r>
              <a:rPr lang="en-JM" sz="3750">
                <a:latin typeface="Calibri"/>
                <a:ea typeface="Calibri"/>
                <a:cs typeface="Calibri"/>
                <a:sym typeface="Calibri"/>
              </a:rPr>
              <a:t>Develop and maintain actionable marketing plan</a:t>
            </a:r>
            <a:endParaRPr sz="3750">
              <a:latin typeface="Calibri"/>
              <a:ea typeface="Calibri"/>
              <a:cs typeface="Calibri"/>
              <a:sym typeface="Calibri"/>
            </a:endParaRPr>
          </a:p>
          <a:p>
            <a:pPr marL="457200" lvl="0" indent="-323850" algn="l" rtl="0">
              <a:spcBef>
                <a:spcPts val="0"/>
              </a:spcBef>
              <a:spcAft>
                <a:spcPts val="0"/>
              </a:spcAft>
              <a:buSzPct val="100000"/>
              <a:buFont typeface="Calibri"/>
              <a:buChar char="●"/>
            </a:pPr>
            <a:r>
              <a:rPr lang="en-JM" sz="3750">
                <a:latin typeface="Calibri"/>
                <a:ea typeface="Calibri"/>
                <a:cs typeface="Calibri"/>
                <a:sym typeface="Calibri"/>
              </a:rPr>
              <a:t>Research and price compare supplies and materials</a:t>
            </a:r>
            <a:endParaRPr sz="3750">
              <a:latin typeface="Calibri"/>
              <a:ea typeface="Calibri"/>
              <a:cs typeface="Calibri"/>
              <a:sym typeface="Calibri"/>
            </a:endParaRPr>
          </a:p>
          <a:p>
            <a:pPr marL="457200" lvl="0" indent="-323850" algn="l" rtl="0">
              <a:spcBef>
                <a:spcPts val="0"/>
              </a:spcBef>
              <a:spcAft>
                <a:spcPts val="0"/>
              </a:spcAft>
              <a:buSzPct val="100000"/>
              <a:buFont typeface="Calibri"/>
              <a:buChar char="●"/>
            </a:pPr>
            <a:r>
              <a:rPr lang="en-JM" sz="3750">
                <a:latin typeface="Calibri"/>
                <a:ea typeface="Calibri"/>
                <a:cs typeface="Calibri"/>
                <a:sym typeface="Calibri"/>
              </a:rPr>
              <a:t>Investigate opportunities for socialization training in the community</a:t>
            </a:r>
            <a:endParaRPr sz="3750">
              <a:latin typeface="Calibri"/>
              <a:ea typeface="Calibri"/>
              <a:cs typeface="Calibri"/>
              <a:sym typeface="Calibri"/>
            </a:endParaRPr>
          </a:p>
          <a:p>
            <a:pPr marL="457200" lvl="0" indent="-323850" algn="l" rtl="0">
              <a:spcBef>
                <a:spcPts val="0"/>
              </a:spcBef>
              <a:spcAft>
                <a:spcPts val="0"/>
              </a:spcAft>
              <a:buSzPct val="100000"/>
              <a:buFont typeface="Calibri"/>
              <a:buChar char="●"/>
            </a:pPr>
            <a:r>
              <a:rPr lang="en-JM" sz="3750">
                <a:latin typeface="Calibri"/>
                <a:ea typeface="Calibri"/>
                <a:cs typeface="Calibri"/>
                <a:sym typeface="Calibri"/>
              </a:rPr>
              <a:t>Learn and practice self-advocacy and self-determination strategies</a:t>
            </a:r>
            <a:endParaRPr sz="3750">
              <a:latin typeface="Calibri"/>
              <a:ea typeface="Calibri"/>
              <a:cs typeface="Calibri"/>
              <a:sym typeface="Calibri"/>
            </a:endParaRPr>
          </a:p>
          <a:p>
            <a:pPr marL="457200" lvl="0" indent="-323850" algn="l" rtl="0">
              <a:spcBef>
                <a:spcPts val="0"/>
              </a:spcBef>
              <a:spcAft>
                <a:spcPts val="0"/>
              </a:spcAft>
              <a:buSzPct val="100000"/>
              <a:buFont typeface="Calibri"/>
              <a:buChar char="●"/>
            </a:pPr>
            <a:r>
              <a:rPr lang="en-JM" sz="3750">
                <a:latin typeface="Calibri"/>
                <a:ea typeface="Calibri"/>
                <a:cs typeface="Calibri"/>
                <a:sym typeface="Calibri"/>
              </a:rPr>
              <a:t>Develop digital and fiscal literacy skills</a:t>
            </a:r>
            <a:endParaRPr sz="3750">
              <a:latin typeface="Calibri"/>
              <a:ea typeface="Calibri"/>
              <a:cs typeface="Calibri"/>
              <a:sym typeface="Calibri"/>
            </a:endParaRPr>
          </a:p>
          <a:p>
            <a:pPr marL="457200" lvl="0" indent="-323850" algn="l" rtl="0">
              <a:spcBef>
                <a:spcPts val="0"/>
              </a:spcBef>
              <a:spcAft>
                <a:spcPts val="0"/>
              </a:spcAft>
              <a:buSzPct val="100000"/>
              <a:buFont typeface="Calibri"/>
              <a:buChar char="●"/>
            </a:pPr>
            <a:r>
              <a:rPr lang="en-JM" sz="3750">
                <a:latin typeface="Calibri"/>
                <a:ea typeface="Calibri"/>
                <a:cs typeface="Calibri"/>
                <a:sym typeface="Calibri"/>
              </a:rPr>
              <a:t>Authentic critical thinking and problem solving opportunities</a:t>
            </a:r>
            <a:endParaRPr sz="3750">
              <a:latin typeface="Calibri"/>
              <a:ea typeface="Calibri"/>
              <a:cs typeface="Calibri"/>
              <a:sym typeface="Calibri"/>
            </a:endParaRPr>
          </a:p>
          <a:p>
            <a:pPr marL="457200" lvl="0" indent="0" algn="l" rtl="0">
              <a:spcBef>
                <a:spcPts val="1200"/>
              </a:spcBef>
              <a:spcAft>
                <a:spcPts val="0"/>
              </a:spcAft>
              <a:buNone/>
            </a:pPr>
            <a:endParaRPr/>
          </a:p>
          <a:p>
            <a:pPr marL="457200" lvl="0" indent="0" algn="l" rtl="0">
              <a:spcBef>
                <a:spcPts val="1200"/>
              </a:spcBef>
              <a:spcAft>
                <a:spcPts val="12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2" name="Google Shape;452;p66"/>
          <p:cNvSpPr txBox="1">
            <a:spLocks noGrp="1"/>
          </p:cNvSpPr>
          <p:nvPr>
            <p:ph type="title"/>
          </p:nvPr>
        </p:nvSpPr>
        <p:spPr>
          <a:xfrm>
            <a:off x="460125" y="255675"/>
            <a:ext cx="7620000" cy="493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WBL Incubator Convening Save the Date, June 3-4, 2021</a:t>
            </a:r>
            <a:endParaRPr dirty="0"/>
          </a:p>
        </p:txBody>
      </p:sp>
      <p:pic>
        <p:nvPicPr>
          <p:cNvPr id="453" name="Google Shape;453;p66" descr="Graph with information about the Colorado Virtual Career Fair in April 2021">
            <a:extLst>
              <a:ext uri="{C183D7F6-B498-43B3-948B-1728B52AA6E4}">
                <adec:decorative xmlns:adec="http://schemas.microsoft.com/office/drawing/2017/decorative" val="0"/>
              </a:ext>
            </a:extLst>
          </p:cNvPr>
          <p:cNvPicPr preferRelativeResize="0"/>
          <p:nvPr/>
        </p:nvPicPr>
        <p:blipFill>
          <a:blip r:embed="rId3">
            <a:alphaModFix/>
          </a:blip>
          <a:stretch>
            <a:fillRect/>
          </a:stretch>
        </p:blipFill>
        <p:spPr>
          <a:xfrm>
            <a:off x="880550" y="22612"/>
            <a:ext cx="7460600" cy="5098275"/>
          </a:xfrm>
          <a:prstGeom prst="rect">
            <a:avLst/>
          </a:prstGeom>
          <a:noFill/>
          <a:ln>
            <a:noFill/>
          </a:ln>
        </p:spPr>
      </p:pic>
      <p:sp>
        <p:nvSpPr>
          <p:cNvPr id="451" name="Google Shape;451;p6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JM"/>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Google Shape;664;p93"/>
          <p:cNvSpPr txBox="1">
            <a:spLocks noGrp="1"/>
          </p:cNvSpPr>
          <p:nvPr>
            <p:ph type="title"/>
          </p:nvPr>
        </p:nvSpPr>
        <p:spPr>
          <a:xfrm>
            <a:off x="149764" y="876153"/>
            <a:ext cx="2210700" cy="3450900"/>
          </a:xfrm>
          <a:prstGeom prst="rect">
            <a:avLst/>
          </a:prstGeom>
        </p:spPr>
        <p:txBody>
          <a:bodyPr spcFirstLastPara="1" wrap="square" lIns="68575" tIns="34275" rIns="68575" bIns="34275" anchor="ctr" anchorCtr="0">
            <a:noAutofit/>
          </a:bodyPr>
          <a:lstStyle/>
          <a:p>
            <a:pPr marL="0" lvl="0" indent="0" algn="l" rtl="0">
              <a:lnSpc>
                <a:spcPct val="100000"/>
              </a:lnSpc>
              <a:spcBef>
                <a:spcPts val="0"/>
              </a:spcBef>
              <a:spcAft>
                <a:spcPts val="0"/>
              </a:spcAft>
              <a:buNone/>
            </a:pPr>
            <a:r>
              <a:rPr lang="en-JM" sz="2500">
                <a:solidFill>
                  <a:srgbClr val="FFFFFF"/>
                </a:solidFill>
                <a:latin typeface="Merriweather"/>
                <a:ea typeface="Merriweather"/>
                <a:cs typeface="Merriweather"/>
                <a:sym typeface="Merriweather"/>
              </a:rPr>
              <a:t>Contact information:</a:t>
            </a:r>
            <a:endParaRPr sz="2500">
              <a:solidFill>
                <a:srgbClr val="FFFFFF"/>
              </a:solidFill>
              <a:latin typeface="Merriweather"/>
              <a:ea typeface="Merriweather"/>
              <a:cs typeface="Merriweather"/>
              <a:sym typeface="Merriweather"/>
            </a:endParaRPr>
          </a:p>
          <a:p>
            <a:pPr marL="0" lvl="0" indent="0" algn="l" rtl="0">
              <a:lnSpc>
                <a:spcPct val="100000"/>
              </a:lnSpc>
              <a:spcBef>
                <a:spcPts val="0"/>
              </a:spcBef>
              <a:spcAft>
                <a:spcPts val="0"/>
              </a:spcAft>
              <a:buNone/>
            </a:pPr>
            <a:br>
              <a:rPr lang="en-JM" sz="2500">
                <a:solidFill>
                  <a:srgbClr val="FFFFFF"/>
                </a:solidFill>
                <a:latin typeface="Merriweather"/>
                <a:ea typeface="Merriweather"/>
                <a:cs typeface="Merriweather"/>
                <a:sym typeface="Merriweather"/>
              </a:rPr>
            </a:br>
            <a:r>
              <a:rPr lang="en-JM" sz="2500">
                <a:latin typeface="Merriweather"/>
                <a:ea typeface="Merriweather"/>
                <a:cs typeface="Merriweather"/>
                <a:sym typeface="Merriweather"/>
              </a:rPr>
              <a:t>Ft Lupton &amp; Keenesburg </a:t>
            </a:r>
            <a:endParaRPr sz="1600">
              <a:solidFill>
                <a:srgbClr val="FFFFFF"/>
              </a:solidFill>
            </a:endParaRPr>
          </a:p>
        </p:txBody>
      </p:sp>
      <p:sp>
        <p:nvSpPr>
          <p:cNvPr id="665" name="Google Shape;665;p93"/>
          <p:cNvSpPr txBox="1">
            <a:spLocks noGrp="1"/>
          </p:cNvSpPr>
          <p:nvPr>
            <p:ph type="body" idx="1"/>
          </p:nvPr>
        </p:nvSpPr>
        <p:spPr>
          <a:xfrm>
            <a:off x="2685975" y="648075"/>
            <a:ext cx="6195000" cy="3840600"/>
          </a:xfrm>
          <a:prstGeom prst="rect">
            <a:avLst/>
          </a:prstGeom>
        </p:spPr>
        <p:txBody>
          <a:bodyPr spcFirstLastPara="1" wrap="square" lIns="68575" tIns="34275" rIns="68575" bIns="34275" anchor="ctr" anchorCtr="0">
            <a:noAutofit/>
          </a:bodyPr>
          <a:lstStyle/>
          <a:p>
            <a:pPr marL="0" lvl="0" indent="0" algn="l" rtl="0">
              <a:lnSpc>
                <a:spcPct val="100000"/>
              </a:lnSpc>
              <a:spcBef>
                <a:spcPts val="0"/>
              </a:spcBef>
              <a:spcAft>
                <a:spcPts val="0"/>
              </a:spcAft>
              <a:buNone/>
            </a:pPr>
            <a:r>
              <a:rPr lang="en-JM" sz="2455">
                <a:solidFill>
                  <a:srgbClr val="002F4A"/>
                </a:solidFill>
                <a:latin typeface="Merriweather"/>
                <a:ea typeface="Merriweather"/>
                <a:cs typeface="Merriweather"/>
                <a:sym typeface="Merriweather"/>
              </a:rPr>
              <a:t>Kacy Littleowl </a:t>
            </a:r>
            <a:endParaRPr sz="2455">
              <a:solidFill>
                <a:srgbClr val="002F4A"/>
              </a:solidFill>
              <a:latin typeface="Merriweather"/>
              <a:ea typeface="Merriweather"/>
              <a:cs typeface="Merriweather"/>
              <a:sym typeface="Merriweather"/>
            </a:endParaRPr>
          </a:p>
          <a:p>
            <a:pPr marL="0" lvl="0" indent="0" algn="l" rtl="0">
              <a:lnSpc>
                <a:spcPct val="100000"/>
              </a:lnSpc>
              <a:spcBef>
                <a:spcPts val="0"/>
              </a:spcBef>
              <a:spcAft>
                <a:spcPts val="0"/>
              </a:spcAft>
              <a:buNone/>
            </a:pPr>
            <a:r>
              <a:rPr lang="en-JM" sz="2455" u="sng">
                <a:solidFill>
                  <a:schemeClr val="hlink"/>
                </a:solidFill>
                <a:latin typeface="Merriweather"/>
                <a:ea typeface="Merriweather"/>
                <a:cs typeface="Merriweather"/>
                <a:sym typeface="Merriweather"/>
                <a:hlinkClick r:id="rId3"/>
              </a:rPr>
              <a:t>klittleowl@weld8.org</a:t>
            </a:r>
            <a:r>
              <a:rPr lang="en-JM" sz="2455">
                <a:solidFill>
                  <a:srgbClr val="002F4A"/>
                </a:solidFill>
                <a:latin typeface="Merriweather"/>
                <a:ea typeface="Merriweather"/>
                <a:cs typeface="Merriweather"/>
                <a:sym typeface="Merriweather"/>
              </a:rPr>
              <a:t> </a:t>
            </a:r>
            <a:endParaRPr sz="2455">
              <a:solidFill>
                <a:srgbClr val="002F4A"/>
              </a:solidFill>
              <a:latin typeface="Merriweather"/>
              <a:ea typeface="Merriweather"/>
              <a:cs typeface="Merriweather"/>
              <a:sym typeface="Merriweather"/>
            </a:endParaRPr>
          </a:p>
          <a:p>
            <a:pPr marL="0" lvl="0" indent="0" algn="l" rtl="0">
              <a:lnSpc>
                <a:spcPct val="100000"/>
              </a:lnSpc>
              <a:spcBef>
                <a:spcPts val="0"/>
              </a:spcBef>
              <a:spcAft>
                <a:spcPts val="0"/>
              </a:spcAft>
              <a:buNone/>
            </a:pPr>
            <a:endParaRPr sz="2455">
              <a:solidFill>
                <a:srgbClr val="002F4A"/>
              </a:solidFill>
              <a:latin typeface="Merriweather"/>
              <a:ea typeface="Merriweather"/>
              <a:cs typeface="Merriweather"/>
              <a:sym typeface="Merriweather"/>
            </a:endParaRPr>
          </a:p>
          <a:p>
            <a:pPr marL="0" lvl="0" indent="0" algn="l" rtl="0">
              <a:lnSpc>
                <a:spcPct val="100000"/>
              </a:lnSpc>
              <a:spcBef>
                <a:spcPts val="0"/>
              </a:spcBef>
              <a:spcAft>
                <a:spcPts val="0"/>
              </a:spcAft>
              <a:buNone/>
            </a:pPr>
            <a:r>
              <a:rPr lang="en-JM" sz="2455">
                <a:solidFill>
                  <a:srgbClr val="002F4A"/>
                </a:solidFill>
                <a:latin typeface="Merriweather"/>
                <a:ea typeface="Merriweather"/>
                <a:cs typeface="Merriweather"/>
                <a:sym typeface="Merriweather"/>
              </a:rPr>
              <a:t>Joetta Vallejos-Forsyth</a:t>
            </a:r>
            <a:endParaRPr sz="2455">
              <a:solidFill>
                <a:srgbClr val="002F4A"/>
              </a:solidFill>
              <a:latin typeface="Merriweather"/>
              <a:ea typeface="Merriweather"/>
              <a:cs typeface="Merriweather"/>
              <a:sym typeface="Merriweather"/>
            </a:endParaRPr>
          </a:p>
          <a:p>
            <a:pPr marL="0" lvl="0" indent="0" algn="l" rtl="0">
              <a:lnSpc>
                <a:spcPct val="100000"/>
              </a:lnSpc>
              <a:spcBef>
                <a:spcPts val="0"/>
              </a:spcBef>
              <a:spcAft>
                <a:spcPts val="0"/>
              </a:spcAft>
              <a:buNone/>
            </a:pPr>
            <a:r>
              <a:rPr lang="en-JM" sz="2455" u="sng">
                <a:solidFill>
                  <a:schemeClr val="hlink"/>
                </a:solidFill>
                <a:latin typeface="Merriweather"/>
                <a:ea typeface="Merriweather"/>
                <a:cs typeface="Merriweather"/>
                <a:sym typeface="Merriweather"/>
                <a:hlinkClick r:id="rId4"/>
              </a:rPr>
              <a:t>jvallejos-forsyth@weld8.org</a:t>
            </a:r>
            <a:r>
              <a:rPr lang="en-JM" sz="2155">
                <a:solidFill>
                  <a:srgbClr val="002F4A"/>
                </a:solidFill>
                <a:latin typeface="Merriweather"/>
                <a:ea typeface="Merriweather"/>
                <a:cs typeface="Merriweather"/>
                <a:sym typeface="Merriweather"/>
              </a:rPr>
              <a:t> </a:t>
            </a:r>
            <a:endParaRPr sz="5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Google Shape;670;p94"/>
          <p:cNvSpPr txBox="1">
            <a:spLocks noGrp="1"/>
          </p:cNvSpPr>
          <p:nvPr>
            <p:ph type="title"/>
          </p:nvPr>
        </p:nvSpPr>
        <p:spPr>
          <a:xfrm>
            <a:off x="149764" y="876153"/>
            <a:ext cx="2210700" cy="3450900"/>
          </a:xfrm>
          <a:prstGeom prst="rect">
            <a:avLst/>
          </a:prstGeom>
        </p:spPr>
        <p:txBody>
          <a:bodyPr spcFirstLastPara="1" wrap="square" lIns="68575" tIns="34275" rIns="68575" bIns="34275" anchor="ctr" anchorCtr="0">
            <a:noAutofit/>
          </a:bodyPr>
          <a:lstStyle/>
          <a:p>
            <a:pPr marL="0" lvl="0" indent="0" algn="ctr" rtl="0">
              <a:lnSpc>
                <a:spcPct val="100000"/>
              </a:lnSpc>
              <a:spcBef>
                <a:spcPts val="0"/>
              </a:spcBef>
              <a:spcAft>
                <a:spcPts val="0"/>
              </a:spcAft>
              <a:buClr>
                <a:schemeClr val="dk1"/>
              </a:buClr>
              <a:buSzPts val="1100"/>
              <a:buFont typeface="Arial"/>
              <a:buNone/>
            </a:pPr>
            <a:r>
              <a:rPr lang="en-JM" sz="2100" b="1">
                <a:solidFill>
                  <a:srgbClr val="FFFFFF"/>
                </a:solidFill>
              </a:rPr>
              <a:t>QUESTIONS?</a:t>
            </a:r>
            <a:endParaRPr sz="2300" b="1">
              <a:solidFill>
                <a:srgbClr val="FFFFFF"/>
              </a:solidFill>
            </a:endParaRPr>
          </a:p>
        </p:txBody>
      </p:sp>
      <p:sp>
        <p:nvSpPr>
          <p:cNvPr id="671" name="Google Shape;671;p94"/>
          <p:cNvSpPr txBox="1">
            <a:spLocks noGrp="1"/>
          </p:cNvSpPr>
          <p:nvPr>
            <p:ph type="body" idx="1"/>
          </p:nvPr>
        </p:nvSpPr>
        <p:spPr>
          <a:xfrm>
            <a:off x="2901950" y="648075"/>
            <a:ext cx="5872500" cy="3840600"/>
          </a:xfrm>
          <a:prstGeom prst="rect">
            <a:avLst/>
          </a:prstGeom>
        </p:spPr>
        <p:txBody>
          <a:bodyPr spcFirstLastPara="1" wrap="square" lIns="68575" tIns="34275" rIns="68575" bIns="34275" anchor="ctr" anchorCtr="0">
            <a:noAutofit/>
          </a:bodyPr>
          <a:lstStyle/>
          <a:p>
            <a:pPr marL="0" lvl="0" indent="0" algn="l" rtl="0">
              <a:lnSpc>
                <a:spcPct val="100000"/>
              </a:lnSpc>
              <a:spcBef>
                <a:spcPts val="0"/>
              </a:spcBef>
              <a:spcAft>
                <a:spcPts val="0"/>
              </a:spcAft>
              <a:buNone/>
            </a:pPr>
            <a:r>
              <a:rPr lang="en-JM" sz="2355">
                <a:solidFill>
                  <a:srgbClr val="002F4A"/>
                </a:solidFill>
                <a:latin typeface="Merriweather"/>
                <a:ea typeface="Merriweather"/>
                <a:cs typeface="Merriweather"/>
                <a:sym typeface="Merriweather"/>
              </a:rPr>
              <a:t>Katie Oliver, CDE </a:t>
            </a:r>
            <a:r>
              <a:rPr lang="en-JM" sz="2355" u="sng">
                <a:solidFill>
                  <a:schemeClr val="hlink"/>
                </a:solidFill>
                <a:latin typeface="Merriweather"/>
                <a:ea typeface="Merriweather"/>
                <a:cs typeface="Merriweather"/>
                <a:sym typeface="Merriweather"/>
                <a:hlinkClick r:id="rId3"/>
              </a:rPr>
              <a:t>oliver_k@cde.state.co.us</a:t>
            </a:r>
            <a:endParaRPr sz="2355">
              <a:solidFill>
                <a:srgbClr val="002F4A"/>
              </a:solidFill>
              <a:latin typeface="Merriweather"/>
              <a:ea typeface="Merriweather"/>
              <a:cs typeface="Merriweather"/>
              <a:sym typeface="Merriweather"/>
            </a:endParaRPr>
          </a:p>
          <a:p>
            <a:pPr marL="0" lvl="0" indent="0" algn="l" rtl="0">
              <a:lnSpc>
                <a:spcPct val="100000"/>
              </a:lnSpc>
              <a:spcBef>
                <a:spcPts val="0"/>
              </a:spcBef>
              <a:spcAft>
                <a:spcPts val="0"/>
              </a:spcAft>
              <a:buNone/>
            </a:pPr>
            <a:endParaRPr sz="2355">
              <a:solidFill>
                <a:srgbClr val="002F4A"/>
              </a:solidFill>
              <a:latin typeface="Merriweather"/>
              <a:ea typeface="Merriweather"/>
              <a:cs typeface="Merriweather"/>
              <a:sym typeface="Merriweather"/>
            </a:endParaRPr>
          </a:p>
          <a:p>
            <a:pPr marL="0" lvl="0" indent="0" algn="l" rtl="0">
              <a:lnSpc>
                <a:spcPct val="100000"/>
              </a:lnSpc>
              <a:spcBef>
                <a:spcPts val="0"/>
              </a:spcBef>
              <a:spcAft>
                <a:spcPts val="0"/>
              </a:spcAft>
              <a:buNone/>
            </a:pPr>
            <a:r>
              <a:rPr lang="en-JM" sz="2355">
                <a:solidFill>
                  <a:srgbClr val="002F4A"/>
                </a:solidFill>
                <a:latin typeface="Merriweather"/>
                <a:ea typeface="Merriweather"/>
                <a:cs typeface="Merriweather"/>
                <a:sym typeface="Merriweather"/>
              </a:rPr>
              <a:t>Jennifer Stewart, Office of Employment First </a:t>
            </a:r>
            <a:endParaRPr sz="2355">
              <a:solidFill>
                <a:srgbClr val="002F4A"/>
              </a:solidFill>
              <a:latin typeface="Merriweather"/>
              <a:ea typeface="Merriweather"/>
              <a:cs typeface="Merriweather"/>
              <a:sym typeface="Merriweather"/>
            </a:endParaRPr>
          </a:p>
          <a:p>
            <a:pPr marL="0" lvl="0" indent="0" algn="l" rtl="0">
              <a:lnSpc>
                <a:spcPct val="100000"/>
              </a:lnSpc>
              <a:spcBef>
                <a:spcPts val="0"/>
              </a:spcBef>
              <a:spcAft>
                <a:spcPts val="0"/>
              </a:spcAft>
              <a:buNone/>
            </a:pPr>
            <a:r>
              <a:rPr lang="en-JM" sz="2355" u="sng">
                <a:solidFill>
                  <a:schemeClr val="hlink"/>
                </a:solidFill>
                <a:latin typeface="Merriweather"/>
                <a:ea typeface="Merriweather"/>
                <a:cs typeface="Merriweather"/>
                <a:sym typeface="Merriweather"/>
                <a:hlinkClick r:id="rId4"/>
              </a:rPr>
              <a:t>breakingexpectationsllc@gmail.com</a:t>
            </a:r>
            <a:endParaRPr sz="2355">
              <a:solidFill>
                <a:srgbClr val="002F4A"/>
              </a:solidFill>
              <a:latin typeface="Merriweather"/>
              <a:ea typeface="Merriweather"/>
              <a:cs typeface="Merriweather"/>
              <a:sym typeface="Merriweather"/>
            </a:endParaRPr>
          </a:p>
          <a:p>
            <a:pPr marL="0" lvl="0" indent="0" algn="l" rtl="0">
              <a:lnSpc>
                <a:spcPct val="100000"/>
              </a:lnSpc>
              <a:spcBef>
                <a:spcPts val="0"/>
              </a:spcBef>
              <a:spcAft>
                <a:spcPts val="0"/>
              </a:spcAft>
              <a:buNone/>
            </a:pPr>
            <a:endParaRPr sz="2355">
              <a:solidFill>
                <a:srgbClr val="002F4A"/>
              </a:solidFill>
              <a:latin typeface="Merriweather"/>
              <a:ea typeface="Merriweather"/>
              <a:cs typeface="Merriweather"/>
              <a:sym typeface="Merriweather"/>
            </a:endParaRPr>
          </a:p>
          <a:p>
            <a:pPr marL="0" lvl="0" indent="0" algn="l" rtl="0">
              <a:lnSpc>
                <a:spcPct val="100000"/>
              </a:lnSpc>
              <a:spcBef>
                <a:spcPts val="0"/>
              </a:spcBef>
              <a:spcAft>
                <a:spcPts val="0"/>
              </a:spcAft>
              <a:buNone/>
            </a:pPr>
            <a:r>
              <a:rPr lang="en-JM" sz="2355">
                <a:solidFill>
                  <a:srgbClr val="002F4A"/>
                </a:solidFill>
                <a:latin typeface="Merriweather"/>
                <a:ea typeface="Merriweather"/>
                <a:cs typeface="Merriweather"/>
                <a:sym typeface="Merriweather"/>
              </a:rPr>
              <a:t>Cheryl Carver, DVR</a:t>
            </a:r>
            <a:endParaRPr sz="2355">
              <a:solidFill>
                <a:srgbClr val="002F4A"/>
              </a:solidFill>
              <a:latin typeface="Merriweather"/>
              <a:ea typeface="Merriweather"/>
              <a:cs typeface="Merriweather"/>
              <a:sym typeface="Merriweather"/>
            </a:endParaRPr>
          </a:p>
          <a:p>
            <a:pPr marL="0" lvl="0" indent="0" algn="l" rtl="0">
              <a:lnSpc>
                <a:spcPct val="100000"/>
              </a:lnSpc>
              <a:spcBef>
                <a:spcPts val="0"/>
              </a:spcBef>
              <a:spcAft>
                <a:spcPts val="0"/>
              </a:spcAft>
              <a:buClr>
                <a:schemeClr val="dk1"/>
              </a:buClr>
              <a:buSzPts val="1100"/>
              <a:buFont typeface="Arial"/>
              <a:buNone/>
            </a:pPr>
            <a:r>
              <a:rPr lang="en-JM" sz="2355" u="sng">
                <a:solidFill>
                  <a:schemeClr val="hlink"/>
                </a:solidFill>
                <a:latin typeface="Merriweather"/>
                <a:ea typeface="Merriweather"/>
                <a:cs typeface="Merriweather"/>
                <a:sym typeface="Merriweather"/>
                <a:hlinkClick r:id="rId5"/>
              </a:rPr>
              <a:t>cheryl.carver@state.co.us</a:t>
            </a:r>
            <a:r>
              <a:rPr lang="en-JM" sz="2355">
                <a:solidFill>
                  <a:srgbClr val="002F4A"/>
                </a:solidFill>
                <a:latin typeface="Merriweather"/>
                <a:ea typeface="Merriweather"/>
                <a:cs typeface="Merriweather"/>
                <a:sym typeface="Merriweather"/>
              </a:rPr>
              <a:t> </a:t>
            </a:r>
            <a:endParaRPr sz="2355">
              <a:solidFill>
                <a:srgbClr val="002F4A"/>
              </a:solidFill>
              <a:latin typeface="Merriweather"/>
              <a:ea typeface="Merriweather"/>
              <a:cs typeface="Merriweather"/>
              <a:sym typeface="Merriweather"/>
            </a:endParaRPr>
          </a:p>
          <a:p>
            <a:pPr marL="0" lvl="0" indent="0" algn="l" rtl="0">
              <a:lnSpc>
                <a:spcPct val="100000"/>
              </a:lnSpc>
              <a:spcBef>
                <a:spcPts val="0"/>
              </a:spcBef>
              <a:spcAft>
                <a:spcPts val="0"/>
              </a:spcAft>
              <a:buClr>
                <a:schemeClr val="dk1"/>
              </a:buClr>
              <a:buSzPts val="1100"/>
              <a:buFont typeface="Arial"/>
              <a:buNone/>
            </a:pPr>
            <a:endParaRPr sz="2355">
              <a:solidFill>
                <a:srgbClr val="002F4A"/>
              </a:solidFill>
              <a:latin typeface="Merriweather"/>
              <a:ea typeface="Merriweather"/>
              <a:cs typeface="Merriweather"/>
              <a:sym typeface="Merriweathe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9" name="Google Shape;679;p95"/>
          <p:cNvSpPr txBox="1">
            <a:spLocks noGrp="1"/>
          </p:cNvSpPr>
          <p:nvPr>
            <p:ph type="title"/>
          </p:nvPr>
        </p:nvSpPr>
        <p:spPr>
          <a:xfrm>
            <a:off x="460125" y="255675"/>
            <a:ext cx="7620000" cy="493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JM" dirty="0"/>
              <a:t>Additional Resources</a:t>
            </a:r>
            <a:endParaRPr dirty="0"/>
          </a:p>
        </p:txBody>
      </p:sp>
      <p:pic>
        <p:nvPicPr>
          <p:cNvPr id="680" name="Google Shape;680;p95" descr="Video recording screenshot of Webinar 1"/>
          <p:cNvPicPr preferRelativeResize="0"/>
          <p:nvPr/>
        </p:nvPicPr>
        <p:blipFill>
          <a:blip r:embed="rId3">
            <a:alphaModFix/>
          </a:blip>
          <a:stretch>
            <a:fillRect/>
          </a:stretch>
        </p:blipFill>
        <p:spPr>
          <a:xfrm>
            <a:off x="900749" y="1000250"/>
            <a:ext cx="6738751" cy="3962749"/>
          </a:xfrm>
          <a:prstGeom prst="rect">
            <a:avLst/>
          </a:prstGeom>
          <a:noFill/>
          <a:ln>
            <a:noFill/>
          </a:ln>
        </p:spPr>
      </p:pic>
      <p:sp>
        <p:nvSpPr>
          <p:cNvPr id="678" name="Google Shape;678;p9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JM"/>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7" name="Google Shape;687;p96"/>
          <p:cNvSpPr txBox="1">
            <a:spLocks noGrp="1"/>
          </p:cNvSpPr>
          <p:nvPr>
            <p:ph type="title"/>
          </p:nvPr>
        </p:nvSpPr>
        <p:spPr>
          <a:xfrm>
            <a:off x="460125" y="255675"/>
            <a:ext cx="7620000" cy="493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JM" dirty="0"/>
              <a:t>Punch Card and Survey</a:t>
            </a:r>
            <a:endParaRPr dirty="0"/>
          </a:p>
        </p:txBody>
      </p:sp>
      <p:pic>
        <p:nvPicPr>
          <p:cNvPr id="688" name="Google Shape;688;p96" descr="Punch card for WBL "/>
          <p:cNvPicPr preferRelativeResize="0"/>
          <p:nvPr/>
        </p:nvPicPr>
        <p:blipFill>
          <a:blip r:embed="rId3">
            <a:alphaModFix/>
          </a:blip>
          <a:stretch>
            <a:fillRect/>
          </a:stretch>
        </p:blipFill>
        <p:spPr>
          <a:xfrm>
            <a:off x="821800" y="827627"/>
            <a:ext cx="7500400" cy="4183624"/>
          </a:xfrm>
          <a:prstGeom prst="rect">
            <a:avLst/>
          </a:prstGeom>
          <a:noFill/>
          <a:ln>
            <a:noFill/>
          </a:ln>
        </p:spPr>
      </p:pic>
      <p:sp>
        <p:nvSpPr>
          <p:cNvPr id="686" name="Google Shape;686;p9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JM"/>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6" name="Google Shape;696;p97"/>
          <p:cNvSpPr txBox="1">
            <a:spLocks noGrp="1"/>
          </p:cNvSpPr>
          <p:nvPr>
            <p:ph type="title"/>
          </p:nvPr>
        </p:nvSpPr>
        <p:spPr>
          <a:xfrm>
            <a:off x="460125" y="255675"/>
            <a:ext cx="7620000" cy="493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JM" dirty="0"/>
              <a:t>Next Webinar</a:t>
            </a:r>
            <a:endParaRPr dirty="0"/>
          </a:p>
        </p:txBody>
      </p:sp>
      <p:sp>
        <p:nvSpPr>
          <p:cNvPr id="694" name="Google Shape;694;p97"/>
          <p:cNvSpPr txBox="1">
            <a:spLocks noGrp="1"/>
          </p:cNvSpPr>
          <p:nvPr>
            <p:ph type="body" idx="1"/>
          </p:nvPr>
        </p:nvSpPr>
        <p:spPr>
          <a:xfrm>
            <a:off x="457200" y="1000250"/>
            <a:ext cx="8307300" cy="322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JM"/>
              <a:t>Measuring and Assessing Work-based Learning Programs</a:t>
            </a:r>
            <a:endParaRPr/>
          </a:p>
          <a:p>
            <a:pPr marL="0" lvl="0" indent="0" algn="l" rtl="0">
              <a:spcBef>
                <a:spcPts val="0"/>
              </a:spcBef>
              <a:spcAft>
                <a:spcPts val="0"/>
              </a:spcAft>
              <a:buNone/>
            </a:pPr>
            <a:endParaRPr/>
          </a:p>
          <a:p>
            <a:pPr marL="0" lvl="0" indent="0" algn="l" rtl="0">
              <a:spcBef>
                <a:spcPts val="0"/>
              </a:spcBef>
              <a:spcAft>
                <a:spcPts val="0"/>
              </a:spcAft>
              <a:buNone/>
            </a:pPr>
            <a:r>
              <a:rPr lang="en-JM"/>
              <a:t>May 13, 2021 from 2:30 - 4:00</a:t>
            </a:r>
            <a:endParaRPr/>
          </a:p>
        </p:txBody>
      </p:sp>
      <p:sp>
        <p:nvSpPr>
          <p:cNvPr id="695" name="Google Shape;695;p9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JM"/>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2" name="Google Shape;702;p98"/>
          <p:cNvSpPr txBox="1">
            <a:spLocks noGrp="1"/>
          </p:cNvSpPr>
          <p:nvPr>
            <p:ph type="title"/>
          </p:nvPr>
        </p:nvSpPr>
        <p:spPr>
          <a:xfrm>
            <a:off x="468500" y="1840500"/>
            <a:ext cx="8232000" cy="145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JM"/>
              <a:t>Thank you!</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61" name="Google Shape;461;p67"/>
          <p:cNvSpPr txBox="1">
            <a:spLocks noGrp="1"/>
          </p:cNvSpPr>
          <p:nvPr>
            <p:ph type="title"/>
          </p:nvPr>
        </p:nvSpPr>
        <p:spPr>
          <a:xfrm>
            <a:off x="460125" y="255675"/>
            <a:ext cx="7620000" cy="493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JM" dirty="0"/>
              <a:t>Objective</a:t>
            </a:r>
            <a:endParaRPr dirty="0"/>
          </a:p>
        </p:txBody>
      </p:sp>
      <p:sp>
        <p:nvSpPr>
          <p:cNvPr id="459" name="Google Shape;459;p67"/>
          <p:cNvSpPr txBox="1">
            <a:spLocks noGrp="1"/>
          </p:cNvSpPr>
          <p:nvPr>
            <p:ph type="body" idx="1"/>
          </p:nvPr>
        </p:nvSpPr>
        <p:spPr>
          <a:xfrm>
            <a:off x="457200" y="1000250"/>
            <a:ext cx="8307300" cy="322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JM"/>
              <a:t>Participants will learn more about increasing access to work-based learning programs for students with disabilities and hear promising practices from a couple of Colorado school districts</a:t>
            </a:r>
            <a:endParaRPr/>
          </a:p>
        </p:txBody>
      </p:sp>
      <p:sp>
        <p:nvSpPr>
          <p:cNvPr id="460" name="Google Shape;460;p6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JM"/>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68"/>
          <p:cNvSpPr txBox="1">
            <a:spLocks noGrp="1"/>
          </p:cNvSpPr>
          <p:nvPr>
            <p:ph type="title"/>
          </p:nvPr>
        </p:nvSpPr>
        <p:spPr>
          <a:xfrm>
            <a:off x="199264" y="260146"/>
            <a:ext cx="2210700" cy="2588100"/>
          </a:xfrm>
          <a:prstGeom prst="rect">
            <a:avLst/>
          </a:prstGeom>
          <a:noFill/>
          <a:ln>
            <a:noFill/>
          </a:ln>
        </p:spPr>
        <p:txBody>
          <a:bodyPr spcFirstLastPara="1" wrap="square" lIns="68550" tIns="34275" rIns="68550" bIns="34275" anchor="ctr" anchorCtr="0">
            <a:normAutofit/>
          </a:bodyPr>
          <a:lstStyle/>
          <a:p>
            <a:pPr marL="0" lvl="0" indent="0" algn="l" rtl="0">
              <a:lnSpc>
                <a:spcPct val="90000"/>
              </a:lnSpc>
              <a:spcBef>
                <a:spcPts val="0"/>
              </a:spcBef>
              <a:spcAft>
                <a:spcPts val="0"/>
              </a:spcAft>
              <a:buClr>
                <a:srgbClr val="FFFFFF"/>
              </a:buClr>
              <a:buSzPts val="1800"/>
              <a:buNone/>
            </a:pPr>
            <a:r>
              <a:rPr lang="en-JM" dirty="0">
                <a:solidFill>
                  <a:schemeClr val="dk1"/>
                </a:solidFill>
              </a:rPr>
              <a:t>Who we are??</a:t>
            </a:r>
            <a:endParaRPr dirty="0"/>
          </a:p>
        </p:txBody>
      </p:sp>
      <p:sp>
        <p:nvSpPr>
          <p:cNvPr id="468" name="Google Shape;468;p68"/>
          <p:cNvSpPr txBox="1">
            <a:spLocks noGrp="1"/>
          </p:cNvSpPr>
          <p:nvPr>
            <p:ph type="body" idx="1"/>
          </p:nvPr>
        </p:nvSpPr>
        <p:spPr>
          <a:xfrm>
            <a:off x="2811237" y="1188057"/>
            <a:ext cx="5486400" cy="2880600"/>
          </a:xfrm>
          <a:prstGeom prst="rect">
            <a:avLst/>
          </a:prstGeom>
          <a:noFill/>
          <a:ln>
            <a:noFill/>
          </a:ln>
        </p:spPr>
        <p:txBody>
          <a:bodyPr spcFirstLastPara="1" wrap="square" lIns="68550" tIns="34275" rIns="68550" bIns="34275" anchor="ctr" anchorCtr="0">
            <a:noAutofit/>
          </a:bodyPr>
          <a:lstStyle/>
          <a:p>
            <a:pPr marL="0" lvl="0" indent="0" algn="l" rtl="0">
              <a:lnSpc>
                <a:spcPct val="90000"/>
              </a:lnSpc>
              <a:spcBef>
                <a:spcPts val="900"/>
              </a:spcBef>
              <a:spcAft>
                <a:spcPts val="0"/>
              </a:spcAft>
              <a:buSzPts val="1800"/>
              <a:buNone/>
            </a:pPr>
            <a:r>
              <a:rPr lang="en-JM" sz="1650" b="1"/>
              <a:t>Katie Oliver</a:t>
            </a:r>
            <a:endParaRPr b="1"/>
          </a:p>
          <a:p>
            <a:pPr marL="685800" lvl="1" indent="-257175" algn="l" rtl="0">
              <a:lnSpc>
                <a:spcPct val="90000"/>
              </a:lnSpc>
              <a:spcBef>
                <a:spcPts val="188"/>
              </a:spcBef>
              <a:spcAft>
                <a:spcPts val="0"/>
              </a:spcAft>
              <a:buSzPts val="1800"/>
              <a:buChar char="●"/>
            </a:pPr>
            <a:r>
              <a:rPr lang="en-JM" sz="1650"/>
              <a:t>School to Work Initiatives Consultant, Exceptional Student Services, Colorado Department of Education</a:t>
            </a:r>
            <a:endParaRPr/>
          </a:p>
          <a:p>
            <a:pPr marL="0" lvl="0" indent="0" algn="l" rtl="0">
              <a:lnSpc>
                <a:spcPct val="90000"/>
              </a:lnSpc>
              <a:spcBef>
                <a:spcPts val="900"/>
              </a:spcBef>
              <a:spcAft>
                <a:spcPts val="0"/>
              </a:spcAft>
              <a:buSzPts val="1800"/>
              <a:buNone/>
            </a:pPr>
            <a:r>
              <a:rPr lang="en-JM" sz="1650" b="1"/>
              <a:t>Cheryl Carver</a:t>
            </a:r>
            <a:endParaRPr b="1"/>
          </a:p>
          <a:p>
            <a:pPr marL="685800" lvl="1" indent="-257175" algn="l" rtl="0">
              <a:lnSpc>
                <a:spcPct val="90000"/>
              </a:lnSpc>
              <a:spcBef>
                <a:spcPts val="188"/>
              </a:spcBef>
              <a:spcAft>
                <a:spcPts val="0"/>
              </a:spcAft>
              <a:buSzPts val="1800"/>
              <a:buChar char="●"/>
            </a:pPr>
            <a:r>
              <a:rPr lang="en-JM" sz="1650"/>
              <a:t>Youth Services and Transition Unit Manager, Division of Vocational Rehabilitation</a:t>
            </a:r>
            <a:endParaRPr/>
          </a:p>
          <a:p>
            <a:pPr marL="0" lvl="0" indent="0" algn="l" rtl="0">
              <a:lnSpc>
                <a:spcPct val="90000"/>
              </a:lnSpc>
              <a:spcBef>
                <a:spcPts val="900"/>
              </a:spcBef>
              <a:spcAft>
                <a:spcPts val="0"/>
              </a:spcAft>
              <a:buSzPts val="1800"/>
              <a:buNone/>
            </a:pPr>
            <a:r>
              <a:rPr lang="en-JM" sz="1650" b="1"/>
              <a:t>Jennifer Stewart</a:t>
            </a:r>
            <a:endParaRPr b="1"/>
          </a:p>
          <a:p>
            <a:pPr marL="685800" lvl="1" indent="-257175" algn="l" rtl="0">
              <a:lnSpc>
                <a:spcPct val="90000"/>
              </a:lnSpc>
              <a:spcBef>
                <a:spcPts val="188"/>
              </a:spcBef>
              <a:spcAft>
                <a:spcPts val="0"/>
              </a:spcAft>
              <a:buSzPts val="1800"/>
              <a:buChar char="●"/>
            </a:pPr>
            <a:r>
              <a:rPr lang="en-JM" sz="1650"/>
              <a:t>Contracted Transition Liaison for Colorado Office of Employment First </a:t>
            </a:r>
            <a:endParaRPr sz="1650"/>
          </a:p>
          <a:p>
            <a:pPr marL="0" lvl="0" indent="0" algn="l" rtl="0">
              <a:lnSpc>
                <a:spcPct val="90000"/>
              </a:lnSpc>
              <a:spcBef>
                <a:spcPts val="900"/>
              </a:spcBef>
              <a:spcAft>
                <a:spcPts val="0"/>
              </a:spcAft>
              <a:buSzPts val="1800"/>
              <a:buNone/>
            </a:pPr>
            <a:r>
              <a:rPr lang="en-JM" sz="1650" b="1"/>
              <a:t>Dan Mellemstrand &amp; Lila Downing</a:t>
            </a:r>
            <a:endParaRPr sz="1650" b="1"/>
          </a:p>
          <a:p>
            <a:pPr marL="685800" lvl="1" indent="-257175" algn="l" rtl="0">
              <a:spcBef>
                <a:spcPts val="188"/>
              </a:spcBef>
              <a:spcAft>
                <a:spcPts val="0"/>
              </a:spcAft>
              <a:buSzPts val="1800"/>
              <a:buChar char="●"/>
            </a:pPr>
            <a:r>
              <a:rPr lang="en-JM" sz="1650"/>
              <a:t>Englewood School District</a:t>
            </a:r>
            <a:endParaRPr sz="1650" b="1"/>
          </a:p>
          <a:p>
            <a:pPr marL="0" lvl="0" indent="0" algn="l" rtl="0">
              <a:lnSpc>
                <a:spcPct val="90000"/>
              </a:lnSpc>
              <a:spcBef>
                <a:spcPts val="900"/>
              </a:spcBef>
              <a:spcAft>
                <a:spcPts val="0"/>
              </a:spcAft>
              <a:buSzPts val="1800"/>
              <a:buNone/>
            </a:pPr>
            <a:r>
              <a:rPr lang="en-JM" sz="1650" b="1"/>
              <a:t>Joetta Vallejos-Forsyth &amp; Kacy Littleowl</a:t>
            </a:r>
            <a:endParaRPr sz="1650" b="1"/>
          </a:p>
          <a:p>
            <a:pPr marL="685800" lvl="1" indent="-257175" algn="l" rtl="0">
              <a:lnSpc>
                <a:spcPct val="90000"/>
              </a:lnSpc>
              <a:spcBef>
                <a:spcPts val="188"/>
              </a:spcBef>
              <a:spcAft>
                <a:spcPts val="0"/>
              </a:spcAft>
              <a:buSzPts val="1800"/>
              <a:buChar char="●"/>
            </a:pPr>
            <a:r>
              <a:rPr lang="en-JM" sz="1650"/>
              <a:t>Ft. Lupton/Keenesburg school districts</a:t>
            </a:r>
            <a:endParaRPr/>
          </a:p>
          <a:p>
            <a:pPr marL="342900" lvl="0" indent="-171450" algn="l" rtl="0">
              <a:lnSpc>
                <a:spcPct val="90000"/>
              </a:lnSpc>
              <a:spcBef>
                <a:spcPts val="900"/>
              </a:spcBef>
              <a:spcAft>
                <a:spcPts val="0"/>
              </a:spcAft>
              <a:buSzPts val="1800"/>
              <a:buNone/>
            </a:pPr>
            <a:endParaRPr sz="1650"/>
          </a:p>
        </p:txBody>
      </p:sp>
      <p:pic>
        <p:nvPicPr>
          <p:cNvPr id="469" name="Google Shape;469;p68" descr="A picture containing drawing&#10;&#10;Description automatically generated"/>
          <p:cNvPicPr preferRelativeResize="0"/>
          <p:nvPr/>
        </p:nvPicPr>
        <p:blipFill rotWithShape="1">
          <a:blip r:embed="rId3">
            <a:alphaModFix/>
          </a:blip>
          <a:srcRect/>
          <a:stretch/>
        </p:blipFill>
        <p:spPr>
          <a:xfrm>
            <a:off x="199281" y="2571761"/>
            <a:ext cx="1945266" cy="320761"/>
          </a:xfrm>
          <a:prstGeom prst="rect">
            <a:avLst/>
          </a:prstGeom>
          <a:noFill/>
          <a:ln>
            <a:noFill/>
          </a:ln>
        </p:spPr>
      </p:pic>
      <p:pic>
        <p:nvPicPr>
          <p:cNvPr id="471" name="Google Shape;471;p68" descr="A picture containing drawing&#10;&#10;Description automatically generated"/>
          <p:cNvPicPr preferRelativeResize="0"/>
          <p:nvPr/>
        </p:nvPicPr>
        <p:blipFill rotWithShape="1">
          <a:blip r:embed="rId4">
            <a:alphaModFix/>
          </a:blip>
          <a:srcRect/>
          <a:stretch/>
        </p:blipFill>
        <p:spPr>
          <a:xfrm>
            <a:off x="199281" y="3013464"/>
            <a:ext cx="1945269" cy="442549"/>
          </a:xfrm>
          <a:prstGeom prst="rect">
            <a:avLst/>
          </a:prstGeom>
          <a:noFill/>
          <a:ln>
            <a:noFill/>
          </a:ln>
        </p:spPr>
      </p:pic>
      <p:pic>
        <p:nvPicPr>
          <p:cNvPr id="470" name="Google Shape;470;p68" descr="A close up of a logo&#10;&#10;Description automatically generated"/>
          <p:cNvPicPr preferRelativeResize="0"/>
          <p:nvPr/>
        </p:nvPicPr>
        <p:blipFill rotWithShape="1">
          <a:blip r:embed="rId5">
            <a:alphaModFix/>
          </a:blip>
          <a:srcRect/>
          <a:stretch/>
        </p:blipFill>
        <p:spPr>
          <a:xfrm>
            <a:off x="264106" y="3576957"/>
            <a:ext cx="1945265" cy="64842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69"/>
          <p:cNvSpPr txBox="1">
            <a:spLocks noGrp="1"/>
          </p:cNvSpPr>
          <p:nvPr>
            <p:ph type="title"/>
          </p:nvPr>
        </p:nvSpPr>
        <p:spPr>
          <a:xfrm>
            <a:off x="162914" y="1060783"/>
            <a:ext cx="2210700" cy="25881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en-JM" sz="2400"/>
              <a:t>TODAY’S OUTCOMES</a:t>
            </a:r>
            <a:endParaRPr/>
          </a:p>
        </p:txBody>
      </p:sp>
      <p:sp>
        <p:nvSpPr>
          <p:cNvPr id="477" name="Google Shape;477;p69"/>
          <p:cNvSpPr txBox="1">
            <a:spLocks noGrp="1"/>
          </p:cNvSpPr>
          <p:nvPr>
            <p:ph type="body" idx="1"/>
          </p:nvPr>
        </p:nvSpPr>
        <p:spPr>
          <a:xfrm>
            <a:off x="2901950" y="486046"/>
            <a:ext cx="5486400" cy="4062000"/>
          </a:xfrm>
          <a:prstGeom prst="rect">
            <a:avLst/>
          </a:prstGeom>
          <a:noFill/>
          <a:ln>
            <a:noFill/>
          </a:ln>
        </p:spPr>
        <p:txBody>
          <a:bodyPr spcFirstLastPara="1" wrap="square" lIns="91425" tIns="45700" rIns="91425" bIns="45700" anchor="ctr" anchorCtr="0">
            <a:normAutofit/>
          </a:bodyPr>
          <a:lstStyle/>
          <a:p>
            <a:pPr marL="342900" lvl="0" indent="-257175" algn="l" rtl="0">
              <a:lnSpc>
                <a:spcPct val="115000"/>
              </a:lnSpc>
              <a:spcBef>
                <a:spcPts val="900"/>
              </a:spcBef>
              <a:spcAft>
                <a:spcPts val="0"/>
              </a:spcAft>
              <a:buClr>
                <a:srgbClr val="000000"/>
              </a:buClr>
              <a:buSzPts val="1800"/>
              <a:buChar char="●"/>
            </a:pPr>
            <a:r>
              <a:rPr lang="en-JM">
                <a:solidFill>
                  <a:srgbClr val="000000"/>
                </a:solidFill>
              </a:rPr>
              <a:t>Learn about Employment First</a:t>
            </a:r>
            <a:endParaRPr>
              <a:solidFill>
                <a:srgbClr val="000000"/>
              </a:solidFill>
            </a:endParaRPr>
          </a:p>
          <a:p>
            <a:pPr marL="342900" lvl="0" indent="-257175" algn="l" rtl="0">
              <a:lnSpc>
                <a:spcPct val="115000"/>
              </a:lnSpc>
              <a:spcBef>
                <a:spcPts val="900"/>
              </a:spcBef>
              <a:spcAft>
                <a:spcPts val="0"/>
              </a:spcAft>
              <a:buClr>
                <a:srgbClr val="000000"/>
              </a:buClr>
              <a:buSzPts val="1800"/>
              <a:buChar char="●"/>
            </a:pPr>
            <a:r>
              <a:rPr lang="en-JM">
                <a:solidFill>
                  <a:srgbClr val="000000"/>
                </a:solidFill>
              </a:rPr>
              <a:t>Raise awareness about the importance of community-based employment experiences for young adults</a:t>
            </a:r>
            <a:endParaRPr>
              <a:solidFill>
                <a:srgbClr val="000000"/>
              </a:solidFill>
            </a:endParaRPr>
          </a:p>
          <a:p>
            <a:pPr marL="342900" lvl="0" indent="-257175" algn="l" rtl="0">
              <a:lnSpc>
                <a:spcPct val="115000"/>
              </a:lnSpc>
              <a:spcBef>
                <a:spcPts val="900"/>
              </a:spcBef>
              <a:spcAft>
                <a:spcPts val="0"/>
              </a:spcAft>
              <a:buClr>
                <a:srgbClr val="000000"/>
              </a:buClr>
              <a:buSzPts val="1800"/>
              <a:buChar char="●"/>
            </a:pPr>
            <a:r>
              <a:rPr lang="en-JM">
                <a:solidFill>
                  <a:srgbClr val="000000"/>
                </a:solidFill>
              </a:rPr>
              <a:t>Explore similar models continuums of work-based learning</a:t>
            </a:r>
            <a:endParaRPr>
              <a:solidFill>
                <a:srgbClr val="000000"/>
              </a:solidFill>
            </a:endParaRPr>
          </a:p>
          <a:p>
            <a:pPr marL="342900" lvl="0" indent="-257175" algn="l" rtl="0">
              <a:lnSpc>
                <a:spcPct val="115000"/>
              </a:lnSpc>
              <a:spcBef>
                <a:spcPts val="900"/>
              </a:spcBef>
              <a:spcAft>
                <a:spcPts val="0"/>
              </a:spcAft>
              <a:buClr>
                <a:srgbClr val="000000"/>
              </a:buClr>
              <a:buSzPts val="1800"/>
              <a:buChar char="●"/>
            </a:pPr>
            <a:r>
              <a:rPr lang="en-JM">
                <a:solidFill>
                  <a:srgbClr val="000000"/>
                </a:solidFill>
              </a:rPr>
              <a:t>Discuss internal and external opportunities</a:t>
            </a:r>
            <a:endParaRPr>
              <a:solidFill>
                <a:srgbClr val="000000"/>
              </a:solidFill>
            </a:endParaRPr>
          </a:p>
          <a:p>
            <a:pPr marL="342900" lvl="0" indent="-257175" algn="l" rtl="0">
              <a:lnSpc>
                <a:spcPct val="115000"/>
              </a:lnSpc>
              <a:spcBef>
                <a:spcPts val="900"/>
              </a:spcBef>
              <a:spcAft>
                <a:spcPts val="0"/>
              </a:spcAft>
              <a:buClr>
                <a:srgbClr val="000000"/>
              </a:buClr>
              <a:buSzPts val="1800"/>
              <a:buChar char="●"/>
            </a:pPr>
            <a:r>
              <a:rPr lang="en-JM">
                <a:solidFill>
                  <a:srgbClr val="000000"/>
                </a:solidFill>
              </a:rPr>
              <a:t>Utilizing outside resources to enhance employment experiences</a:t>
            </a:r>
            <a:endParaRPr>
              <a:solidFill>
                <a:srgbClr val="000000"/>
              </a:solidFill>
            </a:endParaRPr>
          </a:p>
          <a:p>
            <a:pPr marL="342900" lvl="0" indent="-257175" algn="l" rtl="0">
              <a:lnSpc>
                <a:spcPct val="115000"/>
              </a:lnSpc>
              <a:spcBef>
                <a:spcPts val="900"/>
              </a:spcBef>
              <a:spcAft>
                <a:spcPts val="0"/>
              </a:spcAft>
              <a:buClr>
                <a:srgbClr val="000000"/>
              </a:buClr>
              <a:buSzPts val="1800"/>
              <a:buChar char="●"/>
            </a:pPr>
            <a:r>
              <a:rPr lang="en-JM">
                <a:solidFill>
                  <a:srgbClr val="000000"/>
                </a:solidFill>
              </a:rPr>
              <a:t>Hearing from local collaborations on increasing access and opportunities for students with disabilities</a:t>
            </a:r>
            <a:endParaRPr>
              <a:solidFill>
                <a:srgbClr val="000000"/>
              </a:solidFill>
            </a:endParaRPr>
          </a:p>
        </p:txBody>
      </p:sp>
      <p:sp>
        <p:nvSpPr>
          <p:cNvPr id="478" name="Google Shape;478;p69"/>
          <p:cNvSpPr txBox="1">
            <a:spLocks noGrp="1"/>
          </p:cNvSpPr>
          <p:nvPr>
            <p:ph type="sldNum" idx="12"/>
          </p:nvPr>
        </p:nvSpPr>
        <p:spPr>
          <a:xfrm>
            <a:off x="7975601" y="3575447"/>
            <a:ext cx="1148100" cy="2055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JM"/>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70"/>
          <p:cNvSpPr txBox="1">
            <a:spLocks noGrp="1"/>
          </p:cNvSpPr>
          <p:nvPr>
            <p:ph type="title"/>
          </p:nvPr>
        </p:nvSpPr>
        <p:spPr>
          <a:xfrm>
            <a:off x="249375" y="1662450"/>
            <a:ext cx="2194500" cy="3018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accent1"/>
              </a:buClr>
              <a:buSzPts val="2600"/>
              <a:buNone/>
            </a:pPr>
            <a:r>
              <a:rPr lang="en-JM">
                <a:solidFill>
                  <a:schemeClr val="lt1"/>
                </a:solidFill>
                <a:latin typeface="Open Sans"/>
                <a:ea typeface="Open Sans"/>
                <a:cs typeface="Open Sans"/>
                <a:sym typeface="Open Sans"/>
              </a:rPr>
              <a:t>Importance of Employment</a:t>
            </a:r>
            <a:endParaRPr>
              <a:solidFill>
                <a:schemeClr val="lt1"/>
              </a:solidFill>
              <a:latin typeface="Open Sans"/>
              <a:ea typeface="Open Sans"/>
              <a:cs typeface="Open Sans"/>
              <a:sym typeface="Open Sans"/>
            </a:endParaRPr>
          </a:p>
          <a:p>
            <a:pPr marL="0" lvl="0" indent="0" algn="l" rtl="0">
              <a:lnSpc>
                <a:spcPct val="100000"/>
              </a:lnSpc>
              <a:spcBef>
                <a:spcPts val="0"/>
              </a:spcBef>
              <a:spcAft>
                <a:spcPts val="0"/>
              </a:spcAft>
              <a:buClr>
                <a:schemeClr val="dk2"/>
              </a:buClr>
              <a:buSzPts val="2600"/>
              <a:buNone/>
            </a:pPr>
            <a:endParaRPr sz="2400">
              <a:solidFill>
                <a:schemeClr val="lt1"/>
              </a:solidFill>
            </a:endParaRPr>
          </a:p>
          <a:p>
            <a:pPr marL="0" lvl="0" indent="0" algn="l" rtl="0">
              <a:lnSpc>
                <a:spcPct val="100000"/>
              </a:lnSpc>
              <a:spcBef>
                <a:spcPts val="0"/>
              </a:spcBef>
              <a:spcAft>
                <a:spcPts val="0"/>
              </a:spcAft>
              <a:buClr>
                <a:schemeClr val="dk2"/>
              </a:buClr>
              <a:buSzPts val="2600"/>
              <a:buNone/>
            </a:pPr>
            <a:endParaRPr sz="2400">
              <a:solidFill>
                <a:schemeClr val="lt1"/>
              </a:solidFill>
            </a:endParaRPr>
          </a:p>
        </p:txBody>
      </p:sp>
      <p:sp>
        <p:nvSpPr>
          <p:cNvPr id="484" name="Google Shape;484;p70"/>
          <p:cNvSpPr txBox="1">
            <a:spLocks noGrp="1"/>
          </p:cNvSpPr>
          <p:nvPr>
            <p:ph type="body" idx="1"/>
          </p:nvPr>
        </p:nvSpPr>
        <p:spPr>
          <a:xfrm>
            <a:off x="2613990" y="1249529"/>
            <a:ext cx="6280500" cy="2287500"/>
          </a:xfrm>
          <a:prstGeom prst="rect">
            <a:avLst/>
          </a:prstGeom>
          <a:noFill/>
          <a:ln>
            <a:noFill/>
          </a:ln>
        </p:spPr>
        <p:txBody>
          <a:bodyPr spcFirstLastPara="1" wrap="square" lIns="91425" tIns="91425" rIns="91425" bIns="91425" anchor="t" anchorCtr="0">
            <a:noAutofit/>
          </a:bodyPr>
          <a:lstStyle/>
          <a:p>
            <a:pPr marL="457200" lvl="0" indent="-323850" algn="l" rtl="0">
              <a:lnSpc>
                <a:spcPct val="111000"/>
              </a:lnSpc>
              <a:spcBef>
                <a:spcPts val="900"/>
              </a:spcBef>
              <a:spcAft>
                <a:spcPts val="0"/>
              </a:spcAft>
              <a:buSzPts val="1500"/>
              <a:buFont typeface="Calibri"/>
              <a:buChar char="●"/>
            </a:pPr>
            <a:r>
              <a:rPr lang="en-JM" sz="1600">
                <a:latin typeface="Corbel"/>
                <a:ea typeface="Corbel"/>
                <a:cs typeface="Corbel"/>
                <a:sym typeface="Corbel"/>
              </a:rPr>
              <a:t>A belief &amp; </a:t>
            </a:r>
            <a:r>
              <a:rPr lang="en-JM" sz="1600" i="1" u="sng">
                <a:solidFill>
                  <a:schemeClr val="accent5"/>
                </a:solidFill>
                <a:latin typeface="Corbel"/>
                <a:ea typeface="Corbel"/>
                <a:cs typeface="Corbel"/>
                <a:sym typeface="Corbel"/>
              </a:rPr>
              <a:t>value</a:t>
            </a:r>
            <a:r>
              <a:rPr lang="en-JM" sz="1600">
                <a:latin typeface="Corbel"/>
                <a:ea typeface="Corbel"/>
                <a:cs typeface="Corbel"/>
                <a:sym typeface="Corbel"/>
              </a:rPr>
              <a:t> that all individuals regardless of level of disability are capable of full inclusion and working in Competitive Integrated Employment (CIE).</a:t>
            </a:r>
            <a:endParaRPr sz="1600">
              <a:latin typeface="Corbel"/>
              <a:ea typeface="Corbel"/>
              <a:cs typeface="Corbel"/>
              <a:sym typeface="Corbel"/>
            </a:endParaRPr>
          </a:p>
          <a:p>
            <a:pPr marL="457200" lvl="0" indent="-323850" algn="l" rtl="0">
              <a:lnSpc>
                <a:spcPct val="111000"/>
              </a:lnSpc>
              <a:spcBef>
                <a:spcPts val="900"/>
              </a:spcBef>
              <a:spcAft>
                <a:spcPts val="0"/>
              </a:spcAft>
              <a:buSzPts val="1500"/>
              <a:buFont typeface="Calibri"/>
              <a:buChar char="●"/>
            </a:pPr>
            <a:r>
              <a:rPr lang="en-JM" sz="1600">
                <a:latin typeface="Corbel"/>
                <a:ea typeface="Corbel"/>
                <a:cs typeface="Corbel"/>
                <a:sym typeface="Corbel"/>
              </a:rPr>
              <a:t>CIE is the</a:t>
            </a:r>
            <a:r>
              <a:rPr lang="en-JM" sz="1600" i="1" u="sng">
                <a:solidFill>
                  <a:schemeClr val="accent5"/>
                </a:solidFill>
                <a:latin typeface="Corbel"/>
                <a:ea typeface="Corbel"/>
                <a:cs typeface="Corbel"/>
                <a:sym typeface="Corbel"/>
              </a:rPr>
              <a:t> first and preferred outcome</a:t>
            </a:r>
            <a:r>
              <a:rPr lang="en-JM" sz="1600">
                <a:latin typeface="Corbel"/>
                <a:ea typeface="Corbel"/>
                <a:cs typeface="Corbel"/>
                <a:sym typeface="Corbel"/>
              </a:rPr>
              <a:t>, regardless of level of disability in businesses found in the community, with regular compensation, equal advancement and equal interaction with non-disabled co-workers.</a:t>
            </a:r>
            <a:endParaRPr sz="1600">
              <a:latin typeface="Corbel"/>
              <a:ea typeface="Corbel"/>
              <a:cs typeface="Corbel"/>
              <a:sym typeface="Corbel"/>
            </a:endParaRPr>
          </a:p>
          <a:p>
            <a:pPr marL="457200" lvl="0" indent="-323850" algn="l" rtl="0">
              <a:lnSpc>
                <a:spcPct val="111000"/>
              </a:lnSpc>
              <a:spcBef>
                <a:spcPts val="900"/>
              </a:spcBef>
              <a:spcAft>
                <a:spcPts val="0"/>
              </a:spcAft>
              <a:buSzPts val="1500"/>
              <a:buFont typeface="Calibri"/>
              <a:buChar char="●"/>
            </a:pPr>
            <a:r>
              <a:rPr lang="en-JM" sz="1600">
                <a:latin typeface="Corbel"/>
                <a:ea typeface="Corbel"/>
                <a:cs typeface="Corbel"/>
                <a:sym typeface="Corbel"/>
              </a:rPr>
              <a:t>Systems Change &amp; </a:t>
            </a:r>
            <a:r>
              <a:rPr lang="en-JM" sz="1600" i="1" u="sng">
                <a:solidFill>
                  <a:schemeClr val="accent5"/>
                </a:solidFill>
                <a:latin typeface="Corbel"/>
                <a:ea typeface="Corbel"/>
                <a:cs typeface="Corbel"/>
                <a:sym typeface="Corbel"/>
              </a:rPr>
              <a:t>Culture Shift</a:t>
            </a:r>
            <a:r>
              <a:rPr lang="en-JM" sz="1600">
                <a:latin typeface="Corbel"/>
                <a:ea typeface="Corbel"/>
                <a:cs typeface="Corbel"/>
                <a:sym typeface="Corbel"/>
              </a:rPr>
              <a:t> efforts in state agency employment-related policies, service delivery practices, and alignment of service funding structures to increase CIE outcomes.</a:t>
            </a:r>
            <a:endParaRPr sz="1600">
              <a:latin typeface="Corbel"/>
              <a:ea typeface="Corbel"/>
              <a:cs typeface="Corbel"/>
              <a:sym typeface="Corbel"/>
            </a:endParaRPr>
          </a:p>
        </p:txBody>
      </p:sp>
      <p:sp>
        <p:nvSpPr>
          <p:cNvPr id="485" name="Google Shape;485;p70"/>
          <p:cNvSpPr txBox="1"/>
          <p:nvPr/>
        </p:nvSpPr>
        <p:spPr>
          <a:xfrm>
            <a:off x="2872408" y="760344"/>
            <a:ext cx="37470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JM" sz="2400" b="0" i="0" u="none" strike="noStrike" cap="none">
                <a:solidFill>
                  <a:schemeClr val="dk1"/>
                </a:solidFill>
                <a:latin typeface="Corbel"/>
                <a:ea typeface="Corbel"/>
                <a:cs typeface="Corbel"/>
                <a:sym typeface="Corbel"/>
              </a:rPr>
              <a:t>What is Employment First?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71"/>
          <p:cNvSpPr txBox="1">
            <a:spLocks noGrp="1"/>
          </p:cNvSpPr>
          <p:nvPr>
            <p:ph type="title"/>
          </p:nvPr>
        </p:nvSpPr>
        <p:spPr>
          <a:xfrm>
            <a:off x="142277" y="632150"/>
            <a:ext cx="2130600" cy="25881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353744"/>
              </a:buClr>
              <a:buSzPts val="2700"/>
              <a:buFont typeface="Corbel"/>
              <a:buNone/>
            </a:pPr>
            <a:r>
              <a:rPr lang="en-JM" sz="2700" u="none" strike="noStrike">
                <a:solidFill>
                  <a:srgbClr val="353744"/>
                </a:solidFill>
              </a:rPr>
              <a:t>Creating a Vision and creating high </a:t>
            </a:r>
            <a:r>
              <a:rPr lang="en-JM">
                <a:solidFill>
                  <a:srgbClr val="353744"/>
                </a:solidFill>
              </a:rPr>
              <a:t>expectations!</a:t>
            </a:r>
            <a:endParaRPr/>
          </a:p>
        </p:txBody>
      </p:sp>
      <p:grpSp>
        <p:nvGrpSpPr>
          <p:cNvPr id="491" name="Google Shape;491;p71" descr="Graphic: What will you do for fun? How will you get around? Where will you sleep? What will you do during the day?"/>
          <p:cNvGrpSpPr/>
          <p:nvPr/>
        </p:nvGrpSpPr>
        <p:grpSpPr>
          <a:xfrm>
            <a:off x="3613792" y="591207"/>
            <a:ext cx="4308696" cy="3829441"/>
            <a:chOff x="517524" y="0"/>
            <a:chExt cx="4603800" cy="4603800"/>
          </a:xfrm>
        </p:grpSpPr>
        <p:sp>
          <p:nvSpPr>
            <p:cNvPr id="492" name="Google Shape;492;p71"/>
            <p:cNvSpPr/>
            <p:nvPr/>
          </p:nvSpPr>
          <p:spPr>
            <a:xfrm>
              <a:off x="517524" y="0"/>
              <a:ext cx="4603800" cy="4603800"/>
            </a:xfrm>
            <a:prstGeom prst="diamond">
              <a:avLst/>
            </a:prstGeom>
            <a:solidFill>
              <a:srgbClr val="E1E5D9"/>
            </a:solidFill>
            <a:ln>
              <a:noFill/>
            </a:ln>
          </p:spPr>
          <p:txBody>
            <a:bodyPr spcFirstLastPara="1" wrap="square" lIns="68575" tIns="68575" rIns="68575" bIns="68575" anchor="ctr" anchorCtr="0">
              <a:noAutofit/>
            </a:bodyPr>
            <a:lstStyle/>
            <a:p>
              <a:pPr marL="0" marR="0" lvl="0" indent="0" algn="l" rtl="0">
                <a:spcBef>
                  <a:spcPts val="0"/>
                </a:spcBef>
                <a:spcAft>
                  <a:spcPts val="0"/>
                </a:spcAft>
                <a:buClr>
                  <a:schemeClr val="dk1"/>
                </a:buClr>
                <a:buSzPts val="1400"/>
                <a:buFont typeface="Corbel"/>
                <a:buNone/>
              </a:pPr>
              <a:endParaRPr sz="1400">
                <a:solidFill>
                  <a:schemeClr val="dk1"/>
                </a:solidFill>
                <a:latin typeface="Corbel"/>
                <a:ea typeface="Corbel"/>
                <a:cs typeface="Corbel"/>
                <a:sym typeface="Corbel"/>
              </a:endParaRPr>
            </a:p>
          </p:txBody>
        </p:sp>
        <p:sp>
          <p:nvSpPr>
            <p:cNvPr id="493" name="Google Shape;493;p71"/>
            <p:cNvSpPr/>
            <p:nvPr/>
          </p:nvSpPr>
          <p:spPr>
            <a:xfrm>
              <a:off x="954881" y="437356"/>
              <a:ext cx="1795500" cy="1795500"/>
            </a:xfrm>
            <a:prstGeom prst="roundRect">
              <a:avLst>
                <a:gd name="adj" fmla="val 16667"/>
              </a:avLst>
            </a:prstGeom>
            <a:solidFill>
              <a:schemeClr val="accent2"/>
            </a:solidFill>
            <a:ln w="254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spcBef>
                  <a:spcPts val="0"/>
                </a:spcBef>
                <a:spcAft>
                  <a:spcPts val="0"/>
                </a:spcAft>
                <a:buClr>
                  <a:schemeClr val="dk1"/>
                </a:buClr>
                <a:buSzPts val="1400"/>
                <a:buFont typeface="Corbel"/>
                <a:buNone/>
              </a:pPr>
              <a:endParaRPr sz="1400">
                <a:solidFill>
                  <a:schemeClr val="dk1"/>
                </a:solidFill>
                <a:latin typeface="Corbel"/>
                <a:ea typeface="Corbel"/>
                <a:cs typeface="Corbel"/>
                <a:sym typeface="Corbel"/>
              </a:endParaRPr>
            </a:p>
          </p:txBody>
        </p:sp>
        <p:sp>
          <p:nvSpPr>
            <p:cNvPr id="494" name="Google Shape;494;p71"/>
            <p:cNvSpPr txBox="1"/>
            <p:nvPr/>
          </p:nvSpPr>
          <p:spPr>
            <a:xfrm>
              <a:off x="1042528" y="525003"/>
              <a:ext cx="1620300" cy="1620300"/>
            </a:xfrm>
            <a:prstGeom prst="rect">
              <a:avLst/>
            </a:prstGeom>
            <a:noFill/>
            <a:ln>
              <a:noFill/>
            </a:ln>
          </p:spPr>
          <p:txBody>
            <a:bodyPr spcFirstLastPara="1" wrap="square" lIns="74300" tIns="74300" rIns="74300" bIns="743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JM" sz="2000" b="0" i="0" u="none" strike="noStrike" cap="none">
                  <a:solidFill>
                    <a:schemeClr val="lt1"/>
                  </a:solidFill>
                  <a:latin typeface="Arial"/>
                  <a:ea typeface="Arial"/>
                  <a:cs typeface="Arial"/>
                  <a:sym typeface="Arial"/>
                </a:rPr>
                <a:t>What will you do for fun?</a:t>
              </a:r>
              <a:endParaRPr sz="1400">
                <a:solidFill>
                  <a:schemeClr val="dk1"/>
                </a:solidFill>
                <a:latin typeface="Corbel"/>
                <a:ea typeface="Corbel"/>
                <a:cs typeface="Corbel"/>
                <a:sym typeface="Corbel"/>
              </a:endParaRPr>
            </a:p>
          </p:txBody>
        </p:sp>
        <p:sp>
          <p:nvSpPr>
            <p:cNvPr id="495" name="Google Shape;495;p71"/>
            <p:cNvSpPr/>
            <p:nvPr/>
          </p:nvSpPr>
          <p:spPr>
            <a:xfrm>
              <a:off x="2888456" y="437356"/>
              <a:ext cx="1795500" cy="1795500"/>
            </a:xfrm>
            <a:prstGeom prst="roundRect">
              <a:avLst>
                <a:gd name="adj" fmla="val 16667"/>
              </a:avLst>
            </a:prstGeom>
            <a:solidFill>
              <a:schemeClr val="accent3"/>
            </a:solidFill>
            <a:ln w="254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spcBef>
                  <a:spcPts val="0"/>
                </a:spcBef>
                <a:spcAft>
                  <a:spcPts val="0"/>
                </a:spcAft>
                <a:buClr>
                  <a:schemeClr val="dk1"/>
                </a:buClr>
                <a:buSzPts val="1400"/>
                <a:buFont typeface="Corbel"/>
                <a:buNone/>
              </a:pPr>
              <a:endParaRPr sz="1400">
                <a:solidFill>
                  <a:schemeClr val="dk1"/>
                </a:solidFill>
                <a:latin typeface="Corbel"/>
                <a:ea typeface="Corbel"/>
                <a:cs typeface="Corbel"/>
                <a:sym typeface="Corbel"/>
              </a:endParaRPr>
            </a:p>
          </p:txBody>
        </p:sp>
        <p:sp>
          <p:nvSpPr>
            <p:cNvPr id="496" name="Google Shape;496;p71"/>
            <p:cNvSpPr txBox="1"/>
            <p:nvPr/>
          </p:nvSpPr>
          <p:spPr>
            <a:xfrm>
              <a:off x="2976103" y="525003"/>
              <a:ext cx="1620300" cy="1620300"/>
            </a:xfrm>
            <a:prstGeom prst="rect">
              <a:avLst/>
            </a:prstGeom>
            <a:noFill/>
            <a:ln>
              <a:noFill/>
            </a:ln>
          </p:spPr>
          <p:txBody>
            <a:bodyPr spcFirstLastPara="1" wrap="square" lIns="74300" tIns="74300" rIns="74300" bIns="743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JM" sz="2000" b="0" i="0" u="none" strike="noStrike" cap="none">
                  <a:solidFill>
                    <a:schemeClr val="lt1"/>
                  </a:solidFill>
                  <a:latin typeface="Arial"/>
                  <a:ea typeface="Arial"/>
                  <a:cs typeface="Arial"/>
                  <a:sym typeface="Arial"/>
                </a:rPr>
                <a:t>How will you get around?</a:t>
              </a:r>
              <a:endParaRPr sz="1400">
                <a:solidFill>
                  <a:schemeClr val="dk1"/>
                </a:solidFill>
                <a:latin typeface="Corbel"/>
                <a:ea typeface="Corbel"/>
                <a:cs typeface="Corbel"/>
                <a:sym typeface="Corbel"/>
              </a:endParaRPr>
            </a:p>
          </p:txBody>
        </p:sp>
        <p:sp>
          <p:nvSpPr>
            <p:cNvPr id="497" name="Google Shape;497;p71"/>
            <p:cNvSpPr/>
            <p:nvPr/>
          </p:nvSpPr>
          <p:spPr>
            <a:xfrm>
              <a:off x="954881" y="2370931"/>
              <a:ext cx="1795500" cy="1795500"/>
            </a:xfrm>
            <a:prstGeom prst="roundRect">
              <a:avLst>
                <a:gd name="adj" fmla="val 16667"/>
              </a:avLst>
            </a:prstGeom>
            <a:solidFill>
              <a:srgbClr val="91A9B9"/>
            </a:solidFill>
            <a:ln w="254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spcBef>
                  <a:spcPts val="0"/>
                </a:spcBef>
                <a:spcAft>
                  <a:spcPts val="0"/>
                </a:spcAft>
                <a:buClr>
                  <a:schemeClr val="dk1"/>
                </a:buClr>
                <a:buSzPts val="1400"/>
                <a:buFont typeface="Corbel"/>
                <a:buNone/>
              </a:pPr>
              <a:endParaRPr sz="1400">
                <a:solidFill>
                  <a:schemeClr val="dk1"/>
                </a:solidFill>
                <a:latin typeface="Corbel"/>
                <a:ea typeface="Corbel"/>
                <a:cs typeface="Corbel"/>
                <a:sym typeface="Corbel"/>
              </a:endParaRPr>
            </a:p>
          </p:txBody>
        </p:sp>
        <p:sp>
          <p:nvSpPr>
            <p:cNvPr id="498" name="Google Shape;498;p71"/>
            <p:cNvSpPr txBox="1"/>
            <p:nvPr/>
          </p:nvSpPr>
          <p:spPr>
            <a:xfrm>
              <a:off x="1042528" y="2458578"/>
              <a:ext cx="1620300" cy="1620300"/>
            </a:xfrm>
            <a:prstGeom prst="rect">
              <a:avLst/>
            </a:prstGeom>
            <a:noFill/>
            <a:ln>
              <a:noFill/>
            </a:ln>
          </p:spPr>
          <p:txBody>
            <a:bodyPr spcFirstLastPara="1" wrap="square" lIns="74300" tIns="74300" rIns="74300" bIns="743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JM" sz="2000" b="0" i="0" u="none" strike="noStrike" cap="none">
                  <a:solidFill>
                    <a:schemeClr val="lt1"/>
                  </a:solidFill>
                  <a:latin typeface="Arial"/>
                  <a:ea typeface="Arial"/>
                  <a:cs typeface="Arial"/>
                  <a:sym typeface="Arial"/>
                </a:rPr>
                <a:t>Where will you sleep?</a:t>
              </a:r>
              <a:endParaRPr sz="1400">
                <a:solidFill>
                  <a:schemeClr val="dk1"/>
                </a:solidFill>
                <a:latin typeface="Corbel"/>
                <a:ea typeface="Corbel"/>
                <a:cs typeface="Corbel"/>
                <a:sym typeface="Corbel"/>
              </a:endParaRPr>
            </a:p>
          </p:txBody>
        </p:sp>
        <p:sp>
          <p:nvSpPr>
            <p:cNvPr id="499" name="Google Shape;499;p71"/>
            <p:cNvSpPr/>
            <p:nvPr/>
          </p:nvSpPr>
          <p:spPr>
            <a:xfrm>
              <a:off x="2888456" y="2370931"/>
              <a:ext cx="1795500" cy="1795500"/>
            </a:xfrm>
            <a:prstGeom prst="roundRect">
              <a:avLst>
                <a:gd name="adj" fmla="val 16667"/>
              </a:avLst>
            </a:prstGeom>
            <a:solidFill>
              <a:srgbClr val="9B8265"/>
            </a:solidFill>
            <a:ln w="254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spcBef>
                  <a:spcPts val="0"/>
                </a:spcBef>
                <a:spcAft>
                  <a:spcPts val="0"/>
                </a:spcAft>
                <a:buClr>
                  <a:schemeClr val="dk1"/>
                </a:buClr>
                <a:buSzPts val="1400"/>
                <a:buFont typeface="Corbel"/>
                <a:buNone/>
              </a:pPr>
              <a:endParaRPr sz="1400">
                <a:solidFill>
                  <a:schemeClr val="dk1"/>
                </a:solidFill>
                <a:latin typeface="Corbel"/>
                <a:ea typeface="Corbel"/>
                <a:cs typeface="Corbel"/>
                <a:sym typeface="Corbel"/>
              </a:endParaRPr>
            </a:p>
          </p:txBody>
        </p:sp>
        <p:sp>
          <p:nvSpPr>
            <p:cNvPr id="500" name="Google Shape;500;p71"/>
            <p:cNvSpPr txBox="1"/>
            <p:nvPr/>
          </p:nvSpPr>
          <p:spPr>
            <a:xfrm>
              <a:off x="2976103" y="2458578"/>
              <a:ext cx="1620300" cy="1620300"/>
            </a:xfrm>
            <a:prstGeom prst="rect">
              <a:avLst/>
            </a:prstGeom>
            <a:noFill/>
            <a:ln>
              <a:noFill/>
            </a:ln>
          </p:spPr>
          <p:txBody>
            <a:bodyPr spcFirstLastPara="1" wrap="square" lIns="74300" tIns="74300" rIns="74300" bIns="743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JM" sz="2000" b="0" i="0" u="none" strike="noStrike" cap="none">
                  <a:solidFill>
                    <a:schemeClr val="lt1"/>
                  </a:solidFill>
                  <a:latin typeface="Arial"/>
                  <a:ea typeface="Arial"/>
                  <a:cs typeface="Arial"/>
                  <a:sym typeface="Arial"/>
                </a:rPr>
                <a:t>What will you do during the day?</a:t>
              </a:r>
              <a:endParaRPr sz="1400">
                <a:solidFill>
                  <a:schemeClr val="dk1"/>
                </a:solidFill>
                <a:latin typeface="Corbel"/>
                <a:ea typeface="Corbel"/>
                <a:cs typeface="Corbel"/>
                <a:sym typeface="Corbe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72"/>
          <p:cNvSpPr txBox="1">
            <a:spLocks noGrp="1"/>
          </p:cNvSpPr>
          <p:nvPr>
            <p:ph type="title"/>
          </p:nvPr>
        </p:nvSpPr>
        <p:spPr>
          <a:xfrm>
            <a:off x="189689" y="632158"/>
            <a:ext cx="2210700" cy="25881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FF"/>
              </a:buClr>
              <a:buSzPts val="1800"/>
              <a:buNone/>
            </a:pPr>
            <a:r>
              <a:rPr lang="en-JM" sz="2800"/>
              <a:t>Importance of Employment</a:t>
            </a:r>
            <a:endParaRPr/>
          </a:p>
        </p:txBody>
      </p:sp>
      <p:sp>
        <p:nvSpPr>
          <p:cNvPr id="506" name="Google Shape;506;p72"/>
          <p:cNvSpPr txBox="1">
            <a:spLocks noGrp="1"/>
          </p:cNvSpPr>
          <p:nvPr>
            <p:ph type="body" idx="1"/>
          </p:nvPr>
        </p:nvSpPr>
        <p:spPr>
          <a:xfrm>
            <a:off x="2803726" y="914686"/>
            <a:ext cx="5486400" cy="2880600"/>
          </a:xfrm>
          <a:prstGeom prst="rect">
            <a:avLst/>
          </a:prstGeom>
          <a:noFill/>
          <a:ln>
            <a:noFill/>
          </a:ln>
        </p:spPr>
        <p:txBody>
          <a:bodyPr spcFirstLastPara="1" wrap="square" lIns="91425" tIns="45700" rIns="91425" bIns="45700" anchor="ctr" anchorCtr="0">
            <a:normAutofit fontScale="85000" lnSpcReduction="20000"/>
          </a:bodyPr>
          <a:lstStyle/>
          <a:p>
            <a:pPr marL="342900" lvl="0" indent="-240030" algn="l" rtl="0">
              <a:lnSpc>
                <a:spcPct val="100000"/>
              </a:lnSpc>
              <a:spcBef>
                <a:spcPts val="900"/>
              </a:spcBef>
              <a:spcAft>
                <a:spcPts val="0"/>
              </a:spcAft>
              <a:buClr>
                <a:srgbClr val="000000"/>
              </a:buClr>
              <a:buSzPct val="120000"/>
              <a:buChar char="●"/>
            </a:pPr>
            <a:r>
              <a:rPr lang="en-JM">
                <a:solidFill>
                  <a:srgbClr val="000000"/>
                </a:solidFill>
              </a:rPr>
              <a:t>For young adults, there is a continuum of experiences to increase awareness, start exploration, and begin to prepare for employment opportunities. </a:t>
            </a:r>
            <a:endParaRPr>
              <a:solidFill>
                <a:srgbClr val="000000"/>
              </a:solidFill>
            </a:endParaRPr>
          </a:p>
          <a:p>
            <a:pPr marL="342900" lvl="0" indent="-142875" algn="l" rtl="0">
              <a:lnSpc>
                <a:spcPct val="90000"/>
              </a:lnSpc>
              <a:spcBef>
                <a:spcPts val="900"/>
              </a:spcBef>
              <a:spcAft>
                <a:spcPts val="0"/>
              </a:spcAft>
              <a:buSzPct val="120000"/>
              <a:buNone/>
            </a:pPr>
            <a:endParaRPr>
              <a:solidFill>
                <a:srgbClr val="000000"/>
              </a:solidFill>
            </a:endParaRPr>
          </a:p>
          <a:p>
            <a:pPr marL="342900" lvl="0" indent="-240030" algn="l" rtl="0">
              <a:lnSpc>
                <a:spcPct val="100000"/>
              </a:lnSpc>
              <a:spcBef>
                <a:spcPts val="900"/>
              </a:spcBef>
              <a:spcAft>
                <a:spcPts val="0"/>
              </a:spcAft>
              <a:buClr>
                <a:srgbClr val="000000"/>
              </a:buClr>
              <a:buSzPct val="120000"/>
              <a:buChar char="●"/>
            </a:pPr>
            <a:r>
              <a:rPr lang="en-JM">
                <a:solidFill>
                  <a:srgbClr val="000000"/>
                </a:solidFill>
              </a:rPr>
              <a:t>Work- Based learning opportunities can range from job tours, to job shadowing, volunteering to paid work. These opportunities should be </a:t>
            </a:r>
            <a:r>
              <a:rPr lang="en-JM" u="sng">
                <a:solidFill>
                  <a:srgbClr val="000000"/>
                </a:solidFill>
              </a:rPr>
              <a:t>expanded into the community beyond the school building.</a:t>
            </a:r>
            <a:endParaRPr u="sng">
              <a:solidFill>
                <a:srgbClr val="000000"/>
              </a:solidFill>
            </a:endParaRPr>
          </a:p>
          <a:p>
            <a:pPr marL="0" lvl="0" indent="0" algn="l" rtl="0">
              <a:lnSpc>
                <a:spcPct val="90000"/>
              </a:lnSpc>
              <a:spcBef>
                <a:spcPts val="900"/>
              </a:spcBef>
              <a:spcAft>
                <a:spcPts val="0"/>
              </a:spcAft>
              <a:buNone/>
            </a:pPr>
            <a:endParaRPr u="sng">
              <a:solidFill>
                <a:srgbClr val="000000"/>
              </a:solidFill>
            </a:endParaRPr>
          </a:p>
          <a:p>
            <a:pPr marL="0" lvl="0" indent="0" algn="l" rtl="0">
              <a:lnSpc>
                <a:spcPct val="100000"/>
              </a:lnSpc>
              <a:spcBef>
                <a:spcPts val="900"/>
              </a:spcBef>
              <a:spcAft>
                <a:spcPts val="0"/>
              </a:spcAft>
              <a:buNone/>
            </a:pPr>
            <a:r>
              <a:rPr lang="en-JM" b="1">
                <a:solidFill>
                  <a:srgbClr val="000000"/>
                </a:solidFill>
              </a:rPr>
              <a:t>Work-Based learning experience:</a:t>
            </a:r>
            <a:r>
              <a:rPr lang="en-JM">
                <a:solidFill>
                  <a:srgbClr val="000000"/>
                </a:solidFill>
              </a:rPr>
              <a:t> </a:t>
            </a:r>
            <a:r>
              <a:rPr lang="en-JM" sz="1285">
                <a:solidFill>
                  <a:srgbClr val="333333"/>
                </a:solidFill>
                <a:highlight>
                  <a:srgbClr val="FFFFFF"/>
                </a:highlight>
                <a:latin typeface="Tahoma"/>
                <a:ea typeface="Tahoma"/>
                <a:cs typeface="Tahoma"/>
                <a:sym typeface="Tahoma"/>
              </a:rPr>
              <a:t>an educational approach or instructional methodology that uses the workplace or real work to provide students with the knowledge and skills that will help them connect school experiences to real-life work activities and future career opportunities.</a:t>
            </a:r>
            <a:endParaRPr sz="1735" u="sng">
              <a:solidFill>
                <a:srgbClr val="000000"/>
              </a:solidFill>
              <a:highlight>
                <a:srgbClr val="FFFFFF"/>
              </a:highlight>
              <a:latin typeface="Tahoma"/>
              <a:ea typeface="Tahoma"/>
              <a:cs typeface="Tahoma"/>
              <a:sym typeface="Tahoma"/>
            </a:endParaRPr>
          </a:p>
          <a:p>
            <a:pPr marL="0" lvl="0" indent="0" algn="l" rtl="0">
              <a:lnSpc>
                <a:spcPct val="100000"/>
              </a:lnSpc>
              <a:spcBef>
                <a:spcPts val="900"/>
              </a:spcBef>
              <a:spcAft>
                <a:spcPts val="0"/>
              </a:spcAft>
              <a:buNone/>
            </a:pPr>
            <a:r>
              <a:rPr lang="en-JM" sz="1382" u="sng">
                <a:solidFill>
                  <a:srgbClr val="000000"/>
                </a:solidFill>
              </a:rPr>
              <a:t>http://www.wintac.org/topic-areas/pre-employment-transition-services/overview/work-based-learning-experiences</a:t>
            </a:r>
            <a:endParaRPr sz="1382" u="sng">
              <a:solidFill>
                <a:srgbClr val="000000"/>
              </a:solidFill>
            </a:endParaRPr>
          </a:p>
        </p:txBody>
      </p:sp>
      <p:pic>
        <p:nvPicPr>
          <p:cNvPr id="507" name="Google Shape;507;p72">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4285075" y="3996721"/>
            <a:ext cx="2248000" cy="507784"/>
          </a:xfrm>
          <a:prstGeom prst="rect">
            <a:avLst/>
          </a:prstGeom>
          <a:noFill/>
          <a:ln>
            <a:noFill/>
          </a:ln>
        </p:spPr>
      </p:pic>
    </p:spTree>
  </p:cSld>
  <p:clrMapOvr>
    <a:masterClrMapping/>
  </p:clrMapOvr>
</p:sld>
</file>

<file path=ppt/theme/theme1.xml><?xml version="1.0" encoding="utf-8"?>
<a:theme xmlns:a="http://schemas.openxmlformats.org/drawingml/2006/main" name="Council_Template">
  <a:themeElements>
    <a:clrScheme name="Custom 1">
      <a:dk1>
        <a:srgbClr val="000000"/>
      </a:dk1>
      <a:lt1>
        <a:srgbClr val="FFFFFF"/>
      </a:lt1>
      <a:dk2>
        <a:srgbClr val="1F497D"/>
      </a:dk2>
      <a:lt2>
        <a:srgbClr val="EEECE1"/>
      </a:lt2>
      <a:accent1>
        <a:srgbClr val="1671BB"/>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2398</Words>
  <Application>Microsoft Office PowerPoint</Application>
  <PresentationFormat>On-screen Show (16:9)</PresentationFormat>
  <Paragraphs>362</Paragraphs>
  <Slides>35</Slides>
  <Notes>35</Notes>
  <HiddenSlides>0</HiddenSlides>
  <MMClips>0</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35</vt:i4>
      </vt:variant>
    </vt:vector>
  </HeadingPairs>
  <TitlesOfParts>
    <vt:vector size="52" baseType="lpstr">
      <vt:lpstr>Arial</vt:lpstr>
      <vt:lpstr>Trebuchet MS</vt:lpstr>
      <vt:lpstr>Corbel</vt:lpstr>
      <vt:lpstr>Merriweather</vt:lpstr>
      <vt:lpstr>Avenir</vt:lpstr>
      <vt:lpstr>Calibri</vt:lpstr>
      <vt:lpstr>Open Sans</vt:lpstr>
      <vt:lpstr>Noto Sans Symbols</vt:lpstr>
      <vt:lpstr>Roboto</vt:lpstr>
      <vt:lpstr>Helvetica Neue</vt:lpstr>
      <vt:lpstr>Tahoma</vt:lpstr>
      <vt:lpstr>Nunito</vt:lpstr>
      <vt:lpstr>Council_Template</vt:lpstr>
      <vt:lpstr>Frame</vt:lpstr>
      <vt:lpstr>Frame</vt:lpstr>
      <vt:lpstr>Shift</vt:lpstr>
      <vt:lpstr>Paradigm</vt:lpstr>
      <vt:lpstr>Increasing Access to WBL for students with disabilities</vt:lpstr>
      <vt:lpstr>Colorado Virtual Career Fair</vt:lpstr>
      <vt:lpstr>WBL Incubator Convening Save the Date, June 3-4, 2021</vt:lpstr>
      <vt:lpstr>Objective</vt:lpstr>
      <vt:lpstr>Who we are??</vt:lpstr>
      <vt:lpstr>TODAY’S OUTCOMES</vt:lpstr>
      <vt:lpstr>Importance of Employment  </vt:lpstr>
      <vt:lpstr>Creating a Vision and creating high expectations!</vt:lpstr>
      <vt:lpstr>Importance of Employment</vt:lpstr>
      <vt:lpstr>Importance of Employment</vt:lpstr>
      <vt:lpstr>Importance of Employment</vt:lpstr>
      <vt:lpstr>Goal: Continuum of supports, services, information to support young adults toward employment.    </vt:lpstr>
      <vt:lpstr>Colorado’s Work-based Learning Continuum</vt:lpstr>
      <vt:lpstr>Internal- beyond the classroom</vt:lpstr>
      <vt:lpstr>External partners and resources</vt:lpstr>
      <vt:lpstr>Division of Vocational Rehabilitation (DVR)</vt:lpstr>
      <vt:lpstr>Pre-Employment Transition Services</vt:lpstr>
      <vt:lpstr>Pre-Employment Transition Services</vt:lpstr>
      <vt:lpstr>Pre-Employment Transition Services</vt:lpstr>
      <vt:lpstr>Pre-Employment  Transition Services </vt:lpstr>
      <vt:lpstr>Increasing access</vt:lpstr>
      <vt:lpstr>Work - based Learning Partners:    Division of Voc Rehab (DVR) School to Work Alliance Program (SWAP)  Englewood High School (EHS)</vt:lpstr>
      <vt:lpstr>Examples</vt:lpstr>
      <vt:lpstr> </vt:lpstr>
      <vt:lpstr>PowerPoint Presentation</vt:lpstr>
      <vt:lpstr>Contact information:  Englewood</vt:lpstr>
      <vt:lpstr> Kacy Little Owl  Transition Coordinator  Joetta Vallejos-Forsyth SWAP Coordinator </vt:lpstr>
      <vt:lpstr>Benefits of Collaborating </vt:lpstr>
      <vt:lpstr>Providing Work Based Learning Opportunities</vt:lpstr>
      <vt:lpstr>Contact information:  Ft Lupton &amp; Keenesburg </vt:lpstr>
      <vt:lpstr>QUESTIONS?</vt:lpstr>
      <vt:lpstr>Additional Resources</vt:lpstr>
      <vt:lpstr>Punch Card and Survey</vt:lpstr>
      <vt:lpstr>Next Webinar</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Increasing Access to WBL for students with disabilities</dc:title>
  <cp:lastModifiedBy>Barczak, Alena</cp:lastModifiedBy>
  <cp:revision>3</cp:revision>
  <dcterms:modified xsi:type="dcterms:W3CDTF">2021-05-07T16:29:45Z</dcterms:modified>
</cp:coreProperties>
</file>