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6858000" type="screen4x3"/>
  <p:notesSz cx="6858000" cy="9144000"/>
  <p:embeddedFontLst>
    <p:embeddedFont>
      <p:font typeface="Maven Pro" panose="020B0604020202020204" charset="0"/>
      <p:regular r:id="rId41"/>
      <p:bold r:id="rId42"/>
    </p:embeddedFont>
    <p:embeddedFont>
      <p:font typeface="Nunito"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hkYvPpwOZ2OvRVbX+xezmcWEC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89C7E2-17C1-48D3-B30D-A10066363612}">
  <a:tblStyle styleId="{1589C7E2-17C1-48D3-B30D-A1006636361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inimized">
    <p:restoredLeft sz="0" autoAdjust="0"/>
    <p:restoredTop sz="0" autoAdjust="0"/>
  </p:normalViewPr>
  <p:slideViewPr>
    <p:cSldViewPr snapToGrid="0">
      <p:cViewPr>
        <p:scale>
          <a:sx n="51" d="100"/>
          <a:sy n="51" d="100"/>
        </p:scale>
        <p:origin x="3372"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71" name="Google Shape;57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2985b74d945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2985b74d945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2985b74d945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4dd7c37d4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24dd7c37d4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8e08852a05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28e08852a0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4dd7c37d44_1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24dd7c37d44_1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614d1829c9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2614d1829c9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g2614d1829c9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4dd7c37d44_1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24dd7c37d44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4dd7c37d44_1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24dd7c37d44_1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4dd7c37d44_1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24dd7c37d44_1_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24dd7c37d44_1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24dd7c37d44_1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2985b74d945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2985b74d945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g2985b74d945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Audiences to Consider: Unit Training on Oct 30, Office Hours Nov __, NPS Group Nov 16</a:t>
            </a:r>
            <a:endParaRPr/>
          </a:p>
          <a:p>
            <a:pPr marL="0" lvl="0" indent="0" algn="l" rtl="0">
              <a:lnSpc>
                <a:spcPct val="100000"/>
              </a:lnSpc>
              <a:spcBef>
                <a:spcPts val="0"/>
              </a:spcBef>
              <a:spcAft>
                <a:spcPts val="0"/>
              </a:spcAft>
              <a:buSzPts val="1400"/>
              <a:buNone/>
            </a:pPr>
            <a:r>
              <a:rPr lang="en-US"/>
              <a:t>Update Website to align with most recent guidance</a:t>
            </a:r>
            <a:endParaRPr/>
          </a:p>
        </p:txBody>
      </p:sp>
      <p:sp>
        <p:nvSpPr>
          <p:cNvPr id="578" name="Google Shape;578;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4dd7c37d44_1_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24dd7c37d44_1_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4dd7c37d44_1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24dd7c37d44_1_2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4dd7c37d44_1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24dd7c37d44_1_3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93059acd79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g293059acd79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985b74d945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985b74d945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g2985b74d945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4dd7c37d44_1_3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24dd7c37d44_1_3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4dd7c37d44_1_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24dd7c37d44_1_3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93059acd79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g293059acd79_1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4dd7c37d44_1_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24dd7c37d44_1_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4dd7c37d44_1_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g24dd7c37d44_1_3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9c1f4035e7_2_2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9c1f4035e7_2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g29c1f4035e7_2_2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93059acd79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7" name="Google Shape;777;g293059acd79_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93059acd79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293059acd79_1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985b74d945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2985b74d945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2985b74d945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4dd7c37d44_1_3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g24dd7c37d44_1_3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24dd7c37d44_1_4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24dd7c37d44_1_4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293059acd79_1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g293059acd79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6" name="Google Shape;816;g293059acd79_1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985b74d945_0_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985b74d945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g2985b74d945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3" name="Google Shape;83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4dd7c37d44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4dd7c37d44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94f6b2d5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294f6b2d5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985b74d945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2985b74d94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g2985b74d94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4dd7c37d44_1_3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4dd7c37d44_1_3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93059acd79_1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293059acd79_1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15"/>
          <p:cNvSpPr/>
          <p:nvPr/>
        </p:nvSpPr>
        <p:spPr>
          <a:xfrm>
            <a:off x="0" y="4675238"/>
            <a:ext cx="9144000" cy="2182761"/>
          </a:xfrm>
          <a:prstGeom prst="rect">
            <a:avLst/>
          </a:prstGeom>
          <a:gradFill>
            <a:gsLst>
              <a:gs pos="0">
                <a:schemeClr val="lt1"/>
              </a:gs>
              <a:gs pos="100000">
                <a:srgbClr val="FFC846">
                  <a:alpha val="49411"/>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p15"/>
          <p:cNvSpPr txBox="1">
            <a:spLocks noGrp="1"/>
          </p:cNvSpPr>
          <p:nvPr>
            <p:ph type="ctrTitle"/>
          </p:nvPr>
        </p:nvSpPr>
        <p:spPr>
          <a:xfrm>
            <a:off x="685800" y="3236239"/>
            <a:ext cx="7772400" cy="121658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5"/>
          <p:cNvSpPr txBox="1">
            <a:spLocks noGrp="1"/>
          </p:cNvSpPr>
          <p:nvPr>
            <p:ph type="subTitle" idx="1"/>
          </p:nvPr>
        </p:nvSpPr>
        <p:spPr>
          <a:xfrm>
            <a:off x="685800" y="5073444"/>
            <a:ext cx="7772400" cy="10659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15"/>
          <p:cNvPicPr preferRelativeResize="0"/>
          <p:nvPr/>
        </p:nvPicPr>
        <p:blipFill rotWithShape="1">
          <a:blip r:embed="rId2">
            <a:alphaModFix/>
          </a:blip>
          <a:srcRect/>
          <a:stretch/>
        </p:blipFill>
        <p:spPr>
          <a:xfrm>
            <a:off x="3165737" y="632706"/>
            <a:ext cx="2821173" cy="1762730"/>
          </a:xfrm>
          <a:prstGeom prst="rect">
            <a:avLst/>
          </a:prstGeom>
          <a:noFill/>
          <a:ln>
            <a:noFill/>
          </a:ln>
        </p:spPr>
      </p:pic>
      <p:cxnSp>
        <p:nvCxnSpPr>
          <p:cNvPr id="18" name="Google Shape;18;p15"/>
          <p:cNvCxnSpPr/>
          <p:nvPr/>
        </p:nvCxnSpPr>
        <p:spPr>
          <a:xfrm>
            <a:off x="685800" y="2772696"/>
            <a:ext cx="7801897" cy="0"/>
          </a:xfrm>
          <a:prstGeom prst="straightConnector1">
            <a:avLst/>
          </a:prstGeom>
          <a:noFill/>
          <a:ln w="19050" cap="flat" cmpd="sng">
            <a:solidFill>
              <a:srgbClr val="FFC846"/>
            </a:solidFill>
            <a:prstDash val="solid"/>
            <a:miter lim="800000"/>
            <a:headEnd type="none" w="sm" len="sm"/>
            <a:tailEnd type="none" w="sm" len="sm"/>
          </a:ln>
        </p:spPr>
      </p:cxnSp>
      <p:sp>
        <p:nvSpPr>
          <p:cNvPr id="19" name="Google Shape;19;p15"/>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31"/>
        <p:cNvGrpSpPr/>
        <p:nvPr/>
      </p:nvGrpSpPr>
      <p:grpSpPr>
        <a:xfrm>
          <a:off x="0" y="0"/>
          <a:ext cx="0" cy="0"/>
          <a:chOff x="0" y="0"/>
          <a:chExt cx="0" cy="0"/>
        </a:xfrm>
      </p:grpSpPr>
      <p:pic>
        <p:nvPicPr>
          <p:cNvPr id="232" name="Google Shape;232;p17"/>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233" name="Google Shape;233;p17"/>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17"/>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5" name="Google Shape;235;p17"/>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236" name="Google Shape;236;p17"/>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37" name="Google Shape;237;p17"/>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38"/>
        <p:cNvGrpSpPr/>
        <p:nvPr/>
      </p:nvGrpSpPr>
      <p:grpSpPr>
        <a:xfrm>
          <a:off x="0" y="0"/>
          <a:ext cx="0" cy="0"/>
          <a:chOff x="0" y="0"/>
          <a:chExt cx="0" cy="0"/>
        </a:xfrm>
      </p:grpSpPr>
      <p:pic>
        <p:nvPicPr>
          <p:cNvPr id="239" name="Google Shape;239;p18"/>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240" name="Google Shape;240;p18"/>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18"/>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2" name="Google Shape;242;p18"/>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243" name="Google Shape;243;p18"/>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44" name="Google Shape;244;p18"/>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45"/>
        <p:cNvGrpSpPr/>
        <p:nvPr/>
      </p:nvGrpSpPr>
      <p:grpSpPr>
        <a:xfrm>
          <a:off x="0" y="0"/>
          <a:ext cx="0" cy="0"/>
          <a:chOff x="0" y="0"/>
          <a:chExt cx="0" cy="0"/>
        </a:xfrm>
      </p:grpSpPr>
      <p:pic>
        <p:nvPicPr>
          <p:cNvPr id="246" name="Google Shape;246;p19"/>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247" name="Google Shape;247;p19"/>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19"/>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9" name="Google Shape;249;p19"/>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250" name="Google Shape;250;p19"/>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51" name="Google Shape;251;p19"/>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252"/>
        <p:cNvGrpSpPr/>
        <p:nvPr/>
      </p:nvGrpSpPr>
      <p:grpSpPr>
        <a:xfrm>
          <a:off x="0" y="0"/>
          <a:ext cx="0" cy="0"/>
          <a:chOff x="0" y="0"/>
          <a:chExt cx="0" cy="0"/>
        </a:xfrm>
      </p:grpSpPr>
      <p:pic>
        <p:nvPicPr>
          <p:cNvPr id="253" name="Google Shape;253;p20"/>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254" name="Google Shape;254;p20"/>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20"/>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6" name="Google Shape;256;p20"/>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257" name="Google Shape;257;p20"/>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58" name="Google Shape;258;p20"/>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59"/>
        <p:cNvGrpSpPr/>
        <p:nvPr/>
      </p:nvGrpSpPr>
      <p:grpSpPr>
        <a:xfrm>
          <a:off x="0" y="0"/>
          <a:ext cx="0" cy="0"/>
          <a:chOff x="0" y="0"/>
          <a:chExt cx="0" cy="0"/>
        </a:xfrm>
      </p:grpSpPr>
      <p:pic>
        <p:nvPicPr>
          <p:cNvPr id="260" name="Google Shape;260;p21"/>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261" name="Google Shape;261;p21"/>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21"/>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3" name="Google Shape;263;p21"/>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264" name="Google Shape;264;p21"/>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65" name="Google Shape;265;p21"/>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66"/>
        <p:cNvGrpSpPr/>
        <p:nvPr/>
      </p:nvGrpSpPr>
      <p:grpSpPr>
        <a:xfrm>
          <a:off x="0" y="0"/>
          <a:ext cx="0" cy="0"/>
          <a:chOff x="0" y="0"/>
          <a:chExt cx="0" cy="0"/>
        </a:xfrm>
      </p:grpSpPr>
      <p:pic>
        <p:nvPicPr>
          <p:cNvPr id="267" name="Google Shape;267;p22"/>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268" name="Google Shape;268;p22"/>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22"/>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0" name="Google Shape;270;p22"/>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271" name="Google Shape;271;p22"/>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72" name="Google Shape;272;p22"/>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3"/>
        <p:cNvGrpSpPr/>
        <p:nvPr/>
      </p:nvGrpSpPr>
      <p:grpSpPr>
        <a:xfrm>
          <a:off x="0" y="0"/>
          <a:ext cx="0" cy="0"/>
          <a:chOff x="0" y="0"/>
          <a:chExt cx="0" cy="0"/>
        </a:xfrm>
      </p:grpSpPr>
      <p:sp>
        <p:nvSpPr>
          <p:cNvPr id="274" name="Google Shape;274;p23"/>
          <p:cNvSpPr txBox="1">
            <a:spLocks noGrp="1"/>
          </p:cNvSpPr>
          <p:nvPr>
            <p:ph type="body" idx="1"/>
          </p:nvPr>
        </p:nvSpPr>
        <p:spPr>
          <a:xfrm>
            <a:off x="628650" y="1463040"/>
            <a:ext cx="3886200" cy="458379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23"/>
          <p:cNvSpPr txBox="1">
            <a:spLocks noGrp="1"/>
          </p:cNvSpPr>
          <p:nvPr>
            <p:ph type="body" idx="2"/>
          </p:nvPr>
        </p:nvSpPr>
        <p:spPr>
          <a:xfrm>
            <a:off x="4629150" y="1463040"/>
            <a:ext cx="3886200" cy="458379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6" name="Google Shape;276;p23"/>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277" name="Google Shape;277;p23"/>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78" name="Google Shape;278;p23"/>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279" name="Google Shape;279;p23"/>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80"/>
        <p:cNvGrpSpPr/>
        <p:nvPr/>
      </p:nvGrpSpPr>
      <p:grpSpPr>
        <a:xfrm>
          <a:off x="0" y="0"/>
          <a:ext cx="0" cy="0"/>
          <a:chOff x="0" y="0"/>
          <a:chExt cx="0" cy="0"/>
        </a:xfrm>
      </p:grpSpPr>
      <p:sp>
        <p:nvSpPr>
          <p:cNvPr id="281" name="Google Shape;281;p24"/>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82" name="Google Shape;282;p24"/>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3"/>
        <p:cNvGrpSpPr/>
        <p:nvPr/>
      </p:nvGrpSpPr>
      <p:grpSpPr>
        <a:xfrm>
          <a:off x="0" y="0"/>
          <a:ext cx="0" cy="0"/>
          <a:chOff x="0" y="0"/>
          <a:chExt cx="0" cy="0"/>
        </a:xfrm>
      </p:grpSpPr>
      <p:sp>
        <p:nvSpPr>
          <p:cNvPr id="284" name="Google Shape;284;p25"/>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85"/>
        <p:cNvGrpSpPr/>
        <p:nvPr/>
      </p:nvGrpSpPr>
      <p:grpSpPr>
        <a:xfrm>
          <a:off x="0" y="0"/>
          <a:ext cx="0" cy="0"/>
          <a:chOff x="0" y="0"/>
          <a:chExt cx="0" cy="0"/>
        </a:xfrm>
      </p:grpSpPr>
      <p:pic>
        <p:nvPicPr>
          <p:cNvPr id="286" name="Google Shape;286;p27"/>
          <p:cNvPicPr preferRelativeResize="0"/>
          <p:nvPr/>
        </p:nvPicPr>
        <p:blipFill rotWithShape="1">
          <a:blip r:embed="rId2">
            <a:alphaModFix/>
          </a:blip>
          <a:srcRect/>
          <a:stretch/>
        </p:blipFill>
        <p:spPr>
          <a:xfrm>
            <a:off x="0" y="0"/>
            <a:ext cx="9143999" cy="6857999"/>
          </a:xfrm>
          <a:prstGeom prst="rect">
            <a:avLst/>
          </a:prstGeom>
          <a:noFill/>
          <a:ln>
            <a:noFill/>
          </a:ln>
        </p:spPr>
      </p:pic>
      <p:sp>
        <p:nvSpPr>
          <p:cNvPr id="287" name="Google Shape;287;p27"/>
          <p:cNvSpPr txBox="1">
            <a:spLocks noGrp="1"/>
          </p:cNvSpPr>
          <p:nvPr>
            <p:ph type="ctrTitle"/>
          </p:nvPr>
        </p:nvSpPr>
        <p:spPr>
          <a:xfrm>
            <a:off x="685800" y="2595716"/>
            <a:ext cx="77724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27"/>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pic>
        <p:nvPicPr>
          <p:cNvPr id="21" name="Google Shape;21;p16"/>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22" name="Google Shape;22;p16"/>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16"/>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25" name="Google Shape;25;p16"/>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3"/>
        <p:cNvGrpSpPr/>
        <p:nvPr/>
      </p:nvGrpSpPr>
      <p:grpSpPr>
        <a:xfrm>
          <a:off x="0" y="0"/>
          <a:ext cx="0" cy="0"/>
          <a:chOff x="0" y="0"/>
          <a:chExt cx="0" cy="0"/>
        </a:xfrm>
      </p:grpSpPr>
      <p:sp>
        <p:nvSpPr>
          <p:cNvPr id="294" name="Google Shape;294;g29c1f4035e7_2_4"/>
          <p:cNvSpPr/>
          <p:nvPr/>
        </p:nvSpPr>
        <p:spPr>
          <a:xfrm>
            <a:off x="0" y="4675238"/>
            <a:ext cx="9144000" cy="2182761"/>
          </a:xfrm>
          <a:prstGeom prst="rect">
            <a:avLst/>
          </a:prstGeom>
          <a:gradFill>
            <a:gsLst>
              <a:gs pos="0">
                <a:schemeClr val="lt1"/>
              </a:gs>
              <a:gs pos="100000">
                <a:srgbClr val="FFC846">
                  <a:alpha val="49019"/>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g29c1f4035e7_2_4"/>
          <p:cNvSpPr txBox="1">
            <a:spLocks noGrp="1"/>
          </p:cNvSpPr>
          <p:nvPr>
            <p:ph type="ctrTitle"/>
          </p:nvPr>
        </p:nvSpPr>
        <p:spPr>
          <a:xfrm>
            <a:off x="685800" y="3236239"/>
            <a:ext cx="7772400" cy="121658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g29c1f4035e7_2_4"/>
          <p:cNvSpPr txBox="1">
            <a:spLocks noGrp="1"/>
          </p:cNvSpPr>
          <p:nvPr>
            <p:ph type="subTitle" idx="1"/>
          </p:nvPr>
        </p:nvSpPr>
        <p:spPr>
          <a:xfrm>
            <a:off x="685800" y="5073444"/>
            <a:ext cx="7772400" cy="10659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97" name="Google Shape;297;g29c1f4035e7_2_4"/>
          <p:cNvPicPr preferRelativeResize="0"/>
          <p:nvPr/>
        </p:nvPicPr>
        <p:blipFill rotWithShape="1">
          <a:blip r:embed="rId2">
            <a:alphaModFix/>
          </a:blip>
          <a:srcRect/>
          <a:stretch/>
        </p:blipFill>
        <p:spPr>
          <a:xfrm>
            <a:off x="3165737" y="632706"/>
            <a:ext cx="2821173" cy="1762730"/>
          </a:xfrm>
          <a:prstGeom prst="rect">
            <a:avLst/>
          </a:prstGeom>
          <a:noFill/>
          <a:ln>
            <a:noFill/>
          </a:ln>
        </p:spPr>
      </p:pic>
      <p:cxnSp>
        <p:nvCxnSpPr>
          <p:cNvPr id="298" name="Google Shape;298;g29c1f4035e7_2_4"/>
          <p:cNvCxnSpPr/>
          <p:nvPr/>
        </p:nvCxnSpPr>
        <p:spPr>
          <a:xfrm>
            <a:off x="685800" y="2772696"/>
            <a:ext cx="7801897" cy="0"/>
          </a:xfrm>
          <a:prstGeom prst="straightConnector1">
            <a:avLst/>
          </a:prstGeom>
          <a:noFill/>
          <a:ln w="19050" cap="flat" cmpd="sng">
            <a:solidFill>
              <a:srgbClr val="FFC846"/>
            </a:solidFill>
            <a:prstDash val="solid"/>
            <a:miter lim="800000"/>
            <a:headEnd type="none" w="sm" len="sm"/>
            <a:tailEnd type="none" w="sm" len="sm"/>
          </a:ln>
        </p:spPr>
      </p:cxnSp>
      <p:sp>
        <p:nvSpPr>
          <p:cNvPr id="299" name="Google Shape;299;g29c1f4035e7_2_4"/>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0"/>
        <p:cNvGrpSpPr/>
        <p:nvPr/>
      </p:nvGrpSpPr>
      <p:grpSpPr>
        <a:xfrm>
          <a:off x="0" y="0"/>
          <a:ext cx="0" cy="0"/>
          <a:chOff x="0" y="0"/>
          <a:chExt cx="0" cy="0"/>
        </a:xfrm>
      </p:grpSpPr>
      <p:pic>
        <p:nvPicPr>
          <p:cNvPr id="301" name="Google Shape;301;g29c1f4035e7_2_11"/>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302" name="Google Shape;302;g29c1f4035e7_2_11"/>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g29c1f4035e7_2_11"/>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4" name="Google Shape;304;g29c1f4035e7_2_11"/>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305" name="Google Shape;305;g29c1f4035e7_2_11"/>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06"/>
        <p:cNvGrpSpPr/>
        <p:nvPr/>
      </p:nvGrpSpPr>
      <p:grpSpPr>
        <a:xfrm>
          <a:off x="0" y="0"/>
          <a:ext cx="0" cy="0"/>
          <a:chOff x="0" y="0"/>
          <a:chExt cx="0" cy="0"/>
        </a:xfrm>
      </p:grpSpPr>
      <p:grpSp>
        <p:nvGrpSpPr>
          <p:cNvPr id="307" name="Google Shape;307;g29c1f4035e7_2_17"/>
          <p:cNvGrpSpPr/>
          <p:nvPr/>
        </p:nvGrpSpPr>
        <p:grpSpPr>
          <a:xfrm>
            <a:off x="146769" y="4541"/>
            <a:ext cx="1233214" cy="1846047"/>
            <a:chOff x="146769" y="3406"/>
            <a:chExt cx="1233214" cy="1384535"/>
          </a:xfrm>
        </p:grpSpPr>
        <p:grpSp>
          <p:nvGrpSpPr>
            <p:cNvPr id="308" name="Google Shape;308;g29c1f4035e7_2_17"/>
            <p:cNvGrpSpPr/>
            <p:nvPr/>
          </p:nvGrpSpPr>
          <p:grpSpPr>
            <a:xfrm>
              <a:off x="1063183" y="3406"/>
              <a:ext cx="316800" cy="688513"/>
              <a:chOff x="1063183" y="3406"/>
              <a:chExt cx="316800" cy="688513"/>
            </a:xfrm>
          </p:grpSpPr>
          <p:sp>
            <p:nvSpPr>
              <p:cNvPr id="309" name="Google Shape;309;g29c1f4035e7_2_17"/>
              <p:cNvSpPr/>
              <p:nvPr/>
            </p:nvSpPr>
            <p:spPr>
              <a:xfrm rot="10800000">
                <a:off x="1063183" y="3419"/>
                <a:ext cx="316800" cy="688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29c1f4035e7_2_17"/>
              <p:cNvSpPr/>
              <p:nvPr/>
            </p:nvSpPr>
            <p:spPr>
              <a:xfrm rot="10800000">
                <a:off x="1063183" y="3406"/>
                <a:ext cx="316800" cy="340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1" name="Google Shape;311;g29c1f4035e7_2_17"/>
            <p:cNvGrpSpPr/>
            <p:nvPr/>
          </p:nvGrpSpPr>
          <p:grpSpPr>
            <a:xfrm>
              <a:off x="604976" y="3406"/>
              <a:ext cx="316800" cy="1036524"/>
              <a:chOff x="604976" y="3406"/>
              <a:chExt cx="316800" cy="1036524"/>
            </a:xfrm>
          </p:grpSpPr>
          <p:sp>
            <p:nvSpPr>
              <p:cNvPr id="312" name="Google Shape;312;g29c1f4035e7_2_17"/>
              <p:cNvSpPr/>
              <p:nvPr/>
            </p:nvSpPr>
            <p:spPr>
              <a:xfrm rot="10800000">
                <a:off x="604976" y="3419"/>
                <a:ext cx="316800" cy="688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29c1f4035e7_2_17"/>
              <p:cNvSpPr/>
              <p:nvPr/>
            </p:nvSpPr>
            <p:spPr>
              <a:xfrm rot="10800000">
                <a:off x="604976" y="3430"/>
                <a:ext cx="316800" cy="1036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29c1f4035e7_2_17"/>
              <p:cNvSpPr/>
              <p:nvPr/>
            </p:nvSpPr>
            <p:spPr>
              <a:xfrm rot="10800000">
                <a:off x="604976" y="3406"/>
                <a:ext cx="316800" cy="340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5" name="Google Shape;315;g29c1f4035e7_2_17"/>
            <p:cNvGrpSpPr/>
            <p:nvPr/>
          </p:nvGrpSpPr>
          <p:grpSpPr>
            <a:xfrm>
              <a:off x="146769" y="3406"/>
              <a:ext cx="316800" cy="1384535"/>
              <a:chOff x="146769" y="3406"/>
              <a:chExt cx="316800" cy="1384535"/>
            </a:xfrm>
          </p:grpSpPr>
          <p:sp>
            <p:nvSpPr>
              <p:cNvPr id="316" name="Google Shape;316;g29c1f4035e7_2_17"/>
              <p:cNvSpPr/>
              <p:nvPr/>
            </p:nvSpPr>
            <p:spPr>
              <a:xfrm rot="10800000">
                <a:off x="146769" y="3419"/>
                <a:ext cx="316800" cy="688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29c1f4035e7_2_17"/>
              <p:cNvSpPr/>
              <p:nvPr/>
            </p:nvSpPr>
            <p:spPr>
              <a:xfrm rot="10800000">
                <a:off x="146769" y="3441"/>
                <a:ext cx="316800" cy="1384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29c1f4035e7_2_17"/>
              <p:cNvSpPr/>
              <p:nvPr/>
            </p:nvSpPr>
            <p:spPr>
              <a:xfrm rot="10800000">
                <a:off x="146769" y="3430"/>
                <a:ext cx="316800" cy="1036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29c1f4035e7_2_17"/>
              <p:cNvSpPr/>
              <p:nvPr/>
            </p:nvSpPr>
            <p:spPr>
              <a:xfrm rot="10800000">
                <a:off x="146769" y="3406"/>
                <a:ext cx="316800" cy="340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320" name="Google Shape;320;g29c1f4035e7_2_17"/>
          <p:cNvGrpSpPr/>
          <p:nvPr/>
        </p:nvGrpSpPr>
        <p:grpSpPr>
          <a:xfrm>
            <a:off x="6775084" y="3872011"/>
            <a:ext cx="2186147" cy="2986000"/>
            <a:chOff x="6775084" y="2904008"/>
            <a:chExt cx="2186147" cy="2239500"/>
          </a:xfrm>
        </p:grpSpPr>
        <p:grpSp>
          <p:nvGrpSpPr>
            <p:cNvPr id="321" name="Google Shape;321;g29c1f4035e7_2_17"/>
            <p:cNvGrpSpPr/>
            <p:nvPr/>
          </p:nvGrpSpPr>
          <p:grpSpPr>
            <a:xfrm>
              <a:off x="6775084" y="4253708"/>
              <a:ext cx="409500" cy="889800"/>
              <a:chOff x="6775084" y="4253708"/>
              <a:chExt cx="409500" cy="889800"/>
            </a:xfrm>
          </p:grpSpPr>
          <p:sp>
            <p:nvSpPr>
              <p:cNvPr id="322" name="Google Shape;322;g29c1f4035e7_2_17"/>
              <p:cNvSpPr/>
              <p:nvPr/>
            </p:nvSpPr>
            <p:spPr>
              <a:xfrm>
                <a:off x="6775084" y="4253708"/>
                <a:ext cx="409500" cy="8898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29c1f4035e7_2_17"/>
              <p:cNvSpPr/>
              <p:nvPr/>
            </p:nvSpPr>
            <p:spPr>
              <a:xfrm>
                <a:off x="6775084" y="4703408"/>
                <a:ext cx="409500" cy="4401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4" name="Google Shape;324;g29c1f4035e7_2_17"/>
            <p:cNvGrpSpPr/>
            <p:nvPr/>
          </p:nvGrpSpPr>
          <p:grpSpPr>
            <a:xfrm>
              <a:off x="7367299" y="3804008"/>
              <a:ext cx="409500" cy="1339500"/>
              <a:chOff x="7367299" y="3804008"/>
              <a:chExt cx="409500" cy="1339500"/>
            </a:xfrm>
          </p:grpSpPr>
          <p:sp>
            <p:nvSpPr>
              <p:cNvPr id="325" name="Google Shape;325;g29c1f4035e7_2_17"/>
              <p:cNvSpPr/>
              <p:nvPr/>
            </p:nvSpPr>
            <p:spPr>
              <a:xfrm>
                <a:off x="7367299" y="4253708"/>
                <a:ext cx="409500" cy="8898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29c1f4035e7_2_17"/>
              <p:cNvSpPr/>
              <p:nvPr/>
            </p:nvSpPr>
            <p:spPr>
              <a:xfrm>
                <a:off x="7367299" y="3804008"/>
                <a:ext cx="409500" cy="1339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g29c1f4035e7_2_17"/>
              <p:cNvSpPr/>
              <p:nvPr/>
            </p:nvSpPr>
            <p:spPr>
              <a:xfrm>
                <a:off x="7367299" y="4703408"/>
                <a:ext cx="409500" cy="4401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8" name="Google Shape;328;g29c1f4035e7_2_17"/>
            <p:cNvGrpSpPr/>
            <p:nvPr/>
          </p:nvGrpSpPr>
          <p:grpSpPr>
            <a:xfrm>
              <a:off x="7959516" y="3354008"/>
              <a:ext cx="409500" cy="1789500"/>
              <a:chOff x="7959516" y="3354008"/>
              <a:chExt cx="409500" cy="1789500"/>
            </a:xfrm>
          </p:grpSpPr>
          <p:sp>
            <p:nvSpPr>
              <p:cNvPr id="329" name="Google Shape;329;g29c1f4035e7_2_17"/>
              <p:cNvSpPr/>
              <p:nvPr/>
            </p:nvSpPr>
            <p:spPr>
              <a:xfrm>
                <a:off x="7959516" y="4253708"/>
                <a:ext cx="409500" cy="8898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g29c1f4035e7_2_17"/>
              <p:cNvSpPr/>
              <p:nvPr/>
            </p:nvSpPr>
            <p:spPr>
              <a:xfrm>
                <a:off x="7959516" y="3354008"/>
                <a:ext cx="409500" cy="1789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29c1f4035e7_2_17"/>
              <p:cNvSpPr/>
              <p:nvPr/>
            </p:nvSpPr>
            <p:spPr>
              <a:xfrm>
                <a:off x="7959516" y="3804008"/>
                <a:ext cx="409500" cy="1339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g29c1f4035e7_2_17"/>
              <p:cNvSpPr/>
              <p:nvPr/>
            </p:nvSpPr>
            <p:spPr>
              <a:xfrm>
                <a:off x="7959516" y="4703408"/>
                <a:ext cx="409500" cy="4401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3" name="Google Shape;333;g29c1f4035e7_2_17"/>
            <p:cNvGrpSpPr/>
            <p:nvPr/>
          </p:nvGrpSpPr>
          <p:grpSpPr>
            <a:xfrm>
              <a:off x="8551731" y="2904008"/>
              <a:ext cx="409500" cy="2239500"/>
              <a:chOff x="8551731" y="2904008"/>
              <a:chExt cx="409500" cy="2239500"/>
            </a:xfrm>
          </p:grpSpPr>
          <p:sp>
            <p:nvSpPr>
              <p:cNvPr id="334" name="Google Shape;334;g29c1f4035e7_2_17"/>
              <p:cNvSpPr/>
              <p:nvPr/>
            </p:nvSpPr>
            <p:spPr>
              <a:xfrm>
                <a:off x="8551731" y="4253708"/>
                <a:ext cx="409500" cy="8898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29c1f4035e7_2_17"/>
              <p:cNvSpPr/>
              <p:nvPr/>
            </p:nvSpPr>
            <p:spPr>
              <a:xfrm>
                <a:off x="8551731" y="3354008"/>
                <a:ext cx="409500" cy="1789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g29c1f4035e7_2_17"/>
              <p:cNvSpPr/>
              <p:nvPr/>
            </p:nvSpPr>
            <p:spPr>
              <a:xfrm>
                <a:off x="8551731" y="3804008"/>
                <a:ext cx="409500" cy="1339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29c1f4035e7_2_17"/>
              <p:cNvSpPr/>
              <p:nvPr/>
            </p:nvSpPr>
            <p:spPr>
              <a:xfrm>
                <a:off x="8551731" y="2904008"/>
                <a:ext cx="409500" cy="22395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29c1f4035e7_2_17"/>
              <p:cNvSpPr/>
              <p:nvPr/>
            </p:nvSpPr>
            <p:spPr>
              <a:xfrm>
                <a:off x="8551731" y="4703408"/>
                <a:ext cx="409500" cy="4401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339" name="Google Shape;339;g29c1f4035e7_2_17"/>
          <p:cNvSpPr txBox="1">
            <a:spLocks noGrp="1"/>
          </p:cNvSpPr>
          <p:nvPr>
            <p:ph type="title"/>
          </p:nvPr>
        </p:nvSpPr>
        <p:spPr>
          <a:xfrm>
            <a:off x="824000" y="2151767"/>
            <a:ext cx="5857800" cy="2497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340" name="Google Shape;340;g29c1f4035e7_2_17"/>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41"/>
        <p:cNvGrpSpPr/>
        <p:nvPr/>
      </p:nvGrpSpPr>
      <p:grpSpPr>
        <a:xfrm>
          <a:off x="0" y="0"/>
          <a:ext cx="0" cy="0"/>
          <a:chOff x="0" y="0"/>
          <a:chExt cx="0" cy="0"/>
        </a:xfrm>
      </p:grpSpPr>
      <p:pic>
        <p:nvPicPr>
          <p:cNvPr id="342" name="Google Shape;342;g29c1f4035e7_2_52"/>
          <p:cNvPicPr preferRelativeResize="0"/>
          <p:nvPr/>
        </p:nvPicPr>
        <p:blipFill rotWithShape="1">
          <a:blip r:embed="rId2">
            <a:alphaModFix/>
          </a:blip>
          <a:srcRect/>
          <a:stretch/>
        </p:blipFill>
        <p:spPr>
          <a:xfrm>
            <a:off x="0" y="0"/>
            <a:ext cx="9144000" cy="6857999"/>
          </a:xfrm>
          <a:prstGeom prst="rect">
            <a:avLst/>
          </a:prstGeom>
          <a:noFill/>
          <a:ln>
            <a:noFill/>
          </a:ln>
        </p:spPr>
      </p:pic>
      <p:sp>
        <p:nvSpPr>
          <p:cNvPr id="343" name="Google Shape;343;g29c1f4035e7_2_52"/>
          <p:cNvSpPr txBox="1">
            <a:spLocks noGrp="1"/>
          </p:cNvSpPr>
          <p:nvPr>
            <p:ph type="ctrTitle"/>
          </p:nvPr>
        </p:nvSpPr>
        <p:spPr>
          <a:xfrm>
            <a:off x="685800" y="2595716"/>
            <a:ext cx="77724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4" name="Google Shape;344;g29c1f4035e7_2_52"/>
          <p:cNvSpPr txBox="1">
            <a:spLocks noGrp="1"/>
          </p:cNvSpPr>
          <p:nvPr>
            <p:ph type="sldNum" idx="12"/>
          </p:nvPr>
        </p:nvSpPr>
        <p:spPr>
          <a:xfrm>
            <a:off x="215697"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345"/>
        <p:cNvGrpSpPr/>
        <p:nvPr/>
      </p:nvGrpSpPr>
      <p:grpSpPr>
        <a:xfrm>
          <a:off x="0" y="0"/>
          <a:ext cx="0" cy="0"/>
          <a:chOff x="0" y="0"/>
          <a:chExt cx="0" cy="0"/>
        </a:xfrm>
      </p:grpSpPr>
      <p:grpSp>
        <p:nvGrpSpPr>
          <p:cNvPr id="346" name="Google Shape;346;g29c1f4035e7_2_56"/>
          <p:cNvGrpSpPr/>
          <p:nvPr/>
        </p:nvGrpSpPr>
        <p:grpSpPr>
          <a:xfrm>
            <a:off x="52" y="5465600"/>
            <a:ext cx="9144036" cy="1392400"/>
            <a:chOff x="52" y="4099200"/>
            <a:chExt cx="9144036" cy="1044300"/>
          </a:xfrm>
        </p:grpSpPr>
        <p:grpSp>
          <p:nvGrpSpPr>
            <p:cNvPr id="347" name="Google Shape;347;g29c1f4035e7_2_56"/>
            <p:cNvGrpSpPr/>
            <p:nvPr/>
          </p:nvGrpSpPr>
          <p:grpSpPr>
            <a:xfrm>
              <a:off x="52" y="4309200"/>
              <a:ext cx="231622" cy="834300"/>
              <a:chOff x="2688737" y="4301380"/>
              <a:chExt cx="231900" cy="834300"/>
            </a:xfrm>
          </p:grpSpPr>
          <p:sp>
            <p:nvSpPr>
              <p:cNvPr id="348" name="Google Shape;348;g29c1f4035e7_2_56"/>
              <p:cNvSpPr/>
              <p:nvPr/>
            </p:nvSpPr>
            <p:spPr>
              <a:xfrm flipH="1">
                <a:off x="2688737" y="4720780"/>
                <a:ext cx="2319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9c1f4035e7_2_56"/>
              <p:cNvSpPr/>
              <p:nvPr/>
            </p:nvSpPr>
            <p:spPr>
              <a:xfrm flipH="1">
                <a:off x="2688737" y="4301380"/>
                <a:ext cx="2319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9c1f4035e7_2_56"/>
              <p:cNvSpPr/>
              <p:nvPr/>
            </p:nvSpPr>
            <p:spPr>
              <a:xfrm flipH="1">
                <a:off x="2688737" y="4511080"/>
                <a:ext cx="2319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29c1f4035e7_2_56"/>
              <p:cNvSpPr/>
              <p:nvPr/>
            </p:nvSpPr>
            <p:spPr>
              <a:xfrm flipH="1">
                <a:off x="2688737" y="4930480"/>
                <a:ext cx="2319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2" name="Google Shape;352;g29c1f4035e7_2_56"/>
            <p:cNvGrpSpPr/>
            <p:nvPr/>
          </p:nvGrpSpPr>
          <p:grpSpPr>
            <a:xfrm>
              <a:off x="371406" y="4099200"/>
              <a:ext cx="231622" cy="1044300"/>
              <a:chOff x="2688737" y="4091380"/>
              <a:chExt cx="231900" cy="1044300"/>
            </a:xfrm>
          </p:grpSpPr>
          <p:sp>
            <p:nvSpPr>
              <p:cNvPr id="353" name="Google Shape;353;g29c1f4035e7_2_56"/>
              <p:cNvSpPr/>
              <p:nvPr/>
            </p:nvSpPr>
            <p:spPr>
              <a:xfrm flipH="1">
                <a:off x="2688737" y="4720780"/>
                <a:ext cx="2319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29c1f4035e7_2_56"/>
              <p:cNvSpPr/>
              <p:nvPr/>
            </p:nvSpPr>
            <p:spPr>
              <a:xfrm flipH="1">
                <a:off x="2688737" y="4301380"/>
                <a:ext cx="2319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29c1f4035e7_2_56"/>
              <p:cNvSpPr/>
              <p:nvPr/>
            </p:nvSpPr>
            <p:spPr>
              <a:xfrm flipH="1">
                <a:off x="2688737" y="4511080"/>
                <a:ext cx="2319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29c1f4035e7_2_56"/>
              <p:cNvSpPr/>
              <p:nvPr/>
            </p:nvSpPr>
            <p:spPr>
              <a:xfrm flipH="1">
                <a:off x="2688737" y="4091380"/>
                <a:ext cx="231900" cy="104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29c1f4035e7_2_56"/>
              <p:cNvSpPr/>
              <p:nvPr/>
            </p:nvSpPr>
            <p:spPr>
              <a:xfrm flipH="1">
                <a:off x="2688737" y="4930480"/>
                <a:ext cx="2319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8" name="Google Shape;358;g29c1f4035e7_2_56"/>
            <p:cNvGrpSpPr/>
            <p:nvPr/>
          </p:nvGrpSpPr>
          <p:grpSpPr>
            <a:xfrm>
              <a:off x="742761" y="4309200"/>
              <a:ext cx="231622" cy="834300"/>
              <a:chOff x="2688737" y="4301380"/>
              <a:chExt cx="231900" cy="834300"/>
            </a:xfrm>
          </p:grpSpPr>
          <p:sp>
            <p:nvSpPr>
              <p:cNvPr id="359" name="Google Shape;359;g29c1f4035e7_2_56"/>
              <p:cNvSpPr/>
              <p:nvPr/>
            </p:nvSpPr>
            <p:spPr>
              <a:xfrm flipH="1">
                <a:off x="2688737" y="4720780"/>
                <a:ext cx="2319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29c1f4035e7_2_56"/>
              <p:cNvSpPr/>
              <p:nvPr/>
            </p:nvSpPr>
            <p:spPr>
              <a:xfrm flipH="1">
                <a:off x="2688737" y="4301380"/>
                <a:ext cx="2319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29c1f4035e7_2_56"/>
              <p:cNvSpPr/>
              <p:nvPr/>
            </p:nvSpPr>
            <p:spPr>
              <a:xfrm flipH="1">
                <a:off x="2688737" y="4511080"/>
                <a:ext cx="2319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29c1f4035e7_2_56"/>
              <p:cNvSpPr/>
              <p:nvPr/>
            </p:nvSpPr>
            <p:spPr>
              <a:xfrm flipH="1">
                <a:off x="2688737" y="4930480"/>
                <a:ext cx="2319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3" name="Google Shape;363;g29c1f4035e7_2_56"/>
            <p:cNvGrpSpPr/>
            <p:nvPr/>
          </p:nvGrpSpPr>
          <p:grpSpPr>
            <a:xfrm>
              <a:off x="1114115" y="4518900"/>
              <a:ext cx="231622" cy="624600"/>
              <a:chOff x="2688737" y="4511080"/>
              <a:chExt cx="231900" cy="624600"/>
            </a:xfrm>
          </p:grpSpPr>
          <p:sp>
            <p:nvSpPr>
              <p:cNvPr id="364" name="Google Shape;364;g29c1f4035e7_2_56"/>
              <p:cNvSpPr/>
              <p:nvPr/>
            </p:nvSpPr>
            <p:spPr>
              <a:xfrm flipH="1">
                <a:off x="2688737" y="4720780"/>
                <a:ext cx="2319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g29c1f4035e7_2_56"/>
              <p:cNvSpPr/>
              <p:nvPr/>
            </p:nvSpPr>
            <p:spPr>
              <a:xfrm flipH="1">
                <a:off x="2688737" y="4511080"/>
                <a:ext cx="2319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29c1f4035e7_2_56"/>
              <p:cNvSpPr/>
              <p:nvPr/>
            </p:nvSpPr>
            <p:spPr>
              <a:xfrm flipH="1">
                <a:off x="2688737" y="4930480"/>
                <a:ext cx="2319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7" name="Google Shape;367;g29c1f4035e7_2_56"/>
            <p:cNvGrpSpPr/>
            <p:nvPr/>
          </p:nvGrpSpPr>
          <p:grpSpPr>
            <a:xfrm>
              <a:off x="1856753" y="4099200"/>
              <a:ext cx="231600" cy="1044300"/>
              <a:chOff x="1856753" y="4099200"/>
              <a:chExt cx="231600" cy="1044300"/>
            </a:xfrm>
          </p:grpSpPr>
          <p:sp>
            <p:nvSpPr>
              <p:cNvPr id="368" name="Google Shape;368;g29c1f4035e7_2_56"/>
              <p:cNvSpPr/>
              <p:nvPr/>
            </p:nvSpPr>
            <p:spPr>
              <a:xfrm flipH="1">
                <a:off x="1856753"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g29c1f4035e7_2_56"/>
              <p:cNvSpPr/>
              <p:nvPr/>
            </p:nvSpPr>
            <p:spPr>
              <a:xfrm flipH="1">
                <a:off x="1856753"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g29c1f4035e7_2_56"/>
              <p:cNvSpPr/>
              <p:nvPr/>
            </p:nvSpPr>
            <p:spPr>
              <a:xfrm flipH="1">
                <a:off x="1856753"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29c1f4035e7_2_56"/>
              <p:cNvSpPr/>
              <p:nvPr/>
            </p:nvSpPr>
            <p:spPr>
              <a:xfrm flipH="1">
                <a:off x="1856753" y="4099200"/>
                <a:ext cx="231600" cy="104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29c1f4035e7_2_56"/>
              <p:cNvSpPr/>
              <p:nvPr/>
            </p:nvSpPr>
            <p:spPr>
              <a:xfrm flipH="1">
                <a:off x="1856753"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3" name="Google Shape;373;g29c1f4035e7_2_56"/>
            <p:cNvGrpSpPr/>
            <p:nvPr/>
          </p:nvGrpSpPr>
          <p:grpSpPr>
            <a:xfrm>
              <a:off x="2228107" y="4309200"/>
              <a:ext cx="231600" cy="834300"/>
              <a:chOff x="2228107" y="4309200"/>
              <a:chExt cx="231600" cy="834300"/>
            </a:xfrm>
          </p:grpSpPr>
          <p:sp>
            <p:nvSpPr>
              <p:cNvPr id="374" name="Google Shape;374;g29c1f4035e7_2_56"/>
              <p:cNvSpPr/>
              <p:nvPr/>
            </p:nvSpPr>
            <p:spPr>
              <a:xfrm flipH="1">
                <a:off x="2228107"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29c1f4035e7_2_56"/>
              <p:cNvSpPr/>
              <p:nvPr/>
            </p:nvSpPr>
            <p:spPr>
              <a:xfrm flipH="1">
                <a:off x="2228107"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29c1f4035e7_2_56"/>
              <p:cNvSpPr/>
              <p:nvPr/>
            </p:nvSpPr>
            <p:spPr>
              <a:xfrm flipH="1">
                <a:off x="2228107"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g29c1f4035e7_2_56"/>
              <p:cNvSpPr/>
              <p:nvPr/>
            </p:nvSpPr>
            <p:spPr>
              <a:xfrm flipH="1">
                <a:off x="2228107"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8" name="Google Shape;378;g29c1f4035e7_2_56"/>
            <p:cNvGrpSpPr/>
            <p:nvPr/>
          </p:nvGrpSpPr>
          <p:grpSpPr>
            <a:xfrm>
              <a:off x="2599462" y="4518900"/>
              <a:ext cx="231600" cy="624600"/>
              <a:chOff x="2599462" y="4518900"/>
              <a:chExt cx="231600" cy="624600"/>
            </a:xfrm>
          </p:grpSpPr>
          <p:sp>
            <p:nvSpPr>
              <p:cNvPr id="379" name="Google Shape;379;g29c1f4035e7_2_56"/>
              <p:cNvSpPr/>
              <p:nvPr/>
            </p:nvSpPr>
            <p:spPr>
              <a:xfrm flipH="1">
                <a:off x="2599462"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29c1f4035e7_2_56"/>
              <p:cNvSpPr/>
              <p:nvPr/>
            </p:nvSpPr>
            <p:spPr>
              <a:xfrm flipH="1">
                <a:off x="2599462"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29c1f4035e7_2_56"/>
              <p:cNvSpPr/>
              <p:nvPr/>
            </p:nvSpPr>
            <p:spPr>
              <a:xfrm flipH="1">
                <a:off x="2599462"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2" name="Google Shape;382;g29c1f4035e7_2_56"/>
            <p:cNvGrpSpPr/>
            <p:nvPr/>
          </p:nvGrpSpPr>
          <p:grpSpPr>
            <a:xfrm>
              <a:off x="3342171" y="4099200"/>
              <a:ext cx="231600" cy="1044300"/>
              <a:chOff x="3342171" y="4099200"/>
              <a:chExt cx="231600" cy="1044300"/>
            </a:xfrm>
          </p:grpSpPr>
          <p:sp>
            <p:nvSpPr>
              <p:cNvPr id="383" name="Google Shape;383;g29c1f4035e7_2_56"/>
              <p:cNvSpPr/>
              <p:nvPr/>
            </p:nvSpPr>
            <p:spPr>
              <a:xfrm flipH="1">
                <a:off x="3342171"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29c1f4035e7_2_56"/>
              <p:cNvSpPr/>
              <p:nvPr/>
            </p:nvSpPr>
            <p:spPr>
              <a:xfrm flipH="1">
                <a:off x="3342171"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29c1f4035e7_2_56"/>
              <p:cNvSpPr/>
              <p:nvPr/>
            </p:nvSpPr>
            <p:spPr>
              <a:xfrm flipH="1">
                <a:off x="3342171"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29c1f4035e7_2_56"/>
              <p:cNvSpPr/>
              <p:nvPr/>
            </p:nvSpPr>
            <p:spPr>
              <a:xfrm flipH="1">
                <a:off x="3342171" y="4099200"/>
                <a:ext cx="231600" cy="104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29c1f4035e7_2_56"/>
              <p:cNvSpPr/>
              <p:nvPr/>
            </p:nvSpPr>
            <p:spPr>
              <a:xfrm flipH="1">
                <a:off x="3342171"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8" name="Google Shape;388;g29c1f4035e7_2_56"/>
            <p:cNvGrpSpPr/>
            <p:nvPr/>
          </p:nvGrpSpPr>
          <p:grpSpPr>
            <a:xfrm>
              <a:off x="3713525" y="4309200"/>
              <a:ext cx="231600" cy="834300"/>
              <a:chOff x="3713525" y="4309200"/>
              <a:chExt cx="231600" cy="834300"/>
            </a:xfrm>
          </p:grpSpPr>
          <p:sp>
            <p:nvSpPr>
              <p:cNvPr id="389" name="Google Shape;389;g29c1f4035e7_2_56"/>
              <p:cNvSpPr/>
              <p:nvPr/>
            </p:nvSpPr>
            <p:spPr>
              <a:xfrm flipH="1">
                <a:off x="3713525"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29c1f4035e7_2_56"/>
              <p:cNvSpPr/>
              <p:nvPr/>
            </p:nvSpPr>
            <p:spPr>
              <a:xfrm flipH="1">
                <a:off x="3713525"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29c1f4035e7_2_56"/>
              <p:cNvSpPr/>
              <p:nvPr/>
            </p:nvSpPr>
            <p:spPr>
              <a:xfrm flipH="1">
                <a:off x="3713525"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29c1f4035e7_2_56"/>
              <p:cNvSpPr/>
              <p:nvPr/>
            </p:nvSpPr>
            <p:spPr>
              <a:xfrm flipH="1">
                <a:off x="3713525"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3" name="Google Shape;393;g29c1f4035e7_2_56"/>
            <p:cNvGrpSpPr/>
            <p:nvPr/>
          </p:nvGrpSpPr>
          <p:grpSpPr>
            <a:xfrm>
              <a:off x="1485398" y="4309200"/>
              <a:ext cx="231600" cy="834300"/>
              <a:chOff x="1485398" y="4309200"/>
              <a:chExt cx="231600" cy="834300"/>
            </a:xfrm>
          </p:grpSpPr>
          <p:sp>
            <p:nvSpPr>
              <p:cNvPr id="394" name="Google Shape;394;g29c1f4035e7_2_56"/>
              <p:cNvSpPr/>
              <p:nvPr/>
            </p:nvSpPr>
            <p:spPr>
              <a:xfrm flipH="1">
                <a:off x="1485398"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29c1f4035e7_2_56"/>
              <p:cNvSpPr/>
              <p:nvPr/>
            </p:nvSpPr>
            <p:spPr>
              <a:xfrm flipH="1">
                <a:off x="1485398"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29c1f4035e7_2_56"/>
              <p:cNvSpPr/>
              <p:nvPr/>
            </p:nvSpPr>
            <p:spPr>
              <a:xfrm flipH="1">
                <a:off x="1485398"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29c1f4035e7_2_56"/>
              <p:cNvSpPr/>
              <p:nvPr/>
            </p:nvSpPr>
            <p:spPr>
              <a:xfrm flipH="1">
                <a:off x="1485398"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8" name="Google Shape;398;g29c1f4035e7_2_56"/>
            <p:cNvGrpSpPr/>
            <p:nvPr/>
          </p:nvGrpSpPr>
          <p:grpSpPr>
            <a:xfrm>
              <a:off x="4084879" y="4518900"/>
              <a:ext cx="231600" cy="624600"/>
              <a:chOff x="4084879" y="4518900"/>
              <a:chExt cx="231600" cy="624600"/>
            </a:xfrm>
          </p:grpSpPr>
          <p:sp>
            <p:nvSpPr>
              <p:cNvPr id="399" name="Google Shape;399;g29c1f4035e7_2_56"/>
              <p:cNvSpPr/>
              <p:nvPr/>
            </p:nvSpPr>
            <p:spPr>
              <a:xfrm flipH="1">
                <a:off x="4084879"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29c1f4035e7_2_56"/>
              <p:cNvSpPr/>
              <p:nvPr/>
            </p:nvSpPr>
            <p:spPr>
              <a:xfrm flipH="1">
                <a:off x="4084879"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29c1f4035e7_2_56"/>
              <p:cNvSpPr/>
              <p:nvPr/>
            </p:nvSpPr>
            <p:spPr>
              <a:xfrm flipH="1">
                <a:off x="4084879"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2" name="Google Shape;402;g29c1f4035e7_2_56"/>
            <p:cNvGrpSpPr/>
            <p:nvPr/>
          </p:nvGrpSpPr>
          <p:grpSpPr>
            <a:xfrm>
              <a:off x="2970816" y="4309200"/>
              <a:ext cx="231600" cy="834300"/>
              <a:chOff x="2970816" y="4309200"/>
              <a:chExt cx="231600" cy="834300"/>
            </a:xfrm>
          </p:grpSpPr>
          <p:sp>
            <p:nvSpPr>
              <p:cNvPr id="403" name="Google Shape;403;g29c1f4035e7_2_56"/>
              <p:cNvSpPr/>
              <p:nvPr/>
            </p:nvSpPr>
            <p:spPr>
              <a:xfrm flipH="1">
                <a:off x="2970816"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29c1f4035e7_2_56"/>
              <p:cNvSpPr/>
              <p:nvPr/>
            </p:nvSpPr>
            <p:spPr>
              <a:xfrm flipH="1">
                <a:off x="2970816"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g29c1f4035e7_2_56"/>
              <p:cNvSpPr/>
              <p:nvPr/>
            </p:nvSpPr>
            <p:spPr>
              <a:xfrm flipH="1">
                <a:off x="2970816"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29c1f4035e7_2_56"/>
              <p:cNvSpPr/>
              <p:nvPr/>
            </p:nvSpPr>
            <p:spPr>
              <a:xfrm flipH="1">
                <a:off x="2970816"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07" name="Google Shape;407;g29c1f4035e7_2_56"/>
            <p:cNvGrpSpPr/>
            <p:nvPr/>
          </p:nvGrpSpPr>
          <p:grpSpPr>
            <a:xfrm>
              <a:off x="4456234" y="4309200"/>
              <a:ext cx="231600" cy="834300"/>
              <a:chOff x="4456234" y="4309200"/>
              <a:chExt cx="231600" cy="834300"/>
            </a:xfrm>
          </p:grpSpPr>
          <p:sp>
            <p:nvSpPr>
              <p:cNvPr id="408" name="Google Shape;408;g29c1f4035e7_2_56"/>
              <p:cNvSpPr/>
              <p:nvPr/>
            </p:nvSpPr>
            <p:spPr>
              <a:xfrm flipH="1">
                <a:off x="4456234"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29c1f4035e7_2_56"/>
              <p:cNvSpPr/>
              <p:nvPr/>
            </p:nvSpPr>
            <p:spPr>
              <a:xfrm flipH="1">
                <a:off x="4456234"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29c1f4035e7_2_56"/>
              <p:cNvSpPr/>
              <p:nvPr/>
            </p:nvSpPr>
            <p:spPr>
              <a:xfrm flipH="1">
                <a:off x="4456234"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29c1f4035e7_2_56"/>
              <p:cNvSpPr/>
              <p:nvPr/>
            </p:nvSpPr>
            <p:spPr>
              <a:xfrm flipH="1">
                <a:off x="4456234"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2" name="Google Shape;412;g29c1f4035e7_2_56"/>
            <p:cNvGrpSpPr/>
            <p:nvPr/>
          </p:nvGrpSpPr>
          <p:grpSpPr>
            <a:xfrm>
              <a:off x="4827588" y="4099200"/>
              <a:ext cx="231600" cy="1044300"/>
              <a:chOff x="4827588" y="4099200"/>
              <a:chExt cx="231600" cy="1044300"/>
            </a:xfrm>
          </p:grpSpPr>
          <p:sp>
            <p:nvSpPr>
              <p:cNvPr id="413" name="Google Shape;413;g29c1f4035e7_2_56"/>
              <p:cNvSpPr/>
              <p:nvPr/>
            </p:nvSpPr>
            <p:spPr>
              <a:xfrm flipH="1">
                <a:off x="4827588"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29c1f4035e7_2_56"/>
              <p:cNvSpPr/>
              <p:nvPr/>
            </p:nvSpPr>
            <p:spPr>
              <a:xfrm flipH="1">
                <a:off x="4827588"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29c1f4035e7_2_56"/>
              <p:cNvSpPr/>
              <p:nvPr/>
            </p:nvSpPr>
            <p:spPr>
              <a:xfrm flipH="1">
                <a:off x="4827588"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29c1f4035e7_2_56"/>
              <p:cNvSpPr/>
              <p:nvPr/>
            </p:nvSpPr>
            <p:spPr>
              <a:xfrm flipH="1">
                <a:off x="4827588" y="4099200"/>
                <a:ext cx="231600" cy="104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29c1f4035e7_2_56"/>
              <p:cNvSpPr/>
              <p:nvPr/>
            </p:nvSpPr>
            <p:spPr>
              <a:xfrm flipH="1">
                <a:off x="4827588"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18" name="Google Shape;418;g29c1f4035e7_2_56"/>
            <p:cNvGrpSpPr/>
            <p:nvPr/>
          </p:nvGrpSpPr>
          <p:grpSpPr>
            <a:xfrm>
              <a:off x="5198943" y="4309200"/>
              <a:ext cx="231600" cy="834300"/>
              <a:chOff x="5198943" y="4309200"/>
              <a:chExt cx="231600" cy="834300"/>
            </a:xfrm>
          </p:grpSpPr>
          <p:sp>
            <p:nvSpPr>
              <p:cNvPr id="419" name="Google Shape;419;g29c1f4035e7_2_56"/>
              <p:cNvSpPr/>
              <p:nvPr/>
            </p:nvSpPr>
            <p:spPr>
              <a:xfrm flipH="1">
                <a:off x="5198943"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29c1f4035e7_2_56"/>
              <p:cNvSpPr/>
              <p:nvPr/>
            </p:nvSpPr>
            <p:spPr>
              <a:xfrm flipH="1">
                <a:off x="5198943"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29c1f4035e7_2_56"/>
              <p:cNvSpPr/>
              <p:nvPr/>
            </p:nvSpPr>
            <p:spPr>
              <a:xfrm flipH="1">
                <a:off x="5198943"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29c1f4035e7_2_56"/>
              <p:cNvSpPr/>
              <p:nvPr/>
            </p:nvSpPr>
            <p:spPr>
              <a:xfrm flipH="1">
                <a:off x="5198943"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3" name="Google Shape;423;g29c1f4035e7_2_56"/>
            <p:cNvGrpSpPr/>
            <p:nvPr/>
          </p:nvGrpSpPr>
          <p:grpSpPr>
            <a:xfrm>
              <a:off x="5570297" y="4518900"/>
              <a:ext cx="231600" cy="624600"/>
              <a:chOff x="5570297" y="4518900"/>
              <a:chExt cx="231600" cy="624600"/>
            </a:xfrm>
          </p:grpSpPr>
          <p:sp>
            <p:nvSpPr>
              <p:cNvPr id="424" name="Google Shape;424;g29c1f4035e7_2_56"/>
              <p:cNvSpPr/>
              <p:nvPr/>
            </p:nvSpPr>
            <p:spPr>
              <a:xfrm flipH="1">
                <a:off x="5570297"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29c1f4035e7_2_56"/>
              <p:cNvSpPr/>
              <p:nvPr/>
            </p:nvSpPr>
            <p:spPr>
              <a:xfrm flipH="1">
                <a:off x="5570297"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29c1f4035e7_2_56"/>
              <p:cNvSpPr/>
              <p:nvPr/>
            </p:nvSpPr>
            <p:spPr>
              <a:xfrm flipH="1">
                <a:off x="5570297"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27" name="Google Shape;427;g29c1f4035e7_2_56"/>
            <p:cNvGrpSpPr/>
            <p:nvPr/>
          </p:nvGrpSpPr>
          <p:grpSpPr>
            <a:xfrm>
              <a:off x="5941652" y="4309200"/>
              <a:ext cx="231600" cy="834300"/>
              <a:chOff x="5941652" y="4309200"/>
              <a:chExt cx="231600" cy="834300"/>
            </a:xfrm>
          </p:grpSpPr>
          <p:sp>
            <p:nvSpPr>
              <p:cNvPr id="428" name="Google Shape;428;g29c1f4035e7_2_56"/>
              <p:cNvSpPr/>
              <p:nvPr/>
            </p:nvSpPr>
            <p:spPr>
              <a:xfrm flipH="1">
                <a:off x="5941652"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29c1f4035e7_2_56"/>
              <p:cNvSpPr/>
              <p:nvPr/>
            </p:nvSpPr>
            <p:spPr>
              <a:xfrm flipH="1">
                <a:off x="5941652"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29c1f4035e7_2_56"/>
              <p:cNvSpPr/>
              <p:nvPr/>
            </p:nvSpPr>
            <p:spPr>
              <a:xfrm flipH="1">
                <a:off x="5941652"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29c1f4035e7_2_56"/>
              <p:cNvSpPr/>
              <p:nvPr/>
            </p:nvSpPr>
            <p:spPr>
              <a:xfrm flipH="1">
                <a:off x="5941652"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2" name="Google Shape;432;g29c1f4035e7_2_56"/>
            <p:cNvGrpSpPr/>
            <p:nvPr/>
          </p:nvGrpSpPr>
          <p:grpSpPr>
            <a:xfrm>
              <a:off x="6313006" y="4099200"/>
              <a:ext cx="231600" cy="1044300"/>
              <a:chOff x="6313006" y="4099200"/>
              <a:chExt cx="231600" cy="1044300"/>
            </a:xfrm>
          </p:grpSpPr>
          <p:sp>
            <p:nvSpPr>
              <p:cNvPr id="433" name="Google Shape;433;g29c1f4035e7_2_56"/>
              <p:cNvSpPr/>
              <p:nvPr/>
            </p:nvSpPr>
            <p:spPr>
              <a:xfrm flipH="1">
                <a:off x="6313006"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29c1f4035e7_2_56"/>
              <p:cNvSpPr/>
              <p:nvPr/>
            </p:nvSpPr>
            <p:spPr>
              <a:xfrm flipH="1">
                <a:off x="6313006"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29c1f4035e7_2_56"/>
              <p:cNvSpPr/>
              <p:nvPr/>
            </p:nvSpPr>
            <p:spPr>
              <a:xfrm flipH="1">
                <a:off x="6313006"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29c1f4035e7_2_56"/>
              <p:cNvSpPr/>
              <p:nvPr/>
            </p:nvSpPr>
            <p:spPr>
              <a:xfrm flipH="1">
                <a:off x="6313006" y="4099200"/>
                <a:ext cx="231600" cy="104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29c1f4035e7_2_56"/>
              <p:cNvSpPr/>
              <p:nvPr/>
            </p:nvSpPr>
            <p:spPr>
              <a:xfrm flipH="1">
                <a:off x="6313006"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8" name="Google Shape;438;g29c1f4035e7_2_56"/>
            <p:cNvGrpSpPr/>
            <p:nvPr/>
          </p:nvGrpSpPr>
          <p:grpSpPr>
            <a:xfrm>
              <a:off x="6684361" y="4309200"/>
              <a:ext cx="231600" cy="834300"/>
              <a:chOff x="6684361" y="4309200"/>
              <a:chExt cx="231600" cy="834300"/>
            </a:xfrm>
          </p:grpSpPr>
          <p:sp>
            <p:nvSpPr>
              <p:cNvPr id="439" name="Google Shape;439;g29c1f4035e7_2_56"/>
              <p:cNvSpPr/>
              <p:nvPr/>
            </p:nvSpPr>
            <p:spPr>
              <a:xfrm flipH="1">
                <a:off x="6684361"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29c1f4035e7_2_56"/>
              <p:cNvSpPr/>
              <p:nvPr/>
            </p:nvSpPr>
            <p:spPr>
              <a:xfrm flipH="1">
                <a:off x="6684361"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29c1f4035e7_2_56"/>
              <p:cNvSpPr/>
              <p:nvPr/>
            </p:nvSpPr>
            <p:spPr>
              <a:xfrm flipH="1">
                <a:off x="6684361"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29c1f4035e7_2_56"/>
              <p:cNvSpPr/>
              <p:nvPr/>
            </p:nvSpPr>
            <p:spPr>
              <a:xfrm flipH="1">
                <a:off x="6684361"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3" name="Google Shape;443;g29c1f4035e7_2_56"/>
            <p:cNvGrpSpPr/>
            <p:nvPr/>
          </p:nvGrpSpPr>
          <p:grpSpPr>
            <a:xfrm>
              <a:off x="7055715" y="4518900"/>
              <a:ext cx="231600" cy="624600"/>
              <a:chOff x="7055715" y="4518900"/>
              <a:chExt cx="231600" cy="624600"/>
            </a:xfrm>
          </p:grpSpPr>
          <p:sp>
            <p:nvSpPr>
              <p:cNvPr id="444" name="Google Shape;444;g29c1f4035e7_2_56"/>
              <p:cNvSpPr/>
              <p:nvPr/>
            </p:nvSpPr>
            <p:spPr>
              <a:xfrm flipH="1">
                <a:off x="7055715"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29c1f4035e7_2_56"/>
              <p:cNvSpPr/>
              <p:nvPr/>
            </p:nvSpPr>
            <p:spPr>
              <a:xfrm flipH="1">
                <a:off x="7055715"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29c1f4035e7_2_56"/>
              <p:cNvSpPr/>
              <p:nvPr/>
            </p:nvSpPr>
            <p:spPr>
              <a:xfrm flipH="1">
                <a:off x="7055715"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7" name="Google Shape;447;g29c1f4035e7_2_56"/>
            <p:cNvGrpSpPr/>
            <p:nvPr/>
          </p:nvGrpSpPr>
          <p:grpSpPr>
            <a:xfrm>
              <a:off x="7798424" y="4099200"/>
              <a:ext cx="231600" cy="1044300"/>
              <a:chOff x="7798424" y="4099200"/>
              <a:chExt cx="231600" cy="1044300"/>
            </a:xfrm>
          </p:grpSpPr>
          <p:sp>
            <p:nvSpPr>
              <p:cNvPr id="448" name="Google Shape;448;g29c1f4035e7_2_56"/>
              <p:cNvSpPr/>
              <p:nvPr/>
            </p:nvSpPr>
            <p:spPr>
              <a:xfrm flipH="1">
                <a:off x="7798424"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29c1f4035e7_2_56"/>
              <p:cNvSpPr/>
              <p:nvPr/>
            </p:nvSpPr>
            <p:spPr>
              <a:xfrm flipH="1">
                <a:off x="7798424"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29c1f4035e7_2_56"/>
              <p:cNvSpPr/>
              <p:nvPr/>
            </p:nvSpPr>
            <p:spPr>
              <a:xfrm flipH="1">
                <a:off x="7798424"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9c1f4035e7_2_56"/>
              <p:cNvSpPr/>
              <p:nvPr/>
            </p:nvSpPr>
            <p:spPr>
              <a:xfrm flipH="1">
                <a:off x="7798424" y="4099200"/>
                <a:ext cx="231600" cy="104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29c1f4035e7_2_56"/>
              <p:cNvSpPr/>
              <p:nvPr/>
            </p:nvSpPr>
            <p:spPr>
              <a:xfrm flipH="1">
                <a:off x="7798424"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3" name="Google Shape;453;g29c1f4035e7_2_56"/>
            <p:cNvGrpSpPr/>
            <p:nvPr/>
          </p:nvGrpSpPr>
          <p:grpSpPr>
            <a:xfrm>
              <a:off x="8169779" y="4309200"/>
              <a:ext cx="231600" cy="834300"/>
              <a:chOff x="8169779" y="4309200"/>
              <a:chExt cx="231600" cy="834300"/>
            </a:xfrm>
          </p:grpSpPr>
          <p:sp>
            <p:nvSpPr>
              <p:cNvPr id="454" name="Google Shape;454;g29c1f4035e7_2_56"/>
              <p:cNvSpPr/>
              <p:nvPr/>
            </p:nvSpPr>
            <p:spPr>
              <a:xfrm flipH="1">
                <a:off x="8169779"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29c1f4035e7_2_56"/>
              <p:cNvSpPr/>
              <p:nvPr/>
            </p:nvSpPr>
            <p:spPr>
              <a:xfrm flipH="1">
                <a:off x="8169779"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29c1f4035e7_2_56"/>
              <p:cNvSpPr/>
              <p:nvPr/>
            </p:nvSpPr>
            <p:spPr>
              <a:xfrm flipH="1">
                <a:off x="8169779"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29c1f4035e7_2_56"/>
              <p:cNvSpPr/>
              <p:nvPr/>
            </p:nvSpPr>
            <p:spPr>
              <a:xfrm flipH="1">
                <a:off x="8169779"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8" name="Google Shape;458;g29c1f4035e7_2_56"/>
            <p:cNvGrpSpPr/>
            <p:nvPr/>
          </p:nvGrpSpPr>
          <p:grpSpPr>
            <a:xfrm>
              <a:off x="7427070" y="4309200"/>
              <a:ext cx="231600" cy="834300"/>
              <a:chOff x="7427070" y="4309200"/>
              <a:chExt cx="231600" cy="834300"/>
            </a:xfrm>
          </p:grpSpPr>
          <p:sp>
            <p:nvSpPr>
              <p:cNvPr id="459" name="Google Shape;459;g29c1f4035e7_2_56"/>
              <p:cNvSpPr/>
              <p:nvPr/>
            </p:nvSpPr>
            <p:spPr>
              <a:xfrm flipH="1">
                <a:off x="7427070"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29c1f4035e7_2_56"/>
              <p:cNvSpPr/>
              <p:nvPr/>
            </p:nvSpPr>
            <p:spPr>
              <a:xfrm flipH="1">
                <a:off x="7427070"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29c1f4035e7_2_56"/>
              <p:cNvSpPr/>
              <p:nvPr/>
            </p:nvSpPr>
            <p:spPr>
              <a:xfrm flipH="1">
                <a:off x="7427070"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29c1f4035e7_2_56"/>
              <p:cNvSpPr/>
              <p:nvPr/>
            </p:nvSpPr>
            <p:spPr>
              <a:xfrm flipH="1">
                <a:off x="7427070"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3" name="Google Shape;463;g29c1f4035e7_2_56"/>
            <p:cNvGrpSpPr/>
            <p:nvPr/>
          </p:nvGrpSpPr>
          <p:grpSpPr>
            <a:xfrm>
              <a:off x="8541133" y="4518900"/>
              <a:ext cx="231600" cy="624600"/>
              <a:chOff x="8541133" y="4518900"/>
              <a:chExt cx="231600" cy="624600"/>
            </a:xfrm>
          </p:grpSpPr>
          <p:sp>
            <p:nvSpPr>
              <p:cNvPr id="464" name="Google Shape;464;g29c1f4035e7_2_56"/>
              <p:cNvSpPr/>
              <p:nvPr/>
            </p:nvSpPr>
            <p:spPr>
              <a:xfrm flipH="1">
                <a:off x="8541133"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29c1f4035e7_2_56"/>
              <p:cNvSpPr/>
              <p:nvPr/>
            </p:nvSpPr>
            <p:spPr>
              <a:xfrm flipH="1">
                <a:off x="8541133"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29c1f4035e7_2_56"/>
              <p:cNvSpPr/>
              <p:nvPr/>
            </p:nvSpPr>
            <p:spPr>
              <a:xfrm flipH="1">
                <a:off x="8541133"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67" name="Google Shape;467;g29c1f4035e7_2_56"/>
            <p:cNvGrpSpPr/>
            <p:nvPr/>
          </p:nvGrpSpPr>
          <p:grpSpPr>
            <a:xfrm>
              <a:off x="8912488" y="4309200"/>
              <a:ext cx="231600" cy="834300"/>
              <a:chOff x="8912488" y="4309200"/>
              <a:chExt cx="231600" cy="834300"/>
            </a:xfrm>
          </p:grpSpPr>
          <p:sp>
            <p:nvSpPr>
              <p:cNvPr id="468" name="Google Shape;468;g29c1f4035e7_2_56"/>
              <p:cNvSpPr/>
              <p:nvPr/>
            </p:nvSpPr>
            <p:spPr>
              <a:xfrm flipH="1">
                <a:off x="8912488" y="4728600"/>
                <a:ext cx="231600" cy="4149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29c1f4035e7_2_56"/>
              <p:cNvSpPr/>
              <p:nvPr/>
            </p:nvSpPr>
            <p:spPr>
              <a:xfrm flipH="1">
                <a:off x="8912488" y="4309200"/>
                <a:ext cx="231600" cy="8343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g29c1f4035e7_2_56"/>
              <p:cNvSpPr/>
              <p:nvPr/>
            </p:nvSpPr>
            <p:spPr>
              <a:xfrm flipH="1">
                <a:off x="8912488" y="4518900"/>
                <a:ext cx="231600" cy="6246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29c1f4035e7_2_56"/>
              <p:cNvSpPr/>
              <p:nvPr/>
            </p:nvSpPr>
            <p:spPr>
              <a:xfrm flipH="1">
                <a:off x="8912488" y="4938300"/>
                <a:ext cx="231600" cy="205200"/>
              </a:xfrm>
              <a:prstGeom prst="round2SameRect">
                <a:avLst>
                  <a:gd name="adj1" fmla="val 50000"/>
                  <a:gd name="adj2" fmla="val 0"/>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72" name="Google Shape;472;g29c1f4035e7_2_56"/>
          <p:cNvSpPr txBox="1">
            <a:spLocks noGrp="1"/>
          </p:cNvSpPr>
          <p:nvPr>
            <p:ph type="title" hasCustomPrompt="1"/>
          </p:nvPr>
        </p:nvSpPr>
        <p:spPr>
          <a:xfrm>
            <a:off x="1388625" y="1030300"/>
            <a:ext cx="6366900" cy="248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473" name="Google Shape;473;g29c1f4035e7_2_56"/>
          <p:cNvSpPr txBox="1">
            <a:spLocks noGrp="1"/>
          </p:cNvSpPr>
          <p:nvPr>
            <p:ph type="body" idx="1"/>
          </p:nvPr>
        </p:nvSpPr>
        <p:spPr>
          <a:xfrm>
            <a:off x="1388625" y="3616400"/>
            <a:ext cx="6366900" cy="1481600"/>
          </a:xfrm>
          <a:prstGeom prst="rect">
            <a:avLst/>
          </a:prstGeom>
          <a:noFill/>
          <a:ln>
            <a:noFill/>
          </a:ln>
        </p:spPr>
        <p:txBody>
          <a:bodyPr spcFirstLastPara="1" wrap="square" lIns="91425" tIns="45700" rIns="91425" bIns="45700" anchor="t" anchorCtr="0">
            <a:normAutofit/>
          </a:bodyPr>
          <a:lstStyle>
            <a:lvl1pPr marL="457200" lvl="0" indent="-406400" algn="ctr">
              <a:lnSpc>
                <a:spcPct val="90000"/>
              </a:lnSpc>
              <a:spcBef>
                <a:spcPts val="1000"/>
              </a:spcBef>
              <a:spcAft>
                <a:spcPts val="0"/>
              </a:spcAft>
              <a:buClr>
                <a:schemeClr val="lt1"/>
              </a:buClr>
              <a:buSzPts val="2800"/>
              <a:buChar char="•"/>
              <a:defRPr>
                <a:solidFill>
                  <a:schemeClr val="lt1"/>
                </a:solidFill>
              </a:defRPr>
            </a:lvl1pPr>
            <a:lvl2pPr marL="914400" lvl="1" indent="-381000" algn="ctr">
              <a:lnSpc>
                <a:spcPct val="90000"/>
              </a:lnSpc>
              <a:spcBef>
                <a:spcPts val="500"/>
              </a:spcBef>
              <a:spcAft>
                <a:spcPts val="0"/>
              </a:spcAft>
              <a:buClr>
                <a:schemeClr val="lt1"/>
              </a:buClr>
              <a:buSzPts val="2400"/>
              <a:buChar char="•"/>
              <a:defRPr>
                <a:solidFill>
                  <a:schemeClr val="lt1"/>
                </a:solidFill>
              </a:defRPr>
            </a:lvl2pPr>
            <a:lvl3pPr marL="1371600" lvl="2" indent="-355600" algn="ctr">
              <a:lnSpc>
                <a:spcPct val="90000"/>
              </a:lnSpc>
              <a:spcBef>
                <a:spcPts val="500"/>
              </a:spcBef>
              <a:spcAft>
                <a:spcPts val="0"/>
              </a:spcAft>
              <a:buClr>
                <a:schemeClr val="lt1"/>
              </a:buClr>
              <a:buSzPts val="2000"/>
              <a:buChar char="•"/>
              <a:defRPr>
                <a:solidFill>
                  <a:schemeClr val="lt1"/>
                </a:solidFill>
              </a:defRPr>
            </a:lvl3pPr>
            <a:lvl4pPr marL="1828800" lvl="3" indent="-342900" algn="ctr">
              <a:lnSpc>
                <a:spcPct val="90000"/>
              </a:lnSpc>
              <a:spcBef>
                <a:spcPts val="500"/>
              </a:spcBef>
              <a:spcAft>
                <a:spcPts val="0"/>
              </a:spcAft>
              <a:buClr>
                <a:schemeClr val="lt1"/>
              </a:buClr>
              <a:buSzPts val="1800"/>
              <a:buChar char="•"/>
              <a:defRPr>
                <a:solidFill>
                  <a:schemeClr val="lt1"/>
                </a:solidFill>
              </a:defRPr>
            </a:lvl4pPr>
            <a:lvl5pPr marL="2286000" lvl="4" indent="-342900" algn="ctr">
              <a:lnSpc>
                <a:spcPct val="90000"/>
              </a:lnSpc>
              <a:spcBef>
                <a:spcPts val="500"/>
              </a:spcBef>
              <a:spcAft>
                <a:spcPts val="0"/>
              </a:spcAft>
              <a:buClr>
                <a:schemeClr val="lt1"/>
              </a:buClr>
              <a:buSzPts val="1800"/>
              <a:buChar char="•"/>
              <a:defRPr>
                <a:solidFill>
                  <a:schemeClr val="lt1"/>
                </a:solidFill>
              </a:defRPr>
            </a:lvl5pPr>
            <a:lvl6pPr marL="2743200" lvl="5" indent="-342900" algn="ctr">
              <a:lnSpc>
                <a:spcPct val="90000"/>
              </a:lnSpc>
              <a:spcBef>
                <a:spcPts val="500"/>
              </a:spcBef>
              <a:spcAft>
                <a:spcPts val="0"/>
              </a:spcAft>
              <a:buClr>
                <a:schemeClr val="lt1"/>
              </a:buClr>
              <a:buSzPts val="1800"/>
              <a:buChar char="•"/>
              <a:defRPr>
                <a:solidFill>
                  <a:schemeClr val="lt1"/>
                </a:solidFill>
              </a:defRPr>
            </a:lvl6pPr>
            <a:lvl7pPr marL="3200400" lvl="6" indent="-342900" algn="ctr">
              <a:lnSpc>
                <a:spcPct val="90000"/>
              </a:lnSpc>
              <a:spcBef>
                <a:spcPts val="500"/>
              </a:spcBef>
              <a:spcAft>
                <a:spcPts val="0"/>
              </a:spcAft>
              <a:buClr>
                <a:schemeClr val="lt1"/>
              </a:buClr>
              <a:buSzPts val="1800"/>
              <a:buChar char="•"/>
              <a:defRPr>
                <a:solidFill>
                  <a:schemeClr val="lt1"/>
                </a:solidFill>
              </a:defRPr>
            </a:lvl7pPr>
            <a:lvl8pPr marL="3657600" lvl="7" indent="-342900" algn="ctr">
              <a:lnSpc>
                <a:spcPct val="90000"/>
              </a:lnSpc>
              <a:spcBef>
                <a:spcPts val="500"/>
              </a:spcBef>
              <a:spcAft>
                <a:spcPts val="0"/>
              </a:spcAft>
              <a:buClr>
                <a:schemeClr val="lt1"/>
              </a:buClr>
              <a:buSzPts val="1800"/>
              <a:buChar char="•"/>
              <a:defRPr>
                <a:solidFill>
                  <a:schemeClr val="lt1"/>
                </a:solidFill>
              </a:defRPr>
            </a:lvl8pPr>
            <a:lvl9pPr marL="4114800" lvl="8" indent="-342900" algn="ctr">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474" name="Google Shape;474;g29c1f4035e7_2_56"/>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475"/>
        <p:cNvGrpSpPr/>
        <p:nvPr/>
      </p:nvGrpSpPr>
      <p:grpSpPr>
        <a:xfrm>
          <a:off x="0" y="0"/>
          <a:ext cx="0" cy="0"/>
          <a:chOff x="0" y="0"/>
          <a:chExt cx="0" cy="0"/>
        </a:xfrm>
      </p:grpSpPr>
      <p:grpSp>
        <p:nvGrpSpPr>
          <p:cNvPr id="476" name="Google Shape;476;g29c1f4035e7_2_186"/>
          <p:cNvGrpSpPr/>
          <p:nvPr/>
        </p:nvGrpSpPr>
        <p:grpSpPr>
          <a:xfrm>
            <a:off x="6866714" y="1676"/>
            <a:ext cx="2267380" cy="3468988"/>
            <a:chOff x="6790514" y="1255"/>
            <a:chExt cx="2267380" cy="2601741"/>
          </a:xfrm>
        </p:grpSpPr>
        <p:grpSp>
          <p:nvGrpSpPr>
            <p:cNvPr id="477" name="Google Shape;477;g29c1f4035e7_2_186"/>
            <p:cNvGrpSpPr/>
            <p:nvPr/>
          </p:nvGrpSpPr>
          <p:grpSpPr>
            <a:xfrm>
              <a:off x="7067536" y="1255"/>
              <a:ext cx="1990358" cy="1990303"/>
              <a:chOff x="7067536" y="1255"/>
              <a:chExt cx="1990358" cy="1990303"/>
            </a:xfrm>
          </p:grpSpPr>
          <p:sp>
            <p:nvSpPr>
              <p:cNvPr id="478" name="Google Shape;478;g29c1f4035e7_2_186"/>
              <p:cNvSpPr/>
              <p:nvPr/>
            </p:nvSpPr>
            <p:spPr>
              <a:xfrm rot="-8648551">
                <a:off x="7594313" y="527721"/>
                <a:ext cx="937226" cy="937226"/>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g29c1f4035e7_2_186"/>
              <p:cNvSpPr/>
              <p:nvPr/>
            </p:nvSpPr>
            <p:spPr>
              <a:xfrm rot="-8648551">
                <a:off x="7594313" y="527721"/>
                <a:ext cx="937226" cy="937226"/>
              </a:xfrm>
              <a:prstGeom prst="pie">
                <a:avLst>
                  <a:gd name="adj1" fmla="val 19376841"/>
                  <a:gd name="adj2" fmla="val 12313574"/>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g29c1f4035e7_2_186"/>
              <p:cNvSpPr/>
              <p:nvPr/>
            </p:nvSpPr>
            <p:spPr>
              <a:xfrm rot="-8649154">
                <a:off x="7349891" y="283705"/>
                <a:ext cx="1425647" cy="1425404"/>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1" name="Google Shape;481;g29c1f4035e7_2_186"/>
            <p:cNvGrpSpPr/>
            <p:nvPr/>
          </p:nvGrpSpPr>
          <p:grpSpPr>
            <a:xfrm>
              <a:off x="8207126" y="1807997"/>
              <a:ext cx="795000" cy="795000"/>
              <a:chOff x="8207126" y="1807997"/>
              <a:chExt cx="795000" cy="795000"/>
            </a:xfrm>
          </p:grpSpPr>
          <p:sp>
            <p:nvSpPr>
              <p:cNvPr id="482" name="Google Shape;482;g29c1f4035e7_2_186"/>
              <p:cNvSpPr/>
              <p:nvPr/>
            </p:nvSpPr>
            <p:spPr>
              <a:xfrm rot="2152054">
                <a:off x="8319942" y="1920813"/>
                <a:ext cx="569367" cy="569367"/>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g29c1f4035e7_2_186"/>
              <p:cNvSpPr/>
              <p:nvPr/>
            </p:nvSpPr>
            <p:spPr>
              <a:xfrm rot="2150259">
                <a:off x="8408218" y="2008610"/>
                <a:ext cx="393004" cy="393004"/>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g29c1f4035e7_2_186"/>
              <p:cNvSpPr/>
              <p:nvPr/>
            </p:nvSpPr>
            <p:spPr>
              <a:xfrm rot="2150259">
                <a:off x="8408218" y="2008610"/>
                <a:ext cx="393004" cy="393004"/>
              </a:xfrm>
              <a:prstGeom prst="pie">
                <a:avLst>
                  <a:gd name="adj1" fmla="val 5699893"/>
                  <a:gd name="adj2" fmla="val 12313574"/>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5" name="Google Shape;485;g29c1f4035e7_2_186"/>
            <p:cNvGrpSpPr/>
            <p:nvPr/>
          </p:nvGrpSpPr>
          <p:grpSpPr>
            <a:xfrm>
              <a:off x="6790514" y="118857"/>
              <a:ext cx="548700" cy="548700"/>
              <a:chOff x="6790514" y="118857"/>
              <a:chExt cx="548700" cy="548700"/>
            </a:xfrm>
          </p:grpSpPr>
          <p:sp>
            <p:nvSpPr>
              <p:cNvPr id="486" name="Google Shape;486;g29c1f4035e7_2_186"/>
              <p:cNvSpPr/>
              <p:nvPr/>
            </p:nvSpPr>
            <p:spPr>
              <a:xfrm rot="2150259">
                <a:off x="6868362" y="196705"/>
                <a:ext cx="393004" cy="393004"/>
              </a:xfrm>
              <a:prstGeom prst="ellipse">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29c1f4035e7_2_186"/>
              <p:cNvSpPr/>
              <p:nvPr/>
            </p:nvSpPr>
            <p:spPr>
              <a:xfrm rot="2150259">
                <a:off x="6868362" y="196705"/>
                <a:ext cx="393004" cy="393004"/>
              </a:xfrm>
              <a:prstGeom prst="pie">
                <a:avLst>
                  <a:gd name="adj1" fmla="val 5699893"/>
                  <a:gd name="adj2" fmla="val 12313574"/>
                </a:avLst>
              </a:prstGeom>
              <a:solidFill>
                <a:schemeClr val="lt1">
                  <a:alpha val="8627"/>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88" name="Google Shape;488;g29c1f4035e7_2_186"/>
          <p:cNvSpPr txBox="1">
            <a:spLocks noGrp="1"/>
          </p:cNvSpPr>
          <p:nvPr>
            <p:ph type="title"/>
          </p:nvPr>
        </p:nvSpPr>
        <p:spPr>
          <a:xfrm>
            <a:off x="824000" y="1018133"/>
            <a:ext cx="5857800" cy="476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489" name="Google Shape;489;g29c1f4035e7_2_186"/>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0"/>
        <p:cNvGrpSpPr/>
        <p:nvPr/>
      </p:nvGrpSpPr>
      <p:grpSpPr>
        <a:xfrm>
          <a:off x="0" y="0"/>
          <a:ext cx="0" cy="0"/>
          <a:chOff x="0" y="0"/>
          <a:chExt cx="0" cy="0"/>
        </a:xfrm>
      </p:grpSpPr>
      <p:grpSp>
        <p:nvGrpSpPr>
          <p:cNvPr id="491" name="Google Shape;491;g29c1f4035e7_2_201"/>
          <p:cNvGrpSpPr/>
          <p:nvPr/>
        </p:nvGrpSpPr>
        <p:grpSpPr>
          <a:xfrm>
            <a:off x="625966" y="399168"/>
            <a:ext cx="999312" cy="1332416"/>
            <a:chOff x="348199" y="179450"/>
            <a:chExt cx="1116300" cy="1116300"/>
          </a:xfrm>
        </p:grpSpPr>
        <p:sp>
          <p:nvSpPr>
            <p:cNvPr id="492" name="Google Shape;492;g29c1f4035e7_2_201"/>
            <p:cNvSpPr/>
            <p:nvPr/>
          </p:nvSpPr>
          <p:spPr>
            <a:xfrm rot="-5400000">
              <a:off x="574557" y="405788"/>
              <a:ext cx="663600" cy="663600"/>
            </a:xfrm>
            <a:prstGeom prst="pie">
              <a:avLst>
                <a:gd name="adj1" fmla="val 10792838"/>
                <a:gd name="adj2" fmla="val 16200000"/>
              </a:avLst>
            </a:prstGeom>
            <a:solidFill>
              <a:schemeClr val="dk2">
                <a:alpha val="1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29c1f4035e7_2_201"/>
            <p:cNvSpPr/>
            <p:nvPr/>
          </p:nvSpPr>
          <p:spPr>
            <a:xfrm rot="-5400000">
              <a:off x="348199" y="179450"/>
              <a:ext cx="1116300" cy="1116300"/>
            </a:xfrm>
            <a:prstGeom prst="pie">
              <a:avLst>
                <a:gd name="adj1" fmla="val 10792838"/>
                <a:gd name="adj2" fmla="val 16200000"/>
              </a:avLst>
            </a:prstGeom>
            <a:solidFill>
              <a:schemeClr val="dk2">
                <a:alpha val="1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4" name="Google Shape;494;g29c1f4035e7_2_201"/>
          <p:cNvSpPr txBox="1">
            <a:spLocks noGrp="1"/>
          </p:cNvSpPr>
          <p:nvPr>
            <p:ph type="title"/>
          </p:nvPr>
        </p:nvSpPr>
        <p:spPr>
          <a:xfrm>
            <a:off x="1303800" y="798100"/>
            <a:ext cx="7030500" cy="133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g29c1f4035e7_2_201"/>
          <p:cNvSpPr txBox="1">
            <a:spLocks noGrp="1"/>
          </p:cNvSpPr>
          <p:nvPr>
            <p:ph type="body" idx="1"/>
          </p:nvPr>
        </p:nvSpPr>
        <p:spPr>
          <a:xfrm>
            <a:off x="1303800" y="2653400"/>
            <a:ext cx="3430500" cy="3388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96" name="Google Shape;496;g29c1f4035e7_2_201"/>
          <p:cNvSpPr txBox="1">
            <a:spLocks noGrp="1"/>
          </p:cNvSpPr>
          <p:nvPr>
            <p:ph type="body" idx="2"/>
          </p:nvPr>
        </p:nvSpPr>
        <p:spPr>
          <a:xfrm>
            <a:off x="4903650" y="2653400"/>
            <a:ext cx="3430500" cy="3388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97" name="Google Shape;497;g29c1f4035e7_2_201"/>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8"/>
        <p:cNvGrpSpPr/>
        <p:nvPr/>
      </p:nvGrpSpPr>
      <p:grpSpPr>
        <a:xfrm>
          <a:off x="0" y="0"/>
          <a:ext cx="0" cy="0"/>
          <a:chOff x="0" y="0"/>
          <a:chExt cx="0" cy="0"/>
        </a:xfrm>
      </p:grpSpPr>
      <p:grpSp>
        <p:nvGrpSpPr>
          <p:cNvPr id="499" name="Google Shape;499;g29c1f4035e7_2_209"/>
          <p:cNvGrpSpPr/>
          <p:nvPr/>
        </p:nvGrpSpPr>
        <p:grpSpPr>
          <a:xfrm>
            <a:off x="625966" y="399168"/>
            <a:ext cx="999312" cy="1332416"/>
            <a:chOff x="348199" y="179450"/>
            <a:chExt cx="1116300" cy="1116300"/>
          </a:xfrm>
        </p:grpSpPr>
        <p:sp>
          <p:nvSpPr>
            <p:cNvPr id="500" name="Google Shape;500;g29c1f4035e7_2_209"/>
            <p:cNvSpPr/>
            <p:nvPr/>
          </p:nvSpPr>
          <p:spPr>
            <a:xfrm rot="-5400000">
              <a:off x="574557" y="405788"/>
              <a:ext cx="663600" cy="663600"/>
            </a:xfrm>
            <a:prstGeom prst="pie">
              <a:avLst>
                <a:gd name="adj1" fmla="val 10792838"/>
                <a:gd name="adj2" fmla="val 16200000"/>
              </a:avLst>
            </a:prstGeom>
            <a:solidFill>
              <a:schemeClr val="dk2">
                <a:alpha val="1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29c1f4035e7_2_209"/>
            <p:cNvSpPr/>
            <p:nvPr/>
          </p:nvSpPr>
          <p:spPr>
            <a:xfrm rot="-5400000">
              <a:off x="348199" y="179450"/>
              <a:ext cx="1116300" cy="1116300"/>
            </a:xfrm>
            <a:prstGeom prst="pie">
              <a:avLst>
                <a:gd name="adj1" fmla="val 10792838"/>
                <a:gd name="adj2" fmla="val 16200000"/>
              </a:avLst>
            </a:prstGeom>
            <a:solidFill>
              <a:schemeClr val="dk2">
                <a:alpha val="1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2" name="Google Shape;502;g29c1f4035e7_2_209"/>
          <p:cNvSpPr txBox="1">
            <a:spLocks noGrp="1"/>
          </p:cNvSpPr>
          <p:nvPr>
            <p:ph type="title"/>
          </p:nvPr>
        </p:nvSpPr>
        <p:spPr>
          <a:xfrm>
            <a:off x="1303800" y="798100"/>
            <a:ext cx="7030500" cy="133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3" name="Google Shape;503;g29c1f4035e7_2_209"/>
          <p:cNvSpPr txBox="1">
            <a:spLocks noGrp="1"/>
          </p:cNvSpPr>
          <p:nvPr>
            <p:ph type="body" idx="1"/>
          </p:nvPr>
        </p:nvSpPr>
        <p:spPr>
          <a:xfrm>
            <a:off x="1303800" y="2653400"/>
            <a:ext cx="7030500" cy="3388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4" name="Google Shape;504;g29c1f4035e7_2_209"/>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5"/>
        <p:cNvGrpSpPr/>
        <p:nvPr/>
      </p:nvGrpSpPr>
      <p:grpSpPr>
        <a:xfrm>
          <a:off x="0" y="0"/>
          <a:ext cx="0" cy="0"/>
          <a:chOff x="0" y="0"/>
          <a:chExt cx="0" cy="0"/>
        </a:xfrm>
      </p:grpSpPr>
      <p:grpSp>
        <p:nvGrpSpPr>
          <p:cNvPr id="506" name="Google Shape;506;g29c1f4035e7_2_216"/>
          <p:cNvGrpSpPr/>
          <p:nvPr/>
        </p:nvGrpSpPr>
        <p:grpSpPr>
          <a:xfrm>
            <a:off x="713373" y="5129491"/>
            <a:ext cx="825392" cy="1100523"/>
            <a:chOff x="348199" y="179450"/>
            <a:chExt cx="1116300" cy="1116300"/>
          </a:xfrm>
        </p:grpSpPr>
        <p:sp>
          <p:nvSpPr>
            <p:cNvPr id="507" name="Google Shape;507;g29c1f4035e7_2_216"/>
            <p:cNvSpPr/>
            <p:nvPr/>
          </p:nvSpPr>
          <p:spPr>
            <a:xfrm rot="-5400000">
              <a:off x="574557" y="405788"/>
              <a:ext cx="663600" cy="663600"/>
            </a:xfrm>
            <a:prstGeom prst="pie">
              <a:avLst>
                <a:gd name="adj1" fmla="val 10792838"/>
                <a:gd name="adj2" fmla="val 16200000"/>
              </a:avLst>
            </a:prstGeom>
            <a:solidFill>
              <a:schemeClr val="dk2">
                <a:alpha val="1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g29c1f4035e7_2_216"/>
            <p:cNvSpPr/>
            <p:nvPr/>
          </p:nvSpPr>
          <p:spPr>
            <a:xfrm rot="-5400000">
              <a:off x="348199" y="179450"/>
              <a:ext cx="1116300" cy="1116300"/>
            </a:xfrm>
            <a:prstGeom prst="pie">
              <a:avLst>
                <a:gd name="adj1" fmla="val 10792838"/>
                <a:gd name="adj2" fmla="val 16200000"/>
              </a:avLst>
            </a:prstGeom>
            <a:solidFill>
              <a:schemeClr val="dk2">
                <a:alpha val="1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9" name="Google Shape;509;g29c1f4035e7_2_216"/>
          <p:cNvSpPr txBox="1">
            <a:spLocks noGrp="1"/>
          </p:cNvSpPr>
          <p:nvPr>
            <p:ph type="body" idx="1"/>
          </p:nvPr>
        </p:nvSpPr>
        <p:spPr>
          <a:xfrm>
            <a:off x="1303800" y="5518633"/>
            <a:ext cx="5843100" cy="71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800"/>
              <a:buNone/>
              <a:defRPr/>
            </a:lvl1pPr>
          </a:lstStyle>
          <a:p>
            <a:endParaRPr/>
          </a:p>
        </p:txBody>
      </p:sp>
      <p:sp>
        <p:nvSpPr>
          <p:cNvPr id="510" name="Google Shape;510;g29c1f4035e7_2_216"/>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11"/>
        <p:cNvGrpSpPr/>
        <p:nvPr/>
      </p:nvGrpSpPr>
      <p:grpSpPr>
        <a:xfrm>
          <a:off x="0" y="0"/>
          <a:ext cx="0" cy="0"/>
          <a:chOff x="0" y="0"/>
          <a:chExt cx="0" cy="0"/>
        </a:xfrm>
      </p:grpSpPr>
      <p:pic>
        <p:nvPicPr>
          <p:cNvPr id="512" name="Google Shape;512;g29c1f4035e7_2_222"/>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513" name="Google Shape;513;g29c1f4035e7_2_222"/>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4" name="Google Shape;514;g29c1f4035e7_2_222"/>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15" name="Google Shape;515;g29c1f4035e7_2_222"/>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16" name="Google Shape;516;g29c1f4035e7_2_222"/>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17" name="Google Shape;517;g29c1f4035e7_2_222"/>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6"/>
        <p:cNvGrpSpPr/>
        <p:nvPr/>
      </p:nvGrpSpPr>
      <p:grpSpPr>
        <a:xfrm>
          <a:off x="0" y="0"/>
          <a:ext cx="0" cy="0"/>
          <a:chOff x="0" y="0"/>
          <a:chExt cx="0" cy="0"/>
        </a:xfrm>
      </p:grpSpPr>
      <p:grpSp>
        <p:nvGrpSpPr>
          <p:cNvPr id="27" name="Google Shape;27;g24dd7c37d44_1_11"/>
          <p:cNvGrpSpPr/>
          <p:nvPr/>
        </p:nvGrpSpPr>
        <p:grpSpPr>
          <a:xfrm>
            <a:off x="146769" y="4541"/>
            <a:ext cx="1233214" cy="1846047"/>
            <a:chOff x="146769" y="3406"/>
            <a:chExt cx="1233214" cy="1384535"/>
          </a:xfrm>
        </p:grpSpPr>
        <p:grpSp>
          <p:nvGrpSpPr>
            <p:cNvPr id="28" name="Google Shape;28;g24dd7c37d44_1_11"/>
            <p:cNvGrpSpPr/>
            <p:nvPr/>
          </p:nvGrpSpPr>
          <p:grpSpPr>
            <a:xfrm>
              <a:off x="1063183" y="3406"/>
              <a:ext cx="316800" cy="688513"/>
              <a:chOff x="1063183" y="3406"/>
              <a:chExt cx="316800" cy="688513"/>
            </a:xfrm>
          </p:grpSpPr>
          <p:sp>
            <p:nvSpPr>
              <p:cNvPr id="29" name="Google Shape;29;g24dd7c37d44_1_11"/>
              <p:cNvSpPr/>
              <p:nvPr/>
            </p:nvSpPr>
            <p:spPr>
              <a:xfrm rot="10800000">
                <a:off x="1063183"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g24dd7c37d44_1_11"/>
              <p:cNvSpPr/>
              <p:nvPr/>
            </p:nvSpPr>
            <p:spPr>
              <a:xfrm rot="10800000">
                <a:off x="1063183"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 name="Google Shape;31;g24dd7c37d44_1_11"/>
            <p:cNvGrpSpPr/>
            <p:nvPr/>
          </p:nvGrpSpPr>
          <p:grpSpPr>
            <a:xfrm>
              <a:off x="604976" y="3406"/>
              <a:ext cx="316800" cy="1036524"/>
              <a:chOff x="604976" y="3406"/>
              <a:chExt cx="316800" cy="1036524"/>
            </a:xfrm>
          </p:grpSpPr>
          <p:sp>
            <p:nvSpPr>
              <p:cNvPr id="32" name="Google Shape;32;g24dd7c37d44_1_11"/>
              <p:cNvSpPr/>
              <p:nvPr/>
            </p:nvSpPr>
            <p:spPr>
              <a:xfrm rot="10800000">
                <a:off x="604976"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g24dd7c37d44_1_11"/>
              <p:cNvSpPr/>
              <p:nvPr/>
            </p:nvSpPr>
            <p:spPr>
              <a:xfrm rot="10800000">
                <a:off x="604976"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g24dd7c37d44_1_11"/>
              <p:cNvSpPr/>
              <p:nvPr/>
            </p:nvSpPr>
            <p:spPr>
              <a:xfrm rot="10800000">
                <a:off x="604976"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 name="Google Shape;35;g24dd7c37d44_1_11"/>
            <p:cNvGrpSpPr/>
            <p:nvPr/>
          </p:nvGrpSpPr>
          <p:grpSpPr>
            <a:xfrm>
              <a:off x="146769" y="3406"/>
              <a:ext cx="316800" cy="1384535"/>
              <a:chOff x="146769" y="3406"/>
              <a:chExt cx="316800" cy="1384535"/>
            </a:xfrm>
          </p:grpSpPr>
          <p:sp>
            <p:nvSpPr>
              <p:cNvPr id="36" name="Google Shape;36;g24dd7c37d44_1_11"/>
              <p:cNvSpPr/>
              <p:nvPr/>
            </p:nvSpPr>
            <p:spPr>
              <a:xfrm rot="10800000">
                <a:off x="146769"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g24dd7c37d44_1_11"/>
              <p:cNvSpPr/>
              <p:nvPr/>
            </p:nvSpPr>
            <p:spPr>
              <a:xfrm rot="10800000">
                <a:off x="146769" y="3441"/>
                <a:ext cx="316800" cy="1384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g24dd7c37d44_1_11"/>
              <p:cNvSpPr/>
              <p:nvPr/>
            </p:nvSpPr>
            <p:spPr>
              <a:xfrm rot="10800000">
                <a:off x="146769"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g24dd7c37d44_1_11"/>
              <p:cNvSpPr/>
              <p:nvPr/>
            </p:nvSpPr>
            <p:spPr>
              <a:xfrm rot="10800000">
                <a:off x="146769"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0" name="Google Shape;40;g24dd7c37d44_1_11"/>
          <p:cNvGrpSpPr/>
          <p:nvPr/>
        </p:nvGrpSpPr>
        <p:grpSpPr>
          <a:xfrm>
            <a:off x="6775084" y="3872011"/>
            <a:ext cx="2186147" cy="2986000"/>
            <a:chOff x="6775084" y="2904008"/>
            <a:chExt cx="2186147" cy="2239500"/>
          </a:xfrm>
        </p:grpSpPr>
        <p:grpSp>
          <p:nvGrpSpPr>
            <p:cNvPr id="41" name="Google Shape;41;g24dd7c37d44_1_11"/>
            <p:cNvGrpSpPr/>
            <p:nvPr/>
          </p:nvGrpSpPr>
          <p:grpSpPr>
            <a:xfrm>
              <a:off x="6775084" y="4253708"/>
              <a:ext cx="409500" cy="889800"/>
              <a:chOff x="6775084" y="4253708"/>
              <a:chExt cx="409500" cy="889800"/>
            </a:xfrm>
          </p:grpSpPr>
          <p:sp>
            <p:nvSpPr>
              <p:cNvPr id="42" name="Google Shape;42;g24dd7c37d44_1_11"/>
              <p:cNvSpPr/>
              <p:nvPr/>
            </p:nvSpPr>
            <p:spPr>
              <a:xfrm>
                <a:off x="6775084"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g24dd7c37d44_1_11"/>
              <p:cNvSpPr/>
              <p:nvPr/>
            </p:nvSpPr>
            <p:spPr>
              <a:xfrm>
                <a:off x="6775084"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 name="Google Shape;44;g24dd7c37d44_1_11"/>
            <p:cNvGrpSpPr/>
            <p:nvPr/>
          </p:nvGrpSpPr>
          <p:grpSpPr>
            <a:xfrm>
              <a:off x="7367299" y="3804008"/>
              <a:ext cx="409500" cy="1339500"/>
              <a:chOff x="7367299" y="3804008"/>
              <a:chExt cx="409500" cy="1339500"/>
            </a:xfrm>
          </p:grpSpPr>
          <p:sp>
            <p:nvSpPr>
              <p:cNvPr id="45" name="Google Shape;45;g24dd7c37d44_1_11"/>
              <p:cNvSpPr/>
              <p:nvPr/>
            </p:nvSpPr>
            <p:spPr>
              <a:xfrm>
                <a:off x="7367299"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g24dd7c37d44_1_11"/>
              <p:cNvSpPr/>
              <p:nvPr/>
            </p:nvSpPr>
            <p:spPr>
              <a:xfrm>
                <a:off x="7367299"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24dd7c37d44_1_11"/>
              <p:cNvSpPr/>
              <p:nvPr/>
            </p:nvSpPr>
            <p:spPr>
              <a:xfrm>
                <a:off x="7367299"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 name="Google Shape;48;g24dd7c37d44_1_11"/>
            <p:cNvGrpSpPr/>
            <p:nvPr/>
          </p:nvGrpSpPr>
          <p:grpSpPr>
            <a:xfrm>
              <a:off x="7959516" y="3354008"/>
              <a:ext cx="409500" cy="1789500"/>
              <a:chOff x="7959516" y="3354008"/>
              <a:chExt cx="409500" cy="1789500"/>
            </a:xfrm>
          </p:grpSpPr>
          <p:sp>
            <p:nvSpPr>
              <p:cNvPr id="49" name="Google Shape;49;g24dd7c37d44_1_11"/>
              <p:cNvSpPr/>
              <p:nvPr/>
            </p:nvSpPr>
            <p:spPr>
              <a:xfrm>
                <a:off x="7959516"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24dd7c37d44_1_11"/>
              <p:cNvSpPr/>
              <p:nvPr/>
            </p:nvSpPr>
            <p:spPr>
              <a:xfrm>
                <a:off x="7959516"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g24dd7c37d44_1_11"/>
              <p:cNvSpPr/>
              <p:nvPr/>
            </p:nvSpPr>
            <p:spPr>
              <a:xfrm>
                <a:off x="7959516"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g24dd7c37d44_1_11"/>
              <p:cNvSpPr/>
              <p:nvPr/>
            </p:nvSpPr>
            <p:spPr>
              <a:xfrm>
                <a:off x="7959516"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3" name="Google Shape;53;g24dd7c37d44_1_11"/>
            <p:cNvGrpSpPr/>
            <p:nvPr/>
          </p:nvGrpSpPr>
          <p:grpSpPr>
            <a:xfrm>
              <a:off x="8551731" y="2904008"/>
              <a:ext cx="409500" cy="2239500"/>
              <a:chOff x="8551731" y="2904008"/>
              <a:chExt cx="409500" cy="2239500"/>
            </a:xfrm>
          </p:grpSpPr>
          <p:sp>
            <p:nvSpPr>
              <p:cNvPr id="54" name="Google Shape;54;g24dd7c37d44_1_11"/>
              <p:cNvSpPr/>
              <p:nvPr/>
            </p:nvSpPr>
            <p:spPr>
              <a:xfrm>
                <a:off x="8551731"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g24dd7c37d44_1_11"/>
              <p:cNvSpPr/>
              <p:nvPr/>
            </p:nvSpPr>
            <p:spPr>
              <a:xfrm>
                <a:off x="8551731"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24dd7c37d44_1_11"/>
              <p:cNvSpPr/>
              <p:nvPr/>
            </p:nvSpPr>
            <p:spPr>
              <a:xfrm>
                <a:off x="8551731"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g24dd7c37d44_1_11"/>
              <p:cNvSpPr/>
              <p:nvPr/>
            </p:nvSpPr>
            <p:spPr>
              <a:xfrm>
                <a:off x="8551731" y="2904008"/>
                <a:ext cx="409500" cy="22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g24dd7c37d44_1_11"/>
              <p:cNvSpPr/>
              <p:nvPr/>
            </p:nvSpPr>
            <p:spPr>
              <a:xfrm>
                <a:off x="8551731"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9" name="Google Shape;59;g24dd7c37d44_1_11"/>
          <p:cNvSpPr txBox="1">
            <a:spLocks noGrp="1"/>
          </p:cNvSpPr>
          <p:nvPr>
            <p:ph type="title"/>
          </p:nvPr>
        </p:nvSpPr>
        <p:spPr>
          <a:xfrm>
            <a:off x="824000" y="2151767"/>
            <a:ext cx="5857800" cy="2497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60" name="Google Shape;60;g24dd7c37d44_1_11"/>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18"/>
        <p:cNvGrpSpPr/>
        <p:nvPr/>
      </p:nvGrpSpPr>
      <p:grpSpPr>
        <a:xfrm>
          <a:off x="0" y="0"/>
          <a:ext cx="0" cy="0"/>
          <a:chOff x="0" y="0"/>
          <a:chExt cx="0" cy="0"/>
        </a:xfrm>
      </p:grpSpPr>
      <p:pic>
        <p:nvPicPr>
          <p:cNvPr id="519" name="Google Shape;519;g29c1f4035e7_2_229"/>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520" name="Google Shape;520;g29c1f4035e7_2_229"/>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1" name="Google Shape;521;g29c1f4035e7_2_229"/>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2" name="Google Shape;522;g29c1f4035e7_2_229"/>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23" name="Google Shape;523;g29c1f4035e7_2_229"/>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24" name="Google Shape;524;g29c1f4035e7_2_229"/>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25"/>
        <p:cNvGrpSpPr/>
        <p:nvPr/>
      </p:nvGrpSpPr>
      <p:grpSpPr>
        <a:xfrm>
          <a:off x="0" y="0"/>
          <a:ext cx="0" cy="0"/>
          <a:chOff x="0" y="0"/>
          <a:chExt cx="0" cy="0"/>
        </a:xfrm>
      </p:grpSpPr>
      <p:pic>
        <p:nvPicPr>
          <p:cNvPr id="526" name="Google Shape;526;g29c1f4035e7_2_236"/>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527" name="Google Shape;527;g29c1f4035e7_2_236"/>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8" name="Google Shape;528;g29c1f4035e7_2_236"/>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9" name="Google Shape;529;g29c1f4035e7_2_236"/>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30" name="Google Shape;530;g29c1f4035e7_2_236"/>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31" name="Google Shape;531;g29c1f4035e7_2_236"/>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32"/>
        <p:cNvGrpSpPr/>
        <p:nvPr/>
      </p:nvGrpSpPr>
      <p:grpSpPr>
        <a:xfrm>
          <a:off x="0" y="0"/>
          <a:ext cx="0" cy="0"/>
          <a:chOff x="0" y="0"/>
          <a:chExt cx="0" cy="0"/>
        </a:xfrm>
      </p:grpSpPr>
      <p:pic>
        <p:nvPicPr>
          <p:cNvPr id="533" name="Google Shape;533;g29c1f4035e7_2_243"/>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534" name="Google Shape;534;g29c1f4035e7_2_243"/>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5" name="Google Shape;535;g29c1f4035e7_2_243"/>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6" name="Google Shape;536;g29c1f4035e7_2_243"/>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37" name="Google Shape;537;g29c1f4035e7_2_243"/>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38" name="Google Shape;538;g29c1f4035e7_2_243"/>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39"/>
        <p:cNvGrpSpPr/>
        <p:nvPr/>
      </p:nvGrpSpPr>
      <p:grpSpPr>
        <a:xfrm>
          <a:off x="0" y="0"/>
          <a:ext cx="0" cy="0"/>
          <a:chOff x="0" y="0"/>
          <a:chExt cx="0" cy="0"/>
        </a:xfrm>
      </p:grpSpPr>
      <p:pic>
        <p:nvPicPr>
          <p:cNvPr id="540" name="Google Shape;540;g29c1f4035e7_2_250"/>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541" name="Google Shape;541;g29c1f4035e7_2_250"/>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2" name="Google Shape;542;g29c1f4035e7_2_250"/>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3" name="Google Shape;543;g29c1f4035e7_2_250"/>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44" name="Google Shape;544;g29c1f4035e7_2_250"/>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45" name="Google Shape;545;g29c1f4035e7_2_250"/>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546"/>
        <p:cNvGrpSpPr/>
        <p:nvPr/>
      </p:nvGrpSpPr>
      <p:grpSpPr>
        <a:xfrm>
          <a:off x="0" y="0"/>
          <a:ext cx="0" cy="0"/>
          <a:chOff x="0" y="0"/>
          <a:chExt cx="0" cy="0"/>
        </a:xfrm>
      </p:grpSpPr>
      <p:pic>
        <p:nvPicPr>
          <p:cNvPr id="547" name="Google Shape;547;g29c1f4035e7_2_257"/>
          <p:cNvPicPr preferRelativeResize="0"/>
          <p:nvPr/>
        </p:nvPicPr>
        <p:blipFill rotWithShape="1">
          <a:blip r:embed="rId2">
            <a:alphaModFix/>
          </a:blip>
          <a:srcRect/>
          <a:stretch/>
        </p:blipFill>
        <p:spPr>
          <a:xfrm>
            <a:off x="1" y="0"/>
            <a:ext cx="9143997" cy="1219199"/>
          </a:xfrm>
          <a:prstGeom prst="rect">
            <a:avLst/>
          </a:prstGeom>
          <a:noFill/>
          <a:ln>
            <a:noFill/>
          </a:ln>
        </p:spPr>
      </p:pic>
      <p:sp>
        <p:nvSpPr>
          <p:cNvPr id="548" name="Google Shape;548;g29c1f4035e7_2_257"/>
          <p:cNvSpPr txBox="1">
            <a:spLocks noGrp="1"/>
          </p:cNvSpPr>
          <p:nvPr>
            <p:ph type="title"/>
          </p:nvPr>
        </p:nvSpPr>
        <p:spPr>
          <a:xfrm>
            <a:off x="1168811" y="420328"/>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9" name="Google Shape;549;g29c1f4035e7_2_257"/>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0" name="Google Shape;550;g29c1f4035e7_2_257"/>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51" name="Google Shape;551;g29c1f4035e7_2_257"/>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52" name="Google Shape;552;g29c1f4035e7_2_257"/>
          <p:cNvPicPr preferRelativeResize="0"/>
          <p:nvPr/>
        </p:nvPicPr>
        <p:blipFill rotWithShape="1">
          <a:blip r:embed="rId4">
            <a:alphaModFix/>
          </a:blip>
          <a:srcRect/>
          <a:stretch/>
        </p:blipFill>
        <p:spPr>
          <a:xfrm>
            <a:off x="117219" y="41458"/>
            <a:ext cx="934373" cy="106847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53"/>
        <p:cNvGrpSpPr/>
        <p:nvPr/>
      </p:nvGrpSpPr>
      <p:grpSpPr>
        <a:xfrm>
          <a:off x="0" y="0"/>
          <a:ext cx="0" cy="0"/>
          <a:chOff x="0" y="0"/>
          <a:chExt cx="0" cy="0"/>
        </a:xfrm>
      </p:grpSpPr>
      <p:sp>
        <p:nvSpPr>
          <p:cNvPr id="554" name="Google Shape;554;g29c1f4035e7_2_264"/>
          <p:cNvSpPr txBox="1">
            <a:spLocks noGrp="1"/>
          </p:cNvSpPr>
          <p:nvPr>
            <p:ph type="body" idx="1"/>
          </p:nvPr>
        </p:nvSpPr>
        <p:spPr>
          <a:xfrm>
            <a:off x="628650" y="1463040"/>
            <a:ext cx="3886200" cy="458379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5" name="Google Shape;555;g29c1f4035e7_2_264"/>
          <p:cNvSpPr txBox="1">
            <a:spLocks noGrp="1"/>
          </p:cNvSpPr>
          <p:nvPr>
            <p:ph type="body" idx="2"/>
          </p:nvPr>
        </p:nvSpPr>
        <p:spPr>
          <a:xfrm>
            <a:off x="4629150" y="1463040"/>
            <a:ext cx="3886200" cy="458379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6" name="Google Shape;556;g29c1f4035e7_2_264"/>
          <p:cNvPicPr preferRelativeResize="0"/>
          <p:nvPr/>
        </p:nvPicPr>
        <p:blipFill rotWithShape="1">
          <a:blip r:embed="rId2">
            <a:alphaModFix/>
          </a:blip>
          <a:srcRect/>
          <a:stretch/>
        </p:blipFill>
        <p:spPr>
          <a:xfrm>
            <a:off x="1" y="0"/>
            <a:ext cx="9143997" cy="1219200"/>
          </a:xfrm>
          <a:prstGeom prst="rect">
            <a:avLst/>
          </a:prstGeom>
          <a:noFill/>
          <a:ln>
            <a:noFill/>
          </a:ln>
        </p:spPr>
      </p:pic>
      <p:sp>
        <p:nvSpPr>
          <p:cNvPr id="557" name="Google Shape;557;g29c1f4035e7_2_264"/>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58" name="Google Shape;558;g29c1f4035e7_2_264"/>
          <p:cNvPicPr preferRelativeResize="0"/>
          <p:nvPr/>
        </p:nvPicPr>
        <p:blipFill rotWithShape="1">
          <a:blip r:embed="rId3">
            <a:alphaModFix/>
          </a:blip>
          <a:srcRect/>
          <a:stretch/>
        </p:blipFill>
        <p:spPr>
          <a:xfrm>
            <a:off x="7772400" y="6172200"/>
            <a:ext cx="1143000" cy="485919"/>
          </a:xfrm>
          <a:prstGeom prst="rect">
            <a:avLst/>
          </a:prstGeom>
          <a:noFill/>
          <a:ln>
            <a:noFill/>
          </a:ln>
        </p:spPr>
      </p:pic>
      <p:sp>
        <p:nvSpPr>
          <p:cNvPr id="559" name="Google Shape;559;g29c1f4035e7_2_264"/>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60"/>
        <p:cNvGrpSpPr/>
        <p:nvPr/>
      </p:nvGrpSpPr>
      <p:grpSpPr>
        <a:xfrm>
          <a:off x="0" y="0"/>
          <a:ext cx="0" cy="0"/>
          <a:chOff x="0" y="0"/>
          <a:chExt cx="0" cy="0"/>
        </a:xfrm>
      </p:grpSpPr>
      <p:sp>
        <p:nvSpPr>
          <p:cNvPr id="561" name="Google Shape;561;g29c1f4035e7_2_271"/>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62" name="Google Shape;562;g29c1f4035e7_2_271"/>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63"/>
        <p:cNvGrpSpPr/>
        <p:nvPr/>
      </p:nvGrpSpPr>
      <p:grpSpPr>
        <a:xfrm>
          <a:off x="0" y="0"/>
          <a:ext cx="0" cy="0"/>
          <a:chOff x="0" y="0"/>
          <a:chExt cx="0" cy="0"/>
        </a:xfrm>
      </p:grpSpPr>
      <p:sp>
        <p:nvSpPr>
          <p:cNvPr id="564" name="Google Shape;564;g29c1f4035e7_2_274"/>
          <p:cNvSpPr txBox="1">
            <a:spLocks noGrp="1"/>
          </p:cNvSpPr>
          <p:nvPr>
            <p:ph type="title"/>
          </p:nvPr>
        </p:nvSpPr>
        <p:spPr>
          <a:xfrm>
            <a:off x="245193" y="254514"/>
            <a:ext cx="6081865"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565"/>
        <p:cNvGrpSpPr/>
        <p:nvPr/>
      </p:nvGrpSpPr>
      <p:grpSpPr>
        <a:xfrm>
          <a:off x="0" y="0"/>
          <a:ext cx="0" cy="0"/>
          <a:chOff x="0" y="0"/>
          <a:chExt cx="0" cy="0"/>
        </a:xfrm>
      </p:grpSpPr>
      <p:pic>
        <p:nvPicPr>
          <p:cNvPr id="566" name="Google Shape;566;g29c1f4035e7_2_276"/>
          <p:cNvPicPr preferRelativeResize="0"/>
          <p:nvPr/>
        </p:nvPicPr>
        <p:blipFill rotWithShape="1">
          <a:blip r:embed="rId2">
            <a:alphaModFix/>
          </a:blip>
          <a:srcRect/>
          <a:stretch/>
        </p:blipFill>
        <p:spPr>
          <a:xfrm>
            <a:off x="0" y="0"/>
            <a:ext cx="9143999" cy="6857999"/>
          </a:xfrm>
          <a:prstGeom prst="rect">
            <a:avLst/>
          </a:prstGeom>
          <a:noFill/>
          <a:ln>
            <a:noFill/>
          </a:ln>
        </p:spPr>
      </p:pic>
      <p:sp>
        <p:nvSpPr>
          <p:cNvPr id="567" name="Google Shape;567;g29c1f4035e7_2_276"/>
          <p:cNvSpPr txBox="1">
            <a:spLocks noGrp="1"/>
          </p:cNvSpPr>
          <p:nvPr>
            <p:ph type="ctrTitle"/>
          </p:nvPr>
        </p:nvSpPr>
        <p:spPr>
          <a:xfrm>
            <a:off x="685800" y="2595716"/>
            <a:ext cx="77724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8" name="Google Shape;568;g29c1f4035e7_2_276"/>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
        <p:cNvGrpSpPr/>
        <p:nvPr/>
      </p:nvGrpSpPr>
      <p:grpSpPr>
        <a:xfrm>
          <a:off x="0" y="0"/>
          <a:ext cx="0" cy="0"/>
          <a:chOff x="0" y="0"/>
          <a:chExt cx="0" cy="0"/>
        </a:xfrm>
      </p:grpSpPr>
      <p:grpSp>
        <p:nvGrpSpPr>
          <p:cNvPr id="62" name="Google Shape;62;g24dd7c37d44_1_325"/>
          <p:cNvGrpSpPr/>
          <p:nvPr/>
        </p:nvGrpSpPr>
        <p:grpSpPr>
          <a:xfrm>
            <a:off x="625966" y="399168"/>
            <a:ext cx="999312" cy="1332416"/>
            <a:chOff x="348199" y="179450"/>
            <a:chExt cx="1116300" cy="1116300"/>
          </a:xfrm>
        </p:grpSpPr>
        <p:sp>
          <p:nvSpPr>
            <p:cNvPr id="63" name="Google Shape;63;g24dd7c37d44_1_325"/>
            <p:cNvSpPr/>
            <p:nvPr/>
          </p:nvSpPr>
          <p:spPr>
            <a:xfrm rot="-5400000">
              <a:off x="574557" y="405788"/>
              <a:ext cx="663600" cy="663600"/>
            </a:xfrm>
            <a:prstGeom prst="pie">
              <a:avLst>
                <a:gd name="adj1" fmla="val 10792838"/>
                <a:gd name="adj2" fmla="val 16200000"/>
              </a:avLst>
            </a:prstGeom>
            <a:solidFill>
              <a:schemeClr val="dk2">
                <a:alpha val="1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g24dd7c37d44_1_325"/>
            <p:cNvSpPr/>
            <p:nvPr/>
          </p:nvSpPr>
          <p:spPr>
            <a:xfrm rot="-5400000">
              <a:off x="348199" y="179450"/>
              <a:ext cx="1116300" cy="1116300"/>
            </a:xfrm>
            <a:prstGeom prst="pie">
              <a:avLst>
                <a:gd name="adj1" fmla="val 10792838"/>
                <a:gd name="adj2" fmla="val 16200000"/>
              </a:avLst>
            </a:prstGeom>
            <a:solidFill>
              <a:schemeClr val="dk2">
                <a:alpha val="1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5" name="Google Shape;65;g24dd7c37d44_1_325"/>
          <p:cNvSpPr txBox="1">
            <a:spLocks noGrp="1"/>
          </p:cNvSpPr>
          <p:nvPr>
            <p:ph type="title"/>
          </p:nvPr>
        </p:nvSpPr>
        <p:spPr>
          <a:xfrm>
            <a:off x="1303800" y="798100"/>
            <a:ext cx="7030500" cy="133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24dd7c37d44_1_325"/>
          <p:cNvSpPr txBox="1">
            <a:spLocks noGrp="1"/>
          </p:cNvSpPr>
          <p:nvPr>
            <p:ph type="body" idx="1"/>
          </p:nvPr>
        </p:nvSpPr>
        <p:spPr>
          <a:xfrm>
            <a:off x="1303800" y="2653400"/>
            <a:ext cx="3430500" cy="3388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7" name="Google Shape;67;g24dd7c37d44_1_325"/>
          <p:cNvSpPr txBox="1">
            <a:spLocks noGrp="1"/>
          </p:cNvSpPr>
          <p:nvPr>
            <p:ph type="body" idx="2"/>
          </p:nvPr>
        </p:nvSpPr>
        <p:spPr>
          <a:xfrm>
            <a:off x="4903650" y="2653400"/>
            <a:ext cx="3430500" cy="3388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8" name="Google Shape;68;g24dd7c37d44_1_325"/>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grpSp>
        <p:nvGrpSpPr>
          <p:cNvPr id="70" name="Google Shape;70;g24dd7c37d44_1_55"/>
          <p:cNvGrpSpPr/>
          <p:nvPr/>
        </p:nvGrpSpPr>
        <p:grpSpPr>
          <a:xfrm>
            <a:off x="625966" y="399168"/>
            <a:ext cx="999312" cy="1332416"/>
            <a:chOff x="348199" y="179450"/>
            <a:chExt cx="1116300" cy="1116300"/>
          </a:xfrm>
        </p:grpSpPr>
        <p:sp>
          <p:nvSpPr>
            <p:cNvPr id="71" name="Google Shape;71;g24dd7c37d44_1_55"/>
            <p:cNvSpPr/>
            <p:nvPr/>
          </p:nvSpPr>
          <p:spPr>
            <a:xfrm rot="-5400000">
              <a:off x="574557" y="405788"/>
              <a:ext cx="663600" cy="663600"/>
            </a:xfrm>
            <a:prstGeom prst="pie">
              <a:avLst>
                <a:gd name="adj1" fmla="val 10792838"/>
                <a:gd name="adj2" fmla="val 16200000"/>
              </a:avLst>
            </a:prstGeom>
            <a:solidFill>
              <a:schemeClr val="dk2">
                <a:alpha val="1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g24dd7c37d44_1_55"/>
            <p:cNvSpPr/>
            <p:nvPr/>
          </p:nvSpPr>
          <p:spPr>
            <a:xfrm rot="-5400000">
              <a:off x="348199" y="179450"/>
              <a:ext cx="1116300" cy="1116300"/>
            </a:xfrm>
            <a:prstGeom prst="pie">
              <a:avLst>
                <a:gd name="adj1" fmla="val 10792838"/>
                <a:gd name="adj2" fmla="val 16200000"/>
              </a:avLst>
            </a:prstGeom>
            <a:solidFill>
              <a:schemeClr val="dk2">
                <a:alpha val="1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 name="Google Shape;73;g24dd7c37d44_1_55"/>
          <p:cNvSpPr txBox="1">
            <a:spLocks noGrp="1"/>
          </p:cNvSpPr>
          <p:nvPr>
            <p:ph type="title"/>
          </p:nvPr>
        </p:nvSpPr>
        <p:spPr>
          <a:xfrm>
            <a:off x="1303800" y="798100"/>
            <a:ext cx="7030500" cy="133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g24dd7c37d44_1_55"/>
          <p:cNvSpPr txBox="1">
            <a:spLocks noGrp="1"/>
          </p:cNvSpPr>
          <p:nvPr>
            <p:ph type="body" idx="1"/>
          </p:nvPr>
        </p:nvSpPr>
        <p:spPr>
          <a:xfrm>
            <a:off x="1303800" y="2653400"/>
            <a:ext cx="7030500" cy="3388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5" name="Google Shape;75;g24dd7c37d44_1_55"/>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76"/>
        <p:cNvGrpSpPr/>
        <p:nvPr/>
      </p:nvGrpSpPr>
      <p:grpSpPr>
        <a:xfrm>
          <a:off x="0" y="0"/>
          <a:ext cx="0" cy="0"/>
          <a:chOff x="0" y="0"/>
          <a:chExt cx="0" cy="0"/>
        </a:xfrm>
      </p:grpSpPr>
      <p:grpSp>
        <p:nvGrpSpPr>
          <p:cNvPr id="77" name="Google Shape;77;g24dd7c37d44_1_76"/>
          <p:cNvGrpSpPr/>
          <p:nvPr/>
        </p:nvGrpSpPr>
        <p:grpSpPr>
          <a:xfrm>
            <a:off x="52" y="5465600"/>
            <a:ext cx="9144036" cy="1392400"/>
            <a:chOff x="52" y="4099200"/>
            <a:chExt cx="9144036" cy="1044300"/>
          </a:xfrm>
        </p:grpSpPr>
        <p:grpSp>
          <p:nvGrpSpPr>
            <p:cNvPr id="78" name="Google Shape;78;g24dd7c37d44_1_76"/>
            <p:cNvGrpSpPr/>
            <p:nvPr/>
          </p:nvGrpSpPr>
          <p:grpSpPr>
            <a:xfrm>
              <a:off x="52" y="4309200"/>
              <a:ext cx="231622" cy="834300"/>
              <a:chOff x="2688737" y="4301380"/>
              <a:chExt cx="231900" cy="834300"/>
            </a:xfrm>
          </p:grpSpPr>
          <p:sp>
            <p:nvSpPr>
              <p:cNvPr id="79" name="Google Shape;79;g24dd7c37d44_1_76"/>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g24dd7c37d44_1_76"/>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g24dd7c37d44_1_76"/>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g24dd7c37d44_1_76"/>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 name="Google Shape;83;g24dd7c37d44_1_76"/>
            <p:cNvGrpSpPr/>
            <p:nvPr/>
          </p:nvGrpSpPr>
          <p:grpSpPr>
            <a:xfrm>
              <a:off x="371406" y="4099200"/>
              <a:ext cx="231622" cy="1044300"/>
              <a:chOff x="2688737" y="4091380"/>
              <a:chExt cx="231900" cy="1044300"/>
            </a:xfrm>
          </p:grpSpPr>
          <p:sp>
            <p:nvSpPr>
              <p:cNvPr id="84" name="Google Shape;84;g24dd7c37d44_1_76"/>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g24dd7c37d44_1_76"/>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g24dd7c37d44_1_76"/>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24dd7c37d44_1_76"/>
              <p:cNvSpPr/>
              <p:nvPr/>
            </p:nvSpPr>
            <p:spPr>
              <a:xfrm flipH="1">
                <a:off x="2688737" y="4091380"/>
                <a:ext cx="2319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g24dd7c37d44_1_76"/>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 name="Google Shape;89;g24dd7c37d44_1_76"/>
            <p:cNvGrpSpPr/>
            <p:nvPr/>
          </p:nvGrpSpPr>
          <p:grpSpPr>
            <a:xfrm>
              <a:off x="742761" y="4309200"/>
              <a:ext cx="231622" cy="834300"/>
              <a:chOff x="2688737" y="4301380"/>
              <a:chExt cx="231900" cy="834300"/>
            </a:xfrm>
          </p:grpSpPr>
          <p:sp>
            <p:nvSpPr>
              <p:cNvPr id="90" name="Google Shape;90;g24dd7c37d44_1_76"/>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g24dd7c37d44_1_76"/>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g24dd7c37d44_1_76"/>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g24dd7c37d44_1_76"/>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4" name="Google Shape;94;g24dd7c37d44_1_76"/>
            <p:cNvGrpSpPr/>
            <p:nvPr/>
          </p:nvGrpSpPr>
          <p:grpSpPr>
            <a:xfrm>
              <a:off x="1114115" y="4518900"/>
              <a:ext cx="231622" cy="624600"/>
              <a:chOff x="2688737" y="4511080"/>
              <a:chExt cx="231900" cy="624600"/>
            </a:xfrm>
          </p:grpSpPr>
          <p:sp>
            <p:nvSpPr>
              <p:cNvPr id="95" name="Google Shape;95;g24dd7c37d44_1_76"/>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g24dd7c37d44_1_76"/>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g24dd7c37d44_1_76"/>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8" name="Google Shape;98;g24dd7c37d44_1_76"/>
            <p:cNvGrpSpPr/>
            <p:nvPr/>
          </p:nvGrpSpPr>
          <p:grpSpPr>
            <a:xfrm>
              <a:off x="1856753" y="4099200"/>
              <a:ext cx="231600" cy="1044300"/>
              <a:chOff x="1856753" y="4099200"/>
              <a:chExt cx="231600" cy="1044300"/>
            </a:xfrm>
          </p:grpSpPr>
          <p:sp>
            <p:nvSpPr>
              <p:cNvPr id="99" name="Google Shape;99;g24dd7c37d44_1_76"/>
              <p:cNvSpPr/>
              <p:nvPr/>
            </p:nvSpPr>
            <p:spPr>
              <a:xfrm flipH="1">
                <a:off x="185675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g24dd7c37d44_1_76"/>
              <p:cNvSpPr/>
              <p:nvPr/>
            </p:nvSpPr>
            <p:spPr>
              <a:xfrm flipH="1">
                <a:off x="1856753"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g24dd7c37d44_1_76"/>
              <p:cNvSpPr/>
              <p:nvPr/>
            </p:nvSpPr>
            <p:spPr>
              <a:xfrm flipH="1">
                <a:off x="185675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g24dd7c37d44_1_76"/>
              <p:cNvSpPr/>
              <p:nvPr/>
            </p:nvSpPr>
            <p:spPr>
              <a:xfrm flipH="1">
                <a:off x="1856753"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24dd7c37d44_1_76"/>
              <p:cNvSpPr/>
              <p:nvPr/>
            </p:nvSpPr>
            <p:spPr>
              <a:xfrm flipH="1">
                <a:off x="185675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4" name="Google Shape;104;g24dd7c37d44_1_76"/>
            <p:cNvGrpSpPr/>
            <p:nvPr/>
          </p:nvGrpSpPr>
          <p:grpSpPr>
            <a:xfrm>
              <a:off x="2228107" y="4309200"/>
              <a:ext cx="231600" cy="834300"/>
              <a:chOff x="2228107" y="4309200"/>
              <a:chExt cx="231600" cy="834300"/>
            </a:xfrm>
          </p:grpSpPr>
          <p:sp>
            <p:nvSpPr>
              <p:cNvPr id="105" name="Google Shape;105;g24dd7c37d44_1_76"/>
              <p:cNvSpPr/>
              <p:nvPr/>
            </p:nvSpPr>
            <p:spPr>
              <a:xfrm flipH="1">
                <a:off x="2228107"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24dd7c37d44_1_76"/>
              <p:cNvSpPr/>
              <p:nvPr/>
            </p:nvSpPr>
            <p:spPr>
              <a:xfrm flipH="1">
                <a:off x="2228107"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g24dd7c37d44_1_76"/>
              <p:cNvSpPr/>
              <p:nvPr/>
            </p:nvSpPr>
            <p:spPr>
              <a:xfrm flipH="1">
                <a:off x="2228107"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g24dd7c37d44_1_76"/>
              <p:cNvSpPr/>
              <p:nvPr/>
            </p:nvSpPr>
            <p:spPr>
              <a:xfrm flipH="1">
                <a:off x="2228107"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9" name="Google Shape;109;g24dd7c37d44_1_76"/>
            <p:cNvGrpSpPr/>
            <p:nvPr/>
          </p:nvGrpSpPr>
          <p:grpSpPr>
            <a:xfrm>
              <a:off x="2599462" y="4518900"/>
              <a:ext cx="231600" cy="624600"/>
              <a:chOff x="2599462" y="4518900"/>
              <a:chExt cx="231600" cy="624600"/>
            </a:xfrm>
          </p:grpSpPr>
          <p:sp>
            <p:nvSpPr>
              <p:cNvPr id="110" name="Google Shape;110;g24dd7c37d44_1_76"/>
              <p:cNvSpPr/>
              <p:nvPr/>
            </p:nvSpPr>
            <p:spPr>
              <a:xfrm flipH="1">
                <a:off x="2599462"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g24dd7c37d44_1_76"/>
              <p:cNvSpPr/>
              <p:nvPr/>
            </p:nvSpPr>
            <p:spPr>
              <a:xfrm flipH="1">
                <a:off x="2599462"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g24dd7c37d44_1_76"/>
              <p:cNvSpPr/>
              <p:nvPr/>
            </p:nvSpPr>
            <p:spPr>
              <a:xfrm flipH="1">
                <a:off x="2599462"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3" name="Google Shape;113;g24dd7c37d44_1_76"/>
            <p:cNvGrpSpPr/>
            <p:nvPr/>
          </p:nvGrpSpPr>
          <p:grpSpPr>
            <a:xfrm>
              <a:off x="3342171" y="4099200"/>
              <a:ext cx="231600" cy="1044300"/>
              <a:chOff x="3342171" y="4099200"/>
              <a:chExt cx="231600" cy="1044300"/>
            </a:xfrm>
          </p:grpSpPr>
          <p:sp>
            <p:nvSpPr>
              <p:cNvPr id="114" name="Google Shape;114;g24dd7c37d44_1_76"/>
              <p:cNvSpPr/>
              <p:nvPr/>
            </p:nvSpPr>
            <p:spPr>
              <a:xfrm flipH="1">
                <a:off x="3342171"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g24dd7c37d44_1_76"/>
              <p:cNvSpPr/>
              <p:nvPr/>
            </p:nvSpPr>
            <p:spPr>
              <a:xfrm flipH="1">
                <a:off x="3342171"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g24dd7c37d44_1_76"/>
              <p:cNvSpPr/>
              <p:nvPr/>
            </p:nvSpPr>
            <p:spPr>
              <a:xfrm flipH="1">
                <a:off x="3342171"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g24dd7c37d44_1_76"/>
              <p:cNvSpPr/>
              <p:nvPr/>
            </p:nvSpPr>
            <p:spPr>
              <a:xfrm flipH="1">
                <a:off x="3342171"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g24dd7c37d44_1_76"/>
              <p:cNvSpPr/>
              <p:nvPr/>
            </p:nvSpPr>
            <p:spPr>
              <a:xfrm flipH="1">
                <a:off x="3342171"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19" name="Google Shape;119;g24dd7c37d44_1_76"/>
            <p:cNvGrpSpPr/>
            <p:nvPr/>
          </p:nvGrpSpPr>
          <p:grpSpPr>
            <a:xfrm>
              <a:off x="3713525" y="4309200"/>
              <a:ext cx="231600" cy="834300"/>
              <a:chOff x="3713525" y="4309200"/>
              <a:chExt cx="231600" cy="834300"/>
            </a:xfrm>
          </p:grpSpPr>
          <p:sp>
            <p:nvSpPr>
              <p:cNvPr id="120" name="Google Shape;120;g24dd7c37d44_1_76"/>
              <p:cNvSpPr/>
              <p:nvPr/>
            </p:nvSpPr>
            <p:spPr>
              <a:xfrm flipH="1">
                <a:off x="3713525"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24dd7c37d44_1_76"/>
              <p:cNvSpPr/>
              <p:nvPr/>
            </p:nvSpPr>
            <p:spPr>
              <a:xfrm flipH="1">
                <a:off x="3713525"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g24dd7c37d44_1_76"/>
              <p:cNvSpPr/>
              <p:nvPr/>
            </p:nvSpPr>
            <p:spPr>
              <a:xfrm flipH="1">
                <a:off x="3713525"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g24dd7c37d44_1_76"/>
              <p:cNvSpPr/>
              <p:nvPr/>
            </p:nvSpPr>
            <p:spPr>
              <a:xfrm flipH="1">
                <a:off x="3713525"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4" name="Google Shape;124;g24dd7c37d44_1_76"/>
            <p:cNvGrpSpPr/>
            <p:nvPr/>
          </p:nvGrpSpPr>
          <p:grpSpPr>
            <a:xfrm>
              <a:off x="1485398" y="4309200"/>
              <a:ext cx="231600" cy="834300"/>
              <a:chOff x="1485398" y="4309200"/>
              <a:chExt cx="231600" cy="834300"/>
            </a:xfrm>
          </p:grpSpPr>
          <p:sp>
            <p:nvSpPr>
              <p:cNvPr id="125" name="Google Shape;125;g24dd7c37d44_1_76"/>
              <p:cNvSpPr/>
              <p:nvPr/>
            </p:nvSpPr>
            <p:spPr>
              <a:xfrm flipH="1">
                <a:off x="148539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g24dd7c37d44_1_76"/>
              <p:cNvSpPr/>
              <p:nvPr/>
            </p:nvSpPr>
            <p:spPr>
              <a:xfrm flipH="1">
                <a:off x="148539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24dd7c37d44_1_76"/>
              <p:cNvSpPr/>
              <p:nvPr/>
            </p:nvSpPr>
            <p:spPr>
              <a:xfrm flipH="1">
                <a:off x="148539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24dd7c37d44_1_76"/>
              <p:cNvSpPr/>
              <p:nvPr/>
            </p:nvSpPr>
            <p:spPr>
              <a:xfrm flipH="1">
                <a:off x="148539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29" name="Google Shape;129;g24dd7c37d44_1_76"/>
            <p:cNvGrpSpPr/>
            <p:nvPr/>
          </p:nvGrpSpPr>
          <p:grpSpPr>
            <a:xfrm>
              <a:off x="4084879" y="4518900"/>
              <a:ext cx="231600" cy="624600"/>
              <a:chOff x="4084879" y="4518900"/>
              <a:chExt cx="231600" cy="624600"/>
            </a:xfrm>
          </p:grpSpPr>
          <p:sp>
            <p:nvSpPr>
              <p:cNvPr id="130" name="Google Shape;130;g24dd7c37d44_1_76"/>
              <p:cNvSpPr/>
              <p:nvPr/>
            </p:nvSpPr>
            <p:spPr>
              <a:xfrm flipH="1">
                <a:off x="4084879"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g24dd7c37d44_1_76"/>
              <p:cNvSpPr/>
              <p:nvPr/>
            </p:nvSpPr>
            <p:spPr>
              <a:xfrm flipH="1">
                <a:off x="4084879"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g24dd7c37d44_1_76"/>
              <p:cNvSpPr/>
              <p:nvPr/>
            </p:nvSpPr>
            <p:spPr>
              <a:xfrm flipH="1">
                <a:off x="4084879"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3" name="Google Shape;133;g24dd7c37d44_1_76"/>
            <p:cNvGrpSpPr/>
            <p:nvPr/>
          </p:nvGrpSpPr>
          <p:grpSpPr>
            <a:xfrm>
              <a:off x="2970816" y="4309200"/>
              <a:ext cx="231600" cy="834300"/>
              <a:chOff x="2970816" y="4309200"/>
              <a:chExt cx="231600" cy="834300"/>
            </a:xfrm>
          </p:grpSpPr>
          <p:sp>
            <p:nvSpPr>
              <p:cNvPr id="134" name="Google Shape;134;g24dd7c37d44_1_76"/>
              <p:cNvSpPr/>
              <p:nvPr/>
            </p:nvSpPr>
            <p:spPr>
              <a:xfrm flipH="1">
                <a:off x="2970816"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4dd7c37d44_1_76"/>
              <p:cNvSpPr/>
              <p:nvPr/>
            </p:nvSpPr>
            <p:spPr>
              <a:xfrm flipH="1">
                <a:off x="2970816"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24dd7c37d44_1_76"/>
              <p:cNvSpPr/>
              <p:nvPr/>
            </p:nvSpPr>
            <p:spPr>
              <a:xfrm flipH="1">
                <a:off x="2970816"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g24dd7c37d44_1_76"/>
              <p:cNvSpPr/>
              <p:nvPr/>
            </p:nvSpPr>
            <p:spPr>
              <a:xfrm flipH="1">
                <a:off x="2970816"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8" name="Google Shape;138;g24dd7c37d44_1_76"/>
            <p:cNvGrpSpPr/>
            <p:nvPr/>
          </p:nvGrpSpPr>
          <p:grpSpPr>
            <a:xfrm>
              <a:off x="4456234" y="4309200"/>
              <a:ext cx="231600" cy="834300"/>
              <a:chOff x="4456234" y="4309200"/>
              <a:chExt cx="231600" cy="834300"/>
            </a:xfrm>
          </p:grpSpPr>
          <p:sp>
            <p:nvSpPr>
              <p:cNvPr id="139" name="Google Shape;139;g24dd7c37d44_1_76"/>
              <p:cNvSpPr/>
              <p:nvPr/>
            </p:nvSpPr>
            <p:spPr>
              <a:xfrm flipH="1">
                <a:off x="4456234"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g24dd7c37d44_1_76"/>
              <p:cNvSpPr/>
              <p:nvPr/>
            </p:nvSpPr>
            <p:spPr>
              <a:xfrm flipH="1">
                <a:off x="4456234"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24dd7c37d44_1_76"/>
              <p:cNvSpPr/>
              <p:nvPr/>
            </p:nvSpPr>
            <p:spPr>
              <a:xfrm flipH="1">
                <a:off x="4456234"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g24dd7c37d44_1_76"/>
              <p:cNvSpPr/>
              <p:nvPr/>
            </p:nvSpPr>
            <p:spPr>
              <a:xfrm flipH="1">
                <a:off x="4456234"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3" name="Google Shape;143;g24dd7c37d44_1_76"/>
            <p:cNvGrpSpPr/>
            <p:nvPr/>
          </p:nvGrpSpPr>
          <p:grpSpPr>
            <a:xfrm>
              <a:off x="4827588" y="4099200"/>
              <a:ext cx="231600" cy="1044300"/>
              <a:chOff x="4827588" y="4099200"/>
              <a:chExt cx="231600" cy="1044300"/>
            </a:xfrm>
          </p:grpSpPr>
          <p:sp>
            <p:nvSpPr>
              <p:cNvPr id="144" name="Google Shape;144;g24dd7c37d44_1_76"/>
              <p:cNvSpPr/>
              <p:nvPr/>
            </p:nvSpPr>
            <p:spPr>
              <a:xfrm flipH="1">
                <a:off x="482758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g24dd7c37d44_1_76"/>
              <p:cNvSpPr/>
              <p:nvPr/>
            </p:nvSpPr>
            <p:spPr>
              <a:xfrm flipH="1">
                <a:off x="482758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24dd7c37d44_1_76"/>
              <p:cNvSpPr/>
              <p:nvPr/>
            </p:nvSpPr>
            <p:spPr>
              <a:xfrm flipH="1">
                <a:off x="482758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24dd7c37d44_1_76"/>
              <p:cNvSpPr/>
              <p:nvPr/>
            </p:nvSpPr>
            <p:spPr>
              <a:xfrm flipH="1">
                <a:off x="4827588"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g24dd7c37d44_1_76"/>
              <p:cNvSpPr/>
              <p:nvPr/>
            </p:nvSpPr>
            <p:spPr>
              <a:xfrm flipH="1">
                <a:off x="482758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49" name="Google Shape;149;g24dd7c37d44_1_76"/>
            <p:cNvGrpSpPr/>
            <p:nvPr/>
          </p:nvGrpSpPr>
          <p:grpSpPr>
            <a:xfrm>
              <a:off x="5198943" y="4309200"/>
              <a:ext cx="231600" cy="834300"/>
              <a:chOff x="5198943" y="4309200"/>
              <a:chExt cx="231600" cy="834300"/>
            </a:xfrm>
          </p:grpSpPr>
          <p:sp>
            <p:nvSpPr>
              <p:cNvPr id="150" name="Google Shape;150;g24dd7c37d44_1_76"/>
              <p:cNvSpPr/>
              <p:nvPr/>
            </p:nvSpPr>
            <p:spPr>
              <a:xfrm flipH="1">
                <a:off x="519894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24dd7c37d44_1_76"/>
              <p:cNvSpPr/>
              <p:nvPr/>
            </p:nvSpPr>
            <p:spPr>
              <a:xfrm flipH="1">
                <a:off x="5198943"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g24dd7c37d44_1_76"/>
              <p:cNvSpPr/>
              <p:nvPr/>
            </p:nvSpPr>
            <p:spPr>
              <a:xfrm flipH="1">
                <a:off x="519894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24dd7c37d44_1_76"/>
              <p:cNvSpPr/>
              <p:nvPr/>
            </p:nvSpPr>
            <p:spPr>
              <a:xfrm flipH="1">
                <a:off x="519894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4" name="Google Shape;154;g24dd7c37d44_1_76"/>
            <p:cNvGrpSpPr/>
            <p:nvPr/>
          </p:nvGrpSpPr>
          <p:grpSpPr>
            <a:xfrm>
              <a:off x="5570297" y="4518900"/>
              <a:ext cx="231600" cy="624600"/>
              <a:chOff x="5570297" y="4518900"/>
              <a:chExt cx="231600" cy="624600"/>
            </a:xfrm>
          </p:grpSpPr>
          <p:sp>
            <p:nvSpPr>
              <p:cNvPr id="155" name="Google Shape;155;g24dd7c37d44_1_76"/>
              <p:cNvSpPr/>
              <p:nvPr/>
            </p:nvSpPr>
            <p:spPr>
              <a:xfrm flipH="1">
                <a:off x="5570297"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24dd7c37d44_1_76"/>
              <p:cNvSpPr/>
              <p:nvPr/>
            </p:nvSpPr>
            <p:spPr>
              <a:xfrm flipH="1">
                <a:off x="5570297"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g24dd7c37d44_1_76"/>
              <p:cNvSpPr/>
              <p:nvPr/>
            </p:nvSpPr>
            <p:spPr>
              <a:xfrm flipH="1">
                <a:off x="5570297"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8" name="Google Shape;158;g24dd7c37d44_1_76"/>
            <p:cNvGrpSpPr/>
            <p:nvPr/>
          </p:nvGrpSpPr>
          <p:grpSpPr>
            <a:xfrm>
              <a:off x="5941652" y="4309200"/>
              <a:ext cx="231600" cy="834300"/>
              <a:chOff x="5941652" y="4309200"/>
              <a:chExt cx="231600" cy="834300"/>
            </a:xfrm>
          </p:grpSpPr>
          <p:sp>
            <p:nvSpPr>
              <p:cNvPr id="159" name="Google Shape;159;g24dd7c37d44_1_76"/>
              <p:cNvSpPr/>
              <p:nvPr/>
            </p:nvSpPr>
            <p:spPr>
              <a:xfrm flipH="1">
                <a:off x="5941652"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24dd7c37d44_1_76"/>
              <p:cNvSpPr/>
              <p:nvPr/>
            </p:nvSpPr>
            <p:spPr>
              <a:xfrm flipH="1">
                <a:off x="5941652"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24dd7c37d44_1_76"/>
              <p:cNvSpPr/>
              <p:nvPr/>
            </p:nvSpPr>
            <p:spPr>
              <a:xfrm flipH="1">
                <a:off x="5941652"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4dd7c37d44_1_76"/>
              <p:cNvSpPr/>
              <p:nvPr/>
            </p:nvSpPr>
            <p:spPr>
              <a:xfrm flipH="1">
                <a:off x="5941652"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3" name="Google Shape;163;g24dd7c37d44_1_76"/>
            <p:cNvGrpSpPr/>
            <p:nvPr/>
          </p:nvGrpSpPr>
          <p:grpSpPr>
            <a:xfrm>
              <a:off x="6313006" y="4099200"/>
              <a:ext cx="231600" cy="1044300"/>
              <a:chOff x="6313006" y="4099200"/>
              <a:chExt cx="231600" cy="1044300"/>
            </a:xfrm>
          </p:grpSpPr>
          <p:sp>
            <p:nvSpPr>
              <p:cNvPr id="164" name="Google Shape;164;g24dd7c37d44_1_76"/>
              <p:cNvSpPr/>
              <p:nvPr/>
            </p:nvSpPr>
            <p:spPr>
              <a:xfrm flipH="1">
                <a:off x="6313006"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g24dd7c37d44_1_76"/>
              <p:cNvSpPr/>
              <p:nvPr/>
            </p:nvSpPr>
            <p:spPr>
              <a:xfrm flipH="1">
                <a:off x="6313006"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24dd7c37d44_1_76"/>
              <p:cNvSpPr/>
              <p:nvPr/>
            </p:nvSpPr>
            <p:spPr>
              <a:xfrm flipH="1">
                <a:off x="6313006"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24dd7c37d44_1_76"/>
              <p:cNvSpPr/>
              <p:nvPr/>
            </p:nvSpPr>
            <p:spPr>
              <a:xfrm flipH="1">
                <a:off x="6313006"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4dd7c37d44_1_76"/>
              <p:cNvSpPr/>
              <p:nvPr/>
            </p:nvSpPr>
            <p:spPr>
              <a:xfrm flipH="1">
                <a:off x="6313006"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9" name="Google Shape;169;g24dd7c37d44_1_76"/>
            <p:cNvGrpSpPr/>
            <p:nvPr/>
          </p:nvGrpSpPr>
          <p:grpSpPr>
            <a:xfrm>
              <a:off x="6684361" y="4309200"/>
              <a:ext cx="231600" cy="834300"/>
              <a:chOff x="6684361" y="4309200"/>
              <a:chExt cx="231600" cy="834300"/>
            </a:xfrm>
          </p:grpSpPr>
          <p:sp>
            <p:nvSpPr>
              <p:cNvPr id="170" name="Google Shape;170;g24dd7c37d44_1_76"/>
              <p:cNvSpPr/>
              <p:nvPr/>
            </p:nvSpPr>
            <p:spPr>
              <a:xfrm flipH="1">
                <a:off x="6684361"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4dd7c37d44_1_76"/>
              <p:cNvSpPr/>
              <p:nvPr/>
            </p:nvSpPr>
            <p:spPr>
              <a:xfrm flipH="1">
                <a:off x="6684361"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24dd7c37d44_1_76"/>
              <p:cNvSpPr/>
              <p:nvPr/>
            </p:nvSpPr>
            <p:spPr>
              <a:xfrm flipH="1">
                <a:off x="6684361"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4dd7c37d44_1_76"/>
              <p:cNvSpPr/>
              <p:nvPr/>
            </p:nvSpPr>
            <p:spPr>
              <a:xfrm flipH="1">
                <a:off x="6684361"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4" name="Google Shape;174;g24dd7c37d44_1_76"/>
            <p:cNvGrpSpPr/>
            <p:nvPr/>
          </p:nvGrpSpPr>
          <p:grpSpPr>
            <a:xfrm>
              <a:off x="7055715" y="4518900"/>
              <a:ext cx="231600" cy="624600"/>
              <a:chOff x="7055715" y="4518900"/>
              <a:chExt cx="231600" cy="624600"/>
            </a:xfrm>
          </p:grpSpPr>
          <p:sp>
            <p:nvSpPr>
              <p:cNvPr id="175" name="Google Shape;175;g24dd7c37d44_1_76"/>
              <p:cNvSpPr/>
              <p:nvPr/>
            </p:nvSpPr>
            <p:spPr>
              <a:xfrm flipH="1">
                <a:off x="7055715"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4dd7c37d44_1_76"/>
              <p:cNvSpPr/>
              <p:nvPr/>
            </p:nvSpPr>
            <p:spPr>
              <a:xfrm flipH="1">
                <a:off x="7055715"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24dd7c37d44_1_76"/>
              <p:cNvSpPr/>
              <p:nvPr/>
            </p:nvSpPr>
            <p:spPr>
              <a:xfrm flipH="1">
                <a:off x="7055715"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8" name="Google Shape;178;g24dd7c37d44_1_76"/>
            <p:cNvGrpSpPr/>
            <p:nvPr/>
          </p:nvGrpSpPr>
          <p:grpSpPr>
            <a:xfrm>
              <a:off x="7798424" y="4099200"/>
              <a:ext cx="231600" cy="1044300"/>
              <a:chOff x="7798424" y="4099200"/>
              <a:chExt cx="231600" cy="1044300"/>
            </a:xfrm>
          </p:grpSpPr>
          <p:sp>
            <p:nvSpPr>
              <p:cNvPr id="179" name="Google Shape;179;g24dd7c37d44_1_76"/>
              <p:cNvSpPr/>
              <p:nvPr/>
            </p:nvSpPr>
            <p:spPr>
              <a:xfrm flipH="1">
                <a:off x="7798424"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24dd7c37d44_1_76"/>
              <p:cNvSpPr/>
              <p:nvPr/>
            </p:nvSpPr>
            <p:spPr>
              <a:xfrm flipH="1">
                <a:off x="7798424"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24dd7c37d44_1_76"/>
              <p:cNvSpPr/>
              <p:nvPr/>
            </p:nvSpPr>
            <p:spPr>
              <a:xfrm flipH="1">
                <a:off x="7798424"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g24dd7c37d44_1_76"/>
              <p:cNvSpPr/>
              <p:nvPr/>
            </p:nvSpPr>
            <p:spPr>
              <a:xfrm flipH="1">
                <a:off x="7798424"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24dd7c37d44_1_76"/>
              <p:cNvSpPr/>
              <p:nvPr/>
            </p:nvSpPr>
            <p:spPr>
              <a:xfrm flipH="1">
                <a:off x="7798424"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4" name="Google Shape;184;g24dd7c37d44_1_76"/>
            <p:cNvGrpSpPr/>
            <p:nvPr/>
          </p:nvGrpSpPr>
          <p:grpSpPr>
            <a:xfrm>
              <a:off x="8169779" y="4309200"/>
              <a:ext cx="231600" cy="834300"/>
              <a:chOff x="8169779" y="4309200"/>
              <a:chExt cx="231600" cy="834300"/>
            </a:xfrm>
          </p:grpSpPr>
          <p:sp>
            <p:nvSpPr>
              <p:cNvPr id="185" name="Google Shape;185;g24dd7c37d44_1_76"/>
              <p:cNvSpPr/>
              <p:nvPr/>
            </p:nvSpPr>
            <p:spPr>
              <a:xfrm flipH="1">
                <a:off x="8169779"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24dd7c37d44_1_76"/>
              <p:cNvSpPr/>
              <p:nvPr/>
            </p:nvSpPr>
            <p:spPr>
              <a:xfrm flipH="1">
                <a:off x="8169779"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4dd7c37d44_1_76"/>
              <p:cNvSpPr/>
              <p:nvPr/>
            </p:nvSpPr>
            <p:spPr>
              <a:xfrm flipH="1">
                <a:off x="8169779"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24dd7c37d44_1_76"/>
              <p:cNvSpPr/>
              <p:nvPr/>
            </p:nvSpPr>
            <p:spPr>
              <a:xfrm flipH="1">
                <a:off x="8169779"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9" name="Google Shape;189;g24dd7c37d44_1_76"/>
            <p:cNvGrpSpPr/>
            <p:nvPr/>
          </p:nvGrpSpPr>
          <p:grpSpPr>
            <a:xfrm>
              <a:off x="7427070" y="4309200"/>
              <a:ext cx="231600" cy="834300"/>
              <a:chOff x="7427070" y="4309200"/>
              <a:chExt cx="231600" cy="834300"/>
            </a:xfrm>
          </p:grpSpPr>
          <p:sp>
            <p:nvSpPr>
              <p:cNvPr id="190" name="Google Shape;190;g24dd7c37d44_1_76"/>
              <p:cNvSpPr/>
              <p:nvPr/>
            </p:nvSpPr>
            <p:spPr>
              <a:xfrm flipH="1">
                <a:off x="7427070"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4dd7c37d44_1_76"/>
              <p:cNvSpPr/>
              <p:nvPr/>
            </p:nvSpPr>
            <p:spPr>
              <a:xfrm flipH="1">
                <a:off x="7427070"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4dd7c37d44_1_76"/>
              <p:cNvSpPr/>
              <p:nvPr/>
            </p:nvSpPr>
            <p:spPr>
              <a:xfrm flipH="1">
                <a:off x="7427070"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4dd7c37d44_1_76"/>
              <p:cNvSpPr/>
              <p:nvPr/>
            </p:nvSpPr>
            <p:spPr>
              <a:xfrm flipH="1">
                <a:off x="7427070"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4" name="Google Shape;194;g24dd7c37d44_1_76"/>
            <p:cNvGrpSpPr/>
            <p:nvPr/>
          </p:nvGrpSpPr>
          <p:grpSpPr>
            <a:xfrm>
              <a:off x="8541133" y="4518900"/>
              <a:ext cx="231600" cy="624600"/>
              <a:chOff x="8541133" y="4518900"/>
              <a:chExt cx="231600" cy="624600"/>
            </a:xfrm>
          </p:grpSpPr>
          <p:sp>
            <p:nvSpPr>
              <p:cNvPr id="195" name="Google Shape;195;g24dd7c37d44_1_76"/>
              <p:cNvSpPr/>
              <p:nvPr/>
            </p:nvSpPr>
            <p:spPr>
              <a:xfrm flipH="1">
                <a:off x="854113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g24dd7c37d44_1_76"/>
              <p:cNvSpPr/>
              <p:nvPr/>
            </p:nvSpPr>
            <p:spPr>
              <a:xfrm flipH="1">
                <a:off x="854113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4dd7c37d44_1_76"/>
              <p:cNvSpPr/>
              <p:nvPr/>
            </p:nvSpPr>
            <p:spPr>
              <a:xfrm flipH="1">
                <a:off x="854113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8" name="Google Shape;198;g24dd7c37d44_1_76"/>
            <p:cNvGrpSpPr/>
            <p:nvPr/>
          </p:nvGrpSpPr>
          <p:grpSpPr>
            <a:xfrm>
              <a:off x="8912488" y="4309200"/>
              <a:ext cx="231600" cy="834300"/>
              <a:chOff x="8912488" y="4309200"/>
              <a:chExt cx="231600" cy="834300"/>
            </a:xfrm>
          </p:grpSpPr>
          <p:sp>
            <p:nvSpPr>
              <p:cNvPr id="199" name="Google Shape;199;g24dd7c37d44_1_76"/>
              <p:cNvSpPr/>
              <p:nvPr/>
            </p:nvSpPr>
            <p:spPr>
              <a:xfrm flipH="1">
                <a:off x="891248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24dd7c37d44_1_76"/>
              <p:cNvSpPr/>
              <p:nvPr/>
            </p:nvSpPr>
            <p:spPr>
              <a:xfrm flipH="1">
                <a:off x="891248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24dd7c37d44_1_76"/>
              <p:cNvSpPr/>
              <p:nvPr/>
            </p:nvSpPr>
            <p:spPr>
              <a:xfrm flipH="1">
                <a:off x="891248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24dd7c37d44_1_76"/>
              <p:cNvSpPr/>
              <p:nvPr/>
            </p:nvSpPr>
            <p:spPr>
              <a:xfrm flipH="1">
                <a:off x="891248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03" name="Google Shape;203;g24dd7c37d44_1_76"/>
          <p:cNvSpPr txBox="1">
            <a:spLocks noGrp="1"/>
          </p:cNvSpPr>
          <p:nvPr>
            <p:ph type="title" hasCustomPrompt="1"/>
          </p:nvPr>
        </p:nvSpPr>
        <p:spPr>
          <a:xfrm>
            <a:off x="1388625" y="1030300"/>
            <a:ext cx="6366900" cy="248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8000"/>
              <a:buNone/>
              <a:defRPr sz="8000">
                <a:solidFill>
                  <a:schemeClr val="lt1"/>
                </a:solidFill>
              </a:defRPr>
            </a:lvl2pPr>
            <a:lvl3pPr lvl="2" algn="ctr">
              <a:lnSpc>
                <a:spcPct val="100000"/>
              </a:lnSpc>
              <a:spcBef>
                <a:spcPts val="0"/>
              </a:spcBef>
              <a:spcAft>
                <a:spcPts val="0"/>
              </a:spcAft>
              <a:buClr>
                <a:schemeClr val="lt1"/>
              </a:buClr>
              <a:buSzPts val="8000"/>
              <a:buNone/>
              <a:defRPr sz="8000">
                <a:solidFill>
                  <a:schemeClr val="lt1"/>
                </a:solidFill>
              </a:defRPr>
            </a:lvl3pPr>
            <a:lvl4pPr lvl="3" algn="ctr">
              <a:lnSpc>
                <a:spcPct val="100000"/>
              </a:lnSpc>
              <a:spcBef>
                <a:spcPts val="0"/>
              </a:spcBef>
              <a:spcAft>
                <a:spcPts val="0"/>
              </a:spcAft>
              <a:buClr>
                <a:schemeClr val="lt1"/>
              </a:buClr>
              <a:buSzPts val="8000"/>
              <a:buNone/>
              <a:defRPr sz="8000">
                <a:solidFill>
                  <a:schemeClr val="lt1"/>
                </a:solidFill>
              </a:defRPr>
            </a:lvl4pPr>
            <a:lvl5pPr lvl="4" algn="ctr">
              <a:lnSpc>
                <a:spcPct val="100000"/>
              </a:lnSpc>
              <a:spcBef>
                <a:spcPts val="0"/>
              </a:spcBef>
              <a:spcAft>
                <a:spcPts val="0"/>
              </a:spcAft>
              <a:buClr>
                <a:schemeClr val="lt1"/>
              </a:buClr>
              <a:buSzPts val="8000"/>
              <a:buNone/>
              <a:defRPr sz="8000">
                <a:solidFill>
                  <a:schemeClr val="lt1"/>
                </a:solidFill>
              </a:defRPr>
            </a:lvl5pPr>
            <a:lvl6pPr lvl="5" algn="ctr">
              <a:lnSpc>
                <a:spcPct val="100000"/>
              </a:lnSpc>
              <a:spcBef>
                <a:spcPts val="0"/>
              </a:spcBef>
              <a:spcAft>
                <a:spcPts val="0"/>
              </a:spcAft>
              <a:buClr>
                <a:schemeClr val="lt1"/>
              </a:buClr>
              <a:buSzPts val="8000"/>
              <a:buNone/>
              <a:defRPr sz="8000">
                <a:solidFill>
                  <a:schemeClr val="lt1"/>
                </a:solidFill>
              </a:defRPr>
            </a:lvl6pPr>
            <a:lvl7pPr lvl="6" algn="ctr">
              <a:lnSpc>
                <a:spcPct val="100000"/>
              </a:lnSpc>
              <a:spcBef>
                <a:spcPts val="0"/>
              </a:spcBef>
              <a:spcAft>
                <a:spcPts val="0"/>
              </a:spcAft>
              <a:buClr>
                <a:schemeClr val="lt1"/>
              </a:buClr>
              <a:buSzPts val="8000"/>
              <a:buNone/>
              <a:defRPr sz="8000">
                <a:solidFill>
                  <a:schemeClr val="lt1"/>
                </a:solidFill>
              </a:defRPr>
            </a:lvl7pPr>
            <a:lvl8pPr lvl="7" algn="ctr">
              <a:lnSpc>
                <a:spcPct val="100000"/>
              </a:lnSpc>
              <a:spcBef>
                <a:spcPts val="0"/>
              </a:spcBef>
              <a:spcAft>
                <a:spcPts val="0"/>
              </a:spcAft>
              <a:buClr>
                <a:schemeClr val="lt1"/>
              </a:buClr>
              <a:buSzPts val="8000"/>
              <a:buNone/>
              <a:defRPr sz="8000">
                <a:solidFill>
                  <a:schemeClr val="lt1"/>
                </a:solidFill>
              </a:defRPr>
            </a:lvl8pPr>
            <a:lvl9pPr lvl="8" algn="ctr">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204" name="Google Shape;204;g24dd7c37d44_1_76"/>
          <p:cNvSpPr txBox="1">
            <a:spLocks noGrp="1"/>
          </p:cNvSpPr>
          <p:nvPr>
            <p:ph type="body" idx="1"/>
          </p:nvPr>
        </p:nvSpPr>
        <p:spPr>
          <a:xfrm>
            <a:off x="1388625" y="3616400"/>
            <a:ext cx="6366900" cy="1481600"/>
          </a:xfrm>
          <a:prstGeom prst="rect">
            <a:avLst/>
          </a:prstGeom>
          <a:noFill/>
          <a:ln>
            <a:noFill/>
          </a:ln>
        </p:spPr>
        <p:txBody>
          <a:bodyPr spcFirstLastPara="1" wrap="square" lIns="91425" tIns="45700" rIns="91425" bIns="45700" anchor="t" anchorCtr="0">
            <a:normAutofit/>
          </a:bodyPr>
          <a:lstStyle>
            <a:lvl1pPr marL="457200" lvl="0" indent="-406400" algn="ctr">
              <a:lnSpc>
                <a:spcPct val="90000"/>
              </a:lnSpc>
              <a:spcBef>
                <a:spcPts val="1000"/>
              </a:spcBef>
              <a:spcAft>
                <a:spcPts val="0"/>
              </a:spcAft>
              <a:buClr>
                <a:schemeClr val="lt1"/>
              </a:buClr>
              <a:buSzPts val="2800"/>
              <a:buChar char="•"/>
              <a:defRPr>
                <a:solidFill>
                  <a:schemeClr val="lt1"/>
                </a:solidFill>
              </a:defRPr>
            </a:lvl1pPr>
            <a:lvl2pPr marL="914400" lvl="1" indent="-381000" algn="ctr">
              <a:lnSpc>
                <a:spcPct val="90000"/>
              </a:lnSpc>
              <a:spcBef>
                <a:spcPts val="500"/>
              </a:spcBef>
              <a:spcAft>
                <a:spcPts val="0"/>
              </a:spcAft>
              <a:buClr>
                <a:schemeClr val="lt1"/>
              </a:buClr>
              <a:buSzPts val="2400"/>
              <a:buChar char="•"/>
              <a:defRPr>
                <a:solidFill>
                  <a:schemeClr val="lt1"/>
                </a:solidFill>
              </a:defRPr>
            </a:lvl2pPr>
            <a:lvl3pPr marL="1371600" lvl="2" indent="-355600" algn="ctr">
              <a:lnSpc>
                <a:spcPct val="90000"/>
              </a:lnSpc>
              <a:spcBef>
                <a:spcPts val="500"/>
              </a:spcBef>
              <a:spcAft>
                <a:spcPts val="0"/>
              </a:spcAft>
              <a:buClr>
                <a:schemeClr val="lt1"/>
              </a:buClr>
              <a:buSzPts val="2000"/>
              <a:buChar char="•"/>
              <a:defRPr>
                <a:solidFill>
                  <a:schemeClr val="lt1"/>
                </a:solidFill>
              </a:defRPr>
            </a:lvl3pPr>
            <a:lvl4pPr marL="1828800" lvl="3" indent="-342900" algn="ctr">
              <a:lnSpc>
                <a:spcPct val="90000"/>
              </a:lnSpc>
              <a:spcBef>
                <a:spcPts val="500"/>
              </a:spcBef>
              <a:spcAft>
                <a:spcPts val="0"/>
              </a:spcAft>
              <a:buClr>
                <a:schemeClr val="lt1"/>
              </a:buClr>
              <a:buSzPts val="1800"/>
              <a:buChar char="•"/>
              <a:defRPr>
                <a:solidFill>
                  <a:schemeClr val="lt1"/>
                </a:solidFill>
              </a:defRPr>
            </a:lvl4pPr>
            <a:lvl5pPr marL="2286000" lvl="4" indent="-342900" algn="ctr">
              <a:lnSpc>
                <a:spcPct val="90000"/>
              </a:lnSpc>
              <a:spcBef>
                <a:spcPts val="500"/>
              </a:spcBef>
              <a:spcAft>
                <a:spcPts val="0"/>
              </a:spcAft>
              <a:buClr>
                <a:schemeClr val="lt1"/>
              </a:buClr>
              <a:buSzPts val="1800"/>
              <a:buChar char="•"/>
              <a:defRPr>
                <a:solidFill>
                  <a:schemeClr val="lt1"/>
                </a:solidFill>
              </a:defRPr>
            </a:lvl5pPr>
            <a:lvl6pPr marL="2743200" lvl="5" indent="-342900" algn="ctr">
              <a:lnSpc>
                <a:spcPct val="90000"/>
              </a:lnSpc>
              <a:spcBef>
                <a:spcPts val="500"/>
              </a:spcBef>
              <a:spcAft>
                <a:spcPts val="0"/>
              </a:spcAft>
              <a:buClr>
                <a:schemeClr val="lt1"/>
              </a:buClr>
              <a:buSzPts val="1800"/>
              <a:buChar char="•"/>
              <a:defRPr>
                <a:solidFill>
                  <a:schemeClr val="lt1"/>
                </a:solidFill>
              </a:defRPr>
            </a:lvl6pPr>
            <a:lvl7pPr marL="3200400" lvl="6" indent="-342900" algn="ctr">
              <a:lnSpc>
                <a:spcPct val="90000"/>
              </a:lnSpc>
              <a:spcBef>
                <a:spcPts val="500"/>
              </a:spcBef>
              <a:spcAft>
                <a:spcPts val="0"/>
              </a:spcAft>
              <a:buClr>
                <a:schemeClr val="lt1"/>
              </a:buClr>
              <a:buSzPts val="1800"/>
              <a:buChar char="•"/>
              <a:defRPr>
                <a:solidFill>
                  <a:schemeClr val="lt1"/>
                </a:solidFill>
              </a:defRPr>
            </a:lvl7pPr>
            <a:lvl8pPr marL="3657600" lvl="7" indent="-342900" algn="ctr">
              <a:lnSpc>
                <a:spcPct val="90000"/>
              </a:lnSpc>
              <a:spcBef>
                <a:spcPts val="500"/>
              </a:spcBef>
              <a:spcAft>
                <a:spcPts val="0"/>
              </a:spcAft>
              <a:buClr>
                <a:schemeClr val="lt1"/>
              </a:buClr>
              <a:buSzPts val="1800"/>
              <a:buChar char="•"/>
              <a:defRPr>
                <a:solidFill>
                  <a:schemeClr val="lt1"/>
                </a:solidFill>
              </a:defRPr>
            </a:lvl8pPr>
            <a:lvl9pPr marL="4114800" lvl="8" indent="-342900" algn="ctr">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205" name="Google Shape;205;g24dd7c37d44_1_76"/>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206"/>
        <p:cNvGrpSpPr/>
        <p:nvPr/>
      </p:nvGrpSpPr>
      <p:grpSpPr>
        <a:xfrm>
          <a:off x="0" y="0"/>
          <a:ext cx="0" cy="0"/>
          <a:chOff x="0" y="0"/>
          <a:chExt cx="0" cy="0"/>
        </a:xfrm>
      </p:grpSpPr>
      <p:grpSp>
        <p:nvGrpSpPr>
          <p:cNvPr id="207" name="Google Shape;207;g24dd7c37d44_1_237"/>
          <p:cNvGrpSpPr/>
          <p:nvPr/>
        </p:nvGrpSpPr>
        <p:grpSpPr>
          <a:xfrm>
            <a:off x="6866714" y="1675"/>
            <a:ext cx="2267380" cy="3468988"/>
            <a:chOff x="6790514" y="1255"/>
            <a:chExt cx="2267380" cy="2601741"/>
          </a:xfrm>
        </p:grpSpPr>
        <p:grpSp>
          <p:nvGrpSpPr>
            <p:cNvPr id="208" name="Google Shape;208;g24dd7c37d44_1_237"/>
            <p:cNvGrpSpPr/>
            <p:nvPr/>
          </p:nvGrpSpPr>
          <p:grpSpPr>
            <a:xfrm>
              <a:off x="7067536" y="1255"/>
              <a:ext cx="1990358" cy="1990303"/>
              <a:chOff x="7067536" y="1255"/>
              <a:chExt cx="1990358" cy="1990303"/>
            </a:xfrm>
          </p:grpSpPr>
          <p:sp>
            <p:nvSpPr>
              <p:cNvPr id="209" name="Google Shape;209;g24dd7c37d44_1_237"/>
              <p:cNvSpPr/>
              <p:nvPr/>
            </p:nvSpPr>
            <p:spPr>
              <a:xfrm rot="-8648551">
                <a:off x="7594313" y="527721"/>
                <a:ext cx="937226" cy="937226"/>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24dd7c37d44_1_237"/>
              <p:cNvSpPr/>
              <p:nvPr/>
            </p:nvSpPr>
            <p:spPr>
              <a:xfrm rot="-8648551">
                <a:off x="7594313" y="527721"/>
                <a:ext cx="937226" cy="937226"/>
              </a:xfrm>
              <a:prstGeom prst="pie">
                <a:avLst>
                  <a:gd name="adj1" fmla="val 19376841"/>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4dd7c37d44_1_237"/>
              <p:cNvSpPr/>
              <p:nvPr/>
            </p:nvSpPr>
            <p:spPr>
              <a:xfrm rot="-8649154">
                <a:off x="7349891" y="283705"/>
                <a:ext cx="1425647" cy="14254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2" name="Google Shape;212;g24dd7c37d44_1_237"/>
            <p:cNvGrpSpPr/>
            <p:nvPr/>
          </p:nvGrpSpPr>
          <p:grpSpPr>
            <a:xfrm>
              <a:off x="8207126" y="1807997"/>
              <a:ext cx="795000" cy="795000"/>
              <a:chOff x="8207126" y="1807997"/>
              <a:chExt cx="795000" cy="795000"/>
            </a:xfrm>
          </p:grpSpPr>
          <p:sp>
            <p:nvSpPr>
              <p:cNvPr id="213" name="Google Shape;213;g24dd7c37d44_1_237"/>
              <p:cNvSpPr/>
              <p:nvPr/>
            </p:nvSpPr>
            <p:spPr>
              <a:xfrm rot="2152054">
                <a:off x="8319942" y="1920813"/>
                <a:ext cx="569367" cy="569367"/>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24dd7c37d44_1_237"/>
              <p:cNvSpPr/>
              <p:nvPr/>
            </p:nvSpPr>
            <p:spPr>
              <a:xfrm rot="2150259">
                <a:off x="8408218" y="2008610"/>
                <a:ext cx="393004" cy="3930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24dd7c37d44_1_237"/>
              <p:cNvSpPr/>
              <p:nvPr/>
            </p:nvSpPr>
            <p:spPr>
              <a:xfrm rot="2150259">
                <a:off x="8408218" y="2008610"/>
                <a:ext cx="393004" cy="393004"/>
              </a:xfrm>
              <a:prstGeom prst="pie">
                <a:avLst>
                  <a:gd name="adj1" fmla="val 5699893"/>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6" name="Google Shape;216;g24dd7c37d44_1_237"/>
            <p:cNvGrpSpPr/>
            <p:nvPr/>
          </p:nvGrpSpPr>
          <p:grpSpPr>
            <a:xfrm>
              <a:off x="6790514" y="118857"/>
              <a:ext cx="548700" cy="548700"/>
              <a:chOff x="6790514" y="118857"/>
              <a:chExt cx="548700" cy="548700"/>
            </a:xfrm>
          </p:grpSpPr>
          <p:sp>
            <p:nvSpPr>
              <p:cNvPr id="217" name="Google Shape;217;g24dd7c37d44_1_237"/>
              <p:cNvSpPr/>
              <p:nvPr/>
            </p:nvSpPr>
            <p:spPr>
              <a:xfrm rot="2150259">
                <a:off x="6868362" y="196705"/>
                <a:ext cx="393004" cy="3930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24dd7c37d44_1_237"/>
              <p:cNvSpPr/>
              <p:nvPr/>
            </p:nvSpPr>
            <p:spPr>
              <a:xfrm rot="2150259">
                <a:off x="6868362" y="196705"/>
                <a:ext cx="393004" cy="393004"/>
              </a:xfrm>
              <a:prstGeom prst="pie">
                <a:avLst>
                  <a:gd name="adj1" fmla="val 5699893"/>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19" name="Google Shape;219;g24dd7c37d44_1_237"/>
          <p:cNvSpPr txBox="1">
            <a:spLocks noGrp="1"/>
          </p:cNvSpPr>
          <p:nvPr>
            <p:ph type="title"/>
          </p:nvPr>
        </p:nvSpPr>
        <p:spPr>
          <a:xfrm>
            <a:off x="824000" y="1018133"/>
            <a:ext cx="5857800" cy="476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20" name="Google Shape;220;g24dd7c37d44_1_237"/>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1"/>
        <p:cNvGrpSpPr/>
        <p:nvPr/>
      </p:nvGrpSpPr>
      <p:grpSpPr>
        <a:xfrm>
          <a:off x="0" y="0"/>
          <a:ext cx="0" cy="0"/>
          <a:chOff x="0" y="0"/>
          <a:chExt cx="0" cy="0"/>
        </a:xfrm>
      </p:grpSpPr>
      <p:grpSp>
        <p:nvGrpSpPr>
          <p:cNvPr id="222" name="Google Shape;222;g24dd7c37d44_1_278"/>
          <p:cNvGrpSpPr/>
          <p:nvPr/>
        </p:nvGrpSpPr>
        <p:grpSpPr>
          <a:xfrm>
            <a:off x="713373" y="5129491"/>
            <a:ext cx="825392" cy="1100523"/>
            <a:chOff x="348199" y="179450"/>
            <a:chExt cx="1116300" cy="1116300"/>
          </a:xfrm>
        </p:grpSpPr>
        <p:sp>
          <p:nvSpPr>
            <p:cNvPr id="223" name="Google Shape;223;g24dd7c37d44_1_278"/>
            <p:cNvSpPr/>
            <p:nvPr/>
          </p:nvSpPr>
          <p:spPr>
            <a:xfrm rot="-5400000">
              <a:off x="574557" y="405788"/>
              <a:ext cx="663600" cy="663600"/>
            </a:xfrm>
            <a:prstGeom prst="pie">
              <a:avLst>
                <a:gd name="adj1" fmla="val 10792838"/>
                <a:gd name="adj2" fmla="val 16200000"/>
              </a:avLst>
            </a:prstGeom>
            <a:solidFill>
              <a:schemeClr val="dk2">
                <a:alpha val="1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24dd7c37d44_1_278"/>
            <p:cNvSpPr/>
            <p:nvPr/>
          </p:nvSpPr>
          <p:spPr>
            <a:xfrm rot="-5400000">
              <a:off x="348199" y="179450"/>
              <a:ext cx="1116300" cy="1116300"/>
            </a:xfrm>
            <a:prstGeom prst="pie">
              <a:avLst>
                <a:gd name="adj1" fmla="val 10792838"/>
                <a:gd name="adj2" fmla="val 16200000"/>
              </a:avLst>
            </a:prstGeom>
            <a:solidFill>
              <a:schemeClr val="dk2">
                <a:alpha val="1215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5" name="Google Shape;225;g24dd7c37d44_1_278"/>
          <p:cNvSpPr txBox="1">
            <a:spLocks noGrp="1"/>
          </p:cNvSpPr>
          <p:nvPr>
            <p:ph type="body" idx="1"/>
          </p:nvPr>
        </p:nvSpPr>
        <p:spPr>
          <a:xfrm>
            <a:off x="1303800" y="5518633"/>
            <a:ext cx="5843100" cy="713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2800"/>
              <a:buNone/>
              <a:defRPr/>
            </a:lvl1pPr>
          </a:lstStyle>
          <a:p>
            <a:endParaRPr/>
          </a:p>
        </p:txBody>
      </p:sp>
      <p:sp>
        <p:nvSpPr>
          <p:cNvPr id="226" name="Google Shape;226;g24dd7c37d44_1_278"/>
          <p:cNvSpPr txBox="1">
            <a:spLocks noGrp="1"/>
          </p:cNvSpPr>
          <p:nvPr>
            <p:ph type="sldNum" idx="12"/>
          </p:nvPr>
        </p:nvSpPr>
        <p:spPr>
          <a:xfrm>
            <a:off x="8451046" y="6315968"/>
            <a:ext cx="548700" cy="5248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7"/>
        <p:cNvGrpSpPr/>
        <p:nvPr/>
      </p:nvGrpSpPr>
      <p:grpSpPr>
        <a:xfrm>
          <a:off x="0" y="0"/>
          <a:ext cx="0" cy="0"/>
          <a:chOff x="0" y="0"/>
          <a:chExt cx="0" cy="0"/>
        </a:xfrm>
      </p:grpSpPr>
      <p:pic>
        <p:nvPicPr>
          <p:cNvPr id="228" name="Google Shape;228;p26"/>
          <p:cNvPicPr preferRelativeResize="0"/>
          <p:nvPr/>
        </p:nvPicPr>
        <p:blipFill rotWithShape="1">
          <a:blip r:embed="rId2">
            <a:alphaModFix/>
          </a:blip>
          <a:srcRect/>
          <a:stretch/>
        </p:blipFill>
        <p:spPr>
          <a:xfrm>
            <a:off x="0" y="0"/>
            <a:ext cx="9144000" cy="6857999"/>
          </a:xfrm>
          <a:prstGeom prst="rect">
            <a:avLst/>
          </a:prstGeom>
          <a:noFill/>
          <a:ln>
            <a:noFill/>
          </a:ln>
        </p:spPr>
      </p:pic>
      <p:sp>
        <p:nvSpPr>
          <p:cNvPr id="229" name="Google Shape;229;p26"/>
          <p:cNvSpPr txBox="1">
            <a:spLocks noGrp="1"/>
          </p:cNvSpPr>
          <p:nvPr>
            <p:ph type="ctrTitle"/>
          </p:nvPr>
        </p:nvSpPr>
        <p:spPr>
          <a:xfrm>
            <a:off x="685800" y="2595716"/>
            <a:ext cx="77724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26"/>
          <p:cNvSpPr txBox="1">
            <a:spLocks noGrp="1"/>
          </p:cNvSpPr>
          <p:nvPr>
            <p:ph type="sldNum" idx="12"/>
          </p:nvPr>
        </p:nvSpPr>
        <p:spPr>
          <a:xfrm>
            <a:off x="215697" y="6427018"/>
            <a:ext cx="20574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sldNum" idx="12"/>
          </p:nvPr>
        </p:nvSpPr>
        <p:spPr>
          <a:xfrm>
            <a:off x="245193" y="6360652"/>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g29c1f4035e7_2_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1" name="Google Shape;291;g29c1f4035e7_2_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2" name="Google Shape;292;g29c1f4035e7_2_0"/>
          <p:cNvSpPr txBox="1">
            <a:spLocks noGrp="1"/>
          </p:cNvSpPr>
          <p:nvPr>
            <p:ph type="sldNum" idx="12"/>
          </p:nvPr>
        </p:nvSpPr>
        <p:spPr>
          <a:xfrm>
            <a:off x="245193" y="6360652"/>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hyperlink" Target="mailto:adeboye-sullivan_c@cde.state.co.u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17.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8.png"/><Relationship Id="rId5" Type="http://schemas.openxmlformats.org/officeDocument/2006/relationships/hyperlink" Target="https://app.smartsheet.com/b/form/55b26e700828456ea7e4349074c566e5"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hyperlink" Target="https://www.cde.state.co.us/fedprograms/equitableservicescolorado" TargetMode="External"/><Relationship Id="rId3" Type="http://schemas.openxmlformats.org/officeDocument/2006/relationships/slideLayout" Target="../slideLayouts/slideLayout2.xml"/><Relationship Id="rId7" Type="http://schemas.openxmlformats.org/officeDocument/2006/relationships/hyperlink" Target="https://www2.ed.gov/about/inits/ed/non-public-education/files/esea-titleviii-guidance-2023.pdf"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s://oese.ed.gov/files/2023/05/Title-I-ES-guidance-revised-5-2023.pdf" TargetMode="External"/><Relationship Id="rId11" Type="http://schemas.openxmlformats.org/officeDocument/2006/relationships/image" Target="../media/image12.png"/><Relationship Id="rId5" Type="http://schemas.openxmlformats.org/officeDocument/2006/relationships/hyperlink" Target="https://oese.ed.gov/files/2022/02/Within-district-allocations-FINAL.pdf" TargetMode="External"/><Relationship Id="rId10" Type="http://schemas.openxmlformats.org/officeDocument/2006/relationships/hyperlink" Target="https://www2.ed.gov/about/inits/ed/non-public-education/index.html" TargetMode="External"/><Relationship Id="rId4" Type="http://schemas.openxmlformats.org/officeDocument/2006/relationships/notesSlide" Target="../notesSlides/notesSlide35.xml"/><Relationship Id="rId9" Type="http://schemas.openxmlformats.org/officeDocument/2006/relationships/hyperlink" Target="https://www.cde.state.co.us/datapipeline/non-public_school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37.xml.rels><?xml version="1.0" encoding="UTF-8" standalone="yes"?>
<Relationships xmlns="http://schemas.openxmlformats.org/package/2006/relationships"><Relationship Id="rId3" Type="http://schemas.openxmlformats.org/officeDocument/2006/relationships/hyperlink" Target="https://forms.gle/ej5FPerD5EphgRzb8"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1"/>
          <p:cNvSpPr txBox="1">
            <a:spLocks noGrp="1"/>
          </p:cNvSpPr>
          <p:nvPr>
            <p:ph type="ctrTitle"/>
          </p:nvPr>
        </p:nvSpPr>
        <p:spPr>
          <a:xfrm>
            <a:off x="685800" y="3236239"/>
            <a:ext cx="7772400" cy="121658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Arial"/>
              <a:buNone/>
            </a:pPr>
            <a:r>
              <a:rPr lang="en-US"/>
              <a:t>Serving Non-Public Schools Through Federal Grants: Equitable Services</a:t>
            </a:r>
            <a:endParaRPr/>
          </a:p>
        </p:txBody>
      </p:sp>
      <p:sp>
        <p:nvSpPr>
          <p:cNvPr id="574" name="Google Shape;574;p1"/>
          <p:cNvSpPr txBox="1">
            <a:spLocks noGrp="1"/>
          </p:cNvSpPr>
          <p:nvPr>
            <p:ph type="subTitle" idx="1"/>
          </p:nvPr>
        </p:nvSpPr>
        <p:spPr>
          <a:xfrm>
            <a:off x="685800" y="5073453"/>
            <a:ext cx="7772400" cy="15735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en-US"/>
              <a:t>Federal Programs and Supports</a:t>
            </a:r>
            <a:endParaRPr/>
          </a:p>
          <a:p>
            <a:pPr marL="0" lvl="0" indent="0" algn="ctr" rtl="0">
              <a:lnSpc>
                <a:spcPct val="90000"/>
              </a:lnSpc>
              <a:spcBef>
                <a:spcPts val="0"/>
              </a:spcBef>
              <a:spcAft>
                <a:spcPts val="0"/>
              </a:spcAft>
              <a:buClr>
                <a:schemeClr val="dk1"/>
              </a:buClr>
              <a:buSzPct val="100000"/>
              <a:buNone/>
            </a:pPr>
            <a:endParaRPr/>
          </a:p>
          <a:p>
            <a:pPr marL="0" lvl="0" indent="0" algn="ctr" rtl="0">
              <a:lnSpc>
                <a:spcPct val="90000"/>
              </a:lnSpc>
              <a:spcBef>
                <a:spcPts val="0"/>
              </a:spcBef>
              <a:spcAft>
                <a:spcPts val="0"/>
              </a:spcAft>
              <a:buClr>
                <a:schemeClr val="dk1"/>
              </a:buClr>
              <a:buSzPct val="100000"/>
              <a:buNone/>
            </a:pPr>
            <a:r>
              <a:rPr lang="en-US"/>
              <a:t>Federal Programs Ombudsman: </a:t>
            </a:r>
            <a:r>
              <a:rPr lang="en-US" u="sng">
                <a:solidFill>
                  <a:schemeClr val="hlink"/>
                </a:solidFill>
                <a:hlinkClick r:id="rId5"/>
              </a:rPr>
              <a:t>Christina Adeboye Sullivan</a:t>
            </a:r>
            <a:endParaRPr/>
          </a:p>
          <a:p>
            <a:pPr marL="0" lvl="0" indent="0" algn="ctr" rtl="0">
              <a:lnSpc>
                <a:spcPct val="90000"/>
              </a:lnSpc>
              <a:spcBef>
                <a:spcPts val="0"/>
              </a:spcBef>
              <a:spcAft>
                <a:spcPts val="0"/>
              </a:spcAft>
              <a:buClr>
                <a:schemeClr val="dk1"/>
              </a:buClr>
              <a:buSzPct val="100000"/>
              <a:buNone/>
            </a:pPr>
            <a:endParaRPr/>
          </a:p>
          <a:p>
            <a:pPr marL="0" lvl="0" indent="0" algn="ctr" rtl="0">
              <a:lnSpc>
                <a:spcPct val="90000"/>
              </a:lnSpc>
              <a:spcBef>
                <a:spcPts val="0"/>
              </a:spcBef>
              <a:spcAft>
                <a:spcPts val="0"/>
              </a:spcAft>
              <a:buClr>
                <a:schemeClr val="dk1"/>
              </a:buClr>
              <a:buSzPct val="100000"/>
              <a:buNone/>
            </a:pPr>
            <a:r>
              <a:rPr lang="en-US"/>
              <a:t>Executive Director of Federal Programs and Supports Unit: Nazie Mohajeri-Nelson</a:t>
            </a:r>
            <a:endParaRPr/>
          </a:p>
          <a:p>
            <a:pPr marL="0" lvl="0" indent="0" algn="ctr" rtl="0">
              <a:lnSpc>
                <a:spcPct val="90000"/>
              </a:lnSpc>
              <a:spcBef>
                <a:spcPts val="0"/>
              </a:spcBef>
              <a:spcAft>
                <a:spcPts val="0"/>
              </a:spcAft>
              <a:buClr>
                <a:schemeClr val="dk1"/>
              </a:buClr>
              <a:buSzPct val="100000"/>
              <a:buNone/>
            </a:pPr>
            <a:endParaRPr/>
          </a:p>
        </p:txBody>
      </p:sp>
      <p:sp>
        <p:nvSpPr>
          <p:cNvPr id="575" name="Google Shape;575;p1"/>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1</a:t>
            </a:fld>
            <a:endParaRPr/>
          </a:p>
        </p:txBody>
      </p:sp>
      <p:pic>
        <p:nvPicPr>
          <p:cNvPr id="15" name="Audio 14" descr="Audio file: Title and purpose of training.">
            <a:hlinkClick r:id="" action="ppaction://media"/>
            <a:extLst>
              <a:ext uri="{FF2B5EF4-FFF2-40B4-BE49-F238E27FC236}">
                <a16:creationId xmlns:a16="http://schemas.microsoft.com/office/drawing/2014/main" id="{08EC0488-CC4F-C0B3-8414-298D397F6CC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902"/>
    </mc:Choice>
    <mc:Fallback xmlns="">
      <p:transition spd="slow" advTm="33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635"/>
        <p:cNvGrpSpPr/>
        <p:nvPr/>
      </p:nvGrpSpPr>
      <p:grpSpPr>
        <a:xfrm>
          <a:off x="0" y="0"/>
          <a:ext cx="0" cy="0"/>
          <a:chOff x="0" y="0"/>
          <a:chExt cx="0" cy="0"/>
        </a:xfrm>
      </p:grpSpPr>
      <p:sp>
        <p:nvSpPr>
          <p:cNvPr id="636" name="Google Shape;636;g2985b74d945_0_8"/>
          <p:cNvSpPr txBox="1">
            <a:spLocks noGrp="1"/>
          </p:cNvSpPr>
          <p:nvPr>
            <p:ph type="ctrTitle"/>
          </p:nvPr>
        </p:nvSpPr>
        <p:spPr>
          <a:xfrm>
            <a:off x="685800" y="2060266"/>
            <a:ext cx="7772400" cy="2337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How has this worked for you?</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637" name="Google Shape;637;g2985b74d945_0_8"/>
          <p:cNvSpPr txBox="1">
            <a:spLocks noGrp="1"/>
          </p:cNvSpPr>
          <p:nvPr>
            <p:ph type="sldNum" idx="12"/>
          </p:nvPr>
        </p:nvSpPr>
        <p:spPr>
          <a:xfrm>
            <a:off x="215697"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600">
                <a:solidFill>
                  <a:schemeClr val="dk1"/>
                </a:solidFill>
              </a:rPr>
              <a:t>10</a:t>
            </a:fld>
            <a:endParaRPr sz="1600">
              <a:solidFill>
                <a:schemeClr val="dk1"/>
              </a:solidFill>
            </a:endParaRPr>
          </a:p>
        </p:txBody>
      </p:sp>
      <p:pic>
        <p:nvPicPr>
          <p:cNvPr id="638" name="Google Shape;638;g2985b74d945_0_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43925" y="2984150"/>
            <a:ext cx="2290913" cy="2290913"/>
          </a:xfrm>
          <a:prstGeom prst="rect">
            <a:avLst/>
          </a:prstGeom>
          <a:noFill/>
          <a:ln>
            <a:noFill/>
          </a:ln>
        </p:spPr>
      </p:pic>
      <p:pic>
        <p:nvPicPr>
          <p:cNvPr id="639" name="Google Shape;639;g2985b74d945_0_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850026" y="3324075"/>
            <a:ext cx="2691600" cy="2691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43"/>
        <p:cNvGrpSpPr/>
        <p:nvPr/>
      </p:nvGrpSpPr>
      <p:grpSpPr>
        <a:xfrm>
          <a:off x="0" y="0"/>
          <a:ext cx="0" cy="0"/>
          <a:chOff x="0" y="0"/>
          <a:chExt cx="0" cy="0"/>
        </a:xfrm>
      </p:grpSpPr>
      <p:sp>
        <p:nvSpPr>
          <p:cNvPr id="644" name="Google Shape;644;g24dd7c37d44_1_0"/>
          <p:cNvSpPr txBox="1">
            <a:spLocks noGrp="1"/>
          </p:cNvSpPr>
          <p:nvPr>
            <p:ph type="ctrTitle"/>
          </p:nvPr>
        </p:nvSpPr>
        <p:spPr>
          <a:xfrm>
            <a:off x="685800" y="3407310"/>
            <a:ext cx="7772400" cy="162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600"/>
              <a:buNone/>
            </a:pPr>
            <a:r>
              <a:rPr lang="en-US"/>
              <a:t>Determining Proportionate Share/ Allocations for Equitable Services</a:t>
            </a:r>
            <a:endParaRPr/>
          </a:p>
        </p:txBody>
      </p:sp>
      <p:sp>
        <p:nvSpPr>
          <p:cNvPr id="645" name="Google Shape;645;g24dd7c37d44_1_0"/>
          <p:cNvSpPr txBox="1">
            <a:spLocks noGrp="1"/>
          </p:cNvSpPr>
          <p:nvPr>
            <p:ph type="subTitle" idx="1"/>
          </p:nvPr>
        </p:nvSpPr>
        <p:spPr>
          <a:xfrm>
            <a:off x="799725" y="5112742"/>
            <a:ext cx="7772400" cy="1421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000"/>
              <a:buNone/>
            </a:pPr>
            <a:r>
              <a:rPr lang="en-US"/>
              <a:t>The funding that supports Equitable Services</a:t>
            </a:r>
            <a:endParaRPr/>
          </a:p>
        </p:txBody>
      </p:sp>
      <p:pic>
        <p:nvPicPr>
          <p:cNvPr id="3" name="Audio 2" descr="Audio: determining proportionate share allocations for equitable services.">
            <a:hlinkClick r:id="" action="ppaction://media"/>
            <a:extLst>
              <a:ext uri="{FF2B5EF4-FFF2-40B4-BE49-F238E27FC236}">
                <a16:creationId xmlns:a16="http://schemas.microsoft.com/office/drawing/2014/main" id="{5FA824EA-D16D-F3BC-B536-4B21C2BB7B9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466"/>
    </mc:Choice>
    <mc:Fallback xmlns="">
      <p:transition spd="slow" advTm="6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8e08852a05_1_0"/>
          <p:cNvSpPr txBox="1">
            <a:spLocks noGrp="1"/>
          </p:cNvSpPr>
          <p:nvPr>
            <p:ph type="title"/>
          </p:nvPr>
        </p:nvSpPr>
        <p:spPr>
          <a:xfrm>
            <a:off x="824000" y="2151767"/>
            <a:ext cx="5857800" cy="2497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b="1"/>
              <a:t>Title I, Part A</a:t>
            </a:r>
            <a:endParaRPr b="1"/>
          </a:p>
        </p:txBody>
      </p:sp>
      <p:pic>
        <p:nvPicPr>
          <p:cNvPr id="3" name="Audio 2" descr="Audio file: Title I, Part A">
            <a:hlinkClick r:id="" action="ppaction://media"/>
            <a:extLst>
              <a:ext uri="{FF2B5EF4-FFF2-40B4-BE49-F238E27FC236}">
                <a16:creationId xmlns:a16="http://schemas.microsoft.com/office/drawing/2014/main" id="{B7A3419A-B983-7542-778A-45CF16F06C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73"/>
    </mc:Choice>
    <mc:Fallback xmlns="">
      <p:transition spd="slow" advTm="3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g24dd7c37d44_1_46"/>
          <p:cNvSpPr txBox="1">
            <a:spLocks noGrp="1"/>
          </p:cNvSpPr>
          <p:nvPr>
            <p:ph type="title"/>
          </p:nvPr>
        </p:nvSpPr>
        <p:spPr>
          <a:xfrm>
            <a:off x="245193" y="254514"/>
            <a:ext cx="6081900" cy="7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700"/>
              <a:t>What is Proportionate Share?</a:t>
            </a:r>
            <a:endParaRPr sz="2700"/>
          </a:p>
        </p:txBody>
      </p:sp>
      <p:sp>
        <p:nvSpPr>
          <p:cNvPr id="656" name="Google Shape;656;g24dd7c37d44_1_46"/>
          <p:cNvSpPr txBox="1">
            <a:spLocks noGrp="1"/>
          </p:cNvSpPr>
          <p:nvPr>
            <p:ph type="body" idx="1"/>
          </p:nvPr>
        </p:nvSpPr>
        <p:spPr>
          <a:xfrm>
            <a:off x="628650" y="1463040"/>
            <a:ext cx="7886700" cy="46407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SzPts val="2800"/>
              <a:buNone/>
            </a:pPr>
            <a:r>
              <a:rPr lang="en-US" sz="1800" b="1" dirty="0"/>
              <a:t>It is the proportion of funds generated by children </a:t>
            </a:r>
            <a:r>
              <a:rPr lang="en-US" sz="18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from low-income </a:t>
            </a:r>
            <a:r>
              <a:rPr lang="en-US" sz="1800" b="1" dirty="0"/>
              <a:t>families who reside in participating Title I public school attendance areas and attend non-public schools.</a:t>
            </a:r>
          </a:p>
          <a:p>
            <a:pPr marL="0" lvl="0" indent="0" algn="l" rtl="0">
              <a:lnSpc>
                <a:spcPct val="90000"/>
              </a:lnSpc>
              <a:spcBef>
                <a:spcPts val="1000"/>
              </a:spcBef>
              <a:spcAft>
                <a:spcPts val="0"/>
              </a:spcAft>
              <a:buSzPts val="2800"/>
              <a:buNone/>
            </a:pPr>
            <a:endParaRPr sz="1400" dirty="0">
              <a:solidFill>
                <a:schemeClr val="accent4"/>
              </a:solidFill>
            </a:endParaRPr>
          </a:p>
          <a:p>
            <a:pPr marL="0" lvl="0" indent="0" algn="l" rtl="0">
              <a:lnSpc>
                <a:spcPct val="90000"/>
              </a:lnSpc>
              <a:spcBef>
                <a:spcPts val="1000"/>
              </a:spcBef>
              <a:spcAft>
                <a:spcPts val="0"/>
              </a:spcAft>
              <a:buSzPts val="2800"/>
              <a:buNone/>
            </a:pPr>
            <a:endParaRPr dirty="0"/>
          </a:p>
        </p:txBody>
      </p:sp>
      <p:pic>
        <p:nvPicPr>
          <p:cNvPr id="657" name="Google Shape;657;g24dd7c37d44_1_4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951501" y="2710934"/>
            <a:ext cx="1780451" cy="1780451"/>
          </a:xfrm>
          <a:prstGeom prst="rect">
            <a:avLst/>
          </a:prstGeom>
          <a:noFill/>
          <a:ln>
            <a:noFill/>
          </a:ln>
        </p:spPr>
      </p:pic>
      <p:sp>
        <p:nvSpPr>
          <p:cNvPr id="658" name="Google Shape;658;g24dd7c37d44_1_46"/>
          <p:cNvSpPr txBox="1"/>
          <p:nvPr/>
        </p:nvSpPr>
        <p:spPr>
          <a:xfrm>
            <a:off x="1256825" y="2870125"/>
            <a:ext cx="4557900" cy="33708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1200"/>
              </a:spcAft>
              <a:buClr>
                <a:srgbClr val="000000"/>
              </a:buClr>
              <a:buSzPts val="1800"/>
              <a:buFont typeface="Arial"/>
              <a:buNone/>
            </a:pPr>
            <a:r>
              <a:rPr lang="en-US" sz="1800" b="0" i="0" u="none" strike="noStrike" cap="none">
                <a:solidFill>
                  <a:schemeClr val="dk2"/>
                </a:solidFill>
                <a:latin typeface="Nunito"/>
                <a:ea typeface="Nunito"/>
                <a:cs typeface="Nunito"/>
                <a:sym typeface="Nunito"/>
              </a:rPr>
              <a:t>The LEA is required through ESEA to determine the proportional share of the Title I funds available for equitable services </a:t>
            </a:r>
            <a:r>
              <a:rPr lang="en-US" sz="1800">
                <a:solidFill>
                  <a:schemeClr val="dk2"/>
                </a:solidFill>
                <a:latin typeface="Nunito"/>
                <a:ea typeface="Nunito"/>
                <a:cs typeface="Nunito"/>
                <a:sym typeface="Nunito"/>
              </a:rPr>
              <a:t>at Non-Public Schools</a:t>
            </a:r>
            <a:r>
              <a:rPr lang="en-US" sz="1800" b="0" i="0" u="none" strike="noStrike" cap="none">
                <a:solidFill>
                  <a:schemeClr val="dk2"/>
                </a:solidFill>
                <a:latin typeface="Nunito"/>
                <a:ea typeface="Nunito"/>
                <a:cs typeface="Nunito"/>
                <a:sym typeface="Nunito"/>
              </a:rPr>
              <a:t> based on the </a:t>
            </a:r>
            <a:r>
              <a:rPr lang="en-US" sz="1800" b="1" i="0" u="none" strike="noStrike" cap="none">
                <a:solidFill>
                  <a:schemeClr val="dk2"/>
                </a:solidFill>
                <a:latin typeface="Nunito"/>
                <a:ea typeface="Nunito"/>
                <a:cs typeface="Nunito"/>
                <a:sym typeface="Nunito"/>
              </a:rPr>
              <a:t>TOTAL amount of the Title I funds received by the LEA</a:t>
            </a:r>
            <a:r>
              <a:rPr lang="en-US" sz="1800" b="0" i="0" u="none" strike="noStrike" cap="none">
                <a:solidFill>
                  <a:schemeClr val="dk2"/>
                </a:solidFill>
                <a:latin typeface="Nunito"/>
                <a:ea typeface="Nunito"/>
                <a:cs typeface="Nunito"/>
                <a:sym typeface="Nunito"/>
              </a:rPr>
              <a:t> PRIOR to any allowable expenditures or transfers of funds. </a:t>
            </a:r>
            <a:endParaRPr sz="1800" b="0" i="0" u="none" strike="noStrike" cap="none">
              <a:solidFill>
                <a:srgbClr val="000000"/>
              </a:solidFill>
              <a:latin typeface="Nunito"/>
              <a:ea typeface="Nunito"/>
              <a:cs typeface="Nunito"/>
              <a:sym typeface="Nunito"/>
            </a:endParaRPr>
          </a:p>
        </p:txBody>
      </p:sp>
      <p:sp>
        <p:nvSpPr>
          <p:cNvPr id="659" name="Google Shape;659;g24dd7c37d44_1_46"/>
          <p:cNvSpPr txBox="1"/>
          <p:nvPr/>
        </p:nvSpPr>
        <p:spPr>
          <a:xfrm>
            <a:off x="7507600" y="6016733"/>
            <a:ext cx="1653300" cy="17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Maven Pro"/>
                <a:ea typeface="Maven Pro"/>
                <a:cs typeface="Maven Pro"/>
                <a:sym typeface="Maven Pro"/>
              </a:rPr>
              <a:t>Title I, Part A</a:t>
            </a:r>
            <a:endParaRPr sz="1400" b="0" i="0" u="none" strike="noStrike" cap="none">
              <a:solidFill>
                <a:srgbClr val="000000"/>
              </a:solidFill>
              <a:latin typeface="Nunito"/>
              <a:ea typeface="Nunito"/>
              <a:cs typeface="Nunito"/>
              <a:sym typeface="Nunito"/>
            </a:endParaRPr>
          </a:p>
        </p:txBody>
      </p:sp>
      <p:sp>
        <p:nvSpPr>
          <p:cNvPr id="660" name="Google Shape;660;g24dd7c37d44_1_46"/>
          <p:cNvSpPr txBox="1"/>
          <p:nvPr/>
        </p:nvSpPr>
        <p:spPr>
          <a:xfrm>
            <a:off x="5375125" y="5665300"/>
            <a:ext cx="3434400" cy="97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chemeClr val="accent4"/>
                </a:highlight>
                <a:latin typeface="Maven Pro"/>
                <a:ea typeface="Maven Pro"/>
                <a:cs typeface="Maven Pro"/>
                <a:sym typeface="Maven Pro"/>
              </a:rPr>
              <a:t>Title I, Part A</a:t>
            </a:r>
            <a:endParaRPr sz="1400" b="0" i="0" u="none" strike="noStrike" cap="none">
              <a:solidFill>
                <a:srgbClr val="000000"/>
              </a:solidFill>
              <a:highlight>
                <a:schemeClr val="accent4"/>
              </a:highlight>
              <a:latin typeface="Nunito"/>
              <a:ea typeface="Nunito"/>
              <a:cs typeface="Nunito"/>
              <a:sym typeface="Nunito"/>
            </a:endParaRPr>
          </a:p>
        </p:txBody>
      </p:sp>
      <p:sp>
        <p:nvSpPr>
          <p:cNvPr id="661" name="Google Shape;661;g24dd7c37d44_1_46"/>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13</a:t>
            </a:fld>
            <a:endParaRPr/>
          </a:p>
        </p:txBody>
      </p:sp>
      <p:pic>
        <p:nvPicPr>
          <p:cNvPr id="3" name="Audio 2" descr="Audio file: What is proportionate share?">
            <a:hlinkClick r:id="" action="ppaction://media"/>
            <a:extLst>
              <a:ext uri="{FF2B5EF4-FFF2-40B4-BE49-F238E27FC236}">
                <a16:creationId xmlns:a16="http://schemas.microsoft.com/office/drawing/2014/main" id="{E1AD404D-3D43-64D9-F0EC-830F046AF7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6749"/>
    </mc:Choice>
    <mc:Fallback xmlns="">
      <p:transition spd="slow" advTm="26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2614d1829c9_0_1"/>
          <p:cNvSpPr txBox="1">
            <a:spLocks noGrp="1"/>
          </p:cNvSpPr>
          <p:nvPr>
            <p:ph type="title"/>
          </p:nvPr>
        </p:nvSpPr>
        <p:spPr>
          <a:xfrm>
            <a:off x="245193" y="254514"/>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Number of Eligible Students Determined </a:t>
            </a:r>
            <a:endParaRPr/>
          </a:p>
        </p:txBody>
      </p:sp>
      <p:sp>
        <p:nvSpPr>
          <p:cNvPr id="668" name="Google Shape;668;g2614d1829c9_0_1"/>
          <p:cNvSpPr txBox="1">
            <a:spLocks noGrp="1"/>
          </p:cNvSpPr>
          <p:nvPr>
            <p:ph type="body" idx="1"/>
          </p:nvPr>
        </p:nvSpPr>
        <p:spPr>
          <a:xfrm>
            <a:off x="526013" y="1276428"/>
            <a:ext cx="7886700" cy="4640700"/>
          </a:xfrm>
          <a:prstGeom prst="rect">
            <a:avLst/>
          </a:prstGeom>
        </p:spPr>
        <p:txBody>
          <a:bodyPr spcFirstLastPara="1" wrap="square" lIns="0" tIns="0" rIns="0" bIns="45700" anchor="t" anchorCtr="0">
            <a:normAutofit fontScale="32500" lnSpcReduction="20000"/>
          </a:bodyPr>
          <a:lstStyle/>
          <a:p>
            <a:pPr marL="0" lvl="0" indent="0" algn="l" rtl="0">
              <a:spcBef>
                <a:spcPts val="1000"/>
              </a:spcBef>
              <a:spcAft>
                <a:spcPts val="0"/>
              </a:spcAft>
              <a:buNone/>
            </a:pPr>
            <a:r>
              <a:rPr lang="en-US" sz="6023" dirty="0"/>
              <a:t>The LEA needs to determine the overall number of children from low-income families who reside in participating Title I public school attendance areas and who attend public and non-public schools. Preferably, the same method of determining eligible students is used by the non-public school as what is used in the public school. Otherwise, the LEA and NPS can make a plan to use comparable poverty data from a survey or other source. </a:t>
            </a:r>
            <a:endParaRPr sz="6023" dirty="0"/>
          </a:p>
          <a:p>
            <a:pPr marL="0" lvl="0" indent="0" algn="l" rtl="0">
              <a:spcBef>
                <a:spcPts val="1000"/>
              </a:spcBef>
              <a:spcAft>
                <a:spcPts val="0"/>
              </a:spcAft>
              <a:buNone/>
            </a:pPr>
            <a:endParaRPr sz="6023" dirty="0"/>
          </a:p>
          <a:p>
            <a:pPr marL="0" lvl="0" indent="0" algn="l" rtl="0">
              <a:spcBef>
                <a:spcPts val="1000"/>
              </a:spcBef>
              <a:spcAft>
                <a:spcPts val="0"/>
              </a:spcAft>
              <a:buClr>
                <a:schemeClr val="dk1"/>
              </a:buClr>
              <a:buSzPts val="358"/>
              <a:buFont typeface="Arial"/>
              <a:buNone/>
            </a:pPr>
            <a:r>
              <a:rPr lang="en-US" sz="6023" dirty="0"/>
              <a:t>Total enrollment or number of children in specific eligibility groups (such as English Language Learners) are also determined for  Federal Program Grants where Equitable Services are defined under Title VIII. </a:t>
            </a:r>
            <a:endParaRPr sz="6023" dirty="0"/>
          </a:p>
          <a:p>
            <a:pPr marL="0" lvl="0" indent="0" algn="l" rtl="0">
              <a:spcBef>
                <a:spcPts val="1000"/>
              </a:spcBef>
              <a:spcAft>
                <a:spcPts val="0"/>
              </a:spcAft>
              <a:buNone/>
            </a:pPr>
            <a:endParaRPr sz="6023" dirty="0"/>
          </a:p>
          <a:p>
            <a:pPr marL="0" lvl="0" indent="0" algn="l" rtl="0">
              <a:spcBef>
                <a:spcPts val="1000"/>
              </a:spcBef>
              <a:spcAft>
                <a:spcPts val="0"/>
              </a:spcAft>
              <a:buNone/>
            </a:pPr>
            <a:r>
              <a:rPr lang="en-US" sz="6023" dirty="0"/>
              <a:t>The non-public school determination is made based on data provided to the LEA by the non-public schools. The non-public school does not typically need to provide the LEA with all supporting documentation for how the data was determined unless requested by the LEA for a monitoring purpose. </a:t>
            </a:r>
            <a:endParaRPr sz="6023" dirty="0"/>
          </a:p>
          <a:p>
            <a:pPr marL="0" lvl="0" indent="0" algn="l" rtl="0">
              <a:spcBef>
                <a:spcPts val="1000"/>
              </a:spcBef>
              <a:spcAft>
                <a:spcPts val="0"/>
              </a:spcAft>
              <a:buNone/>
            </a:pPr>
            <a:endParaRPr dirty="0"/>
          </a:p>
          <a:p>
            <a:pPr marL="0" lvl="0" indent="0" algn="l" rtl="0">
              <a:spcBef>
                <a:spcPts val="1000"/>
              </a:spcBef>
              <a:spcAft>
                <a:spcPts val="0"/>
              </a:spcAft>
              <a:buNone/>
            </a:pPr>
            <a:endParaRPr sz="3050" dirty="0"/>
          </a:p>
        </p:txBody>
      </p:sp>
      <p:sp>
        <p:nvSpPr>
          <p:cNvPr id="669" name="Google Shape;669;g2614d1829c9_0_1"/>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14</a:t>
            </a:fld>
            <a:endParaRPr/>
          </a:p>
        </p:txBody>
      </p:sp>
      <p:pic>
        <p:nvPicPr>
          <p:cNvPr id="3" name="Audio 2" descr="Audio file: Number of eligible students determined.">
            <a:hlinkClick r:id="" action="ppaction://media"/>
            <a:extLst>
              <a:ext uri="{FF2B5EF4-FFF2-40B4-BE49-F238E27FC236}">
                <a16:creationId xmlns:a16="http://schemas.microsoft.com/office/drawing/2014/main" id="{ABD798BD-41F3-9270-0059-0DA228BB565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3724"/>
    </mc:Choice>
    <mc:Fallback xmlns="">
      <p:transition spd="slow" advTm="63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4dd7c37d44_1_62"/>
          <p:cNvSpPr txBox="1">
            <a:spLocks noGrp="1"/>
          </p:cNvSpPr>
          <p:nvPr>
            <p:ph type="title"/>
          </p:nvPr>
        </p:nvSpPr>
        <p:spPr>
          <a:xfrm>
            <a:off x="245193" y="254514"/>
            <a:ext cx="6081900" cy="7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889"/>
              <a:buNone/>
            </a:pPr>
            <a:r>
              <a:rPr lang="en-US"/>
              <a:t>Here is an example</a:t>
            </a:r>
            <a:endParaRPr i="1"/>
          </a:p>
        </p:txBody>
      </p:sp>
      <p:pic>
        <p:nvPicPr>
          <p:cNvPr id="675" name="Google Shape;675;g24dd7c37d44_1_62" descr="Example determining the proportionate share."/>
          <p:cNvPicPr preferRelativeResize="0"/>
          <p:nvPr/>
        </p:nvPicPr>
        <p:blipFill rotWithShape="1">
          <a:blip r:embed="rId5">
            <a:alphaModFix/>
          </a:blip>
          <a:srcRect/>
          <a:stretch/>
        </p:blipFill>
        <p:spPr>
          <a:xfrm>
            <a:off x="1231700" y="2803363"/>
            <a:ext cx="7295201" cy="2402075"/>
          </a:xfrm>
          <a:prstGeom prst="rect">
            <a:avLst/>
          </a:prstGeom>
          <a:noFill/>
          <a:ln>
            <a:noFill/>
          </a:ln>
        </p:spPr>
      </p:pic>
      <p:sp>
        <p:nvSpPr>
          <p:cNvPr id="676" name="Google Shape;676;g24dd7c37d44_1_62"/>
          <p:cNvSpPr txBox="1"/>
          <p:nvPr/>
        </p:nvSpPr>
        <p:spPr>
          <a:xfrm>
            <a:off x="5415050" y="5878300"/>
            <a:ext cx="3434400" cy="91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chemeClr val="accent4"/>
                </a:highlight>
                <a:latin typeface="Maven Pro"/>
                <a:ea typeface="Maven Pro"/>
                <a:cs typeface="Maven Pro"/>
                <a:sym typeface="Maven Pro"/>
              </a:rPr>
              <a:t>Title I, Part A</a:t>
            </a:r>
            <a:endParaRPr sz="1400" b="0" i="0" u="none" strike="noStrike" cap="none">
              <a:solidFill>
                <a:srgbClr val="000000"/>
              </a:solidFill>
              <a:latin typeface="Nunito"/>
              <a:ea typeface="Nunito"/>
              <a:cs typeface="Nunito"/>
              <a:sym typeface="Nunito"/>
            </a:endParaRPr>
          </a:p>
        </p:txBody>
      </p:sp>
      <p:sp>
        <p:nvSpPr>
          <p:cNvPr id="677" name="Google Shape;677;g24dd7c37d44_1_62"/>
          <p:cNvSpPr txBox="1">
            <a:spLocks noGrp="1"/>
          </p:cNvSpPr>
          <p:nvPr>
            <p:ph type="body" idx="1"/>
          </p:nvPr>
        </p:nvSpPr>
        <p:spPr>
          <a:xfrm>
            <a:off x="628650" y="1463040"/>
            <a:ext cx="7886700" cy="4640700"/>
          </a:xfrm>
          <a:prstGeom prst="rect">
            <a:avLst/>
          </a:prstGeom>
        </p:spPr>
        <p:txBody>
          <a:bodyPr spcFirstLastPara="1" wrap="square" lIns="0" tIns="0" rIns="0" bIns="45700" anchor="t" anchorCtr="0">
            <a:normAutofit/>
          </a:bodyPr>
          <a:lstStyle/>
          <a:p>
            <a:pPr marL="0" lvl="0" indent="0" algn="l" rtl="0">
              <a:spcBef>
                <a:spcPts val="0"/>
              </a:spcBef>
              <a:spcAft>
                <a:spcPts val="0"/>
              </a:spcAft>
              <a:buClr>
                <a:schemeClr val="dk1"/>
              </a:buClr>
              <a:buSzPts val="4889"/>
              <a:buFont typeface="Arial"/>
              <a:buNone/>
            </a:pPr>
            <a:r>
              <a:rPr lang="en-US" i="1">
                <a:latin typeface="Arial"/>
                <a:ea typeface="Arial"/>
                <a:cs typeface="Arial"/>
                <a:sym typeface="Arial"/>
              </a:rPr>
              <a:t>$1,000,000 received for 1500 students with 10% in NPS</a:t>
            </a:r>
            <a:endParaRPr i="1">
              <a:latin typeface="Arial"/>
              <a:ea typeface="Arial"/>
              <a:cs typeface="Arial"/>
              <a:sym typeface="Arial"/>
            </a:endParaRPr>
          </a:p>
          <a:p>
            <a:pPr marL="0" lvl="0" indent="0" algn="l" rtl="0">
              <a:spcBef>
                <a:spcPts val="1000"/>
              </a:spcBef>
              <a:spcAft>
                <a:spcPts val="0"/>
              </a:spcAft>
              <a:buNone/>
            </a:pPr>
            <a:endParaRPr/>
          </a:p>
        </p:txBody>
      </p:sp>
      <p:sp>
        <p:nvSpPr>
          <p:cNvPr id="678" name="Google Shape;678;g24dd7c37d44_1_62"/>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15</a:t>
            </a:fld>
            <a:endParaRPr/>
          </a:p>
        </p:txBody>
      </p:sp>
      <p:pic>
        <p:nvPicPr>
          <p:cNvPr id="3" name="Audio 2" descr="Audio file: Determining proportionate share example.">
            <a:hlinkClick r:id="" action="ppaction://media"/>
            <a:extLst>
              <a:ext uri="{FF2B5EF4-FFF2-40B4-BE49-F238E27FC236}">
                <a16:creationId xmlns:a16="http://schemas.microsoft.com/office/drawing/2014/main" id="{9A2B7B6E-5D0F-BC0A-C335-D3B0A21F407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3475"/>
    </mc:Choice>
    <mc:Fallback xmlns="">
      <p:transition spd="slow" advTm="23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24dd7c37d44_1_69"/>
          <p:cNvSpPr txBox="1">
            <a:spLocks noGrp="1"/>
          </p:cNvSpPr>
          <p:nvPr>
            <p:ph type="title"/>
          </p:nvPr>
        </p:nvSpPr>
        <p:spPr>
          <a:xfrm>
            <a:off x="6235300" y="378900"/>
            <a:ext cx="1520100" cy="2652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8000"/>
              <a:buNone/>
            </a:pPr>
            <a:r>
              <a:rPr lang="en-US"/>
              <a:t>1%</a:t>
            </a:r>
            <a:endParaRPr/>
          </a:p>
        </p:txBody>
      </p:sp>
      <p:sp>
        <p:nvSpPr>
          <p:cNvPr id="684" name="Google Shape;684;g24dd7c37d44_1_69"/>
          <p:cNvSpPr txBox="1">
            <a:spLocks noGrp="1"/>
          </p:cNvSpPr>
          <p:nvPr>
            <p:ph type="body" idx="1"/>
          </p:nvPr>
        </p:nvSpPr>
        <p:spPr>
          <a:xfrm>
            <a:off x="6051425" y="2674675"/>
            <a:ext cx="2917500" cy="242310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90000"/>
              </a:lnSpc>
              <a:spcBef>
                <a:spcPts val="1000"/>
              </a:spcBef>
              <a:spcAft>
                <a:spcPts val="0"/>
              </a:spcAft>
              <a:buSzPct val="117647"/>
              <a:buNone/>
            </a:pPr>
            <a:r>
              <a:rPr lang="en-US"/>
              <a:t>If the original LEA allocation is more than 500,000, 1% must be set aside for Parent and Family Engagement. This is true for the NPS proportionate share, as well.</a:t>
            </a:r>
            <a:endParaRPr/>
          </a:p>
        </p:txBody>
      </p:sp>
      <p:pic>
        <p:nvPicPr>
          <p:cNvPr id="685" name="Google Shape;685;g24dd7c37d44_1_6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92525" y="317166"/>
            <a:ext cx="5566650" cy="3708775"/>
          </a:xfrm>
          <a:prstGeom prst="rect">
            <a:avLst/>
          </a:prstGeom>
          <a:noFill/>
          <a:ln>
            <a:noFill/>
          </a:ln>
        </p:spPr>
      </p:pic>
      <p:sp>
        <p:nvSpPr>
          <p:cNvPr id="686" name="Google Shape;686;g24dd7c37d44_1_69"/>
          <p:cNvSpPr txBox="1"/>
          <p:nvPr/>
        </p:nvSpPr>
        <p:spPr>
          <a:xfrm>
            <a:off x="5622700" y="5580100"/>
            <a:ext cx="3154800" cy="95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chemeClr val="accent4"/>
                </a:highlight>
                <a:latin typeface="Maven Pro"/>
                <a:ea typeface="Maven Pro"/>
                <a:cs typeface="Maven Pro"/>
                <a:sym typeface="Maven Pro"/>
              </a:rPr>
              <a:t>Title I, Part A</a:t>
            </a:r>
            <a:endParaRPr sz="1400" b="0" i="0" u="none" strike="noStrike" cap="none">
              <a:solidFill>
                <a:srgbClr val="000000"/>
              </a:solidFill>
              <a:latin typeface="Nunito"/>
              <a:ea typeface="Nunito"/>
              <a:cs typeface="Nunito"/>
              <a:sym typeface="Nunito"/>
            </a:endParaRPr>
          </a:p>
        </p:txBody>
      </p:sp>
      <p:pic>
        <p:nvPicPr>
          <p:cNvPr id="3" name="Audio 2" descr="Audio file: proportionate share">
            <a:hlinkClick r:id="" action="ppaction://media"/>
            <a:extLst>
              <a:ext uri="{FF2B5EF4-FFF2-40B4-BE49-F238E27FC236}">
                <a16:creationId xmlns:a16="http://schemas.microsoft.com/office/drawing/2014/main" id="{1257D177-5A1C-51A9-8FEE-1CD56279185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871"/>
    </mc:Choice>
    <mc:Fallback xmlns="">
      <p:transition spd="slow" advTm="2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g24dd7c37d44_1_269"/>
          <p:cNvSpPr txBox="1">
            <a:spLocks noGrp="1"/>
          </p:cNvSpPr>
          <p:nvPr>
            <p:ph type="title"/>
          </p:nvPr>
        </p:nvSpPr>
        <p:spPr>
          <a:xfrm>
            <a:off x="824000" y="1046850"/>
            <a:ext cx="6364500" cy="4764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TRANSFER OPTIONS (Like AFUA)</a:t>
            </a:r>
            <a:endParaRPr b="1"/>
          </a:p>
        </p:txBody>
      </p:sp>
      <p:pic>
        <p:nvPicPr>
          <p:cNvPr id="3" name="Audio 2" descr="Audio file: transfer options">
            <a:hlinkClick r:id="" action="ppaction://media"/>
            <a:extLst>
              <a:ext uri="{FF2B5EF4-FFF2-40B4-BE49-F238E27FC236}">
                <a16:creationId xmlns:a16="http://schemas.microsoft.com/office/drawing/2014/main" id="{9BA6B283-9C76-B753-AEC2-FB5BF6CD1A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241"/>
    </mc:Choice>
    <mc:Fallback xmlns="">
      <p:transition spd="slow" advTm="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4dd7c37d44_1_273"/>
          <p:cNvSpPr txBox="1">
            <a:spLocks noGrp="1"/>
          </p:cNvSpPr>
          <p:nvPr>
            <p:ph type="body" idx="1"/>
          </p:nvPr>
        </p:nvSpPr>
        <p:spPr>
          <a:xfrm>
            <a:off x="628650" y="1463040"/>
            <a:ext cx="7886700" cy="4640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4000"/>
              <a:buNone/>
            </a:pPr>
            <a:r>
              <a:rPr lang="en-US"/>
              <a:t>The ESEA requires an LEA to engage in timely and meaningful consultation with NPS officials and give due consideration to their views PRIOR to the LEA making decisions about transferring funds.</a:t>
            </a:r>
            <a:endParaRPr/>
          </a:p>
        </p:txBody>
      </p:sp>
      <p:pic>
        <p:nvPicPr>
          <p:cNvPr id="697" name="Google Shape;697;g24dd7c37d44_1_27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28650" y="2811267"/>
            <a:ext cx="3205370" cy="3834175"/>
          </a:xfrm>
          <a:prstGeom prst="rect">
            <a:avLst/>
          </a:prstGeom>
          <a:noFill/>
          <a:ln>
            <a:noFill/>
          </a:ln>
        </p:spPr>
      </p:pic>
      <p:sp>
        <p:nvSpPr>
          <p:cNvPr id="698" name="Google Shape;698;g24dd7c37d44_1_273"/>
          <p:cNvSpPr txBox="1">
            <a:spLocks noGrp="1"/>
          </p:cNvSpPr>
          <p:nvPr>
            <p:ph type="title"/>
          </p:nvPr>
        </p:nvSpPr>
        <p:spPr>
          <a:xfrm>
            <a:off x="245193" y="254514"/>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Consultation</a:t>
            </a:r>
            <a:endParaRPr/>
          </a:p>
        </p:txBody>
      </p:sp>
      <p:sp>
        <p:nvSpPr>
          <p:cNvPr id="699" name="Google Shape;699;g24dd7c37d44_1_273"/>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18</a:t>
            </a:fld>
            <a:endParaRPr/>
          </a:p>
        </p:txBody>
      </p:sp>
      <p:pic>
        <p:nvPicPr>
          <p:cNvPr id="3" name="Audio 2" descr="Audio file: Consultation">
            <a:hlinkClick r:id="" action="ppaction://media"/>
            <a:extLst>
              <a:ext uri="{FF2B5EF4-FFF2-40B4-BE49-F238E27FC236}">
                <a16:creationId xmlns:a16="http://schemas.microsoft.com/office/drawing/2014/main" id="{F5235FE4-3902-C2B1-EFE0-F7F23BDF40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5583"/>
    </mc:Choice>
    <mc:Fallback xmlns="">
      <p:transition spd="slow" advTm="35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704"/>
        <p:cNvGrpSpPr/>
        <p:nvPr/>
      </p:nvGrpSpPr>
      <p:grpSpPr>
        <a:xfrm>
          <a:off x="0" y="0"/>
          <a:ext cx="0" cy="0"/>
          <a:chOff x="0" y="0"/>
          <a:chExt cx="0" cy="0"/>
        </a:xfrm>
      </p:grpSpPr>
      <p:sp>
        <p:nvSpPr>
          <p:cNvPr id="705" name="Google Shape;705;g2985b74d945_0_16"/>
          <p:cNvSpPr txBox="1">
            <a:spLocks noGrp="1"/>
          </p:cNvSpPr>
          <p:nvPr>
            <p:ph type="ctrTitle"/>
          </p:nvPr>
        </p:nvSpPr>
        <p:spPr>
          <a:xfrm>
            <a:off x="685800" y="2060266"/>
            <a:ext cx="7772400" cy="2337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Any questions?</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706" name="Google Shape;706;g2985b74d945_0_16"/>
          <p:cNvSpPr txBox="1">
            <a:spLocks noGrp="1"/>
          </p:cNvSpPr>
          <p:nvPr>
            <p:ph type="sldNum" idx="12"/>
          </p:nvPr>
        </p:nvSpPr>
        <p:spPr>
          <a:xfrm>
            <a:off x="215697"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600">
                <a:solidFill>
                  <a:schemeClr val="dk1"/>
                </a:solidFill>
              </a:rPr>
              <a:t>19</a:t>
            </a:fld>
            <a:endParaRPr sz="1600">
              <a:solidFill>
                <a:schemeClr val="dk1"/>
              </a:solidFill>
            </a:endParaRPr>
          </a:p>
        </p:txBody>
      </p:sp>
      <p:pic>
        <p:nvPicPr>
          <p:cNvPr id="707" name="Google Shape;707;g2985b74d945_0_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43925" y="2984150"/>
            <a:ext cx="2290913" cy="2290913"/>
          </a:xfrm>
          <a:prstGeom prst="rect">
            <a:avLst/>
          </a:prstGeom>
          <a:noFill/>
          <a:ln>
            <a:noFill/>
          </a:ln>
        </p:spPr>
      </p:pic>
      <p:pic>
        <p:nvPicPr>
          <p:cNvPr id="708" name="Google Shape;708;g2985b74d945_0_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flipH="1">
            <a:off x="5463750" y="3560800"/>
            <a:ext cx="2290913" cy="22909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3"/>
          <p:cNvSpPr txBox="1">
            <a:spLocks noGrp="1"/>
          </p:cNvSpPr>
          <p:nvPr>
            <p:ph type="title"/>
          </p:nvPr>
        </p:nvSpPr>
        <p:spPr>
          <a:xfrm>
            <a:off x="245202" y="254525"/>
            <a:ext cx="7683600" cy="756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000"/>
              <a:buFont typeface="Arial"/>
              <a:buNone/>
            </a:pPr>
            <a:r>
              <a:rPr lang="en-US" b="1"/>
              <a:t>Outline of Equitable Services Presentation</a:t>
            </a:r>
            <a:endParaRPr b="1"/>
          </a:p>
        </p:txBody>
      </p:sp>
      <p:sp>
        <p:nvSpPr>
          <p:cNvPr id="581" name="Google Shape;581;p13"/>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solidFill>
                  <a:srgbClr val="7F7F7F"/>
                </a:solidFill>
              </a:rPr>
              <a:t>2</a:t>
            </a:fld>
            <a:endParaRPr>
              <a:solidFill>
                <a:srgbClr val="7F7F7F"/>
              </a:solidFill>
            </a:endParaRPr>
          </a:p>
        </p:txBody>
      </p:sp>
      <p:sp>
        <p:nvSpPr>
          <p:cNvPr id="582" name="Google Shape;582;p13"/>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fontScale="85000" lnSpcReduction="20000"/>
          </a:bodyPr>
          <a:lstStyle/>
          <a:p>
            <a:pPr marL="0" lvl="0" indent="0" algn="l" rtl="0">
              <a:lnSpc>
                <a:spcPct val="90000"/>
              </a:lnSpc>
              <a:spcBef>
                <a:spcPts val="1000"/>
              </a:spcBef>
              <a:spcAft>
                <a:spcPts val="0"/>
              </a:spcAft>
              <a:buSzPct val="117647"/>
              <a:buNone/>
            </a:pPr>
            <a:r>
              <a:rPr lang="en-US" b="1"/>
              <a:t>Big Ideas</a:t>
            </a:r>
            <a:endParaRPr b="1"/>
          </a:p>
          <a:p>
            <a:pPr marL="0" lvl="0" indent="0" algn="l" rtl="0">
              <a:lnSpc>
                <a:spcPct val="90000"/>
              </a:lnSpc>
              <a:spcBef>
                <a:spcPts val="1000"/>
              </a:spcBef>
              <a:spcAft>
                <a:spcPts val="0"/>
              </a:spcAft>
              <a:buSzPct val="117647"/>
              <a:buNone/>
            </a:pPr>
            <a:r>
              <a:rPr lang="en-US" b="1"/>
              <a:t>Guidance Highlights</a:t>
            </a:r>
            <a:endParaRPr b="1"/>
          </a:p>
          <a:p>
            <a:pPr marL="0" lvl="0" indent="0" algn="l" rtl="0">
              <a:lnSpc>
                <a:spcPct val="90000"/>
              </a:lnSpc>
              <a:spcBef>
                <a:spcPts val="1000"/>
              </a:spcBef>
              <a:spcAft>
                <a:spcPts val="0"/>
              </a:spcAft>
              <a:buSzPct val="117647"/>
              <a:buNone/>
            </a:pPr>
            <a:r>
              <a:rPr lang="en-US"/>
              <a:t>	Meaningful and Ongoing Consultation Process</a:t>
            </a:r>
            <a:endParaRPr/>
          </a:p>
          <a:p>
            <a:pPr marL="0" lvl="0" indent="0" algn="l" rtl="0">
              <a:lnSpc>
                <a:spcPct val="90000"/>
              </a:lnSpc>
              <a:spcBef>
                <a:spcPts val="1000"/>
              </a:spcBef>
              <a:spcAft>
                <a:spcPts val="0"/>
              </a:spcAft>
              <a:buSzPct val="117647"/>
              <a:buNone/>
            </a:pPr>
            <a:r>
              <a:rPr lang="en-US"/>
              <a:t>	Determining Proportionate Share/Allocations</a:t>
            </a:r>
            <a:endParaRPr/>
          </a:p>
          <a:p>
            <a:pPr marL="0" lvl="0" indent="0" algn="l" rtl="0">
              <a:lnSpc>
                <a:spcPct val="90000"/>
              </a:lnSpc>
              <a:spcBef>
                <a:spcPts val="1000"/>
              </a:spcBef>
              <a:spcAft>
                <a:spcPts val="0"/>
              </a:spcAft>
              <a:buSzPct val="156862"/>
              <a:buNone/>
            </a:pPr>
            <a:r>
              <a:rPr lang="en-US"/>
              <a:t>		</a:t>
            </a:r>
            <a:r>
              <a:rPr lang="en-US" sz="1800"/>
              <a:t>Title I, Part A</a:t>
            </a:r>
            <a:endParaRPr sz="1800"/>
          </a:p>
          <a:p>
            <a:pPr marL="0" lvl="0" indent="0" algn="l" rtl="0">
              <a:lnSpc>
                <a:spcPct val="90000"/>
              </a:lnSpc>
              <a:spcBef>
                <a:spcPts val="1000"/>
              </a:spcBef>
              <a:spcAft>
                <a:spcPts val="0"/>
              </a:spcAft>
              <a:buSzPct val="156862"/>
              <a:buNone/>
            </a:pPr>
            <a:r>
              <a:rPr lang="en-US" sz="1800"/>
              <a:t>		Administrative Costs and PPA</a:t>
            </a:r>
            <a:endParaRPr sz="1800"/>
          </a:p>
          <a:p>
            <a:pPr marL="0" lvl="0" indent="0" algn="l" rtl="0">
              <a:lnSpc>
                <a:spcPct val="90000"/>
              </a:lnSpc>
              <a:spcBef>
                <a:spcPts val="1000"/>
              </a:spcBef>
              <a:spcAft>
                <a:spcPts val="0"/>
              </a:spcAft>
              <a:buSzPct val="156862"/>
              <a:buNone/>
            </a:pPr>
            <a:r>
              <a:rPr lang="en-US" sz="1800"/>
              <a:t>		Transfer Options</a:t>
            </a:r>
            <a:endParaRPr sz="1800"/>
          </a:p>
          <a:p>
            <a:pPr marL="0" lvl="0" indent="0" algn="l" rtl="0">
              <a:lnSpc>
                <a:spcPct val="90000"/>
              </a:lnSpc>
              <a:spcBef>
                <a:spcPts val="1000"/>
              </a:spcBef>
              <a:spcAft>
                <a:spcPts val="0"/>
              </a:spcAft>
              <a:buSzPct val="156862"/>
              <a:buNone/>
            </a:pPr>
            <a:r>
              <a:rPr lang="en-US" sz="1800"/>
              <a:t>		Carry Over</a:t>
            </a:r>
            <a:endParaRPr sz="1800"/>
          </a:p>
          <a:p>
            <a:pPr marL="0" lvl="0" indent="0" algn="l" rtl="0">
              <a:lnSpc>
                <a:spcPct val="90000"/>
              </a:lnSpc>
              <a:spcBef>
                <a:spcPts val="1000"/>
              </a:spcBef>
              <a:spcAft>
                <a:spcPts val="0"/>
              </a:spcAft>
              <a:buSzPct val="156862"/>
              <a:buNone/>
            </a:pPr>
            <a:r>
              <a:rPr lang="en-US" sz="1800"/>
              <a:t>		Title VIII, Part F</a:t>
            </a:r>
            <a:endParaRPr sz="1800"/>
          </a:p>
          <a:p>
            <a:pPr marL="0" lvl="0" indent="0" algn="l" rtl="0">
              <a:lnSpc>
                <a:spcPct val="90000"/>
              </a:lnSpc>
              <a:spcBef>
                <a:spcPts val="1000"/>
              </a:spcBef>
              <a:spcAft>
                <a:spcPts val="0"/>
              </a:spcAft>
              <a:buSzPct val="117647"/>
              <a:buNone/>
            </a:pPr>
            <a:r>
              <a:rPr lang="en-US"/>
              <a:t>	Delivering Equitable Services</a:t>
            </a:r>
            <a:endParaRPr/>
          </a:p>
          <a:p>
            <a:pPr marL="0" lvl="0" indent="0" algn="l" rtl="0">
              <a:lnSpc>
                <a:spcPct val="90000"/>
              </a:lnSpc>
              <a:spcBef>
                <a:spcPts val="1000"/>
              </a:spcBef>
              <a:spcAft>
                <a:spcPts val="0"/>
              </a:spcAft>
              <a:buSzPct val="166678"/>
              <a:buNone/>
            </a:pPr>
            <a:r>
              <a:rPr lang="en-US"/>
              <a:t>		</a:t>
            </a:r>
            <a:r>
              <a:rPr lang="en-US" sz="1694"/>
              <a:t>Title I, Part A</a:t>
            </a:r>
            <a:endParaRPr sz="1694"/>
          </a:p>
          <a:p>
            <a:pPr marL="0" lvl="0" indent="0" algn="l" rtl="0">
              <a:lnSpc>
                <a:spcPct val="90000"/>
              </a:lnSpc>
              <a:spcBef>
                <a:spcPts val="1000"/>
              </a:spcBef>
              <a:spcAft>
                <a:spcPts val="0"/>
              </a:spcAft>
              <a:buSzPct val="166678"/>
              <a:buNone/>
            </a:pPr>
            <a:r>
              <a:rPr lang="en-US" sz="1694"/>
              <a:t>		Title VIII, Part F</a:t>
            </a:r>
            <a:endParaRPr sz="1694"/>
          </a:p>
          <a:p>
            <a:pPr marL="0" lvl="0" indent="0" algn="l" rtl="0">
              <a:lnSpc>
                <a:spcPct val="90000"/>
              </a:lnSpc>
              <a:spcBef>
                <a:spcPts val="1000"/>
              </a:spcBef>
              <a:spcAft>
                <a:spcPts val="0"/>
              </a:spcAft>
              <a:buSzPct val="117647"/>
              <a:buNone/>
            </a:pPr>
            <a:r>
              <a:rPr lang="en-US"/>
              <a:t>	Formal Complaint Process</a:t>
            </a:r>
            <a:endParaRPr/>
          </a:p>
          <a:p>
            <a:pPr marL="0" lvl="0" indent="0" algn="l" rtl="0">
              <a:lnSpc>
                <a:spcPct val="90000"/>
              </a:lnSpc>
              <a:spcBef>
                <a:spcPts val="1000"/>
              </a:spcBef>
              <a:spcAft>
                <a:spcPts val="0"/>
              </a:spcAft>
              <a:buSzPct val="117647"/>
              <a:buNone/>
            </a:pPr>
            <a:r>
              <a:rPr lang="en-US"/>
              <a:t>		</a:t>
            </a:r>
            <a:endParaRPr/>
          </a:p>
        </p:txBody>
      </p:sp>
      <p:pic>
        <p:nvPicPr>
          <p:cNvPr id="9" name="Audio 8" descr="Audio: Outline of equitable services presentation.">
            <a:hlinkClick r:id="" action="ppaction://media"/>
            <a:extLst>
              <a:ext uri="{FF2B5EF4-FFF2-40B4-BE49-F238E27FC236}">
                <a16:creationId xmlns:a16="http://schemas.microsoft.com/office/drawing/2014/main" id="{FBD43578-D0FA-E258-20EF-BF432BD1F9B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530"/>
    </mc:Choice>
    <mc:Fallback xmlns="">
      <p:transition spd="slow" advTm="17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24dd7c37d44_1_289"/>
          <p:cNvSpPr txBox="1">
            <a:spLocks noGrp="1"/>
          </p:cNvSpPr>
          <p:nvPr>
            <p:ph type="title"/>
          </p:nvPr>
        </p:nvSpPr>
        <p:spPr>
          <a:xfrm>
            <a:off x="824000" y="1018133"/>
            <a:ext cx="5857800" cy="476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b="1"/>
              <a:t>CARRY OVER</a:t>
            </a:r>
            <a:endParaRPr b="1"/>
          </a:p>
        </p:txBody>
      </p:sp>
      <p:pic>
        <p:nvPicPr>
          <p:cNvPr id="3" name="Audio 2" descr="Audio file: Carryover">
            <a:hlinkClick r:id="" action="ppaction://media"/>
            <a:extLst>
              <a:ext uri="{FF2B5EF4-FFF2-40B4-BE49-F238E27FC236}">
                <a16:creationId xmlns:a16="http://schemas.microsoft.com/office/drawing/2014/main" id="{21913F13-F83F-7DB0-D012-987EAA4DD22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98"/>
    </mc:Choice>
    <mc:Fallback xmlns="">
      <p:transition spd="slow" advTm="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g24dd7c37d44_1_293"/>
          <p:cNvSpPr txBox="1">
            <a:spLocks noGrp="1"/>
          </p:cNvSpPr>
          <p:nvPr>
            <p:ph type="title"/>
          </p:nvPr>
        </p:nvSpPr>
        <p:spPr>
          <a:xfrm>
            <a:off x="245193" y="254514"/>
            <a:ext cx="6081900" cy="7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Obligations of Funds</a:t>
            </a:r>
            <a:endParaRPr/>
          </a:p>
        </p:txBody>
      </p:sp>
      <p:sp>
        <p:nvSpPr>
          <p:cNvPr id="719" name="Google Shape;719;g24dd7c37d44_1_293"/>
          <p:cNvSpPr txBox="1">
            <a:spLocks noGrp="1"/>
          </p:cNvSpPr>
          <p:nvPr>
            <p:ph type="body" idx="1"/>
          </p:nvPr>
        </p:nvSpPr>
        <p:spPr>
          <a:xfrm>
            <a:off x="628650" y="1463040"/>
            <a:ext cx="7886700" cy="4640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2400"/>
              <a:t>Funds allocated to an LEA for educational services and other benefits to eligible </a:t>
            </a:r>
            <a:r>
              <a:rPr lang="en-US"/>
              <a:t>Non-Public Schools</a:t>
            </a:r>
            <a:r>
              <a:rPr lang="en-US" sz="2400"/>
              <a:t> </a:t>
            </a:r>
            <a:r>
              <a:rPr lang="en-US" sz="2400" b="1"/>
              <a:t>must be obligated in the fiscal year for which the funds are received</a:t>
            </a:r>
            <a:r>
              <a:rPr lang="en-US" sz="2400"/>
              <a:t> by the LEA.</a:t>
            </a:r>
            <a:endParaRPr sz="2400"/>
          </a:p>
          <a:p>
            <a:pPr marL="0" lvl="0" indent="0" algn="l" rtl="0">
              <a:lnSpc>
                <a:spcPct val="90000"/>
              </a:lnSpc>
              <a:spcBef>
                <a:spcPts val="1000"/>
              </a:spcBef>
              <a:spcAft>
                <a:spcPts val="0"/>
              </a:spcAft>
              <a:buSzPts val="2800"/>
              <a:buNone/>
            </a:pPr>
            <a:endParaRPr/>
          </a:p>
        </p:txBody>
      </p:sp>
      <p:pic>
        <p:nvPicPr>
          <p:cNvPr id="720" name="Google Shape;720;g24dd7c37d44_1_29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860713" y="3364163"/>
            <a:ext cx="3743325" cy="2276475"/>
          </a:xfrm>
          <a:prstGeom prst="rect">
            <a:avLst/>
          </a:prstGeom>
          <a:noFill/>
          <a:ln>
            <a:noFill/>
          </a:ln>
        </p:spPr>
      </p:pic>
      <p:sp>
        <p:nvSpPr>
          <p:cNvPr id="721" name="Google Shape;721;g24dd7c37d44_1_293"/>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21</a:t>
            </a:fld>
            <a:endParaRPr/>
          </a:p>
        </p:txBody>
      </p:sp>
      <p:pic>
        <p:nvPicPr>
          <p:cNvPr id="3" name="Audio 2" descr="Audio file: Obligation of funds">
            <a:hlinkClick r:id="" action="ppaction://media"/>
            <a:extLst>
              <a:ext uri="{FF2B5EF4-FFF2-40B4-BE49-F238E27FC236}">
                <a16:creationId xmlns:a16="http://schemas.microsoft.com/office/drawing/2014/main" id="{9EF5FC77-63CD-C779-0CF3-FCB44210E9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0840"/>
    </mc:Choice>
    <mc:Fallback xmlns="">
      <p:transition spd="slow" advTm="3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24dd7c37d44_1_315"/>
          <p:cNvSpPr txBox="1">
            <a:spLocks noGrp="1"/>
          </p:cNvSpPr>
          <p:nvPr>
            <p:ph type="title"/>
          </p:nvPr>
        </p:nvSpPr>
        <p:spPr>
          <a:xfrm>
            <a:off x="824000" y="2151767"/>
            <a:ext cx="7562100" cy="2497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1"/>
              <a:buNone/>
            </a:pPr>
            <a:r>
              <a:rPr lang="en-US" b="1"/>
              <a:t>Title VIII Considerations: </a:t>
            </a:r>
            <a:endParaRPr b="1"/>
          </a:p>
          <a:p>
            <a:pPr marL="0" lvl="0" indent="0" algn="l" rtl="0">
              <a:lnSpc>
                <a:spcPct val="90000"/>
              </a:lnSpc>
              <a:spcBef>
                <a:spcPts val="0"/>
              </a:spcBef>
              <a:spcAft>
                <a:spcPts val="0"/>
              </a:spcAft>
              <a:buSzPct val="111111"/>
              <a:buNone/>
            </a:pPr>
            <a:r>
              <a:rPr lang="en-US" b="0"/>
              <a:t>Title I, Part C</a:t>
            </a:r>
            <a:endParaRPr b="0"/>
          </a:p>
          <a:p>
            <a:pPr marL="0" lvl="0" indent="0" algn="l" rtl="0">
              <a:lnSpc>
                <a:spcPct val="90000"/>
              </a:lnSpc>
              <a:spcBef>
                <a:spcPts val="0"/>
              </a:spcBef>
              <a:spcAft>
                <a:spcPts val="0"/>
              </a:spcAft>
              <a:buSzPct val="111111"/>
              <a:buNone/>
            </a:pPr>
            <a:r>
              <a:rPr lang="en-US" b="0"/>
              <a:t>Title II, Part A</a:t>
            </a:r>
            <a:endParaRPr b="0"/>
          </a:p>
          <a:p>
            <a:pPr marL="0" lvl="0" indent="0" algn="l" rtl="0">
              <a:lnSpc>
                <a:spcPct val="90000"/>
              </a:lnSpc>
              <a:spcBef>
                <a:spcPts val="0"/>
              </a:spcBef>
              <a:spcAft>
                <a:spcPts val="0"/>
              </a:spcAft>
              <a:buSzPct val="111111"/>
              <a:buNone/>
            </a:pPr>
            <a:r>
              <a:rPr lang="en-US" b="0"/>
              <a:t>Title III, Part A</a:t>
            </a:r>
            <a:endParaRPr b="0"/>
          </a:p>
          <a:p>
            <a:pPr marL="0" lvl="0" indent="0" algn="l" rtl="0">
              <a:lnSpc>
                <a:spcPct val="90000"/>
              </a:lnSpc>
              <a:spcBef>
                <a:spcPts val="0"/>
              </a:spcBef>
              <a:spcAft>
                <a:spcPts val="0"/>
              </a:spcAft>
              <a:buSzPct val="111111"/>
              <a:buNone/>
            </a:pPr>
            <a:r>
              <a:rPr lang="en-US" b="0"/>
              <a:t>Title IV, Parts A, B, and F (subpart 3)</a:t>
            </a:r>
            <a:endParaRPr b="0"/>
          </a:p>
        </p:txBody>
      </p:sp>
      <p:pic>
        <p:nvPicPr>
          <p:cNvPr id="3" name="Audio 2" descr="Audio file: Title VIII considerations">
            <a:hlinkClick r:id="" action="ppaction://media"/>
            <a:extLst>
              <a:ext uri="{FF2B5EF4-FFF2-40B4-BE49-F238E27FC236}">
                <a16:creationId xmlns:a16="http://schemas.microsoft.com/office/drawing/2014/main" id="{789AC0B4-C22C-F329-9714-284737D377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088"/>
    </mc:Choice>
    <mc:Fallback xmlns="">
      <p:transition spd="slow" advTm="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g293059acd79_1_6" descr="Table comparing Title VIII and IA details."/>
          <p:cNvSpPr txBox="1">
            <a:spLocks noGrp="1"/>
          </p:cNvSpPr>
          <p:nvPr>
            <p:ph type="body" idx="1"/>
          </p:nvPr>
        </p:nvSpPr>
        <p:spPr>
          <a:xfrm>
            <a:off x="346375" y="2897900"/>
            <a:ext cx="8520600" cy="32058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SzPts val="2400"/>
              <a:buNone/>
            </a:pPr>
            <a:endParaRPr/>
          </a:p>
          <a:p>
            <a:pPr marL="457200" lvl="0" indent="0" algn="l" rtl="0">
              <a:lnSpc>
                <a:spcPct val="90000"/>
              </a:lnSpc>
              <a:spcBef>
                <a:spcPts val="0"/>
              </a:spcBef>
              <a:spcAft>
                <a:spcPts val="0"/>
              </a:spcAft>
              <a:buSzPts val="2400"/>
              <a:buNone/>
            </a:pPr>
            <a:endParaRPr/>
          </a:p>
        </p:txBody>
      </p:sp>
      <p:sp>
        <p:nvSpPr>
          <p:cNvPr id="732" name="Google Shape;732;g293059acd79_1_6"/>
          <p:cNvSpPr txBox="1">
            <a:spLocks noGrp="1"/>
          </p:cNvSpPr>
          <p:nvPr>
            <p:ph type="title"/>
          </p:nvPr>
        </p:nvSpPr>
        <p:spPr>
          <a:xfrm>
            <a:off x="245203" y="254525"/>
            <a:ext cx="86217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85714"/>
              <a:buFont typeface="Arial"/>
              <a:buNone/>
            </a:pPr>
            <a:r>
              <a:rPr lang="en-US" sz="2800" b="1"/>
              <a:t>Digging into the Details of Title VIII </a:t>
            </a:r>
            <a:endParaRPr sz="2800" b="1"/>
          </a:p>
          <a:p>
            <a:pPr marL="0" lvl="0" indent="0" algn="l" rtl="0">
              <a:lnSpc>
                <a:spcPct val="90000"/>
              </a:lnSpc>
              <a:spcBef>
                <a:spcPts val="0"/>
              </a:spcBef>
              <a:spcAft>
                <a:spcPts val="0"/>
              </a:spcAft>
              <a:buClr>
                <a:schemeClr val="dk1"/>
              </a:buClr>
              <a:buSzPct val="85714"/>
              <a:buFont typeface="Arial"/>
              <a:buNone/>
            </a:pPr>
            <a:r>
              <a:rPr lang="en-US" sz="2800" b="1"/>
              <a:t>(by contrast to Title IA)</a:t>
            </a:r>
            <a:endParaRPr sz="2800" b="1"/>
          </a:p>
          <a:p>
            <a:pPr marL="0" lvl="0" indent="0" algn="l" rtl="0">
              <a:lnSpc>
                <a:spcPct val="90000"/>
              </a:lnSpc>
              <a:spcBef>
                <a:spcPts val="0"/>
              </a:spcBef>
              <a:spcAft>
                <a:spcPts val="0"/>
              </a:spcAft>
              <a:buClr>
                <a:schemeClr val="dk1"/>
              </a:buClr>
              <a:buSzPct val="100000"/>
              <a:buFont typeface="Arial"/>
              <a:buNone/>
            </a:pPr>
            <a:endParaRPr/>
          </a:p>
        </p:txBody>
      </p:sp>
      <p:sp>
        <p:nvSpPr>
          <p:cNvPr id="733" name="Google Shape;733;g293059acd79_1_6"/>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23</a:t>
            </a:fld>
            <a:endParaRPr/>
          </a:p>
        </p:txBody>
      </p:sp>
      <p:graphicFrame>
        <p:nvGraphicFramePr>
          <p:cNvPr id="734" name="Google Shape;734;g293059acd79_1_6"/>
          <p:cNvGraphicFramePr/>
          <p:nvPr>
            <p:extLst>
              <p:ext uri="{D42A27DB-BD31-4B8C-83A1-F6EECF244321}">
                <p14:modId xmlns:p14="http://schemas.microsoft.com/office/powerpoint/2010/main" val="3608906214"/>
              </p:ext>
            </p:extLst>
          </p:nvPr>
        </p:nvGraphicFramePr>
        <p:xfrm>
          <a:off x="952500" y="1648625"/>
          <a:ext cx="7239000" cy="4602330"/>
        </p:xfrm>
        <a:graphic>
          <a:graphicData uri="http://schemas.openxmlformats.org/drawingml/2006/table">
            <a:tbl>
              <a:tblPr firstRow="1">
                <a:noFill/>
                <a:tableStyleId>{1589C7E2-17C1-48D3-B30D-A10066363612}</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Title IA</a:t>
                      </a:r>
                      <a:endParaRPr sz="16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Title VIII (applies to multiple grants)</a:t>
                      </a:r>
                      <a:endParaRPr sz="1600" b="1" u="none" strike="noStrike" cap="none"/>
                    </a:p>
                  </a:txBody>
                  <a:tcPr marL="91425" marR="91425" marT="91425" marB="91425">
                    <a:solidFill>
                      <a:srgbClr val="FFD966"/>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Proportionate Share </a:t>
                      </a:r>
                      <a:r>
                        <a:rPr lang="en-US" sz="1400" b="1" u="none" strike="noStrike" cap="none"/>
                        <a:t>before ANY set asides or transfers</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Admin Costs set aside BEFORE</a:t>
                      </a:r>
                      <a:r>
                        <a:rPr lang="en-US" sz="1400" u="none" strike="noStrike" cap="none"/>
                        <a:t> determining Allocation to NPS</a:t>
                      </a:r>
                      <a:endParaRPr sz="1400" u="none" strike="noStrike" cap="none"/>
                    </a:p>
                  </a:txBody>
                  <a:tcPr marL="91425" marR="91425" marT="91425" marB="91425">
                    <a:solidFill>
                      <a:srgbClr val="FFD966"/>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Proportionate Share determined based on </a:t>
                      </a:r>
                      <a:r>
                        <a:rPr lang="en-US" sz="1400" b="1" u="none" strike="noStrike" cap="none"/>
                        <a:t>all available data </a:t>
                      </a:r>
                      <a:r>
                        <a:rPr lang="en-US" sz="1400" u="none" strike="noStrike" cap="none"/>
                        <a:t>on students attending NPS (participating or not participating)</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Allocations and Per Pupil Allocation based only on </a:t>
                      </a:r>
                      <a:r>
                        <a:rPr lang="en-US" sz="1400" b="1" u="none" strike="noStrike" cap="none"/>
                        <a:t>participating NPS</a:t>
                      </a:r>
                      <a:endParaRPr sz="1400" b="1" u="none" strike="noStrike" cap="none"/>
                    </a:p>
                  </a:txBody>
                  <a:tcPr marL="91425" marR="91425" marT="91425" marB="91425">
                    <a:solidFill>
                      <a:srgbClr val="FFD966"/>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Proportionate Share not used by a NPS is </a:t>
                      </a:r>
                      <a:r>
                        <a:rPr lang="en-US" sz="1400" b="1" u="none" strike="noStrike" cap="none"/>
                        <a:t>offered (based on need) to NPS</a:t>
                      </a:r>
                      <a:r>
                        <a:rPr lang="en-US" sz="1400" u="none" strike="noStrike" cap="none"/>
                        <a:t> before being accessible for LEA needs, and carry over (allowable in limited situations) needs to stay in equitable services. </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Allocation not used by a NPS returns to the full budget to be</a:t>
                      </a:r>
                      <a:r>
                        <a:rPr lang="en-US" sz="1400" b="1" u="none" strike="noStrike" cap="none"/>
                        <a:t> reallocated to both public schools and participating NPS</a:t>
                      </a:r>
                      <a:r>
                        <a:rPr lang="en-US" sz="1400" u="none" strike="noStrike" cap="none"/>
                        <a:t> in the same year or as carry over. </a:t>
                      </a:r>
                      <a:endParaRPr sz="1400" u="none" strike="noStrike" cap="none"/>
                    </a:p>
                  </a:txBody>
                  <a:tcPr marL="91425" marR="91425" marT="91425" marB="91425">
                    <a:solidFill>
                      <a:srgbClr val="FFD966"/>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Proportionate Share is based solely on </a:t>
                      </a:r>
                      <a:r>
                        <a:rPr lang="en-US" sz="1400" b="1" u="none" strike="noStrike" cap="none"/>
                        <a:t>relative enrollments of eligible students attending NPS based on their geographical residence</a:t>
                      </a:r>
                      <a:endParaRPr sz="1400" b="1"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Allocation is </a:t>
                      </a:r>
                      <a:r>
                        <a:rPr lang="en-US" sz="1400" b="1" u="none" strike="noStrike" cap="none" dirty="0"/>
                        <a:t>not impacted by the residence</a:t>
                      </a:r>
                      <a:r>
                        <a:rPr lang="en-US" sz="1400" u="none" strike="noStrike" cap="none" dirty="0"/>
                        <a:t> of students who attend NPS, and </a:t>
                      </a:r>
                      <a:r>
                        <a:rPr lang="en-US" sz="1400" b="1" u="none" strike="noStrike" cap="none" dirty="0"/>
                        <a:t>allocation is based primarily on Per Pupil Allocation </a:t>
                      </a:r>
                      <a:r>
                        <a:rPr lang="en-US" sz="1400" u="none" strike="noStrike" cap="none" dirty="0"/>
                        <a:t>(total enrollment or eligible students)</a:t>
                      </a:r>
                      <a:endParaRPr sz="1400" u="none" strike="noStrike" cap="none" dirty="0"/>
                    </a:p>
                  </a:txBody>
                  <a:tcPr marL="91425" marR="91425" marT="91425" marB="91425">
                    <a:solidFill>
                      <a:srgbClr val="FFD966"/>
                    </a:solidFill>
                  </a:tcPr>
                </a:tc>
                <a:extLst>
                  <a:ext uri="{0D108BD9-81ED-4DB2-BD59-A6C34878D82A}">
                    <a16:rowId xmlns:a16="http://schemas.microsoft.com/office/drawing/2014/main" val="10004"/>
                  </a:ext>
                </a:extLst>
              </a:tr>
            </a:tbl>
          </a:graphicData>
        </a:graphic>
      </p:graphicFrame>
      <p:pic>
        <p:nvPicPr>
          <p:cNvPr id="3" name="Audio 2" descr="Audio file: digging into the details of Title VIII (by contrast to Title IA)">
            <a:hlinkClick r:id="" action="ppaction://media"/>
            <a:extLst>
              <a:ext uri="{FF2B5EF4-FFF2-40B4-BE49-F238E27FC236}">
                <a16:creationId xmlns:a16="http://schemas.microsoft.com/office/drawing/2014/main" id="{F0BEC417-F605-7EB5-3E1D-E52902A6D9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9659"/>
    </mc:Choice>
    <mc:Fallback xmlns="">
      <p:transition spd="slow" advTm="79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739"/>
        <p:cNvGrpSpPr/>
        <p:nvPr/>
      </p:nvGrpSpPr>
      <p:grpSpPr>
        <a:xfrm>
          <a:off x="0" y="0"/>
          <a:ext cx="0" cy="0"/>
          <a:chOff x="0" y="0"/>
          <a:chExt cx="0" cy="0"/>
        </a:xfrm>
      </p:grpSpPr>
      <p:sp>
        <p:nvSpPr>
          <p:cNvPr id="740" name="Google Shape;740;g2985b74d945_0_24"/>
          <p:cNvSpPr txBox="1">
            <a:spLocks noGrp="1"/>
          </p:cNvSpPr>
          <p:nvPr>
            <p:ph type="ctrTitle"/>
          </p:nvPr>
        </p:nvSpPr>
        <p:spPr>
          <a:xfrm>
            <a:off x="685800" y="2060266"/>
            <a:ext cx="7772400" cy="2337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Any questions?</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741" name="Google Shape;741;g2985b74d945_0_24"/>
          <p:cNvSpPr txBox="1">
            <a:spLocks noGrp="1"/>
          </p:cNvSpPr>
          <p:nvPr>
            <p:ph type="sldNum" idx="12"/>
          </p:nvPr>
        </p:nvSpPr>
        <p:spPr>
          <a:xfrm>
            <a:off x="215697"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600">
                <a:solidFill>
                  <a:schemeClr val="dk1"/>
                </a:solidFill>
              </a:rPr>
              <a:t>24</a:t>
            </a:fld>
            <a:endParaRPr sz="1600">
              <a:solidFill>
                <a:schemeClr val="dk1"/>
              </a:solidFill>
            </a:endParaRPr>
          </a:p>
        </p:txBody>
      </p:sp>
      <p:pic>
        <p:nvPicPr>
          <p:cNvPr id="742" name="Google Shape;742;g2985b74d945_0_2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43925" y="2984150"/>
            <a:ext cx="2290913" cy="2290913"/>
          </a:xfrm>
          <a:prstGeom prst="rect">
            <a:avLst/>
          </a:prstGeom>
          <a:noFill/>
          <a:ln>
            <a:noFill/>
          </a:ln>
        </p:spPr>
      </p:pic>
      <p:pic>
        <p:nvPicPr>
          <p:cNvPr id="743" name="Google Shape;743;g2985b74d945_0_2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flipH="1">
            <a:off x="5463750" y="3560800"/>
            <a:ext cx="2290913" cy="22909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47"/>
        <p:cNvGrpSpPr/>
        <p:nvPr/>
      </p:nvGrpSpPr>
      <p:grpSpPr>
        <a:xfrm>
          <a:off x="0" y="0"/>
          <a:ext cx="0" cy="0"/>
          <a:chOff x="0" y="0"/>
          <a:chExt cx="0" cy="0"/>
        </a:xfrm>
      </p:grpSpPr>
      <p:sp>
        <p:nvSpPr>
          <p:cNvPr id="748" name="Google Shape;748;g24dd7c37d44_1_377"/>
          <p:cNvSpPr txBox="1">
            <a:spLocks noGrp="1"/>
          </p:cNvSpPr>
          <p:nvPr>
            <p:ph type="ctrTitle"/>
          </p:nvPr>
        </p:nvSpPr>
        <p:spPr>
          <a:xfrm>
            <a:off x="731375" y="3042935"/>
            <a:ext cx="7772400" cy="162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600"/>
              <a:buNone/>
            </a:pPr>
            <a:r>
              <a:rPr lang="en-US"/>
              <a:t>Delivering Equitable Services</a:t>
            </a:r>
            <a:endParaRPr/>
          </a:p>
        </p:txBody>
      </p:sp>
      <p:sp>
        <p:nvSpPr>
          <p:cNvPr id="749" name="Google Shape;749;g24dd7c37d44_1_377"/>
          <p:cNvSpPr txBox="1">
            <a:spLocks noGrp="1"/>
          </p:cNvSpPr>
          <p:nvPr>
            <p:ph type="subTitle" idx="1"/>
          </p:nvPr>
        </p:nvSpPr>
        <p:spPr>
          <a:xfrm>
            <a:off x="799725" y="4805167"/>
            <a:ext cx="7772400" cy="1421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000"/>
              <a:buNone/>
            </a:pPr>
            <a:r>
              <a:rPr lang="en-US" sz="2800"/>
              <a:t>How the work gets done</a:t>
            </a:r>
            <a:endParaRPr sz="2800"/>
          </a:p>
        </p:txBody>
      </p:sp>
      <p:pic>
        <p:nvPicPr>
          <p:cNvPr id="3" name="Audio 2" descr="Audio file: delivering equitable services">
            <a:hlinkClick r:id="" action="ppaction://media"/>
            <a:extLst>
              <a:ext uri="{FF2B5EF4-FFF2-40B4-BE49-F238E27FC236}">
                <a16:creationId xmlns:a16="http://schemas.microsoft.com/office/drawing/2014/main" id="{668D71C4-AD28-5810-07BE-F30CDB29E6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594"/>
    </mc:Choice>
    <mc:Fallback xmlns="">
      <p:transition spd="slow" advTm="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g24dd7c37d44_1_382"/>
          <p:cNvSpPr txBox="1">
            <a:spLocks noGrp="1"/>
          </p:cNvSpPr>
          <p:nvPr>
            <p:ph type="title"/>
          </p:nvPr>
        </p:nvSpPr>
        <p:spPr>
          <a:xfrm>
            <a:off x="824000" y="2151767"/>
            <a:ext cx="5857800" cy="2497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b="1"/>
              <a:t>Title I, Part A</a:t>
            </a:r>
            <a:endParaRPr b="1"/>
          </a:p>
        </p:txBody>
      </p:sp>
      <p:pic>
        <p:nvPicPr>
          <p:cNvPr id="3" name="Audio 2" descr="Audio file: Title I, Part A">
            <a:hlinkClick r:id="" action="ppaction://media"/>
            <a:extLst>
              <a:ext uri="{FF2B5EF4-FFF2-40B4-BE49-F238E27FC236}">
                <a16:creationId xmlns:a16="http://schemas.microsoft.com/office/drawing/2014/main" id="{E5A41716-50B5-762C-7D38-3C16FE4DB8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687"/>
    </mc:Choice>
    <mc:Fallback xmlns="">
      <p:transition spd="slow" advTm="1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93059acd79_1_13"/>
          <p:cNvSpPr txBox="1">
            <a:spLocks noGrp="1"/>
          </p:cNvSpPr>
          <p:nvPr>
            <p:ph type="title"/>
          </p:nvPr>
        </p:nvSpPr>
        <p:spPr>
          <a:xfrm>
            <a:off x="245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400"/>
              <a:buFont typeface="Arial"/>
              <a:buNone/>
            </a:pPr>
            <a:r>
              <a:rPr lang="en-US"/>
              <a:t>Examples of Equitable Services for Title IA</a:t>
            </a:r>
            <a:endParaRPr/>
          </a:p>
        </p:txBody>
      </p:sp>
      <p:sp>
        <p:nvSpPr>
          <p:cNvPr id="760" name="Google Shape;760;g293059acd79_1_13"/>
          <p:cNvSpPr txBox="1">
            <a:spLocks noGrp="1"/>
          </p:cNvSpPr>
          <p:nvPr>
            <p:ph type="body" idx="1"/>
          </p:nvPr>
        </p:nvSpPr>
        <p:spPr>
          <a:xfrm>
            <a:off x="628650" y="1463051"/>
            <a:ext cx="7886700" cy="50346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Clr>
                <a:schemeClr val="dk1"/>
              </a:buClr>
              <a:buSzPts val="2400"/>
              <a:buNone/>
            </a:pPr>
            <a:r>
              <a:rPr lang="en-US"/>
              <a:t>Instructional Services provided by LEA employees or third-party contractors</a:t>
            </a:r>
            <a:endParaRPr/>
          </a:p>
          <a:p>
            <a:pPr marL="228600" lvl="0" indent="-76200" algn="l" rtl="0">
              <a:lnSpc>
                <a:spcPct val="90000"/>
              </a:lnSpc>
              <a:spcBef>
                <a:spcPts val="0"/>
              </a:spcBef>
              <a:spcAft>
                <a:spcPts val="0"/>
              </a:spcAft>
              <a:buClr>
                <a:schemeClr val="dk1"/>
              </a:buClr>
              <a:buSzPts val="2400"/>
              <a:buNone/>
            </a:pPr>
            <a:endParaRPr/>
          </a:p>
          <a:p>
            <a:pPr marL="228600" lvl="0" indent="-76200" algn="l" rtl="0">
              <a:lnSpc>
                <a:spcPct val="90000"/>
              </a:lnSpc>
              <a:spcBef>
                <a:spcPts val="0"/>
              </a:spcBef>
              <a:spcAft>
                <a:spcPts val="0"/>
              </a:spcAft>
              <a:buClr>
                <a:schemeClr val="dk1"/>
              </a:buClr>
              <a:buSzPts val="2400"/>
              <a:buNone/>
            </a:pPr>
            <a:r>
              <a:rPr lang="en-US"/>
              <a:t>Expanded Learning Time (outside school hours, summer)</a:t>
            </a:r>
            <a:endParaRPr/>
          </a:p>
          <a:p>
            <a:pPr marL="228600" lvl="0" indent="-76200" algn="l" rtl="0">
              <a:lnSpc>
                <a:spcPct val="90000"/>
              </a:lnSpc>
              <a:spcBef>
                <a:spcPts val="0"/>
              </a:spcBef>
              <a:spcAft>
                <a:spcPts val="0"/>
              </a:spcAft>
              <a:buClr>
                <a:schemeClr val="dk1"/>
              </a:buClr>
              <a:buSzPts val="2400"/>
              <a:buNone/>
            </a:pPr>
            <a:endParaRPr/>
          </a:p>
          <a:p>
            <a:pPr marL="228600" lvl="0" indent="-76200" algn="l" rtl="0">
              <a:lnSpc>
                <a:spcPct val="90000"/>
              </a:lnSpc>
              <a:spcBef>
                <a:spcPts val="0"/>
              </a:spcBef>
              <a:spcAft>
                <a:spcPts val="0"/>
              </a:spcAft>
              <a:buClr>
                <a:schemeClr val="dk1"/>
              </a:buClr>
              <a:buSzPts val="2400"/>
              <a:buNone/>
            </a:pPr>
            <a:r>
              <a:rPr lang="en-US"/>
              <a:t>1-on-1 Tutoring</a:t>
            </a:r>
            <a:endParaRPr/>
          </a:p>
          <a:p>
            <a:pPr marL="228600" lvl="0" indent="-76200" algn="l" rtl="0">
              <a:lnSpc>
                <a:spcPct val="90000"/>
              </a:lnSpc>
              <a:spcBef>
                <a:spcPts val="0"/>
              </a:spcBef>
              <a:spcAft>
                <a:spcPts val="0"/>
              </a:spcAft>
              <a:buClr>
                <a:schemeClr val="dk1"/>
              </a:buClr>
              <a:buSzPts val="2400"/>
              <a:buNone/>
            </a:pPr>
            <a:endParaRPr/>
          </a:p>
          <a:p>
            <a:pPr marL="228600" lvl="0" indent="-76200" algn="l" rtl="0">
              <a:lnSpc>
                <a:spcPct val="90000"/>
              </a:lnSpc>
              <a:spcBef>
                <a:spcPts val="0"/>
              </a:spcBef>
              <a:spcAft>
                <a:spcPts val="0"/>
              </a:spcAft>
              <a:buClr>
                <a:schemeClr val="dk1"/>
              </a:buClr>
              <a:buSzPts val="2400"/>
              <a:buNone/>
            </a:pPr>
            <a:r>
              <a:rPr lang="en-US"/>
              <a:t>Family Literacy Programs</a:t>
            </a:r>
            <a:endParaRPr/>
          </a:p>
          <a:p>
            <a:pPr marL="228600" lvl="0" indent="-76200" algn="l" rtl="0">
              <a:lnSpc>
                <a:spcPct val="90000"/>
              </a:lnSpc>
              <a:spcBef>
                <a:spcPts val="0"/>
              </a:spcBef>
              <a:spcAft>
                <a:spcPts val="0"/>
              </a:spcAft>
              <a:buClr>
                <a:schemeClr val="dk1"/>
              </a:buClr>
              <a:buSzPts val="2400"/>
              <a:buNone/>
            </a:pPr>
            <a:endParaRPr/>
          </a:p>
          <a:p>
            <a:pPr marL="228600" lvl="0" indent="-76200" algn="l" rtl="0">
              <a:lnSpc>
                <a:spcPct val="90000"/>
              </a:lnSpc>
              <a:spcBef>
                <a:spcPts val="0"/>
              </a:spcBef>
              <a:spcAft>
                <a:spcPts val="0"/>
              </a:spcAft>
              <a:buClr>
                <a:schemeClr val="dk1"/>
              </a:buClr>
              <a:buSzPts val="2400"/>
              <a:buNone/>
            </a:pPr>
            <a:r>
              <a:rPr lang="en-US"/>
              <a:t>Counseling Programs</a:t>
            </a:r>
            <a:endParaRPr/>
          </a:p>
          <a:p>
            <a:pPr marL="228600" lvl="0" indent="-76200" algn="l" rtl="0">
              <a:lnSpc>
                <a:spcPct val="90000"/>
              </a:lnSpc>
              <a:spcBef>
                <a:spcPts val="0"/>
              </a:spcBef>
              <a:spcAft>
                <a:spcPts val="0"/>
              </a:spcAft>
              <a:buClr>
                <a:schemeClr val="dk1"/>
              </a:buClr>
              <a:buSzPts val="2400"/>
              <a:buNone/>
            </a:pPr>
            <a:endParaRPr/>
          </a:p>
          <a:p>
            <a:pPr marL="228600" lvl="0" indent="-76200" algn="l" rtl="0">
              <a:lnSpc>
                <a:spcPct val="90000"/>
              </a:lnSpc>
              <a:spcBef>
                <a:spcPts val="0"/>
              </a:spcBef>
              <a:spcAft>
                <a:spcPts val="0"/>
              </a:spcAft>
              <a:buClr>
                <a:schemeClr val="dk1"/>
              </a:buClr>
              <a:buSzPts val="2400"/>
              <a:buNone/>
            </a:pPr>
            <a:r>
              <a:rPr lang="en-US"/>
              <a:t>Mentoring Programs</a:t>
            </a:r>
            <a:endParaRPr/>
          </a:p>
          <a:p>
            <a:pPr marL="228600" lvl="0" indent="-76200" algn="l" rtl="0">
              <a:lnSpc>
                <a:spcPct val="90000"/>
              </a:lnSpc>
              <a:spcBef>
                <a:spcPts val="0"/>
              </a:spcBef>
              <a:spcAft>
                <a:spcPts val="0"/>
              </a:spcAft>
              <a:buClr>
                <a:schemeClr val="dk1"/>
              </a:buClr>
              <a:buSzPts val="2400"/>
              <a:buNone/>
            </a:pPr>
            <a:endParaRPr/>
          </a:p>
          <a:p>
            <a:pPr marL="228600" lvl="0" indent="-76200" algn="l" rtl="0">
              <a:lnSpc>
                <a:spcPct val="90000"/>
              </a:lnSpc>
              <a:spcBef>
                <a:spcPts val="0"/>
              </a:spcBef>
              <a:spcAft>
                <a:spcPts val="0"/>
              </a:spcAft>
              <a:buClr>
                <a:schemeClr val="dk1"/>
              </a:buClr>
              <a:buSzPts val="2400"/>
              <a:buNone/>
            </a:pPr>
            <a:r>
              <a:rPr lang="en-US"/>
              <a:t>Computer-assisted Instruction</a:t>
            </a:r>
            <a:endParaRPr/>
          </a:p>
        </p:txBody>
      </p:sp>
      <p:sp>
        <p:nvSpPr>
          <p:cNvPr id="761" name="Google Shape;761;g293059acd79_1_13"/>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27</a:t>
            </a:fld>
            <a:endParaRPr/>
          </a:p>
        </p:txBody>
      </p:sp>
      <p:pic>
        <p:nvPicPr>
          <p:cNvPr id="762" name="Google Shape;762;g293059acd79_1_1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487275" y="3231800"/>
            <a:ext cx="3752850" cy="2247900"/>
          </a:xfrm>
          <a:prstGeom prst="rect">
            <a:avLst/>
          </a:prstGeom>
          <a:noFill/>
          <a:ln>
            <a:noFill/>
          </a:ln>
        </p:spPr>
      </p:pic>
      <p:pic>
        <p:nvPicPr>
          <p:cNvPr id="3" name="Audio 2" descr="Audio file: Examples of equitable services for Title IA">
            <a:hlinkClick r:id="" action="ppaction://media"/>
            <a:extLst>
              <a:ext uri="{FF2B5EF4-FFF2-40B4-BE49-F238E27FC236}">
                <a16:creationId xmlns:a16="http://schemas.microsoft.com/office/drawing/2014/main" id="{6BEF837C-D778-97BA-21AC-6B2BA1D1521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734"/>
    </mc:Choice>
    <mc:Fallback xmlns="">
      <p:transition spd="slow" advTm="18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24dd7c37d44_1_386"/>
          <p:cNvSpPr txBox="1">
            <a:spLocks noGrp="1"/>
          </p:cNvSpPr>
          <p:nvPr>
            <p:ph type="title"/>
          </p:nvPr>
        </p:nvSpPr>
        <p:spPr>
          <a:xfrm>
            <a:off x="1388625" y="1030300"/>
            <a:ext cx="6366900" cy="2484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8000"/>
              <a:buNone/>
            </a:pPr>
            <a:r>
              <a:rPr lang="en-US"/>
              <a:t>And</a:t>
            </a:r>
            <a:endParaRPr/>
          </a:p>
        </p:txBody>
      </p:sp>
      <p:sp>
        <p:nvSpPr>
          <p:cNvPr id="768" name="Google Shape;768;g24dd7c37d44_1_386"/>
          <p:cNvSpPr txBox="1">
            <a:spLocks noGrp="1"/>
          </p:cNvSpPr>
          <p:nvPr>
            <p:ph type="body" idx="1"/>
          </p:nvPr>
        </p:nvSpPr>
        <p:spPr>
          <a:xfrm>
            <a:off x="172600" y="2584625"/>
            <a:ext cx="2906400" cy="368640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90000"/>
              </a:lnSpc>
              <a:spcBef>
                <a:spcPts val="1000"/>
              </a:spcBef>
              <a:spcAft>
                <a:spcPts val="0"/>
              </a:spcAft>
              <a:buSzPct val="129032"/>
              <a:buNone/>
            </a:pPr>
            <a:r>
              <a:rPr lang="en-US"/>
              <a:t>IF transportation is needed for eligible students to receive equitable services, the LEA, as the provider of the equitable services, is responsible for providing that transportation. This is included in the administrative costs paid through the allocated proportionate share. </a:t>
            </a:r>
            <a:endParaRPr/>
          </a:p>
        </p:txBody>
      </p:sp>
      <p:pic>
        <p:nvPicPr>
          <p:cNvPr id="769" name="Google Shape;769;g24dd7c37d44_1_38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430150" y="319225"/>
            <a:ext cx="5817975" cy="5817975"/>
          </a:xfrm>
          <a:prstGeom prst="rect">
            <a:avLst/>
          </a:prstGeom>
          <a:noFill/>
          <a:ln>
            <a:noFill/>
          </a:ln>
        </p:spPr>
      </p:pic>
      <p:pic>
        <p:nvPicPr>
          <p:cNvPr id="3" name="Audio 2" descr="Audio file: Equitable services and transportation">
            <a:hlinkClick r:id="" action="ppaction://media"/>
            <a:extLst>
              <a:ext uri="{FF2B5EF4-FFF2-40B4-BE49-F238E27FC236}">
                <a16:creationId xmlns:a16="http://schemas.microsoft.com/office/drawing/2014/main" id="{9CCBFD60-DA6E-AE4F-26F2-D7AD83C3E36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521"/>
    </mc:Choice>
    <mc:Fallback xmlns="">
      <p:transition spd="slow" advTm="19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24dd7c37d44_1_391"/>
          <p:cNvSpPr txBox="1">
            <a:spLocks noGrp="1"/>
          </p:cNvSpPr>
          <p:nvPr>
            <p:ph type="title"/>
          </p:nvPr>
        </p:nvSpPr>
        <p:spPr>
          <a:xfrm>
            <a:off x="824000" y="2151775"/>
            <a:ext cx="6276600" cy="2497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1"/>
              <a:buNone/>
            </a:pPr>
            <a:r>
              <a:rPr lang="en-US" b="1" dirty="0"/>
              <a:t>Title VIII Considerations: </a:t>
            </a:r>
            <a:endParaRPr b="1" dirty="0"/>
          </a:p>
          <a:p>
            <a:pPr marL="0" lvl="0" indent="0" algn="l" rtl="0">
              <a:lnSpc>
                <a:spcPct val="90000"/>
              </a:lnSpc>
              <a:spcBef>
                <a:spcPts val="0"/>
              </a:spcBef>
              <a:spcAft>
                <a:spcPts val="0"/>
              </a:spcAft>
              <a:buSzPct val="111111"/>
              <a:buNone/>
            </a:pPr>
            <a:r>
              <a:rPr lang="en-US" b="0" dirty="0"/>
              <a:t>Title I, Part C</a:t>
            </a:r>
            <a:endParaRPr b="0" dirty="0"/>
          </a:p>
          <a:p>
            <a:pPr marL="0" lvl="0" indent="0" algn="l" rtl="0">
              <a:lnSpc>
                <a:spcPct val="90000"/>
              </a:lnSpc>
              <a:spcBef>
                <a:spcPts val="0"/>
              </a:spcBef>
              <a:spcAft>
                <a:spcPts val="0"/>
              </a:spcAft>
              <a:buSzPct val="111111"/>
              <a:buNone/>
            </a:pPr>
            <a:r>
              <a:rPr lang="en-US" b="0" dirty="0"/>
              <a:t>Title II, Part A</a:t>
            </a:r>
            <a:endParaRPr b="0" dirty="0"/>
          </a:p>
          <a:p>
            <a:pPr marL="0" lvl="0" indent="0" algn="l" rtl="0">
              <a:lnSpc>
                <a:spcPct val="90000"/>
              </a:lnSpc>
              <a:spcBef>
                <a:spcPts val="0"/>
              </a:spcBef>
              <a:spcAft>
                <a:spcPts val="0"/>
              </a:spcAft>
              <a:buSzPct val="111111"/>
              <a:buNone/>
            </a:pPr>
            <a:r>
              <a:rPr lang="en-US" b="0" dirty="0"/>
              <a:t>Title III, Part A</a:t>
            </a:r>
            <a:endParaRPr b="0" dirty="0"/>
          </a:p>
          <a:p>
            <a:pPr marL="0" lvl="0" indent="0" algn="l" rtl="0">
              <a:lnSpc>
                <a:spcPct val="90000"/>
              </a:lnSpc>
              <a:spcBef>
                <a:spcPts val="0"/>
              </a:spcBef>
              <a:spcAft>
                <a:spcPts val="0"/>
              </a:spcAft>
              <a:buSzPct val="111111"/>
              <a:buNone/>
            </a:pPr>
            <a:r>
              <a:rPr lang="en-US" b="0" dirty="0"/>
              <a:t>Title IV, Parts A, B, and F (subpart 3)</a:t>
            </a:r>
            <a:endParaRPr dirty="0"/>
          </a:p>
        </p:txBody>
      </p:sp>
      <p:pic>
        <p:nvPicPr>
          <p:cNvPr id="4" name="Recorded Sound" descr="Audio file: Title VIII considerations">
            <a:hlinkClick r:id="" action="ppaction://media"/>
            <a:extLst>
              <a:ext uri="{FF2B5EF4-FFF2-40B4-BE49-F238E27FC236}">
                <a16:creationId xmlns:a16="http://schemas.microsoft.com/office/drawing/2014/main" id="{E015DE3B-5ED6-6D7D-D7CF-FD135F8D4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3162" y="550164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344"/>
    </mc:Choice>
    <mc:Fallback xmlns="">
      <p:transition spd="slow" advTm="18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29c1f4035e7_2_280"/>
          <p:cNvSpPr txBox="1">
            <a:spLocks noGrp="1"/>
          </p:cNvSpPr>
          <p:nvPr>
            <p:ph type="title"/>
          </p:nvPr>
        </p:nvSpPr>
        <p:spPr>
          <a:xfrm>
            <a:off x="245203" y="254525"/>
            <a:ext cx="86520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Purpose of Federal Funded Programs </a:t>
            </a:r>
            <a:endParaRPr/>
          </a:p>
          <a:p>
            <a:pPr marL="0" lvl="0" indent="0" algn="l" rtl="0">
              <a:spcBef>
                <a:spcPts val="0"/>
              </a:spcBef>
              <a:spcAft>
                <a:spcPts val="0"/>
              </a:spcAft>
              <a:buNone/>
            </a:pPr>
            <a:r>
              <a:rPr lang="en-US"/>
              <a:t>reflected in today’s discussion</a:t>
            </a:r>
            <a:endParaRPr/>
          </a:p>
        </p:txBody>
      </p:sp>
      <p:sp>
        <p:nvSpPr>
          <p:cNvPr id="589" name="Google Shape;589;g29c1f4035e7_2_280"/>
          <p:cNvSpPr txBox="1">
            <a:spLocks noGrp="1"/>
          </p:cNvSpPr>
          <p:nvPr>
            <p:ph type="body" idx="1"/>
          </p:nvPr>
        </p:nvSpPr>
        <p:spPr>
          <a:xfrm>
            <a:off x="627850" y="1275426"/>
            <a:ext cx="7886700" cy="5151600"/>
          </a:xfrm>
          <a:prstGeom prst="rect">
            <a:avLst/>
          </a:prstGeom>
        </p:spPr>
        <p:txBody>
          <a:bodyPr spcFirstLastPara="1" wrap="square" lIns="0" tIns="0" rIns="0" bIns="45700" anchor="t" anchorCtr="0">
            <a:noAutofit/>
          </a:bodyPr>
          <a:lstStyle/>
          <a:p>
            <a:pPr marL="0" lvl="0" indent="0" algn="l" rtl="0">
              <a:spcBef>
                <a:spcPts val="1000"/>
              </a:spcBef>
              <a:spcAft>
                <a:spcPts val="0"/>
              </a:spcAft>
              <a:buNone/>
            </a:pPr>
            <a:r>
              <a:rPr lang="en-US" sz="1400" b="1" dirty="0">
                <a:latin typeface="Arial"/>
                <a:ea typeface="Arial"/>
                <a:cs typeface="Arial"/>
                <a:sym typeface="Arial"/>
              </a:rPr>
              <a:t>Title I: </a:t>
            </a:r>
            <a:endParaRPr sz="1400" b="1" dirty="0">
              <a:latin typeface="Arial"/>
              <a:ea typeface="Arial"/>
              <a:cs typeface="Arial"/>
              <a:sym typeface="Arial"/>
            </a:endParaRPr>
          </a:p>
          <a:p>
            <a:pPr marL="457200" lvl="0" indent="0" algn="l" rtl="0">
              <a:spcBef>
                <a:spcPts val="1000"/>
              </a:spcBef>
              <a:spcAft>
                <a:spcPts val="0"/>
              </a:spcAft>
              <a:buNone/>
            </a:pPr>
            <a:r>
              <a:rPr lang="en-US" sz="1400" dirty="0">
                <a:solidFill>
                  <a:srgbClr val="202124"/>
                </a:solidFill>
                <a:highlight>
                  <a:srgbClr val="FFFFFF"/>
                </a:highlight>
                <a:latin typeface="Arial"/>
                <a:ea typeface="Arial"/>
                <a:cs typeface="Arial"/>
                <a:sym typeface="Arial"/>
              </a:rPr>
              <a:t>Provides resources to schools and districts to ensure that all children have a fair, equitable, and significant opportunity to obtain a high-quality education and close educational achievement gaps, and equitable services are addressed within the statute</a:t>
            </a: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r>
              <a:rPr lang="en-US" sz="1400" b="1" dirty="0">
                <a:solidFill>
                  <a:srgbClr val="202124"/>
                </a:solidFill>
                <a:highlight>
                  <a:srgbClr val="FFFFFF"/>
                </a:highlight>
                <a:latin typeface="Arial"/>
                <a:ea typeface="Arial"/>
                <a:cs typeface="Arial"/>
                <a:sym typeface="Arial"/>
              </a:rPr>
              <a:t>Title VIII: </a:t>
            </a:r>
            <a:endParaRPr sz="1400" b="1" dirty="0">
              <a:solidFill>
                <a:srgbClr val="202124"/>
              </a:solidFill>
              <a:highlight>
                <a:srgbClr val="FFFFFF"/>
              </a:highlight>
              <a:latin typeface="Arial"/>
              <a:ea typeface="Arial"/>
              <a:cs typeface="Arial"/>
              <a:sym typeface="Arial"/>
            </a:endParaRPr>
          </a:p>
          <a:p>
            <a:pPr marL="0" lvl="0" indent="457200" algn="l" rtl="0">
              <a:spcBef>
                <a:spcPts val="1000"/>
              </a:spcBef>
              <a:spcAft>
                <a:spcPts val="0"/>
              </a:spcAft>
              <a:buNone/>
            </a:pPr>
            <a:r>
              <a:rPr lang="en-US" sz="1400" dirty="0">
                <a:solidFill>
                  <a:srgbClr val="202124"/>
                </a:solidFill>
                <a:highlight>
                  <a:srgbClr val="FFFFFF"/>
                </a:highlight>
                <a:latin typeface="Arial"/>
                <a:ea typeface="Arial"/>
                <a:cs typeface="Arial"/>
                <a:sym typeface="Arial"/>
              </a:rPr>
              <a:t>Addresses equitable services for non-public schools to support the following: </a:t>
            </a: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r>
              <a:rPr lang="en-US" sz="1400" dirty="0">
                <a:solidFill>
                  <a:srgbClr val="202124"/>
                </a:solidFill>
                <a:highlight>
                  <a:srgbClr val="FFFFFF"/>
                </a:highlight>
                <a:latin typeface="Arial"/>
                <a:ea typeface="Arial"/>
                <a:cs typeface="Arial"/>
                <a:sym typeface="Arial"/>
              </a:rPr>
              <a:t>	Title I, Part C: Migrant Children</a:t>
            </a: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r>
              <a:rPr lang="en-US" sz="1400" dirty="0">
                <a:solidFill>
                  <a:srgbClr val="202124"/>
                </a:solidFill>
                <a:highlight>
                  <a:srgbClr val="FFFFFF"/>
                </a:highlight>
                <a:latin typeface="Arial"/>
                <a:ea typeface="Arial"/>
                <a:cs typeface="Arial"/>
                <a:sym typeface="Arial"/>
              </a:rPr>
              <a:t>	Title II, Part A: Instruction</a:t>
            </a: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r>
              <a:rPr lang="en-US" sz="1400" dirty="0">
                <a:solidFill>
                  <a:srgbClr val="202124"/>
                </a:solidFill>
                <a:highlight>
                  <a:srgbClr val="FFFFFF"/>
                </a:highlight>
                <a:latin typeface="Arial"/>
                <a:ea typeface="Arial"/>
                <a:cs typeface="Arial"/>
                <a:sym typeface="Arial"/>
              </a:rPr>
              <a:t>	Title III, Part A: English Learners</a:t>
            </a: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r>
              <a:rPr lang="en-US" sz="1400" dirty="0">
                <a:solidFill>
                  <a:srgbClr val="202124"/>
                </a:solidFill>
                <a:highlight>
                  <a:srgbClr val="FFFFFF"/>
                </a:highlight>
                <a:latin typeface="Arial"/>
                <a:ea typeface="Arial"/>
                <a:cs typeface="Arial"/>
                <a:sym typeface="Arial"/>
              </a:rPr>
              <a:t>	Title IV, Part A: Student Support and Academic Enrichment</a:t>
            </a: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r>
              <a:rPr lang="en-US" sz="1400" dirty="0">
                <a:solidFill>
                  <a:srgbClr val="202124"/>
                </a:solidFill>
                <a:highlight>
                  <a:srgbClr val="FFFFFF"/>
                </a:highlight>
                <a:latin typeface="Arial"/>
                <a:ea typeface="Arial"/>
                <a:cs typeface="Arial"/>
                <a:sym typeface="Arial"/>
              </a:rPr>
              <a:t>	Title IV, Part B: 21st Century Community Learning Centers</a:t>
            </a: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endParaRPr sz="1400"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r>
              <a:rPr lang="en-US" sz="1400" b="1" dirty="0">
                <a:solidFill>
                  <a:srgbClr val="202124"/>
                </a:solidFill>
                <a:highlight>
                  <a:srgbClr val="FFFFFF"/>
                </a:highlight>
                <a:latin typeface="Arial"/>
                <a:ea typeface="Arial"/>
                <a:cs typeface="Arial"/>
                <a:sym typeface="Arial"/>
              </a:rPr>
              <a:t>NEW Non-Regulatory Guidance provided for BOTH Title I and Title VIII in 2023</a:t>
            </a:r>
            <a:endParaRPr sz="1400" b="1" dirty="0">
              <a:solidFill>
                <a:srgbClr val="202124"/>
              </a:solidFill>
              <a:highlight>
                <a:srgbClr val="FFFFFF"/>
              </a:highlight>
              <a:latin typeface="Arial"/>
              <a:ea typeface="Arial"/>
              <a:cs typeface="Arial"/>
              <a:sym typeface="Arial"/>
            </a:endParaRPr>
          </a:p>
          <a:p>
            <a:pPr marL="0" lvl="0" indent="0" algn="l" rtl="0">
              <a:spcBef>
                <a:spcPts val="1000"/>
              </a:spcBef>
              <a:spcAft>
                <a:spcPts val="0"/>
              </a:spcAft>
              <a:buNone/>
            </a:pPr>
            <a:endParaRPr sz="1400" dirty="0">
              <a:solidFill>
                <a:srgbClr val="202124"/>
              </a:solidFill>
              <a:highlight>
                <a:srgbClr val="FFFFFF"/>
              </a:highlight>
              <a:latin typeface="Arial"/>
              <a:ea typeface="Arial"/>
              <a:cs typeface="Arial"/>
              <a:sym typeface="Arial"/>
            </a:endParaRPr>
          </a:p>
        </p:txBody>
      </p:sp>
      <p:sp>
        <p:nvSpPr>
          <p:cNvPr id="590" name="Google Shape;590;g29c1f4035e7_2_280"/>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a:t>
            </a:fld>
            <a:endParaRPr/>
          </a:p>
        </p:txBody>
      </p:sp>
      <p:pic>
        <p:nvPicPr>
          <p:cNvPr id="5" name="Audio 4" descr="Audio: Purpose of federally funded programs.">
            <a:hlinkClick r:id="" action="ppaction://media"/>
            <a:extLst>
              <a:ext uri="{FF2B5EF4-FFF2-40B4-BE49-F238E27FC236}">
                <a16:creationId xmlns:a16="http://schemas.microsoft.com/office/drawing/2014/main" id="{31E0DFEA-18FF-CC7F-66A0-86EF45703F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952"/>
    </mc:Choice>
    <mc:Fallback xmlns="">
      <p:transition spd="slow" advTm="5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293059acd79_1_19"/>
          <p:cNvSpPr txBox="1">
            <a:spLocks noGrp="1"/>
          </p:cNvSpPr>
          <p:nvPr>
            <p:ph type="title"/>
          </p:nvPr>
        </p:nvSpPr>
        <p:spPr>
          <a:xfrm>
            <a:off x="245202" y="254525"/>
            <a:ext cx="76632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400"/>
              <a:buFont typeface="Arial"/>
              <a:buNone/>
            </a:pPr>
            <a:r>
              <a:rPr lang="en-US"/>
              <a:t>Examples of Equitable Services by Title Grant </a:t>
            </a:r>
            <a:endParaRPr/>
          </a:p>
          <a:p>
            <a:pPr marL="0" lvl="0" indent="0" algn="l" rtl="0">
              <a:lnSpc>
                <a:spcPct val="90000"/>
              </a:lnSpc>
              <a:spcBef>
                <a:spcPts val="0"/>
              </a:spcBef>
              <a:spcAft>
                <a:spcPts val="0"/>
              </a:spcAft>
              <a:buClr>
                <a:schemeClr val="dk1"/>
              </a:buClr>
              <a:buSzPts val="2400"/>
              <a:buFont typeface="Arial"/>
              <a:buNone/>
            </a:pPr>
            <a:r>
              <a:rPr lang="en-US"/>
              <a:t>(under Title VIII, Part F)</a:t>
            </a:r>
            <a:endParaRPr/>
          </a:p>
        </p:txBody>
      </p:sp>
      <p:sp>
        <p:nvSpPr>
          <p:cNvPr id="780" name="Google Shape;780;g293059acd79_1_19"/>
          <p:cNvSpPr txBox="1">
            <a:spLocks noGrp="1"/>
          </p:cNvSpPr>
          <p:nvPr>
            <p:ph type="body" idx="1"/>
          </p:nvPr>
        </p:nvSpPr>
        <p:spPr>
          <a:xfrm>
            <a:off x="628650" y="1463050"/>
            <a:ext cx="7886700" cy="5281800"/>
          </a:xfrm>
          <a:prstGeom prst="rect">
            <a:avLst/>
          </a:prstGeom>
          <a:noFill/>
          <a:ln>
            <a:noFill/>
          </a:ln>
        </p:spPr>
        <p:txBody>
          <a:bodyPr spcFirstLastPara="1" wrap="square" lIns="0" tIns="0" rIns="0" bIns="45700" anchor="t" anchorCtr="0">
            <a:normAutofit fontScale="62500" lnSpcReduction="20000"/>
          </a:bodyPr>
          <a:lstStyle/>
          <a:p>
            <a:pPr marL="228600" lvl="0" indent="-76200" algn="l" rtl="0">
              <a:lnSpc>
                <a:spcPct val="115000"/>
              </a:lnSpc>
              <a:spcBef>
                <a:spcPts val="0"/>
              </a:spcBef>
              <a:spcAft>
                <a:spcPts val="0"/>
              </a:spcAft>
              <a:buClr>
                <a:schemeClr val="dk1"/>
              </a:buClr>
              <a:buSzPct val="101694"/>
              <a:buNone/>
            </a:pPr>
            <a:r>
              <a:rPr lang="en-US" sz="2360" b="1"/>
              <a:t>Title I, Part C: Education of Migratory Children</a:t>
            </a:r>
            <a:endParaRPr sz="2360" b="1"/>
          </a:p>
          <a:p>
            <a:pPr marL="228600" lvl="0" indent="-76200" algn="l" rtl="0">
              <a:lnSpc>
                <a:spcPct val="115000"/>
              </a:lnSpc>
              <a:spcBef>
                <a:spcPts val="0"/>
              </a:spcBef>
              <a:spcAft>
                <a:spcPts val="0"/>
              </a:spcAft>
              <a:buClr>
                <a:schemeClr val="dk1"/>
              </a:buClr>
              <a:buSzPct val="101694"/>
              <a:buNone/>
            </a:pPr>
            <a:endParaRPr sz="2360"/>
          </a:p>
          <a:p>
            <a:pPr marL="914400" lvl="0" indent="-322262" algn="l" rtl="0">
              <a:lnSpc>
                <a:spcPct val="115000"/>
              </a:lnSpc>
              <a:spcBef>
                <a:spcPts val="0"/>
              </a:spcBef>
              <a:spcAft>
                <a:spcPts val="0"/>
              </a:spcAft>
              <a:buSzPct val="100000"/>
              <a:buChar char="•"/>
            </a:pPr>
            <a:r>
              <a:rPr lang="en-US" sz="2360"/>
              <a:t>Supplemental Academic Instruction</a:t>
            </a:r>
            <a:endParaRPr sz="2360"/>
          </a:p>
          <a:p>
            <a:pPr marL="914400" lvl="0" indent="-322262" algn="l" rtl="0">
              <a:lnSpc>
                <a:spcPct val="115000"/>
              </a:lnSpc>
              <a:spcBef>
                <a:spcPts val="0"/>
              </a:spcBef>
              <a:spcAft>
                <a:spcPts val="0"/>
              </a:spcAft>
              <a:buSzPct val="100000"/>
              <a:buChar char="•"/>
            </a:pPr>
            <a:r>
              <a:rPr lang="en-US" sz="2360"/>
              <a:t>Transfer of Student Records</a:t>
            </a:r>
            <a:endParaRPr sz="2360"/>
          </a:p>
          <a:p>
            <a:pPr marL="914400" lvl="0" indent="-322262" algn="l" rtl="0">
              <a:lnSpc>
                <a:spcPct val="115000"/>
              </a:lnSpc>
              <a:spcBef>
                <a:spcPts val="0"/>
              </a:spcBef>
              <a:spcAft>
                <a:spcPts val="0"/>
              </a:spcAft>
              <a:buSzPct val="100000"/>
              <a:buChar char="•"/>
            </a:pPr>
            <a:r>
              <a:rPr lang="en-US" sz="2360"/>
              <a:t>Counseling and Career Education</a:t>
            </a:r>
            <a:endParaRPr sz="2360"/>
          </a:p>
          <a:p>
            <a:pPr marL="914400" lvl="0" indent="-322262" algn="l" rtl="0">
              <a:lnSpc>
                <a:spcPct val="115000"/>
              </a:lnSpc>
              <a:spcBef>
                <a:spcPts val="0"/>
              </a:spcBef>
              <a:spcAft>
                <a:spcPts val="0"/>
              </a:spcAft>
              <a:buSzPct val="100000"/>
              <a:buChar char="•"/>
            </a:pPr>
            <a:r>
              <a:rPr lang="en-US" sz="2360"/>
              <a:t>Health, Nutrition, and Social Services</a:t>
            </a:r>
            <a:endParaRPr sz="2360"/>
          </a:p>
          <a:p>
            <a:pPr marL="914400" lvl="0" indent="-322262" algn="l" rtl="0">
              <a:lnSpc>
                <a:spcPct val="115000"/>
              </a:lnSpc>
              <a:spcBef>
                <a:spcPts val="0"/>
              </a:spcBef>
              <a:spcAft>
                <a:spcPts val="0"/>
              </a:spcAft>
              <a:buSzPct val="100000"/>
              <a:buChar char="•"/>
            </a:pPr>
            <a:r>
              <a:rPr lang="en-US" sz="2360"/>
              <a:t>Professional Development</a:t>
            </a:r>
            <a:endParaRPr sz="2360"/>
          </a:p>
          <a:p>
            <a:pPr marL="914400" lvl="0" indent="-322262" algn="l" rtl="0">
              <a:lnSpc>
                <a:spcPct val="115000"/>
              </a:lnSpc>
              <a:spcBef>
                <a:spcPts val="0"/>
              </a:spcBef>
              <a:spcAft>
                <a:spcPts val="0"/>
              </a:spcAft>
              <a:buSzPct val="100000"/>
              <a:buChar char="•"/>
            </a:pPr>
            <a:r>
              <a:rPr lang="en-US" sz="2360"/>
              <a:t>Advocacy and Outreach for Eligible Families</a:t>
            </a:r>
            <a:endParaRPr sz="2360"/>
          </a:p>
          <a:p>
            <a:pPr marL="228600" lvl="0" indent="-76200" algn="l" rtl="0">
              <a:lnSpc>
                <a:spcPct val="115000"/>
              </a:lnSpc>
              <a:spcBef>
                <a:spcPts val="0"/>
              </a:spcBef>
              <a:spcAft>
                <a:spcPts val="0"/>
              </a:spcAft>
              <a:buClr>
                <a:schemeClr val="dk1"/>
              </a:buClr>
              <a:buSzPct val="101694"/>
              <a:buNone/>
            </a:pPr>
            <a:endParaRPr sz="2360"/>
          </a:p>
          <a:p>
            <a:pPr marL="228600" lvl="0" indent="-76200" algn="l" rtl="0">
              <a:lnSpc>
                <a:spcPct val="115000"/>
              </a:lnSpc>
              <a:spcBef>
                <a:spcPts val="0"/>
              </a:spcBef>
              <a:spcAft>
                <a:spcPts val="0"/>
              </a:spcAft>
              <a:buClr>
                <a:schemeClr val="dk1"/>
              </a:buClr>
              <a:buSzPct val="101694"/>
              <a:buNone/>
            </a:pPr>
            <a:r>
              <a:rPr lang="en-US" sz="2360" b="1"/>
              <a:t>Title II, Part A: Supporting Effective Instruction</a:t>
            </a:r>
            <a:endParaRPr sz="2360" b="1"/>
          </a:p>
          <a:p>
            <a:pPr marL="228600" lvl="0" indent="-76200" algn="l" rtl="0">
              <a:lnSpc>
                <a:spcPct val="115000"/>
              </a:lnSpc>
              <a:spcBef>
                <a:spcPts val="0"/>
              </a:spcBef>
              <a:spcAft>
                <a:spcPts val="0"/>
              </a:spcAft>
              <a:buClr>
                <a:schemeClr val="dk1"/>
              </a:buClr>
              <a:buSzPct val="101694"/>
              <a:buNone/>
            </a:pPr>
            <a:endParaRPr sz="2360"/>
          </a:p>
          <a:p>
            <a:pPr marL="914400" lvl="0" indent="-322262" algn="l" rtl="0">
              <a:lnSpc>
                <a:spcPct val="115000"/>
              </a:lnSpc>
              <a:spcBef>
                <a:spcPts val="0"/>
              </a:spcBef>
              <a:spcAft>
                <a:spcPts val="0"/>
              </a:spcAft>
              <a:buSzPct val="100000"/>
              <a:buChar char="•"/>
            </a:pPr>
            <a:r>
              <a:rPr lang="en-US" sz="2360"/>
              <a:t>Professional Development: Specific Student Needs</a:t>
            </a:r>
            <a:endParaRPr sz="2360"/>
          </a:p>
          <a:p>
            <a:pPr marL="914400" lvl="0" indent="-322262" algn="l" rtl="0">
              <a:lnSpc>
                <a:spcPct val="115000"/>
              </a:lnSpc>
              <a:spcBef>
                <a:spcPts val="0"/>
              </a:spcBef>
              <a:spcAft>
                <a:spcPts val="0"/>
              </a:spcAft>
              <a:buSzPct val="100000"/>
              <a:buChar char="•"/>
            </a:pPr>
            <a:r>
              <a:rPr lang="en-US" sz="2360"/>
              <a:t>Facilitating Student Access to Mental Health Supports</a:t>
            </a:r>
            <a:endParaRPr sz="2360"/>
          </a:p>
          <a:p>
            <a:pPr marL="914400" lvl="0" indent="-322262" algn="l" rtl="0">
              <a:lnSpc>
                <a:spcPct val="115000"/>
              </a:lnSpc>
              <a:spcBef>
                <a:spcPts val="0"/>
              </a:spcBef>
              <a:spcAft>
                <a:spcPts val="0"/>
              </a:spcAft>
              <a:buSzPct val="100000"/>
              <a:buChar char="•"/>
            </a:pPr>
            <a:r>
              <a:rPr lang="en-US" sz="2360"/>
              <a:t>Improving School Conditions for Student Learning</a:t>
            </a:r>
            <a:endParaRPr sz="2360"/>
          </a:p>
          <a:p>
            <a:pPr marL="0" lvl="0" indent="0" algn="l" rtl="0">
              <a:lnSpc>
                <a:spcPct val="115000"/>
              </a:lnSpc>
              <a:spcBef>
                <a:spcPts val="0"/>
              </a:spcBef>
              <a:spcAft>
                <a:spcPts val="0"/>
              </a:spcAft>
              <a:buClr>
                <a:schemeClr val="dk1"/>
              </a:buClr>
              <a:buSzPct val="101694"/>
              <a:buNone/>
            </a:pPr>
            <a:endParaRPr sz="2360"/>
          </a:p>
          <a:p>
            <a:pPr marL="228600" lvl="0" indent="-76200" algn="l" rtl="0">
              <a:lnSpc>
                <a:spcPct val="115000"/>
              </a:lnSpc>
              <a:spcBef>
                <a:spcPts val="0"/>
              </a:spcBef>
              <a:spcAft>
                <a:spcPts val="0"/>
              </a:spcAft>
              <a:buClr>
                <a:schemeClr val="dk1"/>
              </a:buClr>
              <a:buSzPct val="101694"/>
              <a:buNone/>
            </a:pPr>
            <a:r>
              <a:rPr lang="en-US" sz="2360" b="1"/>
              <a:t>Title III, Part A: English Language Acquisition, Language Enhancement, and Academic Achievement</a:t>
            </a:r>
            <a:endParaRPr sz="2360" b="1"/>
          </a:p>
          <a:p>
            <a:pPr marL="228600" lvl="0" indent="-76200" algn="l" rtl="0">
              <a:lnSpc>
                <a:spcPct val="115000"/>
              </a:lnSpc>
              <a:spcBef>
                <a:spcPts val="0"/>
              </a:spcBef>
              <a:spcAft>
                <a:spcPts val="0"/>
              </a:spcAft>
              <a:buClr>
                <a:schemeClr val="dk1"/>
              </a:buClr>
              <a:buSzPct val="101694"/>
              <a:buNone/>
            </a:pPr>
            <a:endParaRPr sz="2360"/>
          </a:p>
          <a:p>
            <a:pPr marL="914400" lvl="0" indent="-322262" algn="l" rtl="0">
              <a:lnSpc>
                <a:spcPct val="115000"/>
              </a:lnSpc>
              <a:spcBef>
                <a:spcPts val="0"/>
              </a:spcBef>
              <a:spcAft>
                <a:spcPts val="0"/>
              </a:spcAft>
              <a:buSzPct val="100000"/>
              <a:buChar char="•"/>
            </a:pPr>
            <a:r>
              <a:rPr lang="en-US" sz="2360"/>
              <a:t>Tutoring for multilingual English Learners beyond school hours</a:t>
            </a:r>
            <a:endParaRPr sz="2360"/>
          </a:p>
          <a:p>
            <a:pPr marL="914400" lvl="0" indent="-322262" algn="l" rtl="0">
              <a:lnSpc>
                <a:spcPct val="115000"/>
              </a:lnSpc>
              <a:spcBef>
                <a:spcPts val="0"/>
              </a:spcBef>
              <a:spcAft>
                <a:spcPts val="0"/>
              </a:spcAft>
              <a:buSzPct val="100000"/>
              <a:buChar char="•"/>
            </a:pPr>
            <a:r>
              <a:rPr lang="en-US" sz="2360"/>
              <a:t>PD for Teachers of multilingual English Learners</a:t>
            </a:r>
            <a:endParaRPr sz="2360"/>
          </a:p>
          <a:p>
            <a:pPr marL="914400" lvl="0" indent="-322262" algn="l" rtl="0">
              <a:lnSpc>
                <a:spcPct val="115000"/>
              </a:lnSpc>
              <a:spcBef>
                <a:spcPts val="0"/>
              </a:spcBef>
              <a:spcAft>
                <a:spcPts val="0"/>
              </a:spcAft>
              <a:buSzPct val="100000"/>
              <a:buChar char="•"/>
            </a:pPr>
            <a:r>
              <a:rPr lang="en-US" sz="2360"/>
              <a:t>Summer School to Provide English Language Instruction</a:t>
            </a:r>
            <a:endParaRPr sz="2360"/>
          </a:p>
          <a:p>
            <a:pPr marL="914400" lvl="0" indent="-322262" algn="l" rtl="0">
              <a:lnSpc>
                <a:spcPct val="115000"/>
              </a:lnSpc>
              <a:spcBef>
                <a:spcPts val="0"/>
              </a:spcBef>
              <a:spcAft>
                <a:spcPts val="0"/>
              </a:spcAft>
              <a:buSzPct val="100000"/>
              <a:buChar char="•"/>
            </a:pPr>
            <a:r>
              <a:rPr lang="en-US" sz="2360"/>
              <a:t>ELP Assessment tools and processes</a:t>
            </a:r>
            <a:endParaRPr sz="2360"/>
          </a:p>
          <a:p>
            <a:pPr marL="914400" lvl="0" indent="-322262" algn="l" rtl="0">
              <a:lnSpc>
                <a:spcPct val="115000"/>
              </a:lnSpc>
              <a:spcBef>
                <a:spcPts val="0"/>
              </a:spcBef>
              <a:spcAft>
                <a:spcPts val="0"/>
              </a:spcAft>
              <a:buSzPct val="100000"/>
              <a:buChar char="•"/>
            </a:pPr>
            <a:r>
              <a:rPr lang="en-US" sz="2360"/>
              <a:t>Family Literacy Services</a:t>
            </a:r>
            <a:endParaRPr sz="2360"/>
          </a:p>
          <a:p>
            <a:pPr marL="914400" lvl="0" indent="-322262" algn="l" rtl="0">
              <a:lnSpc>
                <a:spcPct val="115000"/>
              </a:lnSpc>
              <a:spcBef>
                <a:spcPts val="0"/>
              </a:spcBef>
              <a:spcAft>
                <a:spcPts val="0"/>
              </a:spcAft>
              <a:buSzPct val="100000"/>
              <a:buChar char="•"/>
            </a:pPr>
            <a:r>
              <a:rPr lang="en-US" sz="2360"/>
              <a:t>Supplemental instructional materials</a:t>
            </a:r>
            <a:endParaRPr sz="2360"/>
          </a:p>
          <a:p>
            <a:pPr marL="228600" lvl="0" indent="-76200" algn="l" rtl="0">
              <a:lnSpc>
                <a:spcPct val="80000"/>
              </a:lnSpc>
              <a:spcBef>
                <a:spcPts val="0"/>
              </a:spcBef>
              <a:spcAft>
                <a:spcPts val="0"/>
              </a:spcAft>
              <a:buClr>
                <a:schemeClr val="dk1"/>
              </a:buClr>
              <a:buSzPct val="104347"/>
              <a:buNone/>
            </a:pPr>
            <a:endParaRPr sz="2300"/>
          </a:p>
          <a:p>
            <a:pPr marL="228600" lvl="0" indent="-76200" algn="l" rtl="0">
              <a:lnSpc>
                <a:spcPct val="80000"/>
              </a:lnSpc>
              <a:spcBef>
                <a:spcPts val="0"/>
              </a:spcBef>
              <a:spcAft>
                <a:spcPts val="0"/>
              </a:spcAft>
              <a:buClr>
                <a:schemeClr val="dk1"/>
              </a:buClr>
              <a:buSzPct val="104347"/>
              <a:buNone/>
            </a:pPr>
            <a:endParaRPr sz="2300"/>
          </a:p>
        </p:txBody>
      </p:sp>
      <p:sp>
        <p:nvSpPr>
          <p:cNvPr id="781" name="Google Shape;781;g293059acd79_1_19"/>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30</a:t>
            </a:fld>
            <a:endParaRPr/>
          </a:p>
        </p:txBody>
      </p:sp>
      <p:pic>
        <p:nvPicPr>
          <p:cNvPr id="782" name="Google Shape;782;g293059acd79_1_1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682425" y="1463050"/>
            <a:ext cx="1832924" cy="1832924"/>
          </a:xfrm>
          <a:prstGeom prst="rect">
            <a:avLst/>
          </a:prstGeom>
          <a:noFill/>
          <a:ln>
            <a:noFill/>
          </a:ln>
        </p:spPr>
      </p:pic>
      <p:pic>
        <p:nvPicPr>
          <p:cNvPr id="8" name="Audio 7" descr="Audio file: examples of services by title grant">
            <a:hlinkClick r:id="" action="ppaction://media"/>
            <a:extLst>
              <a:ext uri="{FF2B5EF4-FFF2-40B4-BE49-F238E27FC236}">
                <a16:creationId xmlns:a16="http://schemas.microsoft.com/office/drawing/2014/main" id="{5EDF1130-2E9E-03DC-75C4-9C0ABB591AC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7562"/>
    </mc:Choice>
    <mc:Fallback xmlns="">
      <p:transition spd="slow" advTm="7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293059acd79_1_31"/>
          <p:cNvSpPr txBox="1">
            <a:spLocks noGrp="1"/>
          </p:cNvSpPr>
          <p:nvPr>
            <p:ph type="title"/>
          </p:nvPr>
        </p:nvSpPr>
        <p:spPr>
          <a:xfrm>
            <a:off x="245202" y="254525"/>
            <a:ext cx="76632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400"/>
              <a:buFont typeface="Arial"/>
              <a:buNone/>
            </a:pPr>
            <a:r>
              <a:rPr lang="en-US"/>
              <a:t>Examples of Equitable Services by Title Grant </a:t>
            </a:r>
            <a:endParaRPr/>
          </a:p>
          <a:p>
            <a:pPr marL="0" lvl="0" indent="0" algn="l" rtl="0">
              <a:lnSpc>
                <a:spcPct val="90000"/>
              </a:lnSpc>
              <a:spcBef>
                <a:spcPts val="0"/>
              </a:spcBef>
              <a:spcAft>
                <a:spcPts val="0"/>
              </a:spcAft>
              <a:buClr>
                <a:schemeClr val="dk1"/>
              </a:buClr>
              <a:buSzPts val="2400"/>
              <a:buFont typeface="Arial"/>
              <a:buNone/>
            </a:pPr>
            <a:r>
              <a:rPr lang="en-US"/>
              <a:t>(under Title VIII, Part F) CONTINUED</a:t>
            </a:r>
            <a:endParaRPr/>
          </a:p>
        </p:txBody>
      </p:sp>
      <p:sp>
        <p:nvSpPr>
          <p:cNvPr id="788" name="Google Shape;788;g293059acd79_1_31"/>
          <p:cNvSpPr txBox="1">
            <a:spLocks noGrp="1"/>
          </p:cNvSpPr>
          <p:nvPr>
            <p:ph type="body" idx="1"/>
          </p:nvPr>
        </p:nvSpPr>
        <p:spPr>
          <a:xfrm>
            <a:off x="628650" y="1463050"/>
            <a:ext cx="7886700" cy="5271300"/>
          </a:xfrm>
          <a:prstGeom prst="rect">
            <a:avLst/>
          </a:prstGeom>
          <a:noFill/>
          <a:ln>
            <a:noFill/>
          </a:ln>
        </p:spPr>
        <p:txBody>
          <a:bodyPr spcFirstLastPara="1" wrap="square" lIns="0" tIns="0" rIns="0" bIns="45700" anchor="t" anchorCtr="0">
            <a:normAutofit fontScale="32500" lnSpcReduction="20000"/>
          </a:bodyPr>
          <a:lstStyle/>
          <a:p>
            <a:pPr marL="228600" lvl="0" indent="-76200" algn="l" rtl="0">
              <a:lnSpc>
                <a:spcPct val="115000"/>
              </a:lnSpc>
              <a:spcBef>
                <a:spcPts val="0"/>
              </a:spcBef>
              <a:spcAft>
                <a:spcPts val="0"/>
              </a:spcAft>
              <a:buSzPct val="160186"/>
              <a:buNone/>
            </a:pPr>
            <a:r>
              <a:rPr lang="en-US" sz="4610" b="1"/>
              <a:t>Title IV, Part A: Student Support and Academic Enrichment Grants</a:t>
            </a:r>
            <a:endParaRPr sz="4610" b="1"/>
          </a:p>
          <a:p>
            <a:pPr marL="228600" lvl="0" indent="-76200" algn="l" rtl="0">
              <a:lnSpc>
                <a:spcPct val="115000"/>
              </a:lnSpc>
              <a:spcBef>
                <a:spcPts val="0"/>
              </a:spcBef>
              <a:spcAft>
                <a:spcPts val="0"/>
              </a:spcAft>
              <a:buSzPct val="160186"/>
              <a:buNone/>
            </a:pPr>
            <a:endParaRPr sz="4610" b="1"/>
          </a:p>
          <a:p>
            <a:pPr marL="914400" lvl="0" indent="-323755" algn="l" rtl="0">
              <a:lnSpc>
                <a:spcPct val="115000"/>
              </a:lnSpc>
              <a:spcBef>
                <a:spcPts val="0"/>
              </a:spcBef>
              <a:spcAft>
                <a:spcPts val="0"/>
              </a:spcAft>
              <a:buSzPct val="100000"/>
              <a:buChar char="•"/>
            </a:pPr>
            <a:r>
              <a:rPr lang="en-US" sz="4610"/>
              <a:t>Well Rounded Educational Opportunities such as college and career guidance and /or engaging students in the arts and STEM</a:t>
            </a:r>
            <a:endParaRPr sz="4610"/>
          </a:p>
          <a:p>
            <a:pPr marL="914400" lvl="0" indent="-323755" algn="l" rtl="0">
              <a:lnSpc>
                <a:spcPct val="115000"/>
              </a:lnSpc>
              <a:spcBef>
                <a:spcPts val="0"/>
              </a:spcBef>
              <a:spcAft>
                <a:spcPts val="0"/>
              </a:spcAft>
              <a:buSzPct val="100000"/>
              <a:buChar char="•"/>
            </a:pPr>
            <a:r>
              <a:rPr lang="en-US" sz="4610"/>
              <a:t>Support Safe and Healthy Students through drug and violence prevention, school based mental health supports, and crisis prevention and management</a:t>
            </a:r>
            <a:endParaRPr sz="4610"/>
          </a:p>
          <a:p>
            <a:pPr marL="914400" lvl="0" indent="-323755" algn="l" rtl="0">
              <a:lnSpc>
                <a:spcPct val="115000"/>
              </a:lnSpc>
              <a:spcBef>
                <a:spcPts val="0"/>
              </a:spcBef>
              <a:spcAft>
                <a:spcPts val="0"/>
              </a:spcAft>
              <a:buSzPct val="100000"/>
              <a:buChar char="•"/>
            </a:pPr>
            <a:r>
              <a:rPr lang="en-US" sz="4610"/>
              <a:t>Effective Use of Technology such as professional learning tools to support personalized learning to improve achievement, build technological capacity, and developing effective strategies for delivery of instruction through the use of technology</a:t>
            </a:r>
            <a:endParaRPr sz="4610"/>
          </a:p>
          <a:p>
            <a:pPr marL="228600" lvl="0" indent="-76200" algn="l" rtl="0">
              <a:lnSpc>
                <a:spcPct val="115000"/>
              </a:lnSpc>
              <a:spcBef>
                <a:spcPts val="0"/>
              </a:spcBef>
              <a:spcAft>
                <a:spcPts val="0"/>
              </a:spcAft>
              <a:buSzPct val="160186"/>
              <a:buNone/>
            </a:pPr>
            <a:endParaRPr sz="4610"/>
          </a:p>
          <a:p>
            <a:pPr marL="228600" lvl="0" indent="-76200" algn="l" rtl="0">
              <a:lnSpc>
                <a:spcPct val="115000"/>
              </a:lnSpc>
              <a:spcBef>
                <a:spcPts val="0"/>
              </a:spcBef>
              <a:spcAft>
                <a:spcPts val="0"/>
              </a:spcAft>
              <a:buSzPct val="160186"/>
              <a:buNone/>
            </a:pPr>
            <a:endParaRPr sz="4610"/>
          </a:p>
          <a:p>
            <a:pPr marL="228600" lvl="0" indent="-76200" algn="l" rtl="0">
              <a:lnSpc>
                <a:spcPct val="115000"/>
              </a:lnSpc>
              <a:spcBef>
                <a:spcPts val="0"/>
              </a:spcBef>
              <a:spcAft>
                <a:spcPts val="0"/>
              </a:spcAft>
              <a:buSzPct val="160186"/>
              <a:buNone/>
            </a:pPr>
            <a:r>
              <a:rPr lang="en-US" sz="4610" b="1"/>
              <a:t>Title IV, Part B: 21st Century Community Learning Centers</a:t>
            </a:r>
            <a:endParaRPr sz="4610" b="1"/>
          </a:p>
          <a:p>
            <a:pPr marL="228600" lvl="0" indent="-76200" algn="l" rtl="0">
              <a:lnSpc>
                <a:spcPct val="115000"/>
              </a:lnSpc>
              <a:spcBef>
                <a:spcPts val="0"/>
              </a:spcBef>
              <a:spcAft>
                <a:spcPts val="0"/>
              </a:spcAft>
              <a:buSzPct val="160186"/>
              <a:buNone/>
            </a:pPr>
            <a:endParaRPr sz="4610" b="1"/>
          </a:p>
          <a:p>
            <a:pPr marL="914400" lvl="0" indent="-323755" algn="l" rtl="0">
              <a:lnSpc>
                <a:spcPct val="115000"/>
              </a:lnSpc>
              <a:spcBef>
                <a:spcPts val="0"/>
              </a:spcBef>
              <a:spcAft>
                <a:spcPts val="0"/>
              </a:spcAft>
              <a:buSzPct val="100000"/>
              <a:buChar char="•"/>
            </a:pPr>
            <a:r>
              <a:rPr lang="en-US" sz="4610"/>
              <a:t>Academic Enrichment</a:t>
            </a:r>
            <a:endParaRPr sz="4610"/>
          </a:p>
          <a:p>
            <a:pPr marL="914400" lvl="0" indent="-323755" algn="l" rtl="0">
              <a:lnSpc>
                <a:spcPct val="115000"/>
              </a:lnSpc>
              <a:spcBef>
                <a:spcPts val="0"/>
              </a:spcBef>
              <a:spcAft>
                <a:spcPts val="0"/>
              </a:spcAft>
              <a:buSzPct val="100000"/>
              <a:buChar char="•"/>
            </a:pPr>
            <a:r>
              <a:rPr lang="en-US" sz="4610"/>
              <a:t>Literacy Programs</a:t>
            </a:r>
            <a:endParaRPr sz="4610"/>
          </a:p>
          <a:p>
            <a:pPr marL="914400" lvl="0" indent="-323755" algn="l" rtl="0">
              <a:lnSpc>
                <a:spcPct val="115000"/>
              </a:lnSpc>
              <a:spcBef>
                <a:spcPts val="0"/>
              </a:spcBef>
              <a:spcAft>
                <a:spcPts val="0"/>
              </a:spcAft>
              <a:buSzPct val="100000"/>
              <a:buChar char="•"/>
            </a:pPr>
            <a:r>
              <a:rPr lang="en-US" sz="4610"/>
              <a:t>Support a Healthy and Active Lifestyle</a:t>
            </a:r>
            <a:endParaRPr sz="4610"/>
          </a:p>
          <a:p>
            <a:pPr marL="914400" lvl="0" indent="-323755" algn="l" rtl="0">
              <a:lnSpc>
                <a:spcPct val="115000"/>
              </a:lnSpc>
              <a:spcBef>
                <a:spcPts val="0"/>
              </a:spcBef>
              <a:spcAft>
                <a:spcPts val="0"/>
              </a:spcAft>
              <a:buSzPct val="100000"/>
              <a:buChar char="•"/>
            </a:pPr>
            <a:r>
              <a:rPr lang="en-US" sz="4610"/>
              <a:t>Drug and Violence Prevention Programs</a:t>
            </a:r>
            <a:endParaRPr sz="4610"/>
          </a:p>
          <a:p>
            <a:pPr marL="914400" lvl="0" indent="-323755" algn="l" rtl="0">
              <a:lnSpc>
                <a:spcPct val="115000"/>
              </a:lnSpc>
              <a:spcBef>
                <a:spcPts val="0"/>
              </a:spcBef>
              <a:spcAft>
                <a:spcPts val="0"/>
              </a:spcAft>
              <a:buSzPct val="100000"/>
              <a:buChar char="•"/>
            </a:pPr>
            <a:r>
              <a:rPr lang="en-US" sz="4610"/>
              <a:t>STEM Opportunities</a:t>
            </a:r>
            <a:endParaRPr sz="4610"/>
          </a:p>
          <a:p>
            <a:pPr marL="914400" lvl="0" indent="-323755" algn="l" rtl="0">
              <a:lnSpc>
                <a:spcPct val="115000"/>
              </a:lnSpc>
              <a:spcBef>
                <a:spcPts val="0"/>
              </a:spcBef>
              <a:spcAft>
                <a:spcPts val="0"/>
              </a:spcAft>
              <a:buSzPct val="100000"/>
              <a:buChar char="•"/>
            </a:pPr>
            <a:r>
              <a:rPr lang="en-US" sz="4610"/>
              <a:t>Career Readiness</a:t>
            </a:r>
            <a:endParaRPr sz="4610"/>
          </a:p>
          <a:p>
            <a:pPr marL="228600" lvl="0" indent="-76200" algn="l" rtl="0">
              <a:lnSpc>
                <a:spcPct val="115000"/>
              </a:lnSpc>
              <a:spcBef>
                <a:spcPts val="0"/>
              </a:spcBef>
              <a:spcAft>
                <a:spcPts val="0"/>
              </a:spcAft>
              <a:buSzPct val="160186"/>
              <a:buNone/>
            </a:pPr>
            <a:endParaRPr sz="4610"/>
          </a:p>
          <a:p>
            <a:pPr marL="228600" lvl="0" indent="-76200" algn="l" rtl="0">
              <a:lnSpc>
                <a:spcPct val="115000"/>
              </a:lnSpc>
              <a:spcBef>
                <a:spcPts val="0"/>
              </a:spcBef>
              <a:spcAft>
                <a:spcPts val="0"/>
              </a:spcAft>
              <a:buSzPct val="160186"/>
              <a:buNone/>
            </a:pPr>
            <a:r>
              <a:rPr lang="en-US" sz="4610" b="1"/>
              <a:t>Title IV, Part F, Subpart 3: National Activities for School Safety Project School Emergency Response to Violence (Project SERV)</a:t>
            </a:r>
            <a:endParaRPr sz="4610" b="1"/>
          </a:p>
          <a:p>
            <a:pPr marL="914400" lvl="0" indent="-323755" algn="l" rtl="0">
              <a:lnSpc>
                <a:spcPct val="115000"/>
              </a:lnSpc>
              <a:spcBef>
                <a:spcPts val="0"/>
              </a:spcBef>
              <a:spcAft>
                <a:spcPts val="0"/>
              </a:spcAft>
              <a:buSzPct val="100000"/>
              <a:buChar char="•"/>
            </a:pPr>
            <a:r>
              <a:rPr lang="en-US" sz="4610"/>
              <a:t>Restoring Learning Environment after Crisis-related Disruption</a:t>
            </a:r>
            <a:endParaRPr sz="4610"/>
          </a:p>
          <a:p>
            <a:pPr marL="228600" lvl="0" indent="-76200" algn="l" rtl="0">
              <a:lnSpc>
                <a:spcPct val="80000"/>
              </a:lnSpc>
              <a:spcBef>
                <a:spcPts val="0"/>
              </a:spcBef>
              <a:spcAft>
                <a:spcPts val="0"/>
              </a:spcAft>
              <a:buClr>
                <a:schemeClr val="dk1"/>
              </a:buClr>
              <a:buSzPct val="104347"/>
              <a:buNone/>
            </a:pPr>
            <a:endParaRPr sz="2300"/>
          </a:p>
          <a:p>
            <a:pPr marL="228600" lvl="0" indent="-76200" algn="l" rtl="0">
              <a:lnSpc>
                <a:spcPct val="80000"/>
              </a:lnSpc>
              <a:spcBef>
                <a:spcPts val="0"/>
              </a:spcBef>
              <a:spcAft>
                <a:spcPts val="0"/>
              </a:spcAft>
              <a:buClr>
                <a:schemeClr val="dk1"/>
              </a:buClr>
              <a:buSzPct val="104347"/>
              <a:buNone/>
            </a:pPr>
            <a:endParaRPr sz="2300"/>
          </a:p>
        </p:txBody>
      </p:sp>
      <p:sp>
        <p:nvSpPr>
          <p:cNvPr id="789" name="Google Shape;789;g293059acd79_1_31"/>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31</a:t>
            </a:fld>
            <a:endParaRPr/>
          </a:p>
        </p:txBody>
      </p:sp>
      <p:pic>
        <p:nvPicPr>
          <p:cNvPr id="4" name="Audio 3" descr="Audio: examples of equitable services by title grant, continued">
            <a:hlinkClick r:id="" action="ppaction://media"/>
            <a:extLst>
              <a:ext uri="{FF2B5EF4-FFF2-40B4-BE49-F238E27FC236}">
                <a16:creationId xmlns:a16="http://schemas.microsoft.com/office/drawing/2014/main" id="{DAD47BB7-5FB1-1A20-502D-F7ED77F7FF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2145"/>
    </mc:Choice>
    <mc:Fallback xmlns="">
      <p:transition spd="slow" advTm="7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794"/>
        <p:cNvGrpSpPr/>
        <p:nvPr/>
      </p:nvGrpSpPr>
      <p:grpSpPr>
        <a:xfrm>
          <a:off x="0" y="0"/>
          <a:ext cx="0" cy="0"/>
          <a:chOff x="0" y="0"/>
          <a:chExt cx="0" cy="0"/>
        </a:xfrm>
      </p:grpSpPr>
      <p:sp>
        <p:nvSpPr>
          <p:cNvPr id="795" name="Google Shape;795;g2985b74d945_0_32"/>
          <p:cNvSpPr txBox="1">
            <a:spLocks noGrp="1"/>
          </p:cNvSpPr>
          <p:nvPr>
            <p:ph type="ctrTitle"/>
          </p:nvPr>
        </p:nvSpPr>
        <p:spPr>
          <a:xfrm>
            <a:off x="685800" y="2060266"/>
            <a:ext cx="7772400" cy="2337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Any ideas for others to consider?</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796" name="Google Shape;796;g2985b74d945_0_32"/>
          <p:cNvSpPr txBox="1">
            <a:spLocks noGrp="1"/>
          </p:cNvSpPr>
          <p:nvPr>
            <p:ph type="sldNum" idx="12"/>
          </p:nvPr>
        </p:nvSpPr>
        <p:spPr>
          <a:xfrm>
            <a:off x="215697"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600">
                <a:solidFill>
                  <a:schemeClr val="dk1"/>
                </a:solidFill>
              </a:rPr>
              <a:t>32</a:t>
            </a:fld>
            <a:endParaRPr sz="1600">
              <a:solidFill>
                <a:schemeClr val="dk1"/>
              </a:solidFill>
            </a:endParaRPr>
          </a:p>
        </p:txBody>
      </p:sp>
      <p:pic>
        <p:nvPicPr>
          <p:cNvPr id="797" name="Google Shape;797;g2985b74d945_0_3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43925" y="2984150"/>
            <a:ext cx="2290913" cy="2290913"/>
          </a:xfrm>
          <a:prstGeom prst="rect">
            <a:avLst/>
          </a:prstGeom>
          <a:noFill/>
          <a:ln>
            <a:noFill/>
          </a:ln>
        </p:spPr>
      </p:pic>
      <p:pic>
        <p:nvPicPr>
          <p:cNvPr id="798" name="Google Shape;798;g2985b74d945_0_3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169250" y="3336300"/>
            <a:ext cx="2646425" cy="2646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02"/>
        <p:cNvGrpSpPr/>
        <p:nvPr/>
      </p:nvGrpSpPr>
      <p:grpSpPr>
        <a:xfrm>
          <a:off x="0" y="0"/>
          <a:ext cx="0" cy="0"/>
          <a:chOff x="0" y="0"/>
          <a:chExt cx="0" cy="0"/>
        </a:xfrm>
      </p:grpSpPr>
      <p:sp>
        <p:nvSpPr>
          <p:cNvPr id="803" name="Google Shape;803;g24dd7c37d44_1_395"/>
          <p:cNvSpPr txBox="1">
            <a:spLocks noGrp="1"/>
          </p:cNvSpPr>
          <p:nvPr>
            <p:ph type="ctrTitle"/>
          </p:nvPr>
        </p:nvSpPr>
        <p:spPr>
          <a:xfrm>
            <a:off x="685800" y="3351260"/>
            <a:ext cx="7772400" cy="162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600"/>
              <a:buNone/>
            </a:pPr>
            <a:r>
              <a:rPr lang="en-US"/>
              <a:t>The Formal Complaint Process</a:t>
            </a:r>
            <a:endParaRPr/>
          </a:p>
        </p:txBody>
      </p:sp>
      <p:sp>
        <p:nvSpPr>
          <p:cNvPr id="804" name="Google Shape;804;g24dd7c37d44_1_395"/>
          <p:cNvSpPr txBox="1">
            <a:spLocks noGrp="1"/>
          </p:cNvSpPr>
          <p:nvPr>
            <p:ph type="subTitle" idx="1"/>
          </p:nvPr>
        </p:nvSpPr>
        <p:spPr>
          <a:xfrm>
            <a:off x="685800" y="4884892"/>
            <a:ext cx="7772400" cy="1421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000"/>
              <a:buNone/>
            </a:pPr>
            <a:r>
              <a:rPr lang="en-US" sz="2500"/>
              <a:t>When meaningful consultation and delivery of services are not working for all involved</a:t>
            </a:r>
            <a:endParaRPr sz="2500"/>
          </a:p>
        </p:txBody>
      </p:sp>
      <p:pic>
        <p:nvPicPr>
          <p:cNvPr id="3" name="Audio 2" descr="Audio file: Formal complaint process">
            <a:hlinkClick r:id="" action="ppaction://media"/>
            <a:extLst>
              <a:ext uri="{FF2B5EF4-FFF2-40B4-BE49-F238E27FC236}">
                <a16:creationId xmlns:a16="http://schemas.microsoft.com/office/drawing/2014/main" id="{595AC3EA-EF87-5C8D-6E54-0FC9D758FE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017"/>
    </mc:Choice>
    <mc:Fallback xmlns="">
      <p:transition spd="slow" advTm="9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24dd7c37d44_1_400">
            <a:hlinkClick r:id="rId5"/>
          </p:cNvPr>
          <p:cNvSpPr txBox="1">
            <a:spLocks noGrp="1"/>
          </p:cNvSpPr>
          <p:nvPr>
            <p:ph type="body" idx="1"/>
          </p:nvPr>
        </p:nvSpPr>
        <p:spPr>
          <a:xfrm>
            <a:off x="628650" y="1463040"/>
            <a:ext cx="7886700" cy="4640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SzPts val="3613"/>
              <a:buNone/>
            </a:pPr>
            <a:r>
              <a:rPr lang="en-US"/>
              <a:t>In essence, the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complaint process </a:t>
            </a:r>
            <a:r>
              <a:rPr lang="en-US"/>
              <a:t>is only intended for when communication between the LEA and NPS is at a stand still (</a:t>
            </a:r>
            <a:r>
              <a:rPr lang="en-US" u="sng">
                <a:solidFill>
                  <a:schemeClr val="hlink"/>
                </a:solidFill>
                <a:hlinkClick r:id="rId5"/>
              </a:rPr>
              <a:t>form</a:t>
            </a:r>
            <a:r>
              <a:rPr lang="en-US"/>
              <a:t> linked here). The CDE Ombudsman can be contacted for questions regarding meaningful consultation without a formal complaint being filed. </a:t>
            </a:r>
            <a:endParaRPr/>
          </a:p>
        </p:txBody>
      </p:sp>
      <p:pic>
        <p:nvPicPr>
          <p:cNvPr id="810" name="Google Shape;810;g24dd7c37d44_1_40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240024" y="3162823"/>
            <a:ext cx="2275324" cy="2721675"/>
          </a:xfrm>
          <a:prstGeom prst="rect">
            <a:avLst/>
          </a:prstGeom>
          <a:noFill/>
          <a:ln>
            <a:noFill/>
          </a:ln>
        </p:spPr>
      </p:pic>
      <p:sp>
        <p:nvSpPr>
          <p:cNvPr id="811" name="Google Shape;811;g24dd7c37d44_1_400"/>
          <p:cNvSpPr txBox="1">
            <a:spLocks noGrp="1"/>
          </p:cNvSpPr>
          <p:nvPr>
            <p:ph type="title"/>
          </p:nvPr>
        </p:nvSpPr>
        <p:spPr>
          <a:xfrm>
            <a:off x="245193" y="254514"/>
            <a:ext cx="6081900" cy="756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Complaint Process</a:t>
            </a:r>
            <a:endParaRPr/>
          </a:p>
        </p:txBody>
      </p:sp>
      <p:sp>
        <p:nvSpPr>
          <p:cNvPr id="812" name="Google Shape;812;g24dd7c37d44_1_400"/>
          <p:cNvSpPr txBox="1">
            <a:spLocks noGrp="1"/>
          </p:cNvSpPr>
          <p:nvPr>
            <p:ph type="sldNum" idx="12"/>
          </p:nvPr>
        </p:nvSpPr>
        <p:spPr>
          <a:xfrm>
            <a:off x="223071"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34</a:t>
            </a:fld>
            <a:endParaRPr/>
          </a:p>
        </p:txBody>
      </p:sp>
      <p:pic>
        <p:nvPicPr>
          <p:cNvPr id="3" name="Audio 2" descr="AUdio file: complaint process">
            <a:hlinkClick r:id="" action="ppaction://media"/>
            <a:extLst>
              <a:ext uri="{FF2B5EF4-FFF2-40B4-BE49-F238E27FC236}">
                <a16:creationId xmlns:a16="http://schemas.microsoft.com/office/drawing/2014/main" id="{8D08B0B6-A013-2416-F6F6-20C34DF3F7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0155"/>
    </mc:Choice>
    <mc:Fallback xmlns="">
      <p:transition spd="slow" advTm="3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g293059acd79_1_63"/>
          <p:cNvSpPr txBox="1">
            <a:spLocks noGrp="1"/>
          </p:cNvSpPr>
          <p:nvPr>
            <p:ph type="body" idx="1"/>
          </p:nvPr>
        </p:nvSpPr>
        <p:spPr>
          <a:xfrm>
            <a:off x="628650" y="1463040"/>
            <a:ext cx="7886700" cy="46407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600"/>
              <a:buFont typeface="Arial"/>
              <a:buNone/>
            </a:pP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600"/>
              <a:buFont typeface="Arial"/>
              <a:buNone/>
            </a:pPr>
            <a:r>
              <a:rPr lang="en-US" sz="1600" u="sng">
                <a:solidFill>
                  <a:schemeClr val="hlink"/>
                </a:solidFill>
                <a:latin typeface="Arial"/>
                <a:ea typeface="Arial"/>
                <a:cs typeface="Arial"/>
                <a:sym typeface="Arial"/>
                <a:hlinkClick r:id="rId5"/>
              </a:rPr>
              <a:t>Title I, Part A of the Elementary and Secondary Education Act Within District Allocations 2022</a:t>
            </a: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600"/>
              <a:buFont typeface="Arial"/>
              <a:buNone/>
            </a:pP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600"/>
              <a:buFont typeface="Arial"/>
              <a:buNone/>
            </a:pPr>
            <a:r>
              <a:rPr lang="en-US" sz="1600" u="sng">
                <a:solidFill>
                  <a:schemeClr val="hlink"/>
                </a:solidFill>
                <a:latin typeface="Arial"/>
                <a:ea typeface="Arial"/>
                <a:cs typeface="Arial"/>
                <a:sym typeface="Arial"/>
                <a:hlinkClick r:id="rId6"/>
              </a:rPr>
              <a:t>Title I, Part A of the Elementary and Secondary Education Act Equitable Services Non-Regulatory Guidance 2023</a:t>
            </a: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600"/>
              <a:buFont typeface="Arial"/>
              <a:buNone/>
            </a:pPr>
            <a:endParaRPr sz="1600"/>
          </a:p>
          <a:p>
            <a:pPr marL="0" lvl="0" indent="0" algn="l" rtl="0">
              <a:lnSpc>
                <a:spcPct val="100000"/>
              </a:lnSpc>
              <a:spcBef>
                <a:spcPts val="0"/>
              </a:spcBef>
              <a:spcAft>
                <a:spcPts val="0"/>
              </a:spcAft>
              <a:buClr>
                <a:schemeClr val="dk1"/>
              </a:buClr>
              <a:buSzPts val="1600"/>
              <a:buFont typeface="Arial"/>
              <a:buNone/>
            </a:pPr>
            <a:r>
              <a:rPr lang="en-US" sz="1600" u="sng">
                <a:solidFill>
                  <a:schemeClr val="hlink"/>
                </a:solidFill>
                <a:latin typeface="Arial"/>
                <a:ea typeface="Arial"/>
                <a:cs typeface="Arial"/>
                <a:sym typeface="Arial"/>
                <a:hlinkClick r:id="rId7"/>
              </a:rPr>
              <a:t>Title VIII, Part F of the Elementary and Secondary Education Act Equitable Services Non-Regulatory Guidance 2023</a:t>
            </a:r>
            <a:endParaRPr sz="1600"/>
          </a:p>
          <a:p>
            <a:pPr marL="0" lvl="0" indent="0" algn="l" rtl="0">
              <a:lnSpc>
                <a:spcPct val="100000"/>
              </a:lnSpc>
              <a:spcBef>
                <a:spcPts val="0"/>
              </a:spcBef>
              <a:spcAft>
                <a:spcPts val="0"/>
              </a:spcAft>
              <a:buClr>
                <a:schemeClr val="dk1"/>
              </a:buClr>
              <a:buSzPts val="1600"/>
              <a:buFont typeface="Arial"/>
              <a:buNone/>
            </a:pPr>
            <a:endParaRPr sz="1600"/>
          </a:p>
          <a:p>
            <a:pPr marL="0" lvl="0" indent="0" algn="l" rtl="0">
              <a:lnSpc>
                <a:spcPct val="100000"/>
              </a:lnSpc>
              <a:spcBef>
                <a:spcPts val="0"/>
              </a:spcBef>
              <a:spcAft>
                <a:spcPts val="0"/>
              </a:spcAft>
              <a:buClr>
                <a:schemeClr val="dk1"/>
              </a:buClr>
              <a:buSzPts val="1600"/>
              <a:buFont typeface="Arial"/>
              <a:buNone/>
            </a:pPr>
            <a:r>
              <a:rPr lang="en-US" sz="1600" u="sng">
                <a:solidFill>
                  <a:schemeClr val="hlink"/>
                </a:solidFill>
                <a:latin typeface="Arial"/>
                <a:ea typeface="Arial"/>
                <a:cs typeface="Arial"/>
                <a:sym typeface="Arial"/>
                <a:hlinkClick r:id="rId8"/>
              </a:rPr>
              <a:t>CDE Equitable Services Web Page</a:t>
            </a:r>
            <a:r>
              <a:rPr lang="en-US" sz="1600">
                <a:latin typeface="Arial"/>
                <a:ea typeface="Arial"/>
                <a:cs typeface="Arial"/>
                <a:sym typeface="Arial"/>
              </a:rPr>
              <a:t> (Updates in progress)</a:t>
            </a: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600"/>
              <a:buFont typeface="Arial"/>
              <a:buNone/>
            </a:pP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600"/>
              <a:buFont typeface="Arial"/>
              <a:buNone/>
            </a:pPr>
            <a:r>
              <a:rPr lang="en-US" sz="1600" u="sng">
                <a:solidFill>
                  <a:schemeClr val="hlink"/>
                </a:solidFill>
                <a:latin typeface="Arial"/>
                <a:ea typeface="Arial"/>
                <a:cs typeface="Arial"/>
                <a:sym typeface="Arial"/>
                <a:hlinkClick r:id="rId9"/>
              </a:rPr>
              <a:t>CDE Non-Public Schools Web Page</a:t>
            </a: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600"/>
              <a:buFont typeface="Arial"/>
              <a:buNone/>
            </a:pPr>
            <a:endParaRPr sz="1600">
              <a:latin typeface="Arial"/>
              <a:ea typeface="Arial"/>
              <a:cs typeface="Arial"/>
              <a:sym typeface="Arial"/>
            </a:endParaRPr>
          </a:p>
          <a:p>
            <a:pPr marL="0" lvl="0" indent="0" algn="l" rtl="0">
              <a:lnSpc>
                <a:spcPct val="100000"/>
              </a:lnSpc>
              <a:spcBef>
                <a:spcPts val="0"/>
              </a:spcBef>
              <a:spcAft>
                <a:spcPts val="0"/>
              </a:spcAft>
              <a:buClr>
                <a:schemeClr val="dk1"/>
              </a:buClr>
              <a:buSzPts val="1600"/>
              <a:buFont typeface="Arial"/>
              <a:buNone/>
            </a:pPr>
            <a:r>
              <a:rPr lang="en-US" sz="1600" u="sng">
                <a:solidFill>
                  <a:schemeClr val="hlink"/>
                </a:solidFill>
                <a:latin typeface="Arial"/>
                <a:ea typeface="Arial"/>
                <a:cs typeface="Arial"/>
                <a:sym typeface="Arial"/>
                <a:hlinkClick r:id="rId10"/>
              </a:rPr>
              <a:t>US DE Office of Non-Public Education</a:t>
            </a:r>
            <a:endParaRPr sz="1600">
              <a:latin typeface="Arial"/>
              <a:ea typeface="Arial"/>
              <a:cs typeface="Arial"/>
              <a:sym typeface="Arial"/>
            </a:endParaRPr>
          </a:p>
          <a:p>
            <a:pPr marL="0" lvl="0" indent="0" algn="l" rtl="0">
              <a:lnSpc>
                <a:spcPct val="100000"/>
              </a:lnSpc>
              <a:spcBef>
                <a:spcPts val="1000"/>
              </a:spcBef>
              <a:spcAft>
                <a:spcPts val="0"/>
              </a:spcAft>
              <a:buSzPts val="2800"/>
              <a:buNone/>
            </a:pPr>
            <a:endParaRPr sz="3400" b="1">
              <a:solidFill>
                <a:schemeClr val="accent2"/>
              </a:solidFill>
            </a:endParaRPr>
          </a:p>
        </p:txBody>
      </p:sp>
      <p:sp>
        <p:nvSpPr>
          <p:cNvPr id="819" name="Google Shape;819;g293059acd79_1_63"/>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sz="1600">
                <a:solidFill>
                  <a:srgbClr val="7F7F7F"/>
                </a:solidFill>
              </a:rPr>
              <a:t>35</a:t>
            </a:fld>
            <a:endParaRPr sz="1600">
              <a:solidFill>
                <a:srgbClr val="7F7F7F"/>
              </a:solidFill>
            </a:endParaRPr>
          </a:p>
        </p:txBody>
      </p:sp>
      <p:sp>
        <p:nvSpPr>
          <p:cNvPr id="821" name="Google Shape;821;g293059acd79_1_63"/>
          <p:cNvSpPr txBox="1">
            <a:spLocks noGrp="1"/>
          </p:cNvSpPr>
          <p:nvPr>
            <p:ph type="title"/>
          </p:nvPr>
        </p:nvSpPr>
        <p:spPr>
          <a:xfrm>
            <a:off x="245193" y="254514"/>
            <a:ext cx="6081900" cy="756300"/>
          </a:xfrm>
          <a:prstGeom prst="rect">
            <a:avLst/>
          </a:prstGeom>
        </p:spPr>
        <p:txBody>
          <a:bodyPr spcFirstLastPara="1" wrap="square" lIns="0" tIns="0" rIns="0" bIns="0" anchor="t" anchorCtr="0">
            <a:normAutofit/>
          </a:bodyPr>
          <a:lstStyle/>
          <a:p>
            <a:pPr marL="0" lvl="0" indent="0" algn="l" rtl="0">
              <a:lnSpc>
                <a:spcPct val="100000"/>
              </a:lnSpc>
              <a:spcBef>
                <a:spcPts val="1000"/>
              </a:spcBef>
              <a:spcAft>
                <a:spcPts val="0"/>
              </a:spcAft>
              <a:buClr>
                <a:schemeClr val="dk1"/>
              </a:buClr>
              <a:buSzPts val="2800"/>
              <a:buFont typeface="Arial"/>
              <a:buNone/>
            </a:pPr>
            <a:r>
              <a:rPr lang="en-US" sz="3000" b="1">
                <a:solidFill>
                  <a:schemeClr val="lt1"/>
                </a:solidFill>
                <a:latin typeface="Calibri"/>
                <a:ea typeface="Calibri"/>
                <a:cs typeface="Calibri"/>
                <a:sym typeface="Calibri"/>
              </a:rPr>
              <a:t>RESOURCES</a:t>
            </a:r>
            <a:endParaRPr>
              <a:solidFill>
                <a:schemeClr val="lt1"/>
              </a:solidFill>
            </a:endParaRPr>
          </a:p>
        </p:txBody>
      </p:sp>
      <p:pic>
        <p:nvPicPr>
          <p:cNvPr id="3" name="Audio 2" descr="AUdio file: resources">
            <a:hlinkClick r:id="" action="ppaction://media"/>
            <a:extLst>
              <a:ext uri="{FF2B5EF4-FFF2-40B4-BE49-F238E27FC236}">
                <a16:creationId xmlns:a16="http://schemas.microsoft.com/office/drawing/2014/main" id="{7796DE3C-EA36-4061-F614-4DBF5A4DD03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2950"/>
    </mc:Choice>
    <mc:Fallback xmlns="">
      <p:transition spd="slow" advTm="12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826"/>
        <p:cNvGrpSpPr/>
        <p:nvPr/>
      </p:nvGrpSpPr>
      <p:grpSpPr>
        <a:xfrm>
          <a:off x="0" y="0"/>
          <a:ext cx="0" cy="0"/>
          <a:chOff x="0" y="0"/>
          <a:chExt cx="0" cy="0"/>
        </a:xfrm>
      </p:grpSpPr>
      <p:sp>
        <p:nvSpPr>
          <p:cNvPr id="827" name="Google Shape;827;g2985b74d945_0_41"/>
          <p:cNvSpPr txBox="1">
            <a:spLocks noGrp="1"/>
          </p:cNvSpPr>
          <p:nvPr>
            <p:ph type="ctrTitle"/>
          </p:nvPr>
        </p:nvSpPr>
        <p:spPr>
          <a:xfrm>
            <a:off x="685800" y="1493916"/>
            <a:ext cx="7772400" cy="2337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How can CDE support your work with LEA’s and Equitable Services?</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828" name="Google Shape;828;g2985b74d945_0_41"/>
          <p:cNvSpPr txBox="1">
            <a:spLocks noGrp="1"/>
          </p:cNvSpPr>
          <p:nvPr>
            <p:ph type="sldNum" idx="12"/>
          </p:nvPr>
        </p:nvSpPr>
        <p:spPr>
          <a:xfrm>
            <a:off x="215697"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sz="1600">
                <a:solidFill>
                  <a:schemeClr val="dk1"/>
                </a:solidFill>
              </a:rPr>
              <a:t>36</a:t>
            </a:fld>
            <a:endParaRPr sz="1600">
              <a:solidFill>
                <a:schemeClr val="dk1"/>
              </a:solidFill>
            </a:endParaRPr>
          </a:p>
        </p:txBody>
      </p:sp>
      <p:pic>
        <p:nvPicPr>
          <p:cNvPr id="829" name="Google Shape;829;g2985b74d945_0_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43925" y="2984150"/>
            <a:ext cx="2290913" cy="2290913"/>
          </a:xfrm>
          <a:prstGeom prst="rect">
            <a:avLst/>
          </a:prstGeom>
          <a:noFill/>
          <a:ln>
            <a:noFill/>
          </a:ln>
        </p:spPr>
      </p:pic>
      <p:pic>
        <p:nvPicPr>
          <p:cNvPr id="830" name="Google Shape;830;g2985b74d945_0_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850026" y="3324075"/>
            <a:ext cx="2691600" cy="2691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834"/>
        <p:cNvGrpSpPr/>
        <p:nvPr/>
      </p:nvGrpSpPr>
      <p:grpSpPr>
        <a:xfrm>
          <a:off x="0" y="0"/>
          <a:ext cx="0" cy="0"/>
          <a:chOff x="0" y="0"/>
          <a:chExt cx="0" cy="0"/>
        </a:xfrm>
      </p:grpSpPr>
      <p:sp>
        <p:nvSpPr>
          <p:cNvPr id="835" name="Google Shape;835;p12"/>
          <p:cNvSpPr txBox="1">
            <a:spLocks noGrp="1"/>
          </p:cNvSpPr>
          <p:nvPr>
            <p:ph type="ctrTitle"/>
          </p:nvPr>
        </p:nvSpPr>
        <p:spPr>
          <a:xfrm>
            <a:off x="860850" y="1360055"/>
            <a:ext cx="7772400" cy="36444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US"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NPS Administrator Input</a:t>
            </a:r>
            <a:endParaRPr dirty="0"/>
          </a:p>
          <a:p>
            <a:pPr marL="0" lvl="0" indent="0" algn="ctr" rtl="0">
              <a:lnSpc>
                <a:spcPct val="90000"/>
              </a:lnSpc>
              <a:spcBef>
                <a:spcPts val="0"/>
              </a:spcBef>
              <a:spcAft>
                <a:spcPts val="0"/>
              </a:spcAft>
              <a:buClr>
                <a:schemeClr val="lt1"/>
              </a:buClr>
              <a:buSzPct val="100000"/>
              <a:buFont typeface="Arial"/>
              <a:buNone/>
            </a:pPr>
            <a:endParaRPr dirty="0"/>
          </a:p>
          <a:p>
            <a:pPr marL="457200" lvl="0" indent="-457200" algn="ctr" rtl="0">
              <a:lnSpc>
                <a:spcPct val="90000"/>
              </a:lnSpc>
              <a:spcBef>
                <a:spcPts val="0"/>
              </a:spcBef>
              <a:spcAft>
                <a:spcPts val="0"/>
              </a:spcAft>
              <a:buSzPct val="100000"/>
              <a:buAutoNum type="arabicParenR"/>
            </a:pPr>
            <a:r>
              <a:rPr lang="en-US" dirty="0"/>
              <a:t>What PD/info for NPS leaders would be helpful (from CDE)?</a:t>
            </a:r>
            <a:endParaRPr dirty="0"/>
          </a:p>
          <a:p>
            <a:pPr marL="0" lvl="0" indent="0" algn="ctr" rtl="0">
              <a:lnSpc>
                <a:spcPct val="90000"/>
              </a:lnSpc>
              <a:spcBef>
                <a:spcPts val="0"/>
              </a:spcBef>
              <a:spcAft>
                <a:spcPts val="0"/>
              </a:spcAft>
              <a:buNone/>
            </a:pPr>
            <a:endParaRPr dirty="0"/>
          </a:p>
          <a:p>
            <a:pPr lvl="0" algn="ctr" rtl="0">
              <a:lnSpc>
                <a:spcPct val="90000"/>
              </a:lnSpc>
              <a:spcBef>
                <a:spcPts val="0"/>
              </a:spcBef>
              <a:spcAft>
                <a:spcPts val="0"/>
              </a:spcAft>
              <a:buSzPct val="100000"/>
            </a:pPr>
            <a:r>
              <a:rPr lang="en-US" dirty="0"/>
              <a:t>2) Are you interested in being in a group that would meet at least annually to consider NPS needs related to Federal Grants?</a:t>
            </a:r>
            <a:endParaRPr dirty="0"/>
          </a:p>
        </p:txBody>
      </p:sp>
      <p:sp>
        <p:nvSpPr>
          <p:cNvPr id="836" name="Google Shape;836;p12"/>
          <p:cNvSpPr txBox="1">
            <a:spLocks noGrp="1"/>
          </p:cNvSpPr>
          <p:nvPr>
            <p:ph type="sldNum" idx="12"/>
          </p:nvPr>
        </p:nvSpPr>
        <p:spPr>
          <a:xfrm>
            <a:off x="284843" y="6427018"/>
            <a:ext cx="20574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37</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4dd7c37d44_1_7"/>
          <p:cNvSpPr txBox="1">
            <a:spLocks noGrp="1"/>
          </p:cNvSpPr>
          <p:nvPr>
            <p:ph type="title"/>
          </p:nvPr>
        </p:nvSpPr>
        <p:spPr>
          <a:xfrm>
            <a:off x="824000" y="638425"/>
            <a:ext cx="8000700" cy="615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ct val="141743"/>
              <a:buNone/>
            </a:pPr>
            <a:r>
              <a:rPr lang="en-US" sz="2822"/>
              <a:t>Equitable Services Big Ideas: </a:t>
            </a:r>
            <a:endParaRPr sz="2822"/>
          </a:p>
          <a:p>
            <a:pPr marL="0" lvl="0" indent="0" algn="l" rtl="0">
              <a:lnSpc>
                <a:spcPct val="90000"/>
              </a:lnSpc>
              <a:spcBef>
                <a:spcPts val="0"/>
              </a:spcBef>
              <a:spcAft>
                <a:spcPts val="0"/>
              </a:spcAft>
              <a:buSzPct val="141743"/>
              <a:buNone/>
            </a:pPr>
            <a:endParaRPr sz="2822"/>
          </a:p>
          <a:p>
            <a:pPr marL="457200" lvl="0" indent="-336569" algn="l" rtl="0">
              <a:lnSpc>
                <a:spcPct val="150000"/>
              </a:lnSpc>
              <a:spcBef>
                <a:spcPts val="0"/>
              </a:spcBef>
              <a:spcAft>
                <a:spcPts val="0"/>
              </a:spcAft>
              <a:buSzPct val="99947"/>
              <a:buChar char="➢"/>
            </a:pPr>
            <a:r>
              <a:rPr lang="en-US" sz="1887"/>
              <a:t>Students in Non-Public Schools </a:t>
            </a:r>
            <a:r>
              <a:rPr lang="en-US" sz="1887" b="1"/>
              <a:t>drive funds</a:t>
            </a:r>
            <a:r>
              <a:rPr lang="en-US" sz="1887"/>
              <a:t> too.</a:t>
            </a:r>
            <a:endParaRPr sz="1887"/>
          </a:p>
          <a:p>
            <a:pPr marL="457200" lvl="0" indent="0" algn="l" rtl="0">
              <a:lnSpc>
                <a:spcPct val="150000"/>
              </a:lnSpc>
              <a:spcBef>
                <a:spcPts val="0"/>
              </a:spcBef>
              <a:spcAft>
                <a:spcPts val="0"/>
              </a:spcAft>
              <a:buSzPct val="211864"/>
              <a:buNone/>
            </a:pPr>
            <a:endParaRPr sz="1887"/>
          </a:p>
          <a:p>
            <a:pPr marL="457200" lvl="0" indent="-336569" algn="l" rtl="0">
              <a:lnSpc>
                <a:spcPct val="150000"/>
              </a:lnSpc>
              <a:spcBef>
                <a:spcPts val="0"/>
              </a:spcBef>
              <a:spcAft>
                <a:spcPts val="0"/>
              </a:spcAft>
              <a:buSzPct val="99947"/>
              <a:buChar char="➢"/>
            </a:pPr>
            <a:r>
              <a:rPr lang="en-US" sz="1887"/>
              <a:t>Receiving Equitable Services </a:t>
            </a:r>
            <a:r>
              <a:rPr lang="en-US" sz="1887" b="1"/>
              <a:t>does not equate</a:t>
            </a:r>
            <a:r>
              <a:rPr lang="en-US" sz="1887"/>
              <a:t> to being a “recipient of Federal financial assistance.”</a:t>
            </a:r>
            <a:endParaRPr sz="1887"/>
          </a:p>
          <a:p>
            <a:pPr marL="457200" lvl="0" indent="0" algn="l" rtl="0">
              <a:lnSpc>
                <a:spcPct val="150000"/>
              </a:lnSpc>
              <a:spcBef>
                <a:spcPts val="0"/>
              </a:spcBef>
              <a:spcAft>
                <a:spcPts val="0"/>
              </a:spcAft>
              <a:buSzPct val="211864"/>
              <a:buNone/>
            </a:pPr>
            <a:endParaRPr sz="1887"/>
          </a:p>
          <a:p>
            <a:pPr marL="457200" lvl="0" indent="-336569" algn="l" rtl="0">
              <a:lnSpc>
                <a:spcPct val="150000"/>
              </a:lnSpc>
              <a:spcBef>
                <a:spcPts val="0"/>
              </a:spcBef>
              <a:spcAft>
                <a:spcPts val="0"/>
              </a:spcAft>
              <a:buSzPct val="99947"/>
              <a:buChar char="➢"/>
            </a:pPr>
            <a:r>
              <a:rPr lang="en-US" sz="1887" b="1"/>
              <a:t>Supplement, not supplant still applies</a:t>
            </a:r>
            <a:r>
              <a:rPr lang="en-US" sz="1887"/>
              <a:t>, therefore equitable services cannot meet general needs of students in NPS. However, if something is required of the LEA and not of the NPS, it may be allocable to federal funds for NPS and not for the LEA.  </a:t>
            </a:r>
            <a:endParaRPr sz="1887"/>
          </a:p>
          <a:p>
            <a:pPr marL="457200" lvl="0" indent="0" algn="l" rtl="0">
              <a:lnSpc>
                <a:spcPct val="150000"/>
              </a:lnSpc>
              <a:spcBef>
                <a:spcPts val="0"/>
              </a:spcBef>
              <a:spcAft>
                <a:spcPts val="0"/>
              </a:spcAft>
              <a:buSzPct val="211864"/>
              <a:buNone/>
            </a:pPr>
            <a:endParaRPr sz="1887"/>
          </a:p>
          <a:p>
            <a:pPr marL="457200" lvl="0" indent="-336569" algn="l" rtl="0">
              <a:lnSpc>
                <a:spcPct val="150000"/>
              </a:lnSpc>
              <a:spcBef>
                <a:spcPts val="0"/>
              </a:spcBef>
              <a:spcAft>
                <a:spcPts val="0"/>
              </a:spcAft>
              <a:buSzPct val="99947"/>
              <a:buChar char="➢"/>
            </a:pPr>
            <a:r>
              <a:rPr lang="en-US" sz="1887"/>
              <a:t>As with LEA’s, professional development provided to NPS must be part of a</a:t>
            </a:r>
            <a:r>
              <a:rPr lang="en-US" sz="1887" b="1"/>
              <a:t> sustained, comprehensive PD plan. </a:t>
            </a:r>
            <a:endParaRPr sz="1887" b="1"/>
          </a:p>
          <a:p>
            <a:pPr marL="457200" lvl="0" indent="0" algn="l" rtl="0">
              <a:lnSpc>
                <a:spcPct val="90000"/>
              </a:lnSpc>
              <a:spcBef>
                <a:spcPts val="0"/>
              </a:spcBef>
              <a:spcAft>
                <a:spcPts val="0"/>
              </a:spcAft>
              <a:buSzPct val="211864"/>
              <a:buNone/>
            </a:pPr>
            <a:endParaRPr sz="1887" b="1"/>
          </a:p>
          <a:p>
            <a:pPr marL="457200" lvl="0" indent="0" algn="l" rtl="0">
              <a:lnSpc>
                <a:spcPct val="90000"/>
              </a:lnSpc>
              <a:spcBef>
                <a:spcPts val="0"/>
              </a:spcBef>
              <a:spcAft>
                <a:spcPts val="0"/>
              </a:spcAft>
              <a:buSzPct val="211864"/>
              <a:buNone/>
            </a:pPr>
            <a:endParaRPr sz="1887"/>
          </a:p>
          <a:p>
            <a:pPr marL="0" lvl="0" indent="0" algn="l" rtl="0">
              <a:lnSpc>
                <a:spcPct val="90000"/>
              </a:lnSpc>
              <a:spcBef>
                <a:spcPts val="0"/>
              </a:spcBef>
              <a:spcAft>
                <a:spcPts val="0"/>
              </a:spcAft>
              <a:buSzPct val="133333"/>
              <a:buNone/>
            </a:pPr>
            <a:endParaRPr sz="3000" b="1"/>
          </a:p>
          <a:p>
            <a:pPr marL="0" lvl="0" indent="0" algn="l" rtl="0">
              <a:lnSpc>
                <a:spcPct val="90000"/>
              </a:lnSpc>
              <a:spcBef>
                <a:spcPts val="0"/>
              </a:spcBef>
              <a:spcAft>
                <a:spcPts val="0"/>
              </a:spcAft>
              <a:buSzPct val="133333"/>
              <a:buNone/>
            </a:pPr>
            <a:endParaRPr sz="3000" b="1"/>
          </a:p>
        </p:txBody>
      </p:sp>
      <p:pic>
        <p:nvPicPr>
          <p:cNvPr id="11" name="Audio 10" descr="Audio: Equitable services big ideas.">
            <a:hlinkClick r:id="" action="ppaction://media"/>
            <a:extLst>
              <a:ext uri="{FF2B5EF4-FFF2-40B4-BE49-F238E27FC236}">
                <a16:creationId xmlns:a16="http://schemas.microsoft.com/office/drawing/2014/main" id="{F9FE6224-B85D-69E1-A490-3B611987BE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5434"/>
    </mc:Choice>
    <mc:Fallback xmlns="">
      <p:transition spd="slow" advTm="8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294f6b2d58f_0_0"/>
          <p:cNvSpPr txBox="1">
            <a:spLocks noGrp="1"/>
          </p:cNvSpPr>
          <p:nvPr>
            <p:ph type="title"/>
          </p:nvPr>
        </p:nvSpPr>
        <p:spPr>
          <a:xfrm>
            <a:off x="824000" y="638425"/>
            <a:ext cx="8000700" cy="6158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41743"/>
              <a:buNone/>
            </a:pPr>
            <a:r>
              <a:rPr lang="en-US" sz="2822"/>
              <a:t>Equitable Services Big Ideas: (continued)</a:t>
            </a:r>
            <a:endParaRPr sz="2822"/>
          </a:p>
          <a:p>
            <a:pPr marL="0" lvl="0" indent="0" algn="l" rtl="0">
              <a:lnSpc>
                <a:spcPct val="90000"/>
              </a:lnSpc>
              <a:spcBef>
                <a:spcPts val="0"/>
              </a:spcBef>
              <a:spcAft>
                <a:spcPts val="0"/>
              </a:spcAft>
              <a:buSzPct val="141743"/>
              <a:buNone/>
            </a:pPr>
            <a:endParaRPr sz="2822"/>
          </a:p>
          <a:p>
            <a:pPr marL="457200" lvl="0" indent="0" algn="l" rtl="0">
              <a:lnSpc>
                <a:spcPct val="90000"/>
              </a:lnSpc>
              <a:spcBef>
                <a:spcPts val="0"/>
              </a:spcBef>
              <a:spcAft>
                <a:spcPts val="0"/>
              </a:spcAft>
              <a:buSzPct val="211864"/>
              <a:buNone/>
            </a:pPr>
            <a:endParaRPr sz="1887" b="1"/>
          </a:p>
          <a:p>
            <a:pPr marL="457200" lvl="0" indent="0" algn="l" rtl="0">
              <a:lnSpc>
                <a:spcPct val="90000"/>
              </a:lnSpc>
              <a:spcBef>
                <a:spcPts val="0"/>
              </a:spcBef>
              <a:spcAft>
                <a:spcPts val="0"/>
              </a:spcAft>
              <a:buSzPct val="211864"/>
              <a:buNone/>
            </a:pPr>
            <a:endParaRPr sz="1887" b="1"/>
          </a:p>
          <a:p>
            <a:pPr marL="457200" lvl="0" indent="-336569" algn="l" rtl="0">
              <a:lnSpc>
                <a:spcPct val="150000"/>
              </a:lnSpc>
              <a:spcBef>
                <a:spcPts val="0"/>
              </a:spcBef>
              <a:spcAft>
                <a:spcPts val="0"/>
              </a:spcAft>
              <a:buSzPct val="99947"/>
              <a:buChar char="➢"/>
            </a:pPr>
            <a:r>
              <a:rPr lang="en-US" sz="1887"/>
              <a:t>The </a:t>
            </a:r>
            <a:r>
              <a:rPr lang="en-US" sz="1887" b="1"/>
              <a:t>LEA must maintain control of the funds</a:t>
            </a:r>
            <a:r>
              <a:rPr lang="en-US" sz="1887"/>
              <a:t>, as well as being </a:t>
            </a:r>
            <a:r>
              <a:rPr lang="en-US" sz="1887" b="1"/>
              <a:t>responsible for the design, implementation, and measuring academic impact</a:t>
            </a:r>
            <a:r>
              <a:rPr lang="en-US" sz="1887"/>
              <a:t> of equitable services. (cannot only be provision of materials)</a:t>
            </a:r>
            <a:endParaRPr sz="1887"/>
          </a:p>
          <a:p>
            <a:pPr marL="457200" lvl="0" indent="0" algn="l" rtl="0">
              <a:lnSpc>
                <a:spcPct val="150000"/>
              </a:lnSpc>
              <a:spcBef>
                <a:spcPts val="0"/>
              </a:spcBef>
              <a:spcAft>
                <a:spcPts val="0"/>
              </a:spcAft>
              <a:buSzPct val="211864"/>
              <a:buNone/>
            </a:pPr>
            <a:endParaRPr sz="1887"/>
          </a:p>
          <a:p>
            <a:pPr marL="457200" lvl="0" indent="-336569" algn="l" rtl="0">
              <a:lnSpc>
                <a:spcPct val="150000"/>
              </a:lnSpc>
              <a:spcBef>
                <a:spcPts val="0"/>
              </a:spcBef>
              <a:spcAft>
                <a:spcPts val="0"/>
              </a:spcAft>
              <a:buSzPct val="99947"/>
              <a:buChar char="➢"/>
            </a:pPr>
            <a:r>
              <a:rPr lang="en-US" sz="1887"/>
              <a:t>Consultation must be </a:t>
            </a:r>
            <a:r>
              <a:rPr lang="en-US" sz="1887" b="1"/>
              <a:t>meaningful, timely and ongoing</a:t>
            </a:r>
            <a:r>
              <a:rPr lang="en-US" sz="1887"/>
              <a:t>.</a:t>
            </a:r>
            <a:endParaRPr sz="1887"/>
          </a:p>
          <a:p>
            <a:pPr marL="457200" lvl="0" indent="0" algn="l" rtl="0">
              <a:lnSpc>
                <a:spcPct val="150000"/>
              </a:lnSpc>
              <a:spcBef>
                <a:spcPts val="0"/>
              </a:spcBef>
              <a:spcAft>
                <a:spcPts val="0"/>
              </a:spcAft>
              <a:buSzPct val="211864"/>
              <a:buNone/>
            </a:pPr>
            <a:endParaRPr sz="1887"/>
          </a:p>
          <a:p>
            <a:pPr marL="457200" lvl="0" indent="-336569" algn="l" rtl="0">
              <a:lnSpc>
                <a:spcPct val="150000"/>
              </a:lnSpc>
              <a:spcBef>
                <a:spcPts val="0"/>
              </a:spcBef>
              <a:spcAft>
                <a:spcPts val="0"/>
              </a:spcAft>
              <a:buSzPct val="99947"/>
              <a:buChar char="➢"/>
            </a:pPr>
            <a:r>
              <a:rPr lang="en-US" sz="1887" b="1"/>
              <a:t>For Title IA</a:t>
            </a:r>
            <a:r>
              <a:rPr lang="en-US" sz="1887"/>
              <a:t>, the funds must be </a:t>
            </a:r>
            <a:r>
              <a:rPr lang="en-US" sz="1887" b="1"/>
              <a:t>proportionate to the number of eligible students</a:t>
            </a:r>
            <a:r>
              <a:rPr lang="en-US" sz="1887"/>
              <a:t> attending NPS (proportionate share), and funding follows the child.</a:t>
            </a:r>
            <a:endParaRPr sz="1887"/>
          </a:p>
          <a:p>
            <a:pPr marL="457200" lvl="0" indent="0" algn="l" rtl="0">
              <a:lnSpc>
                <a:spcPct val="150000"/>
              </a:lnSpc>
              <a:spcBef>
                <a:spcPts val="0"/>
              </a:spcBef>
              <a:spcAft>
                <a:spcPts val="0"/>
              </a:spcAft>
              <a:buSzPct val="211864"/>
              <a:buNone/>
            </a:pPr>
            <a:endParaRPr sz="1887"/>
          </a:p>
          <a:p>
            <a:pPr marL="457200" lvl="0" indent="-336569" algn="l" rtl="0">
              <a:lnSpc>
                <a:spcPct val="150000"/>
              </a:lnSpc>
              <a:spcBef>
                <a:spcPts val="0"/>
              </a:spcBef>
              <a:spcAft>
                <a:spcPts val="0"/>
              </a:spcAft>
              <a:buSzPct val="99947"/>
              <a:buChar char="➢"/>
            </a:pPr>
            <a:r>
              <a:rPr lang="en-US" sz="1887" b="1"/>
              <a:t>For Title VIII</a:t>
            </a:r>
            <a:r>
              <a:rPr lang="en-US" sz="1887"/>
              <a:t>, allocations are based on a </a:t>
            </a:r>
            <a:r>
              <a:rPr lang="en-US" sz="1887" b="1"/>
              <a:t>per-pupil basis aligned with site needs divided amongst “participating schools”</a:t>
            </a:r>
            <a:r>
              <a:rPr lang="en-US" sz="1887"/>
              <a:t> with no “residency requirement” for students. </a:t>
            </a:r>
            <a:endParaRPr sz="1887"/>
          </a:p>
          <a:p>
            <a:pPr marL="0" lvl="0" indent="0" algn="l" rtl="0">
              <a:lnSpc>
                <a:spcPct val="90000"/>
              </a:lnSpc>
              <a:spcBef>
                <a:spcPts val="0"/>
              </a:spcBef>
              <a:spcAft>
                <a:spcPts val="0"/>
              </a:spcAft>
              <a:buSzPct val="133333"/>
              <a:buNone/>
            </a:pPr>
            <a:endParaRPr sz="3000" b="1"/>
          </a:p>
          <a:p>
            <a:pPr marL="0" lvl="0" indent="0" algn="l" rtl="0">
              <a:lnSpc>
                <a:spcPct val="90000"/>
              </a:lnSpc>
              <a:spcBef>
                <a:spcPts val="0"/>
              </a:spcBef>
              <a:spcAft>
                <a:spcPts val="0"/>
              </a:spcAft>
              <a:buSzPct val="133333"/>
              <a:buNone/>
            </a:pPr>
            <a:endParaRPr sz="3000" b="1"/>
          </a:p>
        </p:txBody>
      </p:sp>
      <p:pic>
        <p:nvPicPr>
          <p:cNvPr id="8" name="Audio 7" descr="Audio: Equitable services big ideas continued.">
            <a:hlinkClick r:id="" action="ppaction://media"/>
            <a:extLst>
              <a:ext uri="{FF2B5EF4-FFF2-40B4-BE49-F238E27FC236}">
                <a16:creationId xmlns:a16="http://schemas.microsoft.com/office/drawing/2014/main" id="{AEBD60D7-8BF3-4465-D942-DCBD73F0BD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8861"/>
    </mc:Choice>
    <mc:Fallback xmlns="">
      <p:transition spd="slow" advTm="78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605"/>
        <p:cNvGrpSpPr/>
        <p:nvPr/>
      </p:nvGrpSpPr>
      <p:grpSpPr>
        <a:xfrm>
          <a:off x="0" y="0"/>
          <a:ext cx="0" cy="0"/>
          <a:chOff x="0" y="0"/>
          <a:chExt cx="0" cy="0"/>
        </a:xfrm>
      </p:grpSpPr>
      <p:sp>
        <p:nvSpPr>
          <p:cNvPr id="606" name="Google Shape;606;g2985b74d945_0_0"/>
          <p:cNvSpPr txBox="1">
            <a:spLocks noGrp="1"/>
          </p:cNvSpPr>
          <p:nvPr>
            <p:ph type="ctrTitle"/>
          </p:nvPr>
        </p:nvSpPr>
        <p:spPr>
          <a:xfrm>
            <a:off x="685800" y="2060266"/>
            <a:ext cx="7772400" cy="23376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Any surprises?</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607" name="Google Shape;607;g2985b74d945_0_0"/>
          <p:cNvSpPr txBox="1">
            <a:spLocks noGrp="1"/>
          </p:cNvSpPr>
          <p:nvPr>
            <p:ph type="sldNum" idx="12"/>
          </p:nvPr>
        </p:nvSpPr>
        <p:spPr>
          <a:xfrm>
            <a:off x="215697" y="6427018"/>
            <a:ext cx="20574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sz="1600">
                <a:solidFill>
                  <a:schemeClr val="dk1"/>
                </a:solidFill>
              </a:rPr>
              <a:t>6</a:t>
            </a:fld>
            <a:endParaRPr sz="1600">
              <a:solidFill>
                <a:schemeClr val="dk1"/>
              </a:solidFill>
            </a:endParaRPr>
          </a:p>
        </p:txBody>
      </p:sp>
      <p:pic>
        <p:nvPicPr>
          <p:cNvPr id="608" name="Google Shape;608;g2985b74d945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43925" y="2984150"/>
            <a:ext cx="2290913" cy="2290913"/>
          </a:xfrm>
          <a:prstGeom prst="rect">
            <a:avLst/>
          </a:prstGeom>
          <a:noFill/>
          <a:ln>
            <a:noFill/>
          </a:ln>
        </p:spPr>
      </p:pic>
      <p:pic>
        <p:nvPicPr>
          <p:cNvPr id="609" name="Google Shape;609;g2985b74d945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flipH="1">
            <a:off x="5463750" y="3560800"/>
            <a:ext cx="2290913" cy="22909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13"/>
        <p:cNvGrpSpPr/>
        <p:nvPr/>
      </p:nvGrpSpPr>
      <p:grpSpPr>
        <a:xfrm>
          <a:off x="0" y="0"/>
          <a:ext cx="0" cy="0"/>
          <a:chOff x="0" y="0"/>
          <a:chExt cx="0" cy="0"/>
        </a:xfrm>
      </p:grpSpPr>
      <p:sp>
        <p:nvSpPr>
          <p:cNvPr id="614" name="Google Shape;614;g24dd7c37d44_1_359"/>
          <p:cNvSpPr txBox="1">
            <a:spLocks noGrp="1"/>
          </p:cNvSpPr>
          <p:nvPr>
            <p:ph type="ctrTitle"/>
          </p:nvPr>
        </p:nvSpPr>
        <p:spPr>
          <a:xfrm>
            <a:off x="629775" y="3317660"/>
            <a:ext cx="7772400" cy="1622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ct val="111111"/>
              <a:buNone/>
            </a:pPr>
            <a:r>
              <a:rPr lang="en-US" b="1"/>
              <a:t>The Meaningful and Ongoing Consultation Process</a:t>
            </a:r>
            <a:endParaRPr b="1"/>
          </a:p>
        </p:txBody>
      </p:sp>
      <p:sp>
        <p:nvSpPr>
          <p:cNvPr id="615" name="Google Shape;615;g24dd7c37d44_1_359"/>
          <p:cNvSpPr txBox="1">
            <a:spLocks noGrp="1"/>
          </p:cNvSpPr>
          <p:nvPr>
            <p:ph type="subTitle" idx="1"/>
          </p:nvPr>
        </p:nvSpPr>
        <p:spPr>
          <a:xfrm>
            <a:off x="742750" y="4939750"/>
            <a:ext cx="8017800" cy="14211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000"/>
              <a:buNone/>
            </a:pPr>
            <a:r>
              <a:rPr lang="en-US" sz="2400"/>
              <a:t>Where the decisions are made to determine Equitable Services</a:t>
            </a:r>
            <a:endParaRPr sz="2400"/>
          </a:p>
        </p:txBody>
      </p:sp>
      <p:pic>
        <p:nvPicPr>
          <p:cNvPr id="3" name="Audio 2" descr="Audio: Meaningful and ongoing consultation process.">
            <a:hlinkClick r:id="" action="ppaction://media"/>
            <a:extLst>
              <a:ext uri="{FF2B5EF4-FFF2-40B4-BE49-F238E27FC236}">
                <a16:creationId xmlns:a16="http://schemas.microsoft.com/office/drawing/2014/main" id="{EB12FFCA-DDE4-90AB-238A-123893343F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604"/>
    </mc:Choice>
    <mc:Fallback xmlns="">
      <p:transition spd="slow" advTm="1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
          <p:cNvSpPr txBox="1">
            <a:spLocks noGrp="1"/>
          </p:cNvSpPr>
          <p:nvPr>
            <p:ph type="title"/>
          </p:nvPr>
        </p:nvSpPr>
        <p:spPr>
          <a:xfrm>
            <a:off x="245203" y="254525"/>
            <a:ext cx="87444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400"/>
              <a:buFont typeface="Arial"/>
              <a:buNone/>
            </a:pPr>
            <a:r>
              <a:rPr lang="en-US"/>
              <a:t>Meaningful Consultation: </a:t>
            </a:r>
            <a:endParaRPr/>
          </a:p>
          <a:p>
            <a:pPr marL="0" lvl="0" indent="0" algn="l" rtl="0">
              <a:lnSpc>
                <a:spcPct val="90000"/>
              </a:lnSpc>
              <a:spcBef>
                <a:spcPts val="0"/>
              </a:spcBef>
              <a:spcAft>
                <a:spcPts val="0"/>
              </a:spcAft>
              <a:buClr>
                <a:schemeClr val="dk1"/>
              </a:buClr>
              <a:buSzPts val="2400"/>
              <a:buFont typeface="Arial"/>
              <a:buNone/>
            </a:pPr>
            <a:r>
              <a:rPr lang="en-US"/>
              <a:t>The Answer to MOST Questions related to TI and TVIII</a:t>
            </a:r>
            <a:endParaRPr/>
          </a:p>
        </p:txBody>
      </p:sp>
      <p:sp>
        <p:nvSpPr>
          <p:cNvPr id="621" name="Google Shape;621;p2"/>
          <p:cNvSpPr txBox="1">
            <a:spLocks noGrp="1"/>
          </p:cNvSpPr>
          <p:nvPr>
            <p:ph type="body" idx="1"/>
          </p:nvPr>
        </p:nvSpPr>
        <p:spPr>
          <a:xfrm>
            <a:off x="294450" y="1067850"/>
            <a:ext cx="8555100" cy="4912500"/>
          </a:xfrm>
          <a:prstGeom prst="rect">
            <a:avLst/>
          </a:prstGeom>
          <a:noFill/>
          <a:ln>
            <a:noFill/>
          </a:ln>
        </p:spPr>
        <p:txBody>
          <a:bodyPr spcFirstLastPara="1" wrap="square" lIns="0" tIns="0" rIns="0" bIns="45700" anchor="t" anchorCtr="0">
            <a:noAutofit/>
          </a:bodyPr>
          <a:lstStyle/>
          <a:p>
            <a:pPr marL="0" lvl="0" indent="0" algn="l" rtl="0">
              <a:lnSpc>
                <a:spcPct val="130000"/>
              </a:lnSpc>
              <a:spcBef>
                <a:spcPts val="0"/>
              </a:spcBef>
              <a:spcAft>
                <a:spcPts val="0"/>
              </a:spcAft>
              <a:buSzPts val="275"/>
              <a:buNone/>
            </a:pPr>
            <a:endParaRPr sz="1300"/>
          </a:p>
          <a:p>
            <a:pPr marL="457200" lvl="0" indent="-330200" algn="l" rtl="0">
              <a:lnSpc>
                <a:spcPct val="130000"/>
              </a:lnSpc>
              <a:spcBef>
                <a:spcPts val="0"/>
              </a:spcBef>
              <a:spcAft>
                <a:spcPts val="0"/>
              </a:spcAft>
              <a:buSzPts val="1600"/>
              <a:buAutoNum type="arabicPeriod"/>
            </a:pPr>
            <a:r>
              <a:rPr lang="en-US" sz="1600"/>
              <a:t>Meaningful Consultation must be timely, occurring </a:t>
            </a:r>
            <a:r>
              <a:rPr lang="en-US" sz="1600" b="1"/>
              <a:t>before the LEA is making final decisions</a:t>
            </a:r>
            <a:r>
              <a:rPr lang="en-US" sz="1600"/>
              <a:t> about budgeting funds or transferring funds. The LEA can set </a:t>
            </a:r>
            <a:r>
              <a:rPr lang="en-US" sz="1600" b="1"/>
              <a:t>reasonable, explicitly communicated deadlines</a:t>
            </a:r>
            <a:r>
              <a:rPr lang="en-US" sz="1600"/>
              <a:t> for receiving information or input from NPS.</a:t>
            </a:r>
            <a:endParaRPr sz="1600"/>
          </a:p>
          <a:p>
            <a:pPr marL="914400" lvl="0" indent="0" algn="l" rtl="0">
              <a:lnSpc>
                <a:spcPct val="130000"/>
              </a:lnSpc>
              <a:spcBef>
                <a:spcPts val="0"/>
              </a:spcBef>
              <a:spcAft>
                <a:spcPts val="0"/>
              </a:spcAft>
              <a:buSzPts val="275"/>
              <a:buNone/>
            </a:pPr>
            <a:endParaRPr sz="1600"/>
          </a:p>
          <a:p>
            <a:pPr marL="457200" lvl="0" indent="-330200" algn="l" rtl="0">
              <a:lnSpc>
                <a:spcPct val="130000"/>
              </a:lnSpc>
              <a:spcBef>
                <a:spcPts val="0"/>
              </a:spcBef>
              <a:spcAft>
                <a:spcPts val="0"/>
              </a:spcAft>
              <a:buSzPts val="1600"/>
              <a:buAutoNum type="arabicPeriod"/>
            </a:pPr>
            <a:r>
              <a:rPr lang="en-US" sz="1600"/>
              <a:t>Meaningful Consultation is </a:t>
            </a:r>
            <a:r>
              <a:rPr lang="en-US" sz="1600" b="1"/>
              <a:t>ongoing </a:t>
            </a:r>
            <a:r>
              <a:rPr lang="en-US" sz="1600"/>
              <a:t>to ensure that needs of students in NPS are met in an equitable manner.</a:t>
            </a:r>
            <a:endParaRPr sz="1600"/>
          </a:p>
          <a:p>
            <a:pPr marL="914400" lvl="0" indent="0" algn="l" rtl="0">
              <a:lnSpc>
                <a:spcPct val="130000"/>
              </a:lnSpc>
              <a:spcBef>
                <a:spcPts val="0"/>
              </a:spcBef>
              <a:spcAft>
                <a:spcPts val="0"/>
              </a:spcAft>
              <a:buSzPts val="275"/>
              <a:buNone/>
            </a:pPr>
            <a:endParaRPr sz="1600"/>
          </a:p>
          <a:p>
            <a:pPr marL="457200" lvl="0" indent="-330200" algn="l" rtl="0">
              <a:lnSpc>
                <a:spcPct val="130000"/>
              </a:lnSpc>
              <a:spcBef>
                <a:spcPts val="0"/>
              </a:spcBef>
              <a:spcAft>
                <a:spcPts val="0"/>
              </a:spcAft>
              <a:buSzPts val="1600"/>
              <a:buAutoNum type="arabicPeriod"/>
            </a:pPr>
            <a:r>
              <a:rPr lang="en-US" sz="1600"/>
              <a:t>Meaningful Consultation is critical for most equitable services decisions. Both </a:t>
            </a:r>
            <a:r>
              <a:rPr lang="en-US" sz="1600" b="1"/>
              <a:t>initiation of Contact and final service decisions are the responsibility of the LEA</a:t>
            </a:r>
            <a:r>
              <a:rPr lang="en-US" sz="1600"/>
              <a:t>.</a:t>
            </a:r>
            <a:endParaRPr sz="1600"/>
          </a:p>
          <a:p>
            <a:pPr marL="914400" lvl="0" indent="0" algn="l" rtl="0">
              <a:lnSpc>
                <a:spcPct val="130000"/>
              </a:lnSpc>
              <a:spcBef>
                <a:spcPts val="0"/>
              </a:spcBef>
              <a:spcAft>
                <a:spcPts val="0"/>
              </a:spcAft>
              <a:buSzPts val="275"/>
              <a:buNone/>
            </a:pPr>
            <a:endParaRPr sz="1600"/>
          </a:p>
          <a:p>
            <a:pPr marL="457200" lvl="0" indent="-330200" algn="l" rtl="0">
              <a:lnSpc>
                <a:spcPct val="130000"/>
              </a:lnSpc>
              <a:spcBef>
                <a:spcPts val="0"/>
              </a:spcBef>
              <a:spcAft>
                <a:spcPts val="0"/>
              </a:spcAft>
              <a:buSzPts val="1600"/>
              <a:buAutoNum type="arabicPeriod"/>
            </a:pPr>
            <a:r>
              <a:rPr lang="en-US" sz="1600" b="1"/>
              <a:t>Written Affirmation</a:t>
            </a:r>
            <a:r>
              <a:rPr lang="en-US" sz="1600"/>
              <a:t> that Meaningful Consultation has occurred is required and must be signed by the LEA and the NPS if equitable services will be provided. </a:t>
            </a:r>
            <a:endParaRPr sz="1600"/>
          </a:p>
          <a:p>
            <a:pPr marL="914400" lvl="0" indent="0" algn="l" rtl="0">
              <a:lnSpc>
                <a:spcPct val="130000"/>
              </a:lnSpc>
              <a:spcBef>
                <a:spcPts val="0"/>
              </a:spcBef>
              <a:spcAft>
                <a:spcPts val="0"/>
              </a:spcAft>
              <a:buSzPts val="275"/>
              <a:buNone/>
            </a:pPr>
            <a:endParaRPr sz="1600"/>
          </a:p>
          <a:p>
            <a:pPr marL="457200" lvl="0" indent="-330200" algn="l" rtl="0">
              <a:lnSpc>
                <a:spcPct val="130000"/>
              </a:lnSpc>
              <a:spcBef>
                <a:spcPts val="0"/>
              </a:spcBef>
              <a:spcAft>
                <a:spcPts val="0"/>
              </a:spcAft>
              <a:buSzPts val="1600"/>
              <a:buAutoNum type="arabicPeriod"/>
            </a:pPr>
            <a:r>
              <a:rPr lang="en-US" sz="1600"/>
              <a:t>The Complaint Process is a </a:t>
            </a:r>
            <a:r>
              <a:rPr lang="en-US" sz="1600" b="1"/>
              <a:t>last resort for unresolvable issues</a:t>
            </a:r>
            <a:r>
              <a:rPr lang="en-US" sz="1600"/>
              <a:t> and are sent to the Federal Programs Ombudsman to facilitate conversations. </a:t>
            </a:r>
            <a:endParaRPr sz="1600"/>
          </a:p>
          <a:p>
            <a:pPr marL="0" lvl="0" indent="457200" algn="l" rtl="0">
              <a:lnSpc>
                <a:spcPct val="130000"/>
              </a:lnSpc>
              <a:spcBef>
                <a:spcPts val="0"/>
              </a:spcBef>
              <a:spcAft>
                <a:spcPts val="0"/>
              </a:spcAft>
              <a:buSzPts val="275"/>
              <a:buNone/>
            </a:pPr>
            <a:r>
              <a:rPr lang="en-US" sz="1600" i="1"/>
              <a:t>Informal facilitation is available without filing a complaint.</a:t>
            </a:r>
            <a:endParaRPr sz="1600" i="1"/>
          </a:p>
          <a:p>
            <a:pPr marL="0" lvl="0" indent="0" algn="l" rtl="0">
              <a:lnSpc>
                <a:spcPct val="70000"/>
              </a:lnSpc>
              <a:spcBef>
                <a:spcPts val="0"/>
              </a:spcBef>
              <a:spcAft>
                <a:spcPts val="0"/>
              </a:spcAft>
              <a:buSzPts val="2400"/>
              <a:buNone/>
            </a:pPr>
            <a:endParaRPr sz="400"/>
          </a:p>
          <a:p>
            <a:pPr marL="0" lvl="0" indent="0" algn="l" rtl="0">
              <a:lnSpc>
                <a:spcPct val="70000"/>
              </a:lnSpc>
              <a:spcBef>
                <a:spcPts val="0"/>
              </a:spcBef>
              <a:spcAft>
                <a:spcPts val="0"/>
              </a:spcAft>
              <a:buSzPts val="2400"/>
              <a:buNone/>
            </a:pPr>
            <a:endParaRPr sz="400"/>
          </a:p>
          <a:p>
            <a:pPr marL="0" lvl="0" indent="0" algn="l" rtl="0">
              <a:lnSpc>
                <a:spcPct val="70000"/>
              </a:lnSpc>
              <a:spcBef>
                <a:spcPts val="0"/>
              </a:spcBef>
              <a:spcAft>
                <a:spcPts val="0"/>
              </a:spcAft>
              <a:buSzPts val="2400"/>
              <a:buNone/>
            </a:pPr>
            <a:endParaRPr sz="400"/>
          </a:p>
          <a:p>
            <a:pPr marL="0" lvl="0" indent="0" algn="l" rtl="0">
              <a:lnSpc>
                <a:spcPct val="70000"/>
              </a:lnSpc>
              <a:spcBef>
                <a:spcPts val="0"/>
              </a:spcBef>
              <a:spcAft>
                <a:spcPts val="0"/>
              </a:spcAft>
              <a:buSzPts val="2400"/>
              <a:buNone/>
            </a:pPr>
            <a:endParaRPr sz="400"/>
          </a:p>
        </p:txBody>
      </p:sp>
      <p:sp>
        <p:nvSpPr>
          <p:cNvPr id="622" name="Google Shape;622;p2"/>
          <p:cNvSpPr txBox="1">
            <a:spLocks noGrp="1"/>
          </p:cNvSpPr>
          <p:nvPr>
            <p:ph type="sldNum" idx="12"/>
          </p:nvPr>
        </p:nvSpPr>
        <p:spPr>
          <a:xfrm>
            <a:off x="223071" y="6427018"/>
            <a:ext cx="2057400"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600"/>
              <a:buNone/>
            </a:pPr>
            <a:fld id="{00000000-1234-1234-1234-123412341234}" type="slidenum">
              <a:rPr lang="en-US"/>
              <a:t>8</a:t>
            </a:fld>
            <a:endParaRPr/>
          </a:p>
        </p:txBody>
      </p:sp>
      <p:pic>
        <p:nvPicPr>
          <p:cNvPr id="3" name="Audio 2" descr="Audio: Meaningful consultation answers to most questions related to Title I and Title VIII.">
            <a:hlinkClick r:id="" action="ppaction://media"/>
            <a:extLst>
              <a:ext uri="{FF2B5EF4-FFF2-40B4-BE49-F238E27FC236}">
                <a16:creationId xmlns:a16="http://schemas.microsoft.com/office/drawing/2014/main" id="{B0116D6C-B5CC-6906-4BAE-3AC46D9B12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5907"/>
    </mc:Choice>
    <mc:Fallback xmlns="">
      <p:transition spd="slow" advTm="10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293059acd79_1_25"/>
          <p:cNvSpPr txBox="1">
            <a:spLocks noGrp="1"/>
          </p:cNvSpPr>
          <p:nvPr>
            <p:ph type="title"/>
          </p:nvPr>
        </p:nvSpPr>
        <p:spPr>
          <a:xfrm>
            <a:off x="245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400"/>
              <a:buFont typeface="Arial"/>
              <a:buNone/>
            </a:pPr>
            <a:r>
              <a:rPr lang="en-US"/>
              <a:t>Meaningful Consultation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Addresses…</a:t>
            </a:r>
            <a:endParaRPr/>
          </a:p>
        </p:txBody>
      </p:sp>
      <p:sp>
        <p:nvSpPr>
          <p:cNvPr id="628" name="Google Shape;628;g293059acd79_1_25"/>
          <p:cNvSpPr txBox="1">
            <a:spLocks noGrp="1"/>
          </p:cNvSpPr>
          <p:nvPr>
            <p:ph type="body" idx="1"/>
          </p:nvPr>
        </p:nvSpPr>
        <p:spPr>
          <a:xfrm>
            <a:off x="628650" y="1463040"/>
            <a:ext cx="7886700" cy="4640700"/>
          </a:xfrm>
          <a:prstGeom prst="rect">
            <a:avLst/>
          </a:prstGeom>
          <a:noFill/>
          <a:ln>
            <a:noFill/>
          </a:ln>
        </p:spPr>
        <p:txBody>
          <a:bodyPr spcFirstLastPara="1" wrap="square" lIns="0" tIns="0" rIns="0" bIns="45700" anchor="t" anchorCtr="0">
            <a:normAutofit fontScale="25000" lnSpcReduction="20000"/>
          </a:bodyPr>
          <a:lstStyle/>
          <a:p>
            <a:pPr marL="457200" lvl="0" indent="-342900" algn="l" rtl="0">
              <a:lnSpc>
                <a:spcPct val="150000"/>
              </a:lnSpc>
              <a:spcBef>
                <a:spcPts val="0"/>
              </a:spcBef>
              <a:spcAft>
                <a:spcPts val="0"/>
              </a:spcAft>
              <a:buSzPct val="100000"/>
              <a:buAutoNum type="arabicPeriod"/>
            </a:pPr>
            <a:r>
              <a:rPr lang="en-US" sz="7200" dirty="0"/>
              <a:t>If the NPS wishes to </a:t>
            </a:r>
            <a:r>
              <a:rPr lang="en-US" sz="7200" b="1" dirty="0"/>
              <a:t>participate </a:t>
            </a:r>
            <a:r>
              <a:rPr lang="en-US" sz="7200" dirty="0"/>
              <a:t>in Equitable Services &amp; for which grants</a:t>
            </a:r>
            <a:endParaRPr sz="7200" dirty="0"/>
          </a:p>
          <a:p>
            <a:pPr marL="457200" lvl="0" indent="-342900" algn="l" rtl="0">
              <a:lnSpc>
                <a:spcPct val="150000"/>
              </a:lnSpc>
              <a:spcBef>
                <a:spcPts val="0"/>
              </a:spcBef>
              <a:spcAft>
                <a:spcPts val="0"/>
              </a:spcAft>
              <a:buSzPct val="100000"/>
              <a:buAutoNum type="arabicPeriod"/>
            </a:pPr>
            <a:r>
              <a:rPr lang="en-US" sz="7200" dirty="0"/>
              <a:t>How eligible students will be </a:t>
            </a:r>
            <a:r>
              <a:rPr lang="en-US" sz="7200" b="1" dirty="0"/>
              <a:t>identified</a:t>
            </a:r>
            <a:endParaRPr sz="7200" dirty="0"/>
          </a:p>
          <a:p>
            <a:pPr marL="457200" lvl="0" indent="-342900" algn="l" rtl="0">
              <a:lnSpc>
                <a:spcPct val="150000"/>
              </a:lnSpc>
              <a:spcBef>
                <a:spcPts val="0"/>
              </a:spcBef>
              <a:spcAft>
                <a:spcPts val="0"/>
              </a:spcAft>
              <a:buSzPct val="100000"/>
              <a:buAutoNum type="arabicPeriod"/>
            </a:pPr>
            <a:r>
              <a:rPr lang="en-US" sz="7200" dirty="0"/>
              <a:t>How children’s and educators’ </a:t>
            </a:r>
            <a:r>
              <a:rPr lang="en-US" sz="7200" b="1" dirty="0"/>
              <a:t>needs</a:t>
            </a:r>
            <a:r>
              <a:rPr lang="en-US" sz="7200" dirty="0"/>
              <a:t> will be identified</a:t>
            </a:r>
            <a:endParaRPr sz="7200" dirty="0"/>
          </a:p>
          <a:p>
            <a:pPr marL="457200" lvl="0" indent="-342900" algn="l" rtl="0">
              <a:lnSpc>
                <a:spcPct val="150000"/>
              </a:lnSpc>
              <a:spcBef>
                <a:spcPts val="0"/>
              </a:spcBef>
              <a:spcAft>
                <a:spcPts val="0"/>
              </a:spcAft>
              <a:buSzPct val="100000"/>
              <a:buAutoNum type="arabicPeriod"/>
            </a:pPr>
            <a:r>
              <a:rPr lang="en-US" sz="7200" b="1" dirty="0"/>
              <a:t>Nature and details of services and resources</a:t>
            </a:r>
            <a:r>
              <a:rPr lang="en-US" sz="7200" dirty="0"/>
              <a:t> that will be provided to students attending NPS, including if the services will be provided by the LEA or contracted provider</a:t>
            </a:r>
            <a:endParaRPr sz="7200" dirty="0"/>
          </a:p>
          <a:p>
            <a:pPr marL="457200" lvl="0" indent="-342900" algn="l" rtl="0">
              <a:lnSpc>
                <a:spcPct val="150000"/>
              </a:lnSpc>
              <a:spcBef>
                <a:spcPts val="0"/>
              </a:spcBef>
              <a:spcAft>
                <a:spcPts val="0"/>
              </a:spcAft>
              <a:buSzPct val="100000"/>
              <a:buAutoNum type="arabicPeriod"/>
            </a:pPr>
            <a:r>
              <a:rPr lang="en-US" sz="7200" b="1" dirty="0"/>
              <a:t>How and When LEA will make decisions</a:t>
            </a:r>
            <a:r>
              <a:rPr lang="en-US" sz="7200" dirty="0"/>
              <a:t> related to Equitable Services and how the academic impact of services will be evaluated</a:t>
            </a:r>
            <a:endParaRPr sz="7200" dirty="0"/>
          </a:p>
          <a:p>
            <a:pPr marL="457200" lvl="0" indent="-342900" algn="l" rtl="0">
              <a:lnSpc>
                <a:spcPct val="150000"/>
              </a:lnSpc>
              <a:spcBef>
                <a:spcPts val="0"/>
              </a:spcBef>
              <a:spcAft>
                <a:spcPts val="0"/>
              </a:spcAft>
              <a:buSzPct val="100000"/>
              <a:buAutoNum type="arabicPeriod"/>
            </a:pPr>
            <a:r>
              <a:rPr lang="en-US" sz="7200" dirty="0"/>
              <a:t>If NPS will </a:t>
            </a:r>
            <a:r>
              <a:rPr lang="en-US" sz="7200" b="1" dirty="0"/>
              <a:t>pool the funds</a:t>
            </a:r>
            <a:r>
              <a:rPr lang="en-US" sz="7200" dirty="0"/>
              <a:t> </a:t>
            </a:r>
            <a:endParaRPr sz="7200" dirty="0"/>
          </a:p>
          <a:p>
            <a:pPr marL="457200" lvl="0" indent="-342900" algn="l" rtl="0">
              <a:lnSpc>
                <a:spcPct val="150000"/>
              </a:lnSpc>
              <a:spcBef>
                <a:spcPts val="0"/>
              </a:spcBef>
              <a:spcAft>
                <a:spcPts val="0"/>
              </a:spcAft>
              <a:buSzPct val="100000"/>
              <a:buAutoNum type="arabicPeriod"/>
            </a:pPr>
            <a:r>
              <a:rPr lang="en-US" sz="7200" dirty="0"/>
              <a:t>What </a:t>
            </a:r>
            <a:r>
              <a:rPr lang="en-US" sz="72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direct or indirect administrative costs</a:t>
            </a:r>
            <a:r>
              <a:rPr lang="en-US" sz="7200" dirty="0"/>
              <a:t> will be covered with Federal Funds</a:t>
            </a:r>
            <a:endParaRPr sz="7200" dirty="0"/>
          </a:p>
          <a:p>
            <a:pPr marL="457200" lvl="0" indent="-342900" algn="l" rtl="0">
              <a:lnSpc>
                <a:spcPct val="150000"/>
              </a:lnSpc>
              <a:spcBef>
                <a:spcPts val="0"/>
              </a:spcBef>
              <a:spcAft>
                <a:spcPts val="0"/>
              </a:spcAft>
              <a:buSzPct val="100000"/>
              <a:buAutoNum type="arabicPeriod"/>
            </a:pPr>
            <a:r>
              <a:rPr lang="en-US" sz="7200" b="1" dirty="0"/>
              <a:t>Family Engagement Activities</a:t>
            </a:r>
            <a:r>
              <a:rPr lang="en-US" sz="7200" dirty="0"/>
              <a:t> (for Title IA, if total LEA allocation is at least $500,000)</a:t>
            </a:r>
            <a:endParaRPr sz="7200" dirty="0"/>
          </a:p>
          <a:p>
            <a:pPr marL="457200" lvl="0" indent="-342900" algn="l" rtl="0">
              <a:lnSpc>
                <a:spcPct val="150000"/>
              </a:lnSpc>
              <a:spcBef>
                <a:spcPts val="0"/>
              </a:spcBef>
              <a:spcAft>
                <a:spcPts val="0"/>
              </a:spcAft>
              <a:buSzPct val="100000"/>
              <a:buAutoNum type="arabicPeriod"/>
            </a:pPr>
            <a:r>
              <a:rPr lang="en-US" sz="7200" dirty="0"/>
              <a:t>Address </a:t>
            </a:r>
            <a:r>
              <a:rPr lang="en-US" sz="7200" b="1" dirty="0"/>
              <a:t>concerns</a:t>
            </a:r>
            <a:r>
              <a:rPr lang="en-US" sz="7200" dirty="0"/>
              <a:t> of any party</a:t>
            </a:r>
            <a:endParaRPr sz="7200" dirty="0"/>
          </a:p>
          <a:p>
            <a:pPr marL="0" lvl="0" indent="0" algn="l" rtl="0">
              <a:lnSpc>
                <a:spcPct val="90000"/>
              </a:lnSpc>
              <a:spcBef>
                <a:spcPts val="0"/>
              </a:spcBef>
              <a:spcAft>
                <a:spcPts val="0"/>
              </a:spcAft>
              <a:buSzPts val="2400"/>
              <a:buNone/>
            </a:pPr>
            <a:endParaRPr dirty="0"/>
          </a:p>
          <a:p>
            <a:pPr marL="0" lvl="0" indent="0" algn="l" rtl="0">
              <a:lnSpc>
                <a:spcPct val="90000"/>
              </a:lnSpc>
              <a:spcBef>
                <a:spcPts val="0"/>
              </a:spcBef>
              <a:spcAft>
                <a:spcPts val="0"/>
              </a:spcAft>
              <a:buSzPts val="2400"/>
              <a:buNone/>
            </a:pPr>
            <a:endParaRPr dirty="0"/>
          </a:p>
          <a:p>
            <a:pPr marL="0" lvl="0" indent="0" algn="l" rtl="0">
              <a:lnSpc>
                <a:spcPct val="90000"/>
              </a:lnSpc>
              <a:spcBef>
                <a:spcPts val="0"/>
              </a:spcBef>
              <a:spcAft>
                <a:spcPts val="0"/>
              </a:spcAft>
              <a:buSzPts val="2400"/>
              <a:buNone/>
            </a:pPr>
            <a:endParaRPr dirty="0"/>
          </a:p>
        </p:txBody>
      </p:sp>
      <p:sp>
        <p:nvSpPr>
          <p:cNvPr id="629" name="Google Shape;629;g293059acd79_1_25"/>
          <p:cNvSpPr txBox="1">
            <a:spLocks noGrp="1"/>
          </p:cNvSpPr>
          <p:nvPr>
            <p:ph type="sldNum" idx="12"/>
          </p:nvPr>
        </p:nvSpPr>
        <p:spPr>
          <a:xfrm>
            <a:off x="223071" y="6427018"/>
            <a:ext cx="2057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9</a:t>
            </a:fld>
            <a:endParaRPr/>
          </a:p>
        </p:txBody>
      </p:sp>
      <p:sp>
        <p:nvSpPr>
          <p:cNvPr id="630" name="Google Shape;630;g293059acd79_1_25"/>
          <p:cNvSpPr txBox="1"/>
          <p:nvPr/>
        </p:nvSpPr>
        <p:spPr>
          <a:xfrm>
            <a:off x="4448950" y="5342650"/>
            <a:ext cx="3001500" cy="1398900"/>
          </a:xfrm>
          <a:prstGeom prst="rect">
            <a:avLst/>
          </a:prstGeom>
          <a:solidFill>
            <a:srgbClr val="FFC846"/>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Led by LEA; Meaningful and responsive to NPS</a:t>
            </a:r>
            <a:endParaRPr sz="2800">
              <a:solidFill>
                <a:schemeClr val="dk1"/>
              </a:solidFill>
              <a:latin typeface="Calibri"/>
              <a:ea typeface="Calibri"/>
              <a:cs typeface="Calibri"/>
              <a:sym typeface="Calibri"/>
            </a:endParaRPr>
          </a:p>
        </p:txBody>
      </p:sp>
      <p:pic>
        <p:nvPicPr>
          <p:cNvPr id="3" name="Audio 2" descr="Audio: What meaningful consultation addresses.">
            <a:hlinkClick r:id="" action="ppaction://media"/>
            <a:extLst>
              <a:ext uri="{FF2B5EF4-FFF2-40B4-BE49-F238E27FC236}">
                <a16:creationId xmlns:a16="http://schemas.microsoft.com/office/drawing/2014/main" id="{AEFC347F-EB3A-7555-1F2F-EE049EDBC7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0449"/>
    </mc:Choice>
    <mc:Fallback xmlns="">
      <p:transition spd="slow" advTm="70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1759</TotalTime>
  <Words>2057</Words>
  <Application>Microsoft Office PowerPoint</Application>
  <PresentationFormat>On-screen Show (4:3)</PresentationFormat>
  <Paragraphs>263</Paragraphs>
  <Slides>37</Slides>
  <Notes>37</Notes>
  <HiddenSlides>7</HiddenSlides>
  <MMClips>30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Maven Pro</vt:lpstr>
      <vt:lpstr>Arial</vt:lpstr>
      <vt:lpstr>Nunito</vt:lpstr>
      <vt:lpstr>Calibri</vt:lpstr>
      <vt:lpstr>Office Theme</vt:lpstr>
      <vt:lpstr>Office Theme</vt:lpstr>
      <vt:lpstr>Serving Non-Public Schools Through Federal Grants: Equitable Services</vt:lpstr>
      <vt:lpstr>Outline of Equitable Services Presentation</vt:lpstr>
      <vt:lpstr>Purpose of Federal Funded Programs  reflected in today’s discussion</vt:lpstr>
      <vt:lpstr>Equitable Services Big Ideas:   Students in Non-Public Schools drive funds too.  Receiving Equitable Services does not equate to being a “recipient of Federal financial assistance.”  Supplement, not supplant still applies, therefore equitable services cannot meet general needs of students in NPS. However, if something is required of the LEA and not of the NPS, it may be allocable to federal funds for NPS and not for the LEA.    As with LEA’s, professional development provided to NPS must be part of a sustained, comprehensive PD plan.     </vt:lpstr>
      <vt:lpstr>Equitable Services Big Ideas: (continued)    The LEA must maintain control of the funds, as well as being responsible for the design, implementation, and measuring academic impact of equitable services. (cannot only be provision of materials)  Consultation must be meaningful, timely and ongoing.  For Title IA, the funds must be proportionate to the number of eligible students attending NPS (proportionate share), and funding follows the child.  For Title VIII, allocations are based on a per-pupil basis aligned with site needs divided amongst “participating schools” with no “residency requirement” for students.   </vt:lpstr>
      <vt:lpstr>Any surprises?  </vt:lpstr>
      <vt:lpstr>The Meaningful and Ongoing Consultation Process</vt:lpstr>
      <vt:lpstr>Meaningful Consultation:  The Answer to MOST Questions related to TI and TVIII</vt:lpstr>
      <vt:lpstr>Meaningful Consultation Addresses…</vt:lpstr>
      <vt:lpstr>How has this worked for you?  </vt:lpstr>
      <vt:lpstr>Determining Proportionate Share/ Allocations for Equitable Services</vt:lpstr>
      <vt:lpstr>Title I, Part A</vt:lpstr>
      <vt:lpstr>What is Proportionate Share?</vt:lpstr>
      <vt:lpstr>Number of Eligible Students Determined </vt:lpstr>
      <vt:lpstr>Here is an example</vt:lpstr>
      <vt:lpstr>1%</vt:lpstr>
      <vt:lpstr>TRANSFER OPTIONS (Like AFUA)</vt:lpstr>
      <vt:lpstr>Consultation</vt:lpstr>
      <vt:lpstr>Any questions?  </vt:lpstr>
      <vt:lpstr>CARRY OVER</vt:lpstr>
      <vt:lpstr>Obligations of Funds</vt:lpstr>
      <vt:lpstr>Title VIII Considerations:  Title I, Part C Title II, Part A Title III, Part A Title IV, Parts A, B, and F (subpart 3)</vt:lpstr>
      <vt:lpstr>Digging into the Details of Title VIII  (by contrast to Title IA) </vt:lpstr>
      <vt:lpstr>Any questions?  </vt:lpstr>
      <vt:lpstr>Delivering Equitable Services</vt:lpstr>
      <vt:lpstr>Title I, Part A</vt:lpstr>
      <vt:lpstr>Examples of Equitable Services for Title IA</vt:lpstr>
      <vt:lpstr>And</vt:lpstr>
      <vt:lpstr>Title VIII Considerations:  Title I, Part C Title II, Part A Title III, Part A Title IV, Parts A, B, and F (subpart 3)</vt:lpstr>
      <vt:lpstr>Examples of Equitable Services by Title Grant  (under Title VIII, Part F)</vt:lpstr>
      <vt:lpstr>Examples of Equitable Services by Title Grant  (under Title VIII, Part F) CONTINUED</vt:lpstr>
      <vt:lpstr>Any ideas for others to consider?  </vt:lpstr>
      <vt:lpstr>The Formal Complaint Process</vt:lpstr>
      <vt:lpstr>Complaint Process</vt:lpstr>
      <vt:lpstr>RESOURCES</vt:lpstr>
      <vt:lpstr>How can CDE support your work with LEA’s and Equitable Services?  </vt:lpstr>
      <vt:lpstr>NPS Administrator Input  What PD/info for NPS leaders would be helpful (from CDE)?  2) Are you interested in being in a group that would meet at least annually to consider NPS needs related to Federal Grants?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Serving Non-Public Schools Through Federal Grants: Equitable Services</dc:title>
  <dc:creator>Madorin, Acacia</dc:creator>
  <cp:lastModifiedBy>Owen, Emily</cp:lastModifiedBy>
  <cp:revision>3</cp:revision>
  <dcterms:created xsi:type="dcterms:W3CDTF">2019-06-25T17:30:52Z</dcterms:created>
  <dcterms:modified xsi:type="dcterms:W3CDTF">2024-01-23T22:44:18Z</dcterms:modified>
</cp:coreProperties>
</file>