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11" r:id="rId1"/>
    <p:sldMasterId id="2147483812" r:id="rId2"/>
    <p:sldMasterId id="2147483813" r:id="rId3"/>
    <p:sldMasterId id="2147483814" r:id="rId4"/>
  </p:sldMasterIdLst>
  <p:notesMasterIdLst>
    <p:notesMasterId r:id="rId3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x="9144000" cy="5143500" type="screen16x9"/>
  <p:notesSz cx="6858000" cy="9144000"/>
  <p:embeddedFontLst>
    <p:embeddedFont>
      <p:font typeface="Roboto" panose="02000000000000000000" pitchFamily="2" charset="0"/>
      <p:regular r:id="rId38"/>
      <p:bold r:id="rId39"/>
      <p:italic r:id="rId40"/>
      <p:boldItalic r:id="rId41"/>
    </p:embeddedFont>
    <p:embeddedFont>
      <p:font typeface="Roboto Medium" panose="02000000000000000000" pitchFamily="2" charset="0"/>
      <p:regular r:id="rId42"/>
      <p:bold r:id="rId43"/>
      <p:italic r:id="rId44"/>
      <p:boldItalic r:id="rId45"/>
    </p:embeddedFont>
    <p:embeddedFont>
      <p:font typeface="Rockwell" panose="02060603020205020403" pitchFamily="18"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8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EBF2F2-37CE-462A-AA12-8A0A7FA0AD53}">
  <a:tblStyle styleId="{2BEBF2F2-37CE-462A-AA12-8A0A7FA0AD53}"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8" d="100"/>
          <a:sy n="158" d="100"/>
        </p:scale>
        <p:origin x="264"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3" name="Google Shape;13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3142f4115f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5" name="Google Shape;1435;g3142f4115f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3142f4115f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1" name="Google Shape;1441;g3142f4115fc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g3142f4115f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7" name="Google Shape;1447;g3142f4115fc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3142ae32417_7_7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4" name="Google Shape;1454;g3142ae32417_7_7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Nadine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3142f4115f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0" name="Google Shape;1460;g3142f4115fc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Nadine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3142ae32417_7_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6" name="Google Shape;1466;g3142ae32417_7_7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Nadine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g3142f4115f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2" name="Google Shape;1472;g3142f4115fc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Nadine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3142ae32417_7_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8" name="Google Shape;1478;g3142ae32417_7_7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Nadine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3142ae32417_7_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4" name="Google Shape;1484;g3142ae32417_7_7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Nadine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3142ae32417_7_7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0" name="Google Shape;1490;g3142ae32417_7_7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Nadine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271fd490ee5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271fd490ee5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3142ae32417_7_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7" name="Google Shape;1497;g3142ae32417_7_7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3142ae32417_7_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3" name="Google Shape;1503;g3142ae32417_7_7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g3142f4115fc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9" name="Google Shape;1509;g3142f4115fc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3142f4115f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5" name="Google Shape;1515;g3142f4115fc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g3142ae32417_7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2" name="Google Shape;1522;g3142ae32417_7_7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3142ae32417_7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9" name="Google Shape;1529;g3142ae32417_7_7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3142ae32417_7_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6" name="Google Shape;1536;g3142ae32417_7_7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3142ae32417_7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3" name="Google Shape;1543;g3142ae32417_7_7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3142f4115f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0" name="Google Shape;1550;g3142f4115fc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g3142f4115fc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6" name="Google Shape;1556;g3142f4115fc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2f6705eeb3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4" name="Google Shape;1394;g2f6705eeb30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272f327b6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272f327b6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272f327b63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7" name="Google Shape;1567;g272f327b63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g272f327b63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4" name="Google Shape;1574;g272f327b63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305adf297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305adf297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3142ae32417_7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6" name="Google Shape;1406;g3142ae32417_7_3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g3142ae32417_7_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1" name="Google Shape;1411;g3142ae32417_7_6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3142ae32417_7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7" name="Google Shape;1417;g3142ae32417_7_6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g3142ae32417_7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3" name="Google Shape;1423;g3142ae32417_7_6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3142ae32417_7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9" name="Google Shape;1429;g3142ae32417_7_7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5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4.xml"/><Relationship Id="rId4" Type="http://schemas.openxmlformats.org/officeDocument/2006/relationships/image" Target="../media/image41.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5"/>
        <p:cNvGrpSpPr/>
        <p:nvPr/>
      </p:nvGrpSpPr>
      <p:grpSpPr>
        <a:xfrm>
          <a:off x="0" y="0"/>
          <a:ext cx="0" cy="0"/>
          <a:chOff x="0" y="0"/>
          <a:chExt cx="0" cy="0"/>
        </a:xfrm>
      </p:grpSpPr>
      <p:pic>
        <p:nvPicPr>
          <p:cNvPr id="116" name="Google Shape;116;p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 name="Google Shape;117;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8" name="Google Shape;118;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9" name="Google Shape;119;p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866"/>
        <p:cNvGrpSpPr/>
        <p:nvPr/>
      </p:nvGrpSpPr>
      <p:grpSpPr>
        <a:xfrm>
          <a:off x="0" y="0"/>
          <a:ext cx="0" cy="0"/>
          <a:chOff x="0" y="0"/>
          <a:chExt cx="0" cy="0"/>
        </a:xfrm>
      </p:grpSpPr>
      <p:pic>
        <p:nvPicPr>
          <p:cNvPr id="867" name="Google Shape;867;p10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68" name="Google Shape;868;p103"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69" name="Google Shape;869;p10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70" name="Google Shape;870;p10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71" name="Google Shape;871;p10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72" name="Google Shape;872;p10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3" name="Google Shape;873;p10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74" name="Google Shape;874;p10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875"/>
        <p:cNvGrpSpPr/>
        <p:nvPr/>
      </p:nvGrpSpPr>
      <p:grpSpPr>
        <a:xfrm>
          <a:off x="0" y="0"/>
          <a:ext cx="0" cy="0"/>
          <a:chOff x="0" y="0"/>
          <a:chExt cx="0" cy="0"/>
        </a:xfrm>
      </p:grpSpPr>
      <p:pic>
        <p:nvPicPr>
          <p:cNvPr id="876" name="Google Shape;876;p104"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77" name="Google Shape;877;p10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78" name="Google Shape;878;p10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79" name="Google Shape;879;p10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80" name="Google Shape;880;p10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881"/>
        <p:cNvGrpSpPr/>
        <p:nvPr/>
      </p:nvGrpSpPr>
      <p:grpSpPr>
        <a:xfrm>
          <a:off x="0" y="0"/>
          <a:ext cx="0" cy="0"/>
          <a:chOff x="0" y="0"/>
          <a:chExt cx="0" cy="0"/>
        </a:xfrm>
      </p:grpSpPr>
      <p:pic>
        <p:nvPicPr>
          <p:cNvPr id="882" name="Google Shape;882;p105"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83" name="Google Shape;883;p10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84" name="Google Shape;884;p10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85" name="Google Shape;885;p10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86" name="Google Shape;886;p10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887"/>
        <p:cNvGrpSpPr/>
        <p:nvPr/>
      </p:nvGrpSpPr>
      <p:grpSpPr>
        <a:xfrm>
          <a:off x="0" y="0"/>
          <a:ext cx="0" cy="0"/>
          <a:chOff x="0" y="0"/>
          <a:chExt cx="0" cy="0"/>
        </a:xfrm>
      </p:grpSpPr>
      <p:pic>
        <p:nvPicPr>
          <p:cNvPr id="888" name="Google Shape;888;p106"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89" name="Google Shape;889;p10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90" name="Google Shape;890;p10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91" name="Google Shape;891;p10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92" name="Google Shape;892;p10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893"/>
        <p:cNvGrpSpPr/>
        <p:nvPr/>
      </p:nvGrpSpPr>
      <p:grpSpPr>
        <a:xfrm>
          <a:off x="0" y="0"/>
          <a:ext cx="0" cy="0"/>
          <a:chOff x="0" y="0"/>
          <a:chExt cx="0" cy="0"/>
        </a:xfrm>
      </p:grpSpPr>
      <p:pic>
        <p:nvPicPr>
          <p:cNvPr id="894" name="Google Shape;894;p107"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95" name="Google Shape;895;p10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96" name="Google Shape;896;p10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97" name="Google Shape;897;p10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98" name="Google Shape;898;p10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899"/>
        <p:cNvGrpSpPr/>
        <p:nvPr/>
      </p:nvGrpSpPr>
      <p:grpSpPr>
        <a:xfrm>
          <a:off x="0" y="0"/>
          <a:ext cx="0" cy="0"/>
          <a:chOff x="0" y="0"/>
          <a:chExt cx="0" cy="0"/>
        </a:xfrm>
      </p:grpSpPr>
      <p:pic>
        <p:nvPicPr>
          <p:cNvPr id="900" name="Google Shape;900;p108"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01" name="Google Shape;901;p10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02" name="Google Shape;902;p10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03" name="Google Shape;903;p10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04" name="Google Shape;904;p10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905"/>
        <p:cNvGrpSpPr/>
        <p:nvPr/>
      </p:nvGrpSpPr>
      <p:grpSpPr>
        <a:xfrm>
          <a:off x="0" y="0"/>
          <a:ext cx="0" cy="0"/>
          <a:chOff x="0" y="0"/>
          <a:chExt cx="0" cy="0"/>
        </a:xfrm>
      </p:grpSpPr>
      <p:pic>
        <p:nvPicPr>
          <p:cNvPr id="906" name="Google Shape;906;p109"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07" name="Google Shape;907;p10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08" name="Google Shape;908;p10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09" name="Google Shape;909;p10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10" name="Google Shape;910;p10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911"/>
        <p:cNvGrpSpPr/>
        <p:nvPr/>
      </p:nvGrpSpPr>
      <p:grpSpPr>
        <a:xfrm>
          <a:off x="0" y="0"/>
          <a:ext cx="0" cy="0"/>
          <a:chOff x="0" y="0"/>
          <a:chExt cx="0" cy="0"/>
        </a:xfrm>
      </p:grpSpPr>
      <p:pic>
        <p:nvPicPr>
          <p:cNvPr id="912" name="Google Shape;912;p110"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3" name="Google Shape;913;p11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14" name="Google Shape;914;p11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15" name="Google Shape;915;p11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16" name="Google Shape;916;p1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917"/>
        <p:cNvGrpSpPr/>
        <p:nvPr/>
      </p:nvGrpSpPr>
      <p:grpSpPr>
        <a:xfrm>
          <a:off x="0" y="0"/>
          <a:ext cx="0" cy="0"/>
          <a:chOff x="0" y="0"/>
          <a:chExt cx="0" cy="0"/>
        </a:xfrm>
      </p:grpSpPr>
      <p:pic>
        <p:nvPicPr>
          <p:cNvPr id="918" name="Google Shape;918;p111"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9" name="Google Shape;919;p11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0" name="Google Shape;920;p11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21" name="Google Shape;921;p11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22" name="Google Shape;922;p1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923"/>
        <p:cNvGrpSpPr/>
        <p:nvPr/>
      </p:nvGrpSpPr>
      <p:grpSpPr>
        <a:xfrm>
          <a:off x="0" y="0"/>
          <a:ext cx="0" cy="0"/>
          <a:chOff x="0" y="0"/>
          <a:chExt cx="0" cy="0"/>
        </a:xfrm>
      </p:grpSpPr>
      <p:sp>
        <p:nvSpPr>
          <p:cNvPr id="924" name="Google Shape;924;p112"/>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1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26" name="Google Shape;926;p11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927" name="Google Shape;927;p112"/>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928" name="Google Shape;928;p11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29" name="Google Shape;929;p112"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0"/>
        <p:cNvGrpSpPr/>
        <p:nvPr/>
      </p:nvGrpSpPr>
      <p:grpSpPr>
        <a:xfrm>
          <a:off x="0" y="0"/>
          <a:ext cx="0" cy="0"/>
          <a:chOff x="0" y="0"/>
          <a:chExt cx="0" cy="0"/>
        </a:xfrm>
      </p:grpSpPr>
      <p:pic>
        <p:nvPicPr>
          <p:cNvPr id="121" name="Google Shape;121;p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2" name="Google Shape;122;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3" name="Google Shape;123;p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4" name="Google Shape;124;p1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930"/>
        <p:cNvGrpSpPr/>
        <p:nvPr/>
      </p:nvGrpSpPr>
      <p:grpSpPr>
        <a:xfrm>
          <a:off x="0" y="0"/>
          <a:ext cx="0" cy="0"/>
          <a:chOff x="0" y="0"/>
          <a:chExt cx="0" cy="0"/>
        </a:xfrm>
      </p:grpSpPr>
      <p:sp>
        <p:nvSpPr>
          <p:cNvPr id="931" name="Google Shape;931;p113"/>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11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933" name="Google Shape;933;p11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934" name="Google Shape;934;p113"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935" name="Google Shape;935;p113"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936" name="Google Shape;936;p11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937" name="Google Shape;937;p11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938" name="Google Shape;938;p11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939" name="Google Shape;939;p113"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940" name="Google Shape;940;p1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941"/>
        <p:cNvGrpSpPr/>
        <p:nvPr/>
      </p:nvGrpSpPr>
      <p:grpSpPr>
        <a:xfrm>
          <a:off x="0" y="0"/>
          <a:ext cx="0" cy="0"/>
          <a:chOff x="0" y="0"/>
          <a:chExt cx="0" cy="0"/>
        </a:xfrm>
      </p:grpSpPr>
      <p:sp>
        <p:nvSpPr>
          <p:cNvPr id="942" name="Google Shape;942;p1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43" name="Google Shape;943;p11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944" name="Google Shape;944;p114"/>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945" name="Google Shape;945;p114"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946" name="Google Shape;946;p114"/>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947" name="Google Shape;947;p114"/>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948" name="Google Shape;948;p114"/>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949" name="Google Shape;949;p114"/>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950" name="Google Shape;950;p114"/>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951" name="Google Shape;951;p114"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952" name="Google Shape;952;p114"/>
          <p:cNvGrpSpPr/>
          <p:nvPr/>
        </p:nvGrpSpPr>
        <p:grpSpPr>
          <a:xfrm>
            <a:off x="311700" y="3548650"/>
            <a:ext cx="8363900" cy="646200"/>
            <a:chOff x="375100" y="3396250"/>
            <a:chExt cx="8363900" cy="646200"/>
          </a:xfrm>
        </p:grpSpPr>
        <p:sp>
          <p:nvSpPr>
            <p:cNvPr id="953" name="Google Shape;953;p114"/>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114"/>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114"/>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114"/>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114"/>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958" name="Google Shape;958;p114"/>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959" name="Google Shape;959;p114"/>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960" name="Google Shape;960;p114"/>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961" name="Google Shape;961;p114"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62" name="Google Shape;962;p114"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63" name="Google Shape;963;p114"/>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964" name="Google Shape;964;p114"/>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965" name="Google Shape;965;p114"/>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966" name="Google Shape;966;p114"/>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967" name="Google Shape;967;p114"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968" name="Google Shape;968;p11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9" name="Google Shape;969;p11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970"/>
        <p:cNvGrpSpPr/>
        <p:nvPr/>
      </p:nvGrpSpPr>
      <p:grpSpPr>
        <a:xfrm>
          <a:off x="0" y="0"/>
          <a:ext cx="0" cy="0"/>
          <a:chOff x="0" y="0"/>
          <a:chExt cx="0" cy="0"/>
        </a:xfrm>
      </p:grpSpPr>
      <p:pic>
        <p:nvPicPr>
          <p:cNvPr id="971" name="Google Shape;971;p11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972" name="Google Shape;972;p11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973" name="Google Shape;973;p11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74" name="Google Shape;974;p11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75" name="Google Shape;975;p1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976"/>
        <p:cNvGrpSpPr/>
        <p:nvPr/>
      </p:nvGrpSpPr>
      <p:grpSpPr>
        <a:xfrm>
          <a:off x="0" y="0"/>
          <a:ext cx="0" cy="0"/>
          <a:chOff x="0" y="0"/>
          <a:chExt cx="0" cy="0"/>
        </a:xfrm>
      </p:grpSpPr>
      <p:pic>
        <p:nvPicPr>
          <p:cNvPr id="977" name="Google Shape;977;p116"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78" name="Google Shape;978;p116"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79" name="Google Shape;979;p116"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80" name="Google Shape;980;p116"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81" name="Google Shape;981;p116"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82" name="Google Shape;982;p116"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83" name="Google Shape;983;p116"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84" name="Google Shape;984;p116"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985" name="Google Shape;985;p1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986"/>
        <p:cNvGrpSpPr/>
        <p:nvPr/>
      </p:nvGrpSpPr>
      <p:grpSpPr>
        <a:xfrm>
          <a:off x="0" y="0"/>
          <a:ext cx="0" cy="0"/>
          <a:chOff x="0" y="0"/>
          <a:chExt cx="0" cy="0"/>
        </a:xfrm>
      </p:grpSpPr>
      <p:pic>
        <p:nvPicPr>
          <p:cNvPr id="987" name="Google Shape;987;p117"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88" name="Google Shape;988;p117"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89" name="Google Shape;989;p117"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90" name="Google Shape;990;p117"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91" name="Google Shape;991;p117"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92" name="Google Shape;992;p117"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93" name="Google Shape;993;p117"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94" name="Google Shape;994;p117"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995" name="Google Shape;995;p1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996"/>
        <p:cNvGrpSpPr/>
        <p:nvPr/>
      </p:nvGrpSpPr>
      <p:grpSpPr>
        <a:xfrm>
          <a:off x="0" y="0"/>
          <a:ext cx="0" cy="0"/>
          <a:chOff x="0" y="0"/>
          <a:chExt cx="0" cy="0"/>
        </a:xfrm>
      </p:grpSpPr>
      <p:pic>
        <p:nvPicPr>
          <p:cNvPr id="997" name="Google Shape;997;p118"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98" name="Google Shape;998;p118"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99" name="Google Shape;999;p118"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1000" name="Google Shape;1000;p1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01"/>
        <p:cNvGrpSpPr/>
        <p:nvPr/>
      </p:nvGrpSpPr>
      <p:grpSpPr>
        <a:xfrm>
          <a:off x="0" y="0"/>
          <a:ext cx="0" cy="0"/>
          <a:chOff x="0" y="0"/>
          <a:chExt cx="0" cy="0"/>
        </a:xfrm>
      </p:grpSpPr>
      <p:sp>
        <p:nvSpPr>
          <p:cNvPr id="1002" name="Google Shape;1002;p1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03" name="Google Shape;1003;p11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04" name="Google Shape;1004;p11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05" name="Google Shape;1005;p1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6"/>
        <p:cNvGrpSpPr/>
        <p:nvPr/>
      </p:nvGrpSpPr>
      <p:grpSpPr>
        <a:xfrm>
          <a:off x="0" y="0"/>
          <a:ext cx="0" cy="0"/>
          <a:chOff x="0" y="0"/>
          <a:chExt cx="0" cy="0"/>
        </a:xfrm>
      </p:grpSpPr>
      <p:sp>
        <p:nvSpPr>
          <p:cNvPr id="1007" name="Google Shape;1007;p1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08" name="Google Shape;1008;p1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09"/>
        <p:cNvGrpSpPr/>
        <p:nvPr/>
      </p:nvGrpSpPr>
      <p:grpSpPr>
        <a:xfrm>
          <a:off x="0" y="0"/>
          <a:ext cx="0" cy="0"/>
          <a:chOff x="0" y="0"/>
          <a:chExt cx="0" cy="0"/>
        </a:xfrm>
      </p:grpSpPr>
      <p:sp>
        <p:nvSpPr>
          <p:cNvPr id="1010" name="Google Shape;1010;p12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011" name="Google Shape;1011;p12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2" name="Google Shape;1012;p1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13"/>
        <p:cNvGrpSpPr/>
        <p:nvPr/>
      </p:nvGrpSpPr>
      <p:grpSpPr>
        <a:xfrm>
          <a:off x="0" y="0"/>
          <a:ext cx="0" cy="0"/>
          <a:chOff x="0" y="0"/>
          <a:chExt cx="0" cy="0"/>
        </a:xfrm>
      </p:grpSpPr>
      <p:sp>
        <p:nvSpPr>
          <p:cNvPr id="1014" name="Google Shape;1014;p12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015" name="Google Shape;1015;p1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5"/>
        <p:cNvGrpSpPr/>
        <p:nvPr/>
      </p:nvGrpSpPr>
      <p:grpSpPr>
        <a:xfrm>
          <a:off x="0" y="0"/>
          <a:ext cx="0" cy="0"/>
          <a:chOff x="0" y="0"/>
          <a:chExt cx="0" cy="0"/>
        </a:xfrm>
      </p:grpSpPr>
      <p:pic>
        <p:nvPicPr>
          <p:cNvPr id="126" name="Google Shape;126;p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 name="Google Shape;127;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8" name="Google Shape;128;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9" name="Google Shape;129;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16"/>
        <p:cNvGrpSpPr/>
        <p:nvPr/>
      </p:nvGrpSpPr>
      <p:grpSpPr>
        <a:xfrm>
          <a:off x="0" y="0"/>
          <a:ext cx="0" cy="0"/>
          <a:chOff x="0" y="0"/>
          <a:chExt cx="0" cy="0"/>
        </a:xfrm>
      </p:grpSpPr>
      <p:sp>
        <p:nvSpPr>
          <p:cNvPr id="1017" name="Google Shape;1017;p12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p12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19" name="Google Shape;1019;p12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20" name="Google Shape;1020;p12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21" name="Google Shape;1021;p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22"/>
        <p:cNvGrpSpPr/>
        <p:nvPr/>
      </p:nvGrpSpPr>
      <p:grpSpPr>
        <a:xfrm>
          <a:off x="0" y="0"/>
          <a:ext cx="0" cy="0"/>
          <a:chOff x="0" y="0"/>
          <a:chExt cx="0" cy="0"/>
        </a:xfrm>
      </p:grpSpPr>
      <p:sp>
        <p:nvSpPr>
          <p:cNvPr id="1023" name="Google Shape;1023;p12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024" name="Google Shape;1024;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25"/>
        <p:cNvGrpSpPr/>
        <p:nvPr/>
      </p:nvGrpSpPr>
      <p:grpSpPr>
        <a:xfrm>
          <a:off x="0" y="0"/>
          <a:ext cx="0" cy="0"/>
          <a:chOff x="0" y="0"/>
          <a:chExt cx="0" cy="0"/>
        </a:xfrm>
      </p:grpSpPr>
      <p:sp>
        <p:nvSpPr>
          <p:cNvPr id="1026" name="Google Shape;1026;p12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27" name="Google Shape;1027;p12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028" name="Google Shape;1028;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029"/>
        <p:cNvGrpSpPr/>
        <p:nvPr/>
      </p:nvGrpSpPr>
      <p:grpSpPr>
        <a:xfrm>
          <a:off x="0" y="0"/>
          <a:ext cx="0" cy="0"/>
          <a:chOff x="0" y="0"/>
          <a:chExt cx="0" cy="0"/>
        </a:xfrm>
      </p:grpSpPr>
      <p:sp>
        <p:nvSpPr>
          <p:cNvPr id="1030" name="Google Shape;1030;p1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31" name="Google Shape;1031;p126"/>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32" name="Google Shape;1032;p12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33" name="Google Shape;1033;p12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034" name="Google Shape;1034;p126"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1035" name="Google Shape;1035;p12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036" name="Google Shape;1036;p12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037" name="Google Shape;1037;p12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038" name="Google Shape;1038;p12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039" name="Google Shape;1039;p12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040" name="Google Shape;1040;p126"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1041" name="Google Shape;1041;p126"/>
          <p:cNvGrpSpPr/>
          <p:nvPr/>
        </p:nvGrpSpPr>
        <p:grpSpPr>
          <a:xfrm>
            <a:off x="311700" y="3548650"/>
            <a:ext cx="8363900" cy="646200"/>
            <a:chOff x="375100" y="3396250"/>
            <a:chExt cx="8363900" cy="646200"/>
          </a:xfrm>
        </p:grpSpPr>
        <p:sp>
          <p:nvSpPr>
            <p:cNvPr id="1042" name="Google Shape;1042;p126"/>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p126"/>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p126"/>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126"/>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p12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047" name="Google Shape;1047;p12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048" name="Google Shape;1048;p12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049" name="Google Shape;1049;p12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050" name="Google Shape;1050;p126"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051" name="Google Shape;1051;p126"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052" name="Google Shape;1052;p126"/>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1053" name="Google Shape;1053;p126"/>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1054" name="Google Shape;1054;p12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1055" name="Google Shape;1055;p12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056" name="Google Shape;1056;p126"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1057" name="Google Shape;1057;p12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58" name="Google Shape;1058;p12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063"/>
        <p:cNvGrpSpPr/>
        <p:nvPr/>
      </p:nvGrpSpPr>
      <p:grpSpPr>
        <a:xfrm>
          <a:off x="0" y="0"/>
          <a:ext cx="0" cy="0"/>
          <a:chOff x="0" y="0"/>
          <a:chExt cx="0" cy="0"/>
        </a:xfrm>
      </p:grpSpPr>
      <p:sp>
        <p:nvSpPr>
          <p:cNvPr id="1064" name="Google Shape;1064;p128"/>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1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66" name="Google Shape;1066;p128"/>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067" name="Google Shape;1067;p128"/>
          <p:cNvPicPr preferRelativeResize="0"/>
          <p:nvPr/>
        </p:nvPicPr>
        <p:blipFill rotWithShape="1">
          <a:blip r:embed="rId3">
            <a:alphaModFix/>
          </a:blip>
          <a:srcRect/>
          <a:stretch/>
        </p:blipFill>
        <p:spPr>
          <a:xfrm>
            <a:off x="2299325" y="703400"/>
            <a:ext cx="1456100" cy="919150"/>
          </a:xfrm>
          <a:prstGeom prst="rect">
            <a:avLst/>
          </a:prstGeom>
          <a:noFill/>
          <a:ln>
            <a:noFill/>
          </a:ln>
        </p:spPr>
      </p:pic>
      <p:sp>
        <p:nvSpPr>
          <p:cNvPr id="1068" name="Google Shape;1068;p128"/>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1069" name="Google Shape;1069;p128"/>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070" name="Google Shape;1070;p128"/>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71" name="Google Shape;1071;p128"/>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72" name="Google Shape;1072;p1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1073"/>
        <p:cNvGrpSpPr/>
        <p:nvPr/>
      </p:nvGrpSpPr>
      <p:grpSpPr>
        <a:xfrm>
          <a:off x="0" y="0"/>
          <a:ext cx="0" cy="0"/>
          <a:chOff x="0" y="0"/>
          <a:chExt cx="0" cy="0"/>
        </a:xfrm>
      </p:grpSpPr>
      <p:sp>
        <p:nvSpPr>
          <p:cNvPr id="1074" name="Google Shape;1074;p1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75" name="Google Shape;1075;p12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76" name="Google Shape;1076;p129"/>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077" name="Google Shape;1077;p129"/>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078" name="Google Shape;1078;p12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79" name="Google Shape;1079;p129"/>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80" name="Google Shape;1080;p129"/>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81" name="Google Shape;1081;p1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82" name="Google Shape;1082;p12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083"/>
        <p:cNvGrpSpPr/>
        <p:nvPr/>
      </p:nvGrpSpPr>
      <p:grpSpPr>
        <a:xfrm>
          <a:off x="0" y="0"/>
          <a:ext cx="0" cy="0"/>
          <a:chOff x="0" y="0"/>
          <a:chExt cx="0" cy="0"/>
        </a:xfrm>
      </p:grpSpPr>
      <p:pic>
        <p:nvPicPr>
          <p:cNvPr id="1084" name="Google Shape;1084;p13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85" name="Google Shape;1085;p13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86" name="Google Shape;1086;p13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87" name="Google Shape;1087;p13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088"/>
        <p:cNvGrpSpPr/>
        <p:nvPr/>
      </p:nvGrpSpPr>
      <p:grpSpPr>
        <a:xfrm>
          <a:off x="0" y="0"/>
          <a:ext cx="0" cy="0"/>
          <a:chOff x="0" y="0"/>
          <a:chExt cx="0" cy="0"/>
        </a:xfrm>
      </p:grpSpPr>
      <p:sp>
        <p:nvSpPr>
          <p:cNvPr id="1089" name="Google Shape;1089;p1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90" name="Google Shape;1090;p13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91" name="Google Shape;1091;p13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1092" name="Google Shape;1092;p131"/>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1093" name="Google Shape;1093;p131"/>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1094" name="Google Shape;1094;p131"/>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095" name="Google Shape;1095;p13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96" name="Google Shape;1096;p13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97" name="Google Shape;1097;p13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098" name="Google Shape;1098;p131"/>
          <p:cNvPicPr preferRelativeResize="0"/>
          <p:nvPr/>
        </p:nvPicPr>
        <p:blipFill rotWithShape="1">
          <a:blip r:embed="rId4">
            <a:alphaModFix/>
          </a:blip>
          <a:srcRect/>
          <a:stretch/>
        </p:blipFill>
        <p:spPr>
          <a:xfrm>
            <a:off x="6109200" y="616825"/>
            <a:ext cx="3034799" cy="3034799"/>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099"/>
        <p:cNvGrpSpPr/>
        <p:nvPr/>
      </p:nvGrpSpPr>
      <p:grpSpPr>
        <a:xfrm>
          <a:off x="0" y="0"/>
          <a:ext cx="0" cy="0"/>
          <a:chOff x="0" y="0"/>
          <a:chExt cx="0" cy="0"/>
        </a:xfrm>
      </p:grpSpPr>
      <p:pic>
        <p:nvPicPr>
          <p:cNvPr id="1100" name="Google Shape;1100;p13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01" name="Google Shape;1101;p13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02" name="Google Shape;1102;p13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03" name="Google Shape;1103;p13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04"/>
        <p:cNvGrpSpPr/>
        <p:nvPr/>
      </p:nvGrpSpPr>
      <p:grpSpPr>
        <a:xfrm>
          <a:off x="0" y="0"/>
          <a:ext cx="0" cy="0"/>
          <a:chOff x="0" y="0"/>
          <a:chExt cx="0" cy="0"/>
        </a:xfrm>
      </p:grpSpPr>
      <p:sp>
        <p:nvSpPr>
          <p:cNvPr id="1105" name="Google Shape;1105;p1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0"/>
        <p:cNvGrpSpPr/>
        <p:nvPr/>
      </p:nvGrpSpPr>
      <p:grpSpPr>
        <a:xfrm>
          <a:off x="0" y="0"/>
          <a:ext cx="0" cy="0"/>
          <a:chOff x="0" y="0"/>
          <a:chExt cx="0" cy="0"/>
        </a:xfrm>
      </p:grpSpPr>
      <p:pic>
        <p:nvPicPr>
          <p:cNvPr id="131" name="Google Shape;131;p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2" name="Google Shape;132;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3" name="Google Shape;133;p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4" name="Google Shape;134;p1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1106"/>
        <p:cNvGrpSpPr/>
        <p:nvPr/>
      </p:nvGrpSpPr>
      <p:grpSpPr>
        <a:xfrm>
          <a:off x="0" y="0"/>
          <a:ext cx="0" cy="0"/>
          <a:chOff x="0" y="0"/>
          <a:chExt cx="0" cy="0"/>
        </a:xfrm>
      </p:grpSpPr>
      <p:sp>
        <p:nvSpPr>
          <p:cNvPr id="1107" name="Google Shape;1107;p1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08" name="Google Shape;1108;p13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09" name="Google Shape;1109;p1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1110" name="Google Shape;1110;p134"/>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111" name="Google Shape;1111;p13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12" name="Google Shape;1112;p13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1113"/>
        <p:cNvGrpSpPr/>
        <p:nvPr/>
      </p:nvGrpSpPr>
      <p:grpSpPr>
        <a:xfrm>
          <a:off x="0" y="0"/>
          <a:ext cx="0" cy="0"/>
          <a:chOff x="0" y="0"/>
          <a:chExt cx="0" cy="0"/>
        </a:xfrm>
      </p:grpSpPr>
      <p:sp>
        <p:nvSpPr>
          <p:cNvPr id="1114" name="Google Shape;1114;p1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15" name="Google Shape;1115;p13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16" name="Google Shape;1116;p1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117" name="Google Shape;1117;p13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1118" name="Google Shape;1118;p135"/>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119" name="Google Shape;1119;p135"/>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1120" name="Google Shape;1120;p135"/>
          <p:cNvGrpSpPr/>
          <p:nvPr/>
        </p:nvGrpSpPr>
        <p:grpSpPr>
          <a:xfrm>
            <a:off x="308400" y="1062325"/>
            <a:ext cx="1006800" cy="1003500"/>
            <a:chOff x="308400" y="1076275"/>
            <a:chExt cx="1006800" cy="1003500"/>
          </a:xfrm>
        </p:grpSpPr>
        <p:sp>
          <p:nvSpPr>
            <p:cNvPr id="1121" name="Google Shape;1121;p135"/>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2" name="Google Shape;1122;p13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123" name="Google Shape;1123;p135"/>
          <p:cNvGrpSpPr/>
          <p:nvPr/>
        </p:nvGrpSpPr>
        <p:grpSpPr>
          <a:xfrm>
            <a:off x="308400" y="2150613"/>
            <a:ext cx="1006800" cy="1003500"/>
            <a:chOff x="308400" y="2218825"/>
            <a:chExt cx="1006800" cy="1003500"/>
          </a:xfrm>
        </p:grpSpPr>
        <p:sp>
          <p:nvSpPr>
            <p:cNvPr id="1124" name="Google Shape;1124;p135"/>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p13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1126" name="Google Shape;1126;p135"/>
          <p:cNvGrpSpPr/>
          <p:nvPr/>
        </p:nvGrpSpPr>
        <p:grpSpPr>
          <a:xfrm>
            <a:off x="308400" y="3238900"/>
            <a:ext cx="1006800" cy="1003500"/>
            <a:chOff x="308400" y="1076275"/>
            <a:chExt cx="1006800" cy="1003500"/>
          </a:xfrm>
        </p:grpSpPr>
        <p:sp>
          <p:nvSpPr>
            <p:cNvPr id="1127" name="Google Shape;1127;p135"/>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8" name="Google Shape;1128;p13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129" name="Google Shape;1129;p13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130" name="Google Shape;1130;p135"/>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131" name="Google Shape;1131;p135"/>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132" name="Google Shape;1132;p13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33" name="Google Shape;1133;p135"/>
          <p:cNvPicPr preferRelativeResize="0"/>
          <p:nvPr/>
        </p:nvPicPr>
        <p:blipFill rotWithShape="1">
          <a:blip r:embed="rId4">
            <a:alphaModFix/>
          </a:blip>
          <a:srcRect/>
          <a:stretch/>
        </p:blipFill>
        <p:spPr>
          <a:xfrm>
            <a:off x="8002150" y="4594525"/>
            <a:ext cx="924425" cy="403399"/>
          </a:xfrm>
          <a:prstGeom prst="rect">
            <a:avLst/>
          </a:prstGeom>
          <a:noFill/>
          <a:ln>
            <a:noFill/>
          </a:ln>
        </p:spPr>
      </p:pic>
      <p:sp>
        <p:nvSpPr>
          <p:cNvPr id="1134" name="Google Shape;1134;p13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1135"/>
        <p:cNvGrpSpPr/>
        <p:nvPr/>
      </p:nvGrpSpPr>
      <p:grpSpPr>
        <a:xfrm>
          <a:off x="0" y="0"/>
          <a:ext cx="0" cy="0"/>
          <a:chOff x="0" y="0"/>
          <a:chExt cx="0" cy="0"/>
        </a:xfrm>
      </p:grpSpPr>
      <p:sp>
        <p:nvSpPr>
          <p:cNvPr id="1136" name="Google Shape;1136;p1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37" name="Google Shape;1137;p13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38" name="Google Shape;1138;p13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sp>
        <p:nvSpPr>
          <p:cNvPr id="1139" name="Google Shape;1139;p13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40" name="Google Shape;1140;p136"/>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1141" name="Google Shape;1141;p136"/>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1142" name="Google Shape;1142;p13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143" name="Google Shape;1143;p13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1144" name="Google Shape;1144;p13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145" name="Google Shape;1145;p13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146" name="Google Shape;1146;p13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147" name="Google Shape;1147;p136"/>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1148" name="Google Shape;1148;p136"/>
          <p:cNvGrpSpPr/>
          <p:nvPr/>
        </p:nvGrpSpPr>
        <p:grpSpPr>
          <a:xfrm>
            <a:off x="311700" y="3548650"/>
            <a:ext cx="8363900" cy="646200"/>
            <a:chOff x="375100" y="3396250"/>
            <a:chExt cx="8363900" cy="646200"/>
          </a:xfrm>
        </p:grpSpPr>
        <p:sp>
          <p:nvSpPr>
            <p:cNvPr id="1149" name="Google Shape;1149;p136"/>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p136"/>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1" name="Google Shape;1151;p136"/>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p136"/>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13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154" name="Google Shape;1154;p13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155" name="Google Shape;1155;p13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156" name="Google Shape;1156;p13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157" name="Google Shape;1157;p136"/>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158" name="Google Shape;1158;p136"/>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159" name="Google Shape;1159;p136"/>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1160" name="Google Shape;1160;p136"/>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1161" name="Google Shape;1161;p13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1162" name="Google Shape;1162;p13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163" name="Google Shape;1163;p136"/>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1164"/>
        <p:cNvGrpSpPr/>
        <p:nvPr/>
      </p:nvGrpSpPr>
      <p:grpSpPr>
        <a:xfrm>
          <a:off x="0" y="0"/>
          <a:ext cx="0" cy="0"/>
          <a:chOff x="0" y="0"/>
          <a:chExt cx="0" cy="0"/>
        </a:xfrm>
      </p:grpSpPr>
      <p:pic>
        <p:nvPicPr>
          <p:cNvPr id="1165" name="Google Shape;1165;p13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66" name="Google Shape;1166;p1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67" name="Google Shape;1167;p1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68" name="Google Shape;1168;p13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69" name="Google Shape;1169;p13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170"/>
        <p:cNvGrpSpPr/>
        <p:nvPr/>
      </p:nvGrpSpPr>
      <p:grpSpPr>
        <a:xfrm>
          <a:off x="0" y="0"/>
          <a:ext cx="0" cy="0"/>
          <a:chOff x="0" y="0"/>
          <a:chExt cx="0" cy="0"/>
        </a:xfrm>
      </p:grpSpPr>
      <p:pic>
        <p:nvPicPr>
          <p:cNvPr id="1171" name="Google Shape;1171;p13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2" name="Google Shape;1172;p13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73" name="Google Shape;1173;p1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74" name="Google Shape;1174;p13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75" name="Google Shape;1175;p13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76"/>
        <p:cNvGrpSpPr/>
        <p:nvPr/>
      </p:nvGrpSpPr>
      <p:grpSpPr>
        <a:xfrm>
          <a:off x="0" y="0"/>
          <a:ext cx="0" cy="0"/>
          <a:chOff x="0" y="0"/>
          <a:chExt cx="0" cy="0"/>
        </a:xfrm>
      </p:grpSpPr>
      <p:pic>
        <p:nvPicPr>
          <p:cNvPr id="1177" name="Google Shape;1177;p13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8" name="Google Shape;1178;p1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79" name="Google Shape;1179;p1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80" name="Google Shape;1180;p13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81" name="Google Shape;1181;p13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82"/>
        <p:cNvGrpSpPr/>
        <p:nvPr/>
      </p:nvGrpSpPr>
      <p:grpSpPr>
        <a:xfrm>
          <a:off x="0" y="0"/>
          <a:ext cx="0" cy="0"/>
          <a:chOff x="0" y="0"/>
          <a:chExt cx="0" cy="0"/>
        </a:xfrm>
      </p:grpSpPr>
      <p:pic>
        <p:nvPicPr>
          <p:cNvPr id="1183" name="Google Shape;1183;p14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84" name="Google Shape;1184;p1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85" name="Google Shape;1185;p14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86" name="Google Shape;1186;p14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187"/>
        <p:cNvGrpSpPr/>
        <p:nvPr/>
      </p:nvGrpSpPr>
      <p:grpSpPr>
        <a:xfrm>
          <a:off x="0" y="0"/>
          <a:ext cx="0" cy="0"/>
          <a:chOff x="0" y="0"/>
          <a:chExt cx="0" cy="0"/>
        </a:xfrm>
      </p:grpSpPr>
      <p:pic>
        <p:nvPicPr>
          <p:cNvPr id="1188" name="Google Shape;1188;p14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89" name="Google Shape;1189;p14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90" name="Google Shape;1190;p14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91" name="Google Shape;1191;p14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192"/>
        <p:cNvGrpSpPr/>
        <p:nvPr/>
      </p:nvGrpSpPr>
      <p:grpSpPr>
        <a:xfrm>
          <a:off x="0" y="0"/>
          <a:ext cx="0" cy="0"/>
          <a:chOff x="0" y="0"/>
          <a:chExt cx="0" cy="0"/>
        </a:xfrm>
      </p:grpSpPr>
      <p:pic>
        <p:nvPicPr>
          <p:cNvPr id="1193" name="Google Shape;1193;p14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94" name="Google Shape;1194;p14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95" name="Google Shape;1195;p14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96" name="Google Shape;1196;p14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97"/>
        <p:cNvGrpSpPr/>
        <p:nvPr/>
      </p:nvGrpSpPr>
      <p:grpSpPr>
        <a:xfrm>
          <a:off x="0" y="0"/>
          <a:ext cx="0" cy="0"/>
          <a:chOff x="0" y="0"/>
          <a:chExt cx="0" cy="0"/>
        </a:xfrm>
      </p:grpSpPr>
      <p:sp>
        <p:nvSpPr>
          <p:cNvPr id="1198" name="Google Shape;1198;p1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99" name="Google Shape;1199;p143"/>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143"/>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01" name="Google Shape;1201;p143"/>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202" name="Google Shape;1202;p143"/>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203" name="Google Shape;1203;p143"/>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204" name="Google Shape;1204;p143"/>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05" name="Google Shape;1205;p143"/>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06" name="Google Shape;1206;p14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07" name="Google Shape;1207;p143"/>
          <p:cNvPicPr preferRelativeResize="0"/>
          <p:nvPr/>
        </p:nvPicPr>
        <p:blipFill rotWithShape="1">
          <a:blip r:embed="rId5">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5"/>
        <p:cNvGrpSpPr/>
        <p:nvPr/>
      </p:nvGrpSpPr>
      <p:grpSpPr>
        <a:xfrm>
          <a:off x="0" y="0"/>
          <a:ext cx="0" cy="0"/>
          <a:chOff x="0" y="0"/>
          <a:chExt cx="0" cy="0"/>
        </a:xfrm>
      </p:grpSpPr>
      <p:pic>
        <p:nvPicPr>
          <p:cNvPr id="136" name="Google Shape;136;p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7" name="Google Shape;137;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8" name="Google Shape;138;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9" name="Google Shape;139;p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208"/>
        <p:cNvGrpSpPr/>
        <p:nvPr/>
      </p:nvGrpSpPr>
      <p:grpSpPr>
        <a:xfrm>
          <a:off x="0" y="0"/>
          <a:ext cx="0" cy="0"/>
          <a:chOff x="0" y="0"/>
          <a:chExt cx="0" cy="0"/>
        </a:xfrm>
      </p:grpSpPr>
      <p:pic>
        <p:nvPicPr>
          <p:cNvPr id="1209" name="Google Shape;1209;p144"/>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210" name="Google Shape;1210;p144"/>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211" name="Google Shape;1211;p14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12" name="Google Shape;1212;p14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213" name="Google Shape;1213;p14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214" name="Google Shape;1214;p144"/>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215" name="Google Shape;1215;p14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16" name="Google Shape;1216;p144"/>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217"/>
        <p:cNvGrpSpPr/>
        <p:nvPr/>
      </p:nvGrpSpPr>
      <p:grpSpPr>
        <a:xfrm>
          <a:off x="0" y="0"/>
          <a:ext cx="0" cy="0"/>
          <a:chOff x="0" y="0"/>
          <a:chExt cx="0" cy="0"/>
        </a:xfrm>
      </p:grpSpPr>
      <p:pic>
        <p:nvPicPr>
          <p:cNvPr id="1218" name="Google Shape;1218;p145"/>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219" name="Google Shape;1219;p145"/>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220" name="Google Shape;1220;p14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21" name="Google Shape;1221;p14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222" name="Google Shape;1222;p14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223" name="Google Shape;1223;p14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24" name="Google Shape;1224;p14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225"/>
        <p:cNvGrpSpPr/>
        <p:nvPr/>
      </p:nvGrpSpPr>
      <p:grpSpPr>
        <a:xfrm>
          <a:off x="0" y="0"/>
          <a:ext cx="0" cy="0"/>
          <a:chOff x="0" y="0"/>
          <a:chExt cx="0" cy="0"/>
        </a:xfrm>
      </p:grpSpPr>
      <p:pic>
        <p:nvPicPr>
          <p:cNvPr id="1226" name="Google Shape;1226;p14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27" name="Google Shape;1227;p14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228" name="Google Shape;1228;p14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29" name="Google Shape;1229;p14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230"/>
        <p:cNvGrpSpPr/>
        <p:nvPr/>
      </p:nvGrpSpPr>
      <p:grpSpPr>
        <a:xfrm>
          <a:off x="0" y="0"/>
          <a:ext cx="0" cy="0"/>
          <a:chOff x="0" y="0"/>
          <a:chExt cx="0" cy="0"/>
        </a:xfrm>
      </p:grpSpPr>
      <p:pic>
        <p:nvPicPr>
          <p:cNvPr id="1231" name="Google Shape;1231;p14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32" name="Google Shape;1232;p147"/>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1233" name="Google Shape;1233;p147"/>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234" name="Google Shape;1234;p147"/>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1235" name="Google Shape;1235;p147"/>
          <p:cNvGrpSpPr/>
          <p:nvPr/>
        </p:nvGrpSpPr>
        <p:grpSpPr>
          <a:xfrm>
            <a:off x="308400" y="1062325"/>
            <a:ext cx="1006800" cy="1003500"/>
            <a:chOff x="308400" y="1076275"/>
            <a:chExt cx="1006800" cy="1003500"/>
          </a:xfrm>
        </p:grpSpPr>
        <p:sp>
          <p:nvSpPr>
            <p:cNvPr id="1236" name="Google Shape;1236;p147"/>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7" name="Google Shape;1237;p147"/>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238" name="Google Shape;1238;p147"/>
          <p:cNvGrpSpPr/>
          <p:nvPr/>
        </p:nvGrpSpPr>
        <p:grpSpPr>
          <a:xfrm>
            <a:off x="308400" y="2150613"/>
            <a:ext cx="1006800" cy="1003500"/>
            <a:chOff x="308400" y="2218825"/>
            <a:chExt cx="1006800" cy="1003500"/>
          </a:xfrm>
        </p:grpSpPr>
        <p:sp>
          <p:nvSpPr>
            <p:cNvPr id="1239" name="Google Shape;1239;p147"/>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147"/>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1241" name="Google Shape;1241;p147"/>
          <p:cNvGrpSpPr/>
          <p:nvPr/>
        </p:nvGrpSpPr>
        <p:grpSpPr>
          <a:xfrm>
            <a:off x="308400" y="3238900"/>
            <a:ext cx="1006800" cy="1003500"/>
            <a:chOff x="308400" y="1076275"/>
            <a:chExt cx="1006800" cy="1003500"/>
          </a:xfrm>
        </p:grpSpPr>
        <p:sp>
          <p:nvSpPr>
            <p:cNvPr id="1242" name="Google Shape;1242;p147"/>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p147"/>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244" name="Google Shape;1244;p147"/>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245" name="Google Shape;1245;p147"/>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246" name="Google Shape;1246;p147"/>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247" name="Google Shape;1247;p14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48" name="Google Shape;1248;p147"/>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249"/>
        <p:cNvGrpSpPr/>
        <p:nvPr/>
      </p:nvGrpSpPr>
      <p:grpSpPr>
        <a:xfrm>
          <a:off x="0" y="0"/>
          <a:ext cx="0" cy="0"/>
          <a:chOff x="0" y="0"/>
          <a:chExt cx="0" cy="0"/>
        </a:xfrm>
      </p:grpSpPr>
      <p:pic>
        <p:nvPicPr>
          <p:cNvPr id="1250" name="Google Shape;1250;p148"/>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51" name="Google Shape;1251;p14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52" name="Google Shape;1252;p148"/>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1253" name="Google Shape;1253;p148"/>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254" name="Google Shape;1254;p148"/>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255" name="Google Shape;1255;p148"/>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256" name="Google Shape;1256;p148"/>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1257" name="Google Shape;1257;p148"/>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258" name="Google Shape;1258;p148"/>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259" name="Google Shape;1259;p148"/>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260" name="Google Shape;1260;p148"/>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1261" name="Google Shape;1261;p148"/>
          <p:cNvGrpSpPr/>
          <p:nvPr/>
        </p:nvGrpSpPr>
        <p:grpSpPr>
          <a:xfrm>
            <a:off x="311700" y="3548650"/>
            <a:ext cx="8363900" cy="646200"/>
            <a:chOff x="375100" y="3396250"/>
            <a:chExt cx="8363900" cy="646200"/>
          </a:xfrm>
        </p:grpSpPr>
        <p:sp>
          <p:nvSpPr>
            <p:cNvPr id="1262" name="Google Shape;1262;p148"/>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p148"/>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p148"/>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5" name="Google Shape;1265;p148"/>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6" name="Google Shape;1266;p148"/>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267" name="Google Shape;1267;p148"/>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268" name="Google Shape;1268;p148"/>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269" name="Google Shape;1269;p148"/>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270" name="Google Shape;1270;p148"/>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271" name="Google Shape;1271;p148"/>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272" name="Google Shape;1272;p148"/>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273" name="Google Shape;1273;p148"/>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274" name="Google Shape;1274;p148"/>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275" name="Google Shape;1275;p148"/>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276" name="Google Shape;1276;p148"/>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277"/>
        <p:cNvGrpSpPr/>
        <p:nvPr/>
      </p:nvGrpSpPr>
      <p:grpSpPr>
        <a:xfrm>
          <a:off x="0" y="0"/>
          <a:ext cx="0" cy="0"/>
          <a:chOff x="0" y="0"/>
          <a:chExt cx="0" cy="0"/>
        </a:xfrm>
      </p:grpSpPr>
      <p:pic>
        <p:nvPicPr>
          <p:cNvPr id="1278" name="Google Shape;1278;p14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9" name="Google Shape;1279;p1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80" name="Google Shape;1280;p1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81" name="Google Shape;1281;p14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82" name="Google Shape;1282;p14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283"/>
        <p:cNvGrpSpPr/>
        <p:nvPr/>
      </p:nvGrpSpPr>
      <p:grpSpPr>
        <a:xfrm>
          <a:off x="0" y="0"/>
          <a:ext cx="0" cy="0"/>
          <a:chOff x="0" y="0"/>
          <a:chExt cx="0" cy="0"/>
        </a:xfrm>
      </p:grpSpPr>
      <p:pic>
        <p:nvPicPr>
          <p:cNvPr id="1284" name="Google Shape;1284;p15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85" name="Google Shape;1285;p1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86" name="Google Shape;1286;p1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87" name="Google Shape;1287;p15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88" name="Google Shape;1288;p15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289"/>
        <p:cNvGrpSpPr/>
        <p:nvPr/>
      </p:nvGrpSpPr>
      <p:grpSpPr>
        <a:xfrm>
          <a:off x="0" y="0"/>
          <a:ext cx="0" cy="0"/>
          <a:chOff x="0" y="0"/>
          <a:chExt cx="0" cy="0"/>
        </a:xfrm>
      </p:grpSpPr>
      <p:pic>
        <p:nvPicPr>
          <p:cNvPr id="1290" name="Google Shape;1290;p15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91" name="Google Shape;1291;p15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92" name="Google Shape;1292;p1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93" name="Google Shape;1293;p15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94" name="Google Shape;1294;p15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295"/>
        <p:cNvGrpSpPr/>
        <p:nvPr/>
      </p:nvGrpSpPr>
      <p:grpSpPr>
        <a:xfrm>
          <a:off x="0" y="0"/>
          <a:ext cx="0" cy="0"/>
          <a:chOff x="0" y="0"/>
          <a:chExt cx="0" cy="0"/>
        </a:xfrm>
      </p:grpSpPr>
      <p:pic>
        <p:nvPicPr>
          <p:cNvPr id="1296" name="Google Shape;1296;p15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97" name="Google Shape;1297;p15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98" name="Google Shape;1298;p1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99" name="Google Shape;1299;p15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00" name="Google Shape;1300;p15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1301"/>
        <p:cNvGrpSpPr/>
        <p:nvPr/>
      </p:nvGrpSpPr>
      <p:grpSpPr>
        <a:xfrm>
          <a:off x="0" y="0"/>
          <a:ext cx="0" cy="0"/>
          <a:chOff x="0" y="0"/>
          <a:chExt cx="0" cy="0"/>
        </a:xfrm>
      </p:grpSpPr>
      <p:pic>
        <p:nvPicPr>
          <p:cNvPr id="1302" name="Google Shape;1302;p15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03" name="Google Shape;1303;p1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304" name="Google Shape;1304;p1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05" name="Google Shape;1305;p15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06" name="Google Shape;1306;p15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0"/>
        <p:cNvGrpSpPr/>
        <p:nvPr/>
      </p:nvGrpSpPr>
      <p:grpSpPr>
        <a:xfrm>
          <a:off x="0" y="0"/>
          <a:ext cx="0" cy="0"/>
          <a:chOff x="0" y="0"/>
          <a:chExt cx="0" cy="0"/>
        </a:xfrm>
      </p:grpSpPr>
      <p:sp>
        <p:nvSpPr>
          <p:cNvPr id="141" name="Google Shape;14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2" name="Google Shape;142;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 name="Google Shape;143;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4" name="Google Shape;144;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5" name="Google Shape;145;p1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6" name="Google Shape;146;p1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7" name="Google Shape;147;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8" name="Google Shape;148;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0" name="Google Shape;150;p1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1307"/>
        <p:cNvGrpSpPr/>
        <p:nvPr/>
      </p:nvGrpSpPr>
      <p:grpSpPr>
        <a:xfrm>
          <a:off x="0" y="0"/>
          <a:ext cx="0" cy="0"/>
          <a:chOff x="0" y="0"/>
          <a:chExt cx="0" cy="0"/>
        </a:xfrm>
      </p:grpSpPr>
      <p:pic>
        <p:nvPicPr>
          <p:cNvPr id="1308" name="Google Shape;1308;p15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09" name="Google Shape;1309;p1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310" name="Google Shape;1310;p1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11" name="Google Shape;1311;p15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12" name="Google Shape;1312;p15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1313"/>
        <p:cNvGrpSpPr/>
        <p:nvPr/>
      </p:nvGrpSpPr>
      <p:grpSpPr>
        <a:xfrm>
          <a:off x="0" y="0"/>
          <a:ext cx="0" cy="0"/>
          <a:chOff x="0" y="0"/>
          <a:chExt cx="0" cy="0"/>
        </a:xfrm>
      </p:grpSpPr>
      <p:pic>
        <p:nvPicPr>
          <p:cNvPr id="1314" name="Google Shape;1314;p15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15" name="Google Shape;1315;p15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316" name="Google Shape;1316;p1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17" name="Google Shape;1317;p15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18" name="Google Shape;1318;p15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1319"/>
        <p:cNvGrpSpPr/>
        <p:nvPr/>
      </p:nvGrpSpPr>
      <p:grpSpPr>
        <a:xfrm>
          <a:off x="0" y="0"/>
          <a:ext cx="0" cy="0"/>
          <a:chOff x="0" y="0"/>
          <a:chExt cx="0" cy="0"/>
        </a:xfrm>
      </p:grpSpPr>
      <p:pic>
        <p:nvPicPr>
          <p:cNvPr id="1320" name="Google Shape;1320;p15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21" name="Google Shape;1321;p15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322" name="Google Shape;1322;p1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23" name="Google Shape;1323;p15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24" name="Google Shape;1324;p15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1325"/>
        <p:cNvGrpSpPr/>
        <p:nvPr/>
      </p:nvGrpSpPr>
      <p:grpSpPr>
        <a:xfrm>
          <a:off x="0" y="0"/>
          <a:ext cx="0" cy="0"/>
          <a:chOff x="0" y="0"/>
          <a:chExt cx="0" cy="0"/>
        </a:xfrm>
      </p:grpSpPr>
      <p:pic>
        <p:nvPicPr>
          <p:cNvPr id="1326" name="Google Shape;1326;p157"/>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327" name="Google Shape;1327;p157"/>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28" name="Google Shape;1328;p157"/>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329" name="Google Shape;1329;p157"/>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330" name="Google Shape;1330;p157"/>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331" name="Google Shape;1331;p157"/>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332" name="Google Shape;1332;p157"/>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333" name="Google Shape;1333;p157"/>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1334"/>
        <p:cNvGrpSpPr/>
        <p:nvPr/>
      </p:nvGrpSpPr>
      <p:grpSpPr>
        <a:xfrm>
          <a:off x="0" y="0"/>
          <a:ext cx="0" cy="0"/>
          <a:chOff x="0" y="0"/>
          <a:chExt cx="0" cy="0"/>
        </a:xfrm>
      </p:grpSpPr>
      <p:pic>
        <p:nvPicPr>
          <p:cNvPr id="1335" name="Google Shape;1335;p158"/>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336" name="Google Shape;1336;p158"/>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37" name="Google Shape;1337;p158"/>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338" name="Google Shape;1338;p158"/>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339" name="Google Shape;1339;p158"/>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340" name="Google Shape;1340;p158"/>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341" name="Google Shape;1341;p158"/>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342" name="Google Shape;1342;p158"/>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1343"/>
        <p:cNvGrpSpPr/>
        <p:nvPr/>
      </p:nvGrpSpPr>
      <p:grpSpPr>
        <a:xfrm>
          <a:off x="0" y="0"/>
          <a:ext cx="0" cy="0"/>
          <a:chOff x="0" y="0"/>
          <a:chExt cx="0" cy="0"/>
        </a:xfrm>
      </p:grpSpPr>
      <p:pic>
        <p:nvPicPr>
          <p:cNvPr id="1344" name="Google Shape;1344;p159"/>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345" name="Google Shape;1345;p159"/>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46" name="Google Shape;1346;p159"/>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47"/>
        <p:cNvGrpSpPr/>
        <p:nvPr/>
      </p:nvGrpSpPr>
      <p:grpSpPr>
        <a:xfrm>
          <a:off x="0" y="0"/>
          <a:ext cx="0" cy="0"/>
          <a:chOff x="0" y="0"/>
          <a:chExt cx="0" cy="0"/>
        </a:xfrm>
      </p:grpSpPr>
      <p:sp>
        <p:nvSpPr>
          <p:cNvPr id="1348" name="Google Shape;1348;p1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49" name="Google Shape;1349;p16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50" name="Google Shape;1350;p16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51" name="Google Shape;1351;p1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52"/>
        <p:cNvGrpSpPr/>
        <p:nvPr/>
      </p:nvGrpSpPr>
      <p:grpSpPr>
        <a:xfrm>
          <a:off x="0" y="0"/>
          <a:ext cx="0" cy="0"/>
          <a:chOff x="0" y="0"/>
          <a:chExt cx="0" cy="0"/>
        </a:xfrm>
      </p:grpSpPr>
      <p:sp>
        <p:nvSpPr>
          <p:cNvPr id="1353" name="Google Shape;1353;p1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54" name="Google Shape;1354;p1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55"/>
        <p:cNvGrpSpPr/>
        <p:nvPr/>
      </p:nvGrpSpPr>
      <p:grpSpPr>
        <a:xfrm>
          <a:off x="0" y="0"/>
          <a:ext cx="0" cy="0"/>
          <a:chOff x="0" y="0"/>
          <a:chExt cx="0" cy="0"/>
        </a:xfrm>
      </p:grpSpPr>
      <p:sp>
        <p:nvSpPr>
          <p:cNvPr id="1356" name="Google Shape;1356;p16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357" name="Google Shape;1357;p16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58" name="Google Shape;1358;p1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59"/>
        <p:cNvGrpSpPr/>
        <p:nvPr/>
      </p:nvGrpSpPr>
      <p:grpSpPr>
        <a:xfrm>
          <a:off x="0" y="0"/>
          <a:ext cx="0" cy="0"/>
          <a:chOff x="0" y="0"/>
          <a:chExt cx="0" cy="0"/>
        </a:xfrm>
      </p:grpSpPr>
      <p:sp>
        <p:nvSpPr>
          <p:cNvPr id="1360" name="Google Shape;1360;p16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361" name="Google Shape;1361;p1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1"/>
        <p:cNvGrpSpPr/>
        <p:nvPr/>
      </p:nvGrpSpPr>
      <p:grpSpPr>
        <a:xfrm>
          <a:off x="0" y="0"/>
          <a:ext cx="0" cy="0"/>
          <a:chOff x="0" y="0"/>
          <a:chExt cx="0" cy="0"/>
        </a:xfrm>
      </p:grpSpPr>
      <p:pic>
        <p:nvPicPr>
          <p:cNvPr id="152" name="Google Shape;152;p1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3" name="Google Shape;153;p1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4" name="Google Shape;154;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5" name="Google Shape;155;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6" name="Google Shape;156;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7" name="Google Shape;157;p1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8" name="Google Shape;158;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9" name="Google Shape;159;p1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62"/>
        <p:cNvGrpSpPr/>
        <p:nvPr/>
      </p:nvGrpSpPr>
      <p:grpSpPr>
        <a:xfrm>
          <a:off x="0" y="0"/>
          <a:ext cx="0" cy="0"/>
          <a:chOff x="0" y="0"/>
          <a:chExt cx="0" cy="0"/>
        </a:xfrm>
      </p:grpSpPr>
      <p:sp>
        <p:nvSpPr>
          <p:cNvPr id="1363" name="Google Shape;1363;p16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p16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365" name="Google Shape;1365;p16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66" name="Google Shape;1366;p16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67" name="Google Shape;1367;p1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68"/>
        <p:cNvGrpSpPr/>
        <p:nvPr/>
      </p:nvGrpSpPr>
      <p:grpSpPr>
        <a:xfrm>
          <a:off x="0" y="0"/>
          <a:ext cx="0" cy="0"/>
          <a:chOff x="0" y="0"/>
          <a:chExt cx="0" cy="0"/>
        </a:xfrm>
      </p:grpSpPr>
      <p:sp>
        <p:nvSpPr>
          <p:cNvPr id="1369" name="Google Shape;1369;p16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370" name="Google Shape;1370;p1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71"/>
        <p:cNvGrpSpPr/>
        <p:nvPr/>
      </p:nvGrpSpPr>
      <p:grpSpPr>
        <a:xfrm>
          <a:off x="0" y="0"/>
          <a:ext cx="0" cy="0"/>
          <a:chOff x="0" y="0"/>
          <a:chExt cx="0" cy="0"/>
        </a:xfrm>
      </p:grpSpPr>
      <p:sp>
        <p:nvSpPr>
          <p:cNvPr id="1372" name="Google Shape;1372;p16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373" name="Google Shape;1373;p16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374" name="Google Shape;1374;p1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75"/>
        <p:cNvGrpSpPr/>
        <p:nvPr/>
      </p:nvGrpSpPr>
      <p:grpSpPr>
        <a:xfrm>
          <a:off x="0" y="0"/>
          <a:ext cx="0" cy="0"/>
          <a:chOff x="0" y="0"/>
          <a:chExt cx="0" cy="0"/>
        </a:xfrm>
      </p:grpSpPr>
      <p:pic>
        <p:nvPicPr>
          <p:cNvPr id="1376" name="Google Shape;1376;p167"/>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377" name="Google Shape;1377;p167"/>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78" name="Google Shape;1378;p167"/>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379" name="Google Shape;1379;p167"/>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380" name="Google Shape;1380;p167"/>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0"/>
        <p:cNvGrpSpPr/>
        <p:nvPr/>
      </p:nvGrpSpPr>
      <p:grpSpPr>
        <a:xfrm>
          <a:off x="0" y="0"/>
          <a:ext cx="0" cy="0"/>
          <a:chOff x="0" y="0"/>
          <a:chExt cx="0" cy="0"/>
        </a:xfrm>
      </p:grpSpPr>
      <p:pic>
        <p:nvPicPr>
          <p:cNvPr id="161" name="Google Shape;161;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2" name="Google Shape;162;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3" name="Google Shape;163;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4" name="Google Shape;164;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6" name="Google Shape;166;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7" name="Google Shape;167;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8"/>
        <p:cNvGrpSpPr/>
        <p:nvPr/>
      </p:nvGrpSpPr>
      <p:grpSpPr>
        <a:xfrm>
          <a:off x="0" y="0"/>
          <a:ext cx="0" cy="0"/>
          <a:chOff x="0" y="0"/>
          <a:chExt cx="0" cy="0"/>
        </a:xfrm>
      </p:grpSpPr>
      <p:pic>
        <p:nvPicPr>
          <p:cNvPr id="169" name="Google Shape;169;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0" name="Google Shape;170;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1" name="Google Shape;171;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2" name="Google Shape;172;p1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3"/>
        <p:cNvGrpSpPr/>
        <p:nvPr/>
      </p:nvGrpSpPr>
      <p:grpSpPr>
        <a:xfrm>
          <a:off x="0" y="0"/>
          <a:ext cx="0" cy="0"/>
          <a:chOff x="0" y="0"/>
          <a:chExt cx="0" cy="0"/>
        </a:xfrm>
      </p:grpSpPr>
      <p:pic>
        <p:nvPicPr>
          <p:cNvPr id="174" name="Google Shape;174;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5" name="Google Shape;175;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6" name="Google Shape;176;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7" name="Google Shape;177;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8" name="Google Shape;178;p20"/>
          <p:cNvGrpSpPr/>
          <p:nvPr/>
        </p:nvGrpSpPr>
        <p:grpSpPr>
          <a:xfrm>
            <a:off x="308400" y="1062325"/>
            <a:ext cx="1006800" cy="1003500"/>
            <a:chOff x="308400" y="1076275"/>
            <a:chExt cx="1006800" cy="1003500"/>
          </a:xfrm>
        </p:grpSpPr>
        <p:sp>
          <p:nvSpPr>
            <p:cNvPr id="179" name="Google Shape;179;p20"/>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 name="Google Shape;180;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1" name="Google Shape;181;p20"/>
          <p:cNvGrpSpPr/>
          <p:nvPr/>
        </p:nvGrpSpPr>
        <p:grpSpPr>
          <a:xfrm>
            <a:off x="308400" y="2150613"/>
            <a:ext cx="1006800" cy="1003500"/>
            <a:chOff x="308400" y="2218825"/>
            <a:chExt cx="1006800" cy="1003500"/>
          </a:xfrm>
        </p:grpSpPr>
        <p:sp>
          <p:nvSpPr>
            <p:cNvPr id="182" name="Google Shape;182;p20"/>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3" name="Google Shape;183;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4" name="Google Shape;184;p20"/>
          <p:cNvGrpSpPr/>
          <p:nvPr/>
        </p:nvGrpSpPr>
        <p:grpSpPr>
          <a:xfrm>
            <a:off x="308400" y="3238900"/>
            <a:ext cx="1006800" cy="1003500"/>
            <a:chOff x="308400" y="1076275"/>
            <a:chExt cx="1006800" cy="1003500"/>
          </a:xfrm>
        </p:grpSpPr>
        <p:sp>
          <p:nvSpPr>
            <p:cNvPr id="185" name="Google Shape;185;p20"/>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6" name="Google Shape;186;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7" name="Google Shape;187;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8" name="Google Shape;188;p20"/>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89" name="Google Shape;189;p2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0" name="Google Shape;190;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1" name="Google Shape;191;p2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25" name="Google Shape;25;p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2"/>
        <p:cNvGrpSpPr/>
        <p:nvPr/>
      </p:nvGrpSpPr>
      <p:grpSpPr>
        <a:xfrm>
          <a:off x="0" y="0"/>
          <a:ext cx="0" cy="0"/>
          <a:chOff x="0" y="0"/>
          <a:chExt cx="0" cy="0"/>
        </a:xfrm>
      </p:grpSpPr>
      <p:pic>
        <p:nvPicPr>
          <p:cNvPr id="193" name="Google Shape;193;p2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4" name="Google Shape;194;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5" name="Google Shape;195;p21"/>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96" name="Google Shape;196;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7" name="Google Shape;197;p21"/>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8" name="Google Shape;198;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99" name="Google Shape;199;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00" name="Google Shape;200;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1" name="Google Shape;201;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2" name="Google Shape;202;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3" name="Google Shape;203;p21"/>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04" name="Google Shape;204;p21"/>
          <p:cNvGrpSpPr/>
          <p:nvPr/>
        </p:nvGrpSpPr>
        <p:grpSpPr>
          <a:xfrm>
            <a:off x="311700" y="3548650"/>
            <a:ext cx="8363900" cy="646200"/>
            <a:chOff x="375100" y="3396250"/>
            <a:chExt cx="8363900" cy="646200"/>
          </a:xfrm>
        </p:grpSpPr>
        <p:sp>
          <p:nvSpPr>
            <p:cNvPr id="205" name="Google Shape;205;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0" name="Google Shape;210;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1" name="Google Shape;211;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2" name="Google Shape;212;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3" name="Google Shape;213;p21"/>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4" name="Google Shape;214;p21"/>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5" name="Google Shape;215;p21"/>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6" name="Google Shape;216;p21"/>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7" name="Google Shape;217;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8" name="Google Shape;218;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19" name="Google Shape;219;p21"/>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0"/>
        <p:cNvGrpSpPr/>
        <p:nvPr/>
      </p:nvGrpSpPr>
      <p:grpSpPr>
        <a:xfrm>
          <a:off x="0" y="0"/>
          <a:ext cx="0" cy="0"/>
          <a:chOff x="0" y="0"/>
          <a:chExt cx="0" cy="0"/>
        </a:xfrm>
      </p:grpSpPr>
      <p:pic>
        <p:nvPicPr>
          <p:cNvPr id="221" name="Google Shape;221;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2" name="Google Shape;222;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3" name="Google Shape;22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4" name="Google Shape;224;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5" name="Google Shape;225;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6"/>
        <p:cNvGrpSpPr/>
        <p:nvPr/>
      </p:nvGrpSpPr>
      <p:grpSpPr>
        <a:xfrm>
          <a:off x="0" y="0"/>
          <a:ext cx="0" cy="0"/>
          <a:chOff x="0" y="0"/>
          <a:chExt cx="0" cy="0"/>
        </a:xfrm>
      </p:grpSpPr>
      <p:pic>
        <p:nvPicPr>
          <p:cNvPr id="227" name="Google Shape;227;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8" name="Google Shape;228;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9" name="Google Shape;22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1" name="Google Shape;231;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2"/>
        <p:cNvGrpSpPr/>
        <p:nvPr/>
      </p:nvGrpSpPr>
      <p:grpSpPr>
        <a:xfrm>
          <a:off x="0" y="0"/>
          <a:ext cx="0" cy="0"/>
          <a:chOff x="0" y="0"/>
          <a:chExt cx="0" cy="0"/>
        </a:xfrm>
      </p:grpSpPr>
      <p:pic>
        <p:nvPicPr>
          <p:cNvPr id="233" name="Google Shape;233;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4" name="Google Shape;234;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5" name="Google Shape;23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6" name="Google Shape;236;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7" name="Google Shape;237;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8"/>
        <p:cNvGrpSpPr/>
        <p:nvPr/>
      </p:nvGrpSpPr>
      <p:grpSpPr>
        <a:xfrm>
          <a:off x="0" y="0"/>
          <a:ext cx="0" cy="0"/>
          <a:chOff x="0" y="0"/>
          <a:chExt cx="0" cy="0"/>
        </a:xfrm>
      </p:grpSpPr>
      <p:pic>
        <p:nvPicPr>
          <p:cNvPr id="239" name="Google Shape;239;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0" name="Google Shape;240;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1" name="Google Shape;24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2" name="Google Shape;242;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3" name="Google Shape;243;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4"/>
        <p:cNvGrpSpPr/>
        <p:nvPr/>
      </p:nvGrpSpPr>
      <p:grpSpPr>
        <a:xfrm>
          <a:off x="0" y="0"/>
          <a:ext cx="0" cy="0"/>
          <a:chOff x="0" y="0"/>
          <a:chExt cx="0" cy="0"/>
        </a:xfrm>
      </p:grpSpPr>
      <p:pic>
        <p:nvPicPr>
          <p:cNvPr id="245" name="Google Shape;245;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6" name="Google Shape;246;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7" name="Google Shape;24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8" name="Google Shape;248;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9" name="Google Shape;249;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50"/>
        <p:cNvGrpSpPr/>
        <p:nvPr/>
      </p:nvGrpSpPr>
      <p:grpSpPr>
        <a:xfrm>
          <a:off x="0" y="0"/>
          <a:ext cx="0" cy="0"/>
          <a:chOff x="0" y="0"/>
          <a:chExt cx="0" cy="0"/>
        </a:xfrm>
      </p:grpSpPr>
      <p:pic>
        <p:nvPicPr>
          <p:cNvPr id="251" name="Google Shape;251;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2" name="Google Shape;252;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3" name="Google Shape;25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4" name="Google Shape;254;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5" name="Google Shape;255;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6"/>
        <p:cNvGrpSpPr/>
        <p:nvPr/>
      </p:nvGrpSpPr>
      <p:grpSpPr>
        <a:xfrm>
          <a:off x="0" y="0"/>
          <a:ext cx="0" cy="0"/>
          <a:chOff x="0" y="0"/>
          <a:chExt cx="0" cy="0"/>
        </a:xfrm>
      </p:grpSpPr>
      <p:pic>
        <p:nvPicPr>
          <p:cNvPr id="257" name="Google Shape;257;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8" name="Google Shape;258;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9" name="Google Shape;25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0" name="Google Shape;260;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1" name="Google Shape;261;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62"/>
        <p:cNvGrpSpPr/>
        <p:nvPr/>
      </p:nvGrpSpPr>
      <p:grpSpPr>
        <a:xfrm>
          <a:off x="0" y="0"/>
          <a:ext cx="0" cy="0"/>
          <a:chOff x="0" y="0"/>
          <a:chExt cx="0" cy="0"/>
        </a:xfrm>
      </p:grpSpPr>
      <p:pic>
        <p:nvPicPr>
          <p:cNvPr id="263" name="Google Shape;263;p2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4" name="Google Shape;264;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5" name="Google Shape;26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7" name="Google Shape;267;p2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8"/>
        <p:cNvGrpSpPr/>
        <p:nvPr/>
      </p:nvGrpSpPr>
      <p:grpSpPr>
        <a:xfrm>
          <a:off x="0" y="0"/>
          <a:ext cx="0" cy="0"/>
          <a:chOff x="0" y="0"/>
          <a:chExt cx="0" cy="0"/>
        </a:xfrm>
      </p:grpSpPr>
      <p:pic>
        <p:nvPicPr>
          <p:cNvPr id="269" name="Google Shape;269;p30"/>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70" name="Google Shape;270;p3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1" name="Google Shape;271;p30"/>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2" name="Google Shape;272;p30"/>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3" name="Google Shape;273;p30"/>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4" name="Google Shape;274;p30"/>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5" name="Google Shape;275;p30"/>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6" name="Google Shape;276;p30"/>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3" name="Google Shape;33;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4" name="Google Shape;34;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 name="Google Shape;35;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6" name="Google Shape;36;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 name="Google Shape;37;p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8" name="Google Shape;38;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77"/>
        <p:cNvGrpSpPr/>
        <p:nvPr/>
      </p:nvGrpSpPr>
      <p:grpSpPr>
        <a:xfrm>
          <a:off x="0" y="0"/>
          <a:ext cx="0" cy="0"/>
          <a:chOff x="0" y="0"/>
          <a:chExt cx="0" cy="0"/>
        </a:xfrm>
      </p:grpSpPr>
      <p:pic>
        <p:nvPicPr>
          <p:cNvPr id="278" name="Google Shape;278;p3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79" name="Google Shape;279;p3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0" name="Google Shape;280;p31"/>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1" name="Google Shape;281;p31"/>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2" name="Google Shape;282;p31"/>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3" name="Google Shape;283;p31"/>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4" name="Google Shape;284;p31"/>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5" name="Google Shape;285;p31"/>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86"/>
        <p:cNvGrpSpPr/>
        <p:nvPr/>
      </p:nvGrpSpPr>
      <p:grpSpPr>
        <a:xfrm>
          <a:off x="0" y="0"/>
          <a:ext cx="0" cy="0"/>
          <a:chOff x="0" y="0"/>
          <a:chExt cx="0" cy="0"/>
        </a:xfrm>
      </p:grpSpPr>
      <p:pic>
        <p:nvPicPr>
          <p:cNvPr id="287" name="Google Shape;287;p3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8" name="Google Shape;288;p3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9" name="Google Shape;289;p3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0"/>
        <p:cNvGrpSpPr/>
        <p:nvPr/>
      </p:nvGrpSpPr>
      <p:grpSpPr>
        <a:xfrm>
          <a:off x="0" y="0"/>
          <a:ext cx="0" cy="0"/>
          <a:chOff x="0" y="0"/>
          <a:chExt cx="0" cy="0"/>
        </a:xfrm>
      </p:grpSpPr>
      <p:sp>
        <p:nvSpPr>
          <p:cNvPr id="291" name="Google Shape;291;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2" name="Google Shape;292;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3" name="Google Shape;293;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4" name="Google Shape;294;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5"/>
        <p:cNvGrpSpPr/>
        <p:nvPr/>
      </p:nvGrpSpPr>
      <p:grpSpPr>
        <a:xfrm>
          <a:off x="0" y="0"/>
          <a:ext cx="0" cy="0"/>
          <a:chOff x="0" y="0"/>
          <a:chExt cx="0" cy="0"/>
        </a:xfrm>
      </p:grpSpPr>
      <p:sp>
        <p:nvSpPr>
          <p:cNvPr id="296" name="Google Shape;296;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7" name="Google Shape;29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0" name="Google Shape;300;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1" name="Google Shape;30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2"/>
        <p:cNvGrpSpPr/>
        <p:nvPr/>
      </p:nvGrpSpPr>
      <p:grpSpPr>
        <a:xfrm>
          <a:off x="0" y="0"/>
          <a:ext cx="0" cy="0"/>
          <a:chOff x="0" y="0"/>
          <a:chExt cx="0" cy="0"/>
        </a:xfrm>
      </p:grpSpPr>
      <p:sp>
        <p:nvSpPr>
          <p:cNvPr id="303" name="Google Shape;303;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4" name="Google Shape;30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5"/>
        <p:cNvGrpSpPr/>
        <p:nvPr/>
      </p:nvGrpSpPr>
      <p:grpSpPr>
        <a:xfrm>
          <a:off x="0" y="0"/>
          <a:ext cx="0" cy="0"/>
          <a:chOff x="0" y="0"/>
          <a:chExt cx="0" cy="0"/>
        </a:xfrm>
      </p:grpSpPr>
      <p:sp>
        <p:nvSpPr>
          <p:cNvPr id="306" name="Google Shape;306;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8" name="Google Shape;308;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09" name="Google Shape;309;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0" name="Google Shape;31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1"/>
        <p:cNvGrpSpPr/>
        <p:nvPr/>
      </p:nvGrpSpPr>
      <p:grpSpPr>
        <a:xfrm>
          <a:off x="0" y="0"/>
          <a:ext cx="0" cy="0"/>
          <a:chOff x="0" y="0"/>
          <a:chExt cx="0" cy="0"/>
        </a:xfrm>
      </p:grpSpPr>
      <p:sp>
        <p:nvSpPr>
          <p:cNvPr id="312" name="Google Shape;312;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13" name="Google Shape;313;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4"/>
        <p:cNvGrpSpPr/>
        <p:nvPr/>
      </p:nvGrpSpPr>
      <p:grpSpPr>
        <a:xfrm>
          <a:off x="0" y="0"/>
          <a:ext cx="0" cy="0"/>
          <a:chOff x="0" y="0"/>
          <a:chExt cx="0" cy="0"/>
        </a:xfrm>
      </p:grpSpPr>
      <p:sp>
        <p:nvSpPr>
          <p:cNvPr id="315" name="Google Shape;315;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6" name="Google Shape;316;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7" name="Google Shape;317;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8"/>
        <p:cNvGrpSpPr/>
        <p:nvPr/>
      </p:nvGrpSpPr>
      <p:grpSpPr>
        <a:xfrm>
          <a:off x="0" y="0"/>
          <a:ext cx="0" cy="0"/>
          <a:chOff x="0" y="0"/>
          <a:chExt cx="0" cy="0"/>
        </a:xfrm>
      </p:grpSpPr>
      <p:sp>
        <p:nvSpPr>
          <p:cNvPr id="319" name="Google Shape;31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39"/>
        <p:cNvGrpSpPr/>
        <p:nvPr/>
      </p:nvGrpSpPr>
      <p:grpSpPr>
        <a:xfrm>
          <a:off x="0" y="0"/>
          <a:ext cx="0" cy="0"/>
          <a:chOff x="0" y="0"/>
          <a:chExt cx="0" cy="0"/>
        </a:xfrm>
      </p:grpSpPr>
      <p:sp>
        <p:nvSpPr>
          <p:cNvPr id="40" name="Google Shape;4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1" name="Google Shape;41;p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2" name="Google Shape;42;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3" name="Google Shape;43;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4" name="Google Shape;44;p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5" name="Google Shape;45;p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0"/>
        <p:cNvGrpSpPr/>
        <p:nvPr/>
      </p:nvGrpSpPr>
      <p:grpSpPr>
        <a:xfrm>
          <a:off x="0" y="0"/>
          <a:ext cx="0" cy="0"/>
          <a:chOff x="0" y="0"/>
          <a:chExt cx="0" cy="0"/>
        </a:xfrm>
      </p:grpSpPr>
      <p:pic>
        <p:nvPicPr>
          <p:cNvPr id="321" name="Google Shape;321;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22" name="Google Shape;322;p4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3" name="Google Shape;323;p4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4" name="Google Shape;324;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25" name="Google Shape;325;p4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26"/>
        <p:cNvGrpSpPr/>
        <p:nvPr/>
      </p:nvGrpSpPr>
      <p:grpSpPr>
        <a:xfrm>
          <a:off x="0" y="0"/>
          <a:ext cx="0" cy="0"/>
          <a:chOff x="0" y="0"/>
          <a:chExt cx="0" cy="0"/>
        </a:xfrm>
      </p:grpSpPr>
      <p:pic>
        <p:nvPicPr>
          <p:cNvPr id="327" name="Google Shape;327;p42"/>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328" name="Google Shape;328;p42"/>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9" name="Google Shape;329;p42"/>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30"/>
        <p:cNvGrpSpPr/>
        <p:nvPr/>
      </p:nvGrpSpPr>
      <p:grpSpPr>
        <a:xfrm>
          <a:off x="0" y="0"/>
          <a:ext cx="0" cy="0"/>
          <a:chOff x="0" y="0"/>
          <a:chExt cx="0" cy="0"/>
        </a:xfrm>
      </p:grpSpPr>
      <p:pic>
        <p:nvPicPr>
          <p:cNvPr id="331" name="Google Shape;331;p43"/>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32" name="Google Shape;332;p43"/>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3" name="Google Shape;333;p43"/>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3">
    <p:spTree>
      <p:nvGrpSpPr>
        <p:cNvPr id="1" name="Shape 334"/>
        <p:cNvGrpSpPr/>
        <p:nvPr/>
      </p:nvGrpSpPr>
      <p:grpSpPr>
        <a:xfrm>
          <a:off x="0" y="0"/>
          <a:ext cx="0" cy="0"/>
          <a:chOff x="0" y="0"/>
          <a:chExt cx="0" cy="0"/>
        </a:xfrm>
      </p:grpSpPr>
      <p:pic>
        <p:nvPicPr>
          <p:cNvPr id="335" name="Google Shape;335;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36" name="Google Shape;336;p4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37" name="Google Shape;337;p4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38" name="Google Shape;338;p4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39" name="Google Shape;339;p4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0" name="Google Shape;340;p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1" name="Google Shape;341;p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42" name="Google Shape;342;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47"/>
        <p:cNvGrpSpPr/>
        <p:nvPr/>
      </p:nvGrpSpPr>
      <p:grpSpPr>
        <a:xfrm>
          <a:off x="0" y="0"/>
          <a:ext cx="0" cy="0"/>
          <a:chOff x="0" y="0"/>
          <a:chExt cx="0" cy="0"/>
        </a:xfrm>
      </p:grpSpPr>
      <p:sp>
        <p:nvSpPr>
          <p:cNvPr id="348" name="Google Shape;348;p46"/>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49" name="Google Shape;349;p46"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50" name="Google Shape;350;p4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1" name="Google Shape;351;p4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52" name="Google Shape;352;p4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53" name="Google Shape;353;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4" name="Google Shape;354;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55" name="Google Shape;355;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56" name="Google Shape;356;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57"/>
        <p:cNvGrpSpPr/>
        <p:nvPr/>
      </p:nvGrpSpPr>
      <p:grpSpPr>
        <a:xfrm>
          <a:off x="0" y="0"/>
          <a:ext cx="0" cy="0"/>
          <a:chOff x="0" y="0"/>
          <a:chExt cx="0" cy="0"/>
        </a:xfrm>
      </p:grpSpPr>
      <p:sp>
        <p:nvSpPr>
          <p:cNvPr id="358" name="Google Shape;358;p47"/>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47"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0" name="Google Shape;360;p47"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361" name="Google Shape;361;p47"/>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62" name="Google Shape;362;p47"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363" name="Google Shape;363;p47"/>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4" name="Google Shape;364;p47"/>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5" name="Google Shape;36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66" name="Google Shape;366;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67"/>
        <p:cNvGrpSpPr/>
        <p:nvPr/>
      </p:nvGrpSpPr>
      <p:grpSpPr>
        <a:xfrm>
          <a:off x="0" y="0"/>
          <a:ext cx="0" cy="0"/>
          <a:chOff x="0" y="0"/>
          <a:chExt cx="0" cy="0"/>
        </a:xfrm>
      </p:grpSpPr>
      <p:sp>
        <p:nvSpPr>
          <p:cNvPr id="368" name="Google Shape;368;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69" name="Google Shape;369;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70" name="Google Shape;370;p48"/>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1" name="Google Shape;371;p48"/>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72" name="Google Shape;372;p48"/>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73" name="Google Shape;373;p48"/>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74" name="Google Shape;374;p48"/>
          <p:cNvGrpSpPr/>
          <p:nvPr/>
        </p:nvGrpSpPr>
        <p:grpSpPr>
          <a:xfrm>
            <a:off x="308400" y="1062325"/>
            <a:ext cx="1006800" cy="1003500"/>
            <a:chOff x="308400" y="1076275"/>
            <a:chExt cx="1006800" cy="1003500"/>
          </a:xfrm>
        </p:grpSpPr>
        <p:sp>
          <p:nvSpPr>
            <p:cNvPr id="375" name="Google Shape;375;p48"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48"/>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77" name="Google Shape;377;p48"/>
          <p:cNvGrpSpPr/>
          <p:nvPr/>
        </p:nvGrpSpPr>
        <p:grpSpPr>
          <a:xfrm>
            <a:off x="308400" y="2150613"/>
            <a:ext cx="1006800" cy="1003500"/>
            <a:chOff x="308400" y="2218825"/>
            <a:chExt cx="1006800" cy="1003500"/>
          </a:xfrm>
        </p:grpSpPr>
        <p:sp>
          <p:nvSpPr>
            <p:cNvPr id="378" name="Google Shape;378;p48"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48"/>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380" name="Google Shape;380;p48"/>
          <p:cNvGrpSpPr/>
          <p:nvPr/>
        </p:nvGrpSpPr>
        <p:grpSpPr>
          <a:xfrm>
            <a:off x="308400" y="3238900"/>
            <a:ext cx="1006800" cy="1003500"/>
            <a:chOff x="308400" y="1076275"/>
            <a:chExt cx="1006800" cy="1003500"/>
          </a:xfrm>
        </p:grpSpPr>
        <p:sp>
          <p:nvSpPr>
            <p:cNvPr id="381" name="Google Shape;381;p48"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48"/>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383" name="Google Shape;383;p48"/>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384" name="Google Shape;384;p48"/>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385" name="Google Shape;385;p48"/>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86" name="Google Shape;386;p48"/>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387" name="Google Shape;387;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88" name="Google Shape;388;p48"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9"/>
        <p:cNvGrpSpPr/>
        <p:nvPr/>
      </p:nvGrpSpPr>
      <p:grpSpPr>
        <a:xfrm>
          <a:off x="0" y="0"/>
          <a:ext cx="0" cy="0"/>
          <a:chOff x="0" y="0"/>
          <a:chExt cx="0" cy="0"/>
        </a:xfrm>
      </p:grpSpPr>
      <p:sp>
        <p:nvSpPr>
          <p:cNvPr id="390" name="Google Shape;390;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391"/>
        <p:cNvGrpSpPr/>
        <p:nvPr/>
      </p:nvGrpSpPr>
      <p:grpSpPr>
        <a:xfrm>
          <a:off x="0" y="0"/>
          <a:ext cx="0" cy="0"/>
          <a:chOff x="0" y="0"/>
          <a:chExt cx="0" cy="0"/>
        </a:xfrm>
      </p:grpSpPr>
      <p:pic>
        <p:nvPicPr>
          <p:cNvPr id="392" name="Google Shape;392;p50"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93" name="Google Shape;393;p5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94" name="Google Shape;394;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95" name="Google Shape;395;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96" name="Google Shape;396;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397"/>
        <p:cNvGrpSpPr/>
        <p:nvPr/>
      </p:nvGrpSpPr>
      <p:grpSpPr>
        <a:xfrm>
          <a:off x="0" y="0"/>
          <a:ext cx="0" cy="0"/>
          <a:chOff x="0" y="0"/>
          <a:chExt cx="0" cy="0"/>
        </a:xfrm>
      </p:grpSpPr>
      <p:pic>
        <p:nvPicPr>
          <p:cNvPr id="398" name="Google Shape;398;p51"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99" name="Google Shape;399;p5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00" name="Google Shape;400;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01" name="Google Shape;401;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2" name="Google Shape;402;p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6"/>
        <p:cNvGrpSpPr/>
        <p:nvPr/>
      </p:nvGrpSpPr>
      <p:grpSpPr>
        <a:xfrm>
          <a:off x="0" y="0"/>
          <a:ext cx="0" cy="0"/>
          <a:chOff x="0" y="0"/>
          <a:chExt cx="0" cy="0"/>
        </a:xfrm>
      </p:grpSpPr>
      <p:sp>
        <p:nvSpPr>
          <p:cNvPr id="47" name="Google Shape;4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8" name="Google Shape;48;p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9" name="Google Shape;49;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0" name="Google Shape;50;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1" name="Google Shape;51;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2" name="Google Shape;52;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3" name="Google Shape;53;p6"/>
          <p:cNvGrpSpPr/>
          <p:nvPr/>
        </p:nvGrpSpPr>
        <p:grpSpPr>
          <a:xfrm>
            <a:off x="308400" y="1062325"/>
            <a:ext cx="1006800" cy="1003500"/>
            <a:chOff x="308400" y="1076275"/>
            <a:chExt cx="1006800" cy="1003500"/>
          </a:xfrm>
        </p:grpSpPr>
        <p:sp>
          <p:nvSpPr>
            <p:cNvPr id="54" name="Google Shape;54;p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5;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6" name="Google Shape;56;p6"/>
          <p:cNvGrpSpPr/>
          <p:nvPr/>
        </p:nvGrpSpPr>
        <p:grpSpPr>
          <a:xfrm>
            <a:off x="308400" y="2150613"/>
            <a:ext cx="1006800" cy="1003500"/>
            <a:chOff x="308400" y="2218825"/>
            <a:chExt cx="1006800" cy="1003500"/>
          </a:xfrm>
        </p:grpSpPr>
        <p:sp>
          <p:nvSpPr>
            <p:cNvPr id="57" name="Google Shape;57;p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 name="Google Shape;58;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59" name="Google Shape;59;p6"/>
          <p:cNvGrpSpPr/>
          <p:nvPr/>
        </p:nvGrpSpPr>
        <p:grpSpPr>
          <a:xfrm>
            <a:off x="308400" y="3238900"/>
            <a:ext cx="1006800" cy="1003500"/>
            <a:chOff x="308400" y="1076275"/>
            <a:chExt cx="1006800" cy="1003500"/>
          </a:xfrm>
        </p:grpSpPr>
        <p:sp>
          <p:nvSpPr>
            <p:cNvPr id="60" name="Google Shape;60;p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 name="Google Shape;61;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2" name="Google Shape;62;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3" name="Google Shape;63;p6"/>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64" name="Google Shape;64;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5" name="Google Shape;65;p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6" name="Google Shape;66;p6"/>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67" name="Google Shape;67;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03"/>
        <p:cNvGrpSpPr/>
        <p:nvPr/>
      </p:nvGrpSpPr>
      <p:grpSpPr>
        <a:xfrm>
          <a:off x="0" y="0"/>
          <a:ext cx="0" cy="0"/>
          <a:chOff x="0" y="0"/>
          <a:chExt cx="0" cy="0"/>
        </a:xfrm>
      </p:grpSpPr>
      <p:pic>
        <p:nvPicPr>
          <p:cNvPr id="404" name="Google Shape;404;p5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05" name="Google Shape;405;p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06" name="Google Shape;406;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07" name="Google Shape;407;p52"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408" name="Google Shape;408;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09"/>
        <p:cNvGrpSpPr/>
        <p:nvPr/>
      </p:nvGrpSpPr>
      <p:grpSpPr>
        <a:xfrm>
          <a:off x="0" y="0"/>
          <a:ext cx="0" cy="0"/>
          <a:chOff x="0" y="0"/>
          <a:chExt cx="0" cy="0"/>
        </a:xfrm>
      </p:grpSpPr>
      <p:pic>
        <p:nvPicPr>
          <p:cNvPr id="410" name="Google Shape;410;p53"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1" name="Google Shape;411;p5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2" name="Google Shape;412;p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13" name="Google Shape;413;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14" name="Google Shape;414;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415"/>
        <p:cNvGrpSpPr/>
        <p:nvPr/>
      </p:nvGrpSpPr>
      <p:grpSpPr>
        <a:xfrm>
          <a:off x="0" y="0"/>
          <a:ext cx="0" cy="0"/>
          <a:chOff x="0" y="0"/>
          <a:chExt cx="0" cy="0"/>
        </a:xfrm>
      </p:grpSpPr>
      <p:pic>
        <p:nvPicPr>
          <p:cNvPr id="416" name="Google Shape;416;p5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7" name="Google Shape;417;p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8" name="Google Shape;418;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19" name="Google Shape;419;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20" name="Google Shape;420;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21"/>
        <p:cNvGrpSpPr/>
        <p:nvPr/>
      </p:nvGrpSpPr>
      <p:grpSpPr>
        <a:xfrm>
          <a:off x="0" y="0"/>
          <a:ext cx="0" cy="0"/>
          <a:chOff x="0" y="0"/>
          <a:chExt cx="0" cy="0"/>
        </a:xfrm>
      </p:grpSpPr>
      <p:pic>
        <p:nvPicPr>
          <p:cNvPr id="422" name="Google Shape;422;p55"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3" name="Google Shape;423;p5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4" name="Google Shape;424;p5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25" name="Google Shape;425;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26" name="Google Shape;426;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27"/>
        <p:cNvGrpSpPr/>
        <p:nvPr/>
      </p:nvGrpSpPr>
      <p:grpSpPr>
        <a:xfrm>
          <a:off x="0" y="0"/>
          <a:ext cx="0" cy="0"/>
          <a:chOff x="0" y="0"/>
          <a:chExt cx="0" cy="0"/>
        </a:xfrm>
      </p:grpSpPr>
      <p:pic>
        <p:nvPicPr>
          <p:cNvPr id="428" name="Google Shape;428;p56"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9" name="Google Shape;429;p5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0" name="Google Shape;430;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31" name="Google Shape;431;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2" name="Google Shape;432;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33"/>
        <p:cNvGrpSpPr/>
        <p:nvPr/>
      </p:nvGrpSpPr>
      <p:grpSpPr>
        <a:xfrm>
          <a:off x="0" y="0"/>
          <a:ext cx="0" cy="0"/>
          <a:chOff x="0" y="0"/>
          <a:chExt cx="0" cy="0"/>
        </a:xfrm>
      </p:grpSpPr>
      <p:pic>
        <p:nvPicPr>
          <p:cNvPr id="434" name="Google Shape;434;p57"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5" name="Google Shape;435;p5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6" name="Google Shape;436;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37" name="Google Shape;437;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8" name="Google Shape;438;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39"/>
        <p:cNvGrpSpPr/>
        <p:nvPr/>
      </p:nvGrpSpPr>
      <p:grpSpPr>
        <a:xfrm>
          <a:off x="0" y="0"/>
          <a:ext cx="0" cy="0"/>
          <a:chOff x="0" y="0"/>
          <a:chExt cx="0" cy="0"/>
        </a:xfrm>
      </p:grpSpPr>
      <p:sp>
        <p:nvSpPr>
          <p:cNvPr id="440" name="Google Shape;440;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41" name="Google Shape;441;p58"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58"/>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43" name="Google Shape;443;p5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44" name="Google Shape;444;p58"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445" name="Google Shape;445;p58"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46" name="Google Shape;446;p58"/>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47" name="Google Shape;447;p58"/>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448"/>
        <p:cNvGrpSpPr/>
        <p:nvPr/>
      </p:nvGrpSpPr>
      <p:grpSpPr>
        <a:xfrm>
          <a:off x="0" y="0"/>
          <a:ext cx="0" cy="0"/>
          <a:chOff x="0" y="0"/>
          <a:chExt cx="0" cy="0"/>
        </a:xfrm>
      </p:grpSpPr>
      <p:pic>
        <p:nvPicPr>
          <p:cNvPr id="449" name="Google Shape;449;p5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50" name="Google Shape;450;p59"/>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451" name="Google Shape;451;p59"/>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52" name="Google Shape;452;p59"/>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453" name="Google Shape;453;p59"/>
          <p:cNvGrpSpPr/>
          <p:nvPr/>
        </p:nvGrpSpPr>
        <p:grpSpPr>
          <a:xfrm>
            <a:off x="308400" y="1062325"/>
            <a:ext cx="1006800" cy="1003500"/>
            <a:chOff x="308400" y="1076275"/>
            <a:chExt cx="1006800" cy="1003500"/>
          </a:xfrm>
        </p:grpSpPr>
        <p:sp>
          <p:nvSpPr>
            <p:cNvPr id="454" name="Google Shape;454;p59"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59"/>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56" name="Google Shape;456;p59"/>
          <p:cNvGrpSpPr/>
          <p:nvPr/>
        </p:nvGrpSpPr>
        <p:grpSpPr>
          <a:xfrm>
            <a:off x="308400" y="2150613"/>
            <a:ext cx="1006800" cy="1003500"/>
            <a:chOff x="308400" y="2218825"/>
            <a:chExt cx="1006800" cy="1003500"/>
          </a:xfrm>
        </p:grpSpPr>
        <p:sp>
          <p:nvSpPr>
            <p:cNvPr id="457" name="Google Shape;457;p59"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59"/>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459" name="Google Shape;459;p59"/>
          <p:cNvGrpSpPr/>
          <p:nvPr/>
        </p:nvGrpSpPr>
        <p:grpSpPr>
          <a:xfrm>
            <a:off x="308400" y="3238900"/>
            <a:ext cx="1006800" cy="1003500"/>
            <a:chOff x="308400" y="1076275"/>
            <a:chExt cx="1006800" cy="1003500"/>
          </a:xfrm>
        </p:grpSpPr>
        <p:sp>
          <p:nvSpPr>
            <p:cNvPr id="460" name="Google Shape;460;p59"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59"/>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62" name="Google Shape;462;p59"/>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63" name="Google Shape;463;p59"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464" name="Google Shape;464;p59"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65" name="Google Shape;465;p5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66" name="Google Shape;466;p59"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467" name="Google Shape;467;p59"/>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68" name="Google Shape;468;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469"/>
        <p:cNvGrpSpPr/>
        <p:nvPr/>
      </p:nvGrpSpPr>
      <p:grpSpPr>
        <a:xfrm>
          <a:off x="0" y="0"/>
          <a:ext cx="0" cy="0"/>
          <a:chOff x="0" y="0"/>
          <a:chExt cx="0" cy="0"/>
        </a:xfrm>
      </p:grpSpPr>
      <p:pic>
        <p:nvPicPr>
          <p:cNvPr id="470" name="Google Shape;470;p6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71" name="Google Shape;471;p60"/>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472" name="Google Shape;472;p60"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473" name="Google Shape;473;p60"/>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474" name="Google Shape;474;p60"/>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475" name="Google Shape;475;p60"/>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476" name="Google Shape;476;p60"/>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477" name="Google Shape;477;p60"/>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478" name="Google Shape;478;p60"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479" name="Google Shape;479;p60"/>
          <p:cNvGrpSpPr/>
          <p:nvPr/>
        </p:nvGrpSpPr>
        <p:grpSpPr>
          <a:xfrm>
            <a:off x="311700" y="3548650"/>
            <a:ext cx="8363900" cy="646200"/>
            <a:chOff x="375100" y="3396250"/>
            <a:chExt cx="8363900" cy="646200"/>
          </a:xfrm>
        </p:grpSpPr>
        <p:sp>
          <p:nvSpPr>
            <p:cNvPr id="480" name="Google Shape;480;p60"/>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60"/>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60"/>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60"/>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60"/>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485" name="Google Shape;485;p60"/>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486" name="Google Shape;486;p60"/>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487" name="Google Shape;487;p60"/>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488" name="Google Shape;488;p60"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89" name="Google Shape;489;p60"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90" name="Google Shape;490;p60"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491" name="Google Shape;491;p60"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492" name="Google Shape;492;p60"/>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493" name="Google Shape;493;p60"/>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494" name="Google Shape;494;p60"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495" name="Google Shape;495;p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96" name="Google Shape;496;p6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97" name="Google Shape;497;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498"/>
        <p:cNvGrpSpPr/>
        <p:nvPr/>
      </p:nvGrpSpPr>
      <p:grpSpPr>
        <a:xfrm>
          <a:off x="0" y="0"/>
          <a:ext cx="0" cy="0"/>
          <a:chOff x="0" y="0"/>
          <a:chExt cx="0" cy="0"/>
        </a:xfrm>
      </p:grpSpPr>
      <p:pic>
        <p:nvPicPr>
          <p:cNvPr id="499" name="Google Shape;499;p6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00" name="Google Shape;500;p6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01" name="Google Shape;501;p6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02" name="Google Shape;502;p6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03" name="Google Shape;503;p6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04" name="Google Shape;504;p61"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05" name="Google Shape;505;p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6" name="Google Shape;506;p61"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507" name="Google Shape;507;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8"/>
        <p:cNvGrpSpPr/>
        <p:nvPr/>
      </p:nvGrpSpPr>
      <p:grpSpPr>
        <a:xfrm>
          <a:off x="0" y="0"/>
          <a:ext cx="0" cy="0"/>
          <a:chOff x="0" y="0"/>
          <a:chExt cx="0" cy="0"/>
        </a:xfrm>
      </p:grpSpPr>
      <p:sp>
        <p:nvSpPr>
          <p:cNvPr id="69" name="Google Shape;6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0" name="Google Shape;70;p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1" name="Google Shape;71;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72" name="Google Shape;72;p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3" name="Google Shape;73;p7"/>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74" name="Google Shape;74;p7"/>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5" name="Google Shape;75;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6" name="Google Shape;76;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7" name="Google Shape;77;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8" name="Google Shape;78;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79" name="Google Shape;79;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80" name="Google Shape;80;p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1" name="Google Shape;81;p7"/>
          <p:cNvGrpSpPr/>
          <p:nvPr/>
        </p:nvGrpSpPr>
        <p:grpSpPr>
          <a:xfrm>
            <a:off x="311700" y="3548650"/>
            <a:ext cx="8363900" cy="646200"/>
            <a:chOff x="375100" y="3396250"/>
            <a:chExt cx="8363900" cy="646200"/>
          </a:xfrm>
        </p:grpSpPr>
        <p:sp>
          <p:nvSpPr>
            <p:cNvPr id="82" name="Google Shape;82;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 name="Google Shape;83;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7" name="Google Shape;87;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8" name="Google Shape;88;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89" name="Google Shape;89;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0" name="Google Shape;90;p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1" name="Google Shape;91;p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3" name="Google Shape;93;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4" name="Google Shape;94;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5" name="Google Shape;95;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6" name="Google Shape;96;p7"/>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08"/>
        <p:cNvGrpSpPr/>
        <p:nvPr/>
      </p:nvGrpSpPr>
      <p:grpSpPr>
        <a:xfrm>
          <a:off x="0" y="0"/>
          <a:ext cx="0" cy="0"/>
          <a:chOff x="0" y="0"/>
          <a:chExt cx="0" cy="0"/>
        </a:xfrm>
      </p:grpSpPr>
      <p:pic>
        <p:nvPicPr>
          <p:cNvPr id="509" name="Google Shape;509;p6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10" name="Google Shape;510;p62"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11" name="Google Shape;511;p6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12" name="Google Shape;512;p6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13" name="Google Shape;513;p6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14" name="Google Shape;514;p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5" name="Google Shape;515;p6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16" name="Google Shape;516;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17"/>
        <p:cNvGrpSpPr/>
        <p:nvPr/>
      </p:nvGrpSpPr>
      <p:grpSpPr>
        <a:xfrm>
          <a:off x="0" y="0"/>
          <a:ext cx="0" cy="0"/>
          <a:chOff x="0" y="0"/>
          <a:chExt cx="0" cy="0"/>
        </a:xfrm>
      </p:grpSpPr>
      <p:pic>
        <p:nvPicPr>
          <p:cNvPr id="518" name="Google Shape;518;p63"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19" name="Google Shape;519;p6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20" name="Google Shape;520;p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21" name="Google Shape;521;p6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22" name="Google Shape;522;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23"/>
        <p:cNvGrpSpPr/>
        <p:nvPr/>
      </p:nvGrpSpPr>
      <p:grpSpPr>
        <a:xfrm>
          <a:off x="0" y="0"/>
          <a:ext cx="0" cy="0"/>
          <a:chOff x="0" y="0"/>
          <a:chExt cx="0" cy="0"/>
        </a:xfrm>
      </p:grpSpPr>
      <p:pic>
        <p:nvPicPr>
          <p:cNvPr id="524" name="Google Shape;524;p64"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25" name="Google Shape;525;p6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26" name="Google Shape;526;p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27" name="Google Shape;527;p6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28" name="Google Shape;528;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29"/>
        <p:cNvGrpSpPr/>
        <p:nvPr/>
      </p:nvGrpSpPr>
      <p:grpSpPr>
        <a:xfrm>
          <a:off x="0" y="0"/>
          <a:ext cx="0" cy="0"/>
          <a:chOff x="0" y="0"/>
          <a:chExt cx="0" cy="0"/>
        </a:xfrm>
      </p:grpSpPr>
      <p:pic>
        <p:nvPicPr>
          <p:cNvPr id="530" name="Google Shape;530;p65"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1" name="Google Shape;531;p6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2" name="Google Shape;532;p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33" name="Google Shape;533;p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4" name="Google Shape;534;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35"/>
        <p:cNvGrpSpPr/>
        <p:nvPr/>
      </p:nvGrpSpPr>
      <p:grpSpPr>
        <a:xfrm>
          <a:off x="0" y="0"/>
          <a:ext cx="0" cy="0"/>
          <a:chOff x="0" y="0"/>
          <a:chExt cx="0" cy="0"/>
        </a:xfrm>
      </p:grpSpPr>
      <p:pic>
        <p:nvPicPr>
          <p:cNvPr id="536" name="Google Shape;536;p66"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7" name="Google Shape;537;p6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8" name="Google Shape;538;p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39" name="Google Shape;539;p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0" name="Google Shape;540;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541"/>
        <p:cNvGrpSpPr/>
        <p:nvPr/>
      </p:nvGrpSpPr>
      <p:grpSpPr>
        <a:xfrm>
          <a:off x="0" y="0"/>
          <a:ext cx="0" cy="0"/>
          <a:chOff x="0" y="0"/>
          <a:chExt cx="0" cy="0"/>
        </a:xfrm>
      </p:grpSpPr>
      <p:pic>
        <p:nvPicPr>
          <p:cNvPr id="542" name="Google Shape;542;p67"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3" name="Google Shape;543;p6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4" name="Google Shape;544;p6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45" name="Google Shape;545;p6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6" name="Google Shape;546;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47"/>
        <p:cNvGrpSpPr/>
        <p:nvPr/>
      </p:nvGrpSpPr>
      <p:grpSpPr>
        <a:xfrm>
          <a:off x="0" y="0"/>
          <a:ext cx="0" cy="0"/>
          <a:chOff x="0" y="0"/>
          <a:chExt cx="0" cy="0"/>
        </a:xfrm>
      </p:grpSpPr>
      <p:pic>
        <p:nvPicPr>
          <p:cNvPr id="548" name="Google Shape;548;p68"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9" name="Google Shape;549;p6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0" name="Google Shape;550;p6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1" name="Google Shape;551;p6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2" name="Google Shape;552;p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53"/>
        <p:cNvGrpSpPr/>
        <p:nvPr/>
      </p:nvGrpSpPr>
      <p:grpSpPr>
        <a:xfrm>
          <a:off x="0" y="0"/>
          <a:ext cx="0" cy="0"/>
          <a:chOff x="0" y="0"/>
          <a:chExt cx="0" cy="0"/>
        </a:xfrm>
      </p:grpSpPr>
      <p:pic>
        <p:nvPicPr>
          <p:cNvPr id="554" name="Google Shape;554;p6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5" name="Google Shape;555;p6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6" name="Google Shape;556;p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57" name="Google Shape;557;p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8" name="Google Shape;558;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59"/>
        <p:cNvGrpSpPr/>
        <p:nvPr/>
      </p:nvGrpSpPr>
      <p:grpSpPr>
        <a:xfrm>
          <a:off x="0" y="0"/>
          <a:ext cx="0" cy="0"/>
          <a:chOff x="0" y="0"/>
          <a:chExt cx="0" cy="0"/>
        </a:xfrm>
      </p:grpSpPr>
      <p:pic>
        <p:nvPicPr>
          <p:cNvPr id="560" name="Google Shape;560;p7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1" name="Google Shape;561;p7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2" name="Google Shape;562;p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63" name="Google Shape;563;p7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64" name="Google Shape;564;p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65"/>
        <p:cNvGrpSpPr/>
        <p:nvPr/>
      </p:nvGrpSpPr>
      <p:grpSpPr>
        <a:xfrm>
          <a:off x="0" y="0"/>
          <a:ext cx="0" cy="0"/>
          <a:chOff x="0" y="0"/>
          <a:chExt cx="0" cy="0"/>
        </a:xfrm>
      </p:grpSpPr>
      <p:sp>
        <p:nvSpPr>
          <p:cNvPr id="566" name="Google Shape;566;p7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8" name="Google Shape;568;p71"/>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69" name="Google Shape;569;p71"/>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70" name="Google Shape;570;p7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71" name="Google Shape;571;p71"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7"/>
        <p:cNvGrpSpPr/>
        <p:nvPr/>
      </p:nvGrpSpPr>
      <p:grpSpPr>
        <a:xfrm>
          <a:off x="0" y="0"/>
          <a:ext cx="0" cy="0"/>
          <a:chOff x="0" y="0"/>
          <a:chExt cx="0" cy="0"/>
        </a:xfrm>
      </p:grpSpPr>
      <p:pic>
        <p:nvPicPr>
          <p:cNvPr id="98" name="Google Shape;98;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99" name="Google Shape;99;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0" name="Google Shape;10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2" name="Google Shape;102;p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572"/>
        <p:cNvGrpSpPr/>
        <p:nvPr/>
      </p:nvGrpSpPr>
      <p:grpSpPr>
        <a:xfrm>
          <a:off x="0" y="0"/>
          <a:ext cx="0" cy="0"/>
          <a:chOff x="0" y="0"/>
          <a:chExt cx="0" cy="0"/>
        </a:xfrm>
      </p:grpSpPr>
      <p:sp>
        <p:nvSpPr>
          <p:cNvPr id="573" name="Google Shape;573;p72"/>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575" name="Google Shape;575;p7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576" name="Google Shape;576;p72"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577" name="Google Shape;577;p72"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578" name="Google Shape;578;p7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79" name="Google Shape;579;p7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80" name="Google Shape;580;p7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81" name="Google Shape;581;p72"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82" name="Google Shape;582;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583"/>
        <p:cNvGrpSpPr/>
        <p:nvPr/>
      </p:nvGrpSpPr>
      <p:grpSpPr>
        <a:xfrm>
          <a:off x="0" y="0"/>
          <a:ext cx="0" cy="0"/>
          <a:chOff x="0" y="0"/>
          <a:chExt cx="0" cy="0"/>
        </a:xfrm>
      </p:grpSpPr>
      <p:sp>
        <p:nvSpPr>
          <p:cNvPr id="584" name="Google Shape;584;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85" name="Google Shape;585;p7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86" name="Google Shape;586;p73"/>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587" name="Google Shape;587;p73"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588" name="Google Shape;588;p73"/>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589" name="Google Shape;589;p73"/>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590" name="Google Shape;590;p73"/>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591" name="Google Shape;591;p73"/>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592" name="Google Shape;592;p73"/>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593" name="Google Shape;593;p73"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594" name="Google Shape;594;p73"/>
          <p:cNvGrpSpPr/>
          <p:nvPr/>
        </p:nvGrpSpPr>
        <p:grpSpPr>
          <a:xfrm>
            <a:off x="311700" y="3548650"/>
            <a:ext cx="8363900" cy="646200"/>
            <a:chOff x="375100" y="3396250"/>
            <a:chExt cx="8363900" cy="646200"/>
          </a:xfrm>
        </p:grpSpPr>
        <p:sp>
          <p:nvSpPr>
            <p:cNvPr id="595" name="Google Shape;595;p73"/>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73"/>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73"/>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73"/>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73"/>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00" name="Google Shape;600;p73"/>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01" name="Google Shape;601;p73"/>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02" name="Google Shape;602;p73"/>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03" name="Google Shape;603;p73"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04" name="Google Shape;604;p73"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05" name="Google Shape;605;p73"/>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06" name="Google Shape;606;p73"/>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07" name="Google Shape;607;p73"/>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08" name="Google Shape;608;p73"/>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09" name="Google Shape;609;p73"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10" name="Google Shape;610;p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11" name="Google Shape;611;p7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612"/>
        <p:cNvGrpSpPr/>
        <p:nvPr/>
      </p:nvGrpSpPr>
      <p:grpSpPr>
        <a:xfrm>
          <a:off x="0" y="0"/>
          <a:ext cx="0" cy="0"/>
          <a:chOff x="0" y="0"/>
          <a:chExt cx="0" cy="0"/>
        </a:xfrm>
      </p:grpSpPr>
      <p:pic>
        <p:nvPicPr>
          <p:cNvPr id="613" name="Google Shape;613;p7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14" name="Google Shape;614;p74"/>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15" name="Google Shape;615;p7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16" name="Google Shape;616;p7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17" name="Google Shape;617;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18"/>
        <p:cNvGrpSpPr/>
        <p:nvPr/>
      </p:nvGrpSpPr>
      <p:grpSpPr>
        <a:xfrm>
          <a:off x="0" y="0"/>
          <a:ext cx="0" cy="0"/>
          <a:chOff x="0" y="0"/>
          <a:chExt cx="0" cy="0"/>
        </a:xfrm>
      </p:grpSpPr>
      <p:pic>
        <p:nvPicPr>
          <p:cNvPr id="619" name="Google Shape;619;p75"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20" name="Google Shape;620;p75"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21" name="Google Shape;621;p75"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22" name="Google Shape;622;p75"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23" name="Google Shape;623;p75"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24" name="Google Shape;624;p75"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25" name="Google Shape;625;p75"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26" name="Google Shape;626;p75"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27" name="Google Shape;627;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28"/>
        <p:cNvGrpSpPr/>
        <p:nvPr/>
      </p:nvGrpSpPr>
      <p:grpSpPr>
        <a:xfrm>
          <a:off x="0" y="0"/>
          <a:ext cx="0" cy="0"/>
          <a:chOff x="0" y="0"/>
          <a:chExt cx="0" cy="0"/>
        </a:xfrm>
      </p:grpSpPr>
      <p:pic>
        <p:nvPicPr>
          <p:cNvPr id="629" name="Google Shape;629;p76"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30" name="Google Shape;630;p76"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1" name="Google Shape;631;p76"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32" name="Google Shape;632;p76"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33" name="Google Shape;633;p76"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34" name="Google Shape;634;p76"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35" name="Google Shape;635;p76"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36" name="Google Shape;636;p76"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37" name="Google Shape;637;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38"/>
        <p:cNvGrpSpPr/>
        <p:nvPr/>
      </p:nvGrpSpPr>
      <p:grpSpPr>
        <a:xfrm>
          <a:off x="0" y="0"/>
          <a:ext cx="0" cy="0"/>
          <a:chOff x="0" y="0"/>
          <a:chExt cx="0" cy="0"/>
        </a:xfrm>
      </p:grpSpPr>
      <p:pic>
        <p:nvPicPr>
          <p:cNvPr id="639" name="Google Shape;639;p77"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40" name="Google Shape;640;p77"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41" name="Google Shape;641;p77"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642" name="Google Shape;642;p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43"/>
        <p:cNvGrpSpPr/>
        <p:nvPr/>
      </p:nvGrpSpPr>
      <p:grpSpPr>
        <a:xfrm>
          <a:off x="0" y="0"/>
          <a:ext cx="0" cy="0"/>
          <a:chOff x="0" y="0"/>
          <a:chExt cx="0" cy="0"/>
        </a:xfrm>
      </p:grpSpPr>
      <p:sp>
        <p:nvSpPr>
          <p:cNvPr id="644" name="Google Shape;644;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5" name="Google Shape;645;p7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46" name="Google Shape;646;p7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47" name="Google Shape;647;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8"/>
        <p:cNvGrpSpPr/>
        <p:nvPr/>
      </p:nvGrpSpPr>
      <p:grpSpPr>
        <a:xfrm>
          <a:off x="0" y="0"/>
          <a:ext cx="0" cy="0"/>
          <a:chOff x="0" y="0"/>
          <a:chExt cx="0" cy="0"/>
        </a:xfrm>
      </p:grpSpPr>
      <p:sp>
        <p:nvSpPr>
          <p:cNvPr id="649" name="Google Shape;649;p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0" name="Google Shape;650;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1"/>
        <p:cNvGrpSpPr/>
        <p:nvPr/>
      </p:nvGrpSpPr>
      <p:grpSpPr>
        <a:xfrm>
          <a:off x="0" y="0"/>
          <a:ext cx="0" cy="0"/>
          <a:chOff x="0" y="0"/>
          <a:chExt cx="0" cy="0"/>
        </a:xfrm>
      </p:grpSpPr>
      <p:sp>
        <p:nvSpPr>
          <p:cNvPr id="652" name="Google Shape;652;p8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53" name="Google Shape;653;p8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54" name="Google Shape;654;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55"/>
        <p:cNvGrpSpPr/>
        <p:nvPr/>
      </p:nvGrpSpPr>
      <p:grpSpPr>
        <a:xfrm>
          <a:off x="0" y="0"/>
          <a:ext cx="0" cy="0"/>
          <a:chOff x="0" y="0"/>
          <a:chExt cx="0" cy="0"/>
        </a:xfrm>
      </p:grpSpPr>
      <p:sp>
        <p:nvSpPr>
          <p:cNvPr id="656" name="Google Shape;656;p8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7" name="Google Shape;657;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3"/>
        <p:cNvGrpSpPr/>
        <p:nvPr/>
      </p:nvGrpSpPr>
      <p:grpSpPr>
        <a:xfrm>
          <a:off x="0" y="0"/>
          <a:ext cx="0" cy="0"/>
          <a:chOff x="0" y="0"/>
          <a:chExt cx="0" cy="0"/>
        </a:xfrm>
      </p:grpSpPr>
      <p:pic>
        <p:nvPicPr>
          <p:cNvPr id="104" name="Google Shape;104;p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5" name="Google Shape;105;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6" name="Google Shape;10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8" name="Google Shape;108;p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8"/>
        <p:cNvGrpSpPr/>
        <p:nvPr/>
      </p:nvGrpSpPr>
      <p:grpSpPr>
        <a:xfrm>
          <a:off x="0" y="0"/>
          <a:ext cx="0" cy="0"/>
          <a:chOff x="0" y="0"/>
          <a:chExt cx="0" cy="0"/>
        </a:xfrm>
      </p:grpSpPr>
      <p:sp>
        <p:nvSpPr>
          <p:cNvPr id="659" name="Google Shape;659;p8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8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61" name="Google Shape;661;p8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62" name="Google Shape;662;p8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63" name="Google Shape;663;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4"/>
        <p:cNvGrpSpPr/>
        <p:nvPr/>
      </p:nvGrpSpPr>
      <p:grpSpPr>
        <a:xfrm>
          <a:off x="0" y="0"/>
          <a:ext cx="0" cy="0"/>
          <a:chOff x="0" y="0"/>
          <a:chExt cx="0" cy="0"/>
        </a:xfrm>
      </p:grpSpPr>
      <p:sp>
        <p:nvSpPr>
          <p:cNvPr id="665" name="Google Shape;665;p8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66" name="Google Shape;666;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67"/>
        <p:cNvGrpSpPr/>
        <p:nvPr/>
      </p:nvGrpSpPr>
      <p:grpSpPr>
        <a:xfrm>
          <a:off x="0" y="0"/>
          <a:ext cx="0" cy="0"/>
          <a:chOff x="0" y="0"/>
          <a:chExt cx="0" cy="0"/>
        </a:xfrm>
      </p:grpSpPr>
      <p:sp>
        <p:nvSpPr>
          <p:cNvPr id="668" name="Google Shape;668;p8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69" name="Google Shape;669;p8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70" name="Google Shape;670;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71"/>
        <p:cNvGrpSpPr/>
        <p:nvPr/>
      </p:nvGrpSpPr>
      <p:grpSpPr>
        <a:xfrm>
          <a:off x="0" y="0"/>
          <a:ext cx="0" cy="0"/>
          <a:chOff x="0" y="0"/>
          <a:chExt cx="0" cy="0"/>
        </a:xfrm>
      </p:grpSpPr>
      <p:sp>
        <p:nvSpPr>
          <p:cNvPr id="672" name="Google Shape;672;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73" name="Google Shape;673;p85"/>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74" name="Google Shape;674;p8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75" name="Google Shape;675;p85"/>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76" name="Google Shape;676;p85"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77" name="Google Shape;677;p85"/>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78" name="Google Shape;678;p85"/>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79" name="Google Shape;679;p85"/>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80" name="Google Shape;680;p85"/>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81" name="Google Shape;681;p85"/>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82" name="Google Shape;682;p85"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83" name="Google Shape;683;p85"/>
          <p:cNvGrpSpPr/>
          <p:nvPr/>
        </p:nvGrpSpPr>
        <p:grpSpPr>
          <a:xfrm>
            <a:off x="311700" y="3548650"/>
            <a:ext cx="8363900" cy="646200"/>
            <a:chOff x="375100" y="3396250"/>
            <a:chExt cx="8363900" cy="646200"/>
          </a:xfrm>
        </p:grpSpPr>
        <p:sp>
          <p:nvSpPr>
            <p:cNvPr id="684" name="Google Shape;684;p85"/>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85"/>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85"/>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85"/>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85"/>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89" name="Google Shape;689;p85"/>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90" name="Google Shape;690;p85"/>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91" name="Google Shape;691;p85"/>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92" name="Google Shape;692;p85"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93" name="Google Shape;693;p85"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94" name="Google Shape;694;p85"/>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95" name="Google Shape;695;p85"/>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96" name="Google Shape;696;p85"/>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97" name="Google Shape;697;p85"/>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98" name="Google Shape;698;p85"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99" name="Google Shape;699;p8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00" name="Google Shape;700;p8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705"/>
        <p:cNvGrpSpPr/>
        <p:nvPr/>
      </p:nvGrpSpPr>
      <p:grpSpPr>
        <a:xfrm>
          <a:off x="0" y="0"/>
          <a:ext cx="0" cy="0"/>
          <a:chOff x="0" y="0"/>
          <a:chExt cx="0" cy="0"/>
        </a:xfrm>
      </p:grpSpPr>
      <p:pic>
        <p:nvPicPr>
          <p:cNvPr id="706" name="Google Shape;706;p87"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07" name="Google Shape;707;p8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08" name="Google Shape;708;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09" name="Google Shape;709;p87"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710" name="Google Shape;710;p8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711"/>
        <p:cNvGrpSpPr/>
        <p:nvPr/>
      </p:nvGrpSpPr>
      <p:grpSpPr>
        <a:xfrm>
          <a:off x="0" y="0"/>
          <a:ext cx="0" cy="0"/>
          <a:chOff x="0" y="0"/>
          <a:chExt cx="0" cy="0"/>
        </a:xfrm>
      </p:grpSpPr>
      <p:pic>
        <p:nvPicPr>
          <p:cNvPr id="712" name="Google Shape;712;p88"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13" name="Google Shape;713;p8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14" name="Google Shape;714;p8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715" name="Google Shape;715;p8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16" name="Google Shape;716;p8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717"/>
        <p:cNvGrpSpPr/>
        <p:nvPr/>
      </p:nvGrpSpPr>
      <p:grpSpPr>
        <a:xfrm>
          <a:off x="0" y="0"/>
          <a:ext cx="0" cy="0"/>
          <a:chOff x="0" y="0"/>
          <a:chExt cx="0" cy="0"/>
        </a:xfrm>
      </p:grpSpPr>
      <p:sp>
        <p:nvSpPr>
          <p:cNvPr id="718" name="Google Shape;718;p89"/>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719" name="Google Shape;719;p89"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20" name="Google Shape;720;p8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21" name="Google Shape;721;p89"/>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22" name="Google Shape;722;p89"/>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23" name="Google Shape;723;p8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24" name="Google Shape;724;p8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725" name="Google Shape;725;p8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26" name="Google Shape;726;p8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727"/>
        <p:cNvGrpSpPr/>
        <p:nvPr/>
      </p:nvGrpSpPr>
      <p:grpSpPr>
        <a:xfrm>
          <a:off x="0" y="0"/>
          <a:ext cx="0" cy="0"/>
          <a:chOff x="0" y="0"/>
          <a:chExt cx="0" cy="0"/>
        </a:xfrm>
      </p:grpSpPr>
      <p:sp>
        <p:nvSpPr>
          <p:cNvPr id="728" name="Google Shape;728;p90"/>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90"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0" name="Google Shape;730;p90"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731" name="Google Shape;731;p90"/>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732" name="Google Shape;732;p90"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733" name="Google Shape;733;p90"/>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4" name="Google Shape;734;p90"/>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5" name="Google Shape;735;p9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736" name="Google Shape;736;p9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737"/>
        <p:cNvGrpSpPr/>
        <p:nvPr/>
      </p:nvGrpSpPr>
      <p:grpSpPr>
        <a:xfrm>
          <a:off x="0" y="0"/>
          <a:ext cx="0" cy="0"/>
          <a:chOff x="0" y="0"/>
          <a:chExt cx="0" cy="0"/>
        </a:xfrm>
      </p:grpSpPr>
      <p:sp>
        <p:nvSpPr>
          <p:cNvPr id="738" name="Google Shape;738;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39" name="Google Shape;739;p9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40" name="Google Shape;740;p91"/>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41" name="Google Shape;741;p91"/>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742" name="Google Shape;742;p91"/>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743" name="Google Shape;743;p91"/>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744" name="Google Shape;744;p91"/>
          <p:cNvGrpSpPr/>
          <p:nvPr/>
        </p:nvGrpSpPr>
        <p:grpSpPr>
          <a:xfrm>
            <a:off x="308400" y="1062325"/>
            <a:ext cx="1006800" cy="1003500"/>
            <a:chOff x="308400" y="1076275"/>
            <a:chExt cx="1006800" cy="1003500"/>
          </a:xfrm>
        </p:grpSpPr>
        <p:sp>
          <p:nvSpPr>
            <p:cNvPr id="745" name="Google Shape;745;p91"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91"/>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747" name="Google Shape;747;p91"/>
          <p:cNvGrpSpPr/>
          <p:nvPr/>
        </p:nvGrpSpPr>
        <p:grpSpPr>
          <a:xfrm>
            <a:off x="308400" y="2150613"/>
            <a:ext cx="1006800" cy="1003500"/>
            <a:chOff x="308400" y="2218825"/>
            <a:chExt cx="1006800" cy="1003500"/>
          </a:xfrm>
        </p:grpSpPr>
        <p:sp>
          <p:nvSpPr>
            <p:cNvPr id="748" name="Google Shape;748;p91"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91"/>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750" name="Google Shape;750;p91"/>
          <p:cNvGrpSpPr/>
          <p:nvPr/>
        </p:nvGrpSpPr>
        <p:grpSpPr>
          <a:xfrm>
            <a:off x="308400" y="3238900"/>
            <a:ext cx="1006800" cy="1003500"/>
            <a:chOff x="308400" y="1076275"/>
            <a:chExt cx="1006800" cy="1003500"/>
          </a:xfrm>
        </p:grpSpPr>
        <p:sp>
          <p:nvSpPr>
            <p:cNvPr id="751" name="Google Shape;751;p91"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91"/>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753" name="Google Shape;753;p91"/>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754" name="Google Shape;754;p91"/>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755" name="Google Shape;755;p91"/>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56" name="Google Shape;756;p91"/>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757" name="Google Shape;757;p9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58" name="Google Shape;758;p91"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9"/>
        <p:cNvGrpSpPr/>
        <p:nvPr/>
      </p:nvGrpSpPr>
      <p:grpSpPr>
        <a:xfrm>
          <a:off x="0" y="0"/>
          <a:ext cx="0" cy="0"/>
          <a:chOff x="0" y="0"/>
          <a:chExt cx="0" cy="0"/>
        </a:xfrm>
      </p:grpSpPr>
      <p:sp>
        <p:nvSpPr>
          <p:cNvPr id="760" name="Google Shape;760;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09"/>
        <p:cNvGrpSpPr/>
        <p:nvPr/>
      </p:nvGrpSpPr>
      <p:grpSpPr>
        <a:xfrm>
          <a:off x="0" y="0"/>
          <a:ext cx="0" cy="0"/>
          <a:chOff x="0" y="0"/>
          <a:chExt cx="0" cy="0"/>
        </a:xfrm>
      </p:grpSpPr>
      <p:pic>
        <p:nvPicPr>
          <p:cNvPr id="110" name="Google Shape;110;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1" name="Google Shape;111;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2" name="Google Shape;11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3" name="Google Shape;113;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4" name="Google Shape;114;p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761"/>
        <p:cNvGrpSpPr/>
        <p:nvPr/>
      </p:nvGrpSpPr>
      <p:grpSpPr>
        <a:xfrm>
          <a:off x="0" y="0"/>
          <a:ext cx="0" cy="0"/>
          <a:chOff x="0" y="0"/>
          <a:chExt cx="0" cy="0"/>
        </a:xfrm>
      </p:grpSpPr>
      <p:pic>
        <p:nvPicPr>
          <p:cNvPr id="762" name="Google Shape;762;p93"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63" name="Google Shape;763;p9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64" name="Google Shape;764;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65" name="Google Shape;765;p9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6" name="Google Shape;766;p9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67"/>
        <p:cNvGrpSpPr/>
        <p:nvPr/>
      </p:nvGrpSpPr>
      <p:grpSpPr>
        <a:xfrm>
          <a:off x="0" y="0"/>
          <a:ext cx="0" cy="0"/>
          <a:chOff x="0" y="0"/>
          <a:chExt cx="0" cy="0"/>
        </a:xfrm>
      </p:grpSpPr>
      <p:pic>
        <p:nvPicPr>
          <p:cNvPr id="768" name="Google Shape;768;p94"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69" name="Google Shape;769;p9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70" name="Google Shape;770;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71" name="Google Shape;771;p9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72" name="Google Shape;772;p9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773"/>
        <p:cNvGrpSpPr/>
        <p:nvPr/>
      </p:nvGrpSpPr>
      <p:grpSpPr>
        <a:xfrm>
          <a:off x="0" y="0"/>
          <a:ext cx="0" cy="0"/>
          <a:chOff x="0" y="0"/>
          <a:chExt cx="0" cy="0"/>
        </a:xfrm>
      </p:grpSpPr>
      <p:pic>
        <p:nvPicPr>
          <p:cNvPr id="774" name="Google Shape;774;p95"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75" name="Google Shape;775;p9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76" name="Google Shape;776;p9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777" name="Google Shape;777;p9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78" name="Google Shape;778;p9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779"/>
        <p:cNvGrpSpPr/>
        <p:nvPr/>
      </p:nvGrpSpPr>
      <p:grpSpPr>
        <a:xfrm>
          <a:off x="0" y="0"/>
          <a:ext cx="0" cy="0"/>
          <a:chOff x="0" y="0"/>
          <a:chExt cx="0" cy="0"/>
        </a:xfrm>
      </p:grpSpPr>
      <p:pic>
        <p:nvPicPr>
          <p:cNvPr id="780" name="Google Shape;780;p96"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81" name="Google Shape;781;p9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82" name="Google Shape;782;p9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83" name="Google Shape;783;p9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84" name="Google Shape;784;p9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785"/>
        <p:cNvGrpSpPr/>
        <p:nvPr/>
      </p:nvGrpSpPr>
      <p:grpSpPr>
        <a:xfrm>
          <a:off x="0" y="0"/>
          <a:ext cx="0" cy="0"/>
          <a:chOff x="0" y="0"/>
          <a:chExt cx="0" cy="0"/>
        </a:xfrm>
      </p:grpSpPr>
      <p:pic>
        <p:nvPicPr>
          <p:cNvPr id="786" name="Google Shape;786;p97"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87" name="Google Shape;787;p9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88" name="Google Shape;788;p9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89" name="Google Shape;789;p9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90" name="Google Shape;790;p9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791"/>
        <p:cNvGrpSpPr/>
        <p:nvPr/>
      </p:nvGrpSpPr>
      <p:grpSpPr>
        <a:xfrm>
          <a:off x="0" y="0"/>
          <a:ext cx="0" cy="0"/>
          <a:chOff x="0" y="0"/>
          <a:chExt cx="0" cy="0"/>
        </a:xfrm>
      </p:grpSpPr>
      <p:pic>
        <p:nvPicPr>
          <p:cNvPr id="792" name="Google Shape;792;p98"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3" name="Google Shape;793;p9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94" name="Google Shape;794;p9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95" name="Google Shape;795;p9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96" name="Google Shape;796;p9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797"/>
        <p:cNvGrpSpPr/>
        <p:nvPr/>
      </p:nvGrpSpPr>
      <p:grpSpPr>
        <a:xfrm>
          <a:off x="0" y="0"/>
          <a:ext cx="0" cy="0"/>
          <a:chOff x="0" y="0"/>
          <a:chExt cx="0" cy="0"/>
        </a:xfrm>
      </p:grpSpPr>
      <p:sp>
        <p:nvSpPr>
          <p:cNvPr id="798" name="Google Shape;798;p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99" name="Google Shape;799;p99"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99"/>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01" name="Google Shape;801;p9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802" name="Google Shape;802;p99"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803" name="Google Shape;803;p99"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804" name="Google Shape;804;p99"/>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05" name="Google Shape;805;p99"/>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806"/>
        <p:cNvGrpSpPr/>
        <p:nvPr/>
      </p:nvGrpSpPr>
      <p:grpSpPr>
        <a:xfrm>
          <a:off x="0" y="0"/>
          <a:ext cx="0" cy="0"/>
          <a:chOff x="0" y="0"/>
          <a:chExt cx="0" cy="0"/>
        </a:xfrm>
      </p:grpSpPr>
      <p:pic>
        <p:nvPicPr>
          <p:cNvPr id="807" name="Google Shape;807;p10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08" name="Google Shape;808;p10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809" name="Google Shape;809;p10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810" name="Google Shape;810;p10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811" name="Google Shape;811;p100"/>
          <p:cNvGrpSpPr/>
          <p:nvPr/>
        </p:nvGrpSpPr>
        <p:grpSpPr>
          <a:xfrm>
            <a:off x="308400" y="1062325"/>
            <a:ext cx="1006800" cy="1003500"/>
            <a:chOff x="308400" y="1076275"/>
            <a:chExt cx="1006800" cy="1003500"/>
          </a:xfrm>
        </p:grpSpPr>
        <p:sp>
          <p:nvSpPr>
            <p:cNvPr id="812" name="Google Shape;812;p100"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10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814" name="Google Shape;814;p100"/>
          <p:cNvGrpSpPr/>
          <p:nvPr/>
        </p:nvGrpSpPr>
        <p:grpSpPr>
          <a:xfrm>
            <a:off x="308400" y="2150613"/>
            <a:ext cx="1006800" cy="1003500"/>
            <a:chOff x="308400" y="2218825"/>
            <a:chExt cx="1006800" cy="1003500"/>
          </a:xfrm>
        </p:grpSpPr>
        <p:sp>
          <p:nvSpPr>
            <p:cNvPr id="815" name="Google Shape;815;p100"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10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817" name="Google Shape;817;p100"/>
          <p:cNvGrpSpPr/>
          <p:nvPr/>
        </p:nvGrpSpPr>
        <p:grpSpPr>
          <a:xfrm>
            <a:off x="308400" y="3238900"/>
            <a:ext cx="1006800" cy="1003500"/>
            <a:chOff x="308400" y="1076275"/>
            <a:chExt cx="1006800" cy="1003500"/>
          </a:xfrm>
        </p:grpSpPr>
        <p:sp>
          <p:nvSpPr>
            <p:cNvPr id="818" name="Google Shape;818;p100"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10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820" name="Google Shape;820;p10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821" name="Google Shape;821;p100"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822" name="Google Shape;822;p100"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23" name="Google Shape;823;p10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4" name="Google Shape;824;p100"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825" name="Google Shape;825;p100"/>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826" name="Google Shape;826;p10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827"/>
        <p:cNvGrpSpPr/>
        <p:nvPr/>
      </p:nvGrpSpPr>
      <p:grpSpPr>
        <a:xfrm>
          <a:off x="0" y="0"/>
          <a:ext cx="0" cy="0"/>
          <a:chOff x="0" y="0"/>
          <a:chExt cx="0" cy="0"/>
        </a:xfrm>
      </p:grpSpPr>
      <p:pic>
        <p:nvPicPr>
          <p:cNvPr id="828" name="Google Shape;828;p10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29" name="Google Shape;829;p10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830" name="Google Shape;830;p101"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831" name="Google Shape;831;p10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832" name="Google Shape;832;p10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833" name="Google Shape;833;p10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834" name="Google Shape;834;p10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835" name="Google Shape;835;p10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836" name="Google Shape;836;p101"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837" name="Google Shape;837;p101"/>
          <p:cNvGrpSpPr/>
          <p:nvPr/>
        </p:nvGrpSpPr>
        <p:grpSpPr>
          <a:xfrm>
            <a:off x="311700" y="3548650"/>
            <a:ext cx="8363900" cy="646200"/>
            <a:chOff x="375100" y="3396250"/>
            <a:chExt cx="8363900" cy="646200"/>
          </a:xfrm>
        </p:grpSpPr>
        <p:sp>
          <p:nvSpPr>
            <p:cNvPr id="838" name="Google Shape;838;p10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10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p10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10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10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843" name="Google Shape;843;p10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844" name="Google Shape;844;p10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845" name="Google Shape;845;p10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846" name="Google Shape;846;p101"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847" name="Google Shape;847;p101"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848" name="Google Shape;848;p101"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849" name="Google Shape;849;p101"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850" name="Google Shape;850;p10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851" name="Google Shape;851;p10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852" name="Google Shape;852;p101"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853" name="Google Shape;853;p10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4" name="Google Shape;854;p10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55" name="Google Shape;855;p10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856"/>
        <p:cNvGrpSpPr/>
        <p:nvPr/>
      </p:nvGrpSpPr>
      <p:grpSpPr>
        <a:xfrm>
          <a:off x="0" y="0"/>
          <a:ext cx="0" cy="0"/>
          <a:chOff x="0" y="0"/>
          <a:chExt cx="0" cy="0"/>
        </a:xfrm>
      </p:grpSpPr>
      <p:pic>
        <p:nvPicPr>
          <p:cNvPr id="857" name="Google Shape;857;p10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58" name="Google Shape;858;p102"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59" name="Google Shape;859;p10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0" name="Google Shape;860;p10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61" name="Google Shape;861;p10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862" name="Google Shape;862;p102"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863" name="Google Shape;863;p10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64" name="Google Shape;864;p102"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865" name="Google Shape;865;p10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41" Type="http://schemas.openxmlformats.org/officeDocument/2006/relationships/theme" Target="../theme/theme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slideLayout" Target="../slideLayouts/slideLayout122.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slideLayout" Target="../slideLayouts/slideLayout112.xml"/><Relationship Id="rId41" Type="http://schemas.openxmlformats.org/officeDocument/2006/relationships/theme" Target="../theme/theme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slideLayout" Target="../slideLayouts/slideLayout123.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8" Type="http://schemas.openxmlformats.org/officeDocument/2006/relationships/slideLayout" Target="../slideLayouts/slideLayout91.xml"/><Relationship Id="rId3" Type="http://schemas.openxmlformats.org/officeDocument/2006/relationships/slideLayout" Target="../slideLayouts/slideLayout86.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9" Type="http://schemas.openxmlformats.org/officeDocument/2006/relationships/slideLayout" Target="../slideLayouts/slideLayout162.xml"/><Relationship Id="rId21" Type="http://schemas.openxmlformats.org/officeDocument/2006/relationships/slideLayout" Target="../slideLayouts/slideLayout144.xml"/><Relationship Id="rId34" Type="http://schemas.openxmlformats.org/officeDocument/2006/relationships/slideLayout" Target="../slideLayouts/slideLayout157.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slideLayout" Target="../slideLayouts/slideLayout152.xml"/><Relationship Id="rId41" Type="http://schemas.openxmlformats.org/officeDocument/2006/relationships/theme" Target="../theme/theme4.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slideLayout" Target="../slideLayouts/slideLayout155.xml"/><Relationship Id="rId37" Type="http://schemas.openxmlformats.org/officeDocument/2006/relationships/slideLayout" Target="../slideLayouts/slideLayout160.xml"/><Relationship Id="rId40" Type="http://schemas.openxmlformats.org/officeDocument/2006/relationships/slideLayout" Target="../slideLayouts/slideLayout163.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slideLayout" Target="../slideLayouts/slideLayout159.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slideLayout" Target="../slideLayouts/slideLayout154.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35" Type="http://schemas.openxmlformats.org/officeDocument/2006/relationships/slideLayout" Target="../slideLayouts/slideLayout158.xml"/><Relationship Id="rId8" Type="http://schemas.openxmlformats.org/officeDocument/2006/relationships/slideLayout" Target="../slideLayouts/slideLayout131.xml"/><Relationship Id="rId3" Type="http://schemas.openxmlformats.org/officeDocument/2006/relationships/slideLayout" Target="../slideLayouts/slideLayout126.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slideLayout" Target="../slideLayouts/slideLayout156.xml"/><Relationship Id="rId38" Type="http://schemas.openxmlformats.org/officeDocument/2006/relationships/slideLayout" Target="../slideLayouts/slideLayout1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43"/>
        <p:cNvGrpSpPr/>
        <p:nvPr/>
      </p:nvGrpSpPr>
      <p:grpSpPr>
        <a:xfrm>
          <a:off x="0" y="0"/>
          <a:ext cx="0" cy="0"/>
          <a:chOff x="0" y="0"/>
          <a:chExt cx="0" cy="0"/>
        </a:xfrm>
      </p:grpSpPr>
      <p:sp>
        <p:nvSpPr>
          <p:cNvPr id="344" name="Google Shape;344;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45" name="Google Shape;345;p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46" name="Google Shape;346;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01"/>
        <p:cNvGrpSpPr/>
        <p:nvPr/>
      </p:nvGrpSpPr>
      <p:grpSpPr>
        <a:xfrm>
          <a:off x="0" y="0"/>
          <a:ext cx="0" cy="0"/>
          <a:chOff x="0" y="0"/>
          <a:chExt cx="0" cy="0"/>
        </a:xfrm>
      </p:grpSpPr>
      <p:sp>
        <p:nvSpPr>
          <p:cNvPr id="702" name="Google Shape;702;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03" name="Google Shape;703;p8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04" name="Google Shape;704;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 id="2147483770"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59"/>
        <p:cNvGrpSpPr/>
        <p:nvPr/>
      </p:nvGrpSpPr>
      <p:grpSpPr>
        <a:xfrm>
          <a:off x="0" y="0"/>
          <a:ext cx="0" cy="0"/>
          <a:chOff x="0" y="0"/>
          <a:chExt cx="0" cy="0"/>
        </a:xfrm>
      </p:grpSpPr>
      <p:sp>
        <p:nvSpPr>
          <p:cNvPr id="1060" name="Google Shape;1060;p1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061" name="Google Shape;1061;p1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062" name="Google Shape;1062;p1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5.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25.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25.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25.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5.xml"/></Relationships>
</file>

<file path=ppt/slides/_rels/slide29.xml.rels><?xml version="1.0" encoding="UTF-8" standalone="yes"?>
<Relationships xmlns="http://schemas.openxmlformats.org/package/2006/relationships"><Relationship Id="rId3" Type="http://schemas.openxmlformats.org/officeDocument/2006/relationships/hyperlink" Target="https://www.cde.state.co.us/caresact/essergrantee/subgranteereporting" TargetMode="External"/><Relationship Id="rId2" Type="http://schemas.openxmlformats.org/officeDocument/2006/relationships/notesSlide" Target="../notesSlides/notesSlide29.xml"/><Relationship Id="rId1" Type="http://schemas.openxmlformats.org/officeDocument/2006/relationships/slideLayout" Target="../slideLayouts/slideLayout125.xml"/><Relationship Id="rId5" Type="http://schemas.openxmlformats.org/officeDocument/2006/relationships/hyperlink" Target="mailto:kraven_k@cde.state.co.us" TargetMode="External"/><Relationship Id="rId4" Type="http://schemas.openxmlformats.org/officeDocument/2006/relationships/hyperlink" Target="mailto:penn_n@cde.state.co.u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byrd_e@cde.state.co.us" TargetMode="External"/><Relationship Id="rId18" Type="http://schemas.openxmlformats.org/officeDocument/2006/relationships/hyperlink" Target="mailto:hickman_n@cde.state.co.us" TargetMode="External"/><Relationship Id="rId26" Type="http://schemas.openxmlformats.org/officeDocument/2006/relationships/hyperlink" Target="mailto:%20parsley_b@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chaffin_m@cde.state.co.us" TargetMode="External"/><Relationship Id="rId7" Type="http://schemas.openxmlformats.org/officeDocument/2006/relationships/hyperlink" Target="mailto:giessinger_t@cde.state.co.us" TargetMode="External"/><Relationship Id="rId12" Type="http://schemas.openxmlformats.org/officeDocument/2006/relationships/hyperlink" Target="https://www.cde.state.co.us/fedprograms/regionalcontactspage" TargetMode="External"/><Relationship Id="rId17" Type="http://schemas.openxmlformats.org/officeDocument/2006/relationships/hyperlink" Target="mailto:temple_r@cde.state.co.us" TargetMode="External"/><Relationship Id="rId25" Type="http://schemas.openxmlformats.org/officeDocument/2006/relationships/hyperlink" Target="mailto:Kaleda_s@cde.state.co.us" TargetMode="External"/><Relationship Id="rId2" Type="http://schemas.openxmlformats.org/officeDocument/2006/relationships/notesSlide" Target="../notesSlides/notesSlide32.xml"/><Relationship Id="rId16" Type="http://schemas.openxmlformats.org/officeDocument/2006/relationships/hyperlink" Target="mailto:miller-curley_s@cde.state.co.us" TargetMode="External"/><Relationship Id="rId20" Type="http://schemas.openxmlformats.org/officeDocument/2006/relationships/hyperlink" Target="mailto:penn_n@cde.state.co.us" TargetMode="External"/><Relationship Id="rId29" Type="http://schemas.openxmlformats.org/officeDocument/2006/relationships/hyperlink" Target="mailto:hollingshead_j@cde.state.co.us" TargetMode="External"/><Relationship Id="rId1" Type="http://schemas.openxmlformats.org/officeDocument/2006/relationships/slideLayout" Target="../slideLayouts/slideLayout39.xml"/><Relationship Id="rId6" Type="http://schemas.openxmlformats.org/officeDocument/2006/relationships/hyperlink" Target="mailto:adeboye-sullivan_c@cde.state.co.us" TargetMode="External"/><Relationship Id="rId11" Type="http://schemas.openxmlformats.org/officeDocument/2006/relationships/hyperlink" Target="mailto:koziol_m@cde.state.co.us" TargetMode="External"/><Relationship Id="rId24" Type="http://schemas.openxmlformats.org/officeDocument/2006/relationships/hyperlink" Target="mailto:Hawkins_r@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boylan_k@cde.state.co.us" TargetMode="External"/><Relationship Id="rId23" Type="http://schemas.openxmlformats.org/officeDocument/2006/relationships/hyperlink" Target="mailto:Austin_j@cde.state.co.us" TargetMode="External"/><Relationship Id="rId28" Type="http://schemas.openxmlformats.org/officeDocument/2006/relationships/hyperlink" Target="mailto:collins_d@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craven_k@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echsner_r@cde.state.co.us" TargetMode="External"/><Relationship Id="rId22" Type="http://schemas.openxmlformats.org/officeDocument/2006/relationships/hyperlink" Target="mailto:ring_j@cde.state.co.us" TargetMode="External"/><Relationship Id="rId27" Type="http://schemas.openxmlformats.org/officeDocument/2006/relationships/hyperlink" Target="mailto:morris_h@cde.state.co.us" TargetMode="External"/><Relationship Id="rId30" Type="http://schemas.openxmlformats.org/officeDocument/2006/relationships/hyperlink" Target="mailto:prael_m@cde.state.co.u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cde.state.co.us/fedprograms/arp_esser3_countdown_to_closeout" TargetMode="External"/><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168"/>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CDE ESEA and ESSER Office Hours</a:t>
            </a:r>
            <a:endParaRPr/>
          </a:p>
          <a:p>
            <a:pPr marL="0" lvl="0" indent="0" algn="ctr" rtl="0">
              <a:spcBef>
                <a:spcPts val="0"/>
              </a:spcBef>
              <a:spcAft>
                <a:spcPts val="0"/>
              </a:spcAft>
              <a:buNone/>
            </a:pPr>
            <a:endParaRPr sz="1000"/>
          </a:p>
          <a:p>
            <a:pPr marL="0" lvl="0" indent="0" algn="ctr" rtl="0">
              <a:spcBef>
                <a:spcPts val="0"/>
              </a:spcBef>
              <a:spcAft>
                <a:spcPts val="0"/>
              </a:spcAft>
              <a:buNone/>
            </a:pPr>
            <a:r>
              <a:rPr lang="en"/>
              <a:t>November 14,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17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LEA Participation - Reporting Overview</a:t>
            </a:r>
            <a:endParaRPr dirty="0"/>
          </a:p>
        </p:txBody>
      </p:sp>
      <p:sp>
        <p:nvSpPr>
          <p:cNvPr id="1438" name="Google Shape;1438;p177"/>
          <p:cNvSpPr txBox="1">
            <a:spLocks noGrp="1"/>
          </p:cNvSpPr>
          <p:nvPr>
            <p:ph type="body" idx="1"/>
          </p:nvPr>
        </p:nvSpPr>
        <p:spPr>
          <a:xfrm>
            <a:off x="311700" y="1152475"/>
            <a:ext cx="8363400" cy="3306600"/>
          </a:xfrm>
          <a:prstGeom prst="rect">
            <a:avLst/>
          </a:prstGeom>
          <a:noFill/>
          <a:ln>
            <a:noFill/>
          </a:ln>
        </p:spPr>
        <p:txBody>
          <a:bodyPr spcFirstLastPara="1" wrap="square" lIns="91425" tIns="91425" rIns="91425" bIns="91425" anchor="t" anchorCtr="0">
            <a:normAutofit/>
          </a:bodyPr>
          <a:lstStyle/>
          <a:p>
            <a:pPr marL="457200" marR="0" lvl="0" indent="-330200" algn="l" rtl="0">
              <a:lnSpc>
                <a:spcPct val="110000"/>
              </a:lnSpc>
              <a:spcBef>
                <a:spcPts val="0"/>
              </a:spcBef>
              <a:spcAft>
                <a:spcPts val="0"/>
              </a:spcAft>
              <a:buSzPts val="1600"/>
              <a:buChar char="●"/>
            </a:pPr>
            <a:r>
              <a:rPr lang="en" dirty="0"/>
              <a:t>LEAs must indicate whether ESSER funds were used for each of the programs/activities.</a:t>
            </a:r>
            <a:endParaRPr dirty="0"/>
          </a:p>
          <a:p>
            <a:pPr marL="914400" marR="0" lvl="1" indent="-317500" algn="l" rtl="0">
              <a:lnSpc>
                <a:spcPct val="110000"/>
              </a:lnSpc>
              <a:spcBef>
                <a:spcPts val="0"/>
              </a:spcBef>
              <a:spcAft>
                <a:spcPts val="0"/>
              </a:spcAft>
              <a:buSzPts val="1400"/>
              <a:buChar char="○"/>
            </a:pPr>
            <a:r>
              <a:rPr lang="en" dirty="0"/>
              <a:t>Note: This is inclusive of all ESSER I, II, and III funds, including state reserve grants.</a:t>
            </a:r>
            <a:endParaRPr dirty="0"/>
          </a:p>
          <a:p>
            <a:pPr marL="914400" marR="0" lvl="1" indent="-317500" algn="l" rtl="0">
              <a:lnSpc>
                <a:spcPct val="110000"/>
              </a:lnSpc>
              <a:spcBef>
                <a:spcPts val="0"/>
              </a:spcBef>
              <a:spcAft>
                <a:spcPts val="0"/>
              </a:spcAft>
              <a:buSzPts val="1400"/>
              <a:buChar char="○"/>
            </a:pPr>
            <a:r>
              <a:rPr lang="en" dirty="0"/>
              <a:t>Participation information should be reported for all ESSER-funded programs, whether fully or partially funded with ESSER funds, that occurred within the reporting period, regardless of when expenditures occurred. If an activity spanned multiple reporting periods, LEAs should report participation in each reporting period during which the activity occurred.</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17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LEA Participation - Student Participation</a:t>
            </a:r>
            <a:endParaRPr dirty="0"/>
          </a:p>
        </p:txBody>
      </p:sp>
      <p:sp>
        <p:nvSpPr>
          <p:cNvPr id="1444" name="Google Shape;1444;p178"/>
          <p:cNvSpPr txBox="1">
            <a:spLocks noGrp="1"/>
          </p:cNvSpPr>
          <p:nvPr>
            <p:ph type="body" idx="1"/>
          </p:nvPr>
        </p:nvSpPr>
        <p:spPr>
          <a:xfrm>
            <a:off x="311700" y="1152475"/>
            <a:ext cx="8363400" cy="3306600"/>
          </a:xfrm>
          <a:prstGeom prst="rect">
            <a:avLst/>
          </a:prstGeom>
          <a:noFill/>
          <a:ln>
            <a:noFill/>
          </a:ln>
        </p:spPr>
        <p:txBody>
          <a:bodyPr spcFirstLastPara="1" wrap="square" lIns="91425" tIns="91425" rIns="91425" bIns="91425" anchor="t" anchorCtr="0">
            <a:normAutofit/>
          </a:bodyPr>
          <a:lstStyle/>
          <a:p>
            <a:pPr marL="457200" marR="0" lvl="0" indent="-330200" algn="l" rtl="0">
              <a:lnSpc>
                <a:spcPct val="110000"/>
              </a:lnSpc>
              <a:spcBef>
                <a:spcPts val="0"/>
              </a:spcBef>
              <a:spcAft>
                <a:spcPts val="0"/>
              </a:spcAft>
              <a:buSzPts val="1600"/>
              <a:buChar char="●"/>
            </a:pPr>
            <a:r>
              <a:rPr lang="en" dirty="0"/>
              <a:t>For each program/activity, LEAs must report the number of students who participated and the number of students that were eligible to participate.</a:t>
            </a:r>
            <a:endParaRPr dirty="0"/>
          </a:p>
          <a:p>
            <a:pPr marL="914400" lvl="1" indent="-317500" algn="l" rtl="0">
              <a:lnSpc>
                <a:spcPct val="110000"/>
              </a:lnSpc>
              <a:spcBef>
                <a:spcPts val="0"/>
              </a:spcBef>
              <a:spcAft>
                <a:spcPts val="0"/>
              </a:spcAft>
              <a:buSzPts val="1400"/>
              <a:buChar char="○"/>
            </a:pPr>
            <a:r>
              <a:rPr lang="en" dirty="0"/>
              <a:t>If the LEA administered multiple activities/programs that qualify as the same type of intervention, students should be counted for each activity in which they were eligible. As a result, students may be counted more than once.</a:t>
            </a:r>
            <a:endParaRPr dirty="0"/>
          </a:p>
          <a:p>
            <a:pPr marL="914400" marR="0" lvl="1" indent="-317500" algn="l" rtl="0">
              <a:lnSpc>
                <a:spcPct val="110000"/>
              </a:lnSpc>
              <a:spcBef>
                <a:spcPts val="0"/>
              </a:spcBef>
              <a:spcAft>
                <a:spcPts val="0"/>
              </a:spcAft>
              <a:buSzPts val="1400"/>
              <a:buChar char="○"/>
            </a:pPr>
            <a:r>
              <a:rPr lang="en" dirty="0"/>
              <a:t>ED defines a student as eligible if that student meets eligibility criteria for participation, such as belonging to the appropriate grade for the activity.</a:t>
            </a:r>
            <a:endParaRPr dirty="0"/>
          </a:p>
          <a:p>
            <a:pPr marL="914400" marR="0" lvl="1" indent="-317500" algn="l" rtl="0">
              <a:lnSpc>
                <a:spcPct val="110000"/>
              </a:lnSpc>
              <a:spcBef>
                <a:spcPts val="0"/>
              </a:spcBef>
              <a:spcAft>
                <a:spcPts val="0"/>
              </a:spcAft>
              <a:buSzPts val="1400"/>
              <a:buChar char="○"/>
            </a:pPr>
            <a:r>
              <a:rPr lang="en" dirty="0"/>
              <a:t>ED defines a student as participating in a voluntary program if that student attended 50% of more of the time eligible to attend. ED defines a student as participating in a mandatory program if the student enrolled in a school with that mandatory program in place.</a:t>
            </a:r>
            <a:endParaRPr dirty="0"/>
          </a:p>
          <a:p>
            <a:pPr marL="1371600" marR="0" lvl="2" indent="-317500" algn="l" rtl="0">
              <a:lnSpc>
                <a:spcPct val="110000"/>
              </a:lnSpc>
              <a:spcBef>
                <a:spcPts val="0"/>
              </a:spcBef>
              <a:spcAft>
                <a:spcPts val="0"/>
              </a:spcAft>
              <a:buSzPts val="1400"/>
              <a:buChar char="■"/>
            </a:pPr>
            <a:r>
              <a:rPr lang="en" dirty="0"/>
              <a:t>The number of participating students must be less than or equal to the number of eligible students.</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17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LEA Participation - Applicable Student Groups</a:t>
            </a:r>
            <a:endParaRPr dirty="0"/>
          </a:p>
        </p:txBody>
      </p:sp>
      <p:sp>
        <p:nvSpPr>
          <p:cNvPr id="1450" name="Google Shape;1450;p179"/>
          <p:cNvSpPr txBox="1">
            <a:spLocks noGrp="1"/>
          </p:cNvSpPr>
          <p:nvPr>
            <p:ph type="body" idx="1"/>
          </p:nvPr>
        </p:nvSpPr>
        <p:spPr>
          <a:xfrm>
            <a:off x="311700" y="1152475"/>
            <a:ext cx="8363400" cy="3306600"/>
          </a:xfrm>
          <a:prstGeom prst="rect">
            <a:avLst/>
          </a:prstGeom>
          <a:noFill/>
          <a:ln>
            <a:noFill/>
          </a:ln>
        </p:spPr>
        <p:txBody>
          <a:bodyPr spcFirstLastPara="1" wrap="square" lIns="91425" tIns="91425" rIns="91425" bIns="91425" anchor="t" anchorCtr="0">
            <a:normAutofit/>
          </a:bodyPr>
          <a:lstStyle/>
          <a:p>
            <a:pPr marL="457200" marR="0" lvl="0" indent="-330200" algn="l" rtl="0">
              <a:lnSpc>
                <a:spcPct val="110000"/>
              </a:lnSpc>
              <a:spcBef>
                <a:spcPts val="0"/>
              </a:spcBef>
              <a:spcAft>
                <a:spcPts val="0"/>
              </a:spcAft>
              <a:buSzPts val="1600"/>
              <a:buChar char="●"/>
            </a:pPr>
            <a:r>
              <a:rPr lang="en" dirty="0"/>
              <a:t>Student participation and eligibility must be reported for the following student groups:</a:t>
            </a:r>
            <a:endParaRPr dirty="0"/>
          </a:p>
          <a:p>
            <a:pPr marL="914400" marR="0" lvl="1" indent="-317500" algn="l" rtl="0">
              <a:lnSpc>
                <a:spcPct val="110000"/>
              </a:lnSpc>
              <a:spcBef>
                <a:spcPts val="0"/>
              </a:spcBef>
              <a:spcAft>
                <a:spcPts val="0"/>
              </a:spcAft>
              <a:buSzPts val="1400"/>
              <a:buChar char="○"/>
            </a:pPr>
            <a:r>
              <a:rPr lang="en" dirty="0"/>
              <a:t>Students with one or more disabilities</a:t>
            </a:r>
            <a:endParaRPr dirty="0"/>
          </a:p>
          <a:p>
            <a:pPr marL="914400" marR="0" lvl="1" indent="-317500" algn="l" rtl="0">
              <a:lnSpc>
                <a:spcPct val="110000"/>
              </a:lnSpc>
              <a:spcBef>
                <a:spcPts val="0"/>
              </a:spcBef>
              <a:spcAft>
                <a:spcPts val="0"/>
              </a:spcAft>
              <a:buSzPts val="1400"/>
              <a:buChar char="○"/>
            </a:pPr>
            <a:r>
              <a:rPr lang="en" dirty="0"/>
              <a:t>Low-income students</a:t>
            </a:r>
            <a:endParaRPr dirty="0"/>
          </a:p>
          <a:p>
            <a:pPr marL="914400" marR="0" lvl="1" indent="-317500" algn="l" rtl="0">
              <a:lnSpc>
                <a:spcPct val="110000"/>
              </a:lnSpc>
              <a:spcBef>
                <a:spcPts val="0"/>
              </a:spcBef>
              <a:spcAft>
                <a:spcPts val="0"/>
              </a:spcAft>
              <a:buSzPts val="1400"/>
              <a:buChar char="○"/>
            </a:pPr>
            <a:r>
              <a:rPr lang="en" dirty="0"/>
              <a:t>Multilingual learners</a:t>
            </a:r>
            <a:endParaRPr dirty="0"/>
          </a:p>
          <a:p>
            <a:pPr marL="914400" marR="0" lvl="1" indent="-317500" algn="l" rtl="0">
              <a:lnSpc>
                <a:spcPct val="110000"/>
              </a:lnSpc>
              <a:spcBef>
                <a:spcPts val="0"/>
              </a:spcBef>
              <a:spcAft>
                <a:spcPts val="0"/>
              </a:spcAft>
              <a:buSzPts val="1400"/>
              <a:buChar char="○"/>
            </a:pPr>
            <a:r>
              <a:rPr lang="en" dirty="0"/>
              <a:t>Students in foster care</a:t>
            </a:r>
            <a:endParaRPr dirty="0"/>
          </a:p>
          <a:p>
            <a:pPr marL="914400" marR="0" lvl="1" indent="-317500" algn="l" rtl="0">
              <a:lnSpc>
                <a:spcPct val="110000"/>
              </a:lnSpc>
              <a:spcBef>
                <a:spcPts val="0"/>
              </a:spcBef>
              <a:spcAft>
                <a:spcPts val="0"/>
              </a:spcAft>
              <a:buSzPts val="1400"/>
              <a:buChar char="○"/>
            </a:pPr>
            <a:r>
              <a:rPr lang="en" dirty="0"/>
              <a:t>Migratory students</a:t>
            </a:r>
            <a:endParaRPr dirty="0"/>
          </a:p>
          <a:p>
            <a:pPr marL="914400" marR="0" lvl="1" indent="-317500" algn="l" rtl="0">
              <a:lnSpc>
                <a:spcPct val="110000"/>
              </a:lnSpc>
              <a:spcBef>
                <a:spcPts val="0"/>
              </a:spcBef>
              <a:spcAft>
                <a:spcPts val="0"/>
              </a:spcAft>
              <a:buSzPts val="1400"/>
              <a:buChar char="○"/>
            </a:pPr>
            <a:r>
              <a:rPr lang="en" dirty="0"/>
              <a:t>Students experiencing homelessness</a:t>
            </a:r>
            <a:endParaRPr dirty="0"/>
          </a:p>
          <a:p>
            <a:pPr marL="914400" marR="0" lvl="1" indent="-317500" algn="l" rtl="0">
              <a:lnSpc>
                <a:spcPct val="110000"/>
              </a:lnSpc>
              <a:spcBef>
                <a:spcPts val="0"/>
              </a:spcBef>
              <a:spcAft>
                <a:spcPts val="0"/>
              </a:spcAft>
              <a:buSzPts val="1400"/>
              <a:buChar char="○"/>
            </a:pPr>
            <a:r>
              <a:rPr lang="en" dirty="0"/>
              <a:t>All major racial/ethnic groups</a:t>
            </a:r>
            <a:endParaRPr dirty="0"/>
          </a:p>
          <a:p>
            <a:pPr marL="914400" marR="0" lvl="1" indent="-317500" algn="l" rtl="0">
              <a:lnSpc>
                <a:spcPct val="110000"/>
              </a:lnSpc>
              <a:spcBef>
                <a:spcPts val="0"/>
              </a:spcBef>
              <a:spcAft>
                <a:spcPts val="0"/>
              </a:spcAft>
              <a:buSzPts val="1400"/>
              <a:buChar char="○"/>
            </a:pPr>
            <a:r>
              <a:rPr lang="en" dirty="0"/>
              <a:t>Other student population</a:t>
            </a:r>
            <a:endParaRPr dirty="0"/>
          </a:p>
          <a:p>
            <a:pPr marL="1371600" marR="0" lvl="2" indent="-317500" algn="l" rtl="0">
              <a:lnSpc>
                <a:spcPct val="110000"/>
              </a:lnSpc>
              <a:spcBef>
                <a:spcPts val="0"/>
              </a:spcBef>
              <a:spcAft>
                <a:spcPts val="0"/>
              </a:spcAft>
              <a:buSzPts val="1400"/>
              <a:buChar char="■"/>
            </a:pPr>
            <a:r>
              <a:rPr lang="en" dirty="0"/>
              <a:t>This category should only be used if the LEA provided programs that targeted specific student groups not included in the list above. For example, if the LEA provided a program targeted to chronically absent students.</a:t>
            </a:r>
            <a:endParaRPr dirty="0"/>
          </a:p>
        </p:txBody>
      </p:sp>
      <p:sp>
        <p:nvSpPr>
          <p:cNvPr id="1451" name="Google Shape;1451;p179"/>
          <p:cNvSpPr/>
          <p:nvPr/>
        </p:nvSpPr>
        <p:spPr>
          <a:xfrm>
            <a:off x="6103325" y="58100"/>
            <a:ext cx="2851500" cy="1086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dirty="0"/>
              <a:t>NOTE: Students should be counted in each group to which they belong. For example, a student could be counted in both the multilingual learner group and the Asian group. Each student should be reported in a single racial/ethnic group.</a:t>
            </a:r>
            <a:endParaRPr sz="11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18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Evidence-Based Summer Learning or Summer Enrichment Programs</a:t>
            </a:r>
            <a:endParaRPr dirty="0"/>
          </a:p>
        </p:txBody>
      </p:sp>
      <p:sp>
        <p:nvSpPr>
          <p:cNvPr id="1457" name="Google Shape;1457;p180"/>
          <p:cNvSpPr txBox="1">
            <a:spLocks noGrp="1"/>
          </p:cNvSpPr>
          <p:nvPr>
            <p:ph type="body" idx="1"/>
          </p:nvPr>
        </p:nvSpPr>
        <p:spPr>
          <a:xfrm>
            <a:off x="311700" y="1152475"/>
            <a:ext cx="8363400" cy="3349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600"/>
              <a:buNone/>
            </a:pPr>
            <a:r>
              <a:rPr lang="en" b="1" dirty="0"/>
              <a:t>ED Definition</a:t>
            </a:r>
            <a:r>
              <a:rPr lang="en" dirty="0"/>
              <a:t>: Evidence-based intervention and/or enrichment programs that support accelerated learning in the core curriculum based on the state’s challenging academic standards during the summer months.</a:t>
            </a:r>
            <a:endParaRPr dirty="0"/>
          </a:p>
          <a:p>
            <a:pPr marL="0" lvl="0" indent="0" algn="l" rtl="0">
              <a:lnSpc>
                <a:spcPct val="100000"/>
              </a:lnSpc>
              <a:spcBef>
                <a:spcPts val="1200"/>
              </a:spcBef>
              <a:spcAft>
                <a:spcPts val="0"/>
              </a:spcAft>
              <a:buSzPts val="1600"/>
              <a:buNone/>
            </a:pPr>
            <a:r>
              <a:rPr lang="en" dirty="0"/>
              <a:t>If the LEA used ESSER funds for evidence-based summer learning or summer enrichment programs:</a:t>
            </a:r>
            <a:endParaRPr dirty="0"/>
          </a:p>
          <a:p>
            <a:pPr marL="457200" lvl="0" indent="-330200" algn="l" rtl="0">
              <a:lnSpc>
                <a:spcPct val="110000"/>
              </a:lnSpc>
              <a:spcBef>
                <a:spcPts val="1200"/>
              </a:spcBef>
              <a:spcAft>
                <a:spcPts val="0"/>
              </a:spcAft>
              <a:buSzPts val="1600"/>
              <a:buChar char="●"/>
            </a:pPr>
            <a:r>
              <a:rPr lang="en" dirty="0"/>
              <a:t>Is this program available to all students?</a:t>
            </a:r>
            <a:endParaRPr dirty="0"/>
          </a:p>
          <a:p>
            <a:pPr marL="914400" lvl="1" indent="-317500" algn="l" rtl="0">
              <a:lnSpc>
                <a:spcPct val="110000"/>
              </a:lnSpc>
              <a:spcBef>
                <a:spcPts val="0"/>
              </a:spcBef>
              <a:spcAft>
                <a:spcPts val="0"/>
              </a:spcAft>
              <a:buSzPts val="1400"/>
              <a:buChar char="○"/>
            </a:pPr>
            <a:r>
              <a:rPr lang="en" dirty="0"/>
              <a:t>If no, indicate the number of students this program serves at full capacity (i.e., maximum number of students the program could serve).</a:t>
            </a:r>
            <a:endParaRPr dirty="0"/>
          </a:p>
          <a:p>
            <a:pPr marL="457200" lvl="0" indent="-330200" algn="l" rtl="0">
              <a:lnSpc>
                <a:spcPct val="110000"/>
              </a:lnSpc>
              <a:spcBef>
                <a:spcPts val="0"/>
              </a:spcBef>
              <a:spcAft>
                <a:spcPts val="0"/>
              </a:spcAft>
              <a:buSzPts val="1600"/>
              <a:buChar char="●"/>
            </a:pPr>
            <a:r>
              <a:rPr lang="en" dirty="0"/>
              <a:t>Total </a:t>
            </a:r>
            <a:r>
              <a:rPr lang="en" u="sng" dirty="0"/>
              <a:t>unique</a:t>
            </a:r>
            <a:r>
              <a:rPr lang="en" dirty="0"/>
              <a:t> headcount of students that participated in this activity.</a:t>
            </a:r>
            <a:endParaRPr dirty="0"/>
          </a:p>
          <a:p>
            <a:pPr marL="457200" lvl="0" indent="-330200" algn="l" rtl="0">
              <a:lnSpc>
                <a:spcPct val="110000"/>
              </a:lnSpc>
              <a:spcBef>
                <a:spcPts val="0"/>
              </a:spcBef>
              <a:spcAft>
                <a:spcPts val="0"/>
              </a:spcAft>
              <a:buSzPts val="1600"/>
              <a:buChar char="●"/>
            </a:pPr>
            <a:r>
              <a:rPr lang="en" dirty="0"/>
              <a:t>Indicate the number of eligible students and the number of students that participated in the activity (within each student group).</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p18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Evidence-Based Afterschool Programs</a:t>
            </a:r>
            <a:endParaRPr dirty="0"/>
          </a:p>
        </p:txBody>
      </p:sp>
      <p:sp>
        <p:nvSpPr>
          <p:cNvPr id="1463" name="Google Shape;1463;p181"/>
          <p:cNvSpPr txBox="1">
            <a:spLocks noGrp="1"/>
          </p:cNvSpPr>
          <p:nvPr>
            <p:ph type="body" idx="1"/>
          </p:nvPr>
        </p:nvSpPr>
        <p:spPr>
          <a:xfrm>
            <a:off x="311700" y="1152475"/>
            <a:ext cx="8363400" cy="3446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600"/>
              <a:buNone/>
            </a:pPr>
            <a:r>
              <a:rPr lang="en" b="1" dirty="0"/>
              <a:t>ED Definition</a:t>
            </a:r>
            <a:r>
              <a:rPr lang="en" dirty="0"/>
              <a:t>: Voluntary programs that assist students in meeting the challenging State academic standards by providing students with academic enrichment activities and other activities during non-school hours or periods when school is not in session (not including summer months).</a:t>
            </a:r>
            <a:endParaRPr dirty="0"/>
          </a:p>
          <a:p>
            <a:pPr marL="0" lvl="0" indent="0" algn="l" rtl="0">
              <a:lnSpc>
                <a:spcPct val="100000"/>
              </a:lnSpc>
              <a:spcBef>
                <a:spcPts val="1200"/>
              </a:spcBef>
              <a:spcAft>
                <a:spcPts val="0"/>
              </a:spcAft>
              <a:buSzPts val="1600"/>
              <a:buNone/>
            </a:pPr>
            <a:r>
              <a:rPr lang="en" dirty="0"/>
              <a:t>If the LEA used ESSER funds for evidence-based afterschool programs:</a:t>
            </a:r>
            <a:endParaRPr dirty="0"/>
          </a:p>
          <a:p>
            <a:pPr marL="457200" lvl="0" indent="-330200" algn="l" rtl="0">
              <a:lnSpc>
                <a:spcPct val="110000"/>
              </a:lnSpc>
              <a:spcBef>
                <a:spcPts val="1200"/>
              </a:spcBef>
              <a:spcAft>
                <a:spcPts val="0"/>
              </a:spcAft>
              <a:buSzPts val="1600"/>
              <a:buChar char="●"/>
            </a:pPr>
            <a:r>
              <a:rPr lang="en" dirty="0"/>
              <a:t>Is this program available to all students?</a:t>
            </a:r>
            <a:endParaRPr dirty="0"/>
          </a:p>
          <a:p>
            <a:pPr marL="914400" lvl="1" indent="-317500" algn="l" rtl="0">
              <a:lnSpc>
                <a:spcPct val="110000"/>
              </a:lnSpc>
              <a:spcBef>
                <a:spcPts val="0"/>
              </a:spcBef>
              <a:spcAft>
                <a:spcPts val="0"/>
              </a:spcAft>
              <a:buSzPts val="1400"/>
              <a:buChar char="○"/>
            </a:pPr>
            <a:r>
              <a:rPr lang="en" dirty="0"/>
              <a:t>If no, indicate the number of students this program serves at full capacity (i.e., maximum number of students the program could serve).</a:t>
            </a:r>
            <a:endParaRPr dirty="0"/>
          </a:p>
          <a:p>
            <a:pPr marL="457200" lvl="0" indent="-330200" algn="l" rtl="0">
              <a:lnSpc>
                <a:spcPct val="110000"/>
              </a:lnSpc>
              <a:spcBef>
                <a:spcPts val="0"/>
              </a:spcBef>
              <a:spcAft>
                <a:spcPts val="0"/>
              </a:spcAft>
              <a:buSzPts val="1600"/>
              <a:buChar char="●"/>
            </a:pPr>
            <a:r>
              <a:rPr lang="en" dirty="0"/>
              <a:t>Total </a:t>
            </a:r>
            <a:r>
              <a:rPr lang="en" u="sng" dirty="0"/>
              <a:t>unique</a:t>
            </a:r>
            <a:r>
              <a:rPr lang="en" dirty="0"/>
              <a:t> headcount of students that participated in this activity.</a:t>
            </a:r>
            <a:endParaRPr dirty="0"/>
          </a:p>
          <a:p>
            <a:pPr marL="457200" lvl="0" indent="-330200" algn="l" rtl="0">
              <a:lnSpc>
                <a:spcPct val="110000"/>
              </a:lnSpc>
              <a:spcBef>
                <a:spcPts val="0"/>
              </a:spcBef>
              <a:spcAft>
                <a:spcPts val="0"/>
              </a:spcAft>
              <a:buSzPts val="1600"/>
              <a:buChar char="●"/>
            </a:pPr>
            <a:r>
              <a:rPr lang="en" dirty="0"/>
              <a:t>Indicate the number of eligible students and the number of students that participated in the activity (within each student group).</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Google Shape;1468;p18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Extended Instructional Time</a:t>
            </a:r>
            <a:endParaRPr dirty="0"/>
          </a:p>
        </p:txBody>
      </p:sp>
      <p:sp>
        <p:nvSpPr>
          <p:cNvPr id="1469" name="Google Shape;1469;p182"/>
          <p:cNvSpPr txBox="1">
            <a:spLocks noGrp="1"/>
          </p:cNvSpPr>
          <p:nvPr>
            <p:ph type="body" idx="1"/>
          </p:nvPr>
        </p:nvSpPr>
        <p:spPr>
          <a:xfrm>
            <a:off x="311700" y="1152475"/>
            <a:ext cx="8363400" cy="32529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00000"/>
              </a:lnSpc>
              <a:spcBef>
                <a:spcPts val="0"/>
              </a:spcBef>
              <a:spcAft>
                <a:spcPts val="0"/>
              </a:spcAft>
              <a:buSzPts val="1600"/>
              <a:buNone/>
            </a:pPr>
            <a:r>
              <a:rPr lang="en" b="1" dirty="0"/>
              <a:t>ED Definition</a:t>
            </a:r>
            <a:r>
              <a:rPr lang="en" dirty="0"/>
              <a:t>: Using a longer school day, week, or year schedule to significantly increase the total number of school hours to include additional time for a) instruction in core academic subjects including English, reading or language arts, mathematics, science, foreign languages, civics and government, economics, arts, history, and geography; and/or b) instruction in other subjects and enrichment activities that contribute to a well-rounded education. Participation is considered mandatory.</a:t>
            </a:r>
            <a:endParaRPr dirty="0"/>
          </a:p>
          <a:p>
            <a:pPr marL="0" lvl="0" indent="0" algn="l" rtl="0">
              <a:lnSpc>
                <a:spcPct val="100000"/>
              </a:lnSpc>
              <a:spcBef>
                <a:spcPts val="1200"/>
              </a:spcBef>
              <a:spcAft>
                <a:spcPts val="0"/>
              </a:spcAft>
              <a:buSzPts val="1600"/>
              <a:buNone/>
            </a:pPr>
            <a:r>
              <a:rPr lang="en" dirty="0"/>
              <a:t>If the LEA used ESSER funds to implement extended instructional time:</a:t>
            </a:r>
            <a:endParaRPr dirty="0"/>
          </a:p>
          <a:p>
            <a:pPr marL="457200" lvl="0" indent="-330200" algn="l" rtl="0">
              <a:lnSpc>
                <a:spcPct val="110000"/>
              </a:lnSpc>
              <a:spcBef>
                <a:spcPts val="1200"/>
              </a:spcBef>
              <a:spcAft>
                <a:spcPts val="0"/>
              </a:spcAft>
              <a:buSzPts val="1600"/>
              <a:buChar char="●"/>
            </a:pPr>
            <a:r>
              <a:rPr lang="en" dirty="0"/>
              <a:t>Is extended instructional time in place at all schools within the LEA?</a:t>
            </a:r>
            <a:endParaRPr dirty="0"/>
          </a:p>
          <a:p>
            <a:pPr marL="914400" lvl="1" indent="-317500" algn="l" rtl="0">
              <a:lnSpc>
                <a:spcPct val="110000"/>
              </a:lnSpc>
              <a:spcBef>
                <a:spcPts val="0"/>
              </a:spcBef>
              <a:spcAft>
                <a:spcPts val="0"/>
              </a:spcAft>
              <a:buSzPts val="1400"/>
              <a:buChar char="○"/>
            </a:pPr>
            <a:r>
              <a:rPr lang="en" dirty="0"/>
              <a:t>If yes, no further response is required.</a:t>
            </a:r>
            <a:endParaRPr dirty="0"/>
          </a:p>
          <a:p>
            <a:pPr marL="457200" lvl="0" indent="-330200" algn="l" rtl="0">
              <a:lnSpc>
                <a:spcPct val="110000"/>
              </a:lnSpc>
              <a:spcBef>
                <a:spcPts val="0"/>
              </a:spcBef>
              <a:spcAft>
                <a:spcPts val="0"/>
              </a:spcAft>
              <a:buSzPts val="1600"/>
              <a:buChar char="●"/>
            </a:pPr>
            <a:r>
              <a:rPr lang="en" dirty="0"/>
              <a:t>If no, indicate the unique headcount of students enrolled in schools within the LEA with mandatory extended instructional time.</a:t>
            </a:r>
            <a:endParaRPr dirty="0"/>
          </a:p>
          <a:p>
            <a:pPr marL="457200" lvl="0" indent="-330200" algn="l" rtl="0">
              <a:lnSpc>
                <a:spcPct val="110000"/>
              </a:lnSpc>
              <a:spcBef>
                <a:spcPts val="0"/>
              </a:spcBef>
              <a:spcAft>
                <a:spcPts val="0"/>
              </a:spcAft>
              <a:buSzPts val="1600"/>
              <a:buChar char="●"/>
            </a:pPr>
            <a:r>
              <a:rPr lang="en" dirty="0"/>
              <a:t>Indicate the number students from each student group enrolled in schools with extended instructional time.</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Google Shape;1474;p18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Evidence-Based High Dosage Tutoring</a:t>
            </a:r>
            <a:endParaRPr dirty="0"/>
          </a:p>
        </p:txBody>
      </p:sp>
      <p:sp>
        <p:nvSpPr>
          <p:cNvPr id="1475" name="Google Shape;1475;p183"/>
          <p:cNvSpPr txBox="1">
            <a:spLocks noGrp="1"/>
          </p:cNvSpPr>
          <p:nvPr>
            <p:ph type="body" idx="1"/>
          </p:nvPr>
        </p:nvSpPr>
        <p:spPr>
          <a:xfrm>
            <a:off x="311700" y="1152475"/>
            <a:ext cx="8363400" cy="3478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600"/>
              <a:buNone/>
            </a:pPr>
            <a:r>
              <a:rPr lang="en" b="1" dirty="0"/>
              <a:t>ED Definition</a:t>
            </a:r>
            <a:r>
              <a:rPr lang="en" dirty="0"/>
              <a:t>: Voluntary intensive tutoring aligned with an evidence-based core curriculum and led by highly trained tutors or certified teachers that occurs one-to-one or in very small groups at least 3 days per week on a sustained basis to help students accelerate their learning in the core curriculum based on the state's challenging academic standards.</a:t>
            </a:r>
            <a:endParaRPr dirty="0"/>
          </a:p>
          <a:p>
            <a:pPr marL="0" lvl="0" indent="0" algn="l" rtl="0">
              <a:lnSpc>
                <a:spcPct val="100000"/>
              </a:lnSpc>
              <a:spcBef>
                <a:spcPts val="1200"/>
              </a:spcBef>
              <a:spcAft>
                <a:spcPts val="0"/>
              </a:spcAft>
              <a:buSzPts val="1600"/>
              <a:buNone/>
            </a:pPr>
            <a:r>
              <a:rPr lang="en" dirty="0"/>
              <a:t>If the LEA used ESSER funds for high dosage tutoring:</a:t>
            </a:r>
            <a:endParaRPr dirty="0"/>
          </a:p>
          <a:p>
            <a:pPr marL="457200" lvl="0" indent="-330200" algn="l" rtl="0">
              <a:lnSpc>
                <a:spcPct val="110000"/>
              </a:lnSpc>
              <a:spcBef>
                <a:spcPts val="1200"/>
              </a:spcBef>
              <a:spcAft>
                <a:spcPts val="0"/>
              </a:spcAft>
              <a:buSzPts val="1600"/>
              <a:buChar char="●"/>
            </a:pPr>
            <a:r>
              <a:rPr lang="en" dirty="0"/>
              <a:t>Is this program available to all students?</a:t>
            </a:r>
            <a:endParaRPr dirty="0"/>
          </a:p>
          <a:p>
            <a:pPr marL="914400" lvl="1" indent="-317500" algn="l" rtl="0">
              <a:lnSpc>
                <a:spcPct val="110000"/>
              </a:lnSpc>
              <a:spcBef>
                <a:spcPts val="0"/>
              </a:spcBef>
              <a:spcAft>
                <a:spcPts val="0"/>
              </a:spcAft>
              <a:buSzPts val="1400"/>
              <a:buChar char="○"/>
            </a:pPr>
            <a:r>
              <a:rPr lang="en" dirty="0"/>
              <a:t>If no, indicate the number of students this program serves at full capacity (i.e., maximum number of students the program could serve).</a:t>
            </a:r>
            <a:endParaRPr dirty="0"/>
          </a:p>
          <a:p>
            <a:pPr marL="457200" lvl="0" indent="-330200" algn="l" rtl="0">
              <a:lnSpc>
                <a:spcPct val="110000"/>
              </a:lnSpc>
              <a:spcBef>
                <a:spcPts val="0"/>
              </a:spcBef>
              <a:spcAft>
                <a:spcPts val="0"/>
              </a:spcAft>
              <a:buSzPts val="1600"/>
              <a:buChar char="●"/>
            </a:pPr>
            <a:r>
              <a:rPr lang="en" dirty="0"/>
              <a:t>Total </a:t>
            </a:r>
            <a:r>
              <a:rPr lang="en" u="sng" dirty="0"/>
              <a:t>unique</a:t>
            </a:r>
            <a:r>
              <a:rPr lang="en" dirty="0"/>
              <a:t> headcount of students that participated in this activity.</a:t>
            </a:r>
            <a:endParaRPr dirty="0"/>
          </a:p>
          <a:p>
            <a:pPr marL="457200" lvl="0" indent="-330200" algn="l" rtl="0">
              <a:lnSpc>
                <a:spcPct val="110000"/>
              </a:lnSpc>
              <a:spcBef>
                <a:spcPts val="0"/>
              </a:spcBef>
              <a:spcAft>
                <a:spcPts val="0"/>
              </a:spcAft>
              <a:buSzPts val="1600"/>
              <a:buChar char="●"/>
            </a:pPr>
            <a:r>
              <a:rPr lang="en" dirty="0"/>
              <a:t>Indicate the number of eligible students and the number of students that participated in the activity (within each student group).</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18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Early Childhood Education Program Expansion or Enhancement</a:t>
            </a:r>
            <a:endParaRPr dirty="0"/>
          </a:p>
        </p:txBody>
      </p:sp>
      <p:sp>
        <p:nvSpPr>
          <p:cNvPr id="1481" name="Google Shape;1481;p184"/>
          <p:cNvSpPr txBox="1">
            <a:spLocks noGrp="1"/>
          </p:cNvSpPr>
          <p:nvPr>
            <p:ph type="body" idx="1"/>
          </p:nvPr>
        </p:nvSpPr>
        <p:spPr>
          <a:xfrm>
            <a:off x="311700" y="1152475"/>
            <a:ext cx="8363400" cy="32205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00000"/>
              </a:lnSpc>
              <a:spcBef>
                <a:spcPts val="0"/>
              </a:spcBef>
              <a:spcAft>
                <a:spcPts val="0"/>
              </a:spcAft>
              <a:buSzPct val="100000"/>
              <a:buNone/>
            </a:pPr>
            <a:r>
              <a:rPr lang="en" b="1" dirty="0"/>
              <a:t>ED Definition</a:t>
            </a:r>
            <a:r>
              <a:rPr lang="en" dirty="0"/>
              <a:t>: Programs that expand opportunities for all students, particularly traditionally underserved students, to attend high-quality early childhood education programs or that support the improvement of existing early childhood education programs in implementing the best practices of high-quality early childhood education programs.</a:t>
            </a:r>
            <a:endParaRPr dirty="0"/>
          </a:p>
          <a:p>
            <a:pPr marL="0" lvl="0" indent="0" algn="l" rtl="0">
              <a:lnSpc>
                <a:spcPct val="100000"/>
              </a:lnSpc>
              <a:spcBef>
                <a:spcPts val="1200"/>
              </a:spcBef>
              <a:spcAft>
                <a:spcPts val="0"/>
              </a:spcAft>
              <a:buSzPct val="100000"/>
              <a:buNone/>
            </a:pPr>
            <a:r>
              <a:rPr lang="en" dirty="0"/>
              <a:t>If the LEA used ESSER funds to implement early childhood education program expansion or enhancement:</a:t>
            </a:r>
            <a:endParaRPr dirty="0"/>
          </a:p>
          <a:p>
            <a:pPr marL="457200" lvl="0" indent="-322580" algn="l" rtl="0">
              <a:lnSpc>
                <a:spcPct val="110000"/>
              </a:lnSpc>
              <a:spcBef>
                <a:spcPts val="1200"/>
              </a:spcBef>
              <a:spcAft>
                <a:spcPts val="0"/>
              </a:spcAft>
              <a:buSzPct val="100000"/>
              <a:buChar char="●"/>
            </a:pPr>
            <a:r>
              <a:rPr lang="en" dirty="0"/>
              <a:t>Did this LEA expand or enhance its early childhood program?</a:t>
            </a:r>
            <a:endParaRPr dirty="0"/>
          </a:p>
          <a:p>
            <a:pPr marL="457200" lvl="0" indent="-322580" algn="l" rtl="0">
              <a:lnSpc>
                <a:spcPct val="110000"/>
              </a:lnSpc>
              <a:spcBef>
                <a:spcPts val="0"/>
              </a:spcBef>
              <a:spcAft>
                <a:spcPts val="0"/>
              </a:spcAft>
              <a:buSzPct val="100000"/>
              <a:buChar char="●"/>
            </a:pPr>
            <a:r>
              <a:rPr lang="en" dirty="0"/>
              <a:t>If programs were expanded, then:</a:t>
            </a:r>
            <a:endParaRPr dirty="0"/>
          </a:p>
          <a:p>
            <a:pPr marL="914400" lvl="1" indent="-310832" algn="l" rtl="0">
              <a:lnSpc>
                <a:spcPct val="110000"/>
              </a:lnSpc>
              <a:spcBef>
                <a:spcPts val="0"/>
              </a:spcBef>
              <a:spcAft>
                <a:spcPts val="0"/>
              </a:spcAft>
              <a:buSzPct val="100000"/>
              <a:buChar char="○"/>
            </a:pPr>
            <a:r>
              <a:rPr lang="en" dirty="0"/>
              <a:t>How many additional students or slots were funded with ESSER I, ESSER II or ARP ESSER in the most recent school year? Please include students or slots that were fully and partially funded with ESSER I, ESSER II, or ARP ESSER funds.</a:t>
            </a:r>
            <a:endParaRPr dirty="0"/>
          </a:p>
          <a:p>
            <a:pPr marL="914400" lvl="1" indent="-310832" algn="l" rtl="0">
              <a:lnSpc>
                <a:spcPct val="110000"/>
              </a:lnSpc>
              <a:spcBef>
                <a:spcPts val="0"/>
              </a:spcBef>
              <a:spcAft>
                <a:spcPts val="0"/>
              </a:spcAft>
              <a:buSzPct val="100000"/>
              <a:buChar char="○"/>
            </a:pPr>
            <a:r>
              <a:rPr lang="en" dirty="0"/>
              <a:t>Total unique headcount of students enrolled in an early childhood education program within the LEA.</a:t>
            </a:r>
            <a:endParaRPr dirty="0"/>
          </a:p>
          <a:p>
            <a:pPr marL="914400" lvl="1" indent="-310832" algn="l" rtl="0">
              <a:lnSpc>
                <a:spcPct val="110000"/>
              </a:lnSpc>
              <a:spcBef>
                <a:spcPts val="0"/>
              </a:spcBef>
              <a:spcAft>
                <a:spcPts val="0"/>
              </a:spcAft>
              <a:buSzPct val="100000"/>
              <a:buChar char="○"/>
            </a:pPr>
            <a:r>
              <a:rPr lang="en" dirty="0"/>
              <a:t>Indicate the number of students from each student group enrolled in an early childhood education program within the LEA.</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6" name="Google Shape;1486;p18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Full-Service Community Schools</a:t>
            </a:r>
            <a:endParaRPr/>
          </a:p>
        </p:txBody>
      </p:sp>
      <p:sp>
        <p:nvSpPr>
          <p:cNvPr id="1487" name="Google Shape;1487;p185"/>
          <p:cNvSpPr txBox="1">
            <a:spLocks noGrp="1"/>
          </p:cNvSpPr>
          <p:nvPr>
            <p:ph type="body" idx="1"/>
          </p:nvPr>
        </p:nvSpPr>
        <p:spPr>
          <a:xfrm>
            <a:off x="311700" y="1033813"/>
            <a:ext cx="8363400" cy="34467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00000"/>
              </a:lnSpc>
              <a:spcBef>
                <a:spcPts val="0"/>
              </a:spcBef>
              <a:spcAft>
                <a:spcPts val="0"/>
              </a:spcAft>
              <a:buSzPct val="100000"/>
              <a:buNone/>
            </a:pPr>
            <a:r>
              <a:rPr lang="en" b="1" dirty="0"/>
              <a:t>ED Definition</a:t>
            </a:r>
            <a:r>
              <a:rPr lang="en" dirty="0"/>
              <a:t>: A full-service community school is defined as a public elementary or secondary school that works with its local educational agency and community-based organizations, nonprofit organizations, and other public or private entities to provide a coordinated and integrated set of comprehensive academic, social, and health services that respond to the needs of its students, students’ family members, and community members.  In addition, a full-service community school promotes family engagement by bringing together many partners in order to offer a range of supports and opportunities for students, students’ family members, and community members.</a:t>
            </a:r>
            <a:endParaRPr dirty="0"/>
          </a:p>
          <a:p>
            <a:pPr marL="0" lvl="0" indent="0" algn="l" rtl="0">
              <a:lnSpc>
                <a:spcPct val="100000"/>
              </a:lnSpc>
              <a:spcBef>
                <a:spcPts val="1200"/>
              </a:spcBef>
              <a:spcAft>
                <a:spcPts val="0"/>
              </a:spcAft>
              <a:buSzPct val="100000"/>
              <a:buNone/>
            </a:pPr>
            <a:r>
              <a:rPr lang="en" dirty="0"/>
              <a:t>If the LEA used ESSER funds to implement full-service community schools:</a:t>
            </a:r>
            <a:endParaRPr dirty="0"/>
          </a:p>
          <a:p>
            <a:pPr marL="457200" lvl="0" indent="-322580" algn="l" rtl="0">
              <a:lnSpc>
                <a:spcPct val="110000"/>
              </a:lnSpc>
              <a:spcBef>
                <a:spcPts val="1200"/>
              </a:spcBef>
              <a:spcAft>
                <a:spcPts val="0"/>
              </a:spcAft>
              <a:buSzPct val="100000"/>
              <a:buChar char="●"/>
            </a:pPr>
            <a:r>
              <a:rPr lang="en" dirty="0"/>
              <a:t>How many new or additional full-service community schools were launched using these funds in this LEA?</a:t>
            </a:r>
            <a:endParaRPr dirty="0"/>
          </a:p>
          <a:p>
            <a:pPr marL="457200" lvl="0" indent="-322580" algn="l" rtl="0">
              <a:lnSpc>
                <a:spcPct val="110000"/>
              </a:lnSpc>
              <a:spcBef>
                <a:spcPts val="0"/>
              </a:spcBef>
              <a:spcAft>
                <a:spcPts val="0"/>
              </a:spcAft>
              <a:buSzPct val="100000"/>
              <a:buChar char="●"/>
            </a:pPr>
            <a:r>
              <a:rPr lang="en" dirty="0"/>
              <a:t>How many current full-service community schools received additional services and/or support using these funds?</a:t>
            </a:r>
            <a:endParaRPr dirty="0"/>
          </a:p>
          <a:p>
            <a:pPr marL="457200" lvl="0" indent="-322580" algn="l" rtl="0">
              <a:lnSpc>
                <a:spcPct val="110000"/>
              </a:lnSpc>
              <a:spcBef>
                <a:spcPts val="0"/>
              </a:spcBef>
              <a:spcAft>
                <a:spcPts val="0"/>
              </a:spcAft>
              <a:buSzPct val="100000"/>
              <a:buChar char="●"/>
            </a:pPr>
            <a:r>
              <a:rPr lang="en" dirty="0"/>
              <a:t>What is the total enrollment in full-service community schools supported with ESSER funds within this LEA?</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18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Purchasing Educational Technology</a:t>
            </a:r>
            <a:endParaRPr dirty="0"/>
          </a:p>
        </p:txBody>
      </p:sp>
      <p:sp>
        <p:nvSpPr>
          <p:cNvPr id="1493" name="Google Shape;1493;p186"/>
          <p:cNvSpPr txBox="1">
            <a:spLocks noGrp="1"/>
          </p:cNvSpPr>
          <p:nvPr>
            <p:ph type="body" idx="1"/>
          </p:nvPr>
        </p:nvSpPr>
        <p:spPr>
          <a:xfrm>
            <a:off x="311700" y="1152475"/>
            <a:ext cx="8363400" cy="32529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00000"/>
              </a:lnSpc>
              <a:spcBef>
                <a:spcPts val="0"/>
              </a:spcBef>
              <a:spcAft>
                <a:spcPts val="0"/>
              </a:spcAft>
              <a:buSzPct val="100000"/>
              <a:buNone/>
            </a:pPr>
            <a:r>
              <a:rPr lang="en" b="1" dirty="0"/>
              <a:t>ED Definition</a:t>
            </a:r>
            <a:r>
              <a:rPr lang="en" dirty="0"/>
              <a:t>: Educational technology is defined as any of the following: mobile technology devices such as tablets and laptops; providing off-campus access to reliable, high-speed internet for students and teachers through the purchase of internet-connected devices/equipment, mobile hotspots, wireless service plans, or installation of Community Wi-Fi Hotspots, especially in underserved communities; teleconferencing applications or programs; software/online/virtual programs, screen capture/recording software, online/virtual cultural curriculum/programs, online/virtual tutoring curriculum/programs, learning management systems; technology accessories, such as headphones, speakers, laptop cameras; and assistive technology devices, such as dedicated communication devices and applications for text-to-speech, graphic organizers, or word prediction.</a:t>
            </a:r>
            <a:endParaRPr dirty="0"/>
          </a:p>
          <a:p>
            <a:pPr marL="0" lvl="0" indent="0" algn="l" rtl="0">
              <a:lnSpc>
                <a:spcPct val="100000"/>
              </a:lnSpc>
              <a:spcBef>
                <a:spcPts val="1200"/>
              </a:spcBef>
              <a:spcAft>
                <a:spcPts val="0"/>
              </a:spcAft>
              <a:buSzPct val="100000"/>
              <a:buNone/>
            </a:pPr>
            <a:r>
              <a:rPr lang="en" dirty="0"/>
              <a:t>If the LEA used ESSER funds to purchase educational technology:</a:t>
            </a:r>
            <a:endParaRPr dirty="0"/>
          </a:p>
          <a:p>
            <a:pPr marL="457200" lvl="0" indent="-314960" algn="l" rtl="0">
              <a:lnSpc>
                <a:spcPct val="110000"/>
              </a:lnSpc>
              <a:spcBef>
                <a:spcPts val="1200"/>
              </a:spcBef>
              <a:spcAft>
                <a:spcPts val="0"/>
              </a:spcAft>
              <a:buSzPct val="100000"/>
              <a:buChar char="●"/>
            </a:pPr>
            <a:r>
              <a:rPr lang="en" dirty="0"/>
              <a:t>Was educational technology purchased for all students?</a:t>
            </a:r>
            <a:endParaRPr dirty="0"/>
          </a:p>
          <a:p>
            <a:pPr marL="457200" lvl="0" indent="-314960" algn="l" rtl="0">
              <a:lnSpc>
                <a:spcPct val="110000"/>
              </a:lnSpc>
              <a:spcBef>
                <a:spcPts val="0"/>
              </a:spcBef>
              <a:spcAft>
                <a:spcPts val="0"/>
              </a:spcAft>
              <a:buSzPct val="100000"/>
              <a:buChar char="●"/>
            </a:pPr>
            <a:r>
              <a:rPr lang="en" dirty="0"/>
              <a:t>If no, indicate the number of students for whom educational technology was purchased.</a:t>
            </a:r>
            <a:endParaRPr dirty="0"/>
          </a:p>
          <a:p>
            <a:pPr marL="457200" lvl="0" indent="-314960" algn="l" rtl="0">
              <a:lnSpc>
                <a:spcPct val="110000"/>
              </a:lnSpc>
              <a:spcBef>
                <a:spcPts val="0"/>
              </a:spcBef>
              <a:spcAft>
                <a:spcPts val="0"/>
              </a:spcAft>
              <a:buSzPct val="100000"/>
              <a:buChar char="●"/>
            </a:pPr>
            <a:r>
              <a:rPr lang="en" dirty="0"/>
              <a:t>Indicate the number of eligible students and the number of students that received or were directly supported by the educational technology (within each student group).</a:t>
            </a:r>
            <a:endParaRPr dirty="0"/>
          </a:p>
        </p:txBody>
      </p:sp>
      <p:sp>
        <p:nvSpPr>
          <p:cNvPr id="1494" name="Google Shape;1494;p186"/>
          <p:cNvSpPr/>
          <p:nvPr/>
        </p:nvSpPr>
        <p:spPr>
          <a:xfrm>
            <a:off x="6103325" y="58100"/>
            <a:ext cx="2851500" cy="1086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dirty="0"/>
              <a:t>NOTE: Participation information should be reported for ESSER-funded technology utilized during the reporting period, including technology purchased in previous periods that continued to be utilized in the current reporting period.</a:t>
            </a:r>
            <a:endParaRPr sz="11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p169"/>
          <p:cNvSpPr txBox="1">
            <a:spLocks noGrp="1"/>
          </p:cNvSpPr>
          <p:nvPr>
            <p:ph type="title"/>
          </p:nvPr>
        </p:nvSpPr>
        <p:spPr>
          <a:xfrm>
            <a:off x="311700" y="114025"/>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ESEA/ESSER Office Hours</a:t>
            </a:r>
            <a:endParaRPr dirty="0"/>
          </a:p>
        </p:txBody>
      </p:sp>
      <p:sp>
        <p:nvSpPr>
          <p:cNvPr id="1391" name="Google Shape;1391;p169"/>
          <p:cNvSpPr txBox="1">
            <a:spLocks noGrp="1"/>
          </p:cNvSpPr>
          <p:nvPr>
            <p:ph type="body" idx="1"/>
          </p:nvPr>
        </p:nvSpPr>
        <p:spPr>
          <a:xfrm>
            <a:off x="311700" y="1152475"/>
            <a:ext cx="75738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Topics:</a:t>
            </a:r>
            <a:endParaRPr dirty="0"/>
          </a:p>
          <a:p>
            <a:pPr marL="457200" lvl="0" indent="-330200" algn="l" rtl="0">
              <a:spcBef>
                <a:spcPts val="1200"/>
              </a:spcBef>
              <a:spcAft>
                <a:spcPts val="0"/>
              </a:spcAft>
              <a:buSzPts val="1600"/>
              <a:buChar char="●"/>
            </a:pPr>
            <a:r>
              <a:rPr lang="en" dirty="0"/>
              <a:t>Reminders</a:t>
            </a:r>
            <a:endParaRPr dirty="0"/>
          </a:p>
          <a:p>
            <a:pPr marL="457200" lvl="0" indent="-330200" algn="l" rtl="0">
              <a:spcBef>
                <a:spcPts val="0"/>
              </a:spcBef>
              <a:spcAft>
                <a:spcPts val="0"/>
              </a:spcAft>
              <a:buClr>
                <a:srgbClr val="242424"/>
              </a:buClr>
              <a:buSzPts val="1600"/>
              <a:buFont typeface="Arial"/>
              <a:buChar char="●"/>
            </a:pPr>
            <a:r>
              <a:rPr lang="en" dirty="0"/>
              <a:t>ESSER Reporting Training</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Google Shape;1499;p18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Reporting Deadlines</a:t>
            </a:r>
            <a:endParaRPr/>
          </a:p>
        </p:txBody>
      </p:sp>
      <p:sp>
        <p:nvSpPr>
          <p:cNvPr id="1500" name="Google Shape;1500;p187"/>
          <p:cNvSpPr txBox="1">
            <a:spLocks noGrp="1"/>
          </p:cNvSpPr>
          <p:nvPr>
            <p:ph type="body" idx="1"/>
          </p:nvPr>
        </p:nvSpPr>
        <p:spPr>
          <a:xfrm>
            <a:off x="311700" y="1152475"/>
            <a:ext cx="8363400" cy="3034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600"/>
              <a:buNone/>
            </a:pPr>
            <a:r>
              <a:rPr lang="en" dirty="0"/>
              <a:t>Data must be collected for the 2023-24 and 2024-25 school years:</a:t>
            </a:r>
            <a:endParaRPr dirty="0"/>
          </a:p>
          <a:p>
            <a:pPr marL="457200" lvl="0" indent="-330200" algn="l" rtl="0">
              <a:lnSpc>
                <a:spcPct val="110000"/>
              </a:lnSpc>
              <a:spcBef>
                <a:spcPts val="1200"/>
              </a:spcBef>
              <a:spcAft>
                <a:spcPts val="0"/>
              </a:spcAft>
              <a:buSzPts val="1600"/>
              <a:buChar char="●"/>
            </a:pPr>
            <a:r>
              <a:rPr lang="en" dirty="0"/>
              <a:t>SY 2023-24 collections will be due December 20, 2024.</a:t>
            </a:r>
            <a:endParaRPr dirty="0"/>
          </a:p>
          <a:p>
            <a:pPr marL="457200" lvl="0" indent="-330200" algn="l" rtl="0">
              <a:lnSpc>
                <a:spcPct val="110000"/>
              </a:lnSpc>
              <a:spcBef>
                <a:spcPts val="0"/>
              </a:spcBef>
              <a:spcAft>
                <a:spcPts val="0"/>
              </a:spcAft>
              <a:buSzPts val="1600"/>
              <a:buChar char="●"/>
            </a:pPr>
            <a:r>
              <a:rPr lang="en" dirty="0"/>
              <a:t>SY 2024-25 collections will be due July 28, 2025 to accommodate late liquidations, but can be submitted as soon as data is available.</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18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Reporting Multiple School Years</a:t>
            </a:r>
            <a:endParaRPr/>
          </a:p>
        </p:txBody>
      </p:sp>
      <p:sp>
        <p:nvSpPr>
          <p:cNvPr id="1506" name="Google Shape;1506;p188"/>
          <p:cNvSpPr txBox="1">
            <a:spLocks noGrp="1"/>
          </p:cNvSpPr>
          <p:nvPr>
            <p:ph type="body" idx="1"/>
          </p:nvPr>
        </p:nvSpPr>
        <p:spPr>
          <a:xfrm>
            <a:off x="311700" y="1152475"/>
            <a:ext cx="8363400" cy="32205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0"/>
              </a:spcAft>
              <a:buSzPts val="1730"/>
              <a:buNone/>
            </a:pPr>
            <a:r>
              <a:rPr lang="en" dirty="0"/>
              <a:t>To streamline the data collection process, CDE disseminated surveys/templates for both school years simultaneously.</a:t>
            </a:r>
            <a:endParaRPr dirty="0"/>
          </a:p>
          <a:p>
            <a:pPr marL="457200" lvl="0" indent="-338437" algn="l" rtl="0">
              <a:lnSpc>
                <a:spcPct val="110000"/>
              </a:lnSpc>
              <a:spcBef>
                <a:spcPts val="1200"/>
              </a:spcBef>
              <a:spcAft>
                <a:spcPts val="0"/>
              </a:spcAft>
              <a:buSzPts val="1730"/>
              <a:buChar char="●"/>
            </a:pPr>
            <a:r>
              <a:rPr lang="en" dirty="0"/>
              <a:t>Re-Engaging Students Survey and School-Level Allocation Survey consist of separate Google Forms for each school year.</a:t>
            </a:r>
            <a:endParaRPr dirty="0"/>
          </a:p>
          <a:p>
            <a:pPr marL="914400" lvl="1" indent="-324708" algn="l" rtl="0">
              <a:lnSpc>
                <a:spcPct val="110000"/>
              </a:lnSpc>
              <a:spcBef>
                <a:spcPts val="0"/>
              </a:spcBef>
              <a:spcAft>
                <a:spcPts val="0"/>
              </a:spcAft>
              <a:buSzPts val="1514"/>
              <a:buChar char="○"/>
            </a:pPr>
            <a:r>
              <a:rPr lang="en" dirty="0"/>
              <a:t>Each Google Form should only be submitted </a:t>
            </a:r>
            <a:r>
              <a:rPr lang="en" u="sng" dirty="0"/>
              <a:t>once</a:t>
            </a:r>
            <a:r>
              <a:rPr lang="en" dirty="0"/>
              <a:t> per year upon completion.</a:t>
            </a:r>
            <a:endParaRPr dirty="0"/>
          </a:p>
          <a:p>
            <a:pPr marL="457200" lvl="0" indent="-338437" algn="l" rtl="0">
              <a:lnSpc>
                <a:spcPct val="110000"/>
              </a:lnSpc>
              <a:spcBef>
                <a:spcPts val="0"/>
              </a:spcBef>
              <a:spcAft>
                <a:spcPts val="0"/>
              </a:spcAft>
              <a:buSzPts val="1730"/>
              <a:buChar char="●"/>
            </a:pPr>
            <a:r>
              <a:rPr lang="en" dirty="0"/>
              <a:t>LEA Participation in ESSER Activities templates include sections for reporting both school years.</a:t>
            </a:r>
            <a:endParaRPr dirty="0"/>
          </a:p>
          <a:p>
            <a:pPr marL="914400" lvl="1" indent="-324708" algn="l" rtl="0">
              <a:lnSpc>
                <a:spcPct val="110000"/>
              </a:lnSpc>
              <a:spcBef>
                <a:spcPts val="0"/>
              </a:spcBef>
              <a:spcAft>
                <a:spcPts val="0"/>
              </a:spcAft>
              <a:buSzPts val="1514"/>
              <a:buChar char="○"/>
            </a:pPr>
            <a:r>
              <a:rPr lang="en" dirty="0"/>
              <a:t>If data are available for both school years, LEAs may submit a single template containing data for both years by December 20, 2024.</a:t>
            </a:r>
            <a:endParaRPr dirty="0"/>
          </a:p>
          <a:p>
            <a:pPr marL="914400" lvl="1" indent="-324708" algn="l" rtl="0">
              <a:lnSpc>
                <a:spcPct val="110000"/>
              </a:lnSpc>
              <a:spcBef>
                <a:spcPts val="0"/>
              </a:spcBef>
              <a:spcAft>
                <a:spcPts val="0"/>
              </a:spcAft>
              <a:buSzPts val="1514"/>
              <a:buChar char="○"/>
            </a:pPr>
            <a:r>
              <a:rPr lang="en" dirty="0"/>
              <a:t>If data for SY 2024-25 are not yet available, LEAs may initially submit a template containing data for SY 2023-24 only, but revise and resubmit the template to include data for SY 2024-25 at a later date.</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Google Shape;1511;p18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Template Options</a:t>
            </a:r>
            <a:endParaRPr/>
          </a:p>
        </p:txBody>
      </p:sp>
      <p:sp>
        <p:nvSpPr>
          <p:cNvPr id="1512" name="Google Shape;1512;p189"/>
          <p:cNvSpPr txBox="1">
            <a:spLocks noGrp="1"/>
          </p:cNvSpPr>
          <p:nvPr>
            <p:ph type="body" idx="1"/>
          </p:nvPr>
        </p:nvSpPr>
        <p:spPr>
          <a:xfrm>
            <a:off x="311700" y="1152475"/>
            <a:ext cx="8363400" cy="32205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730"/>
              <a:buNone/>
            </a:pPr>
            <a:r>
              <a:rPr lang="en" dirty="0"/>
              <a:t>Stakeholders indicated that, for some LEAs, reporting student level data would be more convenient, while for others it would be easier to report aggregated data. To best meet the needs of all LEAs and create options that meet varying needs, LEAs can choose to submit either LEA-level or student-level data. LEAs should submit one of the following templates:</a:t>
            </a:r>
            <a:endParaRPr dirty="0"/>
          </a:p>
          <a:p>
            <a:pPr marL="457200" lvl="0" indent="-338437" algn="l" rtl="0">
              <a:lnSpc>
                <a:spcPct val="110000"/>
              </a:lnSpc>
              <a:spcBef>
                <a:spcPts val="1200"/>
              </a:spcBef>
              <a:spcAft>
                <a:spcPts val="0"/>
              </a:spcAft>
              <a:buSzPts val="1730"/>
              <a:buChar char="●"/>
            </a:pPr>
            <a:r>
              <a:rPr lang="en" dirty="0"/>
              <a:t>LEA-Level Survey</a:t>
            </a:r>
            <a:endParaRPr dirty="0"/>
          </a:p>
          <a:p>
            <a:pPr marL="457200" lvl="0" indent="-330200" algn="l" rtl="0">
              <a:lnSpc>
                <a:spcPct val="110000"/>
              </a:lnSpc>
              <a:spcBef>
                <a:spcPts val="0"/>
              </a:spcBef>
              <a:spcAft>
                <a:spcPts val="0"/>
              </a:spcAft>
              <a:buSzPts val="1600"/>
              <a:buChar char="●"/>
            </a:pPr>
            <a:r>
              <a:rPr lang="en" dirty="0"/>
              <a:t>Student-Level (Combined) Survey</a:t>
            </a:r>
            <a:endParaRPr dirty="0"/>
          </a:p>
          <a:p>
            <a:pPr marL="914400" lvl="1" indent="-324707" algn="l" rtl="0">
              <a:lnSpc>
                <a:spcPct val="110000"/>
              </a:lnSpc>
              <a:spcBef>
                <a:spcPts val="0"/>
              </a:spcBef>
              <a:spcAft>
                <a:spcPts val="0"/>
              </a:spcAft>
              <a:buSzPts val="1514"/>
              <a:buChar char="○"/>
            </a:pPr>
            <a:r>
              <a:rPr lang="en" dirty="0"/>
              <a:t>Single spreadsheet for reporting each student’s participation in a variety of programs.</a:t>
            </a:r>
            <a:endParaRPr dirty="0"/>
          </a:p>
          <a:p>
            <a:pPr marL="457200" lvl="0" indent="-338437" algn="l" rtl="0">
              <a:lnSpc>
                <a:spcPct val="110000"/>
              </a:lnSpc>
              <a:spcBef>
                <a:spcPts val="0"/>
              </a:spcBef>
              <a:spcAft>
                <a:spcPts val="0"/>
              </a:spcAft>
              <a:buSzPts val="1730"/>
              <a:buChar char="●"/>
            </a:pPr>
            <a:r>
              <a:rPr lang="en" dirty="0"/>
              <a:t>Student-Level (Separate) Survey</a:t>
            </a:r>
            <a:endParaRPr dirty="0"/>
          </a:p>
          <a:p>
            <a:pPr marL="914400" lvl="1" indent="-324707" algn="l" rtl="0">
              <a:lnSpc>
                <a:spcPct val="110000"/>
              </a:lnSpc>
              <a:spcBef>
                <a:spcPts val="0"/>
              </a:spcBef>
              <a:spcAft>
                <a:spcPts val="0"/>
              </a:spcAft>
              <a:buSzPts val="1514"/>
              <a:buChar char="○"/>
            </a:pPr>
            <a:r>
              <a:rPr lang="en" dirty="0"/>
              <a:t>Multiple spreadsheets to report student participation for each program separately.</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7" name="Google Shape;1517;p19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Instructions Tab</a:t>
            </a:r>
            <a:endParaRPr dirty="0"/>
          </a:p>
        </p:txBody>
      </p:sp>
      <p:sp>
        <p:nvSpPr>
          <p:cNvPr id="1518" name="Google Shape;1518;p190"/>
          <p:cNvSpPr txBox="1">
            <a:spLocks noGrp="1"/>
          </p:cNvSpPr>
          <p:nvPr>
            <p:ph type="body" idx="1"/>
          </p:nvPr>
        </p:nvSpPr>
        <p:spPr>
          <a:xfrm>
            <a:off x="311700" y="1152475"/>
            <a:ext cx="8363400" cy="1067214"/>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1200"/>
              </a:spcAft>
              <a:buSzPts val="1730"/>
              <a:buNone/>
            </a:pPr>
            <a:r>
              <a:rPr lang="en" dirty="0"/>
              <a:t>Each template begins with the same Instructions tab that includes the list of all ESSER funding codes to be reported on. Please fill out the LEA number and LEA name fields in this tab.</a:t>
            </a:r>
            <a:endParaRPr dirty="0"/>
          </a:p>
        </p:txBody>
      </p:sp>
      <p:pic>
        <p:nvPicPr>
          <p:cNvPr id="1519" name="Google Shape;1519;p190" descr="Screenshot of the LEA Number and LEA Name fields, highlighted in blue, in the LEA Participation in ESSER Activities survey."/>
          <p:cNvPicPr preferRelativeResize="0"/>
          <p:nvPr/>
        </p:nvPicPr>
        <p:blipFill>
          <a:blip r:embed="rId3">
            <a:alphaModFix/>
          </a:blip>
          <a:stretch>
            <a:fillRect/>
          </a:stretch>
        </p:blipFill>
        <p:spPr>
          <a:xfrm>
            <a:off x="133113" y="2292900"/>
            <a:ext cx="8877775" cy="8373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p19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LEA-Level Template, Reporting by Year</a:t>
            </a:r>
            <a:endParaRPr dirty="0"/>
          </a:p>
        </p:txBody>
      </p:sp>
      <p:pic>
        <p:nvPicPr>
          <p:cNvPr id="1526" name="Google Shape;1526;p191" descr="Screenshot of the &quot;Evidence-Based Summer Learning or Summer Enrichments Program&quot; sheet from the LEA-Level survey template. Column A includes the questions that LEAs need to answer for both 2023-2024 (Column C) and 2024-2025 (Column D)."/>
          <p:cNvPicPr preferRelativeResize="0"/>
          <p:nvPr/>
        </p:nvPicPr>
        <p:blipFill rotWithShape="1">
          <a:blip r:embed="rId3">
            <a:alphaModFix/>
          </a:blip>
          <a:srcRect/>
          <a:stretch/>
        </p:blipFill>
        <p:spPr>
          <a:xfrm>
            <a:off x="0" y="1053089"/>
            <a:ext cx="9144000" cy="1401722"/>
          </a:xfrm>
          <a:prstGeom prst="rect">
            <a:avLst/>
          </a:prstGeom>
          <a:noFill/>
          <a:ln>
            <a:noFill/>
          </a:ln>
        </p:spPr>
      </p:pic>
      <p:sp>
        <p:nvSpPr>
          <p:cNvPr id="1525" name="Google Shape;1525;p191"/>
          <p:cNvSpPr txBox="1">
            <a:spLocks noGrp="1"/>
          </p:cNvSpPr>
          <p:nvPr>
            <p:ph type="body" idx="1"/>
          </p:nvPr>
        </p:nvSpPr>
        <p:spPr>
          <a:xfrm>
            <a:off x="311700" y="2571750"/>
            <a:ext cx="8363400" cy="1801200"/>
          </a:xfrm>
          <a:prstGeom prst="rect">
            <a:avLst/>
          </a:prstGeom>
          <a:noFill/>
          <a:ln>
            <a:noFill/>
          </a:ln>
        </p:spPr>
        <p:txBody>
          <a:bodyPr spcFirstLastPara="1" wrap="square" lIns="91425" tIns="91425" rIns="91425" bIns="91425" anchor="t" anchorCtr="0">
            <a:normAutofit lnSpcReduction="10000"/>
          </a:bodyPr>
          <a:lstStyle/>
          <a:p>
            <a:pPr marL="457200" lvl="0" indent="-338437" algn="l" rtl="0">
              <a:lnSpc>
                <a:spcPct val="110000"/>
              </a:lnSpc>
              <a:spcBef>
                <a:spcPts val="0"/>
              </a:spcBef>
              <a:spcAft>
                <a:spcPts val="0"/>
              </a:spcAft>
              <a:buSzPts val="1730"/>
              <a:buChar char="●"/>
            </a:pPr>
            <a:r>
              <a:rPr lang="en" dirty="0"/>
              <a:t>LEAs can use the “2023-2024” column to report activities that occurred from July 1, 2023 to June 30, 2024.</a:t>
            </a:r>
            <a:endParaRPr dirty="0"/>
          </a:p>
          <a:p>
            <a:pPr marL="457200" lvl="0" indent="-338437" algn="l" rtl="0">
              <a:lnSpc>
                <a:spcPct val="110000"/>
              </a:lnSpc>
              <a:spcBef>
                <a:spcPts val="0"/>
              </a:spcBef>
              <a:spcAft>
                <a:spcPts val="0"/>
              </a:spcAft>
              <a:buSzPts val="1730"/>
              <a:buChar char="●"/>
            </a:pPr>
            <a:r>
              <a:rPr lang="en" dirty="0"/>
              <a:t>LEAs can use the “2024-2025” column to report activities that occurred from July 1, 2024 to September 30, 2024 </a:t>
            </a:r>
            <a:r>
              <a:rPr lang="en" u="sng" dirty="0"/>
              <a:t>or</a:t>
            </a:r>
            <a:r>
              <a:rPr lang="en" dirty="0"/>
              <a:t> activities that continued beyond September (grantees receiving liquidation extensions or fully obligated activities that carried into the liquidation period).</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1531" name="Google Shape;1531;p19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LEA-Level Template, Reporting Student Counts by Year</a:t>
            </a:r>
            <a:endParaRPr dirty="0"/>
          </a:p>
        </p:txBody>
      </p:sp>
      <p:pic>
        <p:nvPicPr>
          <p:cNvPr id="1533" name="Google Shape;1533;p192" descr="Screenshot of the Student Group section of the LEA-Level Survey template, where the enrollment and participation numbers for each group and activity is requested for both 2023-2024 and 2024-2025."/>
          <p:cNvPicPr preferRelativeResize="0"/>
          <p:nvPr/>
        </p:nvPicPr>
        <p:blipFill rotWithShape="1">
          <a:blip r:embed="rId3">
            <a:alphaModFix/>
          </a:blip>
          <a:srcRect/>
          <a:stretch/>
        </p:blipFill>
        <p:spPr>
          <a:xfrm>
            <a:off x="0" y="1053107"/>
            <a:ext cx="9144001" cy="1437736"/>
          </a:xfrm>
          <a:prstGeom prst="rect">
            <a:avLst/>
          </a:prstGeom>
          <a:noFill/>
          <a:ln>
            <a:noFill/>
          </a:ln>
        </p:spPr>
      </p:pic>
      <p:sp>
        <p:nvSpPr>
          <p:cNvPr id="1532" name="Google Shape;1532;p192"/>
          <p:cNvSpPr txBox="1">
            <a:spLocks noGrp="1"/>
          </p:cNvSpPr>
          <p:nvPr>
            <p:ph type="body" idx="1"/>
          </p:nvPr>
        </p:nvSpPr>
        <p:spPr>
          <a:xfrm>
            <a:off x="311700" y="2571750"/>
            <a:ext cx="8363400" cy="1615500"/>
          </a:xfrm>
          <a:prstGeom prst="rect">
            <a:avLst/>
          </a:prstGeom>
          <a:noFill/>
          <a:ln>
            <a:noFill/>
          </a:ln>
        </p:spPr>
        <p:txBody>
          <a:bodyPr spcFirstLastPara="1" wrap="square" lIns="91425" tIns="91425" rIns="91425" bIns="91425" anchor="t" anchorCtr="0">
            <a:normAutofit/>
          </a:bodyPr>
          <a:lstStyle/>
          <a:p>
            <a:pPr marL="457200" lvl="0" indent="-330200" algn="l" rtl="0">
              <a:lnSpc>
                <a:spcPct val="110000"/>
              </a:lnSpc>
              <a:spcBef>
                <a:spcPts val="0"/>
              </a:spcBef>
              <a:spcAft>
                <a:spcPts val="0"/>
              </a:spcAft>
              <a:buSzPts val="1600"/>
              <a:buChar char="●"/>
            </a:pPr>
            <a:r>
              <a:rPr lang="en" dirty="0"/>
              <a:t>The number of eligible students and the number of students participating should also be reported separately by school year.</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1538" name="Google Shape;1538;p19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Student-Level Template, Reporting Students by Year</a:t>
            </a:r>
            <a:endParaRPr/>
          </a:p>
        </p:txBody>
      </p:sp>
      <p:sp>
        <p:nvSpPr>
          <p:cNvPr id="1539" name="Google Shape;1539;p193"/>
          <p:cNvSpPr txBox="1">
            <a:spLocks noGrp="1"/>
          </p:cNvSpPr>
          <p:nvPr>
            <p:ph type="body" idx="1"/>
          </p:nvPr>
        </p:nvSpPr>
        <p:spPr>
          <a:xfrm>
            <a:off x="311700" y="1091100"/>
            <a:ext cx="2391300" cy="1990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600"/>
              <a:buNone/>
            </a:pPr>
            <a:r>
              <a:rPr lang="en" dirty="0"/>
              <a:t>Column A (in red) has been added to indicate the School Year for each student record provided.</a:t>
            </a:r>
            <a:endParaRPr dirty="0"/>
          </a:p>
        </p:txBody>
      </p:sp>
      <p:pic>
        <p:nvPicPr>
          <p:cNvPr id="1540" name="Google Shape;1540;p193" descr="Screenshot of the &quot;Student Participation&quot; sheet from the Student-Level survey template. Column A under Student Information askes LEAs to indicate the School Year, either 2023-2024 or 2024-2025 that the students listed participated in the activity type."/>
          <p:cNvPicPr preferRelativeResize="0"/>
          <p:nvPr/>
        </p:nvPicPr>
        <p:blipFill rotWithShape="1">
          <a:blip r:embed="rId3">
            <a:alphaModFix/>
          </a:blip>
          <a:srcRect/>
          <a:stretch/>
        </p:blipFill>
        <p:spPr>
          <a:xfrm>
            <a:off x="2915520" y="700301"/>
            <a:ext cx="4954936" cy="43380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19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Student-Level Template, Participation by Year</a:t>
            </a:r>
            <a:endParaRPr/>
          </a:p>
        </p:txBody>
      </p:sp>
      <p:pic>
        <p:nvPicPr>
          <p:cNvPr id="1546" name="Google Shape;1546;p194" descr="Screenshot of the &quot;Student Participation&quot; sheet from the Student-Level survey template with two students listed as an example of what is needed from LEAs when completing the survey."/>
          <p:cNvPicPr preferRelativeResize="0"/>
          <p:nvPr/>
        </p:nvPicPr>
        <p:blipFill rotWithShape="1">
          <a:blip r:embed="rId3">
            <a:alphaModFix/>
          </a:blip>
          <a:srcRect/>
          <a:stretch/>
        </p:blipFill>
        <p:spPr>
          <a:xfrm>
            <a:off x="0" y="693364"/>
            <a:ext cx="9144000" cy="2195672"/>
          </a:xfrm>
          <a:prstGeom prst="rect">
            <a:avLst/>
          </a:prstGeom>
          <a:noFill/>
          <a:ln>
            <a:noFill/>
          </a:ln>
        </p:spPr>
      </p:pic>
      <p:sp>
        <p:nvSpPr>
          <p:cNvPr id="1547" name="Google Shape;1547;p194"/>
          <p:cNvSpPr txBox="1">
            <a:spLocks noGrp="1"/>
          </p:cNvSpPr>
          <p:nvPr>
            <p:ph type="body" idx="1"/>
          </p:nvPr>
        </p:nvSpPr>
        <p:spPr>
          <a:xfrm>
            <a:off x="293400" y="2974575"/>
            <a:ext cx="8557200" cy="1463100"/>
          </a:xfrm>
          <a:prstGeom prst="rect">
            <a:avLst/>
          </a:prstGeom>
          <a:noFill/>
          <a:ln>
            <a:noFill/>
          </a:ln>
        </p:spPr>
        <p:txBody>
          <a:bodyPr spcFirstLastPara="1" wrap="square" lIns="91425" tIns="91425" rIns="91425" bIns="91425" anchor="t" anchorCtr="0">
            <a:normAutofit/>
          </a:bodyPr>
          <a:lstStyle/>
          <a:p>
            <a:pPr marL="457200" lvl="0" indent="-330200" algn="l" rtl="0">
              <a:lnSpc>
                <a:spcPct val="110000"/>
              </a:lnSpc>
              <a:spcBef>
                <a:spcPts val="0"/>
              </a:spcBef>
              <a:spcAft>
                <a:spcPts val="0"/>
              </a:spcAft>
              <a:buSzPts val="1600"/>
              <a:buChar char="●"/>
            </a:pPr>
            <a:r>
              <a:rPr lang="en"/>
              <a:t>A complete list of eligible and participating students should be submitted for </a:t>
            </a:r>
            <a:r>
              <a:rPr lang="en" u="sng"/>
              <a:t>each</a:t>
            </a:r>
            <a:r>
              <a:rPr lang="en"/>
              <a:t> school year.</a:t>
            </a:r>
            <a:endParaRPr/>
          </a:p>
          <a:p>
            <a:pPr marL="914400" lvl="1" indent="-317500" algn="l" rtl="0">
              <a:lnSpc>
                <a:spcPct val="110000"/>
              </a:lnSpc>
              <a:spcBef>
                <a:spcPts val="0"/>
              </a:spcBef>
              <a:spcAft>
                <a:spcPts val="0"/>
              </a:spcAft>
              <a:buSzPts val="1400"/>
              <a:buChar char="○"/>
            </a:pPr>
            <a:r>
              <a:rPr lang="en"/>
              <a:t>Please note, if a student was eligible and/or participated for both school years, two records (one for SY 2023-24 and one for SY 2024-25) should be submitted for that student. See example for Joe Smith above.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19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Submission</a:t>
            </a:r>
            <a:endParaRPr/>
          </a:p>
        </p:txBody>
      </p:sp>
      <p:sp>
        <p:nvSpPr>
          <p:cNvPr id="1553" name="Google Shape;1553;p195"/>
          <p:cNvSpPr txBox="1">
            <a:spLocks noGrp="1"/>
          </p:cNvSpPr>
          <p:nvPr>
            <p:ph type="body" idx="1"/>
          </p:nvPr>
        </p:nvSpPr>
        <p:spPr>
          <a:xfrm>
            <a:off x="311700" y="1152475"/>
            <a:ext cx="8363400" cy="32205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730"/>
              <a:buNone/>
            </a:pPr>
            <a:r>
              <a:rPr lang="en" dirty="0"/>
              <a:t>Data collection templates must be submitted via Syncplicity. Each LEA should have access to an ESSER Reporting folder within Syncplicity (e.g., “DistrictNumber - DistrictName - ESSER Reporting”). To protect student privacy, </a:t>
            </a:r>
            <a:r>
              <a:rPr lang="en" b="1" dirty="0"/>
              <a:t>please do not send templates via email</a:t>
            </a:r>
            <a:r>
              <a:rPr lang="en" dirty="0"/>
              <a:t>.</a:t>
            </a:r>
            <a:endParaRPr dirty="0"/>
          </a:p>
          <a:p>
            <a:pPr marL="457200" lvl="0" indent="-338437" algn="l" rtl="0">
              <a:lnSpc>
                <a:spcPct val="110000"/>
              </a:lnSpc>
              <a:spcBef>
                <a:spcPts val="1200"/>
              </a:spcBef>
              <a:spcAft>
                <a:spcPts val="0"/>
              </a:spcAft>
              <a:buSzPts val="1730"/>
              <a:buChar char="●"/>
            </a:pPr>
            <a:r>
              <a:rPr lang="en" dirty="0"/>
              <a:t>If ESSER funds were not utilized for any of the activities/programs listed, the LEA should submit a template with “No” indicated on all tabs.</a:t>
            </a:r>
            <a:endParaRPr dirty="0"/>
          </a:p>
          <a:p>
            <a:pPr marL="0" lvl="0" indent="0" algn="l" rtl="0">
              <a:lnSpc>
                <a:spcPct val="100000"/>
              </a:lnSpc>
              <a:spcBef>
                <a:spcPts val="0"/>
              </a:spcBef>
              <a:spcAft>
                <a:spcPts val="1200"/>
              </a:spcAft>
              <a:buSzPts val="1730"/>
              <a:buNone/>
            </a:pP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sp>
        <p:nvSpPr>
          <p:cNvPr id="1558" name="Google Shape;1558;p19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Resources</a:t>
            </a:r>
            <a:endParaRPr/>
          </a:p>
        </p:txBody>
      </p:sp>
      <p:sp>
        <p:nvSpPr>
          <p:cNvPr id="1559" name="Google Shape;1559;p196"/>
          <p:cNvSpPr txBox="1">
            <a:spLocks noGrp="1"/>
          </p:cNvSpPr>
          <p:nvPr>
            <p:ph type="body" idx="1"/>
          </p:nvPr>
        </p:nvSpPr>
        <p:spPr>
          <a:xfrm>
            <a:off x="311700" y="1152475"/>
            <a:ext cx="8363400" cy="32205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730"/>
              <a:buNone/>
            </a:pPr>
            <a:r>
              <a:rPr lang="en" dirty="0"/>
              <a:t>CDE has created an </a:t>
            </a:r>
            <a:r>
              <a:rPr lang="en" u="sng" dirty="0">
                <a:solidFill>
                  <a:schemeClr val="hlink"/>
                </a:solidFill>
                <a:hlinkClick r:id="rId3"/>
              </a:rPr>
              <a:t>ESSER Grantee/Subgrantee Reporting webpage</a:t>
            </a:r>
            <a:r>
              <a:rPr lang="en" dirty="0"/>
              <a:t> to share resources, trainings, and data collection templates/surveys, to support grantees in successfully meeting these reporting requirements.</a:t>
            </a:r>
            <a:endParaRPr dirty="0"/>
          </a:p>
          <a:p>
            <a:pPr marL="457200" lvl="0" indent="-338437" algn="l" rtl="0">
              <a:lnSpc>
                <a:spcPct val="110000"/>
              </a:lnSpc>
              <a:spcBef>
                <a:spcPts val="1200"/>
              </a:spcBef>
              <a:spcAft>
                <a:spcPts val="0"/>
              </a:spcAft>
              <a:buSzPts val="1730"/>
              <a:buChar char="●"/>
            </a:pPr>
            <a:r>
              <a:rPr lang="en" dirty="0"/>
              <a:t>Recorded trainings, instructional manuals and FAQs, and links to surveys and data collection templates are available.</a:t>
            </a:r>
            <a:endParaRPr dirty="0"/>
          </a:p>
          <a:p>
            <a:pPr marL="457200" lvl="0" indent="-330200" algn="l" rtl="0">
              <a:lnSpc>
                <a:spcPct val="110000"/>
              </a:lnSpc>
              <a:spcBef>
                <a:spcPts val="0"/>
              </a:spcBef>
              <a:spcAft>
                <a:spcPts val="0"/>
              </a:spcAft>
              <a:buSzPts val="1600"/>
              <a:buChar char="●"/>
            </a:pPr>
            <a:r>
              <a:rPr lang="en" dirty="0"/>
              <a:t>For questions, or to request one-on-one support, please contact:</a:t>
            </a:r>
            <a:endParaRPr dirty="0"/>
          </a:p>
          <a:p>
            <a:pPr marL="914400" lvl="1" indent="-317500" algn="l" rtl="0">
              <a:lnSpc>
                <a:spcPct val="110000"/>
              </a:lnSpc>
              <a:spcBef>
                <a:spcPts val="0"/>
              </a:spcBef>
              <a:spcAft>
                <a:spcPts val="0"/>
              </a:spcAft>
              <a:buSzPts val="1400"/>
              <a:buChar char="○"/>
            </a:pPr>
            <a:r>
              <a:rPr lang="en" dirty="0"/>
              <a:t>Nadine Penn (</a:t>
            </a:r>
            <a:r>
              <a:rPr lang="en" u="sng" dirty="0">
                <a:solidFill>
                  <a:schemeClr val="hlink"/>
                </a:solidFill>
                <a:hlinkClick r:id="rId4"/>
              </a:rPr>
              <a:t>penn_n@cde.state.co.us</a:t>
            </a:r>
            <a:r>
              <a:rPr lang="en" dirty="0"/>
              <a:t>)</a:t>
            </a:r>
            <a:endParaRPr dirty="0"/>
          </a:p>
          <a:p>
            <a:pPr marL="914400" lvl="1" indent="-317500" algn="l" rtl="0">
              <a:lnSpc>
                <a:spcPct val="110000"/>
              </a:lnSpc>
              <a:spcBef>
                <a:spcPts val="0"/>
              </a:spcBef>
              <a:spcAft>
                <a:spcPts val="0"/>
              </a:spcAft>
              <a:buSzPts val="1400"/>
              <a:buChar char="○"/>
            </a:pPr>
            <a:r>
              <a:rPr lang="en" dirty="0"/>
              <a:t>Kriselda Kraven (</a:t>
            </a:r>
            <a:r>
              <a:rPr lang="en" u="sng" dirty="0">
                <a:solidFill>
                  <a:schemeClr val="hlink"/>
                </a:solidFill>
                <a:hlinkClick r:id="rId5"/>
              </a:rPr>
              <a:t>kraven_k@cde.state.co.us</a:t>
            </a:r>
            <a:r>
              <a:rPr lang="en" dirty="0"/>
              <a:t>)</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sp>
        <p:nvSpPr>
          <p:cNvPr id="1396" name="Google Shape;1396;p170"/>
          <p:cNvSpPr txBox="1">
            <a:spLocks noGrp="1"/>
          </p:cNvSpPr>
          <p:nvPr>
            <p:ph type="title"/>
          </p:nvPr>
        </p:nvSpPr>
        <p:spPr>
          <a:xfrm>
            <a:off x="0" y="3361600"/>
            <a:ext cx="9144000" cy="666600"/>
          </a:xfrm>
          <a:prstGeom prst="rect">
            <a:avLst/>
          </a:prstGeom>
          <a:solidFill>
            <a:srgbClr val="E9681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ESEA &amp; ESSER Reminders and Updates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4" name="Google Shape;1564;p197"/>
          <p:cNvSpPr txBox="1">
            <a:spLocks noGrp="1"/>
          </p:cNvSpPr>
          <p:nvPr>
            <p:ph type="title"/>
          </p:nvPr>
        </p:nvSpPr>
        <p:spPr>
          <a:xfrm>
            <a:off x="0" y="3361600"/>
            <a:ext cx="9144000" cy="666600"/>
          </a:xfrm>
          <a:prstGeom prst="rect">
            <a:avLst/>
          </a:prstGeom>
          <a:solidFill>
            <a:srgbClr val="E96811"/>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Upcoming Meetings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19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dirty="0"/>
              <a:t>Looking Ahead…</a:t>
            </a:r>
            <a:endParaRPr dirty="0"/>
          </a:p>
          <a:p>
            <a:pPr marL="0" lvl="0" indent="0" algn="l" rtl="0">
              <a:spcBef>
                <a:spcPts val="0"/>
              </a:spcBef>
              <a:spcAft>
                <a:spcPts val="0"/>
              </a:spcAft>
              <a:buNone/>
            </a:pPr>
            <a:endParaRPr dirty="0"/>
          </a:p>
        </p:txBody>
      </p:sp>
      <p:sp>
        <p:nvSpPr>
          <p:cNvPr id="1570" name="Google Shape;1570;p19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lnSpc>
                <a:spcPct val="90000"/>
              </a:lnSpc>
              <a:spcBef>
                <a:spcPts val="600"/>
              </a:spcBef>
              <a:spcAft>
                <a:spcPts val="1800"/>
              </a:spcAft>
              <a:buClr>
                <a:schemeClr val="dk1"/>
              </a:buClr>
              <a:buSzPts val="1800"/>
              <a:buFont typeface="Arial"/>
              <a:buNone/>
            </a:pPr>
            <a:r>
              <a:rPr lang="en" dirty="0"/>
              <a:t>Any requests for topics or questions?</a:t>
            </a:r>
            <a:endParaRPr lang="en-US" dirty="0"/>
          </a:p>
          <a:p>
            <a:pPr marL="457200" lvl="0" indent="-330200" algn="l" rtl="0">
              <a:lnSpc>
                <a:spcPct val="90000"/>
              </a:lnSpc>
              <a:spcBef>
                <a:spcPts val="600"/>
              </a:spcBef>
              <a:spcAft>
                <a:spcPts val="0"/>
              </a:spcAft>
              <a:buSzPts val="1600"/>
              <a:buFont typeface="Roboto"/>
              <a:buChar char="•"/>
            </a:pPr>
            <a:r>
              <a:rPr lang="en" dirty="0"/>
              <a:t>Upcoming Office Hours</a:t>
            </a:r>
            <a:endParaRPr i="1" dirty="0"/>
          </a:p>
          <a:p>
            <a:pPr marL="914400" lvl="1" indent="-330200" algn="l" rtl="0">
              <a:lnSpc>
                <a:spcPct val="90000"/>
              </a:lnSpc>
              <a:spcBef>
                <a:spcPts val="600"/>
              </a:spcBef>
              <a:spcAft>
                <a:spcPts val="0"/>
              </a:spcAft>
              <a:buSzPts val="1600"/>
              <a:buFont typeface="Arial"/>
              <a:buChar char="•"/>
            </a:pPr>
            <a:r>
              <a:rPr lang="en" sz="1600" b="1" dirty="0"/>
              <a:t>November 21</a:t>
            </a:r>
            <a:endParaRPr sz="1600" b="1" dirty="0"/>
          </a:p>
          <a:p>
            <a:pPr marL="914400" lvl="1" indent="-330200" algn="l" rtl="0">
              <a:lnSpc>
                <a:spcPct val="90000"/>
              </a:lnSpc>
              <a:spcBef>
                <a:spcPts val="600"/>
              </a:spcBef>
              <a:spcAft>
                <a:spcPts val="0"/>
              </a:spcAft>
              <a:buSzPts val="1600"/>
              <a:buFont typeface="Arial"/>
              <a:buChar char="•"/>
            </a:pPr>
            <a:r>
              <a:rPr lang="en" sz="1600" b="1" dirty="0"/>
              <a:t>December 5</a:t>
            </a:r>
            <a:endParaRPr sz="1600" b="1" dirty="0"/>
          </a:p>
        </p:txBody>
      </p:sp>
      <p:pic>
        <p:nvPicPr>
          <p:cNvPr id="1571" name="Google Shape;1571;p19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5266" y="1152486"/>
            <a:ext cx="2621028" cy="17473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p199"/>
          <p:cNvSpPr txBox="1">
            <a:spLocks noGrp="1"/>
          </p:cNvSpPr>
          <p:nvPr>
            <p:ph type="title" idx="4294967295"/>
          </p:nvPr>
        </p:nvSpPr>
        <p:spPr>
          <a:xfrm>
            <a:off x="107025" y="0"/>
            <a:ext cx="84810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dirty="0">
                <a:latin typeface="Roboto"/>
                <a:ea typeface="Roboto"/>
                <a:cs typeface="Roboto"/>
                <a:sym typeface="Roboto"/>
              </a:rPr>
              <a:t>CDE Contacts!</a:t>
            </a:r>
            <a:endParaRPr sz="1920" dirty="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dirty="0">
                <a:latin typeface="Roboto"/>
                <a:ea typeface="Roboto"/>
                <a:cs typeface="Roboto"/>
                <a:sym typeface="Roboto"/>
              </a:rPr>
              <a:t>Emails: </a:t>
            </a:r>
            <a:r>
              <a:rPr lang="en" sz="1110" u="sng" dirty="0">
                <a:solidFill>
                  <a:schemeClr val="hlink"/>
                </a:solidFill>
                <a:latin typeface="Roboto"/>
                <a:ea typeface="Roboto"/>
                <a:cs typeface="Roboto"/>
                <a:sym typeface="Roboto"/>
                <a:hlinkClick r:id="rId3"/>
              </a:rPr>
              <a:t>Lastname_Firstinitial@cde.state.co.us</a:t>
            </a:r>
            <a:r>
              <a:rPr lang="en" sz="1110" dirty="0">
                <a:latin typeface="Roboto"/>
                <a:ea typeface="Roboto"/>
                <a:cs typeface="Roboto"/>
                <a:sym typeface="Roboto"/>
              </a:rPr>
              <a:t> (e.g., Smith_a@cde.state.co.us)</a:t>
            </a:r>
            <a:endParaRPr sz="1110" dirty="0">
              <a:latin typeface="Roboto"/>
              <a:ea typeface="Roboto"/>
              <a:cs typeface="Roboto"/>
              <a:sym typeface="Roboto"/>
            </a:endParaRPr>
          </a:p>
        </p:txBody>
      </p:sp>
      <p:graphicFrame>
        <p:nvGraphicFramePr>
          <p:cNvPr id="1577" name="Google Shape;1577;p199"/>
          <p:cNvGraphicFramePr/>
          <p:nvPr/>
        </p:nvGraphicFramePr>
        <p:xfrm>
          <a:off x="107018" y="513645"/>
          <a:ext cx="8481000" cy="4434820"/>
        </p:xfrm>
        <a:graphic>
          <a:graphicData uri="http://schemas.openxmlformats.org/drawingml/2006/table">
            <a:tbl>
              <a:tblPr firstRow="1">
                <a:noFill/>
                <a:tableStyleId>{2BEBF2F2-37CE-462A-AA12-8A0A7FA0AD53}</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 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ESEA/ESSER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Anna Rowan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Char char="●"/>
                      </a:pPr>
                      <a:r>
                        <a:rPr lang="en" sz="1000">
                          <a:solidFill>
                            <a:schemeClr val="dk1"/>
                          </a:solidFill>
                          <a:latin typeface="Calibri"/>
                          <a:ea typeface="Calibri"/>
                          <a:cs typeface="Calibri"/>
                          <a:sym typeface="Calibri"/>
                        </a:rPr>
                        <a:t>Strategic Recovery Office (ESSER State Reserve): </a:t>
                      </a:r>
                      <a:r>
                        <a:rPr lang="en" sz="1000" u="sng">
                          <a:solidFill>
                            <a:schemeClr val="hlink"/>
                          </a:solidFill>
                          <a:latin typeface="Calibri"/>
                          <a:ea typeface="Calibri"/>
                          <a:cs typeface="Calibri"/>
                          <a:sym typeface="Calibri"/>
                          <a:hlinkClick r:id="rId11"/>
                        </a:rPr>
                        <a:t>Matt Koziol</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2"/>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4"/>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4"/>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6"/>
                        </a:rPr>
                        <a:t>Sue Miller-Curley</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7"/>
                        </a:rPr>
                        <a:t>Rachel Temple</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8"/>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Adeboye-Sullivan</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Rachel Echsner</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Program Specialists</a:t>
                      </a:r>
                      <a:endParaRPr sz="1000" u="sng" strike="noStrike" cap="none">
                        <a:solidFill>
                          <a:schemeClr val="hlink"/>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19"/>
                        </a:rPr>
                        <a:t>Kriselda Craven</a:t>
                      </a:r>
                      <a:endParaRPr sz="1000">
                        <a:solidFill>
                          <a:schemeClr val="dk1"/>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0"/>
                        </a:rPr>
                        <a:t>Nadine Penn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and ESSER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21"/>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2"/>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10"/>
                        </a:rPr>
                        <a:t>Anna Rowan</a:t>
                      </a:r>
                      <a:r>
                        <a:rPr lang="en" sz="1000">
                          <a:solidFill>
                            <a:schemeClr val="dk1"/>
                          </a:solidFill>
                          <a:latin typeface="Calibri"/>
                          <a:ea typeface="Calibri"/>
                          <a:cs typeface="Calibri"/>
                          <a:sym typeface="Calibri"/>
                        </a:rPr>
                        <a:t> (ESEA)</a:t>
                      </a:r>
                      <a:endParaRPr sz="1000">
                        <a:solidFill>
                          <a:schemeClr val="dk1"/>
                        </a:solidFill>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a:solidFill>
                            <a:schemeClr val="dk1"/>
                          </a:solidFill>
                          <a:latin typeface="Calibri"/>
                          <a:ea typeface="Calibri"/>
                          <a:cs typeface="Calibri"/>
                          <a:sym typeface="Calibri"/>
                        </a:rPr>
                        <a:t>Vacant</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23"/>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4"/>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5"/>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5"/>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6"/>
                        </a:rPr>
                        <a:t>Bill Parsley</a:t>
                      </a:r>
                      <a:r>
                        <a:rPr lang="en" sz="1000">
                          <a:solidFill>
                            <a:schemeClr val="dk1"/>
                          </a:solidFill>
                          <a:latin typeface="Calibri"/>
                          <a:ea typeface="Calibri"/>
                          <a:cs typeface="Calibri"/>
                          <a:sym typeface="Calibri"/>
                        </a:rPr>
                        <a:t>, ESSER Fiscal Monitoring Supervisor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7"/>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28"/>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9"/>
                        </a:rPr>
                        <a:t>Jessica Hollingshead</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30"/>
                        </a:rPr>
                        <a:t>Michelle Prael</a:t>
                      </a:r>
                      <a:endParaRPr sz="1000">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p17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Reminders</a:t>
            </a:r>
            <a:endParaRPr dirty="0"/>
          </a:p>
        </p:txBody>
      </p:sp>
      <p:sp>
        <p:nvSpPr>
          <p:cNvPr id="1402" name="Google Shape;1402;p171"/>
          <p:cNvSpPr txBox="1">
            <a:spLocks noGrp="1"/>
          </p:cNvSpPr>
          <p:nvPr>
            <p:ph type="body" idx="1"/>
          </p:nvPr>
        </p:nvSpPr>
        <p:spPr>
          <a:xfrm>
            <a:off x="311700" y="1152475"/>
            <a:ext cx="8310900" cy="3034800"/>
          </a:xfrm>
          <a:prstGeom prst="rect">
            <a:avLst/>
          </a:prstGeom>
        </p:spPr>
        <p:txBody>
          <a:bodyPr spcFirstLastPara="1" wrap="square" lIns="91425" tIns="91425" rIns="91425" bIns="91425" anchor="t" anchorCtr="0">
            <a:normAutofit fontScale="92500" lnSpcReduction="10000"/>
          </a:bodyPr>
          <a:lstStyle/>
          <a:p>
            <a:pPr marL="457200" lvl="0" indent="-330200" algn="l" rtl="0">
              <a:spcBef>
                <a:spcPts val="0"/>
              </a:spcBef>
              <a:spcAft>
                <a:spcPts val="0"/>
              </a:spcAft>
              <a:buSzPts val="1600"/>
              <a:buChar char="●"/>
            </a:pPr>
            <a:r>
              <a:rPr lang="en" dirty="0"/>
              <a:t>Submit Cons App Revisions as soon as possible! </a:t>
            </a:r>
            <a:endParaRPr dirty="0"/>
          </a:p>
          <a:p>
            <a:pPr marL="457200" lvl="0" indent="-330200" algn="l" rtl="0">
              <a:spcBef>
                <a:spcPts val="0"/>
              </a:spcBef>
              <a:spcAft>
                <a:spcPts val="0"/>
              </a:spcAft>
              <a:buSzPts val="1600"/>
              <a:buChar char="●"/>
            </a:pPr>
            <a:r>
              <a:rPr lang="en" dirty="0"/>
              <a:t>November 15, 2024 ~ Final Request for Funds are due for</a:t>
            </a:r>
            <a:endParaRPr dirty="0"/>
          </a:p>
          <a:p>
            <a:pPr marL="914400" lvl="1" indent="-317500" algn="l" rtl="0">
              <a:spcBef>
                <a:spcPts val="0"/>
              </a:spcBef>
              <a:spcAft>
                <a:spcPts val="0"/>
              </a:spcAft>
              <a:buSzPts val="1400"/>
              <a:buChar char="○"/>
            </a:pPr>
            <a:r>
              <a:rPr lang="en" dirty="0"/>
              <a:t>FY 2022 ESEA Funds</a:t>
            </a:r>
            <a:endParaRPr dirty="0"/>
          </a:p>
          <a:p>
            <a:pPr marL="914400" lvl="1" indent="-317500" algn="l" rtl="0">
              <a:spcBef>
                <a:spcPts val="0"/>
              </a:spcBef>
              <a:spcAft>
                <a:spcPts val="0"/>
              </a:spcAft>
              <a:buSzPts val="1400"/>
              <a:buChar char="○"/>
            </a:pPr>
            <a:r>
              <a:rPr lang="en" dirty="0"/>
              <a:t>ESSER III Funds - all grants</a:t>
            </a:r>
            <a:endParaRPr dirty="0"/>
          </a:p>
          <a:p>
            <a:pPr marL="457200" lvl="0" indent="-330200" algn="l" rtl="0">
              <a:spcBef>
                <a:spcPts val="0"/>
              </a:spcBef>
              <a:spcAft>
                <a:spcPts val="0"/>
              </a:spcAft>
              <a:buSzPts val="1600"/>
              <a:buChar char="●"/>
            </a:pPr>
            <a:r>
              <a:rPr lang="en" dirty="0"/>
              <a:t>ESSER III closeout forms ~ deadline extended to December 1!</a:t>
            </a:r>
            <a:endParaRPr dirty="0"/>
          </a:p>
          <a:p>
            <a:pPr marL="457200" lvl="0" indent="-330200" algn="l" rtl="0">
              <a:spcBef>
                <a:spcPts val="0"/>
              </a:spcBef>
              <a:spcAft>
                <a:spcPts val="0"/>
              </a:spcAft>
              <a:buSzPts val="1600"/>
              <a:buChar char="●"/>
            </a:pPr>
            <a:r>
              <a:rPr lang="en" dirty="0"/>
              <a:t>Continue to check </a:t>
            </a:r>
            <a:r>
              <a:rPr lang="en" u="sng" dirty="0">
                <a:solidFill>
                  <a:schemeClr val="hlink"/>
                </a:solidFill>
                <a:hlinkClick r:id="rId3"/>
              </a:rPr>
              <a:t>Countdown to Close-out website</a:t>
            </a:r>
            <a:r>
              <a:rPr lang="en" dirty="0"/>
              <a:t> until you have:</a:t>
            </a:r>
            <a:endParaRPr dirty="0"/>
          </a:p>
          <a:p>
            <a:pPr marL="914400" lvl="1" indent="-317500" algn="l" rtl="0">
              <a:spcBef>
                <a:spcPts val="0"/>
              </a:spcBef>
              <a:spcAft>
                <a:spcPts val="0"/>
              </a:spcAft>
              <a:buSzPts val="1400"/>
              <a:buChar char="○"/>
            </a:pPr>
            <a:r>
              <a:rPr lang="en" dirty="0"/>
              <a:t>Fully drawn down all ESSER funds AND</a:t>
            </a:r>
            <a:endParaRPr dirty="0"/>
          </a:p>
          <a:p>
            <a:pPr marL="914400" lvl="1" indent="-317500" algn="l" rtl="0">
              <a:spcBef>
                <a:spcPts val="0"/>
              </a:spcBef>
              <a:spcAft>
                <a:spcPts val="0"/>
              </a:spcAft>
              <a:buSzPts val="1400"/>
              <a:buChar char="○"/>
            </a:pPr>
            <a:r>
              <a:rPr lang="en" dirty="0"/>
              <a:t>Submitted all data reports AND</a:t>
            </a:r>
            <a:endParaRPr dirty="0"/>
          </a:p>
          <a:p>
            <a:pPr marL="914400" lvl="1" indent="-317500" algn="l" rtl="0">
              <a:spcBef>
                <a:spcPts val="0"/>
              </a:spcBef>
              <a:spcAft>
                <a:spcPts val="0"/>
              </a:spcAft>
              <a:buSzPts val="1400"/>
              <a:buChar char="○"/>
            </a:pPr>
            <a:r>
              <a:rPr lang="en" dirty="0"/>
              <a:t>Submitted Close-out Report AND</a:t>
            </a:r>
            <a:endParaRPr dirty="0"/>
          </a:p>
          <a:p>
            <a:pPr marL="914400" lvl="1" indent="-317500" algn="l" rtl="0">
              <a:spcBef>
                <a:spcPts val="0"/>
              </a:spcBef>
              <a:spcAft>
                <a:spcPts val="0"/>
              </a:spcAft>
              <a:buSzPts val="1400"/>
              <a:buChar char="○"/>
            </a:pPr>
            <a:r>
              <a:rPr lang="en" dirty="0"/>
              <a:t>Finalized all monitoring activities and have received both a program and fiscal monitoring report AND</a:t>
            </a:r>
            <a:endParaRPr dirty="0"/>
          </a:p>
          <a:p>
            <a:pPr marL="914400" lvl="1" indent="-317500" algn="l" rtl="0">
              <a:spcBef>
                <a:spcPts val="0"/>
              </a:spcBef>
              <a:spcAft>
                <a:spcPts val="0"/>
              </a:spcAft>
              <a:buSzPts val="1400"/>
              <a:buChar char="○"/>
            </a:pPr>
            <a:r>
              <a:rPr lang="en" dirty="0"/>
              <a:t>Have submitted a Real Property Report for any construction projects funded with ESSER funds (if applicable) - </a:t>
            </a:r>
            <a:r>
              <a:rPr lang="en" b="1" i="1" dirty="0"/>
              <a:t>Coming Soon</a:t>
            </a:r>
            <a:r>
              <a:rPr lang="en" dirty="0"/>
              <a:t>!</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172"/>
          <p:cNvSpPr txBox="1">
            <a:spLocks noGrp="1"/>
          </p:cNvSpPr>
          <p:nvPr>
            <p:ph type="title"/>
          </p:nvPr>
        </p:nvSpPr>
        <p:spPr>
          <a:xfrm>
            <a:off x="0" y="3361600"/>
            <a:ext cx="9144000" cy="666600"/>
          </a:xfrm>
          <a:prstGeom prst="rect">
            <a:avLst/>
          </a:prstGeom>
          <a:solidFill>
            <a:srgbClr val="ED701B"/>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Clr>
                <a:schemeClr val="dk1"/>
              </a:buClr>
              <a:buSzPts val="2800"/>
              <a:buFont typeface="Arial"/>
              <a:buNone/>
            </a:pPr>
            <a:r>
              <a:rPr lang="en"/>
              <a:t>ESSER Reporting Requirements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Google Shape;1413;p17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ESSER Annual Performance Report</a:t>
            </a:r>
            <a:endParaRPr dirty="0"/>
          </a:p>
        </p:txBody>
      </p:sp>
      <p:sp>
        <p:nvSpPr>
          <p:cNvPr id="1414" name="Google Shape;1414;p173"/>
          <p:cNvSpPr txBox="1">
            <a:spLocks noGrp="1"/>
          </p:cNvSpPr>
          <p:nvPr>
            <p:ph type="body" idx="1"/>
          </p:nvPr>
        </p:nvSpPr>
        <p:spPr>
          <a:xfrm>
            <a:off x="311700" y="1152475"/>
            <a:ext cx="8363400" cy="3034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730"/>
              <a:buNone/>
            </a:pPr>
            <a:r>
              <a:rPr lang="en" dirty="0"/>
              <a:t>The U.S. Department of Education has been authorized by Congress to collect data from all ESSER I, II, and III grantees, including but not limited to the uses and impact of funds. CDE is able to use the ESSER I, II, and III applications to provide the vast majority of the requested data on behalf of our grantees, with the exception of the following data points:</a:t>
            </a:r>
            <a:endParaRPr dirty="0"/>
          </a:p>
          <a:p>
            <a:pPr marL="457200" lvl="0" indent="-338437" algn="l" rtl="0">
              <a:lnSpc>
                <a:spcPct val="110000"/>
              </a:lnSpc>
              <a:spcBef>
                <a:spcPts val="1200"/>
              </a:spcBef>
              <a:spcAft>
                <a:spcPts val="0"/>
              </a:spcAft>
              <a:buSzPts val="1730"/>
              <a:buChar char="●"/>
            </a:pPr>
            <a:r>
              <a:rPr lang="en" dirty="0"/>
              <a:t>How students with poor attendance or participation have been re-engaged;</a:t>
            </a:r>
            <a:endParaRPr dirty="0"/>
          </a:p>
          <a:p>
            <a:pPr marL="457200" lvl="0" indent="-338437" algn="l" rtl="0">
              <a:lnSpc>
                <a:spcPct val="110000"/>
              </a:lnSpc>
              <a:spcBef>
                <a:spcPts val="0"/>
              </a:spcBef>
              <a:spcAft>
                <a:spcPts val="0"/>
              </a:spcAft>
              <a:buSzPts val="1730"/>
              <a:buChar char="●"/>
            </a:pPr>
            <a:r>
              <a:rPr lang="en" dirty="0"/>
              <a:t>How school-level allocations were determined; and</a:t>
            </a:r>
            <a:endParaRPr dirty="0"/>
          </a:p>
          <a:p>
            <a:pPr marL="457200" lvl="0" indent="-338437" algn="l" rtl="0">
              <a:lnSpc>
                <a:spcPct val="110000"/>
              </a:lnSpc>
              <a:spcBef>
                <a:spcPts val="0"/>
              </a:spcBef>
              <a:spcAft>
                <a:spcPts val="0"/>
              </a:spcAft>
              <a:buSzPts val="1730"/>
              <a:buChar char="●"/>
            </a:pPr>
            <a:r>
              <a:rPr lang="en" dirty="0"/>
              <a:t>LEA participation in specified ESSER activities.</a:t>
            </a:r>
            <a:endParaRPr dirty="0"/>
          </a:p>
          <a:p>
            <a:pPr marL="0" lvl="0" indent="0" algn="l" rtl="0">
              <a:lnSpc>
                <a:spcPct val="100000"/>
              </a:lnSpc>
              <a:spcBef>
                <a:spcPts val="1200"/>
              </a:spcBef>
              <a:spcAft>
                <a:spcPts val="0"/>
              </a:spcAft>
              <a:buSzPts val="1730"/>
              <a:buNone/>
            </a:pPr>
            <a:r>
              <a:rPr lang="en" b="1" u="sng" dirty="0">
                <a:solidFill>
                  <a:srgbClr val="00953A"/>
                </a:solidFill>
              </a:rPr>
              <a:t>This is an annual reporting requirement that is a year lagged for each year corresponding with the uses of ESSER I, II, and III funds. For example, in May 2024, CDE reported data for the 2022-2023 ESSER-funded activities.</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17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Re-Engaging Students Survey</a:t>
            </a:r>
            <a:endParaRPr dirty="0"/>
          </a:p>
        </p:txBody>
      </p:sp>
      <p:sp>
        <p:nvSpPr>
          <p:cNvPr id="1420" name="Google Shape;1420;p174"/>
          <p:cNvSpPr txBox="1">
            <a:spLocks noGrp="1"/>
          </p:cNvSpPr>
          <p:nvPr>
            <p:ph type="body" idx="1"/>
          </p:nvPr>
        </p:nvSpPr>
        <p:spPr>
          <a:xfrm>
            <a:off x="311700" y="1152475"/>
            <a:ext cx="8363400" cy="3034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600"/>
              <a:buNone/>
            </a:pPr>
            <a:r>
              <a:rPr lang="en" u="sng" dirty="0"/>
              <a:t>All districts</a:t>
            </a:r>
            <a:r>
              <a:rPr lang="en" dirty="0"/>
              <a:t> should have received a Google Form consisting of the following questions:</a:t>
            </a:r>
            <a:endParaRPr dirty="0"/>
          </a:p>
          <a:p>
            <a:pPr marL="457200" lvl="0" indent="-330200" algn="l" rtl="0">
              <a:lnSpc>
                <a:spcPct val="110000"/>
              </a:lnSpc>
              <a:spcBef>
                <a:spcPts val="1200"/>
              </a:spcBef>
              <a:spcAft>
                <a:spcPts val="0"/>
              </a:spcAft>
              <a:buSzPts val="1600"/>
              <a:buChar char="●"/>
            </a:pPr>
            <a:r>
              <a:rPr lang="en" dirty="0"/>
              <a:t>Did your LEA seek to re-engage students with poor attendance or participation?</a:t>
            </a:r>
            <a:endParaRPr dirty="0"/>
          </a:p>
          <a:p>
            <a:pPr marL="457200" lvl="0" indent="-330200" algn="l" rtl="0">
              <a:lnSpc>
                <a:spcPct val="110000"/>
              </a:lnSpc>
              <a:spcBef>
                <a:spcPts val="0"/>
              </a:spcBef>
              <a:spcAft>
                <a:spcPts val="0"/>
              </a:spcAft>
              <a:buSzPts val="1600"/>
              <a:buChar char="●"/>
            </a:pPr>
            <a:r>
              <a:rPr lang="en" dirty="0"/>
              <a:t>If Yes, how did the LEA seek to re-engage students with poor attendance or participation? (check all that apply)</a:t>
            </a:r>
            <a:endParaRPr dirty="0"/>
          </a:p>
          <a:p>
            <a:pPr marL="914400" lvl="1" indent="-317500" algn="l" rtl="0">
              <a:lnSpc>
                <a:spcPct val="110000"/>
              </a:lnSpc>
              <a:spcBef>
                <a:spcPts val="0"/>
              </a:spcBef>
              <a:spcAft>
                <a:spcPts val="0"/>
              </a:spcAft>
              <a:buSzPts val="1400"/>
              <a:buChar char="○"/>
            </a:pPr>
            <a:r>
              <a:rPr lang="en" dirty="0"/>
              <a:t>Direct outreach to students</a:t>
            </a:r>
            <a:endParaRPr dirty="0"/>
          </a:p>
          <a:p>
            <a:pPr marL="914400" lvl="1" indent="-317500" algn="l" rtl="0">
              <a:lnSpc>
                <a:spcPct val="110000"/>
              </a:lnSpc>
              <a:spcBef>
                <a:spcPts val="0"/>
              </a:spcBef>
              <a:spcAft>
                <a:spcPts val="0"/>
              </a:spcAft>
              <a:buSzPts val="1400"/>
              <a:buChar char="○"/>
            </a:pPr>
            <a:r>
              <a:rPr lang="en" dirty="0"/>
              <a:t>Engaging the school district homeless liaison</a:t>
            </a:r>
            <a:endParaRPr dirty="0"/>
          </a:p>
          <a:p>
            <a:pPr marL="914400" lvl="1" indent="-317500" algn="l" rtl="0">
              <a:lnSpc>
                <a:spcPct val="110000"/>
              </a:lnSpc>
              <a:spcBef>
                <a:spcPts val="0"/>
              </a:spcBef>
              <a:spcAft>
                <a:spcPts val="0"/>
              </a:spcAft>
              <a:buSzPts val="1400"/>
              <a:buChar char="○"/>
            </a:pPr>
            <a:r>
              <a:rPr lang="en" dirty="0"/>
              <a:t>Partnering with community-based organizations</a:t>
            </a:r>
            <a:endParaRPr dirty="0"/>
          </a:p>
          <a:p>
            <a:pPr marL="914400" lvl="1" indent="-317500" algn="l" rtl="0">
              <a:lnSpc>
                <a:spcPct val="110000"/>
              </a:lnSpc>
              <a:spcBef>
                <a:spcPts val="0"/>
              </a:spcBef>
              <a:spcAft>
                <a:spcPts val="0"/>
              </a:spcAft>
              <a:buSzPts val="1400"/>
              <a:buChar char="○"/>
            </a:pPr>
            <a:r>
              <a:rPr lang="en" dirty="0"/>
              <a:t>Offering home internet service and/or devices</a:t>
            </a:r>
            <a:endParaRPr dirty="0"/>
          </a:p>
          <a:p>
            <a:pPr marL="914400" lvl="1" indent="-317500" algn="l" rtl="0">
              <a:lnSpc>
                <a:spcPct val="110000"/>
              </a:lnSpc>
              <a:spcBef>
                <a:spcPts val="0"/>
              </a:spcBef>
              <a:spcAft>
                <a:spcPts val="0"/>
              </a:spcAft>
              <a:buSzPts val="1400"/>
              <a:buChar char="○"/>
            </a:pPr>
            <a:r>
              <a:rPr lang="en" dirty="0"/>
              <a:t>Implementing new curricular strategies to improve student engagement</a:t>
            </a:r>
            <a:endParaRPr dirty="0"/>
          </a:p>
          <a:p>
            <a:pPr marL="914400" lvl="1" indent="-317500" algn="l" rtl="0">
              <a:lnSpc>
                <a:spcPct val="110000"/>
              </a:lnSpc>
              <a:spcBef>
                <a:spcPts val="0"/>
              </a:spcBef>
              <a:spcAft>
                <a:spcPts val="0"/>
              </a:spcAft>
              <a:buSzPts val="1400"/>
              <a:buChar char="○"/>
            </a:pPr>
            <a:r>
              <a:rPr lang="en" dirty="0"/>
              <a:t>Offering credit recovery and/or acceleration strategies</a:t>
            </a:r>
            <a:endParaRPr dirty="0"/>
          </a:p>
          <a:p>
            <a:pPr marL="914400" lvl="1" indent="-317500" algn="l" rtl="0">
              <a:lnSpc>
                <a:spcPct val="110000"/>
              </a:lnSpc>
              <a:spcBef>
                <a:spcPts val="0"/>
              </a:spcBef>
              <a:spcAft>
                <a:spcPts val="0"/>
              </a:spcAft>
              <a:buSzPts val="1400"/>
              <a:buChar char="○"/>
            </a:pPr>
            <a:r>
              <a:rPr lang="en" dirty="0"/>
              <a:t>Other: please describe</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Google Shape;1425;p17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Allocating Funds Survey</a:t>
            </a:r>
            <a:endParaRPr dirty="0"/>
          </a:p>
        </p:txBody>
      </p:sp>
      <p:sp>
        <p:nvSpPr>
          <p:cNvPr id="1426" name="Google Shape;1426;p175"/>
          <p:cNvSpPr txBox="1">
            <a:spLocks noGrp="1"/>
          </p:cNvSpPr>
          <p:nvPr>
            <p:ph type="body" idx="1"/>
          </p:nvPr>
        </p:nvSpPr>
        <p:spPr>
          <a:xfrm>
            <a:off x="311700" y="1152475"/>
            <a:ext cx="8363400" cy="33390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0"/>
              </a:spcAft>
              <a:buSzPts val="1730"/>
              <a:buNone/>
            </a:pPr>
            <a:r>
              <a:rPr lang="en" dirty="0"/>
              <a:t>Only those </a:t>
            </a:r>
            <a:r>
              <a:rPr lang="en" u="sng" dirty="0"/>
              <a:t>districts that budgeted funds at the school-level</a:t>
            </a:r>
            <a:r>
              <a:rPr lang="en" dirty="0"/>
              <a:t> (public schools, including charter schools) during the relevant school year should have received a Google Form consisting of the following questions:</a:t>
            </a:r>
            <a:endParaRPr dirty="0"/>
          </a:p>
          <a:p>
            <a:pPr marL="457200" lvl="0" indent="-330200" algn="l" rtl="0">
              <a:lnSpc>
                <a:spcPct val="110000"/>
              </a:lnSpc>
              <a:spcBef>
                <a:spcPts val="1200"/>
              </a:spcBef>
              <a:spcAft>
                <a:spcPts val="0"/>
              </a:spcAft>
              <a:buSzPts val="1600"/>
              <a:buChar char="●"/>
            </a:pPr>
            <a:r>
              <a:rPr lang="en" dirty="0"/>
              <a:t>How did your LEA allocate ESSER (I, II, and/or III) funds? (check all that apply)</a:t>
            </a:r>
            <a:endParaRPr dirty="0"/>
          </a:p>
          <a:p>
            <a:pPr marL="914400" lvl="1" indent="-317499" algn="l" rtl="0">
              <a:lnSpc>
                <a:spcPct val="110000"/>
              </a:lnSpc>
              <a:spcBef>
                <a:spcPts val="0"/>
              </a:spcBef>
              <a:spcAft>
                <a:spcPts val="0"/>
              </a:spcAft>
              <a:buSzPts val="1400"/>
              <a:buChar char="○"/>
            </a:pPr>
            <a:r>
              <a:rPr lang="en" dirty="0"/>
              <a:t>Flat amount per school or per pupil</a:t>
            </a:r>
            <a:endParaRPr dirty="0"/>
          </a:p>
          <a:p>
            <a:pPr marL="914400" lvl="1" indent="-317499" algn="l" rtl="0">
              <a:lnSpc>
                <a:spcPct val="110000"/>
              </a:lnSpc>
              <a:spcBef>
                <a:spcPts val="0"/>
              </a:spcBef>
              <a:spcAft>
                <a:spcPts val="0"/>
              </a:spcAft>
              <a:buSzPts val="1400"/>
              <a:buChar char="○"/>
            </a:pPr>
            <a:r>
              <a:rPr lang="en" dirty="0"/>
              <a:t>Number or proportion of students at the school with specific curricular needs, such as students with disabilities or English language learners</a:t>
            </a:r>
            <a:endParaRPr dirty="0"/>
          </a:p>
          <a:p>
            <a:pPr marL="914400" lvl="1" indent="-317499" algn="l" rtl="0">
              <a:lnSpc>
                <a:spcPct val="110000"/>
              </a:lnSpc>
              <a:spcBef>
                <a:spcPts val="0"/>
              </a:spcBef>
              <a:spcAft>
                <a:spcPts val="0"/>
              </a:spcAft>
              <a:buSzPts val="1400"/>
              <a:buChar char="○"/>
            </a:pPr>
            <a:r>
              <a:rPr lang="en" dirty="0"/>
              <a:t>Number or proportion of students at the school who are eligible for Free or Reduced-Price Lunch and/or other indicators of low-income background</a:t>
            </a:r>
            <a:endParaRPr dirty="0"/>
          </a:p>
          <a:p>
            <a:pPr marL="914400" lvl="1" indent="-317499" algn="l" rtl="0">
              <a:lnSpc>
                <a:spcPct val="110000"/>
              </a:lnSpc>
              <a:spcBef>
                <a:spcPts val="0"/>
              </a:spcBef>
              <a:spcAft>
                <a:spcPts val="0"/>
              </a:spcAft>
              <a:buSzPts val="1400"/>
              <a:buChar char="○"/>
            </a:pPr>
            <a:r>
              <a:rPr lang="en" dirty="0"/>
              <a:t>Measure(s) of lost instructional time (“learning loss”)</a:t>
            </a:r>
            <a:endParaRPr dirty="0"/>
          </a:p>
          <a:p>
            <a:pPr marL="914400" lvl="1" indent="-317499" algn="l" rtl="0">
              <a:lnSpc>
                <a:spcPct val="110000"/>
              </a:lnSpc>
              <a:spcBef>
                <a:spcPts val="0"/>
              </a:spcBef>
              <a:spcAft>
                <a:spcPts val="0"/>
              </a:spcAft>
              <a:buSzPts val="1400"/>
              <a:buChar char="○"/>
            </a:pPr>
            <a:r>
              <a:rPr lang="en" dirty="0"/>
              <a:t>Stakeholder or community input</a:t>
            </a:r>
            <a:endParaRPr dirty="0"/>
          </a:p>
          <a:p>
            <a:pPr marL="914400" lvl="1" indent="-317499" algn="l" rtl="0">
              <a:lnSpc>
                <a:spcPct val="110000"/>
              </a:lnSpc>
              <a:spcBef>
                <a:spcPts val="0"/>
              </a:spcBef>
              <a:spcAft>
                <a:spcPts val="0"/>
              </a:spcAft>
              <a:buSzPts val="1400"/>
              <a:buChar char="○"/>
            </a:pPr>
            <a:r>
              <a:rPr lang="en" dirty="0"/>
              <a:t>Title I status</a:t>
            </a:r>
            <a:endParaRPr dirty="0"/>
          </a:p>
          <a:p>
            <a:pPr marL="914400" lvl="1" indent="-317499" algn="l" rtl="0">
              <a:lnSpc>
                <a:spcPct val="110000"/>
              </a:lnSpc>
              <a:spcBef>
                <a:spcPts val="0"/>
              </a:spcBef>
              <a:spcAft>
                <a:spcPts val="0"/>
              </a:spcAft>
              <a:buSzPts val="1400"/>
              <a:buChar char="○"/>
            </a:pPr>
            <a:r>
              <a:rPr lang="en" dirty="0"/>
              <a:t>Other: please describe</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1" name="Google Shape;1431;p17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LEA Participation in ESSER Activities Template</a:t>
            </a:r>
            <a:endParaRPr dirty="0"/>
          </a:p>
        </p:txBody>
      </p:sp>
      <p:sp>
        <p:nvSpPr>
          <p:cNvPr id="1432" name="Google Shape;1432;p176"/>
          <p:cNvSpPr txBox="1">
            <a:spLocks noGrp="1"/>
          </p:cNvSpPr>
          <p:nvPr>
            <p:ph type="body" idx="1"/>
          </p:nvPr>
        </p:nvSpPr>
        <p:spPr>
          <a:xfrm>
            <a:off x="311700" y="1152475"/>
            <a:ext cx="8363400" cy="32529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0"/>
              </a:spcAft>
              <a:buSzPts val="1600"/>
              <a:buNone/>
            </a:pPr>
            <a:r>
              <a:rPr lang="en" u="sng" dirty="0"/>
              <a:t>All subgrantees</a:t>
            </a:r>
            <a:r>
              <a:rPr lang="en" dirty="0"/>
              <a:t> (including districts, BOCES, AUs, facilities, and tribes) should have received an Excel template to report on the following:</a:t>
            </a:r>
            <a:endParaRPr dirty="0"/>
          </a:p>
          <a:p>
            <a:pPr marL="457200" lvl="0" indent="-330200" algn="l" rtl="0">
              <a:lnSpc>
                <a:spcPct val="110000"/>
              </a:lnSpc>
              <a:spcBef>
                <a:spcPts val="1200"/>
              </a:spcBef>
              <a:spcAft>
                <a:spcPts val="0"/>
              </a:spcAft>
              <a:buSzPts val="1600"/>
              <a:buChar char="●"/>
            </a:pPr>
            <a:r>
              <a:rPr lang="en" dirty="0"/>
              <a:t>How did the LEA use ESSER (ESSER I, ESSER II and/or ARP ESSER III) funds to support learning recovery or acceleration for student groups who were disproportionately impacted by the COVID-19 pandemic?</a:t>
            </a:r>
            <a:endParaRPr dirty="0"/>
          </a:p>
          <a:p>
            <a:pPr marL="914400" lvl="1" indent="-317500" algn="l" rtl="0">
              <a:lnSpc>
                <a:spcPct val="110000"/>
              </a:lnSpc>
              <a:spcBef>
                <a:spcPts val="0"/>
              </a:spcBef>
              <a:spcAft>
                <a:spcPts val="0"/>
              </a:spcAft>
              <a:buSzPts val="1400"/>
              <a:buChar char="○"/>
            </a:pPr>
            <a:r>
              <a:rPr lang="en" dirty="0"/>
              <a:t>Evidence-based summer learning or summer enrichment programs</a:t>
            </a:r>
            <a:endParaRPr dirty="0"/>
          </a:p>
          <a:p>
            <a:pPr marL="914400" lvl="1" indent="-317500" algn="l" rtl="0">
              <a:lnSpc>
                <a:spcPct val="110000"/>
              </a:lnSpc>
              <a:spcBef>
                <a:spcPts val="0"/>
              </a:spcBef>
              <a:spcAft>
                <a:spcPts val="0"/>
              </a:spcAft>
              <a:buSzPts val="1400"/>
              <a:buChar char="○"/>
            </a:pPr>
            <a:r>
              <a:rPr lang="en" dirty="0"/>
              <a:t>Evidence-based afterschool programs</a:t>
            </a:r>
            <a:endParaRPr dirty="0"/>
          </a:p>
          <a:p>
            <a:pPr marL="914400" lvl="1" indent="-317500" algn="l" rtl="0">
              <a:lnSpc>
                <a:spcPct val="110000"/>
              </a:lnSpc>
              <a:spcBef>
                <a:spcPts val="0"/>
              </a:spcBef>
              <a:spcAft>
                <a:spcPts val="0"/>
              </a:spcAft>
              <a:buSzPts val="1400"/>
              <a:buChar char="○"/>
            </a:pPr>
            <a:r>
              <a:rPr lang="en" dirty="0"/>
              <a:t>Extended instructional time (including extended school day, week, or year)</a:t>
            </a:r>
            <a:endParaRPr dirty="0"/>
          </a:p>
          <a:p>
            <a:pPr marL="914400" lvl="1" indent="-317500" algn="l" rtl="0">
              <a:lnSpc>
                <a:spcPct val="110000"/>
              </a:lnSpc>
              <a:spcBef>
                <a:spcPts val="0"/>
              </a:spcBef>
              <a:spcAft>
                <a:spcPts val="0"/>
              </a:spcAft>
              <a:buSzPts val="1400"/>
              <a:buChar char="○"/>
            </a:pPr>
            <a:r>
              <a:rPr lang="en" dirty="0"/>
              <a:t>Evidence-based high dosage tutoring</a:t>
            </a:r>
            <a:endParaRPr dirty="0"/>
          </a:p>
          <a:p>
            <a:pPr marL="914400" lvl="1" indent="-317500" algn="l" rtl="0">
              <a:lnSpc>
                <a:spcPct val="110000"/>
              </a:lnSpc>
              <a:spcBef>
                <a:spcPts val="0"/>
              </a:spcBef>
              <a:spcAft>
                <a:spcPts val="0"/>
              </a:spcAft>
              <a:buSzPts val="1400"/>
              <a:buChar char="○"/>
            </a:pPr>
            <a:r>
              <a:rPr lang="en" dirty="0"/>
              <a:t>Early childhood education program expansion or enhancement</a:t>
            </a:r>
            <a:endParaRPr dirty="0"/>
          </a:p>
          <a:p>
            <a:pPr marL="914400" lvl="1" indent="-317500" algn="l" rtl="0">
              <a:lnSpc>
                <a:spcPct val="110000"/>
              </a:lnSpc>
              <a:spcBef>
                <a:spcPts val="0"/>
              </a:spcBef>
              <a:spcAft>
                <a:spcPts val="0"/>
              </a:spcAft>
              <a:buSzPts val="1400"/>
              <a:buChar char="○"/>
            </a:pPr>
            <a:r>
              <a:rPr lang="en" dirty="0"/>
              <a:t>Full-service community schools</a:t>
            </a:r>
            <a:endParaRPr dirty="0"/>
          </a:p>
          <a:p>
            <a:pPr marL="914400" lvl="1" indent="-317500" algn="l" rtl="0">
              <a:lnSpc>
                <a:spcPct val="110000"/>
              </a:lnSpc>
              <a:spcBef>
                <a:spcPts val="0"/>
              </a:spcBef>
              <a:spcAft>
                <a:spcPts val="0"/>
              </a:spcAft>
              <a:buSzPts val="1400"/>
              <a:buChar char="○"/>
            </a:pPr>
            <a:r>
              <a:rPr lang="en" dirty="0"/>
              <a:t>Purchasing educational technology</a:t>
            </a:r>
            <a:endParaRPr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3167</Words>
  <Application>Microsoft Office PowerPoint</Application>
  <PresentationFormat>On-screen Show (16:9)</PresentationFormat>
  <Paragraphs>244</Paragraphs>
  <Slides>32</Slides>
  <Notes>32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32</vt:i4>
      </vt:variant>
    </vt:vector>
  </HeadingPairs>
  <TitlesOfParts>
    <vt:vector size="41" baseType="lpstr">
      <vt:lpstr>Roboto Medium</vt:lpstr>
      <vt:lpstr>Arial</vt:lpstr>
      <vt:lpstr>Rockwell</vt:lpstr>
      <vt:lpstr>Calibri</vt:lpstr>
      <vt:lpstr>Roboto</vt:lpstr>
      <vt:lpstr>Simple Light</vt:lpstr>
      <vt:lpstr>Simple Light</vt:lpstr>
      <vt:lpstr>Simple Light</vt:lpstr>
      <vt:lpstr>Simple Light</vt:lpstr>
      <vt:lpstr>CDE ESEA and ESSER Office Hours  November 14, 2024</vt:lpstr>
      <vt:lpstr>ESEA/ESSER Office Hours</vt:lpstr>
      <vt:lpstr>ESEA &amp; ESSER Reminders and Updates</vt:lpstr>
      <vt:lpstr>Reminders</vt:lpstr>
      <vt:lpstr>ESSER Reporting Requirements</vt:lpstr>
      <vt:lpstr>ESSER Annual Performance Report</vt:lpstr>
      <vt:lpstr>Re-Engaging Students Survey</vt:lpstr>
      <vt:lpstr>Allocating Funds Survey</vt:lpstr>
      <vt:lpstr>LEA Participation in ESSER Activities Template</vt:lpstr>
      <vt:lpstr>LEA Participation - Reporting Overview</vt:lpstr>
      <vt:lpstr>LEA Participation - Student Participation</vt:lpstr>
      <vt:lpstr>LEA Participation - Applicable Student Groups</vt:lpstr>
      <vt:lpstr>Evidence-Based Summer Learning or Summer Enrichment Programs</vt:lpstr>
      <vt:lpstr>Evidence-Based Afterschool Programs</vt:lpstr>
      <vt:lpstr>Extended Instructional Time</vt:lpstr>
      <vt:lpstr>Evidence-Based High Dosage Tutoring</vt:lpstr>
      <vt:lpstr>Early Childhood Education Program Expansion or Enhancement</vt:lpstr>
      <vt:lpstr>Full-Service Community Schools</vt:lpstr>
      <vt:lpstr>Purchasing Educational Technology</vt:lpstr>
      <vt:lpstr>Reporting Deadlines</vt:lpstr>
      <vt:lpstr>Reporting Multiple School Years</vt:lpstr>
      <vt:lpstr>Template Options</vt:lpstr>
      <vt:lpstr>Instructions Tab</vt:lpstr>
      <vt:lpstr>LEA-Level Template, Reporting by Year</vt:lpstr>
      <vt:lpstr>LEA-Level Template, Reporting Student Counts by Year</vt:lpstr>
      <vt:lpstr>Student-Level Template, Reporting Students by Year</vt:lpstr>
      <vt:lpstr>Student-Level Template, Participation by Year</vt:lpstr>
      <vt:lpstr>Submission</vt:lpstr>
      <vt:lpstr>Resources</vt:lpstr>
      <vt:lpstr>Upcoming Meetings</vt:lpstr>
      <vt:lpstr>Looking Ahead… </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Patino, Yazmine</cp:lastModifiedBy>
  <cp:revision>1</cp:revision>
  <dcterms:modified xsi:type="dcterms:W3CDTF">2024-11-14T16:36:15Z</dcterms:modified>
</cp:coreProperties>
</file>