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4.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93" r:id="rId2"/>
    <p:sldMasterId id="2147483737" r:id="rId3"/>
    <p:sldMasterId id="2147483778" r:id="rId4"/>
    <p:sldMasterId id="2147483821" r:id="rId5"/>
  </p:sldMasterIdLst>
  <p:notesMasterIdLst>
    <p:notesMasterId r:id="rId88"/>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Lst>
  <p:sldSz cx="9144000" cy="5143500" type="screen16x9"/>
  <p:notesSz cx="6858000" cy="9144000"/>
  <p:embeddedFontLst>
    <p:embeddedFont>
      <p:font typeface="Roboto" panose="02000000000000000000" pitchFamily="2" charset="0"/>
      <p:regular r:id="rId89"/>
      <p:bold r:id="rId90"/>
      <p:italic r:id="rId91"/>
      <p:boldItalic r:id="rId92"/>
    </p:embeddedFont>
    <p:embeddedFont>
      <p:font typeface="Roboto Medium" panose="02000000000000000000" pitchFamily="2" charset="0"/>
      <p:regular r:id="rId93"/>
      <p:bold r:id="rId94"/>
      <p:italic r:id="rId95"/>
      <p:boldItalic r:id="rId96"/>
    </p:embeddedFont>
    <p:embeddedFont>
      <p:font typeface="Rockwell" panose="02060603020205020403" pitchFamily="18" charset="0"/>
      <p:regular r:id="rId97"/>
      <p:bold r:id="rId98"/>
      <p:italic r:id="rId99"/>
      <p:boldItalic r:id="rId10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1" roundtripDataSignature="AMtx7mjmdWg6YXuut/VOV3kBjTJ6d0W8X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E75E390-9374-4988-93B4-30D6A0B37B10}">
  <a:tblStyle styleId="{FE75E390-9374-4988-93B4-30D6A0B37B10}"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5">
              <a:alpha val="20000"/>
            </a:schemeClr>
          </a:solidFill>
        </a:fill>
      </a:tcStyle>
    </a:band1H>
    <a:band2H>
      <a:tcTxStyle b="off" i="off"/>
      <a:tcStyle>
        <a:tcBdr/>
      </a:tcStyle>
    </a:band2H>
    <a:band1V>
      <a:tcTxStyle b="off" i="off"/>
      <a:tcStyle>
        <a:tcBdr/>
        <a:fill>
          <a:solidFill>
            <a:schemeClr val="accent5">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12700" cap="flat" cmpd="sng">
              <a:solidFill>
                <a:schemeClr val="accent5"/>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12700" cap="flat" cmpd="sng">
              <a:solidFill>
                <a:schemeClr val="accent5"/>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C3D71966-A51F-4D74-8843-D0F6F60178D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0895691-ACAF-475D-A029-A5454CD865B9}"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8" d="100"/>
          <a:sy n="158" d="100"/>
        </p:scale>
        <p:origin x="264" y="1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font" Target="fonts/font1.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font" Target="fonts/font2.fntdata"/><Relationship Id="rId95" Type="http://schemas.openxmlformats.org/officeDocument/2006/relationships/font" Target="fonts/font7.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notesMaster" Target="notesMasters/notesMaster1.xml"/><Relationship Id="rId91" Type="http://schemas.openxmlformats.org/officeDocument/2006/relationships/font" Target="fonts/font3.fntdata"/><Relationship Id="rId96"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font" Target="fonts/font6.fntdata"/><Relationship Id="rId99" Type="http://schemas.openxmlformats.org/officeDocument/2006/relationships/font" Target="fonts/font11.fntdata"/><Relationship Id="rId101"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9.fntdata"/><Relationship Id="rId104"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4.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12.fntdata"/><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5.fntdata"/><Relationship Id="rId98" Type="http://schemas.openxmlformats.org/officeDocument/2006/relationships/font" Target="fonts/font10.fntdata"/><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cde.state.co.us/fedprograms/titleirankorder"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de.state.co.us/fedprograms/essaplanningrequirement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ncela.ed.gov/educator-support/toolkits/newcomer-toolkit"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g2fa072476f7_6_33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1" name="Google Shape;1841;g2fa072476f7_6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3"/>
        <p:cNvGrpSpPr/>
        <p:nvPr/>
      </p:nvGrpSpPr>
      <p:grpSpPr>
        <a:xfrm>
          <a:off x="0" y="0"/>
          <a:ext cx="0" cy="0"/>
          <a:chOff x="0" y="0"/>
          <a:chExt cx="0" cy="0"/>
        </a:xfrm>
      </p:grpSpPr>
      <p:sp>
        <p:nvSpPr>
          <p:cNvPr id="1894" name="Google Shape;1894;g2fb47af3995_0_1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5" name="Google Shape;1895;g2fb47af3995_0_1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Rachel 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2fb47af3995_0_1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2fb47af3995_0_1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Rachel 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g2f85c9257d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7" name="Google Shape;1907;g2f85c9257d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Rachel 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Google Shape;1939;g2fb47af3995_0_3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0" name="Google Shape;1940;g2fb47af3995_0_374: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Rachel E</a:t>
            </a:r>
            <a:endParaRPr>
              <a:solidFill>
                <a:schemeClr val="dk1"/>
              </a:solidFill>
            </a:endParaRPr>
          </a:p>
          <a:p>
            <a:pPr marL="0" lvl="0" indent="0" algn="l" rtl="0">
              <a:spcBef>
                <a:spcPts val="0"/>
              </a:spcBef>
              <a:spcAft>
                <a:spcPts val="0"/>
              </a:spcAft>
              <a:buClr>
                <a:schemeClr val="dk1"/>
              </a:buClr>
              <a:buSzPts val="1300"/>
              <a:buFont typeface="Arial"/>
              <a:buNone/>
            </a:pPr>
            <a:endParaRPr>
              <a:solidFill>
                <a:schemeClr val="dk1"/>
              </a:solidFill>
            </a:endParaRPr>
          </a:p>
          <a:p>
            <a:pPr marL="0" lvl="0" indent="0" algn="l" rtl="0">
              <a:lnSpc>
                <a:spcPct val="100000"/>
              </a:lnSpc>
              <a:spcBef>
                <a:spcPts val="0"/>
              </a:spcBef>
              <a:spcAft>
                <a:spcPts val="0"/>
              </a:spcAft>
              <a:buClr>
                <a:schemeClr val="dk1"/>
              </a:buClr>
              <a:buSzPts val="1300"/>
              <a:buNone/>
            </a:pPr>
            <a:r>
              <a:rPr lang="en"/>
              <a:t>Link Allocations page </a:t>
            </a:r>
            <a:endParaRPr/>
          </a:p>
          <a:p>
            <a:pPr marL="0" lvl="0" indent="0" algn="l" rtl="0">
              <a:lnSpc>
                <a:spcPct val="100000"/>
              </a:lnSpc>
              <a:spcBef>
                <a:spcPts val="0"/>
              </a:spcBef>
              <a:spcAft>
                <a:spcPts val="0"/>
              </a:spcAft>
              <a:buClr>
                <a:schemeClr val="dk1"/>
              </a:buClr>
              <a:buSzPts val="1300"/>
              <a:buNone/>
            </a:pPr>
            <a:endParaRPr/>
          </a:p>
          <a:p>
            <a:pPr marL="0" lvl="0" indent="0" algn="l" rtl="0">
              <a:lnSpc>
                <a:spcPct val="100000"/>
              </a:lnSpc>
              <a:spcBef>
                <a:spcPts val="0"/>
              </a:spcBef>
              <a:spcAft>
                <a:spcPts val="0"/>
              </a:spcAft>
              <a:buClr>
                <a:schemeClr val="dk1"/>
              </a:buClr>
              <a:buSzPts val="1300"/>
              <a:buNone/>
            </a:pPr>
            <a:endParaRPr/>
          </a:p>
          <a:p>
            <a:pPr marL="0" lvl="0" indent="0" algn="l" rtl="0">
              <a:lnSpc>
                <a:spcPct val="100000"/>
              </a:lnSpc>
              <a:spcBef>
                <a:spcPts val="0"/>
              </a:spcBef>
              <a:spcAft>
                <a:spcPts val="0"/>
              </a:spcAft>
              <a:buSzPts val="1300"/>
              <a:buNone/>
            </a:pPr>
            <a:r>
              <a:rPr lang="en"/>
              <a:t>Colorado Receives ~ $</a:t>
            </a:r>
            <a:r>
              <a:rPr lang="en">
                <a:solidFill>
                  <a:srgbClr val="FF0000"/>
                </a:solidFill>
              </a:rPr>
              <a:t>XXX</a:t>
            </a:r>
            <a:r>
              <a:rPr lang="en"/>
              <a:t> in ESEA Funds</a:t>
            </a:r>
            <a:endParaRPr/>
          </a:p>
          <a:p>
            <a:pPr marL="0" lvl="0" indent="0" algn="l" rtl="0">
              <a:lnSpc>
                <a:spcPct val="100000"/>
              </a:lnSpc>
              <a:spcBef>
                <a:spcPts val="0"/>
              </a:spcBef>
              <a:spcAft>
                <a:spcPts val="0"/>
              </a:spcAft>
              <a:buSzPts val="1300"/>
              <a:buNone/>
            </a:pPr>
            <a:r>
              <a:rPr lang="en"/>
              <a:t>CDE reserves no more than 5% for administration and oversight of the programs</a:t>
            </a:r>
            <a:endParaRPr/>
          </a:p>
          <a:p>
            <a:pPr marL="457200" lvl="1" indent="0" algn="l" rtl="0">
              <a:lnSpc>
                <a:spcPct val="100000"/>
              </a:lnSpc>
              <a:spcBef>
                <a:spcPts val="0"/>
              </a:spcBef>
              <a:spcAft>
                <a:spcPts val="0"/>
              </a:spcAft>
              <a:buSzPts val="1300"/>
              <a:buNone/>
            </a:pPr>
            <a:r>
              <a:rPr lang="en"/>
              <a:t>CDE requests for permission to retain additional funds for School Improvement Efforts</a:t>
            </a:r>
            <a:endParaRPr/>
          </a:p>
          <a:p>
            <a:pPr marL="0" lvl="0" indent="0" algn="l" rtl="0">
              <a:lnSpc>
                <a:spcPct val="100000"/>
              </a:lnSpc>
              <a:spcBef>
                <a:spcPts val="0"/>
              </a:spcBef>
              <a:spcAft>
                <a:spcPts val="0"/>
              </a:spcAft>
              <a:buSzPts val="1300"/>
              <a:buNone/>
            </a:pPr>
            <a:r>
              <a:rPr lang="en"/>
              <a:t>Funding period ~ generally 27 months to obligate funds</a:t>
            </a:r>
            <a:endParaRPr/>
          </a:p>
          <a:p>
            <a:pPr marL="0" lvl="0" indent="0" algn="l" rtl="0">
              <a:lnSpc>
                <a:spcPct val="100000"/>
              </a:lnSpc>
              <a:spcBef>
                <a:spcPts val="0"/>
              </a:spcBef>
              <a:spcAft>
                <a:spcPts val="0"/>
              </a:spcAft>
              <a:buSzPts val="1300"/>
              <a:buNone/>
            </a:pPr>
            <a:r>
              <a:rPr lang="en"/>
              <a:t>ESSA provides many flexibilities and opportunities to meet program requirements: </a:t>
            </a:r>
            <a:endParaRPr/>
          </a:p>
          <a:p>
            <a:pPr marL="622300" lvl="1" indent="-171450" algn="l" rtl="0">
              <a:lnSpc>
                <a:spcPct val="100000"/>
              </a:lnSpc>
              <a:spcBef>
                <a:spcPts val="0"/>
              </a:spcBef>
              <a:spcAft>
                <a:spcPts val="0"/>
              </a:spcAft>
              <a:buSzPts val="1300"/>
              <a:buFont typeface="Arial"/>
              <a:buChar char="•"/>
            </a:pPr>
            <a:r>
              <a:rPr lang="en"/>
              <a:t>The flexibility in the use of funds through transfer abilities </a:t>
            </a:r>
            <a:endParaRPr/>
          </a:p>
          <a:p>
            <a:pPr marL="622300" lvl="1" indent="-171450" algn="l" rtl="0">
              <a:lnSpc>
                <a:spcPct val="100000"/>
              </a:lnSpc>
              <a:spcBef>
                <a:spcPts val="0"/>
              </a:spcBef>
              <a:spcAft>
                <a:spcPts val="0"/>
              </a:spcAft>
              <a:buSzPts val="1300"/>
              <a:buFont typeface="Arial"/>
              <a:buChar char="•"/>
            </a:pPr>
            <a:r>
              <a:rPr lang="en"/>
              <a:t>There is an opportunity to consolidated funds with other formula funding </a:t>
            </a:r>
            <a:endParaRPr/>
          </a:p>
          <a:p>
            <a:pPr marL="622300" lvl="1" indent="-171450" algn="l" rtl="0">
              <a:lnSpc>
                <a:spcPct val="100000"/>
              </a:lnSpc>
              <a:spcBef>
                <a:spcPts val="0"/>
              </a:spcBef>
              <a:spcAft>
                <a:spcPts val="0"/>
              </a:spcAft>
              <a:buSzPts val="1300"/>
              <a:buFont typeface="Arial"/>
              <a:buChar char="•"/>
            </a:pPr>
            <a:r>
              <a:rPr lang="en"/>
              <a:t>Rural flexibilities through the Alternative Uses of Funds Authority which will be discussed further in this presentation</a:t>
            </a:r>
            <a:endParaRPr/>
          </a:p>
          <a:p>
            <a:pPr marL="622300" lvl="1" indent="-171450" algn="l" rtl="0">
              <a:lnSpc>
                <a:spcPct val="100000"/>
              </a:lnSpc>
              <a:spcBef>
                <a:spcPts val="0"/>
              </a:spcBef>
              <a:spcAft>
                <a:spcPts val="0"/>
              </a:spcAft>
              <a:buSzPts val="1300"/>
              <a:buFont typeface="Arial"/>
              <a:buChar char="•"/>
            </a:pPr>
            <a:r>
              <a:rPr lang="en"/>
              <a:t>Reduce the requirement for districts that have less than 1,000 students or only one school per grade span</a:t>
            </a:r>
            <a:endParaRPr/>
          </a:p>
          <a:p>
            <a:pPr marL="622300" lvl="1" indent="-88900" algn="l" rtl="0">
              <a:lnSpc>
                <a:spcPct val="100000"/>
              </a:lnSpc>
              <a:spcBef>
                <a:spcPts val="0"/>
              </a:spcBef>
              <a:spcAft>
                <a:spcPts val="0"/>
              </a:spcAft>
              <a:buSzPts val="1300"/>
              <a:buFont typeface="Arial"/>
              <a:buNone/>
            </a:pPr>
            <a:endParaRPr/>
          </a:p>
          <a:p>
            <a:pPr marL="457200" lvl="1" indent="0" algn="l" rtl="0">
              <a:lnSpc>
                <a:spcPct val="100000"/>
              </a:lnSpc>
              <a:spcBef>
                <a:spcPts val="0"/>
              </a:spcBef>
              <a:spcAft>
                <a:spcPts val="0"/>
              </a:spcAft>
              <a:buSzPts val="1300"/>
              <a:buNone/>
            </a:pPr>
            <a:endParaRPr sz="1400"/>
          </a:p>
          <a:p>
            <a:pPr marL="0" lvl="0" indent="0" algn="l" rtl="0">
              <a:lnSpc>
                <a:spcPct val="100000"/>
              </a:lnSpc>
              <a:spcBef>
                <a:spcPts val="0"/>
              </a:spcBef>
              <a:spcAft>
                <a:spcPts val="0"/>
              </a:spcAft>
              <a:buSzPts val="1300"/>
              <a:buNone/>
            </a:pPr>
            <a:endParaRPr sz="1400"/>
          </a:p>
        </p:txBody>
      </p:sp>
      <p:sp>
        <p:nvSpPr>
          <p:cNvPr id="1941" name="Google Shape;1941;g2fb47af3995_0_374:notes"/>
          <p:cNvSpPr txBox="1">
            <a:spLocks noGrp="1"/>
          </p:cNvSpPr>
          <p:nvPr>
            <p:ph type="sldNum" idx="12"/>
          </p:nvPr>
        </p:nvSpPr>
        <p:spPr>
          <a:xfrm>
            <a:off x="3884613" y="8685213"/>
            <a:ext cx="2971800" cy="459000"/>
          </a:xfrm>
          <a:prstGeom prst="rect">
            <a:avLst/>
          </a:prstGeom>
          <a:noFill/>
          <a:ln>
            <a:noFill/>
          </a:ln>
        </p:spPr>
        <p:txBody>
          <a:bodyPr spcFirstLastPara="1" wrap="square" lIns="91075" tIns="45525" rIns="91075" bIns="45525" anchor="b" anchorCtr="0">
            <a:noAutofit/>
          </a:bodyPr>
          <a:lstStyle/>
          <a:p>
            <a:pPr marL="0" lvl="0" indent="0" algn="r" rtl="0">
              <a:lnSpc>
                <a:spcPct val="100000"/>
              </a:lnSpc>
              <a:spcBef>
                <a:spcPts val="0"/>
              </a:spcBef>
              <a:spcAft>
                <a:spcPts val="0"/>
              </a:spcAft>
              <a:buNone/>
            </a:pPr>
            <a:fld id="{00000000-1234-1234-1234-123412341234}" type="slidenum">
              <a:rPr lang="en" sz="1300"/>
              <a:t>13</a:t>
            </a:fld>
            <a:endParaRPr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2fb47af3995_0_331: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Laura Present</a:t>
            </a:r>
            <a:endParaRPr>
              <a:solidFill>
                <a:schemeClr val="dk1"/>
              </a:solidFill>
            </a:endParaRPr>
          </a:p>
          <a:p>
            <a:pPr marL="0" lvl="0" indent="0" algn="l" rtl="0">
              <a:spcBef>
                <a:spcPts val="0"/>
              </a:spcBef>
              <a:spcAft>
                <a:spcPts val="0"/>
              </a:spcAft>
              <a:buClr>
                <a:schemeClr val="dk1"/>
              </a:buClr>
              <a:buSzPts val="1300"/>
              <a:buNone/>
            </a:pPr>
            <a:endParaRPr>
              <a:solidFill>
                <a:schemeClr val="dk1"/>
              </a:solidFill>
            </a:endParaRPr>
          </a:p>
          <a:p>
            <a:pPr marL="0" lvl="0" indent="0" algn="l" rtl="0">
              <a:lnSpc>
                <a:spcPct val="100000"/>
              </a:lnSpc>
              <a:spcBef>
                <a:spcPts val="0"/>
              </a:spcBef>
              <a:spcAft>
                <a:spcPts val="0"/>
              </a:spcAft>
              <a:buClr>
                <a:schemeClr val="dk1"/>
              </a:buClr>
              <a:buSzPts val="1300"/>
              <a:buNone/>
            </a:pPr>
            <a:endParaRPr/>
          </a:p>
          <a:p>
            <a:pPr marL="0" lvl="0" indent="0" algn="l" rtl="0">
              <a:lnSpc>
                <a:spcPct val="100000"/>
              </a:lnSpc>
              <a:spcBef>
                <a:spcPts val="0"/>
              </a:spcBef>
              <a:spcAft>
                <a:spcPts val="0"/>
              </a:spcAft>
              <a:buClr>
                <a:schemeClr val="dk1"/>
              </a:buClr>
              <a:buSzPts val="1300"/>
              <a:buNone/>
            </a:pPr>
            <a:r>
              <a:rPr lang="en"/>
              <a:t>Make sure you talk about when we use ESEA and when we use ESSA</a:t>
            </a:r>
            <a:endParaRPr/>
          </a:p>
        </p:txBody>
      </p:sp>
      <p:sp>
        <p:nvSpPr>
          <p:cNvPr id="1948" name="Google Shape;1948;g2fb47af3995_0_331: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g2fb47af3995_0_387: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Laura present</a:t>
            </a:r>
            <a:endParaRPr>
              <a:solidFill>
                <a:schemeClr val="dk1"/>
              </a:solidFill>
            </a:endParaRPr>
          </a:p>
          <a:p>
            <a:pPr marL="0" lvl="0" indent="0" algn="l" rtl="0">
              <a:lnSpc>
                <a:spcPct val="100000"/>
              </a:lnSpc>
              <a:spcBef>
                <a:spcPts val="0"/>
              </a:spcBef>
              <a:spcAft>
                <a:spcPts val="0"/>
              </a:spcAft>
              <a:buClr>
                <a:schemeClr val="dk1"/>
              </a:buClr>
              <a:buSzPts val="1300"/>
              <a:buNone/>
            </a:pPr>
            <a:endParaRPr>
              <a:highlight>
                <a:schemeClr val="accent4"/>
              </a:highlight>
            </a:endParaRPr>
          </a:p>
          <a:p>
            <a:pPr marL="0" lvl="0" indent="0" algn="l" rtl="0">
              <a:lnSpc>
                <a:spcPct val="100000"/>
              </a:lnSpc>
              <a:spcBef>
                <a:spcPts val="0"/>
              </a:spcBef>
              <a:spcAft>
                <a:spcPts val="0"/>
              </a:spcAft>
              <a:buClr>
                <a:schemeClr val="dk1"/>
              </a:buClr>
              <a:buSzPts val="1300"/>
              <a:buNone/>
            </a:pPr>
            <a:endParaRPr/>
          </a:p>
          <a:p>
            <a:pPr marL="165100" lvl="0" indent="-158750" algn="l" rtl="0">
              <a:lnSpc>
                <a:spcPct val="100000"/>
              </a:lnSpc>
              <a:spcBef>
                <a:spcPts val="0"/>
              </a:spcBef>
              <a:spcAft>
                <a:spcPts val="0"/>
              </a:spcAft>
              <a:buClr>
                <a:schemeClr val="dk1"/>
              </a:buClr>
              <a:buSzPts val="1300"/>
              <a:buFont typeface="Arial"/>
              <a:buChar char="•"/>
            </a:pPr>
            <a:r>
              <a:rPr lang="en"/>
              <a:t>The consolidated application includes each districts allocation from formula grants based on eligibility. These grants include TIA, ID, IIA, IIIA, IV, and V. Please note that IC has a separate application and is not included in the Consolidated Application. </a:t>
            </a:r>
            <a:endParaRPr/>
          </a:p>
          <a:p>
            <a:pPr marL="165100" lvl="0" indent="-158750" algn="l" rtl="0">
              <a:lnSpc>
                <a:spcPct val="100000"/>
              </a:lnSpc>
              <a:spcBef>
                <a:spcPts val="0"/>
              </a:spcBef>
              <a:spcAft>
                <a:spcPts val="0"/>
              </a:spcAft>
              <a:buClr>
                <a:schemeClr val="dk1"/>
              </a:buClr>
              <a:buSzPts val="1300"/>
              <a:buFont typeface="Arial"/>
              <a:buChar char="•"/>
            </a:pPr>
            <a:r>
              <a:rPr lang="en"/>
              <a:t>Each district receiving funds under ESEA must complete a needs assessment that identifies and prioritizes school and student needs. </a:t>
            </a:r>
            <a:endParaRPr/>
          </a:p>
          <a:p>
            <a:pPr marL="622300" lvl="1" indent="-171450" algn="l" rtl="0">
              <a:lnSpc>
                <a:spcPct val="100000"/>
              </a:lnSpc>
              <a:spcBef>
                <a:spcPts val="0"/>
              </a:spcBef>
              <a:spcAft>
                <a:spcPts val="0"/>
              </a:spcAft>
              <a:buClr>
                <a:schemeClr val="dk1"/>
              </a:buClr>
              <a:buSzPts val="1300"/>
              <a:buFont typeface="Arial"/>
              <a:buChar char="•"/>
            </a:pPr>
            <a:r>
              <a:rPr lang="en"/>
              <a:t>All stakeholder groups must be included in conducting a needs assessment, identifying priorities to use ESEA funds for support and developing the plan on uses of funds</a:t>
            </a:r>
            <a:endParaRPr/>
          </a:p>
          <a:p>
            <a:pPr marL="165100" lvl="0" indent="-158750" algn="l" rtl="0">
              <a:lnSpc>
                <a:spcPct val="100000"/>
              </a:lnSpc>
              <a:spcBef>
                <a:spcPts val="0"/>
              </a:spcBef>
              <a:spcAft>
                <a:spcPts val="0"/>
              </a:spcAft>
              <a:buClr>
                <a:schemeClr val="dk1"/>
              </a:buClr>
              <a:buSzPts val="1300"/>
              <a:buFont typeface="Arial"/>
              <a:buChar char="•"/>
            </a:pPr>
            <a:r>
              <a:rPr lang="en"/>
              <a:t>As part of the LEA Grant cycle mentioned previously, Colorado uses the Consolidated Application as the LEA Plan. </a:t>
            </a:r>
            <a:endParaRPr/>
          </a:p>
          <a:p>
            <a:pPr marL="165100" lvl="0" indent="-158750" algn="l" rtl="0">
              <a:lnSpc>
                <a:spcPct val="100000"/>
              </a:lnSpc>
              <a:spcBef>
                <a:spcPts val="0"/>
              </a:spcBef>
              <a:spcAft>
                <a:spcPts val="0"/>
              </a:spcAft>
              <a:buClr>
                <a:schemeClr val="dk1"/>
              </a:buClr>
              <a:buSzPts val="1300"/>
              <a:buFont typeface="Arial"/>
              <a:buChar char="•"/>
            </a:pPr>
            <a:r>
              <a:rPr lang="en"/>
              <a:t>It is the districts responsibility to implement the program, provide oversight to schools participating or receiving funds under each program and ensure that the funds are being used for evidence based programs. </a:t>
            </a:r>
            <a:endParaRPr/>
          </a:p>
          <a:p>
            <a:pPr marL="165100" lvl="0" indent="-158750" algn="l" rtl="0">
              <a:lnSpc>
                <a:spcPct val="100000"/>
              </a:lnSpc>
              <a:spcBef>
                <a:spcPts val="0"/>
              </a:spcBef>
              <a:spcAft>
                <a:spcPts val="0"/>
              </a:spcAft>
              <a:buClr>
                <a:schemeClr val="dk1"/>
              </a:buClr>
              <a:buSzPts val="1300"/>
              <a:buFont typeface="Arial"/>
              <a:buChar char="•"/>
            </a:pPr>
            <a:r>
              <a:rPr lang="en"/>
              <a:t>The district is required to publicly post LEA Report Cards. CDE conducts the analysis on district performance and posts each district’s report card on the CDE website in which districts can reference their report card through CDE. </a:t>
            </a:r>
            <a:endParaRPr/>
          </a:p>
          <a:p>
            <a:pPr marL="0" lvl="0" indent="0" algn="l" rtl="0">
              <a:lnSpc>
                <a:spcPct val="100000"/>
              </a:lnSpc>
              <a:spcBef>
                <a:spcPts val="0"/>
              </a:spcBef>
              <a:spcAft>
                <a:spcPts val="0"/>
              </a:spcAft>
              <a:buClr>
                <a:schemeClr val="dk1"/>
              </a:buClr>
              <a:buSzPts val="1300"/>
              <a:buNone/>
            </a:pPr>
            <a:endParaRPr/>
          </a:p>
          <a:p>
            <a:pPr marL="0" lvl="0" indent="0" algn="l" rtl="0">
              <a:lnSpc>
                <a:spcPct val="100000"/>
              </a:lnSpc>
              <a:spcBef>
                <a:spcPts val="0"/>
              </a:spcBef>
              <a:spcAft>
                <a:spcPts val="0"/>
              </a:spcAft>
              <a:buClr>
                <a:schemeClr val="dk1"/>
              </a:buClr>
              <a:buSzPts val="1300"/>
              <a:buNone/>
            </a:pPr>
            <a:endParaRPr/>
          </a:p>
        </p:txBody>
      </p:sp>
      <p:sp>
        <p:nvSpPr>
          <p:cNvPr id="1953" name="Google Shape;1953;g2fb47af3995_0_3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g307a026668f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9" name="Google Shape;1959;g307a026668f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Laura present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3"/>
        <p:cNvGrpSpPr/>
        <p:nvPr/>
      </p:nvGrpSpPr>
      <p:grpSpPr>
        <a:xfrm>
          <a:off x="0" y="0"/>
          <a:ext cx="0" cy="0"/>
          <a:chOff x="0" y="0"/>
          <a:chExt cx="0" cy="0"/>
        </a:xfrm>
      </p:grpSpPr>
      <p:sp>
        <p:nvSpPr>
          <p:cNvPr id="1964" name="Google Shape;1964;g3012db500a4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5" name="Google Shape;1965;g3012db500a4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Laura present</a:t>
            </a:r>
            <a:endParaRPr>
              <a:solidFill>
                <a:schemeClr val="dk1"/>
              </a:solidFill>
            </a:endParaRPr>
          </a:p>
          <a:p>
            <a:pPr marL="0" lvl="0" indent="0" algn="l" rtl="0">
              <a:spcBef>
                <a:spcPts val="0"/>
              </a:spcBef>
              <a:spcAft>
                <a:spcPts val="0"/>
              </a:spcAft>
              <a:buNone/>
            </a:pPr>
            <a:endParaRPr sz="1000" b="1">
              <a:solidFill>
                <a:schemeClr val="dk1"/>
              </a:solidFill>
              <a:highlight>
                <a:srgbClr val="E1E7EF"/>
              </a:highlight>
              <a:latin typeface="Roboto"/>
              <a:ea typeface="Roboto"/>
              <a:cs typeface="Roboto"/>
              <a:sym typeface="Robo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1"/>
        <p:cNvGrpSpPr/>
        <p:nvPr/>
      </p:nvGrpSpPr>
      <p:grpSpPr>
        <a:xfrm>
          <a:off x="0" y="0"/>
          <a:ext cx="0" cy="0"/>
          <a:chOff x="0" y="0"/>
          <a:chExt cx="0" cy="0"/>
        </a:xfrm>
      </p:grpSpPr>
      <p:sp>
        <p:nvSpPr>
          <p:cNvPr id="1972" name="Google Shape;1972;g2fb47af3995_0_587: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Laura present</a:t>
            </a:r>
            <a:endParaRPr>
              <a:solidFill>
                <a:schemeClr val="dk1"/>
              </a:solidFill>
            </a:endParaRPr>
          </a:p>
          <a:p>
            <a:pPr marL="0" lvl="0" indent="0" algn="l" rtl="0">
              <a:spcBef>
                <a:spcPts val="0"/>
              </a:spcBef>
              <a:spcAft>
                <a:spcPts val="0"/>
              </a:spcAft>
              <a:buClr>
                <a:schemeClr val="dk1"/>
              </a:buClr>
              <a:buSzPts val="1300"/>
              <a:buFont typeface="Arial"/>
              <a:buNone/>
            </a:pPr>
            <a:endParaRPr b="1">
              <a:solidFill>
                <a:schemeClr val="dk1"/>
              </a:solidFill>
            </a:endParaRPr>
          </a:p>
        </p:txBody>
      </p:sp>
      <p:sp>
        <p:nvSpPr>
          <p:cNvPr id="1973" name="Google Shape;1973;g2fb47af3995_0_5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g307a026668f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0" name="Google Shape;1980;g307a026668f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Laura present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4"/>
        <p:cNvGrpSpPr/>
        <p:nvPr/>
      </p:nvGrpSpPr>
      <p:grpSpPr>
        <a:xfrm>
          <a:off x="0" y="0"/>
          <a:ext cx="0" cy="0"/>
          <a:chOff x="0" y="0"/>
          <a:chExt cx="0" cy="0"/>
        </a:xfrm>
      </p:grpSpPr>
      <p:sp>
        <p:nvSpPr>
          <p:cNvPr id="1845" name="Google Shape;1845;g2fa072476f7_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6" name="Google Shape;1846;g2fa072476f7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4"/>
        <p:cNvGrpSpPr/>
        <p:nvPr/>
      </p:nvGrpSpPr>
      <p:grpSpPr>
        <a:xfrm>
          <a:off x="0" y="0"/>
          <a:ext cx="0" cy="0"/>
          <a:chOff x="0" y="0"/>
          <a:chExt cx="0" cy="0"/>
        </a:xfrm>
      </p:grpSpPr>
      <p:sp>
        <p:nvSpPr>
          <p:cNvPr id="1985" name="Google Shape;1985;g307a026668f_2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6" name="Google Shape;1986;g307a026668f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Laura present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3080e1218f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3080e1218f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Laura present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7"/>
        <p:cNvGrpSpPr/>
        <p:nvPr/>
      </p:nvGrpSpPr>
      <p:grpSpPr>
        <a:xfrm>
          <a:off x="0" y="0"/>
          <a:ext cx="0" cy="0"/>
          <a:chOff x="0" y="0"/>
          <a:chExt cx="0" cy="0"/>
        </a:xfrm>
      </p:grpSpPr>
      <p:sp>
        <p:nvSpPr>
          <p:cNvPr id="1998" name="Google Shape;1998;g307a026668f_2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9" name="Google Shape;1999;g307a026668f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Laura present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5"/>
        <p:cNvGrpSpPr/>
        <p:nvPr/>
      </p:nvGrpSpPr>
      <p:grpSpPr>
        <a:xfrm>
          <a:off x="0" y="0"/>
          <a:ext cx="0" cy="0"/>
          <a:chOff x="0" y="0"/>
          <a:chExt cx="0" cy="0"/>
        </a:xfrm>
      </p:grpSpPr>
      <p:sp>
        <p:nvSpPr>
          <p:cNvPr id="2006" name="Google Shape;2006;g30750a54b88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7" name="Google Shape;2007;g30750a54b88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Laura present</a:t>
            </a:r>
            <a:endParaRPr>
              <a:solidFill>
                <a:schemeClr val="dk1"/>
              </a:solidFill>
            </a:endParaRPr>
          </a:p>
          <a:p>
            <a:pPr marL="0" lvl="0" indent="0" algn="l" rtl="0">
              <a:lnSpc>
                <a:spcPct val="115000"/>
              </a:lnSpc>
              <a:spcBef>
                <a:spcPts val="1100"/>
              </a:spcBef>
              <a:spcAft>
                <a:spcPts val="0"/>
              </a:spcAft>
              <a:buClr>
                <a:schemeClr val="dk1"/>
              </a:buClr>
              <a:buSzPts val="1100"/>
              <a:buFont typeface="Arial"/>
              <a:buNone/>
            </a:pPr>
            <a:r>
              <a:rPr lang="en" sz="1050" b="1">
                <a:solidFill>
                  <a:schemeClr val="dk1"/>
                </a:solidFill>
                <a:highlight>
                  <a:srgbClr val="C7D4E8"/>
                </a:highlight>
              </a:rPr>
              <a:t>What is the LEA's process for reviewing, approving, and monitoring improvement plans from Targeted Support and Improvement (TS), including plans from schools identified for Additional Targeted Support and Improvement (ATS)?</a:t>
            </a:r>
            <a:endParaRPr sz="1050" b="1">
              <a:solidFill>
                <a:schemeClr val="dk1"/>
              </a:solidFill>
              <a:highlight>
                <a:srgbClr val="C7D4E8"/>
              </a:highlight>
            </a:endParaRPr>
          </a:p>
          <a:p>
            <a:pPr marL="0" lvl="0" indent="0" algn="l" rtl="0">
              <a:spcBef>
                <a:spcPts val="1100"/>
              </a:spcBef>
              <a:spcAft>
                <a:spcPts val="0"/>
              </a:spcAft>
              <a:buNone/>
            </a:pPr>
            <a:r>
              <a:rPr lang="en" sz="1050">
                <a:solidFill>
                  <a:schemeClr val="dk1"/>
                </a:solidFill>
              </a:rPr>
              <a:t> </a:t>
            </a:r>
            <a:endParaRPr sz="1000" b="1">
              <a:solidFill>
                <a:schemeClr val="dk1"/>
              </a:solidFill>
              <a:highlight>
                <a:srgbClr val="ECEFF6"/>
              </a:highlight>
              <a:latin typeface="Roboto"/>
              <a:ea typeface="Roboto"/>
              <a:cs typeface="Roboto"/>
              <a:sym typeface="Robot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2fb47af3995_0_1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2fb47af3995_0_1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Laura present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Discuss the LEA’s responsibilities throughout each step of the cycle.</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1200"/>
              </a:spcBef>
              <a:spcAft>
                <a:spcPts val="0"/>
              </a:spcAft>
              <a:buNone/>
            </a:pPr>
            <a:r>
              <a:rPr lang="en"/>
              <a:t>Here you will see that we have built upon that process of evaluating, planning, and implementing  to show how this works in federal programs. This expanded cycle should provide you a step by step cycle that you can use to evaluate, plan for, and implement programs using federal funds. For the rest of today’s training, we will be walking you through the steps in this cycle. </a:t>
            </a:r>
            <a:endParaRPr/>
          </a:p>
          <a:p>
            <a:pPr marL="0" lvl="0" indent="0" algn="l" rtl="0">
              <a:spcBef>
                <a:spcPts val="120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9"/>
        <p:cNvGrpSpPr/>
        <p:nvPr/>
      </p:nvGrpSpPr>
      <p:grpSpPr>
        <a:xfrm>
          <a:off x="0" y="0"/>
          <a:ext cx="0" cy="0"/>
          <a:chOff x="0" y="0"/>
          <a:chExt cx="0" cy="0"/>
        </a:xfrm>
      </p:grpSpPr>
      <p:sp>
        <p:nvSpPr>
          <p:cNvPr id="2030" name="Google Shape;2030;g2fb47af3995_0_402: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lnSpc>
                <a:spcPct val="100000"/>
              </a:lnSpc>
              <a:spcBef>
                <a:spcPts val="0"/>
              </a:spcBef>
              <a:spcAft>
                <a:spcPts val="0"/>
              </a:spcAft>
              <a:buClr>
                <a:schemeClr val="dk1"/>
              </a:buClr>
              <a:buSzPts val="1300"/>
              <a:buNone/>
            </a:pPr>
            <a:r>
              <a:rPr lang="en" b="1"/>
              <a:t>Evita</a:t>
            </a:r>
            <a:endParaRPr b="1">
              <a:highlight>
                <a:schemeClr val="accent4"/>
              </a:highlight>
            </a:endParaRPr>
          </a:p>
        </p:txBody>
      </p:sp>
      <p:sp>
        <p:nvSpPr>
          <p:cNvPr id="2031" name="Google Shape;2031;g2fb47af3995_0_402: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2fb47af3995_0_4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6" name="Google Shape;2036;g2fb47af3995_0_407: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Clr>
                <a:schemeClr val="dk1"/>
              </a:buClr>
              <a:buSzPts val="1300"/>
              <a:buFont typeface="Arial"/>
              <a:buNone/>
            </a:pPr>
            <a:r>
              <a:rPr lang="en" b="1">
                <a:solidFill>
                  <a:schemeClr val="dk1"/>
                </a:solidFill>
              </a:rPr>
              <a:t>Evita present</a:t>
            </a:r>
            <a:endParaRPr b="1"/>
          </a:p>
          <a:p>
            <a:pPr marL="0" lvl="0" indent="0" algn="l" rtl="0">
              <a:lnSpc>
                <a:spcPct val="100000"/>
              </a:lnSpc>
              <a:spcBef>
                <a:spcPts val="0"/>
              </a:spcBef>
              <a:spcAft>
                <a:spcPts val="0"/>
              </a:spcAft>
              <a:buClr>
                <a:schemeClr val="dk1"/>
              </a:buClr>
              <a:buSzPts val="1000"/>
              <a:buNone/>
            </a:pPr>
            <a:endParaRPr/>
          </a:p>
          <a:p>
            <a:pPr marL="0" lvl="0" indent="0" algn="l" rtl="0">
              <a:lnSpc>
                <a:spcPct val="107000"/>
              </a:lnSpc>
              <a:spcBef>
                <a:spcPts val="0"/>
              </a:spcBef>
              <a:spcAft>
                <a:spcPts val="0"/>
              </a:spcAft>
              <a:buClr>
                <a:srgbClr val="333333"/>
              </a:buClr>
              <a:buSzPts val="1100"/>
              <a:buNone/>
            </a:pPr>
            <a:r>
              <a:rPr lang="en" b="1">
                <a:solidFill>
                  <a:srgbClr val="333333"/>
                </a:solidFill>
              </a:rPr>
              <a:t>Title I, Part A is intended to support LEAs in:</a:t>
            </a:r>
            <a:endParaRPr/>
          </a:p>
          <a:p>
            <a:pPr marL="457200" lvl="1" indent="0" algn="l" rtl="0">
              <a:lnSpc>
                <a:spcPct val="100000"/>
              </a:lnSpc>
              <a:spcBef>
                <a:spcPts val="700"/>
              </a:spcBef>
              <a:spcAft>
                <a:spcPts val="0"/>
              </a:spcAft>
              <a:buSzPts val="1300"/>
              <a:buNone/>
            </a:pPr>
            <a:r>
              <a:rPr lang="en"/>
              <a:t>Providing high quality academic support to students at risk of not meeting state standards </a:t>
            </a:r>
            <a:endParaRPr/>
          </a:p>
          <a:p>
            <a:pPr marL="457200" lvl="1" indent="0" algn="l" rtl="0">
              <a:lnSpc>
                <a:spcPct val="100000"/>
              </a:lnSpc>
              <a:spcBef>
                <a:spcPts val="0"/>
              </a:spcBef>
              <a:spcAft>
                <a:spcPts val="0"/>
              </a:spcAft>
              <a:buSzPts val="1300"/>
              <a:buNone/>
            </a:pPr>
            <a:r>
              <a:rPr lang="en"/>
              <a:t>Improving teaching by promoting effective instruction for at-risk children and for enriched and accelerated programs;</a:t>
            </a:r>
            <a:endParaRPr/>
          </a:p>
          <a:p>
            <a:pPr marL="457200" lvl="1" indent="0" algn="l" rtl="0">
              <a:lnSpc>
                <a:spcPct val="100000"/>
              </a:lnSpc>
              <a:spcBef>
                <a:spcPts val="0"/>
              </a:spcBef>
              <a:spcAft>
                <a:spcPts val="0"/>
              </a:spcAft>
              <a:buSzPts val="1300"/>
              <a:buNone/>
            </a:pPr>
            <a:r>
              <a:rPr lang="en"/>
              <a:t>Expanding eligibility of schools for schoolwide programs that serve all children;</a:t>
            </a:r>
            <a:endParaRPr/>
          </a:p>
          <a:p>
            <a:pPr marL="457200" lvl="1" indent="0" algn="l" rtl="0">
              <a:lnSpc>
                <a:spcPct val="100000"/>
              </a:lnSpc>
              <a:spcBef>
                <a:spcPts val="0"/>
              </a:spcBef>
              <a:spcAft>
                <a:spcPts val="0"/>
              </a:spcAft>
              <a:buSzPts val="1300"/>
              <a:buNone/>
            </a:pPr>
            <a:r>
              <a:rPr lang="en"/>
              <a:t>Establishing and requiring the use of school-based improvement planning based on a needs assessment</a:t>
            </a:r>
            <a:endParaRPr/>
          </a:p>
          <a:p>
            <a:pPr marL="457200" lvl="1" indent="0" algn="l" rtl="0">
              <a:lnSpc>
                <a:spcPct val="100000"/>
              </a:lnSpc>
              <a:spcBef>
                <a:spcPts val="0"/>
              </a:spcBef>
              <a:spcAft>
                <a:spcPts val="0"/>
              </a:spcAft>
              <a:buSzPts val="1300"/>
              <a:buNone/>
            </a:pPr>
            <a:r>
              <a:rPr lang="en"/>
              <a:t>Establishing accountability based on results;</a:t>
            </a:r>
            <a:endParaRPr/>
          </a:p>
          <a:p>
            <a:pPr marL="457200" lvl="1" indent="0" algn="l" rtl="0">
              <a:lnSpc>
                <a:spcPct val="100000"/>
              </a:lnSpc>
              <a:spcBef>
                <a:spcPts val="0"/>
              </a:spcBef>
              <a:spcAft>
                <a:spcPts val="0"/>
              </a:spcAft>
              <a:buSzPts val="1300"/>
              <a:buNone/>
            </a:pPr>
            <a:r>
              <a:rPr lang="en"/>
              <a:t>Promoting meaningful stakeholder engagement that involves a variety of stakeholders, including parents and families;</a:t>
            </a:r>
            <a:endParaRPr/>
          </a:p>
          <a:p>
            <a:pPr marL="457200" lvl="1" indent="0" algn="l" rtl="0">
              <a:lnSpc>
                <a:spcPct val="100000"/>
              </a:lnSpc>
              <a:spcBef>
                <a:spcPts val="0"/>
              </a:spcBef>
              <a:spcAft>
                <a:spcPts val="0"/>
              </a:spcAft>
              <a:buSzPts val="1300"/>
              <a:buNone/>
            </a:pPr>
            <a:r>
              <a:rPr lang="en"/>
              <a:t>Coordinating with health and social services agencies;</a:t>
            </a:r>
            <a:endParaRPr/>
          </a:p>
          <a:p>
            <a:pPr marL="457200" lvl="1" indent="0" algn="l" rtl="0">
              <a:lnSpc>
                <a:spcPct val="100000"/>
              </a:lnSpc>
              <a:spcBef>
                <a:spcPts val="0"/>
              </a:spcBef>
              <a:spcAft>
                <a:spcPts val="0"/>
              </a:spcAft>
              <a:buSzPts val="1300"/>
              <a:buNone/>
            </a:pPr>
            <a:r>
              <a:rPr lang="en"/>
              <a:t>Focusing resources on the schools with the highest percentage of students living in poverty.</a:t>
            </a:r>
            <a:endParaRPr/>
          </a:p>
          <a:p>
            <a:pPr marL="457200" lvl="1" indent="0" algn="l" rtl="0">
              <a:lnSpc>
                <a:spcPct val="100000"/>
              </a:lnSpc>
              <a:spcBef>
                <a:spcPts val="0"/>
              </a:spcBef>
              <a:spcAft>
                <a:spcPts val="0"/>
              </a:spcAft>
              <a:buSzPts val="1300"/>
              <a:buNone/>
            </a:pPr>
            <a:r>
              <a:rPr lang="en"/>
              <a:t>Addressing any disparities that result in low-income and minority students being taught at disproportionate rates by ineffective, inexperienced, or out-of-field teachers.</a:t>
            </a:r>
            <a:endParaRPr/>
          </a:p>
          <a:p>
            <a:pPr marL="0" lvl="0" indent="0" algn="l" rtl="0">
              <a:lnSpc>
                <a:spcPct val="100000"/>
              </a:lnSpc>
              <a:spcBef>
                <a:spcPts val="0"/>
              </a:spcBef>
              <a:spcAft>
                <a:spcPts val="0"/>
              </a:spcAft>
              <a:buSzPts val="1300"/>
              <a:buNone/>
            </a:pPr>
            <a:endParaRPr/>
          </a:p>
        </p:txBody>
      </p:sp>
      <p:sp>
        <p:nvSpPr>
          <p:cNvPr id="2037" name="Google Shape;2037;g2fb47af3995_0_407:notes"/>
          <p:cNvSpPr txBox="1">
            <a:spLocks noGrp="1"/>
          </p:cNvSpPr>
          <p:nvPr>
            <p:ph type="sldNum" idx="12"/>
          </p:nvPr>
        </p:nvSpPr>
        <p:spPr>
          <a:xfrm>
            <a:off x="3884613" y="8685213"/>
            <a:ext cx="2971800" cy="459000"/>
          </a:xfrm>
          <a:prstGeom prst="rect">
            <a:avLst/>
          </a:prstGeom>
          <a:noFill/>
          <a:ln>
            <a:noFill/>
          </a:ln>
        </p:spPr>
        <p:txBody>
          <a:bodyPr spcFirstLastPara="1" wrap="square" lIns="91075" tIns="45525" rIns="91075" bIns="45525" anchor="b" anchorCtr="0">
            <a:noAutofit/>
          </a:bodyPr>
          <a:lstStyle/>
          <a:p>
            <a:pPr marL="0" lvl="0" indent="0" algn="r" rtl="0">
              <a:lnSpc>
                <a:spcPct val="100000"/>
              </a:lnSpc>
              <a:spcBef>
                <a:spcPts val="0"/>
              </a:spcBef>
              <a:spcAft>
                <a:spcPts val="0"/>
              </a:spcAft>
              <a:buNone/>
            </a:pPr>
            <a:fld id="{00000000-1234-1234-1234-123412341234}" type="slidenum">
              <a:rPr lang="en" sz="1300"/>
              <a:t>26</a:t>
            </a:fld>
            <a:endParaRPr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1"/>
        <p:cNvGrpSpPr/>
        <p:nvPr/>
      </p:nvGrpSpPr>
      <p:grpSpPr>
        <a:xfrm>
          <a:off x="0" y="0"/>
          <a:ext cx="0" cy="0"/>
          <a:chOff x="0" y="0"/>
          <a:chExt cx="0" cy="0"/>
        </a:xfrm>
      </p:grpSpPr>
      <p:sp>
        <p:nvSpPr>
          <p:cNvPr id="2042" name="Google Shape;2042;g2fb47af3995_0_4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3" name="Google Shape;2043;g2fb47af3995_0_475: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Clr>
                <a:schemeClr val="dk1"/>
              </a:buClr>
              <a:buSzPts val="1300"/>
              <a:buFont typeface="Arial"/>
              <a:buNone/>
            </a:pPr>
            <a:r>
              <a:rPr lang="en" b="1">
                <a:solidFill>
                  <a:schemeClr val="dk1"/>
                </a:solidFill>
              </a:rPr>
              <a:t>Evita present</a:t>
            </a:r>
            <a:endParaRPr b="1">
              <a:solidFill>
                <a:schemeClr val="dk1"/>
              </a:solidFill>
            </a:endParaRPr>
          </a:p>
          <a:p>
            <a:pPr marL="0" lvl="0" indent="0" algn="l" rtl="0">
              <a:lnSpc>
                <a:spcPct val="100000"/>
              </a:lnSpc>
              <a:spcBef>
                <a:spcPts val="0"/>
              </a:spcBef>
              <a:spcAft>
                <a:spcPts val="0"/>
              </a:spcAft>
              <a:buClr>
                <a:schemeClr val="dk1"/>
              </a:buClr>
              <a:buSzPts val="1000"/>
              <a:buNone/>
            </a:pPr>
            <a:endParaRPr b="1"/>
          </a:p>
          <a:p>
            <a:pPr marL="0" lvl="0" indent="0" algn="l" rtl="0">
              <a:lnSpc>
                <a:spcPct val="100000"/>
              </a:lnSpc>
              <a:spcBef>
                <a:spcPts val="0"/>
              </a:spcBef>
              <a:spcAft>
                <a:spcPts val="0"/>
              </a:spcAft>
              <a:buClr>
                <a:schemeClr val="dk1"/>
              </a:buClr>
              <a:buSzPts val="1000"/>
              <a:buNone/>
            </a:pPr>
            <a:r>
              <a:rPr lang="en" b="1"/>
              <a:t>Add note on flexibilities for districts less than 1,000. Include the different groups of students who are eligible for Title I. </a:t>
            </a:r>
            <a:endParaRPr b="1"/>
          </a:p>
          <a:p>
            <a:pPr marL="0" lvl="0" indent="0" algn="l" rtl="0">
              <a:lnSpc>
                <a:spcPct val="100000"/>
              </a:lnSpc>
              <a:spcBef>
                <a:spcPts val="0"/>
              </a:spcBef>
              <a:spcAft>
                <a:spcPts val="0"/>
              </a:spcAft>
              <a:buClr>
                <a:schemeClr val="dk1"/>
              </a:buClr>
              <a:buSzPts val="1000"/>
              <a:buNone/>
            </a:pPr>
            <a:endParaRPr/>
          </a:p>
          <a:p>
            <a:pPr marL="0" lvl="0" indent="0" algn="l" rtl="0">
              <a:lnSpc>
                <a:spcPct val="100000"/>
              </a:lnSpc>
              <a:spcBef>
                <a:spcPts val="0"/>
              </a:spcBef>
              <a:spcAft>
                <a:spcPts val="0"/>
              </a:spcAft>
              <a:buClr>
                <a:schemeClr val="dk1"/>
              </a:buClr>
              <a:buSzPts val="1100"/>
              <a:buNone/>
            </a:pPr>
            <a:r>
              <a:rPr lang="en"/>
              <a:t>An LEA must serve the highest-poverty schools first, allocating equal or higher per-child amounts to schools with higher poverty rates than to schools that are lower on the poverty scale. </a:t>
            </a:r>
            <a:endParaRPr/>
          </a:p>
          <a:p>
            <a:pPr marL="0" lvl="0" indent="0" algn="l" rtl="0">
              <a:lnSpc>
                <a:spcPct val="100000"/>
              </a:lnSpc>
              <a:spcBef>
                <a:spcPts val="0"/>
              </a:spcBef>
              <a:spcAft>
                <a:spcPts val="0"/>
              </a:spcAft>
              <a:buClr>
                <a:schemeClr val="dk1"/>
              </a:buClr>
              <a:buSzPts val="1100"/>
              <a:buNone/>
            </a:pPr>
            <a:r>
              <a:rPr lang="en"/>
              <a:t>All schools above 75% poverty must be served first. </a:t>
            </a:r>
            <a:endParaRPr/>
          </a:p>
          <a:p>
            <a:pPr marL="0" lvl="0" indent="0" algn="l" rtl="0">
              <a:lnSpc>
                <a:spcPct val="100000"/>
              </a:lnSpc>
              <a:spcBef>
                <a:spcPts val="0"/>
              </a:spcBef>
              <a:spcAft>
                <a:spcPts val="0"/>
              </a:spcAft>
              <a:buClr>
                <a:schemeClr val="dk1"/>
              </a:buClr>
              <a:buSzPts val="1100"/>
              <a:buNone/>
            </a:pPr>
            <a:r>
              <a:rPr lang="en"/>
              <a:t>Rank Order requirements do not apply to LEAs with less than 1,000 students and only one school per grade span, who have the flexibility to serve any schools regardless of poverty. </a:t>
            </a:r>
            <a:endParaRPr/>
          </a:p>
          <a:p>
            <a:pPr marL="0" lvl="0" indent="0" algn="l" rtl="0">
              <a:lnSpc>
                <a:spcPct val="100000"/>
              </a:lnSpc>
              <a:spcBef>
                <a:spcPts val="0"/>
              </a:spcBef>
              <a:spcAft>
                <a:spcPts val="0"/>
              </a:spcAft>
              <a:buClr>
                <a:schemeClr val="dk1"/>
              </a:buClr>
              <a:buSzPts val="1100"/>
              <a:buNone/>
            </a:pPr>
            <a:endParaRPr i="1"/>
          </a:p>
          <a:p>
            <a:pPr marL="0" lvl="0" indent="0" algn="l" rtl="0">
              <a:lnSpc>
                <a:spcPct val="100000"/>
              </a:lnSpc>
              <a:spcBef>
                <a:spcPts val="0"/>
              </a:spcBef>
              <a:spcAft>
                <a:spcPts val="0"/>
              </a:spcAft>
              <a:buClr>
                <a:schemeClr val="dk1"/>
              </a:buClr>
              <a:buSzPts val="1100"/>
              <a:buNone/>
            </a:pPr>
            <a:r>
              <a:rPr lang="en" i="1"/>
              <a:t>For more information and resources related to serving schools with Title I funds click </a:t>
            </a:r>
            <a:r>
              <a:rPr lang="en" i="1" u="sng">
                <a:solidFill>
                  <a:schemeClr val="hlink"/>
                </a:solidFill>
                <a:hlinkClick r:id="rId3"/>
              </a:rPr>
              <a:t>here</a:t>
            </a:r>
            <a:r>
              <a:rPr lang="en" i="1"/>
              <a:t>.</a:t>
            </a:r>
            <a:endParaRPr/>
          </a:p>
          <a:p>
            <a:pPr marL="0" lvl="0" indent="0" algn="l" rtl="0">
              <a:lnSpc>
                <a:spcPct val="100000"/>
              </a:lnSpc>
              <a:spcBef>
                <a:spcPts val="0"/>
              </a:spcBef>
              <a:spcAft>
                <a:spcPts val="0"/>
              </a:spcAft>
              <a:buSzPts val="1300"/>
              <a:buNone/>
            </a:pPr>
            <a:endParaRPr/>
          </a:p>
        </p:txBody>
      </p:sp>
      <p:sp>
        <p:nvSpPr>
          <p:cNvPr id="2044" name="Google Shape;2044;g2fb47af3995_0_475:notes"/>
          <p:cNvSpPr txBox="1">
            <a:spLocks noGrp="1"/>
          </p:cNvSpPr>
          <p:nvPr>
            <p:ph type="sldNum" idx="12"/>
          </p:nvPr>
        </p:nvSpPr>
        <p:spPr>
          <a:xfrm>
            <a:off x="3884613" y="8685213"/>
            <a:ext cx="2971800" cy="459000"/>
          </a:xfrm>
          <a:prstGeom prst="rect">
            <a:avLst/>
          </a:prstGeom>
          <a:noFill/>
          <a:ln>
            <a:noFill/>
          </a:ln>
        </p:spPr>
        <p:txBody>
          <a:bodyPr spcFirstLastPara="1" wrap="square" lIns="91075" tIns="45525" rIns="91075" bIns="45525" anchor="b" anchorCtr="0">
            <a:noAutofit/>
          </a:bodyPr>
          <a:lstStyle/>
          <a:p>
            <a:pPr marL="0" lvl="0" indent="0" algn="r" rtl="0">
              <a:lnSpc>
                <a:spcPct val="100000"/>
              </a:lnSpc>
              <a:spcBef>
                <a:spcPts val="0"/>
              </a:spcBef>
              <a:spcAft>
                <a:spcPts val="0"/>
              </a:spcAft>
              <a:buNone/>
            </a:pPr>
            <a:fld id="{00000000-1234-1234-1234-123412341234}" type="slidenum">
              <a:rPr lang="en" sz="1300"/>
              <a:t>27</a:t>
            </a:fld>
            <a:endParaRPr sz="13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3"/>
        <p:cNvGrpSpPr/>
        <p:nvPr/>
      </p:nvGrpSpPr>
      <p:grpSpPr>
        <a:xfrm>
          <a:off x="0" y="0"/>
          <a:ext cx="0" cy="0"/>
          <a:chOff x="0" y="0"/>
          <a:chExt cx="0" cy="0"/>
        </a:xfrm>
      </p:grpSpPr>
      <p:sp>
        <p:nvSpPr>
          <p:cNvPr id="2054" name="Google Shape;2054;g3012db500a4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5" name="Google Shape;2055;g3012db500a4_0_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Evita present </a:t>
            </a:r>
            <a:endParaRPr b="1"/>
          </a:p>
          <a:p>
            <a:pPr marL="0" lvl="0" indent="0" algn="l" rtl="0">
              <a:spcBef>
                <a:spcPts val="0"/>
              </a:spcBef>
              <a:spcAft>
                <a:spcPts val="0"/>
              </a:spcAft>
              <a:buNone/>
            </a:pPr>
            <a:r>
              <a:rPr lang="en"/>
              <a:t>This chart is just a summary of the key components we discussed,  for you to consider side by side. Note the charts are not exactly a one to one comparison across them but rather key components.</a:t>
            </a:r>
            <a:endParaRPr/>
          </a:p>
        </p:txBody>
      </p:sp>
      <p:sp>
        <p:nvSpPr>
          <p:cNvPr id="2056" name="Google Shape;2056;g3012db500a4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g3012db500a4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3" name="Google Shape;2063;g3012db500a4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Evita present </a:t>
            </a:r>
            <a:endParaRPr b="1"/>
          </a:p>
          <a:p>
            <a:pPr marL="0" lvl="0" indent="0" algn="l" rtl="0">
              <a:spcBef>
                <a:spcPts val="0"/>
              </a:spcBef>
              <a:spcAft>
                <a:spcPts val="0"/>
              </a:spcAft>
              <a:buNone/>
            </a:pPr>
            <a:r>
              <a:rPr lang="en"/>
              <a:t>Districts have been notified of any schools on improvement for 24-25. Definitions. For schools that are identified there’s a grant opportunity EASI. There are also planning requirements for each identification- link to that page </a:t>
            </a:r>
            <a:r>
              <a:rPr lang="en" u="sng">
                <a:solidFill>
                  <a:schemeClr val="hlink"/>
                </a:solidFill>
                <a:hlinkClick r:id="rId3"/>
              </a:rPr>
              <a:t>https://www.cde.state.co.us/fedprograms/essaplanningrequirements</a:t>
            </a:r>
            <a:r>
              <a:rPr lang="en"/>
              <a:t> There will be upcoming trainings.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0"/>
        <p:cNvGrpSpPr/>
        <p:nvPr/>
      </p:nvGrpSpPr>
      <p:grpSpPr>
        <a:xfrm>
          <a:off x="0" y="0"/>
          <a:ext cx="0" cy="0"/>
          <a:chOff x="0" y="0"/>
          <a:chExt cx="0" cy="0"/>
        </a:xfrm>
      </p:grpSpPr>
      <p:sp>
        <p:nvSpPr>
          <p:cNvPr id="1851" name="Google Shape;1851;g2fa072476f7_8_3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2" name="Google Shape;1852;g2fa072476f7_8_3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
        <p:cNvGrpSpPr/>
        <p:nvPr/>
      </p:nvGrpSpPr>
      <p:grpSpPr>
        <a:xfrm>
          <a:off x="0" y="0"/>
          <a:ext cx="0" cy="0"/>
          <a:chOff x="0" y="0"/>
          <a:chExt cx="0" cy="0"/>
        </a:xfrm>
      </p:grpSpPr>
      <p:sp>
        <p:nvSpPr>
          <p:cNvPr id="2069" name="Google Shape;2069;g2fa072476f7_1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0" name="Google Shape;2070;g2fa072476f7_1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2fb47af3995_0_498: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Clr>
                <a:schemeClr val="dk1"/>
              </a:buClr>
              <a:buSzPts val="1300"/>
              <a:buFont typeface="Arial"/>
              <a:buNone/>
            </a:pPr>
            <a:r>
              <a:rPr lang="en" b="1">
                <a:solidFill>
                  <a:schemeClr val="dk1"/>
                </a:solidFill>
              </a:rPr>
              <a:t>Evita present</a:t>
            </a:r>
            <a:endParaRPr b="1">
              <a:solidFill>
                <a:schemeClr val="dk1"/>
              </a:solidFill>
            </a:endParaRPr>
          </a:p>
          <a:p>
            <a:pPr marL="0" lvl="0" indent="0" algn="l" rtl="0">
              <a:lnSpc>
                <a:spcPct val="100000"/>
              </a:lnSpc>
              <a:spcBef>
                <a:spcPts val="0"/>
              </a:spcBef>
              <a:spcAft>
                <a:spcPts val="0"/>
              </a:spcAft>
              <a:buClr>
                <a:schemeClr val="dk1"/>
              </a:buClr>
              <a:buSzPts val="1000"/>
              <a:buNone/>
            </a:pPr>
            <a:endParaRPr b="1"/>
          </a:p>
          <a:p>
            <a:pPr marL="0" lvl="0" indent="0" algn="l" rtl="0">
              <a:lnSpc>
                <a:spcPct val="100000"/>
              </a:lnSpc>
              <a:spcBef>
                <a:spcPts val="0"/>
              </a:spcBef>
              <a:spcAft>
                <a:spcPts val="0"/>
              </a:spcAft>
              <a:buClr>
                <a:schemeClr val="dk1"/>
              </a:buClr>
              <a:buSzPts val="1000"/>
              <a:buNone/>
            </a:pPr>
            <a:r>
              <a:rPr lang="en" b="1"/>
              <a:t>Update with most current resources</a:t>
            </a:r>
            <a:endParaRPr b="1"/>
          </a:p>
        </p:txBody>
      </p:sp>
      <p:sp>
        <p:nvSpPr>
          <p:cNvPr id="2077" name="Google Shape;2077;g2fb47af3995_0_4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2"/>
        <p:cNvGrpSpPr/>
        <p:nvPr/>
      </p:nvGrpSpPr>
      <p:grpSpPr>
        <a:xfrm>
          <a:off x="0" y="0"/>
          <a:ext cx="0" cy="0"/>
          <a:chOff x="0" y="0"/>
          <a:chExt cx="0" cy="0"/>
        </a:xfrm>
      </p:grpSpPr>
      <p:sp>
        <p:nvSpPr>
          <p:cNvPr id="2083" name="Google Shape;2083;g2fb47af3995_0_593: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lnSpc>
                <a:spcPct val="100000"/>
              </a:lnSpc>
              <a:spcBef>
                <a:spcPts val="0"/>
              </a:spcBef>
              <a:spcAft>
                <a:spcPts val="0"/>
              </a:spcAft>
              <a:buSzPts val="1300"/>
              <a:buNone/>
            </a:pPr>
            <a:r>
              <a:rPr lang="en" b="1"/>
              <a:t>Nathan </a:t>
            </a:r>
            <a:r>
              <a:rPr lang="en" b="1">
                <a:solidFill>
                  <a:schemeClr val="dk1"/>
                </a:solidFill>
                <a:highlight>
                  <a:schemeClr val="accent4"/>
                </a:highlight>
              </a:rPr>
              <a:t>10 min to present Title ID</a:t>
            </a:r>
            <a:endParaRPr b="1"/>
          </a:p>
        </p:txBody>
      </p:sp>
      <p:sp>
        <p:nvSpPr>
          <p:cNvPr id="2084" name="Google Shape;2084;g2fb47af3995_0_593: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7"/>
        <p:cNvGrpSpPr/>
        <p:nvPr/>
      </p:nvGrpSpPr>
      <p:grpSpPr>
        <a:xfrm>
          <a:off x="0" y="0"/>
          <a:ext cx="0" cy="0"/>
          <a:chOff x="0" y="0"/>
          <a:chExt cx="0" cy="0"/>
        </a:xfrm>
      </p:grpSpPr>
      <p:sp>
        <p:nvSpPr>
          <p:cNvPr id="2088" name="Google Shape;2088;g2fb47af3995_0_5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9" name="Google Shape;2089;g2fb47af3995_0_598: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Clr>
                <a:schemeClr val="dk1"/>
              </a:buClr>
              <a:buSzPts val="1300"/>
              <a:buFont typeface="Arial"/>
              <a:buNone/>
            </a:pPr>
            <a:r>
              <a:rPr lang="en" b="1">
                <a:solidFill>
                  <a:schemeClr val="dk1"/>
                </a:solidFill>
              </a:rPr>
              <a:t>Nathan</a:t>
            </a:r>
            <a:endParaRPr b="1" u="sng"/>
          </a:p>
          <a:p>
            <a:pPr marL="0" lvl="0" indent="0" algn="l" rtl="0">
              <a:lnSpc>
                <a:spcPct val="100000"/>
              </a:lnSpc>
              <a:spcBef>
                <a:spcPts val="0"/>
              </a:spcBef>
              <a:spcAft>
                <a:spcPts val="0"/>
              </a:spcAft>
              <a:buClr>
                <a:schemeClr val="dk1"/>
              </a:buClr>
              <a:buSzPts val="1100"/>
              <a:buNone/>
            </a:pPr>
            <a:r>
              <a:rPr lang="en"/>
              <a:t>These are the three tenets of TIPD and ultimately how we assess uses of funds. </a:t>
            </a:r>
            <a:endParaRPr/>
          </a:p>
          <a:p>
            <a:pPr marL="0" lvl="0" indent="0" algn="l" rtl="0">
              <a:lnSpc>
                <a:spcPct val="100000"/>
              </a:lnSpc>
              <a:spcBef>
                <a:spcPts val="0"/>
              </a:spcBef>
              <a:spcAft>
                <a:spcPts val="0"/>
              </a:spcAft>
              <a:buClr>
                <a:schemeClr val="dk1"/>
              </a:buClr>
              <a:buSzPts val="1100"/>
              <a:buNone/>
            </a:pPr>
            <a:r>
              <a:rPr lang="en" b="1" u="sng"/>
              <a:t>Purpose</a:t>
            </a:r>
            <a:r>
              <a:rPr lang="en"/>
              <a:t>:</a:t>
            </a:r>
            <a:endParaRPr/>
          </a:p>
          <a:p>
            <a:pPr marL="0" lvl="0" indent="0" algn="l" rtl="0">
              <a:lnSpc>
                <a:spcPct val="100000"/>
              </a:lnSpc>
              <a:spcBef>
                <a:spcPts val="0"/>
              </a:spcBef>
              <a:spcAft>
                <a:spcPts val="0"/>
              </a:spcAft>
              <a:buSzPts val="1300"/>
              <a:buNone/>
            </a:pPr>
            <a:r>
              <a:rPr lang="en"/>
              <a:t>The purpose of Title I, Part D is to Improve educational services for children and youth who are neglected (N) or delinquent (D) so that they have the opportunity to meet challenging State academic content and achievement standards;</a:t>
            </a:r>
            <a:endParaRPr/>
          </a:p>
          <a:p>
            <a:pPr marL="0" lvl="0" indent="0" algn="l" rtl="0">
              <a:lnSpc>
                <a:spcPct val="100000"/>
              </a:lnSpc>
              <a:spcBef>
                <a:spcPts val="0"/>
              </a:spcBef>
              <a:spcAft>
                <a:spcPts val="0"/>
              </a:spcAft>
              <a:buSzPts val="1300"/>
              <a:buNone/>
            </a:pPr>
            <a:r>
              <a:rPr lang="en"/>
              <a:t>Provide children and youth who are N or D services so that they can successfully transition from institutionalization to further education or employment; and</a:t>
            </a:r>
            <a:endParaRPr/>
          </a:p>
          <a:p>
            <a:pPr marL="0" lvl="0" indent="0" algn="l" rtl="0">
              <a:lnSpc>
                <a:spcPct val="100000"/>
              </a:lnSpc>
              <a:spcBef>
                <a:spcPts val="0"/>
              </a:spcBef>
              <a:spcAft>
                <a:spcPts val="0"/>
              </a:spcAft>
              <a:buSzPts val="1300"/>
              <a:buNone/>
            </a:pPr>
            <a:r>
              <a:rPr lang="en"/>
              <a:t>to prevent youth from dropping out of school. As well as make sure those who have dropped out and those returning from a correctional facility receive a support system that ensures they continued education. </a:t>
            </a:r>
            <a:endParaRPr/>
          </a:p>
          <a:p>
            <a:pPr marL="0" lvl="0" indent="0" algn="l" rtl="0">
              <a:lnSpc>
                <a:spcPct val="100000"/>
              </a:lnSpc>
              <a:spcBef>
                <a:spcPts val="0"/>
              </a:spcBef>
              <a:spcAft>
                <a:spcPts val="0"/>
              </a:spcAft>
              <a:buSzPts val="1300"/>
              <a:buNone/>
            </a:pPr>
            <a:endParaRPr/>
          </a:p>
          <a:p>
            <a:pPr marL="0" lvl="0" indent="0" algn="l" rtl="0">
              <a:lnSpc>
                <a:spcPct val="100000"/>
              </a:lnSpc>
              <a:spcBef>
                <a:spcPts val="0"/>
              </a:spcBef>
              <a:spcAft>
                <a:spcPts val="0"/>
              </a:spcAft>
              <a:buSzPts val="1300"/>
              <a:buNone/>
            </a:pPr>
            <a:r>
              <a:rPr lang="en"/>
              <a:t>Please be sure to take a look at the Title I, Part D homepage for more information and resources! </a:t>
            </a:r>
            <a:endParaRPr/>
          </a:p>
          <a:p>
            <a:pPr marL="0" lvl="0" indent="0" algn="l" rtl="0">
              <a:lnSpc>
                <a:spcPct val="100000"/>
              </a:lnSpc>
              <a:spcBef>
                <a:spcPts val="0"/>
              </a:spcBef>
              <a:spcAft>
                <a:spcPts val="0"/>
              </a:spcAft>
              <a:buSzPts val="1300"/>
              <a:buNone/>
            </a:pPr>
            <a:endParaRPr/>
          </a:p>
          <a:p>
            <a:pPr marL="0" lvl="0" indent="0" algn="l" rtl="0">
              <a:lnSpc>
                <a:spcPct val="100000"/>
              </a:lnSpc>
              <a:spcBef>
                <a:spcPts val="0"/>
              </a:spcBef>
              <a:spcAft>
                <a:spcPts val="0"/>
              </a:spcAft>
              <a:buClr>
                <a:schemeClr val="dk1"/>
              </a:buClr>
              <a:buSzPts val="1100"/>
              <a:buNone/>
            </a:pPr>
            <a:endParaRPr/>
          </a:p>
          <a:p>
            <a:pPr marL="457200" lvl="1" indent="0" algn="l" rtl="0">
              <a:lnSpc>
                <a:spcPct val="100000"/>
              </a:lnSpc>
              <a:spcBef>
                <a:spcPts val="0"/>
              </a:spcBef>
              <a:spcAft>
                <a:spcPts val="0"/>
              </a:spcAft>
              <a:buSzPts val="1300"/>
              <a:buNone/>
            </a:pPr>
            <a:endParaRPr/>
          </a:p>
          <a:p>
            <a:pPr marL="0" lvl="0" indent="0" algn="l" rtl="0">
              <a:lnSpc>
                <a:spcPct val="100000"/>
              </a:lnSpc>
              <a:spcBef>
                <a:spcPts val="0"/>
              </a:spcBef>
              <a:spcAft>
                <a:spcPts val="0"/>
              </a:spcAft>
              <a:buSzPts val="1300"/>
              <a:buNone/>
            </a:pPr>
            <a:endParaRPr/>
          </a:p>
          <a:p>
            <a:pPr marL="0" lvl="0" indent="0" algn="l" rtl="0">
              <a:lnSpc>
                <a:spcPct val="100000"/>
              </a:lnSpc>
              <a:spcBef>
                <a:spcPts val="0"/>
              </a:spcBef>
              <a:spcAft>
                <a:spcPts val="0"/>
              </a:spcAft>
              <a:buSzPts val="1300"/>
              <a:buNone/>
            </a:pPr>
            <a:endParaRPr/>
          </a:p>
        </p:txBody>
      </p:sp>
      <p:sp>
        <p:nvSpPr>
          <p:cNvPr id="2090" name="Google Shape;2090;g2fb47af3995_0_598:notes"/>
          <p:cNvSpPr txBox="1">
            <a:spLocks noGrp="1"/>
          </p:cNvSpPr>
          <p:nvPr>
            <p:ph type="sldNum" idx="12"/>
          </p:nvPr>
        </p:nvSpPr>
        <p:spPr>
          <a:xfrm>
            <a:off x="3884613" y="8685213"/>
            <a:ext cx="2971800" cy="459000"/>
          </a:xfrm>
          <a:prstGeom prst="rect">
            <a:avLst/>
          </a:prstGeom>
          <a:noFill/>
          <a:ln>
            <a:noFill/>
          </a:ln>
        </p:spPr>
        <p:txBody>
          <a:bodyPr spcFirstLastPara="1" wrap="square" lIns="91075" tIns="45525" rIns="91075" bIns="45525" anchor="b" anchorCtr="0">
            <a:noAutofit/>
          </a:bodyPr>
          <a:lstStyle/>
          <a:p>
            <a:pPr marL="0" lvl="0" indent="0" algn="r" rtl="0">
              <a:lnSpc>
                <a:spcPct val="100000"/>
              </a:lnSpc>
              <a:spcBef>
                <a:spcPts val="0"/>
              </a:spcBef>
              <a:spcAft>
                <a:spcPts val="0"/>
              </a:spcAft>
              <a:buNone/>
            </a:pPr>
            <a:fld id="{00000000-1234-1234-1234-123412341234}" type="slidenum">
              <a:rPr lang="en" sz="1300"/>
              <a:t>33</a:t>
            </a:fld>
            <a:endParaRPr sz="13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4"/>
        <p:cNvGrpSpPr/>
        <p:nvPr/>
      </p:nvGrpSpPr>
      <p:grpSpPr>
        <a:xfrm>
          <a:off x="0" y="0"/>
          <a:ext cx="0" cy="0"/>
          <a:chOff x="0" y="0"/>
          <a:chExt cx="0" cy="0"/>
        </a:xfrm>
      </p:grpSpPr>
      <p:sp>
        <p:nvSpPr>
          <p:cNvPr id="2095" name="Google Shape;2095;g2fb47af3995_0_6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6" name="Google Shape;2096;g2fb47af3995_0_607: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SzPts val="1300"/>
              <a:buNone/>
            </a:pPr>
            <a:r>
              <a:rPr lang="en" b="1">
                <a:solidFill>
                  <a:schemeClr val="dk1"/>
                </a:solidFill>
              </a:rPr>
              <a:t>Nathan </a:t>
            </a:r>
            <a:endParaRPr b="1">
              <a:solidFill>
                <a:schemeClr val="dk1"/>
              </a:solidFill>
            </a:endParaRPr>
          </a:p>
          <a:p>
            <a:pPr marL="0" lvl="0" indent="0" algn="l" rtl="0">
              <a:lnSpc>
                <a:spcPct val="100000"/>
              </a:lnSpc>
              <a:spcBef>
                <a:spcPts val="0"/>
              </a:spcBef>
              <a:spcAft>
                <a:spcPts val="0"/>
              </a:spcAft>
              <a:buSzPts val="1300"/>
              <a:buNone/>
            </a:pPr>
            <a:endParaRPr b="1"/>
          </a:p>
          <a:p>
            <a:pPr marL="0" lvl="0" indent="0" algn="l" rtl="0">
              <a:lnSpc>
                <a:spcPct val="100000"/>
              </a:lnSpc>
              <a:spcBef>
                <a:spcPts val="0"/>
              </a:spcBef>
              <a:spcAft>
                <a:spcPts val="0"/>
              </a:spcAft>
              <a:buSzPts val="1300"/>
              <a:buNone/>
            </a:pPr>
            <a:r>
              <a:rPr lang="en"/>
              <a:t>This program contains three subparts. Subpart 1 is funding to support the education of youth in state operated institutions.  The state agency is responsible in providing a free public education to the children and youth in their eligible facilities.. So sometimes the Division of Youth Services might have a facility under them but they don’t provide the free education, the LEA does and then those facilities could be eligible to receive funding through the LEA.  Subpart 1 contains a requirement that the State Agency must spend at least 15% and more than 30% on transition services and it is subject to Supplement Not Supplant where </a:t>
            </a:r>
            <a:r>
              <a:rPr lang="en">
                <a:solidFill>
                  <a:srgbClr val="333333"/>
                </a:solidFill>
                <a:highlight>
                  <a:srgbClr val="FFFFFF"/>
                </a:highlight>
              </a:rPr>
              <a:t> funds must only be used to provide additional services, staff, programs, or materials that are not provided with State or local resources absent federal funds; federal funds cannot pay for resources that would otherwise be purchased with State and/or local funds. State Agencies can also upgrade the entire educational effort by moving to an institution-wide project which is like schoolwide program. </a:t>
            </a:r>
            <a:endParaRPr/>
          </a:p>
          <a:p>
            <a:pPr marL="0" lvl="0" indent="0" algn="l" rtl="0">
              <a:lnSpc>
                <a:spcPct val="100000"/>
              </a:lnSpc>
              <a:spcBef>
                <a:spcPts val="0"/>
              </a:spcBef>
              <a:spcAft>
                <a:spcPts val="0"/>
              </a:spcAft>
              <a:buSzPts val="1300"/>
              <a:buNone/>
            </a:pPr>
            <a:endParaRPr/>
          </a:p>
          <a:p>
            <a:pPr marL="0" lvl="0" indent="0" algn="l" rtl="0">
              <a:lnSpc>
                <a:spcPct val="100000"/>
              </a:lnSpc>
              <a:spcBef>
                <a:spcPts val="0"/>
              </a:spcBef>
              <a:spcAft>
                <a:spcPts val="0"/>
              </a:spcAft>
              <a:buSzPts val="1300"/>
              <a:buNone/>
            </a:pPr>
            <a:r>
              <a:rPr lang="en"/>
              <a:t> Subpart 2 is what most of the state consists of and a little more flexible than Subpart 1. It provides assistance to school districts that work with local facilities that serve adjudicated youth. Unlike subpart 1, Subpart 2 doesn’t have a requirement when it comes to how much should be spent on transition services but should consider putting a good amount towards it. The Subpart 2 recipients also need a formal agreement with the LEA and the facility. </a:t>
            </a:r>
            <a:endParaRPr/>
          </a:p>
          <a:p>
            <a:pPr marL="0" lvl="0" indent="0" algn="l" rtl="0">
              <a:lnSpc>
                <a:spcPct val="100000"/>
              </a:lnSpc>
              <a:spcBef>
                <a:spcPts val="0"/>
              </a:spcBef>
              <a:spcAft>
                <a:spcPts val="0"/>
              </a:spcAft>
              <a:buSzPts val="1300"/>
              <a:buNone/>
            </a:pPr>
            <a:endParaRPr b="1"/>
          </a:p>
          <a:p>
            <a:pPr marL="0" lvl="0" indent="0" algn="l" rtl="0">
              <a:lnSpc>
                <a:spcPct val="100000"/>
              </a:lnSpc>
              <a:spcBef>
                <a:spcPts val="0"/>
              </a:spcBef>
              <a:spcAft>
                <a:spcPts val="0"/>
              </a:spcAft>
              <a:buClr>
                <a:schemeClr val="dk1"/>
              </a:buClr>
              <a:buSzPts val="1000"/>
              <a:buNone/>
            </a:pPr>
            <a:r>
              <a:rPr lang="en"/>
              <a:t>Finally Subpart 3 is requiring both Subpart 1 and Subpart 2 recipients to evaluate the program they implement and using that information to plan and improve the program for the future. </a:t>
            </a:r>
            <a:endParaRPr b="1"/>
          </a:p>
          <a:p>
            <a:pPr marL="0" lvl="0" indent="0" algn="l" rtl="0">
              <a:lnSpc>
                <a:spcPct val="100000"/>
              </a:lnSpc>
              <a:spcBef>
                <a:spcPts val="0"/>
              </a:spcBef>
              <a:spcAft>
                <a:spcPts val="0"/>
              </a:spcAft>
              <a:buClr>
                <a:schemeClr val="dk1"/>
              </a:buClr>
              <a:buSzPts val="1300"/>
              <a:buNone/>
            </a:pPr>
            <a:endParaRPr b="1"/>
          </a:p>
          <a:p>
            <a:pPr marL="457200" lvl="1" indent="0" algn="l" rtl="0">
              <a:lnSpc>
                <a:spcPct val="100000"/>
              </a:lnSpc>
              <a:spcBef>
                <a:spcPts val="0"/>
              </a:spcBef>
              <a:spcAft>
                <a:spcPts val="0"/>
              </a:spcAft>
              <a:buClr>
                <a:schemeClr val="dk1"/>
              </a:buClr>
              <a:buSzPts val="1300"/>
              <a:buNone/>
            </a:pPr>
            <a:endParaRPr/>
          </a:p>
        </p:txBody>
      </p:sp>
      <p:sp>
        <p:nvSpPr>
          <p:cNvPr id="2097" name="Google Shape;2097;g2fb47af3995_0_607:notes"/>
          <p:cNvSpPr txBox="1">
            <a:spLocks noGrp="1"/>
          </p:cNvSpPr>
          <p:nvPr>
            <p:ph type="sldNum" idx="12"/>
          </p:nvPr>
        </p:nvSpPr>
        <p:spPr>
          <a:xfrm>
            <a:off x="3884613" y="8685213"/>
            <a:ext cx="2971800" cy="458700"/>
          </a:xfrm>
          <a:prstGeom prst="rect">
            <a:avLst/>
          </a:prstGeom>
          <a:noFill/>
          <a:ln>
            <a:noFill/>
          </a:ln>
        </p:spPr>
        <p:txBody>
          <a:bodyPr spcFirstLastPara="1" wrap="square" lIns="91075" tIns="45525" rIns="91075" bIns="45525" anchor="b" anchorCtr="0">
            <a:noAutofit/>
          </a:bodyPr>
          <a:lstStyle/>
          <a:p>
            <a:pPr marL="0" lvl="0" indent="0" algn="r" rtl="0">
              <a:lnSpc>
                <a:spcPct val="100000"/>
              </a:lnSpc>
              <a:spcBef>
                <a:spcPts val="0"/>
              </a:spcBef>
              <a:spcAft>
                <a:spcPts val="0"/>
              </a:spcAft>
              <a:buNone/>
            </a:pPr>
            <a:fld id="{00000000-1234-1234-1234-123412341234}" type="slidenum">
              <a:rPr lang="en" sz="1300"/>
              <a:t>34</a:t>
            </a:fld>
            <a:endParaRPr sz="13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1"/>
        <p:cNvGrpSpPr/>
        <p:nvPr/>
      </p:nvGrpSpPr>
      <p:grpSpPr>
        <a:xfrm>
          <a:off x="0" y="0"/>
          <a:ext cx="0" cy="0"/>
          <a:chOff x="0" y="0"/>
          <a:chExt cx="0" cy="0"/>
        </a:xfrm>
      </p:grpSpPr>
      <p:sp>
        <p:nvSpPr>
          <p:cNvPr id="2102" name="Google Shape;2102;g2fb47af3995_0_6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3" name="Google Shape;2103;g2fb47af3995_0_614: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Clr>
                <a:schemeClr val="dk1"/>
              </a:buClr>
              <a:buSzPts val="1300"/>
              <a:buNone/>
            </a:pPr>
            <a:r>
              <a:rPr lang="en" b="1">
                <a:solidFill>
                  <a:schemeClr val="dk1"/>
                </a:solidFill>
              </a:rPr>
              <a:t>Nathan </a:t>
            </a:r>
            <a:endParaRPr b="1">
              <a:solidFill>
                <a:schemeClr val="dk1"/>
              </a:solidFill>
            </a:endParaRPr>
          </a:p>
          <a:p>
            <a:pPr marL="0" lvl="0" indent="0" algn="l" rtl="0">
              <a:spcBef>
                <a:spcPts val="0"/>
              </a:spcBef>
              <a:spcAft>
                <a:spcPts val="0"/>
              </a:spcAft>
              <a:buClr>
                <a:schemeClr val="dk1"/>
              </a:buClr>
              <a:buSzPts val="1300"/>
              <a:buFont typeface="Arial"/>
              <a:buNone/>
            </a:pPr>
            <a:endParaRPr b="1">
              <a:solidFill>
                <a:schemeClr val="dk1"/>
              </a:solidFill>
            </a:endParaRPr>
          </a:p>
          <a:p>
            <a:pPr marL="0" lvl="1" indent="0" algn="l" rtl="0">
              <a:lnSpc>
                <a:spcPct val="100000"/>
              </a:lnSpc>
              <a:spcBef>
                <a:spcPts val="0"/>
              </a:spcBef>
              <a:spcAft>
                <a:spcPts val="0"/>
              </a:spcAft>
              <a:buClr>
                <a:schemeClr val="dk1"/>
              </a:buClr>
              <a:buSzPts val="1300"/>
              <a:buNone/>
            </a:pPr>
            <a:r>
              <a:rPr lang="en"/>
              <a:t>All Subparts must complete an annual count of eligible students. We just recently sent out the Annual Count to both the State Agency and the eligible local educational agencies. The annual count is collected in December and generates the funding for the next year. There are three parts to determining eligibility - we must determine which State Agencies and LEAs are eligible for the program, then the facilities within the State Agency and LEA and then which kids to actually count in the Annual Count Collection. It is important to note that both subparts include different requirements for counting. </a:t>
            </a:r>
            <a:endParaRPr/>
          </a:p>
          <a:p>
            <a:pPr marL="0" lvl="1" indent="0" algn="l" rtl="0">
              <a:lnSpc>
                <a:spcPct val="100000"/>
              </a:lnSpc>
              <a:spcBef>
                <a:spcPts val="0"/>
              </a:spcBef>
              <a:spcAft>
                <a:spcPts val="0"/>
              </a:spcAft>
              <a:buClr>
                <a:schemeClr val="dk1"/>
              </a:buClr>
              <a:buSzPts val="1300"/>
              <a:buNone/>
            </a:pPr>
            <a:endParaRPr b="1"/>
          </a:p>
          <a:p>
            <a:pPr marL="0" lvl="0" indent="0" algn="l" rtl="0">
              <a:lnSpc>
                <a:spcPct val="100000"/>
              </a:lnSpc>
              <a:spcBef>
                <a:spcPts val="0"/>
              </a:spcBef>
              <a:spcAft>
                <a:spcPts val="0"/>
              </a:spcAft>
              <a:buSzPts val="1000"/>
              <a:buNone/>
            </a:pPr>
            <a:r>
              <a:rPr lang="en"/>
              <a:t>A big part of Title I, Part D is the counting versus serving piece. As you can see, Subpart 1 and Subpart 2 are counting children based on different criteria. The same goes for when they serve facilities with this funding. The children that were included in the count might not necessarily be the ones to receive the services. Kids are constantly moving in and out of facilities and it is important to serve your facilities with the greatest need. </a:t>
            </a:r>
            <a:endParaRPr/>
          </a:p>
          <a:p>
            <a:pPr marL="0" lvl="2" indent="0" algn="l" rtl="0">
              <a:lnSpc>
                <a:spcPct val="100000"/>
              </a:lnSpc>
              <a:spcBef>
                <a:spcPts val="0"/>
              </a:spcBef>
              <a:spcAft>
                <a:spcPts val="0"/>
              </a:spcAft>
              <a:buClr>
                <a:schemeClr val="dk1"/>
              </a:buClr>
              <a:buSzPts val="1300"/>
              <a:buNone/>
            </a:pPr>
            <a:endParaRPr/>
          </a:p>
          <a:p>
            <a:pPr marL="0" lvl="0" indent="0" algn="l" rtl="0">
              <a:lnSpc>
                <a:spcPct val="100000"/>
              </a:lnSpc>
              <a:spcBef>
                <a:spcPts val="0"/>
              </a:spcBef>
              <a:spcAft>
                <a:spcPts val="0"/>
              </a:spcAft>
              <a:buClr>
                <a:schemeClr val="dk1"/>
              </a:buClr>
              <a:buSzPts val="1000"/>
              <a:buNone/>
            </a:pPr>
            <a:r>
              <a:rPr lang="en"/>
              <a:t>So if you think you might have a facility within your district that probably should be included in the annual count, please reach out to Alan Shimmin or myself </a:t>
            </a:r>
            <a:endParaRPr/>
          </a:p>
          <a:p>
            <a:pPr marL="0" lvl="1" indent="0" algn="l" rtl="0">
              <a:lnSpc>
                <a:spcPct val="100000"/>
              </a:lnSpc>
              <a:spcBef>
                <a:spcPts val="0"/>
              </a:spcBef>
              <a:spcAft>
                <a:spcPts val="0"/>
              </a:spcAft>
              <a:buClr>
                <a:schemeClr val="dk1"/>
              </a:buClr>
              <a:buSzPts val="1300"/>
              <a:buNone/>
            </a:pPr>
            <a:endParaRPr b="1"/>
          </a:p>
          <a:p>
            <a:pPr marL="0" lvl="1" indent="0" algn="l" rtl="0">
              <a:lnSpc>
                <a:spcPct val="100000"/>
              </a:lnSpc>
              <a:spcBef>
                <a:spcPts val="0"/>
              </a:spcBef>
              <a:spcAft>
                <a:spcPts val="0"/>
              </a:spcAft>
              <a:buClr>
                <a:schemeClr val="dk1"/>
              </a:buClr>
              <a:buSzPts val="1300"/>
              <a:buNone/>
            </a:pPr>
            <a:r>
              <a:rPr lang="en"/>
              <a:t>Again, the criteria for who is served differs between the two subparts. One thing to keep in mind when it comes to serving students is that any facility that receives Title I, Part D must report students that directly benefited from the program in the Consolidated State Performance Report or CSPR. The CSPR collection aid in the on-going evaluations of all Title I programs statewide. The data collected is analyzed and reported back to ED to inform programming decisions. This was recently just completed by our facilities. </a:t>
            </a:r>
            <a:endParaRPr/>
          </a:p>
        </p:txBody>
      </p:sp>
      <p:sp>
        <p:nvSpPr>
          <p:cNvPr id="2104" name="Google Shape;2104;g2fb47af3995_0_614:notes"/>
          <p:cNvSpPr txBox="1">
            <a:spLocks noGrp="1"/>
          </p:cNvSpPr>
          <p:nvPr>
            <p:ph type="sldNum" idx="12"/>
          </p:nvPr>
        </p:nvSpPr>
        <p:spPr>
          <a:xfrm>
            <a:off x="3884613" y="8685213"/>
            <a:ext cx="2971800" cy="458700"/>
          </a:xfrm>
          <a:prstGeom prst="rect">
            <a:avLst/>
          </a:prstGeom>
          <a:noFill/>
          <a:ln>
            <a:noFill/>
          </a:ln>
        </p:spPr>
        <p:txBody>
          <a:bodyPr spcFirstLastPara="1" wrap="square" lIns="91075" tIns="45525" rIns="91075" bIns="45525" anchor="b" anchorCtr="0">
            <a:noAutofit/>
          </a:bodyPr>
          <a:lstStyle/>
          <a:p>
            <a:pPr marL="0" lvl="0" indent="0" algn="r" rtl="0">
              <a:lnSpc>
                <a:spcPct val="100000"/>
              </a:lnSpc>
              <a:spcBef>
                <a:spcPts val="0"/>
              </a:spcBef>
              <a:spcAft>
                <a:spcPts val="0"/>
              </a:spcAft>
              <a:buNone/>
            </a:pPr>
            <a:fld id="{00000000-1234-1234-1234-123412341234}" type="slidenum">
              <a:rPr lang="en" sz="1300"/>
              <a:t>35</a:t>
            </a:fld>
            <a:endParaRPr sz="13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g306afb60e46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0" name="Google Shape;2110;g306afb60e4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Nathan</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4"/>
        <p:cNvGrpSpPr/>
        <p:nvPr/>
      </p:nvGrpSpPr>
      <p:grpSpPr>
        <a:xfrm>
          <a:off x="0" y="0"/>
          <a:ext cx="0" cy="0"/>
          <a:chOff x="0" y="0"/>
          <a:chExt cx="0" cy="0"/>
        </a:xfrm>
      </p:grpSpPr>
      <p:sp>
        <p:nvSpPr>
          <p:cNvPr id="2115" name="Google Shape;2115;g307a026668f_1_6: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Clr>
                <a:schemeClr val="dk1"/>
              </a:buClr>
              <a:buSzPts val="1300"/>
              <a:buFont typeface="Arial"/>
              <a:buNone/>
            </a:pPr>
            <a:r>
              <a:rPr lang="en" b="1">
                <a:solidFill>
                  <a:schemeClr val="dk1"/>
                </a:solidFill>
              </a:rPr>
              <a:t>Laura, Evita, Kim, Rachel Update</a:t>
            </a:r>
            <a:endParaRPr b="1">
              <a:solidFill>
                <a:schemeClr val="dk1"/>
              </a:solidFill>
            </a:endParaRPr>
          </a:p>
          <a:p>
            <a:pPr marL="0" lvl="0" indent="0" algn="l" rtl="0">
              <a:lnSpc>
                <a:spcPct val="100000"/>
              </a:lnSpc>
              <a:spcBef>
                <a:spcPts val="0"/>
              </a:spcBef>
              <a:spcAft>
                <a:spcPts val="0"/>
              </a:spcAft>
              <a:buClr>
                <a:schemeClr val="dk1"/>
              </a:buClr>
              <a:buSzPts val="1000"/>
              <a:buNone/>
            </a:pPr>
            <a:endParaRPr b="1"/>
          </a:p>
          <a:p>
            <a:pPr marL="0" lvl="0" indent="0" algn="l" rtl="0">
              <a:lnSpc>
                <a:spcPct val="100000"/>
              </a:lnSpc>
              <a:spcBef>
                <a:spcPts val="0"/>
              </a:spcBef>
              <a:spcAft>
                <a:spcPts val="0"/>
              </a:spcAft>
              <a:buClr>
                <a:schemeClr val="dk1"/>
              </a:buClr>
              <a:buSzPts val="1000"/>
              <a:buNone/>
            </a:pPr>
            <a:r>
              <a:rPr lang="en" b="1"/>
              <a:t>Update with most current resources</a:t>
            </a:r>
            <a:endParaRPr b="1"/>
          </a:p>
        </p:txBody>
      </p:sp>
      <p:sp>
        <p:nvSpPr>
          <p:cNvPr id="2116" name="Google Shape;2116;g307a026668f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2fb47af3995_0_628: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lnSpc>
                <a:spcPct val="100000"/>
              </a:lnSpc>
              <a:spcBef>
                <a:spcPts val="0"/>
              </a:spcBef>
              <a:spcAft>
                <a:spcPts val="0"/>
              </a:spcAft>
              <a:buSzPts val="1300"/>
              <a:buNone/>
            </a:pPr>
            <a:r>
              <a:rPr lang="en" b="1"/>
              <a:t>Rachel E.  </a:t>
            </a:r>
            <a:r>
              <a:rPr lang="en" b="1">
                <a:highlight>
                  <a:schemeClr val="accent4"/>
                </a:highlight>
              </a:rPr>
              <a:t>10 min or less to present Title II</a:t>
            </a:r>
            <a:endParaRPr b="1">
              <a:highlight>
                <a:schemeClr val="accent4"/>
              </a:highlight>
            </a:endParaRPr>
          </a:p>
        </p:txBody>
      </p:sp>
      <p:sp>
        <p:nvSpPr>
          <p:cNvPr id="2122" name="Google Shape;2122;g2fb47af3995_0_628: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2fb47af3995_0_633: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7" name="Google Shape;2127;g2fb47af3995_0_633: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Clr>
                <a:schemeClr val="dk1"/>
              </a:buClr>
              <a:buSzPts val="1300"/>
              <a:buFont typeface="Arial"/>
              <a:buNone/>
            </a:pPr>
            <a:r>
              <a:rPr lang="en" b="1">
                <a:solidFill>
                  <a:schemeClr val="dk1"/>
                </a:solidFill>
              </a:rPr>
              <a:t>Rachel E.</a:t>
            </a:r>
            <a:endParaRPr/>
          </a:p>
        </p:txBody>
      </p:sp>
      <p:sp>
        <p:nvSpPr>
          <p:cNvPr id="2128" name="Google Shape;2128;g2fb47af3995_0_633:notes"/>
          <p:cNvSpPr txBox="1">
            <a:spLocks noGrp="1"/>
          </p:cNvSpPr>
          <p:nvPr>
            <p:ph type="sldNum" idx="12"/>
          </p:nvPr>
        </p:nvSpPr>
        <p:spPr>
          <a:xfrm>
            <a:off x="3884613" y="8685213"/>
            <a:ext cx="2971800" cy="459000"/>
          </a:xfrm>
          <a:prstGeom prst="rect">
            <a:avLst/>
          </a:prstGeom>
          <a:noFill/>
          <a:ln>
            <a:noFill/>
          </a:ln>
        </p:spPr>
        <p:txBody>
          <a:bodyPr spcFirstLastPara="1" wrap="square" lIns="91075" tIns="45525" rIns="91075" bIns="45525" anchor="b" anchorCtr="0">
            <a:noAutofit/>
          </a:bodyPr>
          <a:lstStyle/>
          <a:p>
            <a:pPr marL="0" lvl="0" indent="0" algn="r" rtl="0">
              <a:lnSpc>
                <a:spcPct val="100000"/>
              </a:lnSpc>
              <a:spcBef>
                <a:spcPts val="0"/>
              </a:spcBef>
              <a:spcAft>
                <a:spcPts val="0"/>
              </a:spcAft>
              <a:buNone/>
            </a:pPr>
            <a:fld id="{00000000-1234-1234-1234-123412341234}" type="slidenum">
              <a:rPr lang="en" sz="1300"/>
              <a:t>39</a:t>
            </a:fld>
            <a:endParaRPr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g2fa072476f7_8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7" name="Google Shape;1857;g2fa072476f7_8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4"/>
        <p:cNvGrpSpPr/>
        <p:nvPr/>
      </p:nvGrpSpPr>
      <p:grpSpPr>
        <a:xfrm>
          <a:off x="0" y="0"/>
          <a:ext cx="0" cy="0"/>
          <a:chOff x="0" y="0"/>
          <a:chExt cx="0" cy="0"/>
        </a:xfrm>
      </p:grpSpPr>
      <p:sp>
        <p:nvSpPr>
          <p:cNvPr id="2135" name="Google Shape;2135;g3012db500a4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6" name="Google Shape;2136;g3012db500a4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Rachel E. </a:t>
            </a:r>
            <a:endParaRPr>
              <a:solidFill>
                <a:schemeClr val="dk1"/>
              </a:solidFill>
            </a:endParaRPr>
          </a:p>
          <a:p>
            <a:pPr marL="0" lvl="0" indent="0" algn="l" rtl="0">
              <a:spcBef>
                <a:spcPts val="0"/>
              </a:spcBef>
              <a:spcAft>
                <a:spcPts val="0"/>
              </a:spcAft>
              <a:buClr>
                <a:schemeClr val="dk1"/>
              </a:buClr>
              <a:buSzPts val="1300"/>
              <a:buFont typeface="Arial"/>
              <a:buNone/>
            </a:pPr>
            <a:r>
              <a:rPr lang="en">
                <a:solidFill>
                  <a:schemeClr val="dk1"/>
                </a:solidFill>
              </a:rPr>
              <a:t>Title II, Part A Funds can be used to support: </a:t>
            </a:r>
            <a:endParaRPr>
              <a:solidFill>
                <a:schemeClr val="dk1"/>
              </a:solidFill>
            </a:endParaRPr>
          </a:p>
          <a:p>
            <a:pPr marL="457200" lvl="1" indent="0" algn="l" rtl="0">
              <a:spcBef>
                <a:spcPts val="0"/>
              </a:spcBef>
              <a:spcAft>
                <a:spcPts val="0"/>
              </a:spcAft>
              <a:buClr>
                <a:schemeClr val="dk1"/>
              </a:buClr>
              <a:buSzPts val="1300"/>
              <a:buFont typeface="Arial"/>
              <a:buNone/>
            </a:pPr>
            <a:r>
              <a:rPr lang="en">
                <a:solidFill>
                  <a:schemeClr val="dk1"/>
                </a:solidFill>
              </a:rPr>
              <a:t>Teacher leadership activities (mentorship, coaching, leading trainings, stipends, subs to cover classroom)</a:t>
            </a:r>
            <a:endParaRPr>
              <a:solidFill>
                <a:schemeClr val="dk1"/>
              </a:solidFill>
            </a:endParaRPr>
          </a:p>
          <a:p>
            <a:pPr marL="457200" lvl="1" indent="0" algn="l" rtl="0">
              <a:spcBef>
                <a:spcPts val="0"/>
              </a:spcBef>
              <a:spcAft>
                <a:spcPts val="0"/>
              </a:spcAft>
              <a:buClr>
                <a:schemeClr val="dk1"/>
              </a:buClr>
              <a:buSzPts val="1300"/>
              <a:buFont typeface="Arial"/>
              <a:buNone/>
            </a:pPr>
            <a:r>
              <a:rPr lang="en">
                <a:solidFill>
                  <a:schemeClr val="dk1"/>
                </a:solidFill>
              </a:rPr>
              <a:t>Principal training for strong evaluation, e.g., observation and instructional feedback</a:t>
            </a:r>
            <a:endParaRPr>
              <a:solidFill>
                <a:schemeClr val="dk1"/>
              </a:solidFill>
            </a:endParaRPr>
          </a:p>
          <a:p>
            <a:pPr marL="457200" lvl="1" indent="0" algn="l" rtl="0">
              <a:spcBef>
                <a:spcPts val="0"/>
              </a:spcBef>
              <a:spcAft>
                <a:spcPts val="0"/>
              </a:spcAft>
              <a:buClr>
                <a:schemeClr val="dk1"/>
              </a:buClr>
              <a:buSzPts val="1300"/>
              <a:buFont typeface="Arial"/>
              <a:buNone/>
            </a:pPr>
            <a:r>
              <a:rPr lang="en">
                <a:solidFill>
                  <a:schemeClr val="dk1"/>
                </a:solidFill>
              </a:rPr>
              <a:t>Professional development that is sustained, collaborative, data-driven, and classroom-focused</a:t>
            </a:r>
            <a:endParaRPr>
              <a:solidFill>
                <a:schemeClr val="dk1"/>
              </a:solidFill>
            </a:endParaRPr>
          </a:p>
          <a:p>
            <a:pPr marL="457200" lvl="1" indent="0" algn="l" rtl="0">
              <a:spcBef>
                <a:spcPts val="0"/>
              </a:spcBef>
              <a:spcAft>
                <a:spcPts val="0"/>
              </a:spcAft>
              <a:buClr>
                <a:schemeClr val="dk1"/>
              </a:buClr>
              <a:buSzPts val="1300"/>
              <a:buFont typeface="Arial"/>
              <a:buNone/>
            </a:pPr>
            <a:r>
              <a:rPr lang="en">
                <a:solidFill>
                  <a:schemeClr val="dk1"/>
                </a:solidFill>
              </a:rPr>
              <a:t>Instructional coaches (e.g., portion of assistant principal or teacher leader salary that focuses on improving teacher instruction)</a:t>
            </a:r>
            <a:endParaRPr>
              <a:solidFill>
                <a:schemeClr val="dk1"/>
              </a:solidFill>
            </a:endParaRPr>
          </a:p>
          <a:p>
            <a:pPr marL="457200" lvl="1" indent="0" algn="l" rtl="0">
              <a:spcBef>
                <a:spcPts val="0"/>
              </a:spcBef>
              <a:spcAft>
                <a:spcPts val="0"/>
              </a:spcAft>
              <a:buClr>
                <a:schemeClr val="dk1"/>
              </a:buClr>
              <a:buSzPts val="1300"/>
              <a:buFont typeface="Arial"/>
              <a:buNone/>
            </a:pPr>
            <a:r>
              <a:rPr lang="en">
                <a:solidFill>
                  <a:schemeClr val="dk1"/>
                </a:solidFill>
              </a:rPr>
              <a:t>Implementing a teacher pipeline program, with intentional, systemic recruitment and preparation (e.g., career pathway from para to teacher)</a:t>
            </a:r>
            <a:endParaRPr>
              <a:solidFill>
                <a:schemeClr val="dk1"/>
              </a:solidFill>
            </a:endParaRPr>
          </a:p>
          <a:p>
            <a:pPr marL="0" lvl="0" indent="0" algn="l" rtl="0">
              <a:spcBef>
                <a:spcPts val="0"/>
              </a:spcBef>
              <a:spcAft>
                <a:spcPts val="0"/>
              </a:spcAft>
              <a:buClr>
                <a:schemeClr val="dk1"/>
              </a:buClr>
              <a:buSzPts val="1300"/>
              <a:buFont typeface="Arial"/>
              <a:buNone/>
            </a:pPr>
            <a:r>
              <a:rPr lang="en">
                <a:solidFill>
                  <a:schemeClr val="dk1"/>
                </a:solidFill>
              </a:rPr>
              <a:t>Title II, Part A Funds CANNOT be used to: </a:t>
            </a:r>
            <a:endParaRPr>
              <a:solidFill>
                <a:schemeClr val="dk1"/>
              </a:solidFill>
            </a:endParaRPr>
          </a:p>
          <a:p>
            <a:pPr marL="457200" lvl="1" indent="0" algn="l" rtl="0">
              <a:spcBef>
                <a:spcPts val="0"/>
              </a:spcBef>
              <a:spcAft>
                <a:spcPts val="0"/>
              </a:spcAft>
              <a:buClr>
                <a:schemeClr val="dk1"/>
              </a:buClr>
              <a:buSzPts val="1300"/>
              <a:buFont typeface="Arial"/>
              <a:buNone/>
            </a:pPr>
            <a:r>
              <a:rPr lang="en">
                <a:solidFill>
                  <a:schemeClr val="dk1"/>
                </a:solidFill>
              </a:rPr>
              <a:t>Purchase curriculum (for student learning)</a:t>
            </a:r>
            <a:endParaRPr>
              <a:solidFill>
                <a:schemeClr val="dk1"/>
              </a:solidFill>
            </a:endParaRPr>
          </a:p>
          <a:p>
            <a:pPr marL="457200" lvl="1" indent="0" algn="l" rtl="0">
              <a:spcBef>
                <a:spcPts val="0"/>
              </a:spcBef>
              <a:spcAft>
                <a:spcPts val="0"/>
              </a:spcAft>
              <a:buClr>
                <a:schemeClr val="dk1"/>
              </a:buClr>
              <a:buSzPts val="1300"/>
              <a:buFont typeface="Arial"/>
              <a:buNone/>
            </a:pPr>
            <a:r>
              <a:rPr lang="en">
                <a:solidFill>
                  <a:schemeClr val="dk1"/>
                </a:solidFill>
              </a:rPr>
              <a:t>Pay for principal training not focused on supporting instructional improvement</a:t>
            </a:r>
            <a:endParaRPr>
              <a:solidFill>
                <a:schemeClr val="dk1"/>
              </a:solidFill>
            </a:endParaRPr>
          </a:p>
          <a:p>
            <a:pPr marL="457200" lvl="1" indent="0" algn="l" rtl="0">
              <a:spcBef>
                <a:spcPts val="0"/>
              </a:spcBef>
              <a:spcAft>
                <a:spcPts val="0"/>
              </a:spcAft>
              <a:buClr>
                <a:schemeClr val="dk1"/>
              </a:buClr>
              <a:buSzPts val="1300"/>
              <a:buFont typeface="Arial"/>
              <a:buNone/>
            </a:pPr>
            <a:r>
              <a:rPr lang="en">
                <a:solidFill>
                  <a:schemeClr val="dk1"/>
                </a:solidFill>
              </a:rPr>
              <a:t>One-off trainings (1 day, workshop), trainings that do not align to school/LEA CAN</a:t>
            </a:r>
            <a:endParaRPr>
              <a:solidFill>
                <a:schemeClr val="dk1"/>
              </a:solidFill>
            </a:endParaRPr>
          </a:p>
          <a:p>
            <a:pPr marL="457200" lvl="1" indent="0" algn="l" rtl="0">
              <a:spcBef>
                <a:spcPts val="0"/>
              </a:spcBef>
              <a:spcAft>
                <a:spcPts val="0"/>
              </a:spcAft>
              <a:buClr>
                <a:schemeClr val="dk1"/>
              </a:buClr>
              <a:buSzPts val="1300"/>
              <a:buFont typeface="Arial"/>
              <a:buNone/>
            </a:pPr>
            <a:r>
              <a:rPr lang="en">
                <a:solidFill>
                  <a:schemeClr val="dk1"/>
                </a:solidFill>
              </a:rPr>
              <a:t>Purchase and/or implement student assessments</a:t>
            </a:r>
            <a:endParaRPr>
              <a:solidFill>
                <a:schemeClr val="dk1"/>
              </a:solidFill>
            </a:endParaRPr>
          </a:p>
          <a:p>
            <a:pPr marL="457200" lvl="1" indent="0" algn="l" rtl="0">
              <a:spcBef>
                <a:spcPts val="0"/>
              </a:spcBef>
              <a:spcAft>
                <a:spcPts val="0"/>
              </a:spcAft>
              <a:buClr>
                <a:schemeClr val="dk1"/>
              </a:buClr>
              <a:buSzPts val="1300"/>
              <a:buFont typeface="Arial"/>
              <a:buNone/>
            </a:pPr>
            <a:r>
              <a:rPr lang="en">
                <a:solidFill>
                  <a:schemeClr val="dk1"/>
                </a:solidFill>
              </a:rPr>
              <a:t>Pay for more paraprofessionals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5"/>
        <p:cNvGrpSpPr/>
        <p:nvPr/>
      </p:nvGrpSpPr>
      <p:grpSpPr>
        <a:xfrm>
          <a:off x="0" y="0"/>
          <a:ext cx="0" cy="0"/>
          <a:chOff x="0" y="0"/>
          <a:chExt cx="0" cy="0"/>
        </a:xfrm>
      </p:grpSpPr>
      <p:sp>
        <p:nvSpPr>
          <p:cNvPr id="2146" name="Google Shape;2146;g3012db500a4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7" name="Google Shape;2147;g3012db500a4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Rachel 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2"/>
        <p:cNvGrpSpPr/>
        <p:nvPr/>
      </p:nvGrpSpPr>
      <p:grpSpPr>
        <a:xfrm>
          <a:off x="0" y="0"/>
          <a:ext cx="0" cy="0"/>
          <a:chOff x="0" y="0"/>
          <a:chExt cx="0" cy="0"/>
        </a:xfrm>
      </p:grpSpPr>
      <p:sp>
        <p:nvSpPr>
          <p:cNvPr id="2153" name="Google Shape;2153;g30750a54b88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4" name="Google Shape;2154;g30750a54b88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9"/>
        <p:cNvGrpSpPr/>
        <p:nvPr/>
      </p:nvGrpSpPr>
      <p:grpSpPr>
        <a:xfrm>
          <a:off x="0" y="0"/>
          <a:ext cx="0" cy="0"/>
          <a:chOff x="0" y="0"/>
          <a:chExt cx="0" cy="0"/>
        </a:xfrm>
      </p:grpSpPr>
      <p:sp>
        <p:nvSpPr>
          <p:cNvPr id="2160" name="Google Shape;2160;g30a2139370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1" name="Google Shape;2161;g30a213937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4"/>
        <p:cNvGrpSpPr/>
        <p:nvPr/>
      </p:nvGrpSpPr>
      <p:grpSpPr>
        <a:xfrm>
          <a:off x="0" y="0"/>
          <a:ext cx="0" cy="0"/>
          <a:chOff x="0" y="0"/>
          <a:chExt cx="0" cy="0"/>
        </a:xfrm>
      </p:grpSpPr>
      <p:sp>
        <p:nvSpPr>
          <p:cNvPr id="2165" name="Google Shape;2165;g2fb47af3995_0_753: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lnSpc>
                <a:spcPct val="100000"/>
              </a:lnSpc>
              <a:spcBef>
                <a:spcPts val="0"/>
              </a:spcBef>
              <a:spcAft>
                <a:spcPts val="0"/>
              </a:spcAft>
              <a:buClr>
                <a:schemeClr val="dk1"/>
              </a:buClr>
              <a:buSzPts val="1000"/>
              <a:buNone/>
            </a:pPr>
            <a:r>
              <a:rPr lang="en" b="1"/>
              <a:t>Kim</a:t>
            </a:r>
            <a:endParaRPr b="1"/>
          </a:p>
        </p:txBody>
      </p:sp>
      <p:sp>
        <p:nvSpPr>
          <p:cNvPr id="2166" name="Google Shape;2166;g2fb47af3995_0_753: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g2fb47af3995_0_758: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1" name="Google Shape;2171;g2fb47af3995_0_758: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None/>
            </a:pPr>
            <a:r>
              <a:rPr lang="en" b="1">
                <a:solidFill>
                  <a:schemeClr val="dk1"/>
                </a:solidFill>
              </a:rPr>
              <a:t>Kim</a:t>
            </a:r>
            <a:endParaRPr b="1">
              <a:solidFill>
                <a:schemeClr val="dk1"/>
              </a:solidFill>
            </a:endParaRPr>
          </a:p>
          <a:p>
            <a:pPr marL="0" lvl="0" indent="0" algn="l" rtl="0">
              <a:spcBef>
                <a:spcPts val="0"/>
              </a:spcBef>
              <a:spcAft>
                <a:spcPts val="0"/>
              </a:spcAft>
              <a:buNone/>
            </a:pPr>
            <a:endParaRPr b="1">
              <a:solidFill>
                <a:schemeClr val="dk1"/>
              </a:solidFill>
            </a:endParaRPr>
          </a:p>
          <a:p>
            <a:pPr marL="0" lvl="0" indent="0" algn="l" rtl="0">
              <a:lnSpc>
                <a:spcPct val="100000"/>
              </a:lnSpc>
              <a:spcBef>
                <a:spcPts val="0"/>
              </a:spcBef>
              <a:spcAft>
                <a:spcPts val="0"/>
              </a:spcAft>
              <a:buNone/>
            </a:pPr>
            <a:r>
              <a:rPr lang="en"/>
              <a:t>CDE refers to English Learners as “ELs/MLs” Multilingual Learners. You will see the reference to MLs more frequently.</a:t>
            </a:r>
            <a:endParaRPr/>
          </a:p>
        </p:txBody>
      </p:sp>
      <p:sp>
        <p:nvSpPr>
          <p:cNvPr id="2172" name="Google Shape;2172;g2fb47af3995_0_758:notes"/>
          <p:cNvSpPr txBox="1">
            <a:spLocks noGrp="1"/>
          </p:cNvSpPr>
          <p:nvPr>
            <p:ph type="sldNum" idx="12"/>
          </p:nvPr>
        </p:nvSpPr>
        <p:spPr>
          <a:xfrm>
            <a:off x="3884613" y="8685213"/>
            <a:ext cx="2971800" cy="459000"/>
          </a:xfrm>
          <a:prstGeom prst="rect">
            <a:avLst/>
          </a:prstGeom>
          <a:noFill/>
          <a:ln>
            <a:noFill/>
          </a:ln>
        </p:spPr>
        <p:txBody>
          <a:bodyPr spcFirstLastPara="1" wrap="square" lIns="91075" tIns="45525" rIns="91075" bIns="45525" anchor="b" anchorCtr="0">
            <a:noAutofit/>
          </a:bodyPr>
          <a:lstStyle/>
          <a:p>
            <a:pPr marL="0" lvl="0" indent="0" algn="r" rtl="0">
              <a:lnSpc>
                <a:spcPct val="100000"/>
              </a:lnSpc>
              <a:spcBef>
                <a:spcPts val="0"/>
              </a:spcBef>
              <a:spcAft>
                <a:spcPts val="0"/>
              </a:spcAft>
              <a:buNone/>
            </a:pPr>
            <a:fld id="{00000000-1234-1234-1234-123412341234}" type="slidenum">
              <a:rPr lang="en" sz="1300"/>
              <a:t>45</a:t>
            </a:fld>
            <a:endParaRPr sz="13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6"/>
        <p:cNvGrpSpPr/>
        <p:nvPr/>
      </p:nvGrpSpPr>
      <p:grpSpPr>
        <a:xfrm>
          <a:off x="0" y="0"/>
          <a:ext cx="0" cy="0"/>
          <a:chOff x="0" y="0"/>
          <a:chExt cx="0" cy="0"/>
        </a:xfrm>
      </p:grpSpPr>
      <p:sp>
        <p:nvSpPr>
          <p:cNvPr id="2177" name="Google Shape;2177;g2fb47af3995_0_7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8" name="Google Shape;2178;g2fb47af3995_0_766: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Clr>
                <a:schemeClr val="dk1"/>
              </a:buClr>
              <a:buSzPts val="1300"/>
              <a:buFont typeface="Arial"/>
              <a:buNone/>
            </a:pPr>
            <a:r>
              <a:rPr lang="en" b="1">
                <a:solidFill>
                  <a:schemeClr val="dk1"/>
                </a:solidFill>
              </a:rPr>
              <a:t>Kim - Title III is </a:t>
            </a:r>
            <a:r>
              <a:rPr lang="en" sz="1300" b="1">
                <a:solidFill>
                  <a:schemeClr val="dk1"/>
                </a:solidFill>
              </a:rPr>
              <a:t>supplemental, above and beyond</a:t>
            </a:r>
            <a:r>
              <a:rPr lang="en" b="1">
                <a:solidFill>
                  <a:schemeClr val="dk1"/>
                </a:solidFill>
              </a:rPr>
              <a:t> ELPA and ELL Factor funds - core programming cannot be paid from Title III. </a:t>
            </a:r>
            <a:r>
              <a:rPr lang="en"/>
              <a:t>Title III is a supplemental grant under the ESEA that is designed to improve and enhance the education of ELs/MLs in becoming proficient in English, as well as meeting the Colorado Academic Standards.</a:t>
            </a:r>
            <a:endParaRPr/>
          </a:p>
          <a:p>
            <a:pPr marL="0" lvl="0" indent="0" algn="l" rtl="0">
              <a:lnSpc>
                <a:spcPct val="100000"/>
              </a:lnSpc>
              <a:spcBef>
                <a:spcPts val="0"/>
              </a:spcBef>
              <a:spcAft>
                <a:spcPts val="0"/>
              </a:spcAft>
              <a:buSzPts val="1300"/>
              <a:buNone/>
            </a:pPr>
            <a:endParaRPr/>
          </a:p>
          <a:p>
            <a:pPr marL="0" lvl="0" indent="0" algn="l" rtl="0">
              <a:lnSpc>
                <a:spcPct val="100000"/>
              </a:lnSpc>
              <a:spcBef>
                <a:spcPts val="0"/>
              </a:spcBef>
              <a:spcAft>
                <a:spcPts val="0"/>
              </a:spcAft>
              <a:buSzPts val="1300"/>
              <a:buNone/>
            </a:pPr>
            <a:endParaRPr/>
          </a:p>
          <a:p>
            <a:pPr marL="0" lvl="0" indent="0" algn="l" rtl="0">
              <a:lnSpc>
                <a:spcPct val="100000"/>
              </a:lnSpc>
              <a:spcBef>
                <a:spcPts val="0"/>
              </a:spcBef>
              <a:spcAft>
                <a:spcPts val="0"/>
              </a:spcAft>
              <a:buSzPts val="1300"/>
              <a:buNone/>
            </a:pPr>
            <a:endParaRPr/>
          </a:p>
          <a:p>
            <a:pPr marL="0" lvl="0" indent="0" algn="l" rtl="0">
              <a:lnSpc>
                <a:spcPct val="100000"/>
              </a:lnSpc>
              <a:spcBef>
                <a:spcPts val="0"/>
              </a:spcBef>
              <a:spcAft>
                <a:spcPts val="0"/>
              </a:spcAft>
              <a:buSzPts val="1300"/>
              <a:buNone/>
            </a:pPr>
            <a:endParaRPr/>
          </a:p>
        </p:txBody>
      </p:sp>
      <p:sp>
        <p:nvSpPr>
          <p:cNvPr id="2179" name="Google Shape;2179;g2fb47af3995_0_766:notes"/>
          <p:cNvSpPr txBox="1">
            <a:spLocks noGrp="1"/>
          </p:cNvSpPr>
          <p:nvPr>
            <p:ph type="sldNum" idx="12"/>
          </p:nvPr>
        </p:nvSpPr>
        <p:spPr>
          <a:xfrm>
            <a:off x="3884613" y="8685213"/>
            <a:ext cx="2971800" cy="459000"/>
          </a:xfrm>
          <a:prstGeom prst="rect">
            <a:avLst/>
          </a:prstGeom>
          <a:noFill/>
          <a:ln>
            <a:noFill/>
          </a:ln>
        </p:spPr>
        <p:txBody>
          <a:bodyPr spcFirstLastPara="1" wrap="square" lIns="91075" tIns="45525" rIns="91075" bIns="45525" anchor="b" anchorCtr="0">
            <a:noAutofit/>
          </a:bodyPr>
          <a:lstStyle/>
          <a:p>
            <a:pPr marL="0" lvl="0" indent="0" algn="r" rtl="0">
              <a:lnSpc>
                <a:spcPct val="100000"/>
              </a:lnSpc>
              <a:spcBef>
                <a:spcPts val="0"/>
              </a:spcBef>
              <a:spcAft>
                <a:spcPts val="0"/>
              </a:spcAft>
              <a:buNone/>
            </a:pPr>
            <a:fld id="{00000000-1234-1234-1234-123412341234}" type="slidenum">
              <a:rPr lang="en" sz="1300"/>
              <a:t>46</a:t>
            </a:fld>
            <a:endParaRPr sz="13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6"/>
        <p:cNvGrpSpPr/>
        <p:nvPr/>
      </p:nvGrpSpPr>
      <p:grpSpPr>
        <a:xfrm>
          <a:off x="0" y="0"/>
          <a:ext cx="0" cy="0"/>
          <a:chOff x="0" y="0"/>
          <a:chExt cx="0" cy="0"/>
        </a:xfrm>
      </p:grpSpPr>
      <p:sp>
        <p:nvSpPr>
          <p:cNvPr id="2187" name="Google Shape;2187;g2fb47af3995_0_776: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8" name="Google Shape;2188;g2fb47af3995_0_776: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Clr>
                <a:schemeClr val="dk1"/>
              </a:buClr>
              <a:buSzPts val="1300"/>
              <a:buNone/>
            </a:pPr>
            <a:r>
              <a:rPr lang="en" b="1">
                <a:solidFill>
                  <a:schemeClr val="dk1"/>
                </a:solidFill>
              </a:rPr>
              <a:t>Kim - </a:t>
            </a:r>
            <a:r>
              <a:rPr lang="en"/>
              <a:t>As a grant recipient, there are strings attached to federal money.  This is where the narrative questions come into play as we are required to collect this data per statute. LEAs are required to provide activities that are effective, that enhance and supplement programs. We ask for this information in the narrative questions and follow-up with monitoring support.</a:t>
            </a:r>
            <a:endParaRPr/>
          </a:p>
        </p:txBody>
      </p:sp>
      <p:sp>
        <p:nvSpPr>
          <p:cNvPr id="2189" name="Google Shape;2189;g2fb47af3995_0_776:notes"/>
          <p:cNvSpPr txBox="1">
            <a:spLocks noGrp="1"/>
          </p:cNvSpPr>
          <p:nvPr>
            <p:ph type="sldNum" idx="12"/>
          </p:nvPr>
        </p:nvSpPr>
        <p:spPr>
          <a:xfrm>
            <a:off x="3884613" y="8685213"/>
            <a:ext cx="2971800" cy="459000"/>
          </a:xfrm>
          <a:prstGeom prst="rect">
            <a:avLst/>
          </a:prstGeom>
          <a:noFill/>
          <a:ln>
            <a:noFill/>
          </a:ln>
        </p:spPr>
        <p:txBody>
          <a:bodyPr spcFirstLastPara="1" wrap="square" lIns="91075" tIns="45525" rIns="91075" bIns="45525" anchor="b" anchorCtr="0">
            <a:noAutofit/>
          </a:bodyPr>
          <a:lstStyle/>
          <a:p>
            <a:pPr marL="0" lvl="0" indent="0" algn="r" rtl="0">
              <a:lnSpc>
                <a:spcPct val="100000"/>
              </a:lnSpc>
              <a:spcBef>
                <a:spcPts val="0"/>
              </a:spcBef>
              <a:spcAft>
                <a:spcPts val="0"/>
              </a:spcAft>
              <a:buNone/>
            </a:pPr>
            <a:fld id="{00000000-1234-1234-1234-123412341234}" type="slidenum">
              <a:rPr lang="en" sz="1300"/>
              <a:t>47</a:t>
            </a:fld>
            <a:endParaRPr sz="13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3"/>
        <p:cNvGrpSpPr/>
        <p:nvPr/>
      </p:nvGrpSpPr>
      <p:grpSpPr>
        <a:xfrm>
          <a:off x="0" y="0"/>
          <a:ext cx="0" cy="0"/>
          <a:chOff x="0" y="0"/>
          <a:chExt cx="0" cy="0"/>
        </a:xfrm>
      </p:grpSpPr>
      <p:sp>
        <p:nvSpPr>
          <p:cNvPr id="2194" name="Google Shape;2194;g2fb47af3995_0_7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5" name="Google Shape;2195;g2fb47af3995_0_784: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Clr>
                <a:schemeClr val="dk1"/>
              </a:buClr>
              <a:buSzPts val="1300"/>
              <a:buNone/>
            </a:pPr>
            <a:r>
              <a:rPr lang="en" b="1">
                <a:solidFill>
                  <a:schemeClr val="dk1"/>
                </a:solidFill>
              </a:rPr>
              <a:t>Kim - </a:t>
            </a:r>
            <a:r>
              <a:rPr lang="en"/>
              <a:t>Title III, Part A Funds </a:t>
            </a:r>
            <a:r>
              <a:rPr lang="en" b="1" i="1"/>
              <a:t>may</a:t>
            </a:r>
            <a:r>
              <a:rPr lang="en"/>
              <a:t> be used to support ELD programming by: upgrading curricula, materials, software/technology, assessment procedures, tutoring, dual/concurrent enrollment, support EL/ML students with disabilities, and help support community participation programs, family literacy, and parent outreach. Title III funds CANNOT be used for the WIDA Screener or ACCESS 2.0, which are used to evaluate English proficiency, core English Language Development programming or resources, READ Act assessments, or anything related to OCR (Office of Civil Rights) requirements. </a:t>
            </a:r>
            <a:endParaRPr/>
          </a:p>
          <a:p>
            <a:pPr marL="0" lvl="0" indent="0" algn="l" rtl="0">
              <a:lnSpc>
                <a:spcPct val="100000"/>
              </a:lnSpc>
              <a:spcBef>
                <a:spcPts val="0"/>
              </a:spcBef>
              <a:spcAft>
                <a:spcPts val="0"/>
              </a:spcAft>
              <a:buSzPts val="1300"/>
              <a:buNone/>
            </a:pPr>
            <a:endParaRPr/>
          </a:p>
        </p:txBody>
      </p:sp>
      <p:sp>
        <p:nvSpPr>
          <p:cNvPr id="2196" name="Google Shape;2196;g2fb47af3995_0_784:notes"/>
          <p:cNvSpPr txBox="1">
            <a:spLocks noGrp="1"/>
          </p:cNvSpPr>
          <p:nvPr>
            <p:ph type="sldNum" idx="12"/>
          </p:nvPr>
        </p:nvSpPr>
        <p:spPr>
          <a:xfrm>
            <a:off x="3884613" y="8685213"/>
            <a:ext cx="2971800" cy="459000"/>
          </a:xfrm>
          <a:prstGeom prst="rect">
            <a:avLst/>
          </a:prstGeom>
          <a:noFill/>
          <a:ln>
            <a:noFill/>
          </a:ln>
        </p:spPr>
        <p:txBody>
          <a:bodyPr spcFirstLastPara="1" wrap="square" lIns="91075" tIns="45525" rIns="91075" bIns="45525" anchor="b" anchorCtr="0">
            <a:noAutofit/>
          </a:bodyPr>
          <a:lstStyle/>
          <a:p>
            <a:pPr marL="0" lvl="0" indent="0" algn="r" rtl="0">
              <a:lnSpc>
                <a:spcPct val="100000"/>
              </a:lnSpc>
              <a:spcBef>
                <a:spcPts val="0"/>
              </a:spcBef>
              <a:spcAft>
                <a:spcPts val="0"/>
              </a:spcAft>
              <a:buNone/>
            </a:pPr>
            <a:fld id="{00000000-1234-1234-1234-123412341234}" type="slidenum">
              <a:rPr lang="en" sz="1300"/>
              <a:t>48</a:t>
            </a:fld>
            <a:endParaRPr sz="13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1"/>
        <p:cNvGrpSpPr/>
        <p:nvPr/>
      </p:nvGrpSpPr>
      <p:grpSpPr>
        <a:xfrm>
          <a:off x="0" y="0"/>
          <a:ext cx="0" cy="0"/>
          <a:chOff x="0" y="0"/>
          <a:chExt cx="0" cy="0"/>
        </a:xfrm>
      </p:grpSpPr>
      <p:sp>
        <p:nvSpPr>
          <p:cNvPr id="2202" name="Google Shape;2202;g2fb47af3995_0_812: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Clr>
                <a:schemeClr val="dk1"/>
              </a:buClr>
              <a:buSzPts val="1300"/>
              <a:buFont typeface="Arial"/>
              <a:buNone/>
            </a:pPr>
            <a:r>
              <a:rPr lang="en" b="1">
                <a:solidFill>
                  <a:schemeClr val="dk1"/>
                </a:solidFill>
              </a:rPr>
              <a:t>Kim - here are some links to resources specific to serving ELs/MLs with Title funds.</a:t>
            </a:r>
            <a:endParaRPr/>
          </a:p>
        </p:txBody>
      </p:sp>
      <p:sp>
        <p:nvSpPr>
          <p:cNvPr id="2203" name="Google Shape;2203;g2fb47af3995_0_8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g2fa072476f7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3" name="Google Shape;1863;g2fa072476f7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7"/>
        <p:cNvGrpSpPr/>
        <p:nvPr/>
      </p:nvGrpSpPr>
      <p:grpSpPr>
        <a:xfrm>
          <a:off x="0" y="0"/>
          <a:ext cx="0" cy="0"/>
          <a:chOff x="0" y="0"/>
          <a:chExt cx="0" cy="0"/>
        </a:xfrm>
      </p:grpSpPr>
      <p:sp>
        <p:nvSpPr>
          <p:cNvPr id="2208" name="Google Shape;2208;g2fb47af3995_0_792: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9" name="Google Shape;2209;g2fb47af3995_0_792: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lnSpc>
                <a:spcPct val="100000"/>
              </a:lnSpc>
              <a:spcBef>
                <a:spcPts val="0"/>
              </a:spcBef>
              <a:spcAft>
                <a:spcPts val="0"/>
              </a:spcAft>
              <a:buSzPts val="1300"/>
              <a:buNone/>
            </a:pPr>
            <a:r>
              <a:rPr lang="en" b="1"/>
              <a:t>Kim - </a:t>
            </a:r>
            <a:r>
              <a:rPr lang="en" sz="1050">
                <a:solidFill>
                  <a:srgbClr val="333333"/>
                </a:solidFill>
                <a:highlight>
                  <a:srgbClr val="FFFFFF"/>
                </a:highlight>
              </a:rPr>
              <a:t>CDE reserves 5% of its Title III allocation for the Title III Immigrant Set-Aside (ISA) grant.</a:t>
            </a:r>
            <a:endParaRPr b="1"/>
          </a:p>
        </p:txBody>
      </p:sp>
      <p:sp>
        <p:nvSpPr>
          <p:cNvPr id="2210" name="Google Shape;2210;g2fb47af3995_0_792:notes"/>
          <p:cNvSpPr txBox="1">
            <a:spLocks noGrp="1"/>
          </p:cNvSpPr>
          <p:nvPr>
            <p:ph type="sldNum" idx="12"/>
          </p:nvPr>
        </p:nvSpPr>
        <p:spPr>
          <a:xfrm>
            <a:off x="3884613" y="8685213"/>
            <a:ext cx="2971800" cy="458700"/>
          </a:xfrm>
          <a:prstGeom prst="rect">
            <a:avLst/>
          </a:prstGeom>
          <a:noFill/>
          <a:ln>
            <a:noFill/>
          </a:ln>
        </p:spPr>
        <p:txBody>
          <a:bodyPr spcFirstLastPara="1" wrap="square" lIns="91075" tIns="45525" rIns="91075" bIns="45525" anchor="b" anchorCtr="0">
            <a:noAutofit/>
          </a:bodyPr>
          <a:lstStyle/>
          <a:p>
            <a:pPr marL="0" lvl="0" indent="0" algn="r" rtl="0">
              <a:lnSpc>
                <a:spcPct val="100000"/>
              </a:lnSpc>
              <a:spcBef>
                <a:spcPts val="0"/>
              </a:spcBef>
              <a:spcAft>
                <a:spcPts val="0"/>
              </a:spcAft>
              <a:buNone/>
            </a:pPr>
            <a:fld id="{00000000-1234-1234-1234-123412341234}" type="slidenum">
              <a:rPr lang="en" sz="1300"/>
              <a:t>50</a:t>
            </a:fld>
            <a:endParaRPr sz="13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g2fb47af3995_0_7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5" name="Google Shape;2215;g2fb47af3995_0_798: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Clr>
                <a:schemeClr val="dk1"/>
              </a:buClr>
              <a:buSzPts val="1300"/>
              <a:buFont typeface="Arial"/>
              <a:buNone/>
            </a:pPr>
            <a:r>
              <a:rPr lang="en" b="1">
                <a:solidFill>
                  <a:schemeClr val="dk1"/>
                </a:solidFill>
              </a:rPr>
              <a:t>Kim - </a:t>
            </a:r>
            <a:endParaRPr/>
          </a:p>
        </p:txBody>
      </p:sp>
      <p:sp>
        <p:nvSpPr>
          <p:cNvPr id="2216" name="Google Shape;2216;g2fb47af3995_0_798:notes"/>
          <p:cNvSpPr txBox="1">
            <a:spLocks noGrp="1"/>
          </p:cNvSpPr>
          <p:nvPr>
            <p:ph type="sldNum" idx="12"/>
          </p:nvPr>
        </p:nvSpPr>
        <p:spPr>
          <a:xfrm>
            <a:off x="3884613" y="8685213"/>
            <a:ext cx="2971800" cy="458700"/>
          </a:xfrm>
          <a:prstGeom prst="rect">
            <a:avLst/>
          </a:prstGeom>
          <a:noFill/>
          <a:ln>
            <a:noFill/>
          </a:ln>
        </p:spPr>
        <p:txBody>
          <a:bodyPr spcFirstLastPara="1" wrap="square" lIns="91075" tIns="45525" rIns="91075" bIns="45525" anchor="b" anchorCtr="0">
            <a:noAutofit/>
          </a:bodyPr>
          <a:lstStyle/>
          <a:p>
            <a:pPr marL="0" lvl="0" indent="0" algn="r" rtl="0">
              <a:lnSpc>
                <a:spcPct val="100000"/>
              </a:lnSpc>
              <a:spcBef>
                <a:spcPts val="0"/>
              </a:spcBef>
              <a:spcAft>
                <a:spcPts val="0"/>
              </a:spcAft>
              <a:buNone/>
            </a:pPr>
            <a:fld id="{00000000-1234-1234-1234-123412341234}" type="slidenum">
              <a:rPr lang="en" sz="1300"/>
              <a:t>51</a:t>
            </a:fld>
            <a:endParaRPr sz="13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0"/>
        <p:cNvGrpSpPr/>
        <p:nvPr/>
      </p:nvGrpSpPr>
      <p:grpSpPr>
        <a:xfrm>
          <a:off x="0" y="0"/>
          <a:ext cx="0" cy="0"/>
          <a:chOff x="0" y="0"/>
          <a:chExt cx="0" cy="0"/>
        </a:xfrm>
      </p:grpSpPr>
      <p:sp>
        <p:nvSpPr>
          <p:cNvPr id="2221" name="Google Shape;2221;g3022052ea7a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2" name="Google Shape;2222;g3022052ea7a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Kim</a:t>
            </a:r>
            <a:endParaRPr/>
          </a:p>
          <a:p>
            <a:pPr marL="0" lvl="0" indent="0" algn="l" rtl="0">
              <a:spcBef>
                <a:spcPts val="0"/>
              </a:spcBef>
              <a:spcAft>
                <a:spcPts val="0"/>
              </a:spcAft>
              <a:buNone/>
            </a:pPr>
            <a:r>
              <a:rPr lang="en" u="sng">
                <a:solidFill>
                  <a:schemeClr val="hlink"/>
                </a:solidFill>
                <a:hlinkClick r:id="rId3"/>
              </a:rPr>
              <a:t>https://ncela.ed.gov/educator-support/toolkits/newcomer-toolkit</a:t>
            </a:r>
            <a:r>
              <a:rPr lang="en"/>
              <a:t>  The Federal definition of immigrant is on the left, the Newcomer Tookit resource utilizes “newcomer” in the same capacity. In some districts, these terms are synonymous, please check for your district’s definitions and in what capacity the term “newcomer” is used. Also, please keep in mind that the term “immigrant” as used in Title III is NOT related to an individual’s legal status.</a:t>
            </a:r>
            <a:endParaRPr/>
          </a:p>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8"/>
        <p:cNvGrpSpPr/>
        <p:nvPr/>
      </p:nvGrpSpPr>
      <p:grpSpPr>
        <a:xfrm>
          <a:off x="0" y="0"/>
          <a:ext cx="0" cy="0"/>
          <a:chOff x="0" y="0"/>
          <a:chExt cx="0" cy="0"/>
        </a:xfrm>
      </p:grpSpPr>
      <p:sp>
        <p:nvSpPr>
          <p:cNvPr id="2229" name="Google Shape;2229;g2fb47af3995_0_8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0" name="Google Shape;2230;g2fb47af3995_0_805: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Clr>
                <a:schemeClr val="dk1"/>
              </a:buClr>
              <a:buSzPts val="1300"/>
              <a:buFont typeface="Arial"/>
              <a:buNone/>
            </a:pPr>
            <a:r>
              <a:rPr lang="en" b="1">
                <a:solidFill>
                  <a:schemeClr val="dk1"/>
                </a:solidFill>
              </a:rPr>
              <a:t>Kim - here are some allowable activities with Immigrant Set-Aside funds. We’ve seen many of these activities in the Consolidated Application - such as, tutoring before and after school, family literacy activities, and parent university to help them acclimate to life in the U.S.  Please remember that only children and their families formally identified as immigrant students and families can participate.</a:t>
            </a:r>
            <a:endParaRPr/>
          </a:p>
        </p:txBody>
      </p:sp>
      <p:sp>
        <p:nvSpPr>
          <p:cNvPr id="2231" name="Google Shape;2231;g2fb47af3995_0_805:notes"/>
          <p:cNvSpPr txBox="1">
            <a:spLocks noGrp="1"/>
          </p:cNvSpPr>
          <p:nvPr>
            <p:ph type="sldNum" idx="12"/>
          </p:nvPr>
        </p:nvSpPr>
        <p:spPr>
          <a:xfrm>
            <a:off x="3884613" y="8685213"/>
            <a:ext cx="2971800" cy="458700"/>
          </a:xfrm>
          <a:prstGeom prst="rect">
            <a:avLst/>
          </a:prstGeom>
          <a:noFill/>
          <a:ln>
            <a:noFill/>
          </a:ln>
        </p:spPr>
        <p:txBody>
          <a:bodyPr spcFirstLastPara="1" wrap="square" lIns="91075" tIns="45525" rIns="91075" bIns="45525" anchor="b" anchorCtr="0">
            <a:noAutofit/>
          </a:bodyPr>
          <a:lstStyle/>
          <a:p>
            <a:pPr marL="0" lvl="0" indent="0" algn="r" rtl="0">
              <a:lnSpc>
                <a:spcPct val="100000"/>
              </a:lnSpc>
              <a:spcBef>
                <a:spcPts val="0"/>
              </a:spcBef>
              <a:spcAft>
                <a:spcPts val="0"/>
              </a:spcAft>
              <a:buNone/>
            </a:pPr>
            <a:fld id="{00000000-1234-1234-1234-123412341234}" type="slidenum">
              <a:rPr lang="en" sz="1300"/>
              <a:t>53</a:t>
            </a:fld>
            <a:endParaRPr sz="13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5"/>
        <p:cNvGrpSpPr/>
        <p:nvPr/>
      </p:nvGrpSpPr>
      <p:grpSpPr>
        <a:xfrm>
          <a:off x="0" y="0"/>
          <a:ext cx="0" cy="0"/>
          <a:chOff x="0" y="0"/>
          <a:chExt cx="0" cy="0"/>
        </a:xfrm>
      </p:grpSpPr>
      <p:sp>
        <p:nvSpPr>
          <p:cNvPr id="2236" name="Google Shape;2236;g3022052ea7a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7" name="Google Shape;2237;g3022052ea7a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Kim - here are some valuable resources in using Title III, Immigrant Set-Aside funds, and how to welcome immigrant students and their families to your school and district. And now I’ll turn it over to my colleague, Evita Byrd to discuss Title IV, Part A.</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g2fb47af3995_0_825: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4" name="Google Shape;2244;g2fb47af3995_0_825: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lnSpc>
                <a:spcPct val="100000"/>
              </a:lnSpc>
              <a:spcBef>
                <a:spcPts val="0"/>
              </a:spcBef>
              <a:spcAft>
                <a:spcPts val="0"/>
              </a:spcAft>
              <a:buSzPts val="1300"/>
              <a:buNone/>
            </a:pPr>
            <a:r>
              <a:rPr lang="en" b="1"/>
              <a:t>Nathan and Evita Update and condense TIV slides. </a:t>
            </a:r>
            <a:r>
              <a:rPr lang="en" b="1">
                <a:highlight>
                  <a:schemeClr val="accent4"/>
                </a:highlight>
              </a:rPr>
              <a:t>15 min to present Title IV</a:t>
            </a:r>
            <a:endParaRPr b="1">
              <a:highlight>
                <a:schemeClr val="accent4"/>
              </a:highlight>
            </a:endParaRPr>
          </a:p>
        </p:txBody>
      </p:sp>
      <p:sp>
        <p:nvSpPr>
          <p:cNvPr id="2245" name="Google Shape;2245;g2fb47af3995_0_825:notes"/>
          <p:cNvSpPr txBox="1">
            <a:spLocks noGrp="1"/>
          </p:cNvSpPr>
          <p:nvPr>
            <p:ph type="sldNum" idx="12"/>
          </p:nvPr>
        </p:nvSpPr>
        <p:spPr>
          <a:xfrm>
            <a:off x="3884613" y="8685213"/>
            <a:ext cx="2971800" cy="459000"/>
          </a:xfrm>
          <a:prstGeom prst="rect">
            <a:avLst/>
          </a:prstGeom>
          <a:noFill/>
          <a:ln>
            <a:noFill/>
          </a:ln>
        </p:spPr>
        <p:txBody>
          <a:bodyPr spcFirstLastPara="1" wrap="square" lIns="91075" tIns="45525" rIns="91075" bIns="45525" anchor="b" anchorCtr="0">
            <a:noAutofit/>
          </a:bodyPr>
          <a:lstStyle/>
          <a:p>
            <a:pPr marL="0" lvl="0" indent="0" algn="r" rtl="0">
              <a:lnSpc>
                <a:spcPct val="100000"/>
              </a:lnSpc>
              <a:spcBef>
                <a:spcPts val="0"/>
              </a:spcBef>
              <a:spcAft>
                <a:spcPts val="0"/>
              </a:spcAft>
              <a:buNone/>
            </a:pPr>
            <a:fld id="{00000000-1234-1234-1234-123412341234}" type="slidenum">
              <a:rPr lang="en" sz="1300"/>
              <a:t>55</a:t>
            </a:fld>
            <a:endParaRPr sz="13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2fb47af3995_0_831: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Clr>
                <a:schemeClr val="dk1"/>
              </a:buClr>
              <a:buSzPts val="1300"/>
              <a:buNone/>
            </a:pPr>
            <a:r>
              <a:rPr lang="en" b="1">
                <a:solidFill>
                  <a:schemeClr val="dk1"/>
                </a:solidFill>
              </a:rPr>
              <a:t>Evita </a:t>
            </a:r>
            <a:endParaRPr b="1">
              <a:solidFill>
                <a:schemeClr val="dk1"/>
              </a:solidFill>
            </a:endParaRPr>
          </a:p>
          <a:p>
            <a:pPr marL="0" lvl="0" indent="0" algn="l" rtl="0">
              <a:lnSpc>
                <a:spcPct val="115000"/>
              </a:lnSpc>
              <a:spcBef>
                <a:spcPts val="0"/>
              </a:spcBef>
              <a:spcAft>
                <a:spcPts val="0"/>
              </a:spcAft>
              <a:buClr>
                <a:schemeClr val="dk1"/>
              </a:buClr>
              <a:buSzPts val="1700"/>
              <a:buFont typeface="Arial"/>
              <a:buNone/>
            </a:pPr>
            <a:r>
              <a:rPr lang="en" sz="1600">
                <a:solidFill>
                  <a:schemeClr val="dk1"/>
                </a:solidFill>
                <a:latin typeface="Roboto"/>
                <a:ea typeface="Roboto"/>
                <a:cs typeface="Roboto"/>
                <a:sym typeface="Roboto"/>
              </a:rPr>
              <a:t>As with other Title programs, activities must be planned in consultation with parents, teachers, principals and other relevant stakeholders.</a:t>
            </a:r>
            <a:endParaRPr sz="1600">
              <a:solidFill>
                <a:schemeClr val="dk1"/>
              </a:solidFill>
              <a:latin typeface="Roboto"/>
              <a:ea typeface="Roboto"/>
              <a:cs typeface="Roboto"/>
              <a:sym typeface="Roboto"/>
            </a:endParaRPr>
          </a:p>
          <a:p>
            <a:pPr marL="0" lvl="0" indent="0" algn="l" rtl="0">
              <a:spcBef>
                <a:spcPts val="0"/>
              </a:spcBef>
              <a:spcAft>
                <a:spcPts val="0"/>
              </a:spcAft>
              <a:buClr>
                <a:schemeClr val="dk1"/>
              </a:buClr>
              <a:buSzPts val="1400"/>
              <a:buFont typeface="Arial"/>
              <a:buNone/>
            </a:pPr>
            <a:endParaRPr sz="1600">
              <a:solidFill>
                <a:schemeClr val="dk1"/>
              </a:solidFill>
              <a:latin typeface="Roboto"/>
              <a:ea typeface="Roboto"/>
              <a:cs typeface="Roboto"/>
              <a:sym typeface="Roboto"/>
            </a:endParaRPr>
          </a:p>
          <a:p>
            <a:pPr marL="0" lvl="0" indent="0" algn="l" rtl="0">
              <a:spcBef>
                <a:spcPts val="0"/>
              </a:spcBef>
              <a:spcAft>
                <a:spcPts val="0"/>
              </a:spcAft>
              <a:buClr>
                <a:schemeClr val="dk1"/>
              </a:buClr>
              <a:buSzPts val="1400"/>
              <a:buFont typeface="Arial"/>
              <a:buNone/>
            </a:pPr>
            <a:r>
              <a:rPr lang="en" sz="1450">
                <a:solidFill>
                  <a:schemeClr val="dk1"/>
                </a:solidFill>
                <a:latin typeface="Roboto"/>
                <a:ea typeface="Roboto"/>
                <a:cs typeface="Roboto"/>
                <a:sym typeface="Roboto"/>
              </a:rPr>
              <a:t>LEAs that receive a Title IV, Part A allocation must provide equitable services to children in eligible non-public schools. </a:t>
            </a:r>
            <a:endParaRPr sz="1600">
              <a:solidFill>
                <a:schemeClr val="dk1"/>
              </a:solidFill>
              <a:latin typeface="Roboto"/>
              <a:ea typeface="Roboto"/>
              <a:cs typeface="Roboto"/>
              <a:sym typeface="Roboto"/>
            </a:endParaRPr>
          </a:p>
        </p:txBody>
      </p:sp>
      <p:sp>
        <p:nvSpPr>
          <p:cNvPr id="2250" name="Google Shape;2250;g2fb47af3995_0_8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4"/>
        <p:cNvGrpSpPr/>
        <p:nvPr/>
      </p:nvGrpSpPr>
      <p:grpSpPr>
        <a:xfrm>
          <a:off x="0" y="0"/>
          <a:ext cx="0" cy="0"/>
          <a:chOff x="0" y="0"/>
          <a:chExt cx="0" cy="0"/>
        </a:xfrm>
      </p:grpSpPr>
      <p:sp>
        <p:nvSpPr>
          <p:cNvPr id="2255" name="Google Shape;2255;g3043e70554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6" name="Google Shape;2256;g3043e7055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Evita</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7"/>
        <p:cNvGrpSpPr/>
        <p:nvPr/>
      </p:nvGrpSpPr>
      <p:grpSpPr>
        <a:xfrm>
          <a:off x="0" y="0"/>
          <a:ext cx="0" cy="0"/>
          <a:chOff x="0" y="0"/>
          <a:chExt cx="0" cy="0"/>
        </a:xfrm>
      </p:grpSpPr>
      <p:sp>
        <p:nvSpPr>
          <p:cNvPr id="2268" name="Google Shape;2268;g2fb47af3995_0_881: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None/>
            </a:pPr>
            <a:r>
              <a:rPr lang="en" b="1">
                <a:solidFill>
                  <a:schemeClr val="dk1"/>
                </a:solidFill>
              </a:rPr>
              <a:t>Evita </a:t>
            </a:r>
            <a:endParaRPr sz="1500"/>
          </a:p>
          <a:p>
            <a:pPr marL="228600" lvl="0" indent="-165100" algn="l" rtl="0">
              <a:lnSpc>
                <a:spcPct val="90000"/>
              </a:lnSpc>
              <a:spcBef>
                <a:spcPts val="0"/>
              </a:spcBef>
              <a:spcAft>
                <a:spcPts val="0"/>
              </a:spcAft>
              <a:buClr>
                <a:schemeClr val="dk1"/>
              </a:buClr>
              <a:buSzPts val="1400"/>
              <a:buChar char="•"/>
            </a:pPr>
            <a:r>
              <a:rPr lang="en" sz="1500"/>
              <a:t>Under $30,000</a:t>
            </a:r>
            <a:endParaRPr sz="1500"/>
          </a:p>
          <a:p>
            <a:pPr marL="685800" lvl="1" indent="-165100" algn="l" rtl="0">
              <a:lnSpc>
                <a:spcPct val="90000"/>
              </a:lnSpc>
              <a:spcBef>
                <a:spcPts val="500"/>
              </a:spcBef>
              <a:spcAft>
                <a:spcPts val="0"/>
              </a:spcAft>
              <a:buClr>
                <a:schemeClr val="dk1"/>
              </a:buClr>
              <a:buSzPts val="1000"/>
              <a:buChar char="•"/>
            </a:pPr>
            <a:r>
              <a:rPr lang="en"/>
              <a:t>Must use no less than 20% of funds to support one or more activities under</a:t>
            </a:r>
            <a:endParaRPr/>
          </a:p>
          <a:p>
            <a:pPr marL="1143000" lvl="2" indent="-177800" algn="l" rtl="0">
              <a:lnSpc>
                <a:spcPct val="90000"/>
              </a:lnSpc>
              <a:spcBef>
                <a:spcPts val="500"/>
              </a:spcBef>
              <a:spcAft>
                <a:spcPts val="0"/>
              </a:spcAft>
              <a:buClr>
                <a:schemeClr val="dk1"/>
              </a:buClr>
              <a:buSzPts val="800"/>
              <a:buChar char="•"/>
            </a:pPr>
            <a:r>
              <a:rPr lang="en" sz="900"/>
              <a:t>Well-Rounded Educational Opportunities</a:t>
            </a:r>
            <a:endParaRPr sz="900"/>
          </a:p>
          <a:p>
            <a:pPr marL="1143000" lvl="2" indent="-177800" algn="l" rtl="0">
              <a:lnSpc>
                <a:spcPct val="90000"/>
              </a:lnSpc>
              <a:spcBef>
                <a:spcPts val="500"/>
              </a:spcBef>
              <a:spcAft>
                <a:spcPts val="0"/>
              </a:spcAft>
              <a:buClr>
                <a:schemeClr val="dk1"/>
              </a:buClr>
              <a:buSzPts val="800"/>
              <a:buChar char="•"/>
            </a:pPr>
            <a:r>
              <a:rPr lang="en" sz="900"/>
              <a:t>Safe and Healthy Students</a:t>
            </a:r>
            <a:endParaRPr sz="900"/>
          </a:p>
          <a:p>
            <a:pPr marL="1143000" lvl="2" indent="-177800" algn="l" rtl="0">
              <a:lnSpc>
                <a:spcPct val="90000"/>
              </a:lnSpc>
              <a:spcBef>
                <a:spcPts val="500"/>
              </a:spcBef>
              <a:spcAft>
                <a:spcPts val="0"/>
              </a:spcAft>
              <a:buClr>
                <a:schemeClr val="dk1"/>
              </a:buClr>
              <a:buSzPts val="800"/>
              <a:buChar char="•"/>
            </a:pPr>
            <a:r>
              <a:rPr lang="en" sz="900"/>
              <a:t>Effective Use of Technology</a:t>
            </a:r>
            <a:endParaRPr sz="900"/>
          </a:p>
          <a:p>
            <a:pPr marL="1143000" lvl="2" indent="-114300" algn="l" rtl="0">
              <a:lnSpc>
                <a:spcPct val="90000"/>
              </a:lnSpc>
              <a:spcBef>
                <a:spcPts val="500"/>
              </a:spcBef>
              <a:spcAft>
                <a:spcPts val="0"/>
              </a:spcAft>
              <a:buClr>
                <a:schemeClr val="dk1"/>
              </a:buClr>
              <a:buSzPts val="1700"/>
              <a:buNone/>
            </a:pPr>
            <a:endParaRPr sz="900"/>
          </a:p>
          <a:p>
            <a:pPr marL="228600" lvl="0" indent="-165100" algn="l" rtl="0">
              <a:lnSpc>
                <a:spcPct val="90000"/>
              </a:lnSpc>
              <a:spcBef>
                <a:spcPts val="0"/>
              </a:spcBef>
              <a:spcAft>
                <a:spcPts val="0"/>
              </a:spcAft>
              <a:buClr>
                <a:schemeClr val="dk1"/>
              </a:buClr>
              <a:buSzPts val="1400"/>
              <a:buChar char="•"/>
            </a:pPr>
            <a:r>
              <a:rPr lang="en" sz="1500"/>
              <a:t>$30,000 or more</a:t>
            </a:r>
            <a:endParaRPr sz="1500"/>
          </a:p>
          <a:p>
            <a:pPr marL="685800" lvl="1" indent="-165100" algn="l" rtl="0">
              <a:lnSpc>
                <a:spcPct val="90000"/>
              </a:lnSpc>
              <a:spcBef>
                <a:spcPts val="500"/>
              </a:spcBef>
              <a:spcAft>
                <a:spcPts val="0"/>
              </a:spcAft>
              <a:buClr>
                <a:schemeClr val="dk1"/>
              </a:buClr>
              <a:buSzPts val="1000"/>
              <a:buChar char="•"/>
            </a:pPr>
            <a:r>
              <a:rPr lang="en"/>
              <a:t>Must conduct a CNA every 3 years</a:t>
            </a:r>
            <a:endParaRPr/>
          </a:p>
          <a:p>
            <a:pPr marL="685800" lvl="1" indent="-165100" algn="l" rtl="0">
              <a:lnSpc>
                <a:spcPct val="90000"/>
              </a:lnSpc>
              <a:spcBef>
                <a:spcPts val="500"/>
              </a:spcBef>
              <a:spcAft>
                <a:spcPts val="0"/>
              </a:spcAft>
              <a:buClr>
                <a:schemeClr val="dk1"/>
              </a:buClr>
              <a:buSzPts val="1000"/>
              <a:buChar char="•"/>
            </a:pPr>
            <a:r>
              <a:rPr lang="en"/>
              <a:t>Must use at least 20% on well-rounded educational opportunities</a:t>
            </a:r>
            <a:endParaRPr/>
          </a:p>
          <a:p>
            <a:pPr marL="685800" lvl="1" indent="-165100" algn="l" rtl="0">
              <a:lnSpc>
                <a:spcPct val="90000"/>
              </a:lnSpc>
              <a:spcBef>
                <a:spcPts val="500"/>
              </a:spcBef>
              <a:spcAft>
                <a:spcPts val="0"/>
              </a:spcAft>
              <a:buClr>
                <a:schemeClr val="dk1"/>
              </a:buClr>
              <a:buSzPts val="1000"/>
              <a:buChar char="•"/>
            </a:pPr>
            <a:r>
              <a:rPr lang="en"/>
              <a:t>Must use at least 20% on school conditions for student learning</a:t>
            </a:r>
            <a:endParaRPr/>
          </a:p>
          <a:p>
            <a:pPr marL="685800" lvl="1" indent="-165100" algn="l" rtl="0">
              <a:lnSpc>
                <a:spcPct val="90000"/>
              </a:lnSpc>
              <a:spcBef>
                <a:spcPts val="500"/>
              </a:spcBef>
              <a:spcAft>
                <a:spcPts val="0"/>
              </a:spcAft>
              <a:buClr>
                <a:schemeClr val="dk1"/>
              </a:buClr>
              <a:buSzPts val="1000"/>
              <a:buChar char="•"/>
            </a:pPr>
            <a:r>
              <a:rPr lang="en"/>
              <a:t>Must use a portion to support access to personalized learning experiences supported by technology</a:t>
            </a:r>
            <a:endParaRPr/>
          </a:p>
          <a:p>
            <a:pPr marL="0" lvl="0" indent="0" algn="l" rtl="0">
              <a:lnSpc>
                <a:spcPct val="100000"/>
              </a:lnSpc>
              <a:spcBef>
                <a:spcPts val="0"/>
              </a:spcBef>
              <a:spcAft>
                <a:spcPts val="0"/>
              </a:spcAft>
              <a:buSzPts val="1300"/>
              <a:buNone/>
            </a:pPr>
            <a:endParaRPr/>
          </a:p>
        </p:txBody>
      </p:sp>
      <p:sp>
        <p:nvSpPr>
          <p:cNvPr id="2269" name="Google Shape;2269;g2fb47af3995_0_8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2fb47af3995_0_887: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Clr>
                <a:schemeClr val="dk1"/>
              </a:buClr>
              <a:buSzPts val="1300"/>
              <a:buNone/>
            </a:pPr>
            <a:r>
              <a:rPr lang="en" b="1">
                <a:solidFill>
                  <a:schemeClr val="dk1"/>
                </a:solidFill>
              </a:rPr>
              <a:t>Nathan </a:t>
            </a:r>
            <a:endParaRPr b="1">
              <a:solidFill>
                <a:schemeClr val="dk1"/>
              </a:solidFill>
            </a:endParaRPr>
          </a:p>
          <a:p>
            <a:pPr marL="0" lvl="0" indent="0" algn="l" rtl="0">
              <a:lnSpc>
                <a:spcPct val="100000"/>
              </a:lnSpc>
              <a:spcBef>
                <a:spcPts val="0"/>
              </a:spcBef>
              <a:spcAft>
                <a:spcPts val="0"/>
              </a:spcAft>
              <a:buClr>
                <a:schemeClr val="dk1"/>
              </a:buClr>
              <a:buSzPts val="1300"/>
              <a:buNone/>
            </a:pPr>
            <a:endParaRPr/>
          </a:p>
        </p:txBody>
      </p:sp>
      <p:sp>
        <p:nvSpPr>
          <p:cNvPr id="2275" name="Google Shape;2275;g2fb47af3995_0_8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2fdac2fe8ce_1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9" name="Google Shape;1869;g2fdac2fe8ce_1_3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Rachel E</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g2fb47af3995_0_894: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1" name="Google Shape;2281;g2fb47af3995_0_894: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None/>
            </a:pPr>
            <a:r>
              <a:rPr lang="en" b="1">
                <a:solidFill>
                  <a:schemeClr val="dk1"/>
                </a:solidFill>
              </a:rPr>
              <a:t>Nathan </a:t>
            </a:r>
            <a:endParaRPr b="1">
              <a:solidFill>
                <a:schemeClr val="dk1"/>
              </a:solidFill>
            </a:endParaRPr>
          </a:p>
          <a:p>
            <a:pPr marL="0" lvl="0" indent="0" algn="l" rtl="0">
              <a:lnSpc>
                <a:spcPct val="100000"/>
              </a:lnSpc>
              <a:spcBef>
                <a:spcPts val="0"/>
              </a:spcBef>
              <a:spcAft>
                <a:spcPts val="0"/>
              </a:spcAft>
              <a:buClr>
                <a:schemeClr val="dk1"/>
              </a:buClr>
              <a:buSzPts val="1300"/>
              <a:buNone/>
            </a:pPr>
            <a:endParaRPr/>
          </a:p>
          <a:p>
            <a:pPr marL="457200" lvl="0" indent="-292100" algn="l" rtl="0">
              <a:lnSpc>
                <a:spcPct val="115000"/>
              </a:lnSpc>
              <a:spcBef>
                <a:spcPts val="0"/>
              </a:spcBef>
              <a:spcAft>
                <a:spcPts val="0"/>
              </a:spcAft>
              <a:buClr>
                <a:schemeClr val="dk1"/>
              </a:buClr>
              <a:buSzPts val="1000"/>
              <a:buAutoNum type="arabicPeriod"/>
            </a:pPr>
            <a:r>
              <a:rPr lang="en"/>
              <a:t>The additional Title IV, Part A categorical grant codes will be added for use in budgeting Title IV funds in the 2021-2022 Consolidated Application.</a:t>
            </a:r>
            <a:endParaRPr/>
          </a:p>
          <a:p>
            <a:pPr marL="457200" lvl="0" indent="-292100" algn="l" rtl="0">
              <a:lnSpc>
                <a:spcPct val="115000"/>
              </a:lnSpc>
              <a:spcBef>
                <a:spcPts val="0"/>
              </a:spcBef>
              <a:spcAft>
                <a:spcPts val="0"/>
              </a:spcAft>
              <a:buClr>
                <a:schemeClr val="dk1"/>
              </a:buClr>
              <a:buSzPts val="1000"/>
              <a:buAutoNum type="arabicPeriod"/>
            </a:pPr>
            <a:r>
              <a:rPr lang="en"/>
              <a:t>Districts will continue to draw down all Title IV, Part A funds using grant code 4424.  The categorical codes have been added for internal use in tracking expenditures.</a:t>
            </a:r>
            <a:endParaRPr/>
          </a:p>
          <a:p>
            <a:pPr marL="457200" lvl="0" indent="-292100" algn="l" rtl="0">
              <a:lnSpc>
                <a:spcPct val="115000"/>
              </a:lnSpc>
              <a:spcBef>
                <a:spcPts val="0"/>
              </a:spcBef>
              <a:spcAft>
                <a:spcPts val="0"/>
              </a:spcAft>
              <a:buClr>
                <a:schemeClr val="dk1"/>
              </a:buClr>
              <a:buSzPts val="1000"/>
              <a:buAutoNum type="arabicPeriod"/>
            </a:pPr>
            <a:r>
              <a:rPr lang="en"/>
              <a:t>There is not a separate code for tracking Alternative Use of Funds Authority (AUFA) or transfers since those expenditures would support another program and would not need to be recorded and reported categorically for Title IV reporting.  </a:t>
            </a:r>
            <a:endParaRPr/>
          </a:p>
          <a:p>
            <a:pPr marL="0" lvl="0" indent="0" algn="l" rtl="0">
              <a:lnSpc>
                <a:spcPct val="100000"/>
              </a:lnSpc>
              <a:spcBef>
                <a:spcPts val="1200"/>
              </a:spcBef>
              <a:spcAft>
                <a:spcPts val="0"/>
              </a:spcAft>
              <a:buClr>
                <a:schemeClr val="dk1"/>
              </a:buClr>
              <a:buSzPts val="1300"/>
              <a:buNone/>
            </a:pPr>
            <a:endParaRPr/>
          </a:p>
        </p:txBody>
      </p:sp>
      <p:sp>
        <p:nvSpPr>
          <p:cNvPr id="2282" name="Google Shape;2282;g2fb47af3995_0_894:notes"/>
          <p:cNvSpPr txBox="1">
            <a:spLocks noGrp="1"/>
          </p:cNvSpPr>
          <p:nvPr>
            <p:ph type="sldNum" idx="12"/>
          </p:nvPr>
        </p:nvSpPr>
        <p:spPr>
          <a:xfrm>
            <a:off x="3884613" y="8685213"/>
            <a:ext cx="2971800" cy="458700"/>
          </a:xfrm>
          <a:prstGeom prst="rect">
            <a:avLst/>
          </a:prstGeom>
          <a:noFill/>
          <a:ln>
            <a:noFill/>
          </a:ln>
        </p:spPr>
        <p:txBody>
          <a:bodyPr spcFirstLastPara="1" wrap="square" lIns="91075" tIns="45525" rIns="91075" bIns="45525" anchor="b" anchorCtr="0">
            <a:noAutofit/>
          </a:bodyPr>
          <a:lstStyle/>
          <a:p>
            <a:pPr marL="0" lvl="0" indent="0" algn="r" rtl="0">
              <a:lnSpc>
                <a:spcPct val="100000"/>
              </a:lnSpc>
              <a:spcBef>
                <a:spcPts val="0"/>
              </a:spcBef>
              <a:spcAft>
                <a:spcPts val="0"/>
              </a:spcAft>
              <a:buNone/>
            </a:pPr>
            <a:fld id="{00000000-1234-1234-1234-123412341234}" type="slidenum">
              <a:rPr lang="en" sz="1300"/>
              <a:t>60</a:t>
            </a:fld>
            <a:endParaRPr sz="13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6"/>
        <p:cNvGrpSpPr/>
        <p:nvPr/>
      </p:nvGrpSpPr>
      <p:grpSpPr>
        <a:xfrm>
          <a:off x="0" y="0"/>
          <a:ext cx="0" cy="0"/>
          <a:chOff x="0" y="0"/>
          <a:chExt cx="0" cy="0"/>
        </a:xfrm>
      </p:grpSpPr>
      <p:sp>
        <p:nvSpPr>
          <p:cNvPr id="2287" name="Google Shape;2287;g2fb47af3995_0_9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8" name="Google Shape;2288;g2fb47af3995_0_901: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Clr>
                <a:schemeClr val="dk1"/>
              </a:buClr>
              <a:buSzPts val="1300"/>
              <a:buNone/>
            </a:pPr>
            <a:r>
              <a:rPr lang="en" b="1">
                <a:solidFill>
                  <a:schemeClr val="dk1"/>
                </a:solidFill>
              </a:rPr>
              <a:t>Nathan </a:t>
            </a:r>
            <a:endParaRPr b="1">
              <a:solidFill>
                <a:schemeClr val="dk1"/>
              </a:solidFill>
            </a:endParaRPr>
          </a:p>
          <a:p>
            <a:pPr marL="0" lvl="0" indent="0" algn="l" rtl="0">
              <a:lnSpc>
                <a:spcPct val="100000"/>
              </a:lnSpc>
              <a:spcBef>
                <a:spcPts val="0"/>
              </a:spcBef>
              <a:spcAft>
                <a:spcPts val="0"/>
              </a:spcAft>
              <a:buClr>
                <a:schemeClr val="dk1"/>
              </a:buClr>
              <a:buSzPts val="1300"/>
              <a:buNone/>
            </a:pPr>
            <a:endParaRPr/>
          </a:p>
        </p:txBody>
      </p:sp>
      <p:sp>
        <p:nvSpPr>
          <p:cNvPr id="2289" name="Google Shape;2289;g2fb47af3995_0_901:notes"/>
          <p:cNvSpPr txBox="1">
            <a:spLocks noGrp="1"/>
          </p:cNvSpPr>
          <p:nvPr>
            <p:ph type="sldNum" idx="12"/>
          </p:nvPr>
        </p:nvSpPr>
        <p:spPr>
          <a:xfrm>
            <a:off x="3884613" y="8685213"/>
            <a:ext cx="2971800" cy="458700"/>
          </a:xfrm>
          <a:prstGeom prst="rect">
            <a:avLst/>
          </a:prstGeom>
          <a:noFill/>
          <a:ln>
            <a:noFill/>
          </a:ln>
        </p:spPr>
        <p:txBody>
          <a:bodyPr spcFirstLastPara="1" wrap="square" lIns="91075" tIns="45525" rIns="91075" bIns="45525" anchor="b" anchorCtr="0">
            <a:noAutofit/>
          </a:bodyPr>
          <a:lstStyle/>
          <a:p>
            <a:pPr marL="0" lvl="0" indent="0" algn="r" rtl="0">
              <a:lnSpc>
                <a:spcPct val="100000"/>
              </a:lnSpc>
              <a:spcBef>
                <a:spcPts val="0"/>
              </a:spcBef>
              <a:spcAft>
                <a:spcPts val="0"/>
              </a:spcAft>
              <a:buNone/>
            </a:pPr>
            <a:fld id="{00000000-1234-1234-1234-123412341234}" type="slidenum">
              <a:rPr lang="en" sz="1300"/>
              <a:t>61</a:t>
            </a:fld>
            <a:endParaRPr sz="13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3"/>
        <p:cNvGrpSpPr/>
        <p:nvPr/>
      </p:nvGrpSpPr>
      <p:grpSpPr>
        <a:xfrm>
          <a:off x="0" y="0"/>
          <a:ext cx="0" cy="0"/>
          <a:chOff x="0" y="0"/>
          <a:chExt cx="0" cy="0"/>
        </a:xfrm>
      </p:grpSpPr>
      <p:sp>
        <p:nvSpPr>
          <p:cNvPr id="2294" name="Google Shape;2294;g2fb47af3995_0_908: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lnSpc>
                <a:spcPct val="100000"/>
              </a:lnSpc>
              <a:spcBef>
                <a:spcPts val="0"/>
              </a:spcBef>
              <a:spcAft>
                <a:spcPts val="0"/>
              </a:spcAft>
              <a:buSzPts val="1300"/>
              <a:buNone/>
            </a:pPr>
            <a:r>
              <a:rPr lang="en" b="1">
                <a:solidFill>
                  <a:schemeClr val="dk1"/>
                </a:solidFill>
              </a:rPr>
              <a:t>Kristin </a:t>
            </a:r>
            <a:r>
              <a:rPr lang="en" b="1">
                <a:highlight>
                  <a:schemeClr val="accent4"/>
                </a:highlight>
              </a:rPr>
              <a:t>10 min to present Title V</a:t>
            </a:r>
            <a:endParaRPr b="1">
              <a:highlight>
                <a:schemeClr val="accent4"/>
              </a:highlight>
            </a:endParaRPr>
          </a:p>
        </p:txBody>
      </p:sp>
      <p:sp>
        <p:nvSpPr>
          <p:cNvPr id="2295" name="Google Shape;2295;g2fb47af3995_0_908: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8"/>
        <p:cNvGrpSpPr/>
        <p:nvPr/>
      </p:nvGrpSpPr>
      <p:grpSpPr>
        <a:xfrm>
          <a:off x="0" y="0"/>
          <a:ext cx="0" cy="0"/>
          <a:chOff x="0" y="0"/>
          <a:chExt cx="0" cy="0"/>
        </a:xfrm>
      </p:grpSpPr>
      <p:sp>
        <p:nvSpPr>
          <p:cNvPr id="2299" name="Google Shape;2299;g2fb47af3995_0_913: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Clr>
                <a:schemeClr val="dk1"/>
              </a:buClr>
              <a:buSzPts val="1300"/>
              <a:buFont typeface="Arial"/>
              <a:buNone/>
            </a:pPr>
            <a:r>
              <a:rPr lang="en" b="1">
                <a:solidFill>
                  <a:schemeClr val="dk1"/>
                </a:solidFill>
              </a:rPr>
              <a:t>Kristin </a:t>
            </a:r>
            <a:endParaRPr b="1">
              <a:solidFill>
                <a:schemeClr val="dk1"/>
              </a:solidFill>
            </a:endParaRPr>
          </a:p>
          <a:p>
            <a:pPr marL="0" lvl="0" indent="0" algn="l" rtl="0">
              <a:lnSpc>
                <a:spcPct val="100000"/>
              </a:lnSpc>
              <a:spcBef>
                <a:spcPts val="0"/>
              </a:spcBef>
              <a:spcAft>
                <a:spcPts val="0"/>
              </a:spcAft>
              <a:buSzPts val="1300"/>
              <a:buNone/>
            </a:pPr>
            <a:endParaRPr/>
          </a:p>
        </p:txBody>
      </p:sp>
      <p:sp>
        <p:nvSpPr>
          <p:cNvPr id="2300" name="Google Shape;2300;g2fb47af3995_0_913: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5"/>
        <p:cNvGrpSpPr/>
        <p:nvPr/>
      </p:nvGrpSpPr>
      <p:grpSpPr>
        <a:xfrm>
          <a:off x="0" y="0"/>
          <a:ext cx="0" cy="0"/>
          <a:chOff x="0" y="0"/>
          <a:chExt cx="0" cy="0"/>
        </a:xfrm>
      </p:grpSpPr>
      <p:sp>
        <p:nvSpPr>
          <p:cNvPr id="2306" name="Google Shape;2306;g30750a54b8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7" name="Google Shape;2307;g30750a54b8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300"/>
              <a:buFont typeface="Arial"/>
              <a:buNone/>
            </a:pPr>
            <a:r>
              <a:rPr lang="en" b="1">
                <a:solidFill>
                  <a:schemeClr val="dk1"/>
                </a:solidFill>
              </a:rPr>
              <a:t>Kristin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4"/>
        <p:cNvGrpSpPr/>
        <p:nvPr/>
      </p:nvGrpSpPr>
      <p:grpSpPr>
        <a:xfrm>
          <a:off x="0" y="0"/>
          <a:ext cx="0" cy="0"/>
          <a:chOff x="0" y="0"/>
          <a:chExt cx="0" cy="0"/>
        </a:xfrm>
      </p:grpSpPr>
      <p:sp>
        <p:nvSpPr>
          <p:cNvPr id="2315" name="Google Shape;2315;g2fb47af3995_0_9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6" name="Google Shape;2316;g2fb47af3995_0_921: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Clr>
                <a:schemeClr val="dk1"/>
              </a:buClr>
              <a:buSzPts val="1300"/>
              <a:buFont typeface="Arial"/>
              <a:buNone/>
            </a:pPr>
            <a:r>
              <a:rPr lang="en" b="1">
                <a:solidFill>
                  <a:schemeClr val="dk1"/>
                </a:solidFill>
              </a:rPr>
              <a:t>Kristin </a:t>
            </a:r>
            <a:endParaRPr b="1">
              <a:solidFill>
                <a:schemeClr val="dk1"/>
              </a:solidFill>
            </a:endParaRPr>
          </a:p>
          <a:p>
            <a:pPr marL="0" lvl="0" indent="0" algn="l" rtl="0">
              <a:lnSpc>
                <a:spcPct val="100000"/>
              </a:lnSpc>
              <a:spcBef>
                <a:spcPts val="0"/>
              </a:spcBef>
              <a:spcAft>
                <a:spcPts val="0"/>
              </a:spcAft>
              <a:buClr>
                <a:schemeClr val="dk1"/>
              </a:buClr>
              <a:buSzPts val="1000"/>
              <a:buNone/>
            </a:pPr>
            <a:endParaRPr/>
          </a:p>
        </p:txBody>
      </p:sp>
      <p:sp>
        <p:nvSpPr>
          <p:cNvPr id="2317" name="Google Shape;2317;g2fb47af3995_0_921:notes"/>
          <p:cNvSpPr txBox="1">
            <a:spLocks noGrp="1"/>
          </p:cNvSpPr>
          <p:nvPr>
            <p:ph type="sldNum" idx="12"/>
          </p:nvPr>
        </p:nvSpPr>
        <p:spPr>
          <a:xfrm>
            <a:off x="3884613" y="8685213"/>
            <a:ext cx="2971800" cy="459000"/>
          </a:xfrm>
          <a:prstGeom prst="rect">
            <a:avLst/>
          </a:prstGeom>
          <a:noFill/>
          <a:ln>
            <a:noFill/>
          </a:ln>
        </p:spPr>
        <p:txBody>
          <a:bodyPr spcFirstLastPara="1" wrap="square" lIns="91075" tIns="45525" rIns="91075" bIns="45525" anchor="b" anchorCtr="0">
            <a:noAutofit/>
          </a:bodyPr>
          <a:lstStyle/>
          <a:p>
            <a:pPr marL="0" lvl="0" indent="0" algn="r" rtl="0">
              <a:lnSpc>
                <a:spcPct val="100000"/>
              </a:lnSpc>
              <a:spcBef>
                <a:spcPts val="0"/>
              </a:spcBef>
              <a:spcAft>
                <a:spcPts val="0"/>
              </a:spcAft>
              <a:buNone/>
            </a:pPr>
            <a:fld id="{00000000-1234-1234-1234-123412341234}" type="slidenum">
              <a:rPr lang="en" sz="1300"/>
              <a:t>65</a:t>
            </a:fld>
            <a:endParaRPr sz="13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g2fb47af3995_0_977: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Clr>
                <a:schemeClr val="dk1"/>
              </a:buClr>
              <a:buSzPts val="1300"/>
              <a:buFont typeface="Arial"/>
              <a:buNone/>
            </a:pPr>
            <a:r>
              <a:rPr lang="en" b="1">
                <a:solidFill>
                  <a:schemeClr val="dk1"/>
                </a:solidFill>
              </a:rPr>
              <a:t>Kristin </a:t>
            </a:r>
            <a:endParaRPr b="1">
              <a:solidFill>
                <a:schemeClr val="dk1"/>
              </a:solidFill>
            </a:endParaRPr>
          </a:p>
          <a:p>
            <a:pPr marL="0" lvl="0" indent="0" algn="l" rtl="0">
              <a:lnSpc>
                <a:spcPct val="100000"/>
              </a:lnSpc>
              <a:spcBef>
                <a:spcPts val="0"/>
              </a:spcBef>
              <a:spcAft>
                <a:spcPts val="0"/>
              </a:spcAft>
              <a:buSzPts val="1300"/>
              <a:buNone/>
            </a:pPr>
            <a:endParaRPr/>
          </a:p>
        </p:txBody>
      </p:sp>
      <p:sp>
        <p:nvSpPr>
          <p:cNvPr id="2348" name="Google Shape;2348;g2fb47af3995_0_9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g2fb47af3995_0_1001: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4" name="Google Shape;2354;g2fb47af3995_0_1001: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lnSpc>
                <a:spcPct val="100000"/>
              </a:lnSpc>
              <a:spcBef>
                <a:spcPts val="0"/>
              </a:spcBef>
              <a:spcAft>
                <a:spcPts val="0"/>
              </a:spcAft>
              <a:buSzPts val="1300"/>
              <a:buNone/>
            </a:pPr>
            <a:r>
              <a:rPr lang="en" b="1"/>
              <a:t>Kristin  </a:t>
            </a:r>
            <a:r>
              <a:rPr lang="en" b="1">
                <a:highlight>
                  <a:schemeClr val="accent4"/>
                </a:highlight>
              </a:rPr>
              <a:t>5 min to present Equitable Services</a:t>
            </a:r>
            <a:endParaRPr b="1">
              <a:highlight>
                <a:schemeClr val="accent4"/>
              </a:highlight>
            </a:endParaRPr>
          </a:p>
        </p:txBody>
      </p:sp>
      <p:sp>
        <p:nvSpPr>
          <p:cNvPr id="2355" name="Google Shape;2355;g2fb47af3995_0_1001:notes"/>
          <p:cNvSpPr txBox="1">
            <a:spLocks noGrp="1"/>
          </p:cNvSpPr>
          <p:nvPr>
            <p:ph type="sldNum" idx="12"/>
          </p:nvPr>
        </p:nvSpPr>
        <p:spPr>
          <a:xfrm>
            <a:off x="3884613" y="8685213"/>
            <a:ext cx="2971800" cy="459000"/>
          </a:xfrm>
          <a:prstGeom prst="rect">
            <a:avLst/>
          </a:prstGeom>
          <a:noFill/>
          <a:ln>
            <a:noFill/>
          </a:ln>
        </p:spPr>
        <p:txBody>
          <a:bodyPr spcFirstLastPara="1" wrap="square" lIns="91075" tIns="45525" rIns="91075" bIns="45525" anchor="b" anchorCtr="0">
            <a:noAutofit/>
          </a:bodyPr>
          <a:lstStyle/>
          <a:p>
            <a:pPr marL="0" lvl="0" indent="0" algn="r" rtl="0">
              <a:lnSpc>
                <a:spcPct val="100000"/>
              </a:lnSpc>
              <a:spcBef>
                <a:spcPts val="0"/>
              </a:spcBef>
              <a:spcAft>
                <a:spcPts val="0"/>
              </a:spcAft>
              <a:buNone/>
            </a:pPr>
            <a:fld id="{00000000-1234-1234-1234-123412341234}" type="slidenum">
              <a:rPr lang="en" sz="1300"/>
              <a:t>67</a:t>
            </a:fld>
            <a:endParaRPr sz="13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g2fb47af3995_0_10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0" name="Google Shape;2360;g2fb47af3995_0_1007: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Clr>
                <a:schemeClr val="dk1"/>
              </a:buClr>
              <a:buSzPts val="1300"/>
              <a:buFont typeface="Arial"/>
              <a:buNone/>
            </a:pPr>
            <a:r>
              <a:rPr lang="en" b="1">
                <a:solidFill>
                  <a:schemeClr val="dk1"/>
                </a:solidFill>
              </a:rPr>
              <a:t>Kristin </a:t>
            </a:r>
            <a:endParaRPr b="1">
              <a:solidFill>
                <a:schemeClr val="dk1"/>
              </a:solidFill>
            </a:endParaRPr>
          </a:p>
          <a:p>
            <a:pPr marL="0" lvl="0" indent="0" algn="l" rtl="0">
              <a:lnSpc>
                <a:spcPct val="100000"/>
              </a:lnSpc>
              <a:spcBef>
                <a:spcPts val="0"/>
              </a:spcBef>
              <a:spcAft>
                <a:spcPts val="0"/>
              </a:spcAft>
              <a:buSzPts val="1300"/>
              <a:buNone/>
            </a:pPr>
            <a:endParaRPr/>
          </a:p>
          <a:p>
            <a:pPr marL="0" lvl="0" indent="0" algn="l" rtl="0">
              <a:lnSpc>
                <a:spcPct val="100000"/>
              </a:lnSpc>
              <a:spcBef>
                <a:spcPts val="0"/>
              </a:spcBef>
              <a:spcAft>
                <a:spcPts val="0"/>
              </a:spcAft>
              <a:buClr>
                <a:schemeClr val="dk1"/>
              </a:buClr>
              <a:buSzPts val="1300"/>
              <a:buNone/>
            </a:pPr>
            <a:endParaRPr/>
          </a:p>
          <a:p>
            <a:pPr marL="0" lvl="0" indent="0" algn="l" rtl="0">
              <a:lnSpc>
                <a:spcPct val="100000"/>
              </a:lnSpc>
              <a:spcBef>
                <a:spcPts val="0"/>
              </a:spcBef>
              <a:spcAft>
                <a:spcPts val="0"/>
              </a:spcAft>
              <a:buSzPts val="1300"/>
              <a:buNone/>
            </a:pPr>
            <a:r>
              <a:rPr lang="en"/>
              <a:t>Title II – Take into account all students in schools that agreed to participate</a:t>
            </a:r>
            <a:endParaRPr/>
          </a:p>
          <a:p>
            <a:pPr marL="0" lvl="0" indent="0" algn="l" rtl="0">
              <a:lnSpc>
                <a:spcPct val="100000"/>
              </a:lnSpc>
              <a:spcBef>
                <a:spcPts val="0"/>
              </a:spcBef>
              <a:spcAft>
                <a:spcPts val="0"/>
              </a:spcAft>
              <a:buSzPts val="1300"/>
              <a:buNone/>
            </a:pPr>
            <a:r>
              <a:rPr lang="en"/>
              <a:t>Title III – take into account the number and educational needs of the children to be served. </a:t>
            </a:r>
            <a:endParaRPr/>
          </a:p>
        </p:txBody>
      </p:sp>
      <p:sp>
        <p:nvSpPr>
          <p:cNvPr id="2361" name="Google Shape;2361;g2fb47af3995_0_1007:notes"/>
          <p:cNvSpPr txBox="1">
            <a:spLocks noGrp="1"/>
          </p:cNvSpPr>
          <p:nvPr>
            <p:ph type="sldNum" idx="12"/>
          </p:nvPr>
        </p:nvSpPr>
        <p:spPr>
          <a:xfrm>
            <a:off x="3884613" y="8685213"/>
            <a:ext cx="2971800" cy="459000"/>
          </a:xfrm>
          <a:prstGeom prst="rect">
            <a:avLst/>
          </a:prstGeom>
          <a:noFill/>
          <a:ln>
            <a:noFill/>
          </a:ln>
        </p:spPr>
        <p:txBody>
          <a:bodyPr spcFirstLastPara="1" wrap="square" lIns="91075" tIns="45525" rIns="91075" bIns="45525" anchor="b" anchorCtr="0">
            <a:noAutofit/>
          </a:bodyPr>
          <a:lstStyle/>
          <a:p>
            <a:pPr marL="0" lvl="0" indent="0" algn="r" rtl="0">
              <a:lnSpc>
                <a:spcPct val="100000"/>
              </a:lnSpc>
              <a:spcBef>
                <a:spcPts val="0"/>
              </a:spcBef>
              <a:spcAft>
                <a:spcPts val="0"/>
              </a:spcAft>
              <a:buNone/>
            </a:pPr>
            <a:fld id="{00000000-1234-1234-1234-123412341234}" type="slidenum">
              <a:rPr lang="en" sz="1200">
                <a:latin typeface="Calibri"/>
                <a:ea typeface="Calibri"/>
                <a:cs typeface="Calibri"/>
                <a:sym typeface="Calibri"/>
              </a:rPr>
              <a:t>68</a:t>
            </a:fld>
            <a:endParaRPr sz="1200">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6"/>
        <p:cNvGrpSpPr/>
        <p:nvPr/>
      </p:nvGrpSpPr>
      <p:grpSpPr>
        <a:xfrm>
          <a:off x="0" y="0"/>
          <a:ext cx="0" cy="0"/>
          <a:chOff x="0" y="0"/>
          <a:chExt cx="0" cy="0"/>
        </a:xfrm>
      </p:grpSpPr>
      <p:sp>
        <p:nvSpPr>
          <p:cNvPr id="2367" name="Google Shape;2367;g30750a54b88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8" name="Google Shape;2368;g30750a54b88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300"/>
              <a:buFont typeface="Arial"/>
              <a:buNone/>
            </a:pPr>
            <a:r>
              <a:rPr lang="en" b="1">
                <a:solidFill>
                  <a:schemeClr val="dk1"/>
                </a:solidFill>
              </a:rPr>
              <a:t>Kristin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g2fdac2fe8ce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6" name="Google Shape;1876;g2fdac2fe8ce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Rachel E</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2"/>
        <p:cNvGrpSpPr/>
        <p:nvPr/>
      </p:nvGrpSpPr>
      <p:grpSpPr>
        <a:xfrm>
          <a:off x="0" y="0"/>
          <a:ext cx="0" cy="0"/>
          <a:chOff x="0" y="0"/>
          <a:chExt cx="0" cy="0"/>
        </a:xfrm>
      </p:grpSpPr>
      <p:sp>
        <p:nvSpPr>
          <p:cNvPr id="2373" name="Google Shape;2373;g2fdbe6f82be_4_4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4" name="Google Shape;2374;g2fdbe6f82be_4_40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300"/>
              <a:buFont typeface="Arial"/>
              <a:buNone/>
            </a:pPr>
            <a:r>
              <a:rPr lang="en" b="1">
                <a:solidFill>
                  <a:schemeClr val="dk1"/>
                </a:solidFill>
              </a:rPr>
              <a:t>Kristin </a:t>
            </a:r>
            <a:endParaRPr/>
          </a:p>
        </p:txBody>
      </p:sp>
      <p:sp>
        <p:nvSpPr>
          <p:cNvPr id="2375" name="Google Shape;2375;g2fdbe6f82be_4_4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9"/>
        <p:cNvGrpSpPr/>
        <p:nvPr/>
      </p:nvGrpSpPr>
      <p:grpSpPr>
        <a:xfrm>
          <a:off x="0" y="0"/>
          <a:ext cx="0" cy="0"/>
          <a:chOff x="0" y="0"/>
          <a:chExt cx="0" cy="0"/>
        </a:xfrm>
      </p:grpSpPr>
      <p:sp>
        <p:nvSpPr>
          <p:cNvPr id="2380" name="Google Shape;2380;g3080e1218f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1" name="Google Shape;2381;g3080e1218f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Kristin</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4"/>
        <p:cNvGrpSpPr/>
        <p:nvPr/>
      </p:nvGrpSpPr>
      <p:grpSpPr>
        <a:xfrm>
          <a:off x="0" y="0"/>
          <a:ext cx="0" cy="0"/>
          <a:chOff x="0" y="0"/>
          <a:chExt cx="0" cy="0"/>
        </a:xfrm>
      </p:grpSpPr>
      <p:sp>
        <p:nvSpPr>
          <p:cNvPr id="2385" name="Google Shape;2385;g30811b8795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6" name="Google Shape;2386;g30811b8795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Kristin</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0"/>
        <p:cNvGrpSpPr/>
        <p:nvPr/>
      </p:nvGrpSpPr>
      <p:grpSpPr>
        <a:xfrm>
          <a:off x="0" y="0"/>
          <a:ext cx="0" cy="0"/>
          <a:chOff x="0" y="0"/>
          <a:chExt cx="0" cy="0"/>
        </a:xfrm>
      </p:grpSpPr>
      <p:sp>
        <p:nvSpPr>
          <p:cNvPr id="2391" name="Google Shape;2391;g30811b8795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2" name="Google Shape;2392;g30811b8795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Kristin</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307565691e7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307565691e7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Kristin</a:t>
            </a:r>
            <a:endParaRPr>
              <a:solidFill>
                <a:schemeClr val="dk1"/>
              </a:solidFill>
            </a:endParaRPr>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LEAs are responsible for progress monitoring program and fiscal requirements throughout each fiscal year. These requirements are found in the Program and Fiscal Requirements for Federal Programs Monitoring document, shown here. Ensuring that the LEA is meeting these requirements and maintaining documentation showing this compliance will not only benefit students in the way the funds are intended, but will also prepare the LEA for being monitored by the Federal Programs and Supports Unit. </a:t>
            </a:r>
            <a:endParaRPr sz="1200">
              <a:highlight>
                <a:srgbClr val="FFFF00"/>
              </a:highlight>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3"/>
        <p:cNvGrpSpPr/>
        <p:nvPr/>
      </p:nvGrpSpPr>
      <p:grpSpPr>
        <a:xfrm>
          <a:off x="0" y="0"/>
          <a:ext cx="0" cy="0"/>
          <a:chOff x="0" y="0"/>
          <a:chExt cx="0" cy="0"/>
        </a:xfrm>
      </p:grpSpPr>
      <p:sp>
        <p:nvSpPr>
          <p:cNvPr id="2404" name="Google Shape;2404;g307565691e7_3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5" name="Google Shape;2405;g307565691e7_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Kristin</a:t>
            </a:r>
            <a:endParaRPr>
              <a:solidFill>
                <a:schemeClr val="dk1"/>
              </a:solidFill>
            </a:endParaRPr>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Throughout the Program Requirements document, you’ll see that it is arranged in columns. The left column references the indicator numbers and names (in this case, it’s ID 9.9 Implementation of Funds - GEPA), and the statutory and regulatory citations that delineates the requirements.  The right column provides the Demonstration of Compliance checklist, followed by Examples of Evidence that LEAs may provide to demonstrate compliance. The LEA should consider these requirements when working with federal funds. </a:t>
            </a:r>
            <a:endParaRPr sz="12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3"/>
        <p:cNvGrpSpPr/>
        <p:nvPr/>
      </p:nvGrpSpPr>
      <p:grpSpPr>
        <a:xfrm>
          <a:off x="0" y="0"/>
          <a:ext cx="0" cy="0"/>
          <a:chOff x="0" y="0"/>
          <a:chExt cx="0" cy="0"/>
        </a:xfrm>
      </p:grpSpPr>
      <p:sp>
        <p:nvSpPr>
          <p:cNvPr id="2414" name="Google Shape;2414;g3080e1218f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5" name="Google Shape;2415;g3080e1218f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Kristin</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0"/>
        <p:cNvGrpSpPr/>
        <p:nvPr/>
      </p:nvGrpSpPr>
      <p:grpSpPr>
        <a:xfrm>
          <a:off x="0" y="0"/>
          <a:ext cx="0" cy="0"/>
          <a:chOff x="0" y="0"/>
          <a:chExt cx="0" cy="0"/>
        </a:xfrm>
      </p:grpSpPr>
      <p:sp>
        <p:nvSpPr>
          <p:cNvPr id="2421" name="Google Shape;2421;g30811b8795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2" name="Google Shape;2422;g30811b8795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Kristin</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7"/>
        <p:cNvGrpSpPr/>
        <p:nvPr/>
      </p:nvGrpSpPr>
      <p:grpSpPr>
        <a:xfrm>
          <a:off x="0" y="0"/>
          <a:ext cx="0" cy="0"/>
          <a:chOff x="0" y="0"/>
          <a:chExt cx="0" cy="0"/>
        </a:xfrm>
      </p:grpSpPr>
      <p:sp>
        <p:nvSpPr>
          <p:cNvPr id="2428" name="Google Shape;2428;g30750a54b88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9" name="Google Shape;2429;g30750a54b8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Rachel E</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2"/>
        <p:cNvGrpSpPr/>
        <p:nvPr/>
      </p:nvGrpSpPr>
      <p:grpSpPr>
        <a:xfrm>
          <a:off x="0" y="0"/>
          <a:ext cx="0" cy="0"/>
          <a:chOff x="0" y="0"/>
          <a:chExt cx="0" cy="0"/>
        </a:xfrm>
      </p:grpSpPr>
      <p:sp>
        <p:nvSpPr>
          <p:cNvPr id="2433" name="Google Shape;2433;g2fb47af3995_0_17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4" name="Google Shape;2434;g2fb47af3995_0_17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300"/>
              <a:buFont typeface="Arial"/>
              <a:buNone/>
            </a:pPr>
            <a:r>
              <a:rPr lang="en">
                <a:solidFill>
                  <a:schemeClr val="dk1"/>
                </a:solidFill>
              </a:rPr>
              <a:t>Rachel E</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During website tour, show people, </a:t>
            </a:r>
            <a:endParaRPr/>
          </a:p>
          <a:p>
            <a:pPr marL="457200" lvl="0" indent="-298450" algn="l" rtl="0">
              <a:spcBef>
                <a:spcPts val="0"/>
              </a:spcBef>
              <a:spcAft>
                <a:spcPts val="0"/>
              </a:spcAft>
              <a:buSzPts val="1100"/>
              <a:buChar char="●"/>
            </a:pPr>
            <a:r>
              <a:rPr lang="en"/>
              <a:t>The launchpad homepage</a:t>
            </a:r>
            <a:endParaRPr/>
          </a:p>
          <a:p>
            <a:pPr marL="457200" lvl="0" indent="-298450" algn="l" rtl="0">
              <a:spcBef>
                <a:spcPts val="0"/>
              </a:spcBef>
              <a:spcAft>
                <a:spcPts val="0"/>
              </a:spcAft>
              <a:buSzPts val="1100"/>
              <a:buChar char="●"/>
            </a:pPr>
            <a:r>
              <a:rPr lang="en"/>
              <a:t>Click on Title I</a:t>
            </a:r>
            <a:endParaRPr/>
          </a:p>
          <a:p>
            <a:pPr marL="457200" lvl="0" indent="-298450" algn="l" rtl="0">
              <a:spcBef>
                <a:spcPts val="0"/>
              </a:spcBef>
              <a:spcAft>
                <a:spcPts val="0"/>
              </a:spcAft>
              <a:buSzPts val="1100"/>
              <a:buChar char="●"/>
            </a:pPr>
            <a:r>
              <a:rPr lang="en"/>
              <a:t>Show the sections including </a:t>
            </a:r>
            <a:endParaRPr/>
          </a:p>
          <a:p>
            <a:pPr marL="914400" lvl="1" indent="-298450" algn="l" rtl="0">
              <a:spcBef>
                <a:spcPts val="0"/>
              </a:spcBef>
              <a:spcAft>
                <a:spcPts val="0"/>
              </a:spcAft>
              <a:buSzPts val="1100"/>
              <a:buChar char="○"/>
            </a:pPr>
            <a:r>
              <a:rPr lang="en"/>
              <a:t>Overview</a:t>
            </a:r>
            <a:endParaRPr/>
          </a:p>
          <a:p>
            <a:pPr marL="914400" lvl="1" indent="-298450" algn="l" rtl="0">
              <a:spcBef>
                <a:spcPts val="0"/>
              </a:spcBef>
              <a:spcAft>
                <a:spcPts val="0"/>
              </a:spcAft>
              <a:buSzPts val="1100"/>
              <a:buChar char="○"/>
            </a:pPr>
            <a:r>
              <a:rPr lang="en"/>
              <a:t>key terms and concepts</a:t>
            </a:r>
            <a:endParaRPr/>
          </a:p>
          <a:p>
            <a:pPr marL="914400" lvl="1" indent="-298450" algn="l" rtl="0">
              <a:spcBef>
                <a:spcPts val="0"/>
              </a:spcBef>
              <a:spcAft>
                <a:spcPts val="0"/>
              </a:spcAft>
              <a:buSzPts val="1100"/>
              <a:buChar char="○"/>
            </a:pPr>
            <a:r>
              <a:rPr lang="en"/>
              <a:t>Eligibility</a:t>
            </a:r>
            <a:endParaRPr/>
          </a:p>
          <a:p>
            <a:pPr marL="914400" lvl="1" indent="-298450" algn="l" rtl="0">
              <a:spcBef>
                <a:spcPts val="0"/>
              </a:spcBef>
              <a:spcAft>
                <a:spcPts val="0"/>
              </a:spcAft>
              <a:buSzPts val="1100"/>
              <a:buChar char="○"/>
            </a:pPr>
            <a:r>
              <a:rPr lang="en"/>
              <a:t>allowable uses of funds</a:t>
            </a:r>
            <a:endParaRPr/>
          </a:p>
          <a:p>
            <a:pPr marL="914400" lvl="1" indent="-298450" algn="l" rtl="0">
              <a:spcBef>
                <a:spcPts val="0"/>
              </a:spcBef>
              <a:spcAft>
                <a:spcPts val="0"/>
              </a:spcAft>
              <a:buSzPts val="1100"/>
              <a:buChar char="○"/>
            </a:pPr>
            <a:r>
              <a:rPr lang="en"/>
              <a:t>stakeholder engagement </a:t>
            </a:r>
            <a:endParaRPr/>
          </a:p>
          <a:p>
            <a:pPr marL="914400" lvl="1" indent="-298450" algn="l" rtl="0">
              <a:spcBef>
                <a:spcPts val="0"/>
              </a:spcBef>
              <a:spcAft>
                <a:spcPts val="0"/>
              </a:spcAft>
              <a:buSzPts val="1100"/>
              <a:buChar char="○"/>
            </a:pPr>
            <a:r>
              <a:rPr lang="en"/>
              <a:t>key tasks and deadlines. </a:t>
            </a:r>
            <a:endParaRPr/>
          </a:p>
          <a:p>
            <a:pPr marL="457200" lvl="0" indent="-298450" algn="l" rtl="0">
              <a:spcBef>
                <a:spcPts val="0"/>
              </a:spcBef>
              <a:spcAft>
                <a:spcPts val="0"/>
              </a:spcAft>
              <a:buSzPts val="1100"/>
              <a:buChar char="●"/>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Google Shape;1881;g2fb47af3995_0_7: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lnSpc>
                <a:spcPct val="100000"/>
              </a:lnSpc>
              <a:spcBef>
                <a:spcPts val="0"/>
              </a:spcBef>
              <a:spcAft>
                <a:spcPts val="0"/>
              </a:spcAft>
              <a:buClr>
                <a:schemeClr val="dk1"/>
              </a:buClr>
              <a:buSzPts val="1300"/>
              <a:buNone/>
            </a:pPr>
            <a:r>
              <a:rPr lang="en"/>
              <a:t>Rachel E</a:t>
            </a:r>
            <a:endParaRPr/>
          </a:p>
        </p:txBody>
      </p:sp>
      <p:sp>
        <p:nvSpPr>
          <p:cNvPr id="1882" name="Google Shape;1882;g2fb47af3995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9"/>
        <p:cNvGrpSpPr/>
        <p:nvPr/>
      </p:nvGrpSpPr>
      <p:grpSpPr>
        <a:xfrm>
          <a:off x="0" y="0"/>
          <a:ext cx="0" cy="0"/>
          <a:chOff x="0" y="0"/>
          <a:chExt cx="0" cy="0"/>
        </a:xfrm>
      </p:grpSpPr>
      <p:sp>
        <p:nvSpPr>
          <p:cNvPr id="2440" name="Google Shape;2440;g2fb47af3995_0_1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1" name="Google Shape;2441;g2fb47af3995_0_1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300"/>
              <a:buFont typeface="Arial"/>
              <a:buNone/>
            </a:pPr>
            <a:r>
              <a:rPr lang="en">
                <a:solidFill>
                  <a:schemeClr val="dk1"/>
                </a:solidFill>
              </a:rPr>
              <a:t>Rachel 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p:cNvGrpSpPr/>
        <p:nvPr/>
      </p:nvGrpSpPr>
      <p:grpSpPr>
        <a:xfrm>
          <a:off x="0" y="0"/>
          <a:ext cx="0" cy="0"/>
          <a:chOff x="0" y="0"/>
          <a:chExt cx="0" cy="0"/>
        </a:xfrm>
      </p:grpSpPr>
      <p:sp>
        <p:nvSpPr>
          <p:cNvPr id="2448" name="Google Shape;2448;g2fb47af3995_0_1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9" name="Google Shape;2449;g2fb47af3995_0_1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300"/>
              <a:buFont typeface="Arial"/>
              <a:buNone/>
            </a:pPr>
            <a:r>
              <a:rPr lang="en">
                <a:solidFill>
                  <a:schemeClr val="dk1"/>
                </a:solidFill>
              </a:rPr>
              <a:t>Rachel 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3"/>
        <p:cNvGrpSpPr/>
        <p:nvPr/>
      </p:nvGrpSpPr>
      <p:grpSpPr>
        <a:xfrm>
          <a:off x="0" y="0"/>
          <a:ext cx="0" cy="0"/>
          <a:chOff x="0" y="0"/>
          <a:chExt cx="0" cy="0"/>
        </a:xfrm>
      </p:grpSpPr>
      <p:sp>
        <p:nvSpPr>
          <p:cNvPr id="2454" name="Google Shape;2454;g2fb47af3995_0_1082: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spcBef>
                <a:spcPts val="0"/>
              </a:spcBef>
              <a:spcAft>
                <a:spcPts val="0"/>
              </a:spcAft>
              <a:buClr>
                <a:schemeClr val="dk1"/>
              </a:buClr>
              <a:buSzPts val="1300"/>
              <a:buFont typeface="Arial"/>
              <a:buNone/>
            </a:pPr>
            <a:r>
              <a:rPr lang="en">
                <a:solidFill>
                  <a:schemeClr val="dk1"/>
                </a:solidFill>
              </a:rPr>
              <a:t>Rachel E</a:t>
            </a:r>
            <a:endParaRPr>
              <a:solidFill>
                <a:schemeClr val="dk1"/>
              </a:solidFill>
            </a:endParaRPr>
          </a:p>
          <a:p>
            <a:pPr marL="0" lvl="0" indent="0" algn="l" rtl="0">
              <a:lnSpc>
                <a:spcPct val="100000"/>
              </a:lnSpc>
              <a:spcBef>
                <a:spcPts val="0"/>
              </a:spcBef>
              <a:spcAft>
                <a:spcPts val="0"/>
              </a:spcAft>
              <a:buSzPts val="1300"/>
              <a:buNone/>
            </a:pPr>
            <a:endParaRPr/>
          </a:p>
        </p:txBody>
      </p:sp>
      <p:sp>
        <p:nvSpPr>
          <p:cNvPr id="2455" name="Google Shape;2455;g2fb47af3995_0_1082: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2fb47af3995_0_21: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9" name="Google Shape;1889;g2fb47af3995_0_21:notes"/>
          <p:cNvSpPr txBox="1">
            <a:spLocks noGrp="1"/>
          </p:cNvSpPr>
          <p:nvPr>
            <p:ph type="body" idx="1"/>
          </p:nvPr>
        </p:nvSpPr>
        <p:spPr>
          <a:xfrm>
            <a:off x="685800" y="4400550"/>
            <a:ext cx="5486400" cy="3600600"/>
          </a:xfrm>
          <a:prstGeom prst="rect">
            <a:avLst/>
          </a:prstGeom>
          <a:noFill/>
          <a:ln>
            <a:noFill/>
          </a:ln>
        </p:spPr>
        <p:txBody>
          <a:bodyPr spcFirstLastPara="1" wrap="square" lIns="91075" tIns="45525" rIns="91075" bIns="45525" anchor="t" anchorCtr="0">
            <a:noAutofit/>
          </a:bodyPr>
          <a:lstStyle/>
          <a:p>
            <a:pPr marL="0" lvl="0" indent="0" algn="l" rtl="0">
              <a:lnSpc>
                <a:spcPct val="100000"/>
              </a:lnSpc>
              <a:spcBef>
                <a:spcPts val="0"/>
              </a:spcBef>
              <a:spcAft>
                <a:spcPts val="0"/>
              </a:spcAft>
              <a:buClr>
                <a:schemeClr val="dk1"/>
              </a:buClr>
              <a:buSzPts val="1300"/>
              <a:buNone/>
            </a:pPr>
            <a:r>
              <a:rPr lang="en"/>
              <a:t>Rachel E</a:t>
            </a:r>
            <a:endParaRPr/>
          </a:p>
        </p:txBody>
      </p:sp>
      <p:sp>
        <p:nvSpPr>
          <p:cNvPr id="1890" name="Google Shape;1890;g2fb47af3995_0_21:notes"/>
          <p:cNvSpPr txBox="1">
            <a:spLocks noGrp="1"/>
          </p:cNvSpPr>
          <p:nvPr>
            <p:ph type="sldNum" idx="12"/>
          </p:nvPr>
        </p:nvSpPr>
        <p:spPr>
          <a:xfrm>
            <a:off x="3884613" y="8685213"/>
            <a:ext cx="2971800" cy="459000"/>
          </a:xfrm>
          <a:prstGeom prst="rect">
            <a:avLst/>
          </a:prstGeom>
          <a:noFill/>
          <a:ln>
            <a:noFill/>
          </a:ln>
        </p:spPr>
        <p:txBody>
          <a:bodyPr spcFirstLastPara="1" wrap="square" lIns="91075" tIns="45525" rIns="91075" bIns="45525" anchor="b" anchorCtr="0">
            <a:noAutofit/>
          </a:bodyPr>
          <a:lstStyle/>
          <a:p>
            <a:pPr marL="0" lvl="0" indent="0" algn="r" rtl="0">
              <a:lnSpc>
                <a:spcPct val="100000"/>
              </a:lnSpc>
              <a:spcBef>
                <a:spcPts val="0"/>
              </a:spcBef>
              <a:spcAft>
                <a:spcPts val="0"/>
              </a:spcAft>
              <a:buNone/>
            </a:pPr>
            <a:fld id="{00000000-1234-1234-1234-123412341234}" type="slidenum">
              <a:rPr lang="en" sz="1300"/>
              <a:t>9</a:t>
            </a:fld>
            <a:endParaRPr sz="13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4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15.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15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png"/><Relationship Id="rId1" Type="http://schemas.openxmlformats.org/officeDocument/2006/relationships/slideMaster" Target="../slideMasters/slideMaster4.xml"/><Relationship Id="rId4" Type="http://schemas.openxmlformats.org/officeDocument/2006/relationships/image" Target="../media/image42.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png"/><Relationship Id="rId1" Type="http://schemas.openxmlformats.org/officeDocument/2006/relationships/slideMaster" Target="../slideMasters/slideMaster5.xml"/><Relationship Id="rId4" Type="http://schemas.openxmlformats.org/officeDocument/2006/relationships/image" Target="../media/image42.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png"/><Relationship Id="rId1" Type="http://schemas.openxmlformats.org/officeDocument/2006/relationships/slideMaster" Target="../slideMasters/slideMaster2.xml"/><Relationship Id="rId4" Type="http://schemas.openxmlformats.org/officeDocument/2006/relationships/image" Target="../media/image4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9"/>
        <p:cNvGrpSpPr/>
        <p:nvPr/>
      </p:nvGrpSpPr>
      <p:grpSpPr>
        <a:xfrm>
          <a:off x="0" y="0"/>
          <a:ext cx="0" cy="0"/>
          <a:chOff x="0" y="0"/>
          <a:chExt cx="0" cy="0"/>
        </a:xfrm>
      </p:grpSpPr>
      <p:sp>
        <p:nvSpPr>
          <p:cNvPr id="10" name="Google Shape;10;p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1" name="Google Shape;11;p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 name="Google Shape;13;p3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 name="Google Shape;14;p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 name="Google Shape;15;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 name="Google Shape;16;p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 name="Google Shape;17;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 name="Google Shape;18;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83"/>
        <p:cNvGrpSpPr/>
        <p:nvPr/>
      </p:nvGrpSpPr>
      <p:grpSpPr>
        <a:xfrm>
          <a:off x="0" y="0"/>
          <a:ext cx="0" cy="0"/>
          <a:chOff x="0" y="0"/>
          <a:chExt cx="0" cy="0"/>
        </a:xfrm>
      </p:grpSpPr>
      <p:pic>
        <p:nvPicPr>
          <p:cNvPr id="84" name="Google Shape;84;p41"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 name="Google Shape;85;p4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 name="Google Shape;86;p4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7" name="Google Shape;87;p4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8" name="Google Shape;88;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889"/>
        <p:cNvGrpSpPr/>
        <p:nvPr/>
      </p:nvGrpSpPr>
      <p:grpSpPr>
        <a:xfrm>
          <a:off x="0" y="0"/>
          <a:ext cx="0" cy="0"/>
          <a:chOff x="0" y="0"/>
          <a:chExt cx="0" cy="0"/>
        </a:xfrm>
      </p:grpSpPr>
      <p:sp>
        <p:nvSpPr>
          <p:cNvPr id="890" name="Google Shape;890;g2fdac2fe8ce_1_4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91" name="Google Shape;891;g2fdac2fe8ce_1_479"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g2fdac2fe8ce_1_479"/>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93" name="Google Shape;893;g2fdac2fe8ce_1_47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894" name="Google Shape;894;g2fdac2fe8ce_1_479" descr="CDE logo"/>
          <p:cNvPicPr preferRelativeResize="0"/>
          <p:nvPr/>
        </p:nvPicPr>
        <p:blipFill rotWithShape="1">
          <a:blip r:embed="rId3">
            <a:alphaModFix/>
          </a:blip>
          <a:srcRect/>
          <a:stretch/>
        </p:blipFill>
        <p:spPr>
          <a:xfrm>
            <a:off x="3771850" y="740325"/>
            <a:ext cx="1456100" cy="919150"/>
          </a:xfrm>
          <a:prstGeom prst="rect">
            <a:avLst/>
          </a:prstGeom>
          <a:noFill/>
          <a:ln>
            <a:noFill/>
          </a:ln>
        </p:spPr>
      </p:pic>
      <p:sp>
        <p:nvSpPr>
          <p:cNvPr id="895" name="Google Shape;895;g2fdac2fe8ce_1_479"/>
          <p:cNvSpPr txBox="1">
            <a:spLocks noGrp="1"/>
          </p:cNvSpPr>
          <p:nvPr>
            <p:ph type="title"/>
          </p:nvPr>
        </p:nvSpPr>
        <p:spPr>
          <a:xfrm>
            <a:off x="1682850" y="2069350"/>
            <a:ext cx="5778300" cy="5313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96" name="Google Shape;896;g2fdac2fe8ce_1_479"/>
          <p:cNvSpPr txBox="1">
            <a:spLocks noGrp="1"/>
          </p:cNvSpPr>
          <p:nvPr>
            <p:ph type="title" idx="3"/>
          </p:nvPr>
        </p:nvSpPr>
        <p:spPr>
          <a:xfrm>
            <a:off x="1682850" y="2954400"/>
            <a:ext cx="5778300" cy="1040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200"/>
              <a:buFont typeface="Roboto"/>
              <a:buNone/>
              <a:defRPr sz="2200">
                <a:latin typeface="Roboto"/>
                <a:ea typeface="Roboto"/>
                <a:cs typeface="Roboto"/>
                <a:sym typeface="Roboto"/>
              </a:defRPr>
            </a:lvl1pPr>
            <a:lvl2pPr lvl="1"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897"/>
        <p:cNvGrpSpPr/>
        <p:nvPr/>
      </p:nvGrpSpPr>
      <p:grpSpPr>
        <a:xfrm>
          <a:off x="0" y="0"/>
          <a:ext cx="0" cy="0"/>
          <a:chOff x="0" y="0"/>
          <a:chExt cx="0" cy="0"/>
        </a:xfrm>
      </p:grpSpPr>
      <p:pic>
        <p:nvPicPr>
          <p:cNvPr id="898" name="Google Shape;898;g2fdac2fe8ce_1_48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99" name="Google Shape;899;g2fdac2fe8ce_1_487"/>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900" name="Google Shape;900;g2fdac2fe8ce_1_487"/>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901" name="Google Shape;901;g2fdac2fe8ce_1_487"/>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902" name="Google Shape;902;g2fdac2fe8ce_1_487"/>
          <p:cNvGrpSpPr/>
          <p:nvPr/>
        </p:nvGrpSpPr>
        <p:grpSpPr>
          <a:xfrm>
            <a:off x="308400" y="1062325"/>
            <a:ext cx="1006800" cy="1003500"/>
            <a:chOff x="308400" y="1076275"/>
            <a:chExt cx="1006800" cy="1003500"/>
          </a:xfrm>
        </p:grpSpPr>
        <p:sp>
          <p:nvSpPr>
            <p:cNvPr id="903" name="Google Shape;903;g2fdac2fe8ce_1_487"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g2fdac2fe8ce_1_487"/>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905" name="Google Shape;905;g2fdac2fe8ce_1_487"/>
          <p:cNvGrpSpPr/>
          <p:nvPr/>
        </p:nvGrpSpPr>
        <p:grpSpPr>
          <a:xfrm>
            <a:off x="308400" y="2150613"/>
            <a:ext cx="1006800" cy="1003500"/>
            <a:chOff x="308400" y="2218825"/>
            <a:chExt cx="1006800" cy="1003500"/>
          </a:xfrm>
        </p:grpSpPr>
        <p:sp>
          <p:nvSpPr>
            <p:cNvPr id="906" name="Google Shape;906;g2fdac2fe8ce_1_487"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g2fdac2fe8ce_1_487"/>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908" name="Google Shape;908;g2fdac2fe8ce_1_487"/>
          <p:cNvGrpSpPr/>
          <p:nvPr/>
        </p:nvGrpSpPr>
        <p:grpSpPr>
          <a:xfrm>
            <a:off x="308400" y="3238900"/>
            <a:ext cx="1006800" cy="1003500"/>
            <a:chOff x="308400" y="1076275"/>
            <a:chExt cx="1006800" cy="1003500"/>
          </a:xfrm>
        </p:grpSpPr>
        <p:sp>
          <p:nvSpPr>
            <p:cNvPr id="909" name="Google Shape;909;g2fdac2fe8ce_1_487"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g2fdac2fe8ce_1_487"/>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911" name="Google Shape;911;g2fdac2fe8ce_1_487"/>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912" name="Google Shape;912;g2fdac2fe8ce_1_487"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913" name="Google Shape;913;g2fdac2fe8ce_1_48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914" name="Google Shape;914;g2fdac2fe8ce_1_48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15" name="Google Shape;915;g2fdac2fe8ce_1_487"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916" name="Google Shape;916;g2fdac2fe8ce_1_487"/>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917" name="Google Shape;917;g2fdac2fe8ce_1_48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918"/>
        <p:cNvGrpSpPr/>
        <p:nvPr/>
      </p:nvGrpSpPr>
      <p:grpSpPr>
        <a:xfrm>
          <a:off x="0" y="0"/>
          <a:ext cx="0" cy="0"/>
          <a:chOff x="0" y="0"/>
          <a:chExt cx="0" cy="0"/>
        </a:xfrm>
      </p:grpSpPr>
      <p:pic>
        <p:nvPicPr>
          <p:cNvPr id="919" name="Google Shape;919;g2fdac2fe8ce_1_50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920" name="Google Shape;920;g2fdac2fe8ce_1_508"/>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921" name="Google Shape;921;g2fdac2fe8ce_1_508"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922" name="Google Shape;922;g2fdac2fe8ce_1_508"/>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923" name="Google Shape;923;g2fdac2fe8ce_1_508"/>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924" name="Google Shape;924;g2fdac2fe8ce_1_508"/>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925" name="Google Shape;925;g2fdac2fe8ce_1_508"/>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926" name="Google Shape;926;g2fdac2fe8ce_1_508"/>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927" name="Google Shape;927;g2fdac2fe8ce_1_508"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928" name="Google Shape;928;g2fdac2fe8ce_1_508"/>
          <p:cNvGrpSpPr/>
          <p:nvPr/>
        </p:nvGrpSpPr>
        <p:grpSpPr>
          <a:xfrm>
            <a:off x="311700" y="3548650"/>
            <a:ext cx="8363900" cy="646200"/>
            <a:chOff x="375100" y="3396250"/>
            <a:chExt cx="8363900" cy="646200"/>
          </a:xfrm>
        </p:grpSpPr>
        <p:sp>
          <p:nvSpPr>
            <p:cNvPr id="929" name="Google Shape;929;g2fdac2fe8ce_1_508"/>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g2fdac2fe8ce_1_508"/>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g2fdac2fe8ce_1_508"/>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g2fdac2fe8ce_1_508"/>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g2fdac2fe8ce_1_508"/>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934" name="Google Shape;934;g2fdac2fe8ce_1_508"/>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935" name="Google Shape;935;g2fdac2fe8ce_1_508"/>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936" name="Google Shape;936;g2fdac2fe8ce_1_508"/>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937" name="Google Shape;937;g2fdac2fe8ce_1_508"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938" name="Google Shape;938;g2fdac2fe8ce_1_508"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939" name="Google Shape;939;g2fdac2fe8ce_1_508"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940" name="Google Shape;940;g2fdac2fe8ce_1_508"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941" name="Google Shape;941;g2fdac2fe8ce_1_508"/>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942" name="Google Shape;942;g2fdac2fe8ce_1_508"/>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943" name="Google Shape;943;g2fdac2fe8ce_1_508"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944" name="Google Shape;944;g2fdac2fe8ce_1_50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45" name="Google Shape;945;g2fdac2fe8ce_1_50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46" name="Google Shape;946;g2fdac2fe8ce_1_50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947"/>
        <p:cNvGrpSpPr/>
        <p:nvPr/>
      </p:nvGrpSpPr>
      <p:grpSpPr>
        <a:xfrm>
          <a:off x="0" y="0"/>
          <a:ext cx="0" cy="0"/>
          <a:chOff x="0" y="0"/>
          <a:chExt cx="0" cy="0"/>
        </a:xfrm>
      </p:grpSpPr>
      <p:pic>
        <p:nvPicPr>
          <p:cNvPr id="948" name="Google Shape;948;g2fdac2fe8ce_1_53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949" name="Google Shape;949;g2fdac2fe8ce_1_53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950" name="Google Shape;950;g2fdac2fe8ce_1_53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951" name="Google Shape;951;g2fdac2fe8ce_1_53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952" name="Google Shape;952;g2fdac2fe8ce_1_53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953" name="Google Shape;953;g2fdac2fe8ce_1_537"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954" name="Google Shape;954;g2fdac2fe8ce_1_53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55" name="Google Shape;955;g2fdac2fe8ce_1_537"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956" name="Google Shape;956;g2fdac2fe8ce_1_5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957"/>
        <p:cNvGrpSpPr/>
        <p:nvPr/>
      </p:nvGrpSpPr>
      <p:grpSpPr>
        <a:xfrm>
          <a:off x="0" y="0"/>
          <a:ext cx="0" cy="0"/>
          <a:chOff x="0" y="0"/>
          <a:chExt cx="0" cy="0"/>
        </a:xfrm>
      </p:grpSpPr>
      <p:pic>
        <p:nvPicPr>
          <p:cNvPr id="958" name="Google Shape;958;g2fdac2fe8ce_1_5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959" name="Google Shape;959;g2fdac2fe8ce_1_5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960" name="Google Shape;960;g2fdac2fe8ce_1_54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961" name="Google Shape;961;g2fdac2fe8ce_1_54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962" name="Google Shape;962;g2fdac2fe8ce_1_5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963" name="Google Shape;963;g2fdac2fe8ce_1_5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64" name="Google Shape;964;g2fdac2fe8ce_1_54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65" name="Google Shape;965;g2fdac2fe8ce_1_5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966"/>
        <p:cNvGrpSpPr/>
        <p:nvPr/>
      </p:nvGrpSpPr>
      <p:grpSpPr>
        <a:xfrm>
          <a:off x="0" y="0"/>
          <a:ext cx="0" cy="0"/>
          <a:chOff x="0" y="0"/>
          <a:chExt cx="0" cy="0"/>
        </a:xfrm>
      </p:grpSpPr>
      <p:sp>
        <p:nvSpPr>
          <p:cNvPr id="967" name="Google Shape;967;g2fdac2fe8ce_1_556"/>
          <p:cNvSpPr txBox="1">
            <a:spLocks noGrp="1"/>
          </p:cNvSpPr>
          <p:nvPr>
            <p:ph type="title"/>
          </p:nvPr>
        </p:nvSpPr>
        <p:spPr>
          <a:xfrm>
            <a:off x="0" y="0"/>
            <a:ext cx="9144000" cy="4320600"/>
          </a:xfrm>
          <a:prstGeom prst="rect">
            <a:avLst/>
          </a:prstGeom>
          <a:solidFill>
            <a:srgbClr val="488BC9"/>
          </a:solid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SzPts val="2800"/>
              <a:buNone/>
              <a:defRPr/>
            </a:lvl2pPr>
            <a:lvl3pPr lvl="2" algn="ctr" rtl="0">
              <a:lnSpc>
                <a:spcPct val="100000"/>
              </a:lnSpc>
              <a:spcBef>
                <a:spcPts val="0"/>
              </a:spcBef>
              <a:spcAft>
                <a:spcPts val="0"/>
              </a:spcAft>
              <a:buSzPts val="2800"/>
              <a:buNone/>
              <a:defRPr/>
            </a:lvl3pPr>
            <a:lvl4pPr lvl="3" algn="ctr" rtl="0">
              <a:lnSpc>
                <a:spcPct val="100000"/>
              </a:lnSpc>
              <a:spcBef>
                <a:spcPts val="0"/>
              </a:spcBef>
              <a:spcAft>
                <a:spcPts val="0"/>
              </a:spcAft>
              <a:buSzPts val="2800"/>
              <a:buNone/>
              <a:defRPr/>
            </a:lvl4pPr>
            <a:lvl5pPr lvl="4" algn="ctr" rtl="0">
              <a:lnSpc>
                <a:spcPct val="100000"/>
              </a:lnSpc>
              <a:spcBef>
                <a:spcPts val="0"/>
              </a:spcBef>
              <a:spcAft>
                <a:spcPts val="0"/>
              </a:spcAft>
              <a:buSzPts val="2800"/>
              <a:buNone/>
              <a:defRPr/>
            </a:lvl5pPr>
            <a:lvl6pPr lvl="5" algn="ctr" rtl="0">
              <a:lnSpc>
                <a:spcPct val="100000"/>
              </a:lnSpc>
              <a:spcBef>
                <a:spcPts val="0"/>
              </a:spcBef>
              <a:spcAft>
                <a:spcPts val="0"/>
              </a:spcAft>
              <a:buSzPts val="2800"/>
              <a:buNone/>
              <a:defRPr/>
            </a:lvl6pPr>
            <a:lvl7pPr lvl="6" algn="ctr" rtl="0">
              <a:lnSpc>
                <a:spcPct val="100000"/>
              </a:lnSpc>
              <a:spcBef>
                <a:spcPts val="0"/>
              </a:spcBef>
              <a:spcAft>
                <a:spcPts val="0"/>
              </a:spcAft>
              <a:buSzPts val="2800"/>
              <a:buNone/>
              <a:defRPr/>
            </a:lvl7pPr>
            <a:lvl8pPr lvl="7" algn="ctr" rtl="0">
              <a:lnSpc>
                <a:spcPct val="100000"/>
              </a:lnSpc>
              <a:spcBef>
                <a:spcPts val="0"/>
              </a:spcBef>
              <a:spcAft>
                <a:spcPts val="0"/>
              </a:spcAft>
              <a:buSzPts val="2800"/>
              <a:buNone/>
              <a:defRPr/>
            </a:lvl8pPr>
            <a:lvl9pPr lvl="8" algn="ctr" rtl="0">
              <a:lnSpc>
                <a:spcPct val="100000"/>
              </a:lnSpc>
              <a:spcBef>
                <a:spcPts val="0"/>
              </a:spcBef>
              <a:spcAft>
                <a:spcPts val="0"/>
              </a:spcAft>
              <a:buSzPts val="2800"/>
              <a:buNone/>
              <a:defRPr/>
            </a:lvl9pPr>
          </a:lstStyle>
          <a:p>
            <a:endParaRPr/>
          </a:p>
        </p:txBody>
      </p:sp>
      <p:sp>
        <p:nvSpPr>
          <p:cNvPr id="968" name="Google Shape;968;g2fdac2fe8ce_1_5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69" name="Google Shape;969;g2fdac2fe8ce_1_556"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
        <p:nvSpPr>
          <p:cNvPr id="970" name="Google Shape;970;g2fdac2fe8ce_1_5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71" name="Google Shape;971;g2fdac2fe8ce_1_556" descr="&quot;&quot;"/>
          <p:cNvPicPr preferRelativeResize="0"/>
          <p:nvPr/>
        </p:nvPicPr>
        <p:blipFill rotWithShape="1">
          <a:blip r:embed="rId3">
            <a:alphaModFix/>
          </a:blip>
          <a:srcRect/>
          <a:stretch/>
        </p:blipFill>
        <p:spPr>
          <a:xfrm>
            <a:off x="0" y="4320695"/>
            <a:ext cx="9144003" cy="830461"/>
          </a:xfrm>
          <a:prstGeom prst="rect">
            <a:avLst/>
          </a:prstGeom>
          <a:noFill/>
          <a:ln>
            <a:noFill/>
          </a:ln>
        </p:spPr>
      </p:pic>
      <p:pic>
        <p:nvPicPr>
          <p:cNvPr id="972" name="Google Shape;972;g2fdac2fe8ce_1_556"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973"/>
        <p:cNvGrpSpPr/>
        <p:nvPr/>
      </p:nvGrpSpPr>
      <p:grpSpPr>
        <a:xfrm>
          <a:off x="0" y="0"/>
          <a:ext cx="0" cy="0"/>
          <a:chOff x="0" y="0"/>
          <a:chExt cx="0" cy="0"/>
        </a:xfrm>
      </p:grpSpPr>
      <p:pic>
        <p:nvPicPr>
          <p:cNvPr id="974" name="Google Shape;974;g2fdac2fe8ce_1_563"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5" name="Google Shape;975;g2fdac2fe8ce_1_56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SzPts val="2800"/>
              <a:buNone/>
              <a:defRPr/>
            </a:lvl2pPr>
            <a:lvl3pPr lvl="2" algn="ctr" rtl="0">
              <a:lnSpc>
                <a:spcPct val="100000"/>
              </a:lnSpc>
              <a:spcBef>
                <a:spcPts val="0"/>
              </a:spcBef>
              <a:spcAft>
                <a:spcPts val="0"/>
              </a:spcAft>
              <a:buSzPts val="2800"/>
              <a:buNone/>
              <a:defRPr/>
            </a:lvl3pPr>
            <a:lvl4pPr lvl="3" algn="ctr" rtl="0">
              <a:lnSpc>
                <a:spcPct val="100000"/>
              </a:lnSpc>
              <a:spcBef>
                <a:spcPts val="0"/>
              </a:spcBef>
              <a:spcAft>
                <a:spcPts val="0"/>
              </a:spcAft>
              <a:buSzPts val="2800"/>
              <a:buNone/>
              <a:defRPr/>
            </a:lvl4pPr>
            <a:lvl5pPr lvl="4" algn="ctr" rtl="0">
              <a:lnSpc>
                <a:spcPct val="100000"/>
              </a:lnSpc>
              <a:spcBef>
                <a:spcPts val="0"/>
              </a:spcBef>
              <a:spcAft>
                <a:spcPts val="0"/>
              </a:spcAft>
              <a:buSzPts val="2800"/>
              <a:buNone/>
              <a:defRPr/>
            </a:lvl5pPr>
            <a:lvl6pPr lvl="5" algn="ctr" rtl="0">
              <a:lnSpc>
                <a:spcPct val="100000"/>
              </a:lnSpc>
              <a:spcBef>
                <a:spcPts val="0"/>
              </a:spcBef>
              <a:spcAft>
                <a:spcPts val="0"/>
              </a:spcAft>
              <a:buSzPts val="2800"/>
              <a:buNone/>
              <a:defRPr/>
            </a:lvl6pPr>
            <a:lvl7pPr lvl="6" algn="ctr" rtl="0">
              <a:lnSpc>
                <a:spcPct val="100000"/>
              </a:lnSpc>
              <a:spcBef>
                <a:spcPts val="0"/>
              </a:spcBef>
              <a:spcAft>
                <a:spcPts val="0"/>
              </a:spcAft>
              <a:buSzPts val="2800"/>
              <a:buNone/>
              <a:defRPr/>
            </a:lvl7pPr>
            <a:lvl8pPr lvl="7" algn="ctr" rtl="0">
              <a:lnSpc>
                <a:spcPct val="100000"/>
              </a:lnSpc>
              <a:spcBef>
                <a:spcPts val="0"/>
              </a:spcBef>
              <a:spcAft>
                <a:spcPts val="0"/>
              </a:spcAft>
              <a:buSzPts val="2800"/>
              <a:buNone/>
              <a:defRPr/>
            </a:lvl8pPr>
            <a:lvl9pPr lvl="8" algn="ctr" rtl="0">
              <a:lnSpc>
                <a:spcPct val="100000"/>
              </a:lnSpc>
              <a:spcBef>
                <a:spcPts val="0"/>
              </a:spcBef>
              <a:spcAft>
                <a:spcPts val="0"/>
              </a:spcAft>
              <a:buSzPts val="2800"/>
              <a:buNone/>
              <a:defRPr/>
            </a:lvl9pPr>
          </a:lstStyle>
          <a:p>
            <a:endParaRPr/>
          </a:p>
        </p:txBody>
      </p:sp>
      <p:sp>
        <p:nvSpPr>
          <p:cNvPr id="976" name="Google Shape;976;g2fdac2fe8ce_1_56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77" name="Google Shape;977;g2fdac2fe8ce_1_56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78" name="Google Shape;978;g2fdac2fe8ce_1_5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979"/>
        <p:cNvGrpSpPr/>
        <p:nvPr/>
      </p:nvGrpSpPr>
      <p:grpSpPr>
        <a:xfrm>
          <a:off x="0" y="0"/>
          <a:ext cx="0" cy="0"/>
          <a:chOff x="0" y="0"/>
          <a:chExt cx="0" cy="0"/>
        </a:xfrm>
      </p:grpSpPr>
      <p:pic>
        <p:nvPicPr>
          <p:cNvPr id="980" name="Google Shape;980;g2fdac2fe8ce_1_569"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81" name="Google Shape;981;g2fdac2fe8ce_1_56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SzPts val="2800"/>
              <a:buNone/>
              <a:defRPr/>
            </a:lvl2pPr>
            <a:lvl3pPr lvl="2" algn="ctr" rtl="0">
              <a:lnSpc>
                <a:spcPct val="100000"/>
              </a:lnSpc>
              <a:spcBef>
                <a:spcPts val="0"/>
              </a:spcBef>
              <a:spcAft>
                <a:spcPts val="0"/>
              </a:spcAft>
              <a:buSzPts val="2800"/>
              <a:buNone/>
              <a:defRPr/>
            </a:lvl3pPr>
            <a:lvl4pPr lvl="3" algn="ctr" rtl="0">
              <a:lnSpc>
                <a:spcPct val="100000"/>
              </a:lnSpc>
              <a:spcBef>
                <a:spcPts val="0"/>
              </a:spcBef>
              <a:spcAft>
                <a:spcPts val="0"/>
              </a:spcAft>
              <a:buSzPts val="2800"/>
              <a:buNone/>
              <a:defRPr/>
            </a:lvl4pPr>
            <a:lvl5pPr lvl="4" algn="ctr" rtl="0">
              <a:lnSpc>
                <a:spcPct val="100000"/>
              </a:lnSpc>
              <a:spcBef>
                <a:spcPts val="0"/>
              </a:spcBef>
              <a:spcAft>
                <a:spcPts val="0"/>
              </a:spcAft>
              <a:buSzPts val="2800"/>
              <a:buNone/>
              <a:defRPr/>
            </a:lvl5pPr>
            <a:lvl6pPr lvl="5" algn="ctr" rtl="0">
              <a:lnSpc>
                <a:spcPct val="100000"/>
              </a:lnSpc>
              <a:spcBef>
                <a:spcPts val="0"/>
              </a:spcBef>
              <a:spcAft>
                <a:spcPts val="0"/>
              </a:spcAft>
              <a:buSzPts val="2800"/>
              <a:buNone/>
              <a:defRPr/>
            </a:lvl6pPr>
            <a:lvl7pPr lvl="6" algn="ctr" rtl="0">
              <a:lnSpc>
                <a:spcPct val="100000"/>
              </a:lnSpc>
              <a:spcBef>
                <a:spcPts val="0"/>
              </a:spcBef>
              <a:spcAft>
                <a:spcPts val="0"/>
              </a:spcAft>
              <a:buSzPts val="2800"/>
              <a:buNone/>
              <a:defRPr/>
            </a:lvl7pPr>
            <a:lvl8pPr lvl="7" algn="ctr" rtl="0">
              <a:lnSpc>
                <a:spcPct val="100000"/>
              </a:lnSpc>
              <a:spcBef>
                <a:spcPts val="0"/>
              </a:spcBef>
              <a:spcAft>
                <a:spcPts val="0"/>
              </a:spcAft>
              <a:buSzPts val="2800"/>
              <a:buNone/>
              <a:defRPr/>
            </a:lvl8pPr>
            <a:lvl9pPr lvl="8" algn="ctr" rtl="0">
              <a:lnSpc>
                <a:spcPct val="100000"/>
              </a:lnSpc>
              <a:spcBef>
                <a:spcPts val="0"/>
              </a:spcBef>
              <a:spcAft>
                <a:spcPts val="0"/>
              </a:spcAft>
              <a:buSzPts val="2800"/>
              <a:buNone/>
              <a:defRPr/>
            </a:lvl9pPr>
          </a:lstStyle>
          <a:p>
            <a:endParaRPr/>
          </a:p>
        </p:txBody>
      </p:sp>
      <p:sp>
        <p:nvSpPr>
          <p:cNvPr id="982" name="Google Shape;982;g2fdac2fe8ce_1_56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83" name="Google Shape;983;g2fdac2fe8ce_1_56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84" name="Google Shape;984;g2fdac2fe8ce_1_5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985"/>
        <p:cNvGrpSpPr/>
        <p:nvPr/>
      </p:nvGrpSpPr>
      <p:grpSpPr>
        <a:xfrm>
          <a:off x="0" y="0"/>
          <a:ext cx="0" cy="0"/>
          <a:chOff x="0" y="0"/>
          <a:chExt cx="0" cy="0"/>
        </a:xfrm>
      </p:grpSpPr>
      <p:pic>
        <p:nvPicPr>
          <p:cNvPr id="986" name="Google Shape;986;g2fdac2fe8ce_1_575"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87" name="Google Shape;987;g2fdac2fe8ce_1_57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SzPts val="2800"/>
              <a:buNone/>
              <a:defRPr/>
            </a:lvl2pPr>
            <a:lvl3pPr lvl="2" algn="ctr" rtl="0">
              <a:lnSpc>
                <a:spcPct val="100000"/>
              </a:lnSpc>
              <a:spcBef>
                <a:spcPts val="0"/>
              </a:spcBef>
              <a:spcAft>
                <a:spcPts val="0"/>
              </a:spcAft>
              <a:buSzPts val="2800"/>
              <a:buNone/>
              <a:defRPr/>
            </a:lvl3pPr>
            <a:lvl4pPr lvl="3" algn="ctr" rtl="0">
              <a:lnSpc>
                <a:spcPct val="100000"/>
              </a:lnSpc>
              <a:spcBef>
                <a:spcPts val="0"/>
              </a:spcBef>
              <a:spcAft>
                <a:spcPts val="0"/>
              </a:spcAft>
              <a:buSzPts val="2800"/>
              <a:buNone/>
              <a:defRPr/>
            </a:lvl4pPr>
            <a:lvl5pPr lvl="4" algn="ctr" rtl="0">
              <a:lnSpc>
                <a:spcPct val="100000"/>
              </a:lnSpc>
              <a:spcBef>
                <a:spcPts val="0"/>
              </a:spcBef>
              <a:spcAft>
                <a:spcPts val="0"/>
              </a:spcAft>
              <a:buSzPts val="2800"/>
              <a:buNone/>
              <a:defRPr/>
            </a:lvl5pPr>
            <a:lvl6pPr lvl="5" algn="ctr" rtl="0">
              <a:lnSpc>
                <a:spcPct val="100000"/>
              </a:lnSpc>
              <a:spcBef>
                <a:spcPts val="0"/>
              </a:spcBef>
              <a:spcAft>
                <a:spcPts val="0"/>
              </a:spcAft>
              <a:buSzPts val="2800"/>
              <a:buNone/>
              <a:defRPr/>
            </a:lvl6pPr>
            <a:lvl7pPr lvl="6" algn="ctr" rtl="0">
              <a:lnSpc>
                <a:spcPct val="100000"/>
              </a:lnSpc>
              <a:spcBef>
                <a:spcPts val="0"/>
              </a:spcBef>
              <a:spcAft>
                <a:spcPts val="0"/>
              </a:spcAft>
              <a:buSzPts val="2800"/>
              <a:buNone/>
              <a:defRPr/>
            </a:lvl7pPr>
            <a:lvl8pPr lvl="7" algn="ctr" rtl="0">
              <a:lnSpc>
                <a:spcPct val="100000"/>
              </a:lnSpc>
              <a:spcBef>
                <a:spcPts val="0"/>
              </a:spcBef>
              <a:spcAft>
                <a:spcPts val="0"/>
              </a:spcAft>
              <a:buSzPts val="2800"/>
              <a:buNone/>
              <a:defRPr/>
            </a:lvl8pPr>
            <a:lvl9pPr lvl="8" algn="ctr" rtl="0">
              <a:lnSpc>
                <a:spcPct val="100000"/>
              </a:lnSpc>
              <a:spcBef>
                <a:spcPts val="0"/>
              </a:spcBef>
              <a:spcAft>
                <a:spcPts val="0"/>
              </a:spcAft>
              <a:buSzPts val="2800"/>
              <a:buNone/>
              <a:defRPr/>
            </a:lvl9pPr>
          </a:lstStyle>
          <a:p>
            <a:endParaRPr/>
          </a:p>
        </p:txBody>
      </p:sp>
      <p:sp>
        <p:nvSpPr>
          <p:cNvPr id="988" name="Google Shape;988;g2fdac2fe8ce_1_57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89" name="Google Shape;989;g2fdac2fe8ce_1_57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90" name="Google Shape;990;g2fdac2fe8ce_1_5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991"/>
        <p:cNvGrpSpPr/>
        <p:nvPr/>
      </p:nvGrpSpPr>
      <p:grpSpPr>
        <a:xfrm>
          <a:off x="0" y="0"/>
          <a:ext cx="0" cy="0"/>
          <a:chOff x="0" y="0"/>
          <a:chExt cx="0" cy="0"/>
        </a:xfrm>
      </p:grpSpPr>
      <p:pic>
        <p:nvPicPr>
          <p:cNvPr id="992" name="Google Shape;992;g2fdac2fe8ce_1_581"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93" name="Google Shape;993;g2fdac2fe8ce_1_58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SzPts val="2800"/>
              <a:buNone/>
              <a:defRPr/>
            </a:lvl2pPr>
            <a:lvl3pPr lvl="2" algn="ctr" rtl="0">
              <a:lnSpc>
                <a:spcPct val="100000"/>
              </a:lnSpc>
              <a:spcBef>
                <a:spcPts val="0"/>
              </a:spcBef>
              <a:spcAft>
                <a:spcPts val="0"/>
              </a:spcAft>
              <a:buSzPts val="2800"/>
              <a:buNone/>
              <a:defRPr/>
            </a:lvl3pPr>
            <a:lvl4pPr lvl="3" algn="ctr" rtl="0">
              <a:lnSpc>
                <a:spcPct val="100000"/>
              </a:lnSpc>
              <a:spcBef>
                <a:spcPts val="0"/>
              </a:spcBef>
              <a:spcAft>
                <a:spcPts val="0"/>
              </a:spcAft>
              <a:buSzPts val="2800"/>
              <a:buNone/>
              <a:defRPr/>
            </a:lvl4pPr>
            <a:lvl5pPr lvl="4" algn="ctr" rtl="0">
              <a:lnSpc>
                <a:spcPct val="100000"/>
              </a:lnSpc>
              <a:spcBef>
                <a:spcPts val="0"/>
              </a:spcBef>
              <a:spcAft>
                <a:spcPts val="0"/>
              </a:spcAft>
              <a:buSzPts val="2800"/>
              <a:buNone/>
              <a:defRPr/>
            </a:lvl5pPr>
            <a:lvl6pPr lvl="5" algn="ctr" rtl="0">
              <a:lnSpc>
                <a:spcPct val="100000"/>
              </a:lnSpc>
              <a:spcBef>
                <a:spcPts val="0"/>
              </a:spcBef>
              <a:spcAft>
                <a:spcPts val="0"/>
              </a:spcAft>
              <a:buSzPts val="2800"/>
              <a:buNone/>
              <a:defRPr/>
            </a:lvl6pPr>
            <a:lvl7pPr lvl="6" algn="ctr" rtl="0">
              <a:lnSpc>
                <a:spcPct val="100000"/>
              </a:lnSpc>
              <a:spcBef>
                <a:spcPts val="0"/>
              </a:spcBef>
              <a:spcAft>
                <a:spcPts val="0"/>
              </a:spcAft>
              <a:buSzPts val="2800"/>
              <a:buNone/>
              <a:defRPr/>
            </a:lvl7pPr>
            <a:lvl8pPr lvl="7" algn="ctr" rtl="0">
              <a:lnSpc>
                <a:spcPct val="100000"/>
              </a:lnSpc>
              <a:spcBef>
                <a:spcPts val="0"/>
              </a:spcBef>
              <a:spcAft>
                <a:spcPts val="0"/>
              </a:spcAft>
              <a:buSzPts val="2800"/>
              <a:buNone/>
              <a:defRPr/>
            </a:lvl8pPr>
            <a:lvl9pPr lvl="8" algn="ctr" rtl="0">
              <a:lnSpc>
                <a:spcPct val="100000"/>
              </a:lnSpc>
              <a:spcBef>
                <a:spcPts val="0"/>
              </a:spcBef>
              <a:spcAft>
                <a:spcPts val="0"/>
              </a:spcAft>
              <a:buSzPts val="2800"/>
              <a:buNone/>
              <a:defRPr/>
            </a:lvl9pPr>
          </a:lstStyle>
          <a:p>
            <a:endParaRPr/>
          </a:p>
        </p:txBody>
      </p:sp>
      <p:sp>
        <p:nvSpPr>
          <p:cNvPr id="994" name="Google Shape;994;g2fdac2fe8ce_1_58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95" name="Google Shape;995;g2fdac2fe8ce_1_58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96" name="Google Shape;996;g2fdac2fe8ce_1_58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89"/>
        <p:cNvGrpSpPr/>
        <p:nvPr/>
      </p:nvGrpSpPr>
      <p:grpSpPr>
        <a:xfrm>
          <a:off x="0" y="0"/>
          <a:ext cx="0" cy="0"/>
          <a:chOff x="0" y="0"/>
          <a:chExt cx="0" cy="0"/>
        </a:xfrm>
      </p:grpSpPr>
      <p:pic>
        <p:nvPicPr>
          <p:cNvPr id="90" name="Google Shape;90;p4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1" name="Google Shape;91;p4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2" name="Google Shape;92;p4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3" name="Google Shape;93;p4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4" name="Google Shape;94;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997"/>
        <p:cNvGrpSpPr/>
        <p:nvPr/>
      </p:nvGrpSpPr>
      <p:grpSpPr>
        <a:xfrm>
          <a:off x="0" y="0"/>
          <a:ext cx="0" cy="0"/>
          <a:chOff x="0" y="0"/>
          <a:chExt cx="0" cy="0"/>
        </a:xfrm>
      </p:grpSpPr>
      <p:pic>
        <p:nvPicPr>
          <p:cNvPr id="998" name="Google Shape;998;g2fdac2fe8ce_1_587"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99" name="Google Shape;999;g2fdac2fe8ce_1_58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SzPts val="2800"/>
              <a:buNone/>
              <a:defRPr/>
            </a:lvl2pPr>
            <a:lvl3pPr lvl="2" algn="ctr" rtl="0">
              <a:lnSpc>
                <a:spcPct val="100000"/>
              </a:lnSpc>
              <a:spcBef>
                <a:spcPts val="0"/>
              </a:spcBef>
              <a:spcAft>
                <a:spcPts val="0"/>
              </a:spcAft>
              <a:buSzPts val="2800"/>
              <a:buNone/>
              <a:defRPr/>
            </a:lvl3pPr>
            <a:lvl4pPr lvl="3" algn="ctr" rtl="0">
              <a:lnSpc>
                <a:spcPct val="100000"/>
              </a:lnSpc>
              <a:spcBef>
                <a:spcPts val="0"/>
              </a:spcBef>
              <a:spcAft>
                <a:spcPts val="0"/>
              </a:spcAft>
              <a:buSzPts val="2800"/>
              <a:buNone/>
              <a:defRPr/>
            </a:lvl4pPr>
            <a:lvl5pPr lvl="4" algn="ctr" rtl="0">
              <a:lnSpc>
                <a:spcPct val="100000"/>
              </a:lnSpc>
              <a:spcBef>
                <a:spcPts val="0"/>
              </a:spcBef>
              <a:spcAft>
                <a:spcPts val="0"/>
              </a:spcAft>
              <a:buSzPts val="2800"/>
              <a:buNone/>
              <a:defRPr/>
            </a:lvl5pPr>
            <a:lvl6pPr lvl="5" algn="ctr" rtl="0">
              <a:lnSpc>
                <a:spcPct val="100000"/>
              </a:lnSpc>
              <a:spcBef>
                <a:spcPts val="0"/>
              </a:spcBef>
              <a:spcAft>
                <a:spcPts val="0"/>
              </a:spcAft>
              <a:buSzPts val="2800"/>
              <a:buNone/>
              <a:defRPr/>
            </a:lvl6pPr>
            <a:lvl7pPr lvl="6" algn="ctr" rtl="0">
              <a:lnSpc>
                <a:spcPct val="100000"/>
              </a:lnSpc>
              <a:spcBef>
                <a:spcPts val="0"/>
              </a:spcBef>
              <a:spcAft>
                <a:spcPts val="0"/>
              </a:spcAft>
              <a:buSzPts val="2800"/>
              <a:buNone/>
              <a:defRPr/>
            </a:lvl7pPr>
            <a:lvl8pPr lvl="7" algn="ctr" rtl="0">
              <a:lnSpc>
                <a:spcPct val="100000"/>
              </a:lnSpc>
              <a:spcBef>
                <a:spcPts val="0"/>
              </a:spcBef>
              <a:spcAft>
                <a:spcPts val="0"/>
              </a:spcAft>
              <a:buSzPts val="2800"/>
              <a:buNone/>
              <a:defRPr/>
            </a:lvl8pPr>
            <a:lvl9pPr lvl="8" algn="ctr" rtl="0">
              <a:lnSpc>
                <a:spcPct val="100000"/>
              </a:lnSpc>
              <a:spcBef>
                <a:spcPts val="0"/>
              </a:spcBef>
              <a:spcAft>
                <a:spcPts val="0"/>
              </a:spcAft>
              <a:buSzPts val="2800"/>
              <a:buNone/>
              <a:defRPr/>
            </a:lvl9pPr>
          </a:lstStyle>
          <a:p>
            <a:endParaRPr/>
          </a:p>
        </p:txBody>
      </p:sp>
      <p:sp>
        <p:nvSpPr>
          <p:cNvPr id="1000" name="Google Shape;1000;g2fdac2fe8ce_1_58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01" name="Google Shape;1001;g2fdac2fe8ce_1_58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02" name="Google Shape;1002;g2fdac2fe8ce_1_58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1003"/>
        <p:cNvGrpSpPr/>
        <p:nvPr/>
      </p:nvGrpSpPr>
      <p:grpSpPr>
        <a:xfrm>
          <a:off x="0" y="0"/>
          <a:ext cx="0" cy="0"/>
          <a:chOff x="0" y="0"/>
          <a:chExt cx="0" cy="0"/>
        </a:xfrm>
      </p:grpSpPr>
      <p:pic>
        <p:nvPicPr>
          <p:cNvPr id="1004" name="Google Shape;1004;g2fdac2fe8ce_1_593"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05" name="Google Shape;1005;g2fdac2fe8ce_1_59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rtl="0">
              <a:lnSpc>
                <a:spcPct val="100000"/>
              </a:lnSpc>
              <a:spcBef>
                <a:spcPts val="0"/>
              </a:spcBef>
              <a:spcAft>
                <a:spcPts val="0"/>
              </a:spcAft>
              <a:buSzPts val="2800"/>
              <a:buNone/>
              <a:defRPr/>
            </a:lvl2pPr>
            <a:lvl3pPr lvl="2" algn="ctr" rtl="0">
              <a:lnSpc>
                <a:spcPct val="100000"/>
              </a:lnSpc>
              <a:spcBef>
                <a:spcPts val="0"/>
              </a:spcBef>
              <a:spcAft>
                <a:spcPts val="0"/>
              </a:spcAft>
              <a:buSzPts val="2800"/>
              <a:buNone/>
              <a:defRPr/>
            </a:lvl3pPr>
            <a:lvl4pPr lvl="3" algn="ctr" rtl="0">
              <a:lnSpc>
                <a:spcPct val="100000"/>
              </a:lnSpc>
              <a:spcBef>
                <a:spcPts val="0"/>
              </a:spcBef>
              <a:spcAft>
                <a:spcPts val="0"/>
              </a:spcAft>
              <a:buSzPts val="2800"/>
              <a:buNone/>
              <a:defRPr/>
            </a:lvl4pPr>
            <a:lvl5pPr lvl="4" algn="ctr" rtl="0">
              <a:lnSpc>
                <a:spcPct val="100000"/>
              </a:lnSpc>
              <a:spcBef>
                <a:spcPts val="0"/>
              </a:spcBef>
              <a:spcAft>
                <a:spcPts val="0"/>
              </a:spcAft>
              <a:buSzPts val="2800"/>
              <a:buNone/>
              <a:defRPr/>
            </a:lvl5pPr>
            <a:lvl6pPr lvl="5" algn="ctr" rtl="0">
              <a:lnSpc>
                <a:spcPct val="100000"/>
              </a:lnSpc>
              <a:spcBef>
                <a:spcPts val="0"/>
              </a:spcBef>
              <a:spcAft>
                <a:spcPts val="0"/>
              </a:spcAft>
              <a:buSzPts val="2800"/>
              <a:buNone/>
              <a:defRPr/>
            </a:lvl6pPr>
            <a:lvl7pPr lvl="6" algn="ctr" rtl="0">
              <a:lnSpc>
                <a:spcPct val="100000"/>
              </a:lnSpc>
              <a:spcBef>
                <a:spcPts val="0"/>
              </a:spcBef>
              <a:spcAft>
                <a:spcPts val="0"/>
              </a:spcAft>
              <a:buSzPts val="2800"/>
              <a:buNone/>
              <a:defRPr/>
            </a:lvl7pPr>
            <a:lvl8pPr lvl="7" algn="ctr" rtl="0">
              <a:lnSpc>
                <a:spcPct val="100000"/>
              </a:lnSpc>
              <a:spcBef>
                <a:spcPts val="0"/>
              </a:spcBef>
              <a:spcAft>
                <a:spcPts val="0"/>
              </a:spcAft>
              <a:buSzPts val="2800"/>
              <a:buNone/>
              <a:defRPr/>
            </a:lvl8pPr>
            <a:lvl9pPr lvl="8" algn="ctr" rtl="0">
              <a:lnSpc>
                <a:spcPct val="100000"/>
              </a:lnSpc>
              <a:spcBef>
                <a:spcPts val="0"/>
              </a:spcBef>
              <a:spcAft>
                <a:spcPts val="0"/>
              </a:spcAft>
              <a:buSzPts val="2800"/>
              <a:buNone/>
              <a:defRPr/>
            </a:lvl9pPr>
          </a:lstStyle>
          <a:p>
            <a:endParaRPr/>
          </a:p>
        </p:txBody>
      </p:sp>
      <p:sp>
        <p:nvSpPr>
          <p:cNvPr id="1006" name="Google Shape;1006;g2fdac2fe8ce_1_59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007" name="Google Shape;1007;g2fdac2fe8ce_1_59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08" name="Google Shape;1008;g2fdac2fe8ce_1_59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1009"/>
        <p:cNvGrpSpPr/>
        <p:nvPr/>
      </p:nvGrpSpPr>
      <p:grpSpPr>
        <a:xfrm>
          <a:off x="0" y="0"/>
          <a:ext cx="0" cy="0"/>
          <a:chOff x="0" y="0"/>
          <a:chExt cx="0" cy="0"/>
        </a:xfrm>
      </p:grpSpPr>
      <p:pic>
        <p:nvPicPr>
          <p:cNvPr id="1010" name="Google Shape;1010;g2fdac2fe8ce_1_599"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11" name="Google Shape;1011;g2fdac2fe8ce_1_59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SzPts val="2800"/>
              <a:buNone/>
              <a:defRPr/>
            </a:lvl2pPr>
            <a:lvl3pPr lvl="2" algn="ctr" rtl="0">
              <a:lnSpc>
                <a:spcPct val="100000"/>
              </a:lnSpc>
              <a:spcBef>
                <a:spcPts val="0"/>
              </a:spcBef>
              <a:spcAft>
                <a:spcPts val="0"/>
              </a:spcAft>
              <a:buSzPts val="2800"/>
              <a:buNone/>
              <a:defRPr/>
            </a:lvl3pPr>
            <a:lvl4pPr lvl="3" algn="ctr" rtl="0">
              <a:lnSpc>
                <a:spcPct val="100000"/>
              </a:lnSpc>
              <a:spcBef>
                <a:spcPts val="0"/>
              </a:spcBef>
              <a:spcAft>
                <a:spcPts val="0"/>
              </a:spcAft>
              <a:buSzPts val="2800"/>
              <a:buNone/>
              <a:defRPr/>
            </a:lvl4pPr>
            <a:lvl5pPr lvl="4" algn="ctr" rtl="0">
              <a:lnSpc>
                <a:spcPct val="100000"/>
              </a:lnSpc>
              <a:spcBef>
                <a:spcPts val="0"/>
              </a:spcBef>
              <a:spcAft>
                <a:spcPts val="0"/>
              </a:spcAft>
              <a:buSzPts val="2800"/>
              <a:buNone/>
              <a:defRPr/>
            </a:lvl5pPr>
            <a:lvl6pPr lvl="5" algn="ctr" rtl="0">
              <a:lnSpc>
                <a:spcPct val="100000"/>
              </a:lnSpc>
              <a:spcBef>
                <a:spcPts val="0"/>
              </a:spcBef>
              <a:spcAft>
                <a:spcPts val="0"/>
              </a:spcAft>
              <a:buSzPts val="2800"/>
              <a:buNone/>
              <a:defRPr/>
            </a:lvl6pPr>
            <a:lvl7pPr lvl="6" algn="ctr" rtl="0">
              <a:lnSpc>
                <a:spcPct val="100000"/>
              </a:lnSpc>
              <a:spcBef>
                <a:spcPts val="0"/>
              </a:spcBef>
              <a:spcAft>
                <a:spcPts val="0"/>
              </a:spcAft>
              <a:buSzPts val="2800"/>
              <a:buNone/>
              <a:defRPr/>
            </a:lvl7pPr>
            <a:lvl8pPr lvl="7" algn="ctr" rtl="0">
              <a:lnSpc>
                <a:spcPct val="100000"/>
              </a:lnSpc>
              <a:spcBef>
                <a:spcPts val="0"/>
              </a:spcBef>
              <a:spcAft>
                <a:spcPts val="0"/>
              </a:spcAft>
              <a:buSzPts val="2800"/>
              <a:buNone/>
              <a:defRPr/>
            </a:lvl8pPr>
            <a:lvl9pPr lvl="8" algn="ctr" rtl="0">
              <a:lnSpc>
                <a:spcPct val="100000"/>
              </a:lnSpc>
              <a:spcBef>
                <a:spcPts val="0"/>
              </a:spcBef>
              <a:spcAft>
                <a:spcPts val="0"/>
              </a:spcAft>
              <a:buSzPts val="2800"/>
              <a:buNone/>
              <a:defRPr/>
            </a:lvl9pPr>
          </a:lstStyle>
          <a:p>
            <a:endParaRPr/>
          </a:p>
        </p:txBody>
      </p:sp>
      <p:sp>
        <p:nvSpPr>
          <p:cNvPr id="1012" name="Google Shape;1012;g2fdac2fe8ce_1_59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13" name="Google Shape;1013;g2fdac2fe8ce_1_59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14" name="Google Shape;1014;g2fdac2fe8ce_1_59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1015"/>
        <p:cNvGrpSpPr/>
        <p:nvPr/>
      </p:nvGrpSpPr>
      <p:grpSpPr>
        <a:xfrm>
          <a:off x="0" y="0"/>
          <a:ext cx="0" cy="0"/>
          <a:chOff x="0" y="0"/>
          <a:chExt cx="0" cy="0"/>
        </a:xfrm>
      </p:grpSpPr>
      <p:sp>
        <p:nvSpPr>
          <p:cNvPr id="1016" name="Google Shape;1016;g2fdac2fe8ce_1_60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7" name="Google Shape;1017;g2fdac2fe8ce_1_60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18" name="Google Shape;1018;g2fdac2fe8ce_1_60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1019" name="Google Shape;1019;g2fdac2fe8ce_1_60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20" name="Google Shape;1020;g2fdac2fe8ce_1_60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21" name="Google Shape;1021;g2fdac2fe8ce_1_605"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022"/>
        <p:cNvGrpSpPr/>
        <p:nvPr/>
      </p:nvGrpSpPr>
      <p:grpSpPr>
        <a:xfrm>
          <a:off x="0" y="0"/>
          <a:ext cx="0" cy="0"/>
          <a:chOff x="0" y="0"/>
          <a:chExt cx="0" cy="0"/>
        </a:xfrm>
      </p:grpSpPr>
      <p:sp>
        <p:nvSpPr>
          <p:cNvPr id="1023" name="Google Shape;1023;g2fdac2fe8ce_1_612"/>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g2fdac2fe8ce_1_61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1025" name="Google Shape;1025;g2fdac2fe8ce_1_61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1026" name="Google Shape;1026;g2fdac2fe8ce_1_612"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1027" name="Google Shape;1027;g2fdac2fe8ce_1_612"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1028" name="Google Shape;1028;g2fdac2fe8ce_1_61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29" name="Google Shape;1029;g2fdac2fe8ce_1_61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030" name="Google Shape;1030;g2fdac2fe8ce_1_61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031" name="Google Shape;1031;g2fdac2fe8ce_1_612"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032" name="Google Shape;1032;g2fdac2fe8ce_1_61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1033"/>
        <p:cNvGrpSpPr/>
        <p:nvPr/>
      </p:nvGrpSpPr>
      <p:grpSpPr>
        <a:xfrm>
          <a:off x="0" y="0"/>
          <a:ext cx="0" cy="0"/>
          <a:chOff x="0" y="0"/>
          <a:chExt cx="0" cy="0"/>
        </a:xfrm>
      </p:grpSpPr>
      <p:sp>
        <p:nvSpPr>
          <p:cNvPr id="1034" name="Google Shape;1034;g2fdac2fe8ce_1_6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35" name="Google Shape;1035;g2fdac2fe8ce_1_62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36" name="Google Shape;1036;g2fdac2fe8ce_1_623"/>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037" name="Google Shape;1037;g2fdac2fe8ce_1_623"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1038" name="Google Shape;1038;g2fdac2fe8ce_1_623"/>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039" name="Google Shape;1039;g2fdac2fe8ce_1_623"/>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040" name="Google Shape;1040;g2fdac2fe8ce_1_623"/>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041" name="Google Shape;1041;g2fdac2fe8ce_1_623"/>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042" name="Google Shape;1042;g2fdac2fe8ce_1_623"/>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043" name="Google Shape;1043;g2fdac2fe8ce_1_623"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1044" name="Google Shape;1044;g2fdac2fe8ce_1_623"/>
          <p:cNvGrpSpPr/>
          <p:nvPr/>
        </p:nvGrpSpPr>
        <p:grpSpPr>
          <a:xfrm>
            <a:off x="311700" y="3548650"/>
            <a:ext cx="8363900" cy="646200"/>
            <a:chOff x="375100" y="3396250"/>
            <a:chExt cx="8363900" cy="646200"/>
          </a:xfrm>
        </p:grpSpPr>
        <p:sp>
          <p:nvSpPr>
            <p:cNvPr id="1045" name="Google Shape;1045;g2fdac2fe8ce_1_623"/>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6" name="Google Shape;1046;g2fdac2fe8ce_1_623"/>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7" name="Google Shape;1047;g2fdac2fe8ce_1_623"/>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8" name="Google Shape;1048;g2fdac2fe8ce_1_623"/>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9" name="Google Shape;1049;g2fdac2fe8ce_1_623"/>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050" name="Google Shape;1050;g2fdac2fe8ce_1_623"/>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051" name="Google Shape;1051;g2fdac2fe8ce_1_623"/>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052" name="Google Shape;1052;g2fdac2fe8ce_1_623"/>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053" name="Google Shape;1053;g2fdac2fe8ce_1_623"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054" name="Google Shape;1054;g2fdac2fe8ce_1_623"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055" name="Google Shape;1055;g2fdac2fe8ce_1_623"/>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1056" name="Google Shape;1056;g2fdac2fe8ce_1_623"/>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1057" name="Google Shape;1057;g2fdac2fe8ce_1_623"/>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1058" name="Google Shape;1058;g2fdac2fe8ce_1_623"/>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059" name="Google Shape;1059;g2fdac2fe8ce_1_623"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1060" name="Google Shape;1060;g2fdac2fe8ce_1_62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61" name="Google Shape;1061;g2fdac2fe8ce_1_62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062"/>
        <p:cNvGrpSpPr/>
        <p:nvPr/>
      </p:nvGrpSpPr>
      <p:grpSpPr>
        <a:xfrm>
          <a:off x="0" y="0"/>
          <a:ext cx="0" cy="0"/>
          <a:chOff x="0" y="0"/>
          <a:chExt cx="0" cy="0"/>
        </a:xfrm>
      </p:grpSpPr>
      <p:pic>
        <p:nvPicPr>
          <p:cNvPr id="1063" name="Google Shape;1063;g2fdac2fe8ce_1_65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64" name="Google Shape;1064;g2fdac2fe8ce_1_652"/>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65" name="Google Shape;1065;g2fdac2fe8ce_1_6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66" name="Google Shape;1066;g2fdac2fe8ce_1_6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67" name="Google Shape;1067;g2fdac2fe8ce_1_6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1068"/>
        <p:cNvGrpSpPr/>
        <p:nvPr/>
      </p:nvGrpSpPr>
      <p:grpSpPr>
        <a:xfrm>
          <a:off x="0" y="0"/>
          <a:ext cx="0" cy="0"/>
          <a:chOff x="0" y="0"/>
          <a:chExt cx="0" cy="0"/>
        </a:xfrm>
      </p:grpSpPr>
      <p:pic>
        <p:nvPicPr>
          <p:cNvPr id="1069" name="Google Shape;1069;g2fdac2fe8ce_1_65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070" name="Google Shape;1070;g2fdac2fe8ce_1_65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071" name="Google Shape;1071;g2fdac2fe8ce_1_65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072" name="Google Shape;1072;g2fdac2fe8ce_1_65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073" name="Google Shape;1073;g2fdac2fe8ce_1_65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074" name="Google Shape;1074;g2fdac2fe8ce_1_65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075" name="Google Shape;1075;g2fdac2fe8ce_1_65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076" name="Google Shape;1076;g2fdac2fe8ce_1_65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1077" name="Google Shape;1077;g2fdac2fe8ce_1_6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1078"/>
        <p:cNvGrpSpPr/>
        <p:nvPr/>
      </p:nvGrpSpPr>
      <p:grpSpPr>
        <a:xfrm>
          <a:off x="0" y="0"/>
          <a:ext cx="0" cy="0"/>
          <a:chOff x="0" y="0"/>
          <a:chExt cx="0" cy="0"/>
        </a:xfrm>
      </p:grpSpPr>
      <p:pic>
        <p:nvPicPr>
          <p:cNvPr id="1079" name="Google Shape;1079;g2fdac2fe8ce_1_668"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080" name="Google Shape;1080;g2fdac2fe8ce_1_668"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081" name="Google Shape;1081;g2fdac2fe8ce_1_668"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082" name="Google Shape;1082;g2fdac2fe8ce_1_668"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083" name="Google Shape;1083;g2fdac2fe8ce_1_668"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084" name="Google Shape;1084;g2fdac2fe8ce_1_668"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085" name="Google Shape;1085;g2fdac2fe8ce_1_668"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086" name="Google Shape;1086;g2fdac2fe8ce_1_668"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1087" name="Google Shape;1087;g2fdac2fe8ce_1_6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1088"/>
        <p:cNvGrpSpPr/>
        <p:nvPr/>
      </p:nvGrpSpPr>
      <p:grpSpPr>
        <a:xfrm>
          <a:off x="0" y="0"/>
          <a:ext cx="0" cy="0"/>
          <a:chOff x="0" y="0"/>
          <a:chExt cx="0" cy="0"/>
        </a:xfrm>
      </p:grpSpPr>
      <p:pic>
        <p:nvPicPr>
          <p:cNvPr id="1089" name="Google Shape;1089;g2fdac2fe8ce_1_678"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090" name="Google Shape;1090;g2fdac2fe8ce_1_678"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091" name="Google Shape;1091;g2fdac2fe8ce_1_678"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1092" name="Google Shape;1092;g2fdac2fe8ce_1_67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95"/>
        <p:cNvGrpSpPr/>
        <p:nvPr/>
      </p:nvGrpSpPr>
      <p:grpSpPr>
        <a:xfrm>
          <a:off x="0" y="0"/>
          <a:ext cx="0" cy="0"/>
          <a:chOff x="0" y="0"/>
          <a:chExt cx="0" cy="0"/>
        </a:xfrm>
      </p:grpSpPr>
      <p:pic>
        <p:nvPicPr>
          <p:cNvPr id="96" name="Google Shape;96;p43"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 name="Google Shape;97;p4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8" name="Google Shape;98;p4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9" name="Google Shape;99;p4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0" name="Google Shape;100;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93"/>
        <p:cNvGrpSpPr/>
        <p:nvPr/>
      </p:nvGrpSpPr>
      <p:grpSpPr>
        <a:xfrm>
          <a:off x="0" y="0"/>
          <a:ext cx="0" cy="0"/>
          <a:chOff x="0" y="0"/>
          <a:chExt cx="0" cy="0"/>
        </a:xfrm>
      </p:grpSpPr>
      <p:sp>
        <p:nvSpPr>
          <p:cNvPr id="1094" name="Google Shape;1094;g2fdac2fe8ce_1_68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095" name="Google Shape;1095;g2fdac2fe8ce_1_68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096" name="Google Shape;1096;g2fdac2fe8ce_1_68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097" name="Google Shape;1097;g2fdac2fe8ce_1_6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98"/>
        <p:cNvGrpSpPr/>
        <p:nvPr/>
      </p:nvGrpSpPr>
      <p:grpSpPr>
        <a:xfrm>
          <a:off x="0" y="0"/>
          <a:ext cx="0" cy="0"/>
          <a:chOff x="0" y="0"/>
          <a:chExt cx="0" cy="0"/>
        </a:xfrm>
      </p:grpSpPr>
      <p:sp>
        <p:nvSpPr>
          <p:cNvPr id="1099" name="Google Shape;1099;g2fdac2fe8ce_1_6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100" name="Google Shape;1100;g2fdac2fe8ce_1_6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01"/>
        <p:cNvGrpSpPr/>
        <p:nvPr/>
      </p:nvGrpSpPr>
      <p:grpSpPr>
        <a:xfrm>
          <a:off x="0" y="0"/>
          <a:ext cx="0" cy="0"/>
          <a:chOff x="0" y="0"/>
          <a:chExt cx="0" cy="0"/>
        </a:xfrm>
      </p:grpSpPr>
      <p:sp>
        <p:nvSpPr>
          <p:cNvPr id="1102" name="Google Shape;1102;g2fdac2fe8ce_1_69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1103" name="Google Shape;1103;g2fdac2fe8ce_1_69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104" name="Google Shape;1104;g2fdac2fe8ce_1_6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05"/>
        <p:cNvGrpSpPr/>
        <p:nvPr/>
      </p:nvGrpSpPr>
      <p:grpSpPr>
        <a:xfrm>
          <a:off x="0" y="0"/>
          <a:ext cx="0" cy="0"/>
          <a:chOff x="0" y="0"/>
          <a:chExt cx="0" cy="0"/>
        </a:xfrm>
      </p:grpSpPr>
      <p:sp>
        <p:nvSpPr>
          <p:cNvPr id="1106" name="Google Shape;1106;g2fdac2fe8ce_1_69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1107" name="Google Shape;1107;g2fdac2fe8ce_1_6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08"/>
        <p:cNvGrpSpPr/>
        <p:nvPr/>
      </p:nvGrpSpPr>
      <p:grpSpPr>
        <a:xfrm>
          <a:off x="0" y="0"/>
          <a:ext cx="0" cy="0"/>
          <a:chOff x="0" y="0"/>
          <a:chExt cx="0" cy="0"/>
        </a:xfrm>
      </p:grpSpPr>
      <p:sp>
        <p:nvSpPr>
          <p:cNvPr id="1109" name="Google Shape;1109;g2fdac2fe8ce_1_69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0" name="Google Shape;1110;g2fdac2fe8ce_1_69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1111" name="Google Shape;1111;g2fdac2fe8ce_1_69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12" name="Google Shape;1112;g2fdac2fe8ce_1_69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113" name="Google Shape;1113;g2fdac2fe8ce_1_6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14"/>
        <p:cNvGrpSpPr/>
        <p:nvPr/>
      </p:nvGrpSpPr>
      <p:grpSpPr>
        <a:xfrm>
          <a:off x="0" y="0"/>
          <a:ext cx="0" cy="0"/>
          <a:chOff x="0" y="0"/>
          <a:chExt cx="0" cy="0"/>
        </a:xfrm>
      </p:grpSpPr>
      <p:sp>
        <p:nvSpPr>
          <p:cNvPr id="1115" name="Google Shape;1115;g2fdac2fe8ce_1_70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SzPts val="1800"/>
              <a:buNone/>
              <a:defRPr/>
            </a:lvl1pPr>
          </a:lstStyle>
          <a:p>
            <a:endParaRPr/>
          </a:p>
        </p:txBody>
      </p:sp>
      <p:sp>
        <p:nvSpPr>
          <p:cNvPr id="1116" name="Google Shape;1116;g2fdac2fe8ce_1_7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17"/>
        <p:cNvGrpSpPr/>
        <p:nvPr/>
      </p:nvGrpSpPr>
      <p:grpSpPr>
        <a:xfrm>
          <a:off x="0" y="0"/>
          <a:ext cx="0" cy="0"/>
          <a:chOff x="0" y="0"/>
          <a:chExt cx="0" cy="0"/>
        </a:xfrm>
      </p:grpSpPr>
      <p:sp>
        <p:nvSpPr>
          <p:cNvPr id="1118" name="Google Shape;1118;g2fdac2fe8ce_1_70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1119" name="Google Shape;1119;g2fdac2fe8ce_1_70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0"/>
              </a:spcBef>
              <a:spcAft>
                <a:spcPts val="0"/>
              </a:spcAft>
              <a:buSzPts val="1400"/>
              <a:buChar char="○"/>
              <a:defRPr/>
            </a:lvl2pPr>
            <a:lvl3pPr marL="1371600" lvl="2" indent="-317500" algn="ctr" rtl="0">
              <a:lnSpc>
                <a:spcPct val="115000"/>
              </a:lnSpc>
              <a:spcBef>
                <a:spcPts val="0"/>
              </a:spcBef>
              <a:spcAft>
                <a:spcPts val="0"/>
              </a:spcAft>
              <a:buSzPts val="1400"/>
              <a:buChar char="■"/>
              <a:defRPr/>
            </a:lvl3pPr>
            <a:lvl4pPr marL="1828800" lvl="3" indent="-317500" algn="ctr" rtl="0">
              <a:lnSpc>
                <a:spcPct val="115000"/>
              </a:lnSpc>
              <a:spcBef>
                <a:spcPts val="0"/>
              </a:spcBef>
              <a:spcAft>
                <a:spcPts val="0"/>
              </a:spcAft>
              <a:buSzPts val="1400"/>
              <a:buChar char="●"/>
              <a:defRPr/>
            </a:lvl4pPr>
            <a:lvl5pPr marL="2286000" lvl="4" indent="-317500" algn="ctr" rtl="0">
              <a:lnSpc>
                <a:spcPct val="115000"/>
              </a:lnSpc>
              <a:spcBef>
                <a:spcPts val="0"/>
              </a:spcBef>
              <a:spcAft>
                <a:spcPts val="0"/>
              </a:spcAft>
              <a:buSzPts val="1400"/>
              <a:buChar char="○"/>
              <a:defRPr/>
            </a:lvl5pPr>
            <a:lvl6pPr marL="2743200" lvl="5" indent="-317500" algn="ctr" rtl="0">
              <a:lnSpc>
                <a:spcPct val="115000"/>
              </a:lnSpc>
              <a:spcBef>
                <a:spcPts val="0"/>
              </a:spcBef>
              <a:spcAft>
                <a:spcPts val="0"/>
              </a:spcAft>
              <a:buSzPts val="1400"/>
              <a:buChar char="■"/>
              <a:defRPr/>
            </a:lvl6pPr>
            <a:lvl7pPr marL="3200400" lvl="6" indent="-317500" algn="ctr" rtl="0">
              <a:lnSpc>
                <a:spcPct val="115000"/>
              </a:lnSpc>
              <a:spcBef>
                <a:spcPts val="0"/>
              </a:spcBef>
              <a:spcAft>
                <a:spcPts val="0"/>
              </a:spcAft>
              <a:buSzPts val="1400"/>
              <a:buChar char="●"/>
              <a:defRPr/>
            </a:lvl7pPr>
            <a:lvl8pPr marL="3657600" lvl="7" indent="-317500" algn="ctr" rtl="0">
              <a:lnSpc>
                <a:spcPct val="115000"/>
              </a:lnSpc>
              <a:spcBef>
                <a:spcPts val="0"/>
              </a:spcBef>
              <a:spcAft>
                <a:spcPts val="0"/>
              </a:spcAft>
              <a:buSzPts val="1400"/>
              <a:buChar char="○"/>
              <a:defRPr/>
            </a:lvl8pPr>
            <a:lvl9pPr marL="4114800" lvl="8" indent="-317500" algn="ctr" rtl="0">
              <a:lnSpc>
                <a:spcPct val="115000"/>
              </a:lnSpc>
              <a:spcBef>
                <a:spcPts val="0"/>
              </a:spcBef>
              <a:spcAft>
                <a:spcPts val="0"/>
              </a:spcAft>
              <a:buSzPts val="1400"/>
              <a:buChar char="■"/>
              <a:defRPr/>
            </a:lvl9pPr>
          </a:lstStyle>
          <a:p>
            <a:endParaRPr/>
          </a:p>
        </p:txBody>
      </p:sp>
      <p:sp>
        <p:nvSpPr>
          <p:cNvPr id="1120" name="Google Shape;1120;g2fdac2fe8ce_1_70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121"/>
        <p:cNvGrpSpPr/>
        <p:nvPr/>
      </p:nvGrpSpPr>
      <p:grpSpPr>
        <a:xfrm>
          <a:off x="0" y="0"/>
          <a:ext cx="0" cy="0"/>
          <a:chOff x="0" y="0"/>
          <a:chExt cx="0" cy="0"/>
        </a:xfrm>
      </p:grpSpPr>
      <p:sp>
        <p:nvSpPr>
          <p:cNvPr id="1122" name="Google Shape;1122;g2fdac2fe8ce_1_7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23" name="Google Shape;1123;g2fdac2fe8ce_1_711"/>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124" name="Google Shape;1124;g2fdac2fe8ce_1_71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25" name="Google Shape;1125;g2fdac2fe8ce_1_71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126" name="Google Shape;1126;g2fdac2fe8ce_1_711"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1127" name="Google Shape;1127;g2fdac2fe8ce_1_71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128" name="Google Shape;1128;g2fdac2fe8ce_1_71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129" name="Google Shape;1129;g2fdac2fe8ce_1_71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130" name="Google Shape;1130;g2fdac2fe8ce_1_71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131" name="Google Shape;1131;g2fdac2fe8ce_1_71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132" name="Google Shape;1132;g2fdac2fe8ce_1_711"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1133" name="Google Shape;1133;g2fdac2fe8ce_1_711"/>
          <p:cNvGrpSpPr/>
          <p:nvPr/>
        </p:nvGrpSpPr>
        <p:grpSpPr>
          <a:xfrm>
            <a:off x="311700" y="3548650"/>
            <a:ext cx="8363900" cy="646200"/>
            <a:chOff x="375100" y="3396250"/>
            <a:chExt cx="8363900" cy="646200"/>
          </a:xfrm>
        </p:grpSpPr>
        <p:sp>
          <p:nvSpPr>
            <p:cNvPr id="1134" name="Google Shape;1134;g2fdac2fe8ce_1_711"/>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5" name="Google Shape;1135;g2fdac2fe8ce_1_711"/>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6" name="Google Shape;1136;g2fdac2fe8ce_1_711"/>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7" name="Google Shape;1137;g2fdac2fe8ce_1_711"/>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1138;g2fdac2fe8ce_1_71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139" name="Google Shape;1139;g2fdac2fe8ce_1_71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140" name="Google Shape;1140;g2fdac2fe8ce_1_71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141" name="Google Shape;1141;g2fdac2fe8ce_1_71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142" name="Google Shape;1142;g2fdac2fe8ce_1_711"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143" name="Google Shape;1143;g2fdac2fe8ce_1_711"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144" name="Google Shape;1144;g2fdac2fe8ce_1_711"/>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1145" name="Google Shape;1145;g2fdac2fe8ce_1_711"/>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1146" name="Google Shape;1146;g2fdac2fe8ce_1_71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1147" name="Google Shape;1147;g2fdac2fe8ce_1_71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148" name="Google Shape;1148;g2fdac2fe8ce_1_711"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1149" name="Google Shape;1149;g2fdac2fe8ce_1_71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50" name="Google Shape;1150;g2fdac2fe8ce_1_71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155"/>
        <p:cNvGrpSpPr/>
        <p:nvPr/>
      </p:nvGrpSpPr>
      <p:grpSpPr>
        <a:xfrm>
          <a:off x="0" y="0"/>
          <a:ext cx="0" cy="0"/>
          <a:chOff x="0" y="0"/>
          <a:chExt cx="0" cy="0"/>
        </a:xfrm>
      </p:grpSpPr>
      <p:sp>
        <p:nvSpPr>
          <p:cNvPr id="1156" name="Google Shape;1156;g2fa072476f7_6_4"/>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57" name="Google Shape;1157;g2fa072476f7_6_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158" name="Google Shape;1158;g2fa072476f7_6_4"/>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159" name="Google Shape;1159;g2fa072476f7_6_4"/>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160" name="Google Shape;1160;g2fa072476f7_6_4"/>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161" name="Google Shape;1161;g2fa072476f7_6_4"/>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162" name="Google Shape;1162;g2fa072476f7_6_4"/>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163" name="Google Shape;1163;g2fa072476f7_6_4"/>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164" name="Google Shape;1164;g2fa072476f7_6_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165"/>
        <p:cNvGrpSpPr/>
        <p:nvPr/>
      </p:nvGrpSpPr>
      <p:grpSpPr>
        <a:xfrm>
          <a:off x="0" y="0"/>
          <a:ext cx="0" cy="0"/>
          <a:chOff x="0" y="0"/>
          <a:chExt cx="0" cy="0"/>
        </a:xfrm>
      </p:grpSpPr>
      <p:sp>
        <p:nvSpPr>
          <p:cNvPr id="1166" name="Google Shape;1166;g2fa072476f7_6_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167" name="Google Shape;1167;g2fa072476f7_6_1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68" name="Google Shape;1168;g2fa072476f7_6_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1169" name="Google Shape;1169;g2fa072476f7_6_1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1170" name="Google Shape;1170;g2fa072476f7_6_14"/>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1171" name="Google Shape;1171;g2fa072476f7_6_1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1172" name="Google Shape;1172;g2fa072476f7_6_1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173" name="Google Shape;1173;g2fa072476f7_6_1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174" name="Google Shape;1174;g2fa072476f7_6_1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175" name="Google Shape;1175;g2fa072476f7_6_14"/>
          <p:cNvPicPr preferRelativeResize="0"/>
          <p:nvPr/>
        </p:nvPicPr>
        <p:blipFill>
          <a:blip r:embed="rId4">
            <a:alphaModFix/>
          </a:blip>
          <a:stretch>
            <a:fillRect/>
          </a:stretch>
        </p:blipFill>
        <p:spPr>
          <a:xfrm>
            <a:off x="6109200" y="616825"/>
            <a:ext cx="3034799" cy="30347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01"/>
        <p:cNvGrpSpPr/>
        <p:nvPr/>
      </p:nvGrpSpPr>
      <p:grpSpPr>
        <a:xfrm>
          <a:off x="0" y="0"/>
          <a:ext cx="0" cy="0"/>
          <a:chOff x="0" y="0"/>
          <a:chExt cx="0" cy="0"/>
        </a:xfrm>
      </p:grpSpPr>
      <p:sp>
        <p:nvSpPr>
          <p:cNvPr id="102" name="Google Shape;102;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3" name="Google Shape;103;p4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4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5" name="Google Shape;105;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06" name="Google Shape;106;p44"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107" name="Google Shape;107;p44"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08" name="Google Shape;108;p44"/>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9" name="Google Shape;109;p44"/>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1176"/>
        <p:cNvGrpSpPr/>
        <p:nvPr/>
      </p:nvGrpSpPr>
      <p:grpSpPr>
        <a:xfrm>
          <a:off x="0" y="0"/>
          <a:ext cx="0" cy="0"/>
          <a:chOff x="0" y="0"/>
          <a:chExt cx="0" cy="0"/>
        </a:xfrm>
      </p:grpSpPr>
      <p:sp>
        <p:nvSpPr>
          <p:cNvPr id="1177" name="Google Shape;1177;g2fa072476f7_6_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178" name="Google Shape;1178;g2fa072476f7_6_2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79" name="Google Shape;1179;g2fa072476f7_6_2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1180" name="Google Shape;1180;g2fa072476f7_6_25"/>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1181" name="Google Shape;1181;g2fa072476f7_6_2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182" name="Google Shape;1182;g2fa072476f7_6_25"/>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183" name="Google Shape;1183;g2fa072476f7_6_25"/>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184" name="Google Shape;1184;g2fa072476f7_6_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85" name="Google Shape;1185;g2fa072476f7_6_2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1186"/>
        <p:cNvGrpSpPr/>
        <p:nvPr/>
      </p:nvGrpSpPr>
      <p:grpSpPr>
        <a:xfrm>
          <a:off x="0" y="0"/>
          <a:ext cx="0" cy="0"/>
          <a:chOff x="0" y="0"/>
          <a:chExt cx="0" cy="0"/>
        </a:xfrm>
      </p:grpSpPr>
      <p:sp>
        <p:nvSpPr>
          <p:cNvPr id="1187" name="Google Shape;1187;g2fa072476f7_6_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188" name="Google Shape;1188;g2fa072476f7_6_3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89" name="Google Shape;1189;g2fa072476f7_6_3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1190" name="Google Shape;1190;g2fa072476f7_6_3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191" name="Google Shape;1191;g2fa072476f7_6_3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92" name="Google Shape;1192;g2fa072476f7_6_3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1193"/>
        <p:cNvGrpSpPr/>
        <p:nvPr/>
      </p:nvGrpSpPr>
      <p:grpSpPr>
        <a:xfrm>
          <a:off x="0" y="0"/>
          <a:ext cx="0" cy="0"/>
          <a:chOff x="0" y="0"/>
          <a:chExt cx="0" cy="0"/>
        </a:xfrm>
      </p:grpSpPr>
      <p:sp>
        <p:nvSpPr>
          <p:cNvPr id="1194" name="Google Shape;1194;g2fa072476f7_6_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195" name="Google Shape;1195;g2fa072476f7_6_42"/>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96" name="Google Shape;1196;g2fa072476f7_6_42"/>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197" name="Google Shape;1197;g2fa072476f7_6_42"/>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1198" name="Google Shape;1198;g2fa072476f7_6_42"/>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199" name="Google Shape;1199;g2fa072476f7_6_42"/>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1200" name="Google Shape;1200;g2fa072476f7_6_42"/>
          <p:cNvGrpSpPr/>
          <p:nvPr/>
        </p:nvGrpSpPr>
        <p:grpSpPr>
          <a:xfrm>
            <a:off x="308400" y="1062325"/>
            <a:ext cx="1006800" cy="1003500"/>
            <a:chOff x="308400" y="1076275"/>
            <a:chExt cx="1006800" cy="1003500"/>
          </a:xfrm>
        </p:grpSpPr>
        <p:sp>
          <p:nvSpPr>
            <p:cNvPr id="1201" name="Google Shape;1201;g2fa072476f7_6_42"/>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02" name="Google Shape;1202;g2fa072476f7_6_42"/>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203" name="Google Shape;1203;g2fa072476f7_6_42"/>
          <p:cNvGrpSpPr/>
          <p:nvPr/>
        </p:nvGrpSpPr>
        <p:grpSpPr>
          <a:xfrm>
            <a:off x="308400" y="2150613"/>
            <a:ext cx="1006800" cy="1003500"/>
            <a:chOff x="308400" y="2218825"/>
            <a:chExt cx="1006800" cy="1003500"/>
          </a:xfrm>
        </p:grpSpPr>
        <p:sp>
          <p:nvSpPr>
            <p:cNvPr id="1204" name="Google Shape;1204;g2fa072476f7_6_42"/>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05" name="Google Shape;1205;g2fa072476f7_6_42"/>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1206" name="Google Shape;1206;g2fa072476f7_6_42"/>
          <p:cNvGrpSpPr/>
          <p:nvPr/>
        </p:nvGrpSpPr>
        <p:grpSpPr>
          <a:xfrm>
            <a:off x="308400" y="3238900"/>
            <a:ext cx="1006800" cy="1003500"/>
            <a:chOff x="308400" y="1076275"/>
            <a:chExt cx="1006800" cy="1003500"/>
          </a:xfrm>
        </p:grpSpPr>
        <p:sp>
          <p:nvSpPr>
            <p:cNvPr id="1207" name="Google Shape;1207;g2fa072476f7_6_42"/>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08" name="Google Shape;1208;g2fa072476f7_6_42"/>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209" name="Google Shape;1209;g2fa072476f7_6_42"/>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210" name="Google Shape;1210;g2fa072476f7_6_42"/>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211" name="Google Shape;1211;g2fa072476f7_6_42"/>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1212" name="Google Shape;1212;g2fa072476f7_6_4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13" name="Google Shape;1213;g2fa072476f7_6_42"/>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1214" name="Google Shape;1214;g2fa072476f7_6_42"/>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1215"/>
        <p:cNvGrpSpPr/>
        <p:nvPr/>
      </p:nvGrpSpPr>
      <p:grpSpPr>
        <a:xfrm>
          <a:off x="0" y="0"/>
          <a:ext cx="0" cy="0"/>
          <a:chOff x="0" y="0"/>
          <a:chExt cx="0" cy="0"/>
        </a:xfrm>
      </p:grpSpPr>
      <p:sp>
        <p:nvSpPr>
          <p:cNvPr id="1216" name="Google Shape;1216;g2fa072476f7_6_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17" name="Google Shape;1217;g2fa072476f7_6_6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218" name="Google Shape;1218;g2fa072476f7_6_64"/>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1219" name="Google Shape;1219;g2fa072476f7_6_6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20" name="Google Shape;1220;g2fa072476f7_6_64"/>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1221" name="Google Shape;1221;g2fa072476f7_6_64"/>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1222" name="Google Shape;1222;g2fa072476f7_6_64"/>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223" name="Google Shape;1223;g2fa072476f7_6_64"/>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1224" name="Google Shape;1224;g2fa072476f7_6_64"/>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1225" name="Google Shape;1225;g2fa072476f7_6_64"/>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1226" name="Google Shape;1226;g2fa072476f7_6_64"/>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1227" name="Google Shape;1227;g2fa072476f7_6_64"/>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1228" name="Google Shape;1228;g2fa072476f7_6_64"/>
          <p:cNvGrpSpPr/>
          <p:nvPr/>
        </p:nvGrpSpPr>
        <p:grpSpPr>
          <a:xfrm>
            <a:off x="311700" y="3548650"/>
            <a:ext cx="8363900" cy="646200"/>
            <a:chOff x="375100" y="3396250"/>
            <a:chExt cx="8363900" cy="646200"/>
          </a:xfrm>
        </p:grpSpPr>
        <p:sp>
          <p:nvSpPr>
            <p:cNvPr id="1229" name="Google Shape;1229;g2fa072476f7_6_64"/>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0" name="Google Shape;1230;g2fa072476f7_6_64"/>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1" name="Google Shape;1231;g2fa072476f7_6_64"/>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2" name="Google Shape;1232;g2fa072476f7_6_64"/>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3" name="Google Shape;1233;g2fa072476f7_6_64"/>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1234" name="Google Shape;1234;g2fa072476f7_6_64"/>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1235" name="Google Shape;1235;g2fa072476f7_6_64"/>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1236" name="Google Shape;1236;g2fa072476f7_6_64"/>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1237" name="Google Shape;1237;g2fa072476f7_6_64"/>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1238" name="Google Shape;1238;g2fa072476f7_6_64"/>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1239" name="Google Shape;1239;g2fa072476f7_6_64"/>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1240" name="Google Shape;1240;g2fa072476f7_6_64"/>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1241" name="Google Shape;1241;g2fa072476f7_6_64"/>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1242" name="Google Shape;1242;g2fa072476f7_6_64"/>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1243" name="Google Shape;1243;g2fa072476f7_6_64"/>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1244"/>
        <p:cNvGrpSpPr/>
        <p:nvPr/>
      </p:nvGrpSpPr>
      <p:grpSpPr>
        <a:xfrm>
          <a:off x="0" y="0"/>
          <a:ext cx="0" cy="0"/>
          <a:chOff x="0" y="0"/>
          <a:chExt cx="0" cy="0"/>
        </a:xfrm>
      </p:grpSpPr>
      <p:pic>
        <p:nvPicPr>
          <p:cNvPr id="1245" name="Google Shape;1245;g2fa072476f7_6_93"/>
          <p:cNvPicPr preferRelativeResize="0"/>
          <p:nvPr/>
        </p:nvPicPr>
        <p:blipFill>
          <a:blip r:embed="rId2">
            <a:alphaModFix/>
          </a:blip>
          <a:stretch>
            <a:fillRect/>
          </a:stretch>
        </p:blipFill>
        <p:spPr>
          <a:xfrm>
            <a:off x="0" y="0"/>
            <a:ext cx="9144008" cy="5143501"/>
          </a:xfrm>
          <a:prstGeom prst="rect">
            <a:avLst/>
          </a:prstGeom>
          <a:noFill/>
          <a:ln>
            <a:noFill/>
          </a:ln>
        </p:spPr>
      </p:pic>
      <p:sp>
        <p:nvSpPr>
          <p:cNvPr id="1246" name="Google Shape;1246;g2fa072476f7_6_9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47" name="Google Shape;1247;g2fa072476f7_6_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48" name="Google Shape;1248;g2fa072476f7_6_9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49" name="Google Shape;1249;g2fa072476f7_6_9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250"/>
        <p:cNvGrpSpPr/>
        <p:nvPr/>
      </p:nvGrpSpPr>
      <p:grpSpPr>
        <a:xfrm>
          <a:off x="0" y="0"/>
          <a:ext cx="0" cy="0"/>
          <a:chOff x="0" y="0"/>
          <a:chExt cx="0" cy="0"/>
        </a:xfrm>
      </p:grpSpPr>
      <p:pic>
        <p:nvPicPr>
          <p:cNvPr id="1251" name="Google Shape;1251;g2fa072476f7_6_9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52" name="Google Shape;1252;g2fa072476f7_6_9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53" name="Google Shape;1253;g2fa072476f7_6_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54" name="Google Shape;1254;g2fa072476f7_6_9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55" name="Google Shape;1255;g2fa072476f7_6_9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256"/>
        <p:cNvGrpSpPr/>
        <p:nvPr/>
      </p:nvGrpSpPr>
      <p:grpSpPr>
        <a:xfrm>
          <a:off x="0" y="0"/>
          <a:ext cx="0" cy="0"/>
          <a:chOff x="0" y="0"/>
          <a:chExt cx="0" cy="0"/>
        </a:xfrm>
      </p:grpSpPr>
      <p:pic>
        <p:nvPicPr>
          <p:cNvPr id="1257" name="Google Shape;1257;g2fa072476f7_6_10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58" name="Google Shape;1258;g2fa072476f7_6_10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59" name="Google Shape;1259;g2fa072476f7_6_1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60" name="Google Shape;1260;g2fa072476f7_6_10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61" name="Google Shape;1261;g2fa072476f7_6_10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262"/>
        <p:cNvGrpSpPr/>
        <p:nvPr/>
      </p:nvGrpSpPr>
      <p:grpSpPr>
        <a:xfrm>
          <a:off x="0" y="0"/>
          <a:ext cx="0" cy="0"/>
          <a:chOff x="0" y="0"/>
          <a:chExt cx="0" cy="0"/>
        </a:xfrm>
      </p:grpSpPr>
      <p:pic>
        <p:nvPicPr>
          <p:cNvPr id="1263" name="Google Shape;1263;g2fa072476f7_6_1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64" name="Google Shape;1264;g2fa072476f7_6_1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65" name="Google Shape;1265;g2fa072476f7_6_1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66" name="Google Shape;1266;g2fa072476f7_6_11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67"/>
        <p:cNvGrpSpPr/>
        <p:nvPr/>
      </p:nvGrpSpPr>
      <p:grpSpPr>
        <a:xfrm>
          <a:off x="0" y="0"/>
          <a:ext cx="0" cy="0"/>
          <a:chOff x="0" y="0"/>
          <a:chExt cx="0" cy="0"/>
        </a:xfrm>
      </p:grpSpPr>
      <p:pic>
        <p:nvPicPr>
          <p:cNvPr id="1268" name="Google Shape;1268;g2fa072476f7_6_11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69" name="Google Shape;1269;g2fa072476f7_6_116"/>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70" name="Google Shape;1270;g2fa072476f7_6_1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71" name="Google Shape;1271;g2fa072476f7_6_11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72"/>
        <p:cNvGrpSpPr/>
        <p:nvPr/>
      </p:nvGrpSpPr>
      <p:grpSpPr>
        <a:xfrm>
          <a:off x="0" y="0"/>
          <a:ext cx="0" cy="0"/>
          <a:chOff x="0" y="0"/>
          <a:chExt cx="0" cy="0"/>
        </a:xfrm>
      </p:grpSpPr>
      <p:pic>
        <p:nvPicPr>
          <p:cNvPr id="1273" name="Google Shape;1273;g2fa072476f7_6_12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4" name="Google Shape;1274;g2fa072476f7_6_12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75" name="Google Shape;1275;g2fa072476f7_6_1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76" name="Google Shape;1276;g2fa072476f7_6_12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10"/>
        <p:cNvGrpSpPr/>
        <p:nvPr/>
      </p:nvGrpSpPr>
      <p:grpSpPr>
        <a:xfrm>
          <a:off x="0" y="0"/>
          <a:ext cx="0" cy="0"/>
          <a:chOff x="0" y="0"/>
          <a:chExt cx="0" cy="0"/>
        </a:xfrm>
      </p:grpSpPr>
      <p:pic>
        <p:nvPicPr>
          <p:cNvPr id="111" name="Google Shape;111;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2" name="Google Shape;112;p4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113" name="Google Shape;113;p45"/>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14" name="Google Shape;114;p45"/>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115" name="Google Shape;115;p45"/>
          <p:cNvGrpSpPr/>
          <p:nvPr/>
        </p:nvGrpSpPr>
        <p:grpSpPr>
          <a:xfrm>
            <a:off x="308400" y="1062325"/>
            <a:ext cx="1006800" cy="1003500"/>
            <a:chOff x="308400" y="1076275"/>
            <a:chExt cx="1006800" cy="1003500"/>
          </a:xfrm>
        </p:grpSpPr>
        <p:sp>
          <p:nvSpPr>
            <p:cNvPr id="116" name="Google Shape;116;p45"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4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18" name="Google Shape;118;p45"/>
          <p:cNvGrpSpPr/>
          <p:nvPr/>
        </p:nvGrpSpPr>
        <p:grpSpPr>
          <a:xfrm>
            <a:off x="308400" y="2150613"/>
            <a:ext cx="1006800" cy="1003500"/>
            <a:chOff x="308400" y="2218825"/>
            <a:chExt cx="1006800" cy="1003500"/>
          </a:xfrm>
        </p:grpSpPr>
        <p:sp>
          <p:nvSpPr>
            <p:cNvPr id="119" name="Google Shape;119;p45"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4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121" name="Google Shape;121;p45"/>
          <p:cNvGrpSpPr/>
          <p:nvPr/>
        </p:nvGrpSpPr>
        <p:grpSpPr>
          <a:xfrm>
            <a:off x="308400" y="3238900"/>
            <a:ext cx="1006800" cy="1003500"/>
            <a:chOff x="308400" y="1076275"/>
            <a:chExt cx="1006800" cy="1003500"/>
          </a:xfrm>
        </p:grpSpPr>
        <p:sp>
          <p:nvSpPr>
            <p:cNvPr id="122" name="Google Shape;122;p45"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4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24" name="Google Shape;124;p4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25" name="Google Shape;125;p45"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26" name="Google Shape;126;p4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27" name="Google Shape;127;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8" name="Google Shape;128;p45"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29" name="Google Shape;129;p4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130" name="Google Shape;130;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277"/>
        <p:cNvGrpSpPr/>
        <p:nvPr/>
      </p:nvGrpSpPr>
      <p:grpSpPr>
        <a:xfrm>
          <a:off x="0" y="0"/>
          <a:ext cx="0" cy="0"/>
          <a:chOff x="0" y="0"/>
          <a:chExt cx="0" cy="0"/>
        </a:xfrm>
      </p:grpSpPr>
      <p:pic>
        <p:nvPicPr>
          <p:cNvPr id="1278" name="Google Shape;1278;g2fa072476f7_6_12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9" name="Google Shape;1279;g2fa072476f7_6_126"/>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80" name="Google Shape;1280;g2fa072476f7_6_1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81" name="Google Shape;1281;g2fa072476f7_6_12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282"/>
        <p:cNvGrpSpPr/>
        <p:nvPr/>
      </p:nvGrpSpPr>
      <p:grpSpPr>
        <a:xfrm>
          <a:off x="0" y="0"/>
          <a:ext cx="0" cy="0"/>
          <a:chOff x="0" y="0"/>
          <a:chExt cx="0" cy="0"/>
        </a:xfrm>
      </p:grpSpPr>
      <p:pic>
        <p:nvPicPr>
          <p:cNvPr id="1283" name="Google Shape;1283;g2fa072476f7_6_13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84" name="Google Shape;1284;g2fa072476f7_6_13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85" name="Google Shape;1285;g2fa072476f7_6_13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86" name="Google Shape;1286;g2fa072476f7_6_13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287"/>
        <p:cNvGrpSpPr/>
        <p:nvPr/>
      </p:nvGrpSpPr>
      <p:grpSpPr>
        <a:xfrm>
          <a:off x="0" y="0"/>
          <a:ext cx="0" cy="0"/>
          <a:chOff x="0" y="0"/>
          <a:chExt cx="0" cy="0"/>
        </a:xfrm>
      </p:grpSpPr>
      <p:sp>
        <p:nvSpPr>
          <p:cNvPr id="1288" name="Google Shape;1288;g2fa072476f7_6_1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89" name="Google Shape;1289;g2fa072476f7_6_13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90" name="Google Shape;1290;g2fa072476f7_6_13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91" name="Google Shape;1291;g2fa072476f7_6_13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292" name="Google Shape;1292;g2fa072476f7_6_136"/>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293" name="Google Shape;1293;g2fa072476f7_6_136"/>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294" name="Google Shape;1294;g2fa072476f7_6_13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95" name="Google Shape;1295;g2fa072476f7_6_13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96" name="Google Shape;1296;g2fa072476f7_6_13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97" name="Google Shape;1297;g2fa072476f7_6_136"/>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298"/>
        <p:cNvGrpSpPr/>
        <p:nvPr/>
      </p:nvGrpSpPr>
      <p:grpSpPr>
        <a:xfrm>
          <a:off x="0" y="0"/>
          <a:ext cx="0" cy="0"/>
          <a:chOff x="0" y="0"/>
          <a:chExt cx="0" cy="0"/>
        </a:xfrm>
      </p:grpSpPr>
      <p:pic>
        <p:nvPicPr>
          <p:cNvPr id="1299" name="Google Shape;1299;g2fa072476f7_6_147"/>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300" name="Google Shape;1300;g2fa072476f7_6_147"/>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301" name="Google Shape;1301;g2fa072476f7_6_14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02" name="Google Shape;1302;g2fa072476f7_6_14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303" name="Google Shape;1303;g2fa072476f7_6_14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304" name="Google Shape;1304;g2fa072476f7_6_147"/>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305" name="Google Shape;1305;g2fa072476f7_6_14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06" name="Google Shape;1306;g2fa072476f7_6_147"/>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307"/>
        <p:cNvGrpSpPr/>
        <p:nvPr/>
      </p:nvGrpSpPr>
      <p:grpSpPr>
        <a:xfrm>
          <a:off x="0" y="0"/>
          <a:ext cx="0" cy="0"/>
          <a:chOff x="0" y="0"/>
          <a:chExt cx="0" cy="0"/>
        </a:xfrm>
      </p:grpSpPr>
      <p:pic>
        <p:nvPicPr>
          <p:cNvPr id="1308" name="Google Shape;1308;g2fa072476f7_6_156"/>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309" name="Google Shape;1309;g2fa072476f7_6_156"/>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310" name="Google Shape;1310;g2fa072476f7_6_15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11" name="Google Shape;1311;g2fa072476f7_6_156"/>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312" name="Google Shape;1312;g2fa072476f7_6_156"/>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313" name="Google Shape;1313;g2fa072476f7_6_15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14" name="Google Shape;1314;g2fa072476f7_6_15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315"/>
        <p:cNvGrpSpPr/>
        <p:nvPr/>
      </p:nvGrpSpPr>
      <p:grpSpPr>
        <a:xfrm>
          <a:off x="0" y="0"/>
          <a:ext cx="0" cy="0"/>
          <a:chOff x="0" y="0"/>
          <a:chExt cx="0" cy="0"/>
        </a:xfrm>
      </p:grpSpPr>
      <p:pic>
        <p:nvPicPr>
          <p:cNvPr id="1316" name="Google Shape;1316;g2fa072476f7_6_16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17" name="Google Shape;1317;g2fa072476f7_6_164"/>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318" name="Google Shape;1318;g2fa072476f7_6_16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19" name="Google Shape;1319;g2fa072476f7_6_16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320"/>
        <p:cNvGrpSpPr/>
        <p:nvPr/>
      </p:nvGrpSpPr>
      <p:grpSpPr>
        <a:xfrm>
          <a:off x="0" y="0"/>
          <a:ext cx="0" cy="0"/>
          <a:chOff x="0" y="0"/>
          <a:chExt cx="0" cy="0"/>
        </a:xfrm>
      </p:grpSpPr>
      <p:pic>
        <p:nvPicPr>
          <p:cNvPr id="1321" name="Google Shape;1321;g2fa072476f7_6_16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22" name="Google Shape;1322;g2fa072476f7_6_169"/>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323" name="Google Shape;1323;g2fa072476f7_6_169"/>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324" name="Google Shape;1324;g2fa072476f7_6_169"/>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325" name="Google Shape;1325;g2fa072476f7_6_169"/>
          <p:cNvGrpSpPr/>
          <p:nvPr/>
        </p:nvGrpSpPr>
        <p:grpSpPr>
          <a:xfrm>
            <a:off x="308400" y="1062325"/>
            <a:ext cx="1006800" cy="1003500"/>
            <a:chOff x="308400" y="1076275"/>
            <a:chExt cx="1006800" cy="1003500"/>
          </a:xfrm>
        </p:grpSpPr>
        <p:sp>
          <p:nvSpPr>
            <p:cNvPr id="1326" name="Google Shape;1326;g2fa072476f7_6_169"/>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27" name="Google Shape;1327;g2fa072476f7_6_169"/>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328" name="Google Shape;1328;g2fa072476f7_6_169"/>
          <p:cNvGrpSpPr/>
          <p:nvPr/>
        </p:nvGrpSpPr>
        <p:grpSpPr>
          <a:xfrm>
            <a:off x="308400" y="2150613"/>
            <a:ext cx="1006800" cy="1003500"/>
            <a:chOff x="308400" y="2218825"/>
            <a:chExt cx="1006800" cy="1003500"/>
          </a:xfrm>
        </p:grpSpPr>
        <p:sp>
          <p:nvSpPr>
            <p:cNvPr id="1329" name="Google Shape;1329;g2fa072476f7_6_169"/>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30" name="Google Shape;1330;g2fa072476f7_6_169"/>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331" name="Google Shape;1331;g2fa072476f7_6_169"/>
          <p:cNvGrpSpPr/>
          <p:nvPr/>
        </p:nvGrpSpPr>
        <p:grpSpPr>
          <a:xfrm>
            <a:off x="308400" y="3238900"/>
            <a:ext cx="1006800" cy="1003500"/>
            <a:chOff x="308400" y="1076275"/>
            <a:chExt cx="1006800" cy="1003500"/>
          </a:xfrm>
        </p:grpSpPr>
        <p:sp>
          <p:nvSpPr>
            <p:cNvPr id="1332" name="Google Shape;1332;g2fa072476f7_6_169"/>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33" name="Google Shape;1333;g2fa072476f7_6_169"/>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334" name="Google Shape;1334;g2fa072476f7_6_169"/>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335" name="Google Shape;1335;g2fa072476f7_6_169"/>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336" name="Google Shape;1336;g2fa072476f7_6_169"/>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337" name="Google Shape;1337;g2fa072476f7_6_16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38" name="Google Shape;1338;g2fa072476f7_6_169"/>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339"/>
        <p:cNvGrpSpPr/>
        <p:nvPr/>
      </p:nvGrpSpPr>
      <p:grpSpPr>
        <a:xfrm>
          <a:off x="0" y="0"/>
          <a:ext cx="0" cy="0"/>
          <a:chOff x="0" y="0"/>
          <a:chExt cx="0" cy="0"/>
        </a:xfrm>
      </p:grpSpPr>
      <p:pic>
        <p:nvPicPr>
          <p:cNvPr id="1340" name="Google Shape;1340;g2fa072476f7_6_188"/>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41" name="Google Shape;1341;g2fa072476f7_6_18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42" name="Google Shape;1342;g2fa072476f7_6_188"/>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343" name="Google Shape;1343;g2fa072476f7_6_188"/>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344" name="Google Shape;1344;g2fa072476f7_6_188"/>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345" name="Google Shape;1345;g2fa072476f7_6_188"/>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346" name="Google Shape;1346;g2fa072476f7_6_188"/>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1347" name="Google Shape;1347;g2fa072476f7_6_188"/>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1348" name="Google Shape;1348;g2fa072476f7_6_188"/>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1349" name="Google Shape;1349;g2fa072476f7_6_188"/>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1350" name="Google Shape;1350;g2fa072476f7_6_188"/>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1351" name="Google Shape;1351;g2fa072476f7_6_188"/>
          <p:cNvGrpSpPr/>
          <p:nvPr/>
        </p:nvGrpSpPr>
        <p:grpSpPr>
          <a:xfrm>
            <a:off x="311700" y="3548650"/>
            <a:ext cx="8363900" cy="646200"/>
            <a:chOff x="375100" y="3396250"/>
            <a:chExt cx="8363900" cy="646200"/>
          </a:xfrm>
        </p:grpSpPr>
        <p:sp>
          <p:nvSpPr>
            <p:cNvPr id="1352" name="Google Shape;1352;g2fa072476f7_6_188"/>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3" name="Google Shape;1353;g2fa072476f7_6_188"/>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4" name="Google Shape;1354;g2fa072476f7_6_188"/>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5" name="Google Shape;1355;g2fa072476f7_6_188"/>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6" name="Google Shape;1356;g2fa072476f7_6_188"/>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1357" name="Google Shape;1357;g2fa072476f7_6_188"/>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1358" name="Google Shape;1358;g2fa072476f7_6_188"/>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1359" name="Google Shape;1359;g2fa072476f7_6_188"/>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1360" name="Google Shape;1360;g2fa072476f7_6_188"/>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1361" name="Google Shape;1361;g2fa072476f7_6_188"/>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1362" name="Google Shape;1362;g2fa072476f7_6_188"/>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1363" name="Google Shape;1363;g2fa072476f7_6_188"/>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1364" name="Google Shape;1364;g2fa072476f7_6_188"/>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1365" name="Google Shape;1365;g2fa072476f7_6_188"/>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1366" name="Google Shape;1366;g2fa072476f7_6_188"/>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367"/>
        <p:cNvGrpSpPr/>
        <p:nvPr/>
      </p:nvGrpSpPr>
      <p:grpSpPr>
        <a:xfrm>
          <a:off x="0" y="0"/>
          <a:ext cx="0" cy="0"/>
          <a:chOff x="0" y="0"/>
          <a:chExt cx="0" cy="0"/>
        </a:xfrm>
      </p:grpSpPr>
      <p:pic>
        <p:nvPicPr>
          <p:cNvPr id="1368" name="Google Shape;1368;g2fa072476f7_6_21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69" name="Google Shape;1369;g2fa072476f7_6_21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70" name="Google Shape;1370;g2fa072476f7_6_2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71" name="Google Shape;1371;g2fa072476f7_6_2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72" name="Google Shape;1372;g2fa072476f7_6_21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1373"/>
        <p:cNvGrpSpPr/>
        <p:nvPr/>
      </p:nvGrpSpPr>
      <p:grpSpPr>
        <a:xfrm>
          <a:off x="0" y="0"/>
          <a:ext cx="0" cy="0"/>
          <a:chOff x="0" y="0"/>
          <a:chExt cx="0" cy="0"/>
        </a:xfrm>
      </p:grpSpPr>
      <p:pic>
        <p:nvPicPr>
          <p:cNvPr id="1374" name="Google Shape;1374;g2fa072476f7_6_22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75" name="Google Shape;1375;g2fa072476f7_6_2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76" name="Google Shape;1376;g2fa072476f7_6_2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77" name="Google Shape;1377;g2fa072476f7_6_22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78" name="Google Shape;1378;g2fa072476f7_6_22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31"/>
        <p:cNvGrpSpPr/>
        <p:nvPr/>
      </p:nvGrpSpPr>
      <p:grpSpPr>
        <a:xfrm>
          <a:off x="0" y="0"/>
          <a:ext cx="0" cy="0"/>
          <a:chOff x="0" y="0"/>
          <a:chExt cx="0" cy="0"/>
        </a:xfrm>
      </p:grpSpPr>
      <p:pic>
        <p:nvPicPr>
          <p:cNvPr id="132" name="Google Shape;132;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3" name="Google Shape;133;p4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34" name="Google Shape;134;p46"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135" name="Google Shape;135;p4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36" name="Google Shape;136;p4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37" name="Google Shape;137;p4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38" name="Google Shape;138;p4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39" name="Google Shape;139;p4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40" name="Google Shape;140;p46"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141" name="Google Shape;141;p46"/>
          <p:cNvGrpSpPr/>
          <p:nvPr/>
        </p:nvGrpSpPr>
        <p:grpSpPr>
          <a:xfrm>
            <a:off x="311700" y="3548650"/>
            <a:ext cx="8363900" cy="646200"/>
            <a:chOff x="375100" y="3396250"/>
            <a:chExt cx="8363900" cy="646200"/>
          </a:xfrm>
        </p:grpSpPr>
        <p:sp>
          <p:nvSpPr>
            <p:cNvPr id="142" name="Google Shape;142;p46"/>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46"/>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46"/>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46"/>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4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47" name="Google Shape;147;p4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48" name="Google Shape;148;p4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49" name="Google Shape;149;p4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50" name="Google Shape;150;p46"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51" name="Google Shape;151;p46"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52" name="Google Shape;152;p46"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153" name="Google Shape;153;p46"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154" name="Google Shape;154;p4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155" name="Google Shape;155;p4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56" name="Google Shape;156;p46"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157" name="Google Shape;157;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58" name="Google Shape;158;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59" name="Google Shape;159;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1379"/>
        <p:cNvGrpSpPr/>
        <p:nvPr/>
      </p:nvGrpSpPr>
      <p:grpSpPr>
        <a:xfrm>
          <a:off x="0" y="0"/>
          <a:ext cx="0" cy="0"/>
          <a:chOff x="0" y="0"/>
          <a:chExt cx="0" cy="0"/>
        </a:xfrm>
      </p:grpSpPr>
      <p:pic>
        <p:nvPicPr>
          <p:cNvPr id="1380" name="Google Shape;1380;g2fa072476f7_6_22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81" name="Google Shape;1381;g2fa072476f7_6_2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82" name="Google Shape;1382;g2fa072476f7_6_2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83" name="Google Shape;1383;g2fa072476f7_6_22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84" name="Google Shape;1384;g2fa072476f7_6_22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1385"/>
        <p:cNvGrpSpPr/>
        <p:nvPr/>
      </p:nvGrpSpPr>
      <p:grpSpPr>
        <a:xfrm>
          <a:off x="0" y="0"/>
          <a:ext cx="0" cy="0"/>
          <a:chOff x="0" y="0"/>
          <a:chExt cx="0" cy="0"/>
        </a:xfrm>
      </p:grpSpPr>
      <p:pic>
        <p:nvPicPr>
          <p:cNvPr id="1386" name="Google Shape;1386;g2fa072476f7_6_23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87" name="Google Shape;1387;g2fa072476f7_6_23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88" name="Google Shape;1388;g2fa072476f7_6_2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89" name="Google Shape;1389;g2fa072476f7_6_23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90" name="Google Shape;1390;g2fa072476f7_6_23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1391"/>
        <p:cNvGrpSpPr/>
        <p:nvPr/>
      </p:nvGrpSpPr>
      <p:grpSpPr>
        <a:xfrm>
          <a:off x="0" y="0"/>
          <a:ext cx="0" cy="0"/>
          <a:chOff x="0" y="0"/>
          <a:chExt cx="0" cy="0"/>
        </a:xfrm>
      </p:grpSpPr>
      <p:pic>
        <p:nvPicPr>
          <p:cNvPr id="1392" name="Google Shape;1392;g2fa072476f7_6_24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93" name="Google Shape;1393;g2fa072476f7_6_240"/>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94" name="Google Shape;1394;g2fa072476f7_6_2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95" name="Google Shape;1395;g2fa072476f7_6_24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96" name="Google Shape;1396;g2fa072476f7_6_24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1397"/>
        <p:cNvGrpSpPr/>
        <p:nvPr/>
      </p:nvGrpSpPr>
      <p:grpSpPr>
        <a:xfrm>
          <a:off x="0" y="0"/>
          <a:ext cx="0" cy="0"/>
          <a:chOff x="0" y="0"/>
          <a:chExt cx="0" cy="0"/>
        </a:xfrm>
      </p:grpSpPr>
      <p:pic>
        <p:nvPicPr>
          <p:cNvPr id="1398" name="Google Shape;1398;g2fa072476f7_6_24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99" name="Google Shape;1399;g2fa072476f7_6_24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400" name="Google Shape;1400;g2fa072476f7_6_2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01" name="Google Shape;1401;g2fa072476f7_6_24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02" name="Google Shape;1402;g2fa072476f7_6_24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1403"/>
        <p:cNvGrpSpPr/>
        <p:nvPr/>
      </p:nvGrpSpPr>
      <p:grpSpPr>
        <a:xfrm>
          <a:off x="0" y="0"/>
          <a:ext cx="0" cy="0"/>
          <a:chOff x="0" y="0"/>
          <a:chExt cx="0" cy="0"/>
        </a:xfrm>
      </p:grpSpPr>
      <p:pic>
        <p:nvPicPr>
          <p:cNvPr id="1404" name="Google Shape;1404;g2fa072476f7_6_25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405" name="Google Shape;1405;g2fa072476f7_6_25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406" name="Google Shape;1406;g2fa072476f7_6_2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07" name="Google Shape;1407;g2fa072476f7_6_25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08" name="Google Shape;1408;g2fa072476f7_6_25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1409"/>
        <p:cNvGrpSpPr/>
        <p:nvPr/>
      </p:nvGrpSpPr>
      <p:grpSpPr>
        <a:xfrm>
          <a:off x="0" y="0"/>
          <a:ext cx="0" cy="0"/>
          <a:chOff x="0" y="0"/>
          <a:chExt cx="0" cy="0"/>
        </a:xfrm>
      </p:grpSpPr>
      <p:pic>
        <p:nvPicPr>
          <p:cNvPr id="1410" name="Google Shape;1410;g2fa072476f7_6_25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411" name="Google Shape;1411;g2fa072476f7_6_25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412" name="Google Shape;1412;g2fa072476f7_6_2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13" name="Google Shape;1413;g2fa072476f7_6_25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14" name="Google Shape;1414;g2fa072476f7_6_25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1415"/>
        <p:cNvGrpSpPr/>
        <p:nvPr/>
      </p:nvGrpSpPr>
      <p:grpSpPr>
        <a:xfrm>
          <a:off x="0" y="0"/>
          <a:ext cx="0" cy="0"/>
          <a:chOff x="0" y="0"/>
          <a:chExt cx="0" cy="0"/>
        </a:xfrm>
      </p:grpSpPr>
      <p:pic>
        <p:nvPicPr>
          <p:cNvPr id="1416" name="Google Shape;1416;g2fa072476f7_6_264"/>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1417" name="Google Shape;1417;g2fa072476f7_6_264"/>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418" name="Google Shape;1418;g2fa072476f7_6_264"/>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419" name="Google Shape;1419;g2fa072476f7_6_264"/>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420" name="Google Shape;1420;g2fa072476f7_6_264"/>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421" name="Google Shape;1421;g2fa072476f7_6_264"/>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422" name="Google Shape;1422;g2fa072476f7_6_264"/>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423" name="Google Shape;1423;g2fa072476f7_6_264"/>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1424"/>
        <p:cNvGrpSpPr/>
        <p:nvPr/>
      </p:nvGrpSpPr>
      <p:grpSpPr>
        <a:xfrm>
          <a:off x="0" y="0"/>
          <a:ext cx="0" cy="0"/>
          <a:chOff x="0" y="0"/>
          <a:chExt cx="0" cy="0"/>
        </a:xfrm>
      </p:grpSpPr>
      <p:pic>
        <p:nvPicPr>
          <p:cNvPr id="1425" name="Google Shape;1425;g2fa072476f7_6_273"/>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426" name="Google Shape;1426;g2fa072476f7_6_273"/>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427" name="Google Shape;1427;g2fa072476f7_6_273"/>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428" name="Google Shape;1428;g2fa072476f7_6_273"/>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429" name="Google Shape;1429;g2fa072476f7_6_273"/>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430" name="Google Shape;1430;g2fa072476f7_6_273"/>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431" name="Google Shape;1431;g2fa072476f7_6_273"/>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432" name="Google Shape;1432;g2fa072476f7_6_273"/>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1433"/>
        <p:cNvGrpSpPr/>
        <p:nvPr/>
      </p:nvGrpSpPr>
      <p:grpSpPr>
        <a:xfrm>
          <a:off x="0" y="0"/>
          <a:ext cx="0" cy="0"/>
          <a:chOff x="0" y="0"/>
          <a:chExt cx="0" cy="0"/>
        </a:xfrm>
      </p:grpSpPr>
      <p:pic>
        <p:nvPicPr>
          <p:cNvPr id="1434" name="Google Shape;1434;g2fa072476f7_6_282"/>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435" name="Google Shape;1435;g2fa072476f7_6_282"/>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436" name="Google Shape;1436;g2fa072476f7_6_282"/>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37"/>
        <p:cNvGrpSpPr/>
        <p:nvPr/>
      </p:nvGrpSpPr>
      <p:grpSpPr>
        <a:xfrm>
          <a:off x="0" y="0"/>
          <a:ext cx="0" cy="0"/>
          <a:chOff x="0" y="0"/>
          <a:chExt cx="0" cy="0"/>
        </a:xfrm>
      </p:grpSpPr>
      <p:sp>
        <p:nvSpPr>
          <p:cNvPr id="1438" name="Google Shape;1438;g2fa072476f7_6_2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39" name="Google Shape;1439;g2fa072476f7_6_28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440" name="Google Shape;1440;g2fa072476f7_6_28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441" name="Google Shape;1441;g2fa072476f7_6_2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60"/>
        <p:cNvGrpSpPr/>
        <p:nvPr/>
      </p:nvGrpSpPr>
      <p:grpSpPr>
        <a:xfrm>
          <a:off x="0" y="0"/>
          <a:ext cx="0" cy="0"/>
          <a:chOff x="0" y="0"/>
          <a:chExt cx="0" cy="0"/>
        </a:xfrm>
      </p:grpSpPr>
      <p:pic>
        <p:nvPicPr>
          <p:cNvPr id="161" name="Google Shape;161;p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2" name="Google Shape;162;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63" name="Google Shape;163;p4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4" name="Google Shape;164;p4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5" name="Google Shape;165;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66" name="Google Shape;166;p47"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67" name="Google Shape;167;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8" name="Google Shape;168;p47"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69" name="Google Shape;169;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42"/>
        <p:cNvGrpSpPr/>
        <p:nvPr/>
      </p:nvGrpSpPr>
      <p:grpSpPr>
        <a:xfrm>
          <a:off x="0" y="0"/>
          <a:ext cx="0" cy="0"/>
          <a:chOff x="0" y="0"/>
          <a:chExt cx="0" cy="0"/>
        </a:xfrm>
      </p:grpSpPr>
      <p:sp>
        <p:nvSpPr>
          <p:cNvPr id="1443" name="Google Shape;1443;g2fa072476f7_6_29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44" name="Google Shape;1444;g2fa072476f7_6_2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45"/>
        <p:cNvGrpSpPr/>
        <p:nvPr/>
      </p:nvGrpSpPr>
      <p:grpSpPr>
        <a:xfrm>
          <a:off x="0" y="0"/>
          <a:ext cx="0" cy="0"/>
          <a:chOff x="0" y="0"/>
          <a:chExt cx="0" cy="0"/>
        </a:xfrm>
      </p:grpSpPr>
      <p:sp>
        <p:nvSpPr>
          <p:cNvPr id="1446" name="Google Shape;1446;g2fa072476f7_6_29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447" name="Google Shape;1447;g2fa072476f7_6_29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448" name="Google Shape;1448;g2fa072476f7_6_2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49"/>
        <p:cNvGrpSpPr/>
        <p:nvPr/>
      </p:nvGrpSpPr>
      <p:grpSpPr>
        <a:xfrm>
          <a:off x="0" y="0"/>
          <a:ext cx="0" cy="0"/>
          <a:chOff x="0" y="0"/>
          <a:chExt cx="0" cy="0"/>
        </a:xfrm>
      </p:grpSpPr>
      <p:sp>
        <p:nvSpPr>
          <p:cNvPr id="1450" name="Google Shape;1450;g2fa072476f7_6_29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451" name="Google Shape;1451;g2fa072476f7_6_2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52"/>
        <p:cNvGrpSpPr/>
        <p:nvPr/>
      </p:nvGrpSpPr>
      <p:grpSpPr>
        <a:xfrm>
          <a:off x="0" y="0"/>
          <a:ext cx="0" cy="0"/>
          <a:chOff x="0" y="0"/>
          <a:chExt cx="0" cy="0"/>
        </a:xfrm>
      </p:grpSpPr>
      <p:sp>
        <p:nvSpPr>
          <p:cNvPr id="1453" name="Google Shape;1453;g2fa072476f7_6_30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g2fa072476f7_6_30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455" name="Google Shape;1455;g2fa072476f7_6_30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456" name="Google Shape;1456;g2fa072476f7_6_30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457" name="Google Shape;1457;g2fa072476f7_6_3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58"/>
        <p:cNvGrpSpPr/>
        <p:nvPr/>
      </p:nvGrpSpPr>
      <p:grpSpPr>
        <a:xfrm>
          <a:off x="0" y="0"/>
          <a:ext cx="0" cy="0"/>
          <a:chOff x="0" y="0"/>
          <a:chExt cx="0" cy="0"/>
        </a:xfrm>
      </p:grpSpPr>
      <p:sp>
        <p:nvSpPr>
          <p:cNvPr id="1459" name="Google Shape;1459;g2fa072476f7_6_30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460" name="Google Shape;1460;g2fa072476f7_6_3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61"/>
        <p:cNvGrpSpPr/>
        <p:nvPr/>
      </p:nvGrpSpPr>
      <p:grpSpPr>
        <a:xfrm>
          <a:off x="0" y="0"/>
          <a:ext cx="0" cy="0"/>
          <a:chOff x="0" y="0"/>
          <a:chExt cx="0" cy="0"/>
        </a:xfrm>
      </p:grpSpPr>
      <p:sp>
        <p:nvSpPr>
          <p:cNvPr id="1462" name="Google Shape;1462;g2fa072476f7_6_310"/>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463" name="Google Shape;1463;g2fa072476f7_6_310"/>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464" name="Google Shape;1464;g2fa072476f7_6_3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65"/>
        <p:cNvGrpSpPr/>
        <p:nvPr/>
      </p:nvGrpSpPr>
      <p:grpSpPr>
        <a:xfrm>
          <a:off x="0" y="0"/>
          <a:ext cx="0" cy="0"/>
          <a:chOff x="0" y="0"/>
          <a:chExt cx="0" cy="0"/>
        </a:xfrm>
      </p:grpSpPr>
      <p:sp>
        <p:nvSpPr>
          <p:cNvPr id="1466" name="Google Shape;1466;g2fa072476f7_6_3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67"/>
        <p:cNvGrpSpPr/>
        <p:nvPr/>
      </p:nvGrpSpPr>
      <p:grpSpPr>
        <a:xfrm>
          <a:off x="0" y="0"/>
          <a:ext cx="0" cy="0"/>
          <a:chOff x="0" y="0"/>
          <a:chExt cx="0" cy="0"/>
        </a:xfrm>
      </p:grpSpPr>
      <p:pic>
        <p:nvPicPr>
          <p:cNvPr id="1468" name="Google Shape;1468;g2fa072476f7_6_316"/>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469" name="Google Shape;1469;g2fa072476f7_6_316"/>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70" name="Google Shape;1470;g2fa072476f7_6_316"/>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471" name="Google Shape;1471;g2fa072476f7_6_316"/>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472" name="Google Shape;1472;g2fa072476f7_6_316"/>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1473"/>
        <p:cNvGrpSpPr/>
        <p:nvPr/>
      </p:nvGrpSpPr>
      <p:grpSpPr>
        <a:xfrm>
          <a:off x="0" y="0"/>
          <a:ext cx="0" cy="0"/>
          <a:chOff x="0" y="0"/>
          <a:chExt cx="0" cy="0"/>
        </a:xfrm>
      </p:grpSpPr>
      <p:pic>
        <p:nvPicPr>
          <p:cNvPr id="1474" name="Google Shape;1474;g2fa072476f7_6_322"/>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1475" name="Google Shape;1475;g2fa072476f7_6_322"/>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76" name="Google Shape;1476;g2fa072476f7_6_322"/>
          <p:cNvSpPr txBox="1">
            <a:spLocks noGrp="1"/>
          </p:cNvSpPr>
          <p:nvPr>
            <p:ph type="sldNum" idx="12"/>
          </p:nvPr>
        </p:nvSpPr>
        <p:spPr>
          <a:xfrm>
            <a:off x="170937"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1477"/>
        <p:cNvGrpSpPr/>
        <p:nvPr/>
      </p:nvGrpSpPr>
      <p:grpSpPr>
        <a:xfrm>
          <a:off x="0" y="0"/>
          <a:ext cx="0" cy="0"/>
          <a:chOff x="0" y="0"/>
          <a:chExt cx="0" cy="0"/>
        </a:xfrm>
      </p:grpSpPr>
      <p:pic>
        <p:nvPicPr>
          <p:cNvPr id="1478" name="Google Shape;1478;g2fa072476f7_6_326"/>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1479" name="Google Shape;1479;g2fa072476f7_6_326"/>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80" name="Google Shape;1480;g2fa072476f7_6_326"/>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70"/>
        <p:cNvGrpSpPr/>
        <p:nvPr/>
      </p:nvGrpSpPr>
      <p:grpSpPr>
        <a:xfrm>
          <a:off x="0" y="0"/>
          <a:ext cx="0" cy="0"/>
          <a:chOff x="0" y="0"/>
          <a:chExt cx="0" cy="0"/>
        </a:xfrm>
      </p:grpSpPr>
      <p:pic>
        <p:nvPicPr>
          <p:cNvPr id="171" name="Google Shape;171;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72" name="Google Shape;172;p4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73" name="Google Shape;173;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4" name="Google Shape;174;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75" name="Google Shape;175;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6" name="Google Shape;176;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7" name="Google Shape;177;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78" name="Google Shape;178;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1485"/>
        <p:cNvGrpSpPr/>
        <p:nvPr/>
      </p:nvGrpSpPr>
      <p:grpSpPr>
        <a:xfrm>
          <a:off x="0" y="0"/>
          <a:ext cx="0" cy="0"/>
          <a:chOff x="0" y="0"/>
          <a:chExt cx="0" cy="0"/>
        </a:xfrm>
      </p:grpSpPr>
      <p:sp>
        <p:nvSpPr>
          <p:cNvPr id="1486" name="Google Shape;1486;g2fa072476f7_8_1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487" name="Google Shape;1487;g2fa072476f7_8_1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488" name="Google Shape;1488;g2fa072476f7_8_1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89" name="Google Shape;1489;g2fa072476f7_8_1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90" name="Google Shape;1490;g2fa072476f7_8_1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491" name="Google Shape;1491;g2fa072476f7_8_1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492" name="Google Shape;1492;g2fa072476f7_8_1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93" name="Google Shape;1493;g2fa072476f7_8_1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494" name="Google Shape;1494;g2fa072476f7_8_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495"/>
        <p:cNvGrpSpPr/>
        <p:nvPr/>
      </p:nvGrpSpPr>
      <p:grpSpPr>
        <a:xfrm>
          <a:off x="0" y="0"/>
          <a:ext cx="0" cy="0"/>
          <a:chOff x="0" y="0"/>
          <a:chExt cx="0" cy="0"/>
        </a:xfrm>
      </p:grpSpPr>
      <p:sp>
        <p:nvSpPr>
          <p:cNvPr id="1496" name="Google Shape;1496;g2fa072476f7_8_20"/>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7" name="Google Shape;1497;g2fa072476f7_8_20"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98" name="Google Shape;1498;g2fa072476f7_8_20"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1499" name="Google Shape;1499;g2fa072476f7_8_20"/>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1500" name="Google Shape;1500;g2fa072476f7_8_20"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1501" name="Google Shape;1501;g2fa072476f7_8_20"/>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02" name="Google Shape;1502;g2fa072476f7_8_20"/>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03" name="Google Shape;1503;g2fa072476f7_8_2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1504" name="Google Shape;1504;g2fa072476f7_8_2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1505"/>
        <p:cNvGrpSpPr/>
        <p:nvPr/>
      </p:nvGrpSpPr>
      <p:grpSpPr>
        <a:xfrm>
          <a:off x="0" y="0"/>
          <a:ext cx="0" cy="0"/>
          <a:chOff x="0" y="0"/>
          <a:chExt cx="0" cy="0"/>
        </a:xfrm>
      </p:grpSpPr>
      <p:sp>
        <p:nvSpPr>
          <p:cNvPr id="1506" name="Google Shape;1506;g2fa072476f7_8_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507" name="Google Shape;1507;g2fa072476f7_8_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508" name="Google Shape;1508;g2fa072476f7_8_30"/>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09" name="Google Shape;1509;g2fa072476f7_8_3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1510" name="Google Shape;1510;g2fa072476f7_8_30"/>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511" name="Google Shape;1511;g2fa072476f7_8_30"/>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1512" name="Google Shape;1512;g2fa072476f7_8_30"/>
          <p:cNvGrpSpPr/>
          <p:nvPr/>
        </p:nvGrpSpPr>
        <p:grpSpPr>
          <a:xfrm>
            <a:off x="308400" y="1062325"/>
            <a:ext cx="1006800" cy="1003500"/>
            <a:chOff x="308400" y="1076275"/>
            <a:chExt cx="1006800" cy="1003500"/>
          </a:xfrm>
        </p:grpSpPr>
        <p:sp>
          <p:nvSpPr>
            <p:cNvPr id="1513" name="Google Shape;1513;g2fa072476f7_8_30"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4" name="Google Shape;1514;g2fa072476f7_8_3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515" name="Google Shape;1515;g2fa072476f7_8_30"/>
          <p:cNvGrpSpPr/>
          <p:nvPr/>
        </p:nvGrpSpPr>
        <p:grpSpPr>
          <a:xfrm>
            <a:off x="308400" y="2150613"/>
            <a:ext cx="1006800" cy="1003500"/>
            <a:chOff x="308400" y="2218825"/>
            <a:chExt cx="1006800" cy="1003500"/>
          </a:xfrm>
        </p:grpSpPr>
        <p:sp>
          <p:nvSpPr>
            <p:cNvPr id="1516" name="Google Shape;1516;g2fa072476f7_8_30"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7" name="Google Shape;1517;g2fa072476f7_8_3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1518" name="Google Shape;1518;g2fa072476f7_8_30"/>
          <p:cNvGrpSpPr/>
          <p:nvPr/>
        </p:nvGrpSpPr>
        <p:grpSpPr>
          <a:xfrm>
            <a:off x="308400" y="3238900"/>
            <a:ext cx="1006800" cy="1003500"/>
            <a:chOff x="308400" y="1076275"/>
            <a:chExt cx="1006800" cy="1003500"/>
          </a:xfrm>
        </p:grpSpPr>
        <p:sp>
          <p:nvSpPr>
            <p:cNvPr id="1519" name="Google Shape;1519;g2fa072476f7_8_30"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g2fa072476f7_8_3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521" name="Google Shape;1521;g2fa072476f7_8_3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522" name="Google Shape;1522;g2fa072476f7_8_30"/>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1523" name="Google Shape;1523;g2fa072476f7_8_30"/>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524" name="Google Shape;1524;g2fa072476f7_8_30"/>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1525" name="Google Shape;1525;g2fa072476f7_8_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526" name="Google Shape;1526;g2fa072476f7_8_30"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27"/>
        <p:cNvGrpSpPr/>
        <p:nvPr/>
      </p:nvGrpSpPr>
      <p:grpSpPr>
        <a:xfrm>
          <a:off x="0" y="0"/>
          <a:ext cx="0" cy="0"/>
          <a:chOff x="0" y="0"/>
          <a:chExt cx="0" cy="0"/>
        </a:xfrm>
      </p:grpSpPr>
      <p:sp>
        <p:nvSpPr>
          <p:cNvPr id="1528" name="Google Shape;1528;g2fa072476f7_8_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1529"/>
        <p:cNvGrpSpPr/>
        <p:nvPr/>
      </p:nvGrpSpPr>
      <p:grpSpPr>
        <a:xfrm>
          <a:off x="0" y="0"/>
          <a:ext cx="0" cy="0"/>
          <a:chOff x="0" y="0"/>
          <a:chExt cx="0" cy="0"/>
        </a:xfrm>
      </p:grpSpPr>
      <p:pic>
        <p:nvPicPr>
          <p:cNvPr id="1530" name="Google Shape;1530;g2fa072476f7_8_54"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531" name="Google Shape;1531;g2fa072476f7_8_5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532" name="Google Shape;1532;g2fa072476f7_8_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33" name="Google Shape;1533;g2fa072476f7_8_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534" name="Google Shape;1534;g2fa072476f7_8_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535"/>
        <p:cNvGrpSpPr/>
        <p:nvPr/>
      </p:nvGrpSpPr>
      <p:grpSpPr>
        <a:xfrm>
          <a:off x="0" y="0"/>
          <a:ext cx="0" cy="0"/>
          <a:chOff x="0" y="0"/>
          <a:chExt cx="0" cy="0"/>
        </a:xfrm>
      </p:grpSpPr>
      <p:pic>
        <p:nvPicPr>
          <p:cNvPr id="1536" name="Google Shape;1536;g2fa072476f7_8_60"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537" name="Google Shape;1537;g2fa072476f7_8_6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538" name="Google Shape;1538;g2fa072476f7_8_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39" name="Google Shape;1539;g2fa072476f7_8_6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540" name="Google Shape;1540;g2fa072476f7_8_6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541"/>
        <p:cNvGrpSpPr/>
        <p:nvPr/>
      </p:nvGrpSpPr>
      <p:grpSpPr>
        <a:xfrm>
          <a:off x="0" y="0"/>
          <a:ext cx="0" cy="0"/>
          <a:chOff x="0" y="0"/>
          <a:chExt cx="0" cy="0"/>
        </a:xfrm>
      </p:grpSpPr>
      <p:pic>
        <p:nvPicPr>
          <p:cNvPr id="1542" name="Google Shape;1542;g2fa072476f7_8_66"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543" name="Google Shape;1543;g2fa072476f7_8_6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544" name="Google Shape;1544;g2fa072476f7_8_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545" name="Google Shape;1545;g2fa072476f7_8_66"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1546" name="Google Shape;1546;g2fa072476f7_8_6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547"/>
        <p:cNvGrpSpPr/>
        <p:nvPr/>
      </p:nvGrpSpPr>
      <p:grpSpPr>
        <a:xfrm>
          <a:off x="0" y="0"/>
          <a:ext cx="0" cy="0"/>
          <a:chOff x="0" y="0"/>
          <a:chExt cx="0" cy="0"/>
        </a:xfrm>
      </p:grpSpPr>
      <p:pic>
        <p:nvPicPr>
          <p:cNvPr id="1548" name="Google Shape;1548;g2fa072476f7_8_72"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549" name="Google Shape;1549;g2fa072476f7_8_7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550" name="Google Shape;1550;g2fa072476f7_8_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551" name="Google Shape;1551;g2fa072476f7_8_7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552" name="Google Shape;1552;g2fa072476f7_8_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553"/>
        <p:cNvGrpSpPr/>
        <p:nvPr/>
      </p:nvGrpSpPr>
      <p:grpSpPr>
        <a:xfrm>
          <a:off x="0" y="0"/>
          <a:ext cx="0" cy="0"/>
          <a:chOff x="0" y="0"/>
          <a:chExt cx="0" cy="0"/>
        </a:xfrm>
      </p:grpSpPr>
      <p:pic>
        <p:nvPicPr>
          <p:cNvPr id="1554" name="Google Shape;1554;g2fa072476f7_8_7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555" name="Google Shape;1555;g2fa072476f7_8_7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556" name="Google Shape;1556;g2fa072476f7_8_7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557" name="Google Shape;1557;g2fa072476f7_8_7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558" name="Google Shape;1558;g2fa072476f7_8_7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559"/>
        <p:cNvGrpSpPr/>
        <p:nvPr/>
      </p:nvGrpSpPr>
      <p:grpSpPr>
        <a:xfrm>
          <a:off x="0" y="0"/>
          <a:ext cx="0" cy="0"/>
          <a:chOff x="0" y="0"/>
          <a:chExt cx="0" cy="0"/>
        </a:xfrm>
      </p:grpSpPr>
      <p:pic>
        <p:nvPicPr>
          <p:cNvPr id="1560" name="Google Shape;1560;g2fa072476f7_8_84"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561" name="Google Shape;1561;g2fa072476f7_8_8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562" name="Google Shape;1562;g2fa072476f7_8_8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563" name="Google Shape;1563;g2fa072476f7_8_8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564" name="Google Shape;1564;g2fa072476f7_8_8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79"/>
        <p:cNvGrpSpPr/>
        <p:nvPr/>
      </p:nvGrpSpPr>
      <p:grpSpPr>
        <a:xfrm>
          <a:off x="0" y="0"/>
          <a:ext cx="0" cy="0"/>
          <a:chOff x="0" y="0"/>
          <a:chExt cx="0" cy="0"/>
        </a:xfrm>
      </p:grpSpPr>
      <p:pic>
        <p:nvPicPr>
          <p:cNvPr id="180" name="Google Shape;180;p4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81" name="Google Shape;181;p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82" name="Google Shape;182;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83" name="Google Shape;183;p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4" name="Google Shape;184;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565"/>
        <p:cNvGrpSpPr/>
        <p:nvPr/>
      </p:nvGrpSpPr>
      <p:grpSpPr>
        <a:xfrm>
          <a:off x="0" y="0"/>
          <a:ext cx="0" cy="0"/>
          <a:chOff x="0" y="0"/>
          <a:chExt cx="0" cy="0"/>
        </a:xfrm>
      </p:grpSpPr>
      <p:pic>
        <p:nvPicPr>
          <p:cNvPr id="1566" name="Google Shape;1566;g2fa072476f7_8_9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567" name="Google Shape;1567;g2fa072476f7_8_9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568" name="Google Shape;1568;g2fa072476f7_8_9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569" name="Google Shape;1569;g2fa072476f7_8_9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570" name="Google Shape;1570;g2fa072476f7_8_9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571"/>
        <p:cNvGrpSpPr/>
        <p:nvPr/>
      </p:nvGrpSpPr>
      <p:grpSpPr>
        <a:xfrm>
          <a:off x="0" y="0"/>
          <a:ext cx="0" cy="0"/>
          <a:chOff x="0" y="0"/>
          <a:chExt cx="0" cy="0"/>
        </a:xfrm>
      </p:grpSpPr>
      <p:pic>
        <p:nvPicPr>
          <p:cNvPr id="1572" name="Google Shape;1572;g2fa072476f7_8_96"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573" name="Google Shape;1573;g2fa072476f7_8_9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574" name="Google Shape;1574;g2fa072476f7_8_9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575" name="Google Shape;1575;g2fa072476f7_8_9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576" name="Google Shape;1576;g2fa072476f7_8_9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577"/>
        <p:cNvGrpSpPr/>
        <p:nvPr/>
      </p:nvGrpSpPr>
      <p:grpSpPr>
        <a:xfrm>
          <a:off x="0" y="0"/>
          <a:ext cx="0" cy="0"/>
          <a:chOff x="0" y="0"/>
          <a:chExt cx="0" cy="0"/>
        </a:xfrm>
      </p:grpSpPr>
      <p:sp>
        <p:nvSpPr>
          <p:cNvPr id="1578" name="Google Shape;1578;g2fa072476f7_8_10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79" name="Google Shape;1579;g2fa072476f7_8_102"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0" name="Google Shape;1580;g2fa072476f7_8_10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581" name="Google Shape;1581;g2fa072476f7_8_10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582" name="Google Shape;1582;g2fa072476f7_8_102"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1583" name="Google Shape;1583;g2fa072476f7_8_102"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584" name="Google Shape;1584;g2fa072476f7_8_102"/>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85" name="Google Shape;1585;g2fa072476f7_8_102"/>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586"/>
        <p:cNvGrpSpPr/>
        <p:nvPr/>
      </p:nvGrpSpPr>
      <p:grpSpPr>
        <a:xfrm>
          <a:off x="0" y="0"/>
          <a:ext cx="0" cy="0"/>
          <a:chOff x="0" y="0"/>
          <a:chExt cx="0" cy="0"/>
        </a:xfrm>
      </p:grpSpPr>
      <p:pic>
        <p:nvPicPr>
          <p:cNvPr id="1587" name="Google Shape;1587;g2fa072476f7_8_11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588" name="Google Shape;1588;g2fa072476f7_8_111"/>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1589" name="Google Shape;1589;g2fa072476f7_8_111"/>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590" name="Google Shape;1590;g2fa072476f7_8_111"/>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1591" name="Google Shape;1591;g2fa072476f7_8_111"/>
          <p:cNvGrpSpPr/>
          <p:nvPr/>
        </p:nvGrpSpPr>
        <p:grpSpPr>
          <a:xfrm>
            <a:off x="308400" y="1062325"/>
            <a:ext cx="1006800" cy="1003500"/>
            <a:chOff x="308400" y="1076275"/>
            <a:chExt cx="1006800" cy="1003500"/>
          </a:xfrm>
        </p:grpSpPr>
        <p:sp>
          <p:nvSpPr>
            <p:cNvPr id="1592" name="Google Shape;1592;g2fa072476f7_8_111"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3" name="Google Shape;1593;g2fa072476f7_8_111"/>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594" name="Google Shape;1594;g2fa072476f7_8_111"/>
          <p:cNvGrpSpPr/>
          <p:nvPr/>
        </p:nvGrpSpPr>
        <p:grpSpPr>
          <a:xfrm>
            <a:off x="308400" y="2150613"/>
            <a:ext cx="1006800" cy="1003500"/>
            <a:chOff x="308400" y="2218825"/>
            <a:chExt cx="1006800" cy="1003500"/>
          </a:xfrm>
        </p:grpSpPr>
        <p:sp>
          <p:nvSpPr>
            <p:cNvPr id="1595" name="Google Shape;1595;g2fa072476f7_8_111"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6" name="Google Shape;1596;g2fa072476f7_8_111"/>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1597" name="Google Shape;1597;g2fa072476f7_8_111"/>
          <p:cNvGrpSpPr/>
          <p:nvPr/>
        </p:nvGrpSpPr>
        <p:grpSpPr>
          <a:xfrm>
            <a:off x="308400" y="3238900"/>
            <a:ext cx="1006800" cy="1003500"/>
            <a:chOff x="308400" y="1076275"/>
            <a:chExt cx="1006800" cy="1003500"/>
          </a:xfrm>
        </p:grpSpPr>
        <p:sp>
          <p:nvSpPr>
            <p:cNvPr id="1598" name="Google Shape;1598;g2fa072476f7_8_111"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9" name="Google Shape;1599;g2fa072476f7_8_111"/>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600" name="Google Shape;1600;g2fa072476f7_8_111"/>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601" name="Google Shape;1601;g2fa072476f7_8_111"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602" name="Google Shape;1602;g2fa072476f7_8_11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603" name="Google Shape;1603;g2fa072476f7_8_11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04" name="Google Shape;1604;g2fa072476f7_8_111"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605" name="Google Shape;1605;g2fa072476f7_8_111"/>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1606" name="Google Shape;1606;g2fa072476f7_8_11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607"/>
        <p:cNvGrpSpPr/>
        <p:nvPr/>
      </p:nvGrpSpPr>
      <p:grpSpPr>
        <a:xfrm>
          <a:off x="0" y="0"/>
          <a:ext cx="0" cy="0"/>
          <a:chOff x="0" y="0"/>
          <a:chExt cx="0" cy="0"/>
        </a:xfrm>
      </p:grpSpPr>
      <p:pic>
        <p:nvPicPr>
          <p:cNvPr id="1608" name="Google Shape;1608;g2fa072476f7_8_13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609" name="Google Shape;1609;g2fa072476f7_8_13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610" name="Google Shape;1610;g2fa072476f7_8_132"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1611" name="Google Shape;1611;g2fa072476f7_8_13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612" name="Google Shape;1612;g2fa072476f7_8_13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613" name="Google Shape;1613;g2fa072476f7_8_13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614" name="Google Shape;1614;g2fa072476f7_8_13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615" name="Google Shape;1615;g2fa072476f7_8_13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616" name="Google Shape;1616;g2fa072476f7_8_132"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1617" name="Google Shape;1617;g2fa072476f7_8_132"/>
          <p:cNvGrpSpPr/>
          <p:nvPr/>
        </p:nvGrpSpPr>
        <p:grpSpPr>
          <a:xfrm>
            <a:off x="311700" y="3548650"/>
            <a:ext cx="8363900" cy="646200"/>
            <a:chOff x="375100" y="3396250"/>
            <a:chExt cx="8363900" cy="646200"/>
          </a:xfrm>
        </p:grpSpPr>
        <p:sp>
          <p:nvSpPr>
            <p:cNvPr id="1618" name="Google Shape;1618;g2fa072476f7_8_132"/>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9" name="Google Shape;1619;g2fa072476f7_8_132"/>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0" name="Google Shape;1620;g2fa072476f7_8_132"/>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1" name="Google Shape;1621;g2fa072476f7_8_132"/>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2" name="Google Shape;1622;g2fa072476f7_8_13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623" name="Google Shape;1623;g2fa072476f7_8_13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624" name="Google Shape;1624;g2fa072476f7_8_13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625" name="Google Shape;1625;g2fa072476f7_8_13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626" name="Google Shape;1626;g2fa072476f7_8_132"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627" name="Google Shape;1627;g2fa072476f7_8_132"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628" name="Google Shape;1628;g2fa072476f7_8_132"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1629" name="Google Shape;1629;g2fa072476f7_8_132"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1630" name="Google Shape;1630;g2fa072476f7_8_13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1631" name="Google Shape;1631;g2fa072476f7_8_13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632" name="Google Shape;1632;g2fa072476f7_8_132"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1633" name="Google Shape;1633;g2fa072476f7_8_1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34" name="Google Shape;1634;g2fa072476f7_8_13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635" name="Google Shape;1635;g2fa072476f7_8_13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636"/>
        <p:cNvGrpSpPr/>
        <p:nvPr/>
      </p:nvGrpSpPr>
      <p:grpSpPr>
        <a:xfrm>
          <a:off x="0" y="0"/>
          <a:ext cx="0" cy="0"/>
          <a:chOff x="0" y="0"/>
          <a:chExt cx="0" cy="0"/>
        </a:xfrm>
      </p:grpSpPr>
      <p:pic>
        <p:nvPicPr>
          <p:cNvPr id="1637" name="Google Shape;1637;g2fa072476f7_8_16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38" name="Google Shape;1638;g2fa072476f7_8_16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639" name="Google Shape;1639;g2fa072476f7_8_16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40" name="Google Shape;1640;g2fa072476f7_8_16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41" name="Google Shape;1641;g2fa072476f7_8_16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642" name="Google Shape;1642;g2fa072476f7_8_161"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643" name="Google Shape;1643;g2fa072476f7_8_16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44" name="Google Shape;1644;g2fa072476f7_8_161"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645" name="Google Shape;1645;g2fa072476f7_8_1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646"/>
        <p:cNvGrpSpPr/>
        <p:nvPr/>
      </p:nvGrpSpPr>
      <p:grpSpPr>
        <a:xfrm>
          <a:off x="0" y="0"/>
          <a:ext cx="0" cy="0"/>
          <a:chOff x="0" y="0"/>
          <a:chExt cx="0" cy="0"/>
        </a:xfrm>
      </p:grpSpPr>
      <p:pic>
        <p:nvPicPr>
          <p:cNvPr id="1647" name="Google Shape;1647;g2fa072476f7_8_17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48" name="Google Shape;1648;g2fa072476f7_8_17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649" name="Google Shape;1649;g2fa072476f7_8_17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50" name="Google Shape;1650;g2fa072476f7_8_17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51" name="Google Shape;1651;g2fa072476f7_8_17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52" name="Google Shape;1652;g2fa072476f7_8_17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53" name="Google Shape;1653;g2fa072476f7_8_17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654" name="Google Shape;1654;g2fa072476f7_8_17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655"/>
        <p:cNvGrpSpPr/>
        <p:nvPr/>
      </p:nvGrpSpPr>
      <p:grpSpPr>
        <a:xfrm>
          <a:off x="0" y="0"/>
          <a:ext cx="0" cy="0"/>
          <a:chOff x="0" y="0"/>
          <a:chExt cx="0" cy="0"/>
        </a:xfrm>
      </p:grpSpPr>
      <p:pic>
        <p:nvPicPr>
          <p:cNvPr id="1656" name="Google Shape;1656;g2fa072476f7_8_180"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657" name="Google Shape;1657;g2fa072476f7_8_18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658" name="Google Shape;1658;g2fa072476f7_8_18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659" name="Google Shape;1659;g2fa072476f7_8_18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660" name="Google Shape;1660;g2fa072476f7_8_18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1661"/>
        <p:cNvGrpSpPr/>
        <p:nvPr/>
      </p:nvGrpSpPr>
      <p:grpSpPr>
        <a:xfrm>
          <a:off x="0" y="0"/>
          <a:ext cx="0" cy="0"/>
          <a:chOff x="0" y="0"/>
          <a:chExt cx="0" cy="0"/>
        </a:xfrm>
      </p:grpSpPr>
      <p:pic>
        <p:nvPicPr>
          <p:cNvPr id="1662" name="Google Shape;1662;g2fa072476f7_8_18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663" name="Google Shape;1663;g2fa072476f7_8_18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664" name="Google Shape;1664;g2fa072476f7_8_18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65" name="Google Shape;1665;g2fa072476f7_8_18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666" name="Google Shape;1666;g2fa072476f7_8_18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1667"/>
        <p:cNvGrpSpPr/>
        <p:nvPr/>
      </p:nvGrpSpPr>
      <p:grpSpPr>
        <a:xfrm>
          <a:off x="0" y="0"/>
          <a:ext cx="0" cy="0"/>
          <a:chOff x="0" y="0"/>
          <a:chExt cx="0" cy="0"/>
        </a:xfrm>
      </p:grpSpPr>
      <p:pic>
        <p:nvPicPr>
          <p:cNvPr id="1668" name="Google Shape;1668;g2fa072476f7_8_192"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669" name="Google Shape;1669;g2fa072476f7_8_19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670" name="Google Shape;1670;g2fa072476f7_8_19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671" name="Google Shape;1671;g2fa072476f7_8_19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672" name="Google Shape;1672;g2fa072476f7_8_19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185"/>
        <p:cNvGrpSpPr/>
        <p:nvPr/>
      </p:nvGrpSpPr>
      <p:grpSpPr>
        <a:xfrm>
          <a:off x="0" y="0"/>
          <a:ext cx="0" cy="0"/>
          <a:chOff x="0" y="0"/>
          <a:chExt cx="0" cy="0"/>
        </a:xfrm>
      </p:grpSpPr>
      <p:pic>
        <p:nvPicPr>
          <p:cNvPr id="186" name="Google Shape;186;p5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87" name="Google Shape;187;p5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88" name="Google Shape;188;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89" name="Google Shape;189;p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0" name="Google Shape;190;p5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1673"/>
        <p:cNvGrpSpPr/>
        <p:nvPr/>
      </p:nvGrpSpPr>
      <p:grpSpPr>
        <a:xfrm>
          <a:off x="0" y="0"/>
          <a:ext cx="0" cy="0"/>
          <a:chOff x="0" y="0"/>
          <a:chExt cx="0" cy="0"/>
        </a:xfrm>
      </p:grpSpPr>
      <p:pic>
        <p:nvPicPr>
          <p:cNvPr id="1674" name="Google Shape;1674;g2fa072476f7_8_198"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675" name="Google Shape;1675;g2fa072476f7_8_19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676" name="Google Shape;1676;g2fa072476f7_8_19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77" name="Google Shape;1677;g2fa072476f7_8_19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678" name="Google Shape;1678;g2fa072476f7_8_19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1679"/>
        <p:cNvGrpSpPr/>
        <p:nvPr/>
      </p:nvGrpSpPr>
      <p:grpSpPr>
        <a:xfrm>
          <a:off x="0" y="0"/>
          <a:ext cx="0" cy="0"/>
          <a:chOff x="0" y="0"/>
          <a:chExt cx="0" cy="0"/>
        </a:xfrm>
      </p:grpSpPr>
      <p:pic>
        <p:nvPicPr>
          <p:cNvPr id="1680" name="Google Shape;1680;g2fa072476f7_8_20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681" name="Google Shape;1681;g2fa072476f7_8_20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682" name="Google Shape;1682;g2fa072476f7_8_20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683" name="Google Shape;1683;g2fa072476f7_8_20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684" name="Google Shape;1684;g2fa072476f7_8_20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1685"/>
        <p:cNvGrpSpPr/>
        <p:nvPr/>
      </p:nvGrpSpPr>
      <p:grpSpPr>
        <a:xfrm>
          <a:off x="0" y="0"/>
          <a:ext cx="0" cy="0"/>
          <a:chOff x="0" y="0"/>
          <a:chExt cx="0" cy="0"/>
        </a:xfrm>
      </p:grpSpPr>
      <p:pic>
        <p:nvPicPr>
          <p:cNvPr id="1686" name="Google Shape;1686;g2fa072476f7_8_210"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687" name="Google Shape;1687;g2fa072476f7_8_21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688" name="Google Shape;1688;g2fa072476f7_8_21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89" name="Google Shape;1689;g2fa072476f7_8_21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690" name="Google Shape;1690;g2fa072476f7_8_2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1691"/>
        <p:cNvGrpSpPr/>
        <p:nvPr/>
      </p:nvGrpSpPr>
      <p:grpSpPr>
        <a:xfrm>
          <a:off x="0" y="0"/>
          <a:ext cx="0" cy="0"/>
          <a:chOff x="0" y="0"/>
          <a:chExt cx="0" cy="0"/>
        </a:xfrm>
      </p:grpSpPr>
      <p:pic>
        <p:nvPicPr>
          <p:cNvPr id="1692" name="Google Shape;1692;g2fa072476f7_8_216"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693" name="Google Shape;1693;g2fa072476f7_8_21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694" name="Google Shape;1694;g2fa072476f7_8_21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695" name="Google Shape;1695;g2fa072476f7_8_21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696" name="Google Shape;1696;g2fa072476f7_8_21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1697"/>
        <p:cNvGrpSpPr/>
        <p:nvPr/>
      </p:nvGrpSpPr>
      <p:grpSpPr>
        <a:xfrm>
          <a:off x="0" y="0"/>
          <a:ext cx="0" cy="0"/>
          <a:chOff x="0" y="0"/>
          <a:chExt cx="0" cy="0"/>
        </a:xfrm>
      </p:grpSpPr>
      <p:pic>
        <p:nvPicPr>
          <p:cNvPr id="1698" name="Google Shape;1698;g2fa072476f7_8_222"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699" name="Google Shape;1699;g2fa072476f7_8_22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700" name="Google Shape;1700;g2fa072476f7_8_22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01" name="Google Shape;1701;g2fa072476f7_8_22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702" name="Google Shape;1702;g2fa072476f7_8_22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1703"/>
        <p:cNvGrpSpPr/>
        <p:nvPr/>
      </p:nvGrpSpPr>
      <p:grpSpPr>
        <a:xfrm>
          <a:off x="0" y="0"/>
          <a:ext cx="0" cy="0"/>
          <a:chOff x="0" y="0"/>
          <a:chExt cx="0" cy="0"/>
        </a:xfrm>
      </p:grpSpPr>
      <p:sp>
        <p:nvSpPr>
          <p:cNvPr id="1704" name="Google Shape;1704;g2fa072476f7_8_228"/>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5" name="Google Shape;1705;g2fa072476f7_8_2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706" name="Google Shape;1706;g2fa072476f7_8_228"/>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1707" name="Google Shape;1707;g2fa072476f7_8_228"/>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08" name="Google Shape;1708;g2fa072476f7_8_22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09" name="Google Shape;1709;g2fa072476f7_8_228"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710"/>
        <p:cNvGrpSpPr/>
        <p:nvPr/>
      </p:nvGrpSpPr>
      <p:grpSpPr>
        <a:xfrm>
          <a:off x="0" y="0"/>
          <a:ext cx="0" cy="0"/>
          <a:chOff x="0" y="0"/>
          <a:chExt cx="0" cy="0"/>
        </a:xfrm>
      </p:grpSpPr>
      <p:sp>
        <p:nvSpPr>
          <p:cNvPr id="1711" name="Google Shape;1711;g2fa072476f7_8_23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2" name="Google Shape;1712;g2fa072476f7_8_23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1713" name="Google Shape;1713;g2fa072476f7_8_23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1714" name="Google Shape;1714;g2fa072476f7_8_235"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1715" name="Google Shape;1715;g2fa072476f7_8_235"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1716" name="Google Shape;1716;g2fa072476f7_8_23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17" name="Google Shape;1717;g2fa072476f7_8_23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718" name="Google Shape;1718;g2fa072476f7_8_23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719" name="Google Shape;1719;g2fa072476f7_8_235"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720" name="Google Shape;1720;g2fa072476f7_8_2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1721"/>
        <p:cNvGrpSpPr/>
        <p:nvPr/>
      </p:nvGrpSpPr>
      <p:grpSpPr>
        <a:xfrm>
          <a:off x="0" y="0"/>
          <a:ext cx="0" cy="0"/>
          <a:chOff x="0" y="0"/>
          <a:chExt cx="0" cy="0"/>
        </a:xfrm>
      </p:grpSpPr>
      <p:sp>
        <p:nvSpPr>
          <p:cNvPr id="1722" name="Google Shape;1722;g2fa072476f7_8_2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723" name="Google Shape;1723;g2fa072476f7_8_2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24" name="Google Shape;1724;g2fa072476f7_8_24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725" name="Google Shape;1725;g2fa072476f7_8_246"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1726" name="Google Shape;1726;g2fa072476f7_8_24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727" name="Google Shape;1727;g2fa072476f7_8_24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728" name="Google Shape;1728;g2fa072476f7_8_24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729" name="Google Shape;1729;g2fa072476f7_8_24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730" name="Google Shape;1730;g2fa072476f7_8_24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731" name="Google Shape;1731;g2fa072476f7_8_246"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1732" name="Google Shape;1732;g2fa072476f7_8_246"/>
          <p:cNvGrpSpPr/>
          <p:nvPr/>
        </p:nvGrpSpPr>
        <p:grpSpPr>
          <a:xfrm>
            <a:off x="311700" y="3548650"/>
            <a:ext cx="8363900" cy="646200"/>
            <a:chOff x="375100" y="3396250"/>
            <a:chExt cx="8363900" cy="646200"/>
          </a:xfrm>
        </p:grpSpPr>
        <p:sp>
          <p:nvSpPr>
            <p:cNvPr id="1733" name="Google Shape;1733;g2fa072476f7_8_246"/>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4" name="Google Shape;1734;g2fa072476f7_8_246"/>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5" name="Google Shape;1735;g2fa072476f7_8_246"/>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6" name="Google Shape;1736;g2fa072476f7_8_246"/>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7" name="Google Shape;1737;g2fa072476f7_8_24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738" name="Google Shape;1738;g2fa072476f7_8_24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739" name="Google Shape;1739;g2fa072476f7_8_24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740" name="Google Shape;1740;g2fa072476f7_8_24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741" name="Google Shape;1741;g2fa072476f7_8_246"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742" name="Google Shape;1742;g2fa072476f7_8_246"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743" name="Google Shape;1743;g2fa072476f7_8_246"/>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1744" name="Google Shape;1744;g2fa072476f7_8_246"/>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1745" name="Google Shape;1745;g2fa072476f7_8_24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1746" name="Google Shape;1746;g2fa072476f7_8_24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747" name="Google Shape;1747;g2fa072476f7_8_246"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1748" name="Google Shape;1748;g2fa072476f7_8_2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49" name="Google Shape;1749;g2fa072476f7_8_2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750"/>
        <p:cNvGrpSpPr/>
        <p:nvPr/>
      </p:nvGrpSpPr>
      <p:grpSpPr>
        <a:xfrm>
          <a:off x="0" y="0"/>
          <a:ext cx="0" cy="0"/>
          <a:chOff x="0" y="0"/>
          <a:chExt cx="0" cy="0"/>
        </a:xfrm>
      </p:grpSpPr>
      <p:pic>
        <p:nvPicPr>
          <p:cNvPr id="1751" name="Google Shape;1751;g2fa072476f7_8_27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52" name="Google Shape;1752;g2fa072476f7_8_27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53" name="Google Shape;1753;g2fa072476f7_8_27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54" name="Google Shape;1754;g2fa072476f7_8_27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755" name="Google Shape;1755;g2fa072476f7_8_2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1756"/>
        <p:cNvGrpSpPr/>
        <p:nvPr/>
      </p:nvGrpSpPr>
      <p:grpSpPr>
        <a:xfrm>
          <a:off x="0" y="0"/>
          <a:ext cx="0" cy="0"/>
          <a:chOff x="0" y="0"/>
          <a:chExt cx="0" cy="0"/>
        </a:xfrm>
      </p:grpSpPr>
      <p:pic>
        <p:nvPicPr>
          <p:cNvPr id="1757" name="Google Shape;1757;g2fa072476f7_8_281"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758" name="Google Shape;1758;g2fa072476f7_8_281"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759" name="Google Shape;1759;g2fa072476f7_8_281"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760" name="Google Shape;1760;g2fa072476f7_8_281"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761" name="Google Shape;1761;g2fa072476f7_8_281"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762" name="Google Shape;1762;g2fa072476f7_8_281"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763" name="Google Shape;1763;g2fa072476f7_8_281"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764" name="Google Shape;1764;g2fa072476f7_8_281"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1765" name="Google Shape;1765;g2fa072476f7_8_28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9"/>
        <p:cNvGrpSpPr/>
        <p:nvPr/>
      </p:nvGrpSpPr>
      <p:grpSpPr>
        <a:xfrm>
          <a:off x="0" y="0"/>
          <a:ext cx="0" cy="0"/>
          <a:chOff x="0" y="0"/>
          <a:chExt cx="0" cy="0"/>
        </a:xfrm>
      </p:grpSpPr>
      <p:sp>
        <p:nvSpPr>
          <p:cNvPr id="20" name="Google Shape;20;p3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1"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 name="Google Shape;22;p31"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23" name="Google Shape;23;p31"/>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24" name="Google Shape;24;p31"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25" name="Google Shape;25;p31"/>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6" name="Google Shape;26;p31"/>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8" name="Google Shape;28;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191"/>
        <p:cNvGrpSpPr/>
        <p:nvPr/>
      </p:nvGrpSpPr>
      <p:grpSpPr>
        <a:xfrm>
          <a:off x="0" y="0"/>
          <a:ext cx="0" cy="0"/>
          <a:chOff x="0" y="0"/>
          <a:chExt cx="0" cy="0"/>
        </a:xfrm>
      </p:grpSpPr>
      <p:pic>
        <p:nvPicPr>
          <p:cNvPr id="192" name="Google Shape;192;p51"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3" name="Google Shape;193;p5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94" name="Google Shape;194;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95" name="Google Shape;195;p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6" name="Google Shape;196;p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1766"/>
        <p:cNvGrpSpPr/>
        <p:nvPr/>
      </p:nvGrpSpPr>
      <p:grpSpPr>
        <a:xfrm>
          <a:off x="0" y="0"/>
          <a:ext cx="0" cy="0"/>
          <a:chOff x="0" y="0"/>
          <a:chExt cx="0" cy="0"/>
        </a:xfrm>
      </p:grpSpPr>
      <p:pic>
        <p:nvPicPr>
          <p:cNvPr id="1767" name="Google Shape;1767;g2fa072476f7_8_291"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768" name="Google Shape;1768;g2fa072476f7_8_291"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769" name="Google Shape;1769;g2fa072476f7_8_291"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770" name="Google Shape;1770;g2fa072476f7_8_291"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771" name="Google Shape;1771;g2fa072476f7_8_291"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772" name="Google Shape;1772;g2fa072476f7_8_291"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773" name="Google Shape;1773;g2fa072476f7_8_291"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774" name="Google Shape;1774;g2fa072476f7_8_291"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1775" name="Google Shape;1775;g2fa072476f7_8_29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1776"/>
        <p:cNvGrpSpPr/>
        <p:nvPr/>
      </p:nvGrpSpPr>
      <p:grpSpPr>
        <a:xfrm>
          <a:off x="0" y="0"/>
          <a:ext cx="0" cy="0"/>
          <a:chOff x="0" y="0"/>
          <a:chExt cx="0" cy="0"/>
        </a:xfrm>
      </p:grpSpPr>
      <p:pic>
        <p:nvPicPr>
          <p:cNvPr id="1777" name="Google Shape;1777;g2fa072476f7_8_301"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778" name="Google Shape;1778;g2fa072476f7_8_301"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779" name="Google Shape;1779;g2fa072476f7_8_301"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1780" name="Google Shape;1780;g2fa072476f7_8_30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81"/>
        <p:cNvGrpSpPr/>
        <p:nvPr/>
      </p:nvGrpSpPr>
      <p:grpSpPr>
        <a:xfrm>
          <a:off x="0" y="0"/>
          <a:ext cx="0" cy="0"/>
          <a:chOff x="0" y="0"/>
          <a:chExt cx="0" cy="0"/>
        </a:xfrm>
      </p:grpSpPr>
      <p:sp>
        <p:nvSpPr>
          <p:cNvPr id="1782" name="Google Shape;1782;g2fa072476f7_8_30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83" name="Google Shape;1783;g2fa072476f7_8_30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784" name="Google Shape;1784;g2fa072476f7_8_30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785" name="Google Shape;1785;g2fa072476f7_8_30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86"/>
        <p:cNvGrpSpPr/>
        <p:nvPr/>
      </p:nvGrpSpPr>
      <p:grpSpPr>
        <a:xfrm>
          <a:off x="0" y="0"/>
          <a:ext cx="0" cy="0"/>
          <a:chOff x="0" y="0"/>
          <a:chExt cx="0" cy="0"/>
        </a:xfrm>
      </p:grpSpPr>
      <p:sp>
        <p:nvSpPr>
          <p:cNvPr id="1787" name="Google Shape;1787;g2fa072476f7_8_3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88" name="Google Shape;1788;g2fa072476f7_8_3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89"/>
        <p:cNvGrpSpPr/>
        <p:nvPr/>
      </p:nvGrpSpPr>
      <p:grpSpPr>
        <a:xfrm>
          <a:off x="0" y="0"/>
          <a:ext cx="0" cy="0"/>
          <a:chOff x="0" y="0"/>
          <a:chExt cx="0" cy="0"/>
        </a:xfrm>
      </p:grpSpPr>
      <p:sp>
        <p:nvSpPr>
          <p:cNvPr id="1790" name="Google Shape;1790;g2fa072476f7_8_31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791" name="Google Shape;1791;g2fa072476f7_8_31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792" name="Google Shape;1792;g2fa072476f7_8_3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93"/>
        <p:cNvGrpSpPr/>
        <p:nvPr/>
      </p:nvGrpSpPr>
      <p:grpSpPr>
        <a:xfrm>
          <a:off x="0" y="0"/>
          <a:ext cx="0" cy="0"/>
          <a:chOff x="0" y="0"/>
          <a:chExt cx="0" cy="0"/>
        </a:xfrm>
      </p:grpSpPr>
      <p:sp>
        <p:nvSpPr>
          <p:cNvPr id="1794" name="Google Shape;1794;g2fa072476f7_8_31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795" name="Google Shape;1795;g2fa072476f7_8_3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96"/>
        <p:cNvGrpSpPr/>
        <p:nvPr/>
      </p:nvGrpSpPr>
      <p:grpSpPr>
        <a:xfrm>
          <a:off x="0" y="0"/>
          <a:ext cx="0" cy="0"/>
          <a:chOff x="0" y="0"/>
          <a:chExt cx="0" cy="0"/>
        </a:xfrm>
      </p:grpSpPr>
      <p:sp>
        <p:nvSpPr>
          <p:cNvPr id="1797" name="Google Shape;1797;g2fa072476f7_8_3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8" name="Google Shape;1798;g2fa072476f7_8_32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799" name="Google Shape;1799;g2fa072476f7_8_32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800" name="Google Shape;1800;g2fa072476f7_8_32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801" name="Google Shape;1801;g2fa072476f7_8_3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02"/>
        <p:cNvGrpSpPr/>
        <p:nvPr/>
      </p:nvGrpSpPr>
      <p:grpSpPr>
        <a:xfrm>
          <a:off x="0" y="0"/>
          <a:ext cx="0" cy="0"/>
          <a:chOff x="0" y="0"/>
          <a:chExt cx="0" cy="0"/>
        </a:xfrm>
      </p:grpSpPr>
      <p:sp>
        <p:nvSpPr>
          <p:cNvPr id="1803" name="Google Shape;1803;g2fa072476f7_8_32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804" name="Google Shape;1804;g2fa072476f7_8_3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05"/>
        <p:cNvGrpSpPr/>
        <p:nvPr/>
      </p:nvGrpSpPr>
      <p:grpSpPr>
        <a:xfrm>
          <a:off x="0" y="0"/>
          <a:ext cx="0" cy="0"/>
          <a:chOff x="0" y="0"/>
          <a:chExt cx="0" cy="0"/>
        </a:xfrm>
      </p:grpSpPr>
      <p:sp>
        <p:nvSpPr>
          <p:cNvPr id="1806" name="Google Shape;1806;g2fa072476f7_8_33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807" name="Google Shape;1807;g2fa072476f7_8_33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808" name="Google Shape;1808;g2fa072476f7_8_3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809"/>
        <p:cNvGrpSpPr/>
        <p:nvPr/>
      </p:nvGrpSpPr>
      <p:grpSpPr>
        <a:xfrm>
          <a:off x="0" y="0"/>
          <a:ext cx="0" cy="0"/>
          <a:chOff x="0" y="0"/>
          <a:chExt cx="0" cy="0"/>
        </a:xfrm>
      </p:grpSpPr>
      <p:sp>
        <p:nvSpPr>
          <p:cNvPr id="1810" name="Google Shape;1810;g2fa072476f7_8_3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11" name="Google Shape;1811;g2fa072476f7_8_33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812" name="Google Shape;1812;g2fa072476f7_8_33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813" name="Google Shape;1813;g2fa072476f7_8_334"/>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814" name="Google Shape;1814;g2fa072476f7_8_334"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1815" name="Google Shape;1815;g2fa072476f7_8_334"/>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816" name="Google Shape;1816;g2fa072476f7_8_334"/>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817" name="Google Shape;1817;g2fa072476f7_8_334"/>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818" name="Google Shape;1818;g2fa072476f7_8_334"/>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819" name="Google Shape;1819;g2fa072476f7_8_334"/>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820" name="Google Shape;1820;g2fa072476f7_8_334"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1821" name="Google Shape;1821;g2fa072476f7_8_334"/>
          <p:cNvGrpSpPr/>
          <p:nvPr/>
        </p:nvGrpSpPr>
        <p:grpSpPr>
          <a:xfrm>
            <a:off x="311700" y="3548650"/>
            <a:ext cx="8363900" cy="646200"/>
            <a:chOff x="375100" y="3396250"/>
            <a:chExt cx="8363900" cy="646200"/>
          </a:xfrm>
        </p:grpSpPr>
        <p:sp>
          <p:nvSpPr>
            <p:cNvPr id="1822" name="Google Shape;1822;g2fa072476f7_8_334"/>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3" name="Google Shape;1823;g2fa072476f7_8_334"/>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4" name="Google Shape;1824;g2fa072476f7_8_334"/>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5" name="Google Shape;1825;g2fa072476f7_8_334"/>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6" name="Google Shape;1826;g2fa072476f7_8_334"/>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827" name="Google Shape;1827;g2fa072476f7_8_334"/>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828" name="Google Shape;1828;g2fa072476f7_8_334"/>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829" name="Google Shape;1829;g2fa072476f7_8_334"/>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830" name="Google Shape;1830;g2fa072476f7_8_334"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831" name="Google Shape;1831;g2fa072476f7_8_334"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832" name="Google Shape;1832;g2fa072476f7_8_334"/>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1833" name="Google Shape;1833;g2fa072476f7_8_334"/>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1834" name="Google Shape;1834;g2fa072476f7_8_334"/>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1835" name="Google Shape;1835;g2fa072476f7_8_334"/>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836" name="Google Shape;1836;g2fa072476f7_8_334"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1837" name="Google Shape;1837;g2fa072476f7_8_3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838" name="Google Shape;1838;g2fa072476f7_8_33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197"/>
        <p:cNvGrpSpPr/>
        <p:nvPr/>
      </p:nvGrpSpPr>
      <p:grpSpPr>
        <a:xfrm>
          <a:off x="0" y="0"/>
          <a:ext cx="0" cy="0"/>
          <a:chOff x="0" y="0"/>
          <a:chExt cx="0" cy="0"/>
        </a:xfrm>
      </p:grpSpPr>
      <p:pic>
        <p:nvPicPr>
          <p:cNvPr id="198" name="Google Shape;198;p52"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9" name="Google Shape;199;p5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0" name="Google Shape;200;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01" name="Google Shape;201;p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2" name="Google Shape;202;p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03"/>
        <p:cNvGrpSpPr/>
        <p:nvPr/>
      </p:nvGrpSpPr>
      <p:grpSpPr>
        <a:xfrm>
          <a:off x="0" y="0"/>
          <a:ext cx="0" cy="0"/>
          <a:chOff x="0" y="0"/>
          <a:chExt cx="0" cy="0"/>
        </a:xfrm>
      </p:grpSpPr>
      <p:pic>
        <p:nvPicPr>
          <p:cNvPr id="204" name="Google Shape;204;p5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5" name="Google Shape;205;p5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6" name="Google Shape;206;p5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07" name="Google Shape;207;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8" name="Google Shape;208;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09"/>
        <p:cNvGrpSpPr/>
        <p:nvPr/>
      </p:nvGrpSpPr>
      <p:grpSpPr>
        <a:xfrm>
          <a:off x="0" y="0"/>
          <a:ext cx="0" cy="0"/>
          <a:chOff x="0" y="0"/>
          <a:chExt cx="0" cy="0"/>
        </a:xfrm>
      </p:grpSpPr>
      <p:pic>
        <p:nvPicPr>
          <p:cNvPr id="210" name="Google Shape;210;p5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1" name="Google Shape;211;p5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2" name="Google Shape;212;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13" name="Google Shape;213;p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4" name="Google Shape;214;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15"/>
        <p:cNvGrpSpPr/>
        <p:nvPr/>
      </p:nvGrpSpPr>
      <p:grpSpPr>
        <a:xfrm>
          <a:off x="0" y="0"/>
          <a:ext cx="0" cy="0"/>
          <a:chOff x="0" y="0"/>
          <a:chExt cx="0" cy="0"/>
        </a:xfrm>
      </p:grpSpPr>
      <p:pic>
        <p:nvPicPr>
          <p:cNvPr id="216" name="Google Shape;216;p55"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7" name="Google Shape;217;p5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8" name="Google Shape;218;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19" name="Google Shape;219;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0" name="Google Shape;220;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21"/>
        <p:cNvGrpSpPr/>
        <p:nvPr/>
      </p:nvGrpSpPr>
      <p:grpSpPr>
        <a:xfrm>
          <a:off x="0" y="0"/>
          <a:ext cx="0" cy="0"/>
          <a:chOff x="0" y="0"/>
          <a:chExt cx="0" cy="0"/>
        </a:xfrm>
      </p:grpSpPr>
      <p:pic>
        <p:nvPicPr>
          <p:cNvPr id="222" name="Google Shape;222;p5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5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24" name="Google Shape;224;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25" name="Google Shape;225;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6" name="Google Shape;226;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227"/>
        <p:cNvGrpSpPr/>
        <p:nvPr/>
      </p:nvGrpSpPr>
      <p:grpSpPr>
        <a:xfrm>
          <a:off x="0" y="0"/>
          <a:ext cx="0" cy="0"/>
          <a:chOff x="0" y="0"/>
          <a:chExt cx="0" cy="0"/>
        </a:xfrm>
      </p:grpSpPr>
      <p:sp>
        <p:nvSpPr>
          <p:cNvPr id="228" name="Google Shape;228;p3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3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231" name="Google Shape;231;p3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32" name="Google Shape;232;p3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33" name="Google Shape;233;p35"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234"/>
        <p:cNvGrpSpPr/>
        <p:nvPr/>
      </p:nvGrpSpPr>
      <p:grpSpPr>
        <a:xfrm>
          <a:off x="0" y="0"/>
          <a:ext cx="0" cy="0"/>
          <a:chOff x="0" y="0"/>
          <a:chExt cx="0" cy="0"/>
        </a:xfrm>
      </p:grpSpPr>
      <p:sp>
        <p:nvSpPr>
          <p:cNvPr id="235" name="Google Shape;235;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37" name="Google Shape;237;p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238" name="Google Shape;238;p3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239" name="Google Shape;239;p3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240" name="Google Shape;240;p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41" name="Google Shape;241;p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42" name="Google Shape;242;p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43" name="Google Shape;243;p3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244" name="Google Shape;244;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45"/>
        <p:cNvGrpSpPr/>
        <p:nvPr/>
      </p:nvGrpSpPr>
      <p:grpSpPr>
        <a:xfrm>
          <a:off x="0" y="0"/>
          <a:ext cx="0" cy="0"/>
          <a:chOff x="0" y="0"/>
          <a:chExt cx="0" cy="0"/>
        </a:xfrm>
      </p:grpSpPr>
      <p:sp>
        <p:nvSpPr>
          <p:cNvPr id="246" name="Google Shape;24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7" name="Google Shape;247;p3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48" name="Google Shape;248;p3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49" name="Google Shape;249;p3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50" name="Google Shape;250;p3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51" name="Google Shape;251;p3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52" name="Google Shape;252;p3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53" name="Google Shape;253;p3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54" name="Google Shape;254;p3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55" name="Google Shape;255;p3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56" name="Google Shape;256;p32"/>
          <p:cNvGrpSpPr/>
          <p:nvPr/>
        </p:nvGrpSpPr>
        <p:grpSpPr>
          <a:xfrm>
            <a:off x="311700" y="3548650"/>
            <a:ext cx="8363900" cy="646200"/>
            <a:chOff x="375100" y="3396250"/>
            <a:chExt cx="8363900" cy="646200"/>
          </a:xfrm>
        </p:grpSpPr>
        <p:sp>
          <p:nvSpPr>
            <p:cNvPr id="257" name="Google Shape;257;p3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3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3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3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3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62" name="Google Shape;262;p3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63" name="Google Shape;263;p3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64" name="Google Shape;264;p3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65" name="Google Shape;265;p3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6" name="Google Shape;266;p3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7" name="Google Shape;267;p3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68" name="Google Shape;268;p3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69" name="Google Shape;269;p3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270" name="Google Shape;270;p3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71" name="Google Shape;271;p3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72" name="Google Shape;272;p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3" name="Google Shape;273;p3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4"/>
        <p:cNvGrpSpPr/>
        <p:nvPr/>
      </p:nvGrpSpPr>
      <p:grpSpPr>
        <a:xfrm>
          <a:off x="0" y="0"/>
          <a:ext cx="0" cy="0"/>
          <a:chOff x="0" y="0"/>
          <a:chExt cx="0" cy="0"/>
        </a:xfrm>
      </p:grpSpPr>
      <p:pic>
        <p:nvPicPr>
          <p:cNvPr id="275" name="Google Shape;275;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76" name="Google Shape;276;p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77" name="Google Shape;277;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8" name="Google Shape;278;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9" name="Google Shape;279;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29"/>
        <p:cNvGrpSpPr/>
        <p:nvPr/>
      </p:nvGrpSpPr>
      <p:grpSpPr>
        <a:xfrm>
          <a:off x="0" y="0"/>
          <a:ext cx="0" cy="0"/>
          <a:chOff x="0" y="0"/>
          <a:chExt cx="0" cy="0"/>
        </a:xfrm>
      </p:grpSpPr>
      <p:sp>
        <p:nvSpPr>
          <p:cNvPr id="30" name="Google Shape;30;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3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2" name="Google Shape;32;p33"/>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3" name="Google Shape;33;p33"/>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4" name="Google Shape;34;p33"/>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5" name="Google Shape;35;p33"/>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6" name="Google Shape;36;p33"/>
          <p:cNvGrpSpPr/>
          <p:nvPr/>
        </p:nvGrpSpPr>
        <p:grpSpPr>
          <a:xfrm>
            <a:off x="308400" y="1062325"/>
            <a:ext cx="1006800" cy="1003500"/>
            <a:chOff x="308400" y="1076275"/>
            <a:chExt cx="1006800" cy="1003500"/>
          </a:xfrm>
        </p:grpSpPr>
        <p:sp>
          <p:nvSpPr>
            <p:cNvPr id="37" name="Google Shape;37;p33"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33"/>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9" name="Google Shape;39;p33"/>
          <p:cNvGrpSpPr/>
          <p:nvPr/>
        </p:nvGrpSpPr>
        <p:grpSpPr>
          <a:xfrm>
            <a:off x="308400" y="2150613"/>
            <a:ext cx="1006800" cy="1003500"/>
            <a:chOff x="308400" y="2218825"/>
            <a:chExt cx="1006800" cy="1003500"/>
          </a:xfrm>
        </p:grpSpPr>
        <p:sp>
          <p:nvSpPr>
            <p:cNvPr id="40" name="Google Shape;40;p33"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33"/>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42" name="Google Shape;42;p33"/>
          <p:cNvGrpSpPr/>
          <p:nvPr/>
        </p:nvGrpSpPr>
        <p:grpSpPr>
          <a:xfrm>
            <a:off x="308400" y="3238900"/>
            <a:ext cx="1006800" cy="1003500"/>
            <a:chOff x="308400" y="1076275"/>
            <a:chExt cx="1006800" cy="1003500"/>
          </a:xfrm>
        </p:grpSpPr>
        <p:sp>
          <p:nvSpPr>
            <p:cNvPr id="43" name="Google Shape;43;p33"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33"/>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5" name="Google Shape;45;p33"/>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6" name="Google Shape;46;p33"/>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47" name="Google Shape;47;p33"/>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8" name="Google Shape;48;p33"/>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9" name="Google Shape;49;p3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0" name="Google Shape;50;p33"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80"/>
        <p:cNvGrpSpPr/>
        <p:nvPr/>
      </p:nvGrpSpPr>
      <p:grpSpPr>
        <a:xfrm>
          <a:off x="0" y="0"/>
          <a:ext cx="0" cy="0"/>
          <a:chOff x="0" y="0"/>
          <a:chExt cx="0" cy="0"/>
        </a:xfrm>
      </p:grpSpPr>
      <p:pic>
        <p:nvPicPr>
          <p:cNvPr id="281" name="Google Shape;281;p5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5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5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5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5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5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5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5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89" name="Google Shape;289;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9" name="Google Shape;299;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4" name="Google Shape;304;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5"/>
        <p:cNvGrpSpPr/>
        <p:nvPr/>
      </p:nvGrpSpPr>
      <p:grpSpPr>
        <a:xfrm>
          <a:off x="0" y="0"/>
          <a:ext cx="0" cy="0"/>
          <a:chOff x="0" y="0"/>
          <a:chExt cx="0" cy="0"/>
        </a:xfrm>
      </p:grpSpPr>
      <p:sp>
        <p:nvSpPr>
          <p:cNvPr id="306" name="Google Shape;306;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7" name="Google Shape;307;p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p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9" name="Google Shape;309;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0"/>
        <p:cNvGrpSpPr/>
        <p:nvPr/>
      </p:nvGrpSpPr>
      <p:grpSpPr>
        <a:xfrm>
          <a:off x="0" y="0"/>
          <a:ext cx="0" cy="0"/>
          <a:chOff x="0" y="0"/>
          <a:chExt cx="0" cy="0"/>
        </a:xfrm>
      </p:grpSpPr>
      <p:sp>
        <p:nvSpPr>
          <p:cNvPr id="311" name="Google Shape;311;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 name="Google Shape;312;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6" name="Google Shape;31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
        <p:cNvGrpSpPr/>
        <p:nvPr/>
      </p:nvGrpSpPr>
      <p:grpSpPr>
        <a:xfrm>
          <a:off x="0" y="0"/>
          <a:ext cx="0" cy="0"/>
          <a:chOff x="0" y="0"/>
          <a:chExt cx="0" cy="0"/>
        </a:xfrm>
      </p:grpSpPr>
      <p:sp>
        <p:nvSpPr>
          <p:cNvPr id="318" name="Google Shape;318;p6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9" name="Google Shape;319;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21" name="Google Shape;32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3" name="Google Shape;32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4" name="Google Shape;32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5" name="Google Shape;325;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8" name="Google Shape;32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2" name="Google Shape;33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33"/>
        <p:cNvGrpSpPr/>
        <p:nvPr/>
      </p:nvGrpSpPr>
      <p:grpSpPr>
        <a:xfrm>
          <a:off x="0" y="0"/>
          <a:ext cx="0" cy="0"/>
          <a:chOff x="0" y="0"/>
          <a:chExt cx="0" cy="0"/>
        </a:xfrm>
      </p:grpSpPr>
      <p:sp>
        <p:nvSpPr>
          <p:cNvPr id="334" name="Google Shape;334;g2eb57fa4619_1_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5" name="Google Shape;335;g2eb57fa4619_1_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6" name="Google Shape;336;g2eb57fa4619_1_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7" name="Google Shape;337;g2eb57fa4619_1_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38" name="Google Shape;338;g2eb57fa4619_1_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39" name="Google Shape;339;g2eb57fa4619_1_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40" name="Google Shape;340;g2eb57fa4619_1_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41" name="Google Shape;341;g2eb57fa4619_1_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42" name="Google Shape;342;g2eb57fa4619_1_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43" name="Google Shape;343;g2eb57fa4619_1_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44" name="Google Shape;344;g2eb57fa4619_1_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45" name="Google Shape;345;g2eb57fa4619_1_2"/>
          <p:cNvGrpSpPr/>
          <p:nvPr/>
        </p:nvGrpSpPr>
        <p:grpSpPr>
          <a:xfrm>
            <a:off x="311700" y="3548650"/>
            <a:ext cx="8363900" cy="646200"/>
            <a:chOff x="375100" y="3396250"/>
            <a:chExt cx="8363900" cy="646200"/>
          </a:xfrm>
        </p:grpSpPr>
        <p:sp>
          <p:nvSpPr>
            <p:cNvPr id="346" name="Google Shape;346;g2eb57fa4619_1_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2eb57fa4619_1_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2eb57fa4619_1_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2eb57fa4619_1_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2eb57fa4619_1_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51" name="Google Shape;351;g2eb57fa4619_1_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52" name="Google Shape;352;g2eb57fa4619_1_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53" name="Google Shape;353;g2eb57fa4619_1_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54" name="Google Shape;354;g2eb57fa4619_1_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5" name="Google Shape;355;g2eb57fa4619_1_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6" name="Google Shape;356;g2eb57fa4619_1_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57" name="Google Shape;357;g2eb57fa4619_1_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58" name="Google Shape;358;g2eb57fa4619_1_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359" name="Google Shape;359;g2eb57fa4619_1_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360" name="Google Shape;360;g2eb57fa4619_1_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61" name="Google Shape;361;g2eb57fa4619_1_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2" name="Google Shape;362;g2eb57fa4619_1_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p:cSld name="TITLE_1">
    <p:spTree>
      <p:nvGrpSpPr>
        <p:cNvPr id="1" name="Shape 363"/>
        <p:cNvGrpSpPr/>
        <p:nvPr/>
      </p:nvGrpSpPr>
      <p:grpSpPr>
        <a:xfrm>
          <a:off x="0" y="0"/>
          <a:ext cx="0" cy="0"/>
          <a:chOff x="0" y="0"/>
          <a:chExt cx="0" cy="0"/>
        </a:xfrm>
      </p:grpSpPr>
      <p:sp>
        <p:nvSpPr>
          <p:cNvPr id="364" name="Google Shape;364;g2fb47af3995_0_1184"/>
          <p:cNvSpPr/>
          <p:nvPr/>
        </p:nvSpPr>
        <p:spPr>
          <a:xfrm>
            <a:off x="0" y="3506431"/>
            <a:ext cx="9144000" cy="1637100"/>
          </a:xfrm>
          <a:prstGeom prst="rect">
            <a:avLst/>
          </a:prstGeom>
          <a:gradFill>
            <a:gsLst>
              <a:gs pos="0">
                <a:schemeClr val="lt1"/>
              </a:gs>
              <a:gs pos="100000">
                <a:srgbClr val="488BC9">
                  <a:alpha val="29411"/>
                </a:srgbClr>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65" name="Google Shape;365;g2fb47af3995_0_1184"/>
          <p:cNvSpPr txBox="1">
            <a:spLocks noGrp="1"/>
          </p:cNvSpPr>
          <p:nvPr>
            <p:ph type="ctrTitle"/>
          </p:nvPr>
        </p:nvSpPr>
        <p:spPr>
          <a:xfrm>
            <a:off x="685801" y="2493128"/>
            <a:ext cx="7801800" cy="730200"/>
          </a:xfrm>
          <a:prstGeom prst="rect">
            <a:avLst/>
          </a:prstGeom>
          <a:noFill/>
          <a:ln>
            <a:noFill/>
          </a:ln>
        </p:spPr>
        <p:txBody>
          <a:bodyPr spcFirstLastPara="1" wrap="square" lIns="0" tIns="0" rIns="0" bIns="0" anchor="t" anchorCtr="0">
            <a:normAutofit/>
          </a:bodyPr>
          <a:lstStyle>
            <a:lvl1pPr lvl="0" algn="ctr" rtl="0">
              <a:lnSpc>
                <a:spcPct val="90000"/>
              </a:lnSpc>
              <a:spcBef>
                <a:spcPts val="0"/>
              </a:spcBef>
              <a:spcAft>
                <a:spcPts val="0"/>
              </a:spcAft>
              <a:buClr>
                <a:schemeClr val="dk1"/>
              </a:buClr>
              <a:buSzPts val="3600"/>
              <a:buFont typeface="Arial"/>
              <a:buNone/>
              <a:defRPr sz="3600">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6" name="Google Shape;366;g2fb47af3995_0_1184"/>
          <p:cNvSpPr txBox="1">
            <a:spLocks noGrp="1"/>
          </p:cNvSpPr>
          <p:nvPr>
            <p:ph type="subTitle" idx="1"/>
          </p:nvPr>
        </p:nvSpPr>
        <p:spPr>
          <a:xfrm>
            <a:off x="685801" y="3506430"/>
            <a:ext cx="7801800" cy="4371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2400"/>
              <a:buNone/>
              <a:defRPr sz="24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367" name="Google Shape;367;g2fb47af3995_0_1184"/>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368" name="Google Shape;368;g2fb47af3995_0_1184"/>
          <p:cNvPicPr preferRelativeResize="0"/>
          <p:nvPr/>
        </p:nvPicPr>
        <p:blipFill rotWithShape="1">
          <a:blip r:embed="rId2">
            <a:alphaModFix/>
          </a:blip>
          <a:srcRect/>
          <a:stretch/>
        </p:blipFill>
        <p:spPr>
          <a:xfrm>
            <a:off x="3512246" y="474530"/>
            <a:ext cx="2116730" cy="1321787"/>
          </a:xfrm>
          <a:prstGeom prst="rect">
            <a:avLst/>
          </a:prstGeom>
          <a:noFill/>
          <a:ln>
            <a:noFill/>
          </a:ln>
        </p:spPr>
      </p:pic>
      <p:cxnSp>
        <p:nvCxnSpPr>
          <p:cNvPr id="369" name="Google Shape;369;g2fb47af3995_0_1184"/>
          <p:cNvCxnSpPr/>
          <p:nvPr/>
        </p:nvCxnSpPr>
        <p:spPr>
          <a:xfrm>
            <a:off x="685801" y="2079522"/>
            <a:ext cx="7801800" cy="0"/>
          </a:xfrm>
          <a:prstGeom prst="straightConnector1">
            <a:avLst/>
          </a:prstGeom>
          <a:noFill/>
          <a:ln w="19050" cap="flat" cmpd="sng">
            <a:solidFill>
              <a:srgbClr val="488BC9"/>
            </a:solidFill>
            <a:prstDash val="solid"/>
            <a:miter lim="800000"/>
            <a:headEnd type="none" w="sm" len="sm"/>
            <a:tailEnd type="none" w="sm" len="sm"/>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0"/>
        <p:cNvGrpSpPr/>
        <p:nvPr/>
      </p:nvGrpSpPr>
      <p:grpSpPr>
        <a:xfrm>
          <a:off x="0" y="0"/>
          <a:ext cx="0" cy="0"/>
          <a:chOff x="0" y="0"/>
          <a:chExt cx="0" cy="0"/>
        </a:xfrm>
      </p:grpSpPr>
      <p:pic>
        <p:nvPicPr>
          <p:cNvPr id="371" name="Google Shape;371;g2fb47af3995_0_119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372" name="Google Shape;372;g2fb47af3995_0_1191"/>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3" name="Google Shape;373;g2fb47af3995_0_1191"/>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23850" algn="l" rtl="0">
              <a:lnSpc>
                <a:spcPct val="90000"/>
              </a:lnSpc>
              <a:spcBef>
                <a:spcPts val="400"/>
              </a:spcBef>
              <a:spcAft>
                <a:spcPts val="0"/>
              </a:spcAft>
              <a:buClr>
                <a:schemeClr val="dk1"/>
              </a:buClr>
              <a:buSzPts val="1500"/>
              <a:buChar char="•"/>
              <a:defRPr sz="1500"/>
            </a:lvl2pPr>
            <a:lvl3pPr marL="1371600" lvl="2" indent="-317500" algn="l" rtl="0">
              <a:lnSpc>
                <a:spcPct val="90000"/>
              </a:lnSpc>
              <a:spcBef>
                <a:spcPts val="400"/>
              </a:spcBef>
              <a:spcAft>
                <a:spcPts val="0"/>
              </a:spcAft>
              <a:buClr>
                <a:schemeClr val="dk1"/>
              </a:buClr>
              <a:buSzPts val="1400"/>
              <a:buChar char="•"/>
              <a:defRPr sz="14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374" name="Google Shape;374;g2fb47af3995_0_1191"/>
          <p:cNvPicPr preferRelativeResize="0"/>
          <p:nvPr/>
        </p:nvPicPr>
        <p:blipFill rotWithShape="1">
          <a:blip r:embed="rId3">
            <a:alphaModFix/>
          </a:blip>
          <a:srcRect/>
          <a:stretch/>
        </p:blipFill>
        <p:spPr>
          <a:xfrm>
            <a:off x="8086704" y="4629152"/>
            <a:ext cx="857291" cy="364738"/>
          </a:xfrm>
          <a:prstGeom prst="rect">
            <a:avLst/>
          </a:prstGeom>
          <a:noFill/>
          <a:ln>
            <a:noFill/>
          </a:ln>
        </p:spPr>
      </p:pic>
      <p:sp>
        <p:nvSpPr>
          <p:cNvPr id="375" name="Google Shape;375;g2fb47af3995_0_1191"/>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76"/>
        <p:cNvGrpSpPr/>
        <p:nvPr/>
      </p:nvGrpSpPr>
      <p:grpSpPr>
        <a:xfrm>
          <a:off x="0" y="0"/>
          <a:ext cx="0" cy="0"/>
          <a:chOff x="0" y="0"/>
          <a:chExt cx="0" cy="0"/>
        </a:xfrm>
      </p:grpSpPr>
      <p:pic>
        <p:nvPicPr>
          <p:cNvPr id="377" name="Google Shape;377;g2fb47af3995_0_1197"/>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378" name="Google Shape;378;g2fb47af3995_0_1197"/>
          <p:cNvSpPr txBox="1">
            <a:spLocks noGrp="1"/>
          </p:cNvSpPr>
          <p:nvPr>
            <p:ph type="ctrTitle"/>
          </p:nvPr>
        </p:nvSpPr>
        <p:spPr>
          <a:xfrm>
            <a:off x="-1" y="1946787"/>
            <a:ext cx="9144300" cy="17532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9" name="Google Shape;379;g2fb47af3995_0_1197"/>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80"/>
        <p:cNvGrpSpPr/>
        <p:nvPr/>
      </p:nvGrpSpPr>
      <p:grpSpPr>
        <a:xfrm>
          <a:off x="0" y="0"/>
          <a:ext cx="0" cy="0"/>
          <a:chOff x="0" y="0"/>
          <a:chExt cx="0" cy="0"/>
        </a:xfrm>
      </p:grpSpPr>
      <p:sp>
        <p:nvSpPr>
          <p:cNvPr id="381" name="Google Shape;381;g2fb47af3995_0_1201"/>
          <p:cNvSpPr txBox="1">
            <a:spLocks noGrp="1"/>
          </p:cNvSpPr>
          <p:nvPr>
            <p:ph type="body" idx="1"/>
          </p:nvPr>
        </p:nvSpPr>
        <p:spPr>
          <a:xfrm>
            <a:off x="628650" y="1165860"/>
            <a:ext cx="3886200" cy="32634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23850" algn="l" rtl="0">
              <a:lnSpc>
                <a:spcPct val="90000"/>
              </a:lnSpc>
              <a:spcBef>
                <a:spcPts val="400"/>
              </a:spcBef>
              <a:spcAft>
                <a:spcPts val="0"/>
              </a:spcAft>
              <a:buClr>
                <a:schemeClr val="dk1"/>
              </a:buClr>
              <a:buSzPts val="1500"/>
              <a:buChar char="•"/>
              <a:defRPr sz="1500"/>
            </a:lvl2pPr>
            <a:lvl3pPr marL="1371600" lvl="2" indent="-317500" algn="l" rtl="0">
              <a:lnSpc>
                <a:spcPct val="90000"/>
              </a:lnSpc>
              <a:spcBef>
                <a:spcPts val="400"/>
              </a:spcBef>
              <a:spcAft>
                <a:spcPts val="0"/>
              </a:spcAft>
              <a:buClr>
                <a:schemeClr val="dk1"/>
              </a:buClr>
              <a:buSzPts val="1400"/>
              <a:buChar char="•"/>
              <a:defRPr sz="14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82" name="Google Shape;382;g2fb47af3995_0_1201"/>
          <p:cNvSpPr txBox="1">
            <a:spLocks noGrp="1"/>
          </p:cNvSpPr>
          <p:nvPr>
            <p:ph type="body" idx="2"/>
          </p:nvPr>
        </p:nvSpPr>
        <p:spPr>
          <a:xfrm>
            <a:off x="4629150" y="1165860"/>
            <a:ext cx="3886200" cy="32634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23850" algn="l" rtl="0">
              <a:lnSpc>
                <a:spcPct val="90000"/>
              </a:lnSpc>
              <a:spcBef>
                <a:spcPts val="400"/>
              </a:spcBef>
              <a:spcAft>
                <a:spcPts val="0"/>
              </a:spcAft>
              <a:buClr>
                <a:schemeClr val="dk1"/>
              </a:buClr>
              <a:buSzPts val="1500"/>
              <a:buChar char="•"/>
              <a:defRPr sz="1500"/>
            </a:lvl2pPr>
            <a:lvl3pPr marL="1371600" lvl="2" indent="-317500" algn="l" rtl="0">
              <a:lnSpc>
                <a:spcPct val="90000"/>
              </a:lnSpc>
              <a:spcBef>
                <a:spcPts val="400"/>
              </a:spcBef>
              <a:spcAft>
                <a:spcPts val="0"/>
              </a:spcAft>
              <a:buClr>
                <a:schemeClr val="dk1"/>
              </a:buClr>
              <a:buSzPts val="1400"/>
              <a:buChar char="•"/>
              <a:defRPr sz="14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383" name="Google Shape;383;g2fb47af3995_0_1201"/>
          <p:cNvPicPr preferRelativeResize="0"/>
          <p:nvPr/>
        </p:nvPicPr>
        <p:blipFill rotWithShape="1">
          <a:blip r:embed="rId2">
            <a:alphaModFix/>
          </a:blip>
          <a:srcRect/>
          <a:stretch/>
        </p:blipFill>
        <p:spPr>
          <a:xfrm>
            <a:off x="8086704" y="4629152"/>
            <a:ext cx="857291" cy="364738"/>
          </a:xfrm>
          <a:prstGeom prst="rect">
            <a:avLst/>
          </a:prstGeom>
          <a:noFill/>
          <a:ln>
            <a:noFill/>
          </a:ln>
        </p:spPr>
      </p:pic>
      <p:sp>
        <p:nvSpPr>
          <p:cNvPr id="384" name="Google Shape;384;g2fb47af3995_0_1201"/>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385" name="Google Shape;385;g2fb47af3995_0_1201"/>
          <p:cNvPicPr preferRelativeResize="0"/>
          <p:nvPr/>
        </p:nvPicPr>
        <p:blipFill rotWithShape="1">
          <a:blip r:embed="rId3">
            <a:alphaModFix/>
          </a:blip>
          <a:srcRect/>
          <a:stretch/>
        </p:blipFill>
        <p:spPr>
          <a:xfrm>
            <a:off x="5" y="0"/>
            <a:ext cx="9143990" cy="914399"/>
          </a:xfrm>
          <a:prstGeom prst="rect">
            <a:avLst/>
          </a:prstGeom>
          <a:noFill/>
          <a:ln>
            <a:noFill/>
          </a:ln>
        </p:spPr>
      </p:pic>
      <p:sp>
        <p:nvSpPr>
          <p:cNvPr id="386" name="Google Shape;386;g2fb47af3995_0_1201"/>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91"/>
        <p:cNvGrpSpPr/>
        <p:nvPr/>
      </p:nvGrpSpPr>
      <p:grpSpPr>
        <a:xfrm>
          <a:off x="0" y="0"/>
          <a:ext cx="0" cy="0"/>
          <a:chOff x="0" y="0"/>
          <a:chExt cx="0" cy="0"/>
        </a:xfrm>
      </p:grpSpPr>
      <p:sp>
        <p:nvSpPr>
          <p:cNvPr id="392" name="Google Shape;392;g2fdbe6f82be_4_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393" name="Google Shape;393;g2fdbe6f82be_4_4"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94" name="Google Shape;394;g2fdbe6f82be_4_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95" name="Google Shape;395;g2fdbe6f82be_4_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96" name="Google Shape;396;g2fdbe6f82be_4_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97" name="Google Shape;397;g2fdbe6f82be_4_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98" name="Google Shape;398;g2fdbe6f82be_4_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399" name="Google Shape;399;g2fdbe6f82be_4_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00" name="Google Shape;400;g2fdbe6f82be_4_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401"/>
        <p:cNvGrpSpPr/>
        <p:nvPr/>
      </p:nvGrpSpPr>
      <p:grpSpPr>
        <a:xfrm>
          <a:off x="0" y="0"/>
          <a:ext cx="0" cy="0"/>
          <a:chOff x="0" y="0"/>
          <a:chExt cx="0" cy="0"/>
        </a:xfrm>
      </p:grpSpPr>
      <p:sp>
        <p:nvSpPr>
          <p:cNvPr id="402" name="Google Shape;402;g2fdbe6f82be_4_1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g2fdbe6f82be_4_14"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4" name="Google Shape;404;g2fdbe6f82be_4_14"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405" name="Google Shape;405;g2fdbe6f82be_4_14"/>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406" name="Google Shape;406;g2fdbe6f82be_4_14"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407" name="Google Shape;407;g2fdbe6f82be_4_14"/>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08" name="Google Shape;408;g2fdbe6f82be_4_14"/>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09" name="Google Shape;409;g2fdbe6f82be_4_1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410" name="Google Shape;410;g2fdbe6f82be_4_1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11"/>
        <p:cNvGrpSpPr/>
        <p:nvPr/>
      </p:nvGrpSpPr>
      <p:grpSpPr>
        <a:xfrm>
          <a:off x="0" y="0"/>
          <a:ext cx="0" cy="0"/>
          <a:chOff x="0" y="0"/>
          <a:chExt cx="0" cy="0"/>
        </a:xfrm>
      </p:grpSpPr>
      <p:sp>
        <p:nvSpPr>
          <p:cNvPr id="412" name="Google Shape;412;g2fdbe6f82be_4_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13" name="Google Shape;413;g2fdbe6f82be_4_2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14" name="Google Shape;414;g2fdbe6f82be_4_24"/>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15" name="Google Shape;415;g2fdbe6f82be_4_24"/>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416" name="Google Shape;416;g2fdbe6f82be_4_24"/>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17" name="Google Shape;417;g2fdbe6f82be_4_24"/>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418" name="Google Shape;418;g2fdbe6f82be_4_24"/>
          <p:cNvGrpSpPr/>
          <p:nvPr/>
        </p:nvGrpSpPr>
        <p:grpSpPr>
          <a:xfrm>
            <a:off x="308400" y="1062325"/>
            <a:ext cx="1006800" cy="1003500"/>
            <a:chOff x="308400" y="1076275"/>
            <a:chExt cx="1006800" cy="1003500"/>
          </a:xfrm>
        </p:grpSpPr>
        <p:sp>
          <p:nvSpPr>
            <p:cNvPr id="419" name="Google Shape;419;g2fdbe6f82be_4_24"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g2fdbe6f82be_4_24"/>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421" name="Google Shape;421;g2fdbe6f82be_4_24"/>
          <p:cNvGrpSpPr/>
          <p:nvPr/>
        </p:nvGrpSpPr>
        <p:grpSpPr>
          <a:xfrm>
            <a:off x="308400" y="2150613"/>
            <a:ext cx="1006800" cy="1003500"/>
            <a:chOff x="308400" y="2218825"/>
            <a:chExt cx="1006800" cy="1003500"/>
          </a:xfrm>
        </p:grpSpPr>
        <p:sp>
          <p:nvSpPr>
            <p:cNvPr id="422" name="Google Shape;422;g2fdbe6f82be_4_24"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g2fdbe6f82be_4_24"/>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424" name="Google Shape;424;g2fdbe6f82be_4_24"/>
          <p:cNvGrpSpPr/>
          <p:nvPr/>
        </p:nvGrpSpPr>
        <p:grpSpPr>
          <a:xfrm>
            <a:off x="308400" y="3238900"/>
            <a:ext cx="1006800" cy="1003500"/>
            <a:chOff x="308400" y="1076275"/>
            <a:chExt cx="1006800" cy="1003500"/>
          </a:xfrm>
        </p:grpSpPr>
        <p:sp>
          <p:nvSpPr>
            <p:cNvPr id="425" name="Google Shape;425;g2fdbe6f82be_4_24"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g2fdbe6f82be_4_24"/>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27" name="Google Shape;427;g2fdbe6f82be_4_24"/>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28" name="Google Shape;428;g2fdbe6f82be_4_24"/>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429" name="Google Shape;429;g2fdbe6f82be_4_24"/>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30" name="Google Shape;430;g2fdbe6f82be_4_24"/>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31" name="Google Shape;431;g2fdbe6f82be_4_2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32" name="Google Shape;432;g2fdbe6f82be_4_24"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3"/>
        <p:cNvGrpSpPr/>
        <p:nvPr/>
      </p:nvGrpSpPr>
      <p:grpSpPr>
        <a:xfrm>
          <a:off x="0" y="0"/>
          <a:ext cx="0" cy="0"/>
          <a:chOff x="0" y="0"/>
          <a:chExt cx="0" cy="0"/>
        </a:xfrm>
      </p:grpSpPr>
      <p:sp>
        <p:nvSpPr>
          <p:cNvPr id="434" name="Google Shape;434;g2fdbe6f82be_4_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435"/>
        <p:cNvGrpSpPr/>
        <p:nvPr/>
      </p:nvGrpSpPr>
      <p:grpSpPr>
        <a:xfrm>
          <a:off x="0" y="0"/>
          <a:ext cx="0" cy="0"/>
          <a:chOff x="0" y="0"/>
          <a:chExt cx="0" cy="0"/>
        </a:xfrm>
      </p:grpSpPr>
      <p:pic>
        <p:nvPicPr>
          <p:cNvPr id="436" name="Google Shape;436;g2fdbe6f82be_4_48"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37" name="Google Shape;437;g2fdbe6f82be_4_4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8" name="Google Shape;438;g2fdbe6f82be_4_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39" name="Google Shape;439;g2fdbe6f82be_4_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40" name="Google Shape;440;g2fdbe6f82be_4_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53"/>
        <p:cNvGrpSpPr/>
        <p:nvPr/>
      </p:nvGrpSpPr>
      <p:grpSpPr>
        <a:xfrm>
          <a:off x="0" y="0"/>
          <a:ext cx="0" cy="0"/>
          <a:chOff x="0" y="0"/>
          <a:chExt cx="0" cy="0"/>
        </a:xfrm>
      </p:grpSpPr>
      <p:pic>
        <p:nvPicPr>
          <p:cNvPr id="54" name="Google Shape;54;p36"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 name="Google Shape;55;p3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 name="Google Shape;56;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7" name="Google Shape;57;p3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 name="Google Shape;58;p3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441"/>
        <p:cNvGrpSpPr/>
        <p:nvPr/>
      </p:nvGrpSpPr>
      <p:grpSpPr>
        <a:xfrm>
          <a:off x="0" y="0"/>
          <a:ext cx="0" cy="0"/>
          <a:chOff x="0" y="0"/>
          <a:chExt cx="0" cy="0"/>
        </a:xfrm>
      </p:grpSpPr>
      <p:pic>
        <p:nvPicPr>
          <p:cNvPr id="442" name="Google Shape;442;g2fdbe6f82be_4_54"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43" name="Google Shape;443;g2fdbe6f82be_4_5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44" name="Google Shape;444;g2fdbe6f82be_4_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45" name="Google Shape;445;g2fdbe6f82be_4_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46" name="Google Shape;446;g2fdbe6f82be_4_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447"/>
        <p:cNvGrpSpPr/>
        <p:nvPr/>
      </p:nvGrpSpPr>
      <p:grpSpPr>
        <a:xfrm>
          <a:off x="0" y="0"/>
          <a:ext cx="0" cy="0"/>
          <a:chOff x="0" y="0"/>
          <a:chExt cx="0" cy="0"/>
        </a:xfrm>
      </p:grpSpPr>
      <p:pic>
        <p:nvPicPr>
          <p:cNvPr id="448" name="Google Shape;448;g2fdbe6f82be_4_6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49" name="Google Shape;449;g2fdbe6f82be_4_6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50" name="Google Shape;450;g2fdbe6f82be_4_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51" name="Google Shape;451;g2fdbe6f82be_4_60"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452" name="Google Shape;452;g2fdbe6f82be_4_6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453"/>
        <p:cNvGrpSpPr/>
        <p:nvPr/>
      </p:nvGrpSpPr>
      <p:grpSpPr>
        <a:xfrm>
          <a:off x="0" y="0"/>
          <a:ext cx="0" cy="0"/>
          <a:chOff x="0" y="0"/>
          <a:chExt cx="0" cy="0"/>
        </a:xfrm>
      </p:grpSpPr>
      <p:pic>
        <p:nvPicPr>
          <p:cNvPr id="454" name="Google Shape;454;g2fdbe6f82be_4_66"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55" name="Google Shape;455;g2fdbe6f82be_4_6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56" name="Google Shape;456;g2fdbe6f82be_4_6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57" name="Google Shape;457;g2fdbe6f82be_4_6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58" name="Google Shape;458;g2fdbe6f82be_4_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459"/>
        <p:cNvGrpSpPr/>
        <p:nvPr/>
      </p:nvGrpSpPr>
      <p:grpSpPr>
        <a:xfrm>
          <a:off x="0" y="0"/>
          <a:ext cx="0" cy="0"/>
          <a:chOff x="0" y="0"/>
          <a:chExt cx="0" cy="0"/>
        </a:xfrm>
      </p:grpSpPr>
      <p:pic>
        <p:nvPicPr>
          <p:cNvPr id="460" name="Google Shape;460;g2fdbe6f82be_4_7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61" name="Google Shape;461;g2fdbe6f82be_4_7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62" name="Google Shape;462;g2fdbe6f82be_4_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63" name="Google Shape;463;g2fdbe6f82be_4_7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64" name="Google Shape;464;g2fdbe6f82be_4_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465"/>
        <p:cNvGrpSpPr/>
        <p:nvPr/>
      </p:nvGrpSpPr>
      <p:grpSpPr>
        <a:xfrm>
          <a:off x="0" y="0"/>
          <a:ext cx="0" cy="0"/>
          <a:chOff x="0" y="0"/>
          <a:chExt cx="0" cy="0"/>
        </a:xfrm>
      </p:grpSpPr>
      <p:pic>
        <p:nvPicPr>
          <p:cNvPr id="466" name="Google Shape;466;g2fdbe6f82be_4_78"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67" name="Google Shape;467;g2fdbe6f82be_4_7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68" name="Google Shape;468;g2fdbe6f82be_4_7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69" name="Google Shape;469;g2fdbe6f82be_4_7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70" name="Google Shape;470;g2fdbe6f82be_4_7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471"/>
        <p:cNvGrpSpPr/>
        <p:nvPr/>
      </p:nvGrpSpPr>
      <p:grpSpPr>
        <a:xfrm>
          <a:off x="0" y="0"/>
          <a:ext cx="0" cy="0"/>
          <a:chOff x="0" y="0"/>
          <a:chExt cx="0" cy="0"/>
        </a:xfrm>
      </p:grpSpPr>
      <p:pic>
        <p:nvPicPr>
          <p:cNvPr id="472" name="Google Shape;472;g2fdbe6f82be_4_8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73" name="Google Shape;473;g2fdbe6f82be_4_8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74" name="Google Shape;474;g2fdbe6f82be_4_8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75" name="Google Shape;475;g2fdbe6f82be_4_8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76" name="Google Shape;476;g2fdbe6f82be_4_8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477"/>
        <p:cNvGrpSpPr/>
        <p:nvPr/>
      </p:nvGrpSpPr>
      <p:grpSpPr>
        <a:xfrm>
          <a:off x="0" y="0"/>
          <a:ext cx="0" cy="0"/>
          <a:chOff x="0" y="0"/>
          <a:chExt cx="0" cy="0"/>
        </a:xfrm>
      </p:grpSpPr>
      <p:pic>
        <p:nvPicPr>
          <p:cNvPr id="478" name="Google Shape;478;g2fdbe6f82be_4_90"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79" name="Google Shape;479;g2fdbe6f82be_4_9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80" name="Google Shape;480;g2fdbe6f82be_4_9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81" name="Google Shape;481;g2fdbe6f82be_4_9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82" name="Google Shape;482;g2fdbe6f82be_4_9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483"/>
        <p:cNvGrpSpPr/>
        <p:nvPr/>
      </p:nvGrpSpPr>
      <p:grpSpPr>
        <a:xfrm>
          <a:off x="0" y="0"/>
          <a:ext cx="0" cy="0"/>
          <a:chOff x="0" y="0"/>
          <a:chExt cx="0" cy="0"/>
        </a:xfrm>
      </p:grpSpPr>
      <p:sp>
        <p:nvSpPr>
          <p:cNvPr id="484" name="Google Shape;484;g2fdbe6f82be_4_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85" name="Google Shape;485;g2fdbe6f82be_4_96"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g2fdbe6f82be_4_96"/>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87" name="Google Shape;487;g2fdbe6f82be_4_9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488" name="Google Shape;488;g2fdbe6f82be_4_96"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489" name="Google Shape;489;g2fdbe6f82be_4_96"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490" name="Google Shape;490;g2fdbe6f82be_4_96"/>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91" name="Google Shape;491;g2fdbe6f82be_4_96"/>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492"/>
        <p:cNvGrpSpPr/>
        <p:nvPr/>
      </p:nvGrpSpPr>
      <p:grpSpPr>
        <a:xfrm>
          <a:off x="0" y="0"/>
          <a:ext cx="0" cy="0"/>
          <a:chOff x="0" y="0"/>
          <a:chExt cx="0" cy="0"/>
        </a:xfrm>
      </p:grpSpPr>
      <p:pic>
        <p:nvPicPr>
          <p:cNvPr id="493" name="Google Shape;493;g2fdbe6f82be_4_10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94" name="Google Shape;494;g2fdbe6f82be_4_10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495" name="Google Shape;495;g2fdbe6f82be_4_105"/>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96" name="Google Shape;496;g2fdbe6f82be_4_105"/>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497" name="Google Shape;497;g2fdbe6f82be_4_105"/>
          <p:cNvGrpSpPr/>
          <p:nvPr/>
        </p:nvGrpSpPr>
        <p:grpSpPr>
          <a:xfrm>
            <a:off x="308400" y="1062325"/>
            <a:ext cx="1006800" cy="1003500"/>
            <a:chOff x="308400" y="1076275"/>
            <a:chExt cx="1006800" cy="1003500"/>
          </a:xfrm>
        </p:grpSpPr>
        <p:sp>
          <p:nvSpPr>
            <p:cNvPr id="498" name="Google Shape;498;g2fdbe6f82be_4_105"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g2fdbe6f82be_4_10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500" name="Google Shape;500;g2fdbe6f82be_4_105"/>
          <p:cNvGrpSpPr/>
          <p:nvPr/>
        </p:nvGrpSpPr>
        <p:grpSpPr>
          <a:xfrm>
            <a:off x="308400" y="2150613"/>
            <a:ext cx="1006800" cy="1003500"/>
            <a:chOff x="308400" y="2218825"/>
            <a:chExt cx="1006800" cy="1003500"/>
          </a:xfrm>
        </p:grpSpPr>
        <p:sp>
          <p:nvSpPr>
            <p:cNvPr id="501" name="Google Shape;501;g2fdbe6f82be_4_105"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g2fdbe6f82be_4_10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503" name="Google Shape;503;g2fdbe6f82be_4_105"/>
          <p:cNvGrpSpPr/>
          <p:nvPr/>
        </p:nvGrpSpPr>
        <p:grpSpPr>
          <a:xfrm>
            <a:off x="308400" y="3238900"/>
            <a:ext cx="1006800" cy="1003500"/>
            <a:chOff x="308400" y="1076275"/>
            <a:chExt cx="1006800" cy="1003500"/>
          </a:xfrm>
        </p:grpSpPr>
        <p:sp>
          <p:nvSpPr>
            <p:cNvPr id="504" name="Google Shape;504;g2fdbe6f82be_4_105"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g2fdbe6f82be_4_10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506" name="Google Shape;506;g2fdbe6f82be_4_10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507" name="Google Shape;507;g2fdbe6f82be_4_105"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508" name="Google Shape;508;g2fdbe6f82be_4_10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09" name="Google Shape;509;g2fdbe6f82be_4_10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10" name="Google Shape;510;g2fdbe6f82be_4_105"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511" name="Google Shape;511;g2fdbe6f82be_4_10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512" name="Google Shape;512;g2fdbe6f82be_4_10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513"/>
        <p:cNvGrpSpPr/>
        <p:nvPr/>
      </p:nvGrpSpPr>
      <p:grpSpPr>
        <a:xfrm>
          <a:off x="0" y="0"/>
          <a:ext cx="0" cy="0"/>
          <a:chOff x="0" y="0"/>
          <a:chExt cx="0" cy="0"/>
        </a:xfrm>
      </p:grpSpPr>
      <p:pic>
        <p:nvPicPr>
          <p:cNvPr id="514" name="Google Shape;514;g2fdbe6f82be_4_12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15" name="Google Shape;515;g2fdbe6f82be_4_12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516" name="Google Shape;516;g2fdbe6f82be_4_126"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517" name="Google Shape;517;g2fdbe6f82be_4_12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518" name="Google Shape;518;g2fdbe6f82be_4_12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519" name="Google Shape;519;g2fdbe6f82be_4_12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520" name="Google Shape;520;g2fdbe6f82be_4_12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521" name="Google Shape;521;g2fdbe6f82be_4_12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522" name="Google Shape;522;g2fdbe6f82be_4_126"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523" name="Google Shape;523;g2fdbe6f82be_4_126"/>
          <p:cNvGrpSpPr/>
          <p:nvPr/>
        </p:nvGrpSpPr>
        <p:grpSpPr>
          <a:xfrm>
            <a:off x="311700" y="3548650"/>
            <a:ext cx="8363900" cy="646200"/>
            <a:chOff x="375100" y="3396250"/>
            <a:chExt cx="8363900" cy="646200"/>
          </a:xfrm>
        </p:grpSpPr>
        <p:sp>
          <p:nvSpPr>
            <p:cNvPr id="524" name="Google Shape;524;g2fdbe6f82be_4_126"/>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g2fdbe6f82be_4_126"/>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g2fdbe6f82be_4_126"/>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g2fdbe6f82be_4_126"/>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g2fdbe6f82be_4_12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529" name="Google Shape;529;g2fdbe6f82be_4_12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530" name="Google Shape;530;g2fdbe6f82be_4_12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531" name="Google Shape;531;g2fdbe6f82be_4_12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532" name="Google Shape;532;g2fdbe6f82be_4_126"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533" name="Google Shape;533;g2fdbe6f82be_4_126"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534" name="Google Shape;534;g2fdbe6f82be_4_126"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535" name="Google Shape;535;g2fdbe6f82be_4_126"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536" name="Google Shape;536;g2fdbe6f82be_4_12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537" name="Google Shape;537;g2fdbe6f82be_4_12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538" name="Google Shape;538;g2fdbe6f82be_4_126"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539" name="Google Shape;539;g2fdbe6f82be_4_12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40" name="Google Shape;540;g2fdbe6f82be_4_12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1" name="Google Shape;541;g2fdbe6f82be_4_1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59"/>
        <p:cNvGrpSpPr/>
        <p:nvPr/>
      </p:nvGrpSpPr>
      <p:grpSpPr>
        <a:xfrm>
          <a:off x="0" y="0"/>
          <a:ext cx="0" cy="0"/>
          <a:chOff x="0" y="0"/>
          <a:chExt cx="0" cy="0"/>
        </a:xfrm>
      </p:grpSpPr>
      <p:pic>
        <p:nvPicPr>
          <p:cNvPr id="60" name="Google Shape;60;p37"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1" name="Google Shape;61;p3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2" name="Google Shape;62;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3" name="Google Shape;63;p3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4" name="Google Shape;64;p3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542"/>
        <p:cNvGrpSpPr/>
        <p:nvPr/>
      </p:nvGrpSpPr>
      <p:grpSpPr>
        <a:xfrm>
          <a:off x="0" y="0"/>
          <a:ext cx="0" cy="0"/>
          <a:chOff x="0" y="0"/>
          <a:chExt cx="0" cy="0"/>
        </a:xfrm>
      </p:grpSpPr>
      <p:pic>
        <p:nvPicPr>
          <p:cNvPr id="543" name="Google Shape;543;g2fdbe6f82be_4_15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44" name="Google Shape;544;g2fdbe6f82be_4_15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45" name="Google Shape;545;g2fdbe6f82be_4_15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46" name="Google Shape;546;g2fdbe6f82be_4_15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47" name="Google Shape;547;g2fdbe6f82be_4_15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48" name="Google Shape;548;g2fdbe6f82be_4_155"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49" name="Google Shape;549;g2fdbe6f82be_4_1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0" name="Google Shape;550;g2fdbe6f82be_4_155"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551" name="Google Shape;551;g2fdbe6f82be_4_1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552"/>
        <p:cNvGrpSpPr/>
        <p:nvPr/>
      </p:nvGrpSpPr>
      <p:grpSpPr>
        <a:xfrm>
          <a:off x="0" y="0"/>
          <a:ext cx="0" cy="0"/>
          <a:chOff x="0" y="0"/>
          <a:chExt cx="0" cy="0"/>
        </a:xfrm>
      </p:grpSpPr>
      <p:pic>
        <p:nvPicPr>
          <p:cNvPr id="553" name="Google Shape;553;g2fdbe6f82be_4_16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54" name="Google Shape;554;g2fdbe6f82be_4_16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55" name="Google Shape;555;g2fdbe6f82be_4_16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56" name="Google Shape;556;g2fdbe6f82be_4_16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57" name="Google Shape;557;g2fdbe6f82be_4_16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58" name="Google Shape;558;g2fdbe6f82be_4_16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9" name="Google Shape;559;g2fdbe6f82be_4_16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60" name="Google Shape;560;g2fdbe6f82be_4_1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61"/>
        <p:cNvGrpSpPr/>
        <p:nvPr/>
      </p:nvGrpSpPr>
      <p:grpSpPr>
        <a:xfrm>
          <a:off x="0" y="0"/>
          <a:ext cx="0" cy="0"/>
          <a:chOff x="0" y="0"/>
          <a:chExt cx="0" cy="0"/>
        </a:xfrm>
      </p:grpSpPr>
      <p:pic>
        <p:nvPicPr>
          <p:cNvPr id="562" name="Google Shape;562;g2fdbe6f82be_4_174"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3" name="Google Shape;563;g2fdbe6f82be_4_17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4" name="Google Shape;564;g2fdbe6f82be_4_17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65" name="Google Shape;565;g2fdbe6f82be_4_17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66" name="Google Shape;566;g2fdbe6f82be_4_1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567"/>
        <p:cNvGrpSpPr/>
        <p:nvPr/>
      </p:nvGrpSpPr>
      <p:grpSpPr>
        <a:xfrm>
          <a:off x="0" y="0"/>
          <a:ext cx="0" cy="0"/>
          <a:chOff x="0" y="0"/>
          <a:chExt cx="0" cy="0"/>
        </a:xfrm>
      </p:grpSpPr>
      <p:pic>
        <p:nvPicPr>
          <p:cNvPr id="568" name="Google Shape;568;g2fdbe6f82be_4_18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9" name="Google Shape;569;g2fdbe6f82be_4_18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70" name="Google Shape;570;g2fdbe6f82be_4_18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71" name="Google Shape;571;g2fdbe6f82be_4_18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72" name="Google Shape;572;g2fdbe6f82be_4_18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573"/>
        <p:cNvGrpSpPr/>
        <p:nvPr/>
      </p:nvGrpSpPr>
      <p:grpSpPr>
        <a:xfrm>
          <a:off x="0" y="0"/>
          <a:ext cx="0" cy="0"/>
          <a:chOff x="0" y="0"/>
          <a:chExt cx="0" cy="0"/>
        </a:xfrm>
      </p:grpSpPr>
      <p:pic>
        <p:nvPicPr>
          <p:cNvPr id="574" name="Google Shape;574;g2fdbe6f82be_4_186"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75" name="Google Shape;575;g2fdbe6f82be_4_18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76" name="Google Shape;576;g2fdbe6f82be_4_18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77" name="Google Shape;577;g2fdbe6f82be_4_18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78" name="Google Shape;578;g2fdbe6f82be_4_18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579"/>
        <p:cNvGrpSpPr/>
        <p:nvPr/>
      </p:nvGrpSpPr>
      <p:grpSpPr>
        <a:xfrm>
          <a:off x="0" y="0"/>
          <a:ext cx="0" cy="0"/>
          <a:chOff x="0" y="0"/>
          <a:chExt cx="0" cy="0"/>
        </a:xfrm>
      </p:grpSpPr>
      <p:pic>
        <p:nvPicPr>
          <p:cNvPr id="580" name="Google Shape;580;g2fdbe6f82be_4_192"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81" name="Google Shape;581;g2fdbe6f82be_4_19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82" name="Google Shape;582;g2fdbe6f82be_4_19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3" name="Google Shape;583;g2fdbe6f82be_4_19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84" name="Google Shape;584;g2fdbe6f82be_4_19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585"/>
        <p:cNvGrpSpPr/>
        <p:nvPr/>
      </p:nvGrpSpPr>
      <p:grpSpPr>
        <a:xfrm>
          <a:off x="0" y="0"/>
          <a:ext cx="0" cy="0"/>
          <a:chOff x="0" y="0"/>
          <a:chExt cx="0" cy="0"/>
        </a:xfrm>
      </p:grpSpPr>
      <p:pic>
        <p:nvPicPr>
          <p:cNvPr id="586" name="Google Shape;586;g2fdbe6f82be_4_198"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87" name="Google Shape;587;g2fdbe6f82be_4_19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88" name="Google Shape;588;g2fdbe6f82be_4_19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89" name="Google Shape;589;g2fdbe6f82be_4_19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90" name="Google Shape;590;g2fdbe6f82be_4_19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591"/>
        <p:cNvGrpSpPr/>
        <p:nvPr/>
      </p:nvGrpSpPr>
      <p:grpSpPr>
        <a:xfrm>
          <a:off x="0" y="0"/>
          <a:ext cx="0" cy="0"/>
          <a:chOff x="0" y="0"/>
          <a:chExt cx="0" cy="0"/>
        </a:xfrm>
      </p:grpSpPr>
      <p:pic>
        <p:nvPicPr>
          <p:cNvPr id="592" name="Google Shape;592;g2fdbe6f82be_4_20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93" name="Google Shape;593;g2fdbe6f82be_4_20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94" name="Google Shape;594;g2fdbe6f82be_4_20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5" name="Google Shape;595;g2fdbe6f82be_4_20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96" name="Google Shape;596;g2fdbe6f82be_4_20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597"/>
        <p:cNvGrpSpPr/>
        <p:nvPr/>
      </p:nvGrpSpPr>
      <p:grpSpPr>
        <a:xfrm>
          <a:off x="0" y="0"/>
          <a:ext cx="0" cy="0"/>
          <a:chOff x="0" y="0"/>
          <a:chExt cx="0" cy="0"/>
        </a:xfrm>
      </p:grpSpPr>
      <p:pic>
        <p:nvPicPr>
          <p:cNvPr id="598" name="Google Shape;598;g2fdbe6f82be_4_210"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99" name="Google Shape;599;g2fdbe6f82be_4_21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00" name="Google Shape;600;g2fdbe6f82be_4_21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601" name="Google Shape;601;g2fdbe6f82be_4_21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02" name="Google Shape;602;g2fdbe6f82be_4_2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603"/>
        <p:cNvGrpSpPr/>
        <p:nvPr/>
      </p:nvGrpSpPr>
      <p:grpSpPr>
        <a:xfrm>
          <a:off x="0" y="0"/>
          <a:ext cx="0" cy="0"/>
          <a:chOff x="0" y="0"/>
          <a:chExt cx="0" cy="0"/>
        </a:xfrm>
      </p:grpSpPr>
      <p:pic>
        <p:nvPicPr>
          <p:cNvPr id="604" name="Google Shape;604;g2fdbe6f82be_4_21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05" name="Google Shape;605;g2fdbe6f82be_4_21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06" name="Google Shape;606;g2fdbe6f82be_4_21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07" name="Google Shape;607;g2fdbe6f82be_4_21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08" name="Google Shape;608;g2fdbe6f82be_4_21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65"/>
        <p:cNvGrpSpPr/>
        <p:nvPr/>
      </p:nvGrpSpPr>
      <p:grpSpPr>
        <a:xfrm>
          <a:off x="0" y="0"/>
          <a:ext cx="0" cy="0"/>
          <a:chOff x="0" y="0"/>
          <a:chExt cx="0" cy="0"/>
        </a:xfrm>
      </p:grpSpPr>
      <p:pic>
        <p:nvPicPr>
          <p:cNvPr id="66" name="Google Shape;66;p3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7" name="Google Shape;67;p3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8" name="Google Shape;68;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9" name="Google Shape;69;p38"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70" name="Google Shape;70;p3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609"/>
        <p:cNvGrpSpPr/>
        <p:nvPr/>
      </p:nvGrpSpPr>
      <p:grpSpPr>
        <a:xfrm>
          <a:off x="0" y="0"/>
          <a:ext cx="0" cy="0"/>
          <a:chOff x="0" y="0"/>
          <a:chExt cx="0" cy="0"/>
        </a:xfrm>
      </p:grpSpPr>
      <p:sp>
        <p:nvSpPr>
          <p:cNvPr id="610" name="Google Shape;610;g2fdbe6f82be_4_222"/>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g2fdbe6f82be_4_2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12" name="Google Shape;612;g2fdbe6f82be_4_22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613" name="Google Shape;613;g2fdbe6f82be_4_222"/>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14" name="Google Shape;614;g2fdbe6f82be_4_22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15" name="Google Shape;615;g2fdbe6f82be_4_222"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616"/>
        <p:cNvGrpSpPr/>
        <p:nvPr/>
      </p:nvGrpSpPr>
      <p:grpSpPr>
        <a:xfrm>
          <a:off x="0" y="0"/>
          <a:ext cx="0" cy="0"/>
          <a:chOff x="0" y="0"/>
          <a:chExt cx="0" cy="0"/>
        </a:xfrm>
      </p:grpSpPr>
      <p:sp>
        <p:nvSpPr>
          <p:cNvPr id="617" name="Google Shape;617;g2fdbe6f82be_4_229"/>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g2fdbe6f82be_4_22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619" name="Google Shape;619;g2fdbe6f82be_4_229"/>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620" name="Google Shape;620;g2fdbe6f82be_4_229"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621" name="Google Shape;621;g2fdbe6f82be_4_229"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622" name="Google Shape;622;g2fdbe6f82be_4_22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23" name="Google Shape;623;g2fdbe6f82be_4_229"/>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24" name="Google Shape;624;g2fdbe6f82be_4_229"/>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625" name="Google Shape;625;g2fdbe6f82be_4_229"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626" name="Google Shape;626;g2fdbe6f82be_4_22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27"/>
        <p:cNvGrpSpPr/>
        <p:nvPr/>
      </p:nvGrpSpPr>
      <p:grpSpPr>
        <a:xfrm>
          <a:off x="0" y="0"/>
          <a:ext cx="0" cy="0"/>
          <a:chOff x="0" y="0"/>
          <a:chExt cx="0" cy="0"/>
        </a:xfrm>
      </p:grpSpPr>
      <p:sp>
        <p:nvSpPr>
          <p:cNvPr id="628" name="Google Shape;628;g2fdbe6f82be_4_2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29" name="Google Shape;629;g2fdbe6f82be_4_24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30" name="Google Shape;630;g2fdbe6f82be_4_240"/>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31" name="Google Shape;631;g2fdbe6f82be_4_240"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32" name="Google Shape;632;g2fdbe6f82be_4_240"/>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33" name="Google Shape;633;g2fdbe6f82be_4_240"/>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34" name="Google Shape;634;g2fdbe6f82be_4_240"/>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35" name="Google Shape;635;g2fdbe6f82be_4_240"/>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36" name="Google Shape;636;g2fdbe6f82be_4_240"/>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637" name="Google Shape;637;g2fdbe6f82be_4_240"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638" name="Google Shape;638;g2fdbe6f82be_4_240"/>
          <p:cNvGrpSpPr/>
          <p:nvPr/>
        </p:nvGrpSpPr>
        <p:grpSpPr>
          <a:xfrm>
            <a:off x="311700" y="3548650"/>
            <a:ext cx="8363900" cy="646200"/>
            <a:chOff x="375100" y="3396250"/>
            <a:chExt cx="8363900" cy="646200"/>
          </a:xfrm>
        </p:grpSpPr>
        <p:sp>
          <p:nvSpPr>
            <p:cNvPr id="639" name="Google Shape;639;g2fdbe6f82be_4_240"/>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g2fdbe6f82be_4_240"/>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g2fdbe6f82be_4_240"/>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g2fdbe6f82be_4_240"/>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g2fdbe6f82be_4_240"/>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644" name="Google Shape;644;g2fdbe6f82be_4_240"/>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45" name="Google Shape;645;g2fdbe6f82be_4_240"/>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646" name="Google Shape;646;g2fdbe6f82be_4_240"/>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647" name="Google Shape;647;g2fdbe6f82be_4_240"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48" name="Google Shape;648;g2fdbe6f82be_4_240"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49" name="Google Shape;649;g2fdbe6f82be_4_240"/>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650" name="Google Shape;650;g2fdbe6f82be_4_240"/>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651" name="Google Shape;651;g2fdbe6f82be_4_240"/>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52" name="Google Shape;652;g2fdbe6f82be_4_240"/>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53" name="Google Shape;653;g2fdbe6f82be_4_240"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54" name="Google Shape;654;g2fdbe6f82be_4_24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55" name="Google Shape;655;g2fdbe6f82be_4_24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656"/>
        <p:cNvGrpSpPr/>
        <p:nvPr/>
      </p:nvGrpSpPr>
      <p:grpSpPr>
        <a:xfrm>
          <a:off x="0" y="0"/>
          <a:ext cx="0" cy="0"/>
          <a:chOff x="0" y="0"/>
          <a:chExt cx="0" cy="0"/>
        </a:xfrm>
      </p:grpSpPr>
      <p:pic>
        <p:nvPicPr>
          <p:cNvPr id="657" name="Google Shape;657;g2fdbe6f82be_4_26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58" name="Google Shape;658;g2fdbe6f82be_4_269"/>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59" name="Google Shape;659;g2fdbe6f82be_4_26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60" name="Google Shape;660;g2fdbe6f82be_4_26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61" name="Google Shape;661;g2fdbe6f82be_4_2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662"/>
        <p:cNvGrpSpPr/>
        <p:nvPr/>
      </p:nvGrpSpPr>
      <p:grpSpPr>
        <a:xfrm>
          <a:off x="0" y="0"/>
          <a:ext cx="0" cy="0"/>
          <a:chOff x="0" y="0"/>
          <a:chExt cx="0" cy="0"/>
        </a:xfrm>
      </p:grpSpPr>
      <p:pic>
        <p:nvPicPr>
          <p:cNvPr id="663" name="Google Shape;663;g2fdbe6f82be_4_275"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64" name="Google Shape;664;g2fdbe6f82be_4_275"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65" name="Google Shape;665;g2fdbe6f82be_4_275"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66" name="Google Shape;666;g2fdbe6f82be_4_275"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67" name="Google Shape;667;g2fdbe6f82be_4_275"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68" name="Google Shape;668;g2fdbe6f82be_4_275"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69" name="Google Shape;669;g2fdbe6f82be_4_275"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70" name="Google Shape;670;g2fdbe6f82be_4_275"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71" name="Google Shape;671;g2fdbe6f82be_4_2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672"/>
        <p:cNvGrpSpPr/>
        <p:nvPr/>
      </p:nvGrpSpPr>
      <p:grpSpPr>
        <a:xfrm>
          <a:off x="0" y="0"/>
          <a:ext cx="0" cy="0"/>
          <a:chOff x="0" y="0"/>
          <a:chExt cx="0" cy="0"/>
        </a:xfrm>
      </p:grpSpPr>
      <p:pic>
        <p:nvPicPr>
          <p:cNvPr id="673" name="Google Shape;673;g2fdbe6f82be_4_285"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74" name="Google Shape;674;g2fdbe6f82be_4_285"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75" name="Google Shape;675;g2fdbe6f82be_4_285"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76" name="Google Shape;676;g2fdbe6f82be_4_285"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77" name="Google Shape;677;g2fdbe6f82be_4_285"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78" name="Google Shape;678;g2fdbe6f82be_4_285"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79" name="Google Shape;679;g2fdbe6f82be_4_285"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80" name="Google Shape;680;g2fdbe6f82be_4_285"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81" name="Google Shape;681;g2fdbe6f82be_4_28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682"/>
        <p:cNvGrpSpPr/>
        <p:nvPr/>
      </p:nvGrpSpPr>
      <p:grpSpPr>
        <a:xfrm>
          <a:off x="0" y="0"/>
          <a:ext cx="0" cy="0"/>
          <a:chOff x="0" y="0"/>
          <a:chExt cx="0" cy="0"/>
        </a:xfrm>
      </p:grpSpPr>
      <p:pic>
        <p:nvPicPr>
          <p:cNvPr id="683" name="Google Shape;683;g2fdbe6f82be_4_295"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84" name="Google Shape;684;g2fdbe6f82be_4_295"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85" name="Google Shape;685;g2fdbe6f82be_4_295"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686" name="Google Shape;686;g2fdbe6f82be_4_29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7"/>
        <p:cNvGrpSpPr/>
        <p:nvPr/>
      </p:nvGrpSpPr>
      <p:grpSpPr>
        <a:xfrm>
          <a:off x="0" y="0"/>
          <a:ext cx="0" cy="0"/>
          <a:chOff x="0" y="0"/>
          <a:chExt cx="0" cy="0"/>
        </a:xfrm>
      </p:grpSpPr>
      <p:sp>
        <p:nvSpPr>
          <p:cNvPr id="688" name="Google Shape;688;g2fdbe6f82be_4_30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89" name="Google Shape;689;g2fdbe6f82be_4_30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90" name="Google Shape;690;g2fdbe6f82be_4_30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91" name="Google Shape;691;g2fdbe6f82be_4_3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2"/>
        <p:cNvGrpSpPr/>
        <p:nvPr/>
      </p:nvGrpSpPr>
      <p:grpSpPr>
        <a:xfrm>
          <a:off x="0" y="0"/>
          <a:ext cx="0" cy="0"/>
          <a:chOff x="0" y="0"/>
          <a:chExt cx="0" cy="0"/>
        </a:xfrm>
      </p:grpSpPr>
      <p:sp>
        <p:nvSpPr>
          <p:cNvPr id="693" name="Google Shape;693;g2fdbe6f82be_4_30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94" name="Google Shape;694;g2fdbe6f82be_4_30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95"/>
        <p:cNvGrpSpPr/>
        <p:nvPr/>
      </p:nvGrpSpPr>
      <p:grpSpPr>
        <a:xfrm>
          <a:off x="0" y="0"/>
          <a:ext cx="0" cy="0"/>
          <a:chOff x="0" y="0"/>
          <a:chExt cx="0" cy="0"/>
        </a:xfrm>
      </p:grpSpPr>
      <p:sp>
        <p:nvSpPr>
          <p:cNvPr id="696" name="Google Shape;696;g2fdbe6f82be_4_30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97" name="Google Shape;697;g2fdbe6f82be_4_30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98" name="Google Shape;698;g2fdbe6f82be_4_3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71"/>
        <p:cNvGrpSpPr/>
        <p:nvPr/>
      </p:nvGrpSpPr>
      <p:grpSpPr>
        <a:xfrm>
          <a:off x="0" y="0"/>
          <a:ext cx="0" cy="0"/>
          <a:chOff x="0" y="0"/>
          <a:chExt cx="0" cy="0"/>
        </a:xfrm>
      </p:grpSpPr>
      <p:pic>
        <p:nvPicPr>
          <p:cNvPr id="72" name="Google Shape;72;p3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3" name="Google Shape;73;p3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 name="Google Shape;74;p3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75" name="Google Shape;75;p3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6" name="Google Shape;76;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9"/>
        <p:cNvGrpSpPr/>
        <p:nvPr/>
      </p:nvGrpSpPr>
      <p:grpSpPr>
        <a:xfrm>
          <a:off x="0" y="0"/>
          <a:ext cx="0" cy="0"/>
          <a:chOff x="0" y="0"/>
          <a:chExt cx="0" cy="0"/>
        </a:xfrm>
      </p:grpSpPr>
      <p:sp>
        <p:nvSpPr>
          <p:cNvPr id="700" name="Google Shape;700;g2fdbe6f82be_4_31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701" name="Google Shape;701;g2fdbe6f82be_4_3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2"/>
        <p:cNvGrpSpPr/>
        <p:nvPr/>
      </p:nvGrpSpPr>
      <p:grpSpPr>
        <a:xfrm>
          <a:off x="0" y="0"/>
          <a:ext cx="0" cy="0"/>
          <a:chOff x="0" y="0"/>
          <a:chExt cx="0" cy="0"/>
        </a:xfrm>
      </p:grpSpPr>
      <p:sp>
        <p:nvSpPr>
          <p:cNvPr id="703" name="Google Shape;703;g2fdbe6f82be_4_31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g2fdbe6f82be_4_31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705" name="Google Shape;705;g2fdbe6f82be_4_31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06" name="Google Shape;706;g2fdbe6f82be_4_31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07" name="Google Shape;707;g2fdbe6f82be_4_3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8"/>
        <p:cNvGrpSpPr/>
        <p:nvPr/>
      </p:nvGrpSpPr>
      <p:grpSpPr>
        <a:xfrm>
          <a:off x="0" y="0"/>
          <a:ext cx="0" cy="0"/>
          <a:chOff x="0" y="0"/>
          <a:chExt cx="0" cy="0"/>
        </a:xfrm>
      </p:grpSpPr>
      <p:sp>
        <p:nvSpPr>
          <p:cNvPr id="709" name="Google Shape;709;g2fdbe6f82be_4_32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710" name="Google Shape;710;g2fdbe6f82be_4_3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11"/>
        <p:cNvGrpSpPr/>
        <p:nvPr/>
      </p:nvGrpSpPr>
      <p:grpSpPr>
        <a:xfrm>
          <a:off x="0" y="0"/>
          <a:ext cx="0" cy="0"/>
          <a:chOff x="0" y="0"/>
          <a:chExt cx="0" cy="0"/>
        </a:xfrm>
      </p:grpSpPr>
      <p:sp>
        <p:nvSpPr>
          <p:cNvPr id="712" name="Google Shape;712;g2fdbe6f82be_4_32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713" name="Google Shape;713;g2fdbe6f82be_4_32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714" name="Google Shape;714;g2fdbe6f82be_4_3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715"/>
        <p:cNvGrpSpPr/>
        <p:nvPr/>
      </p:nvGrpSpPr>
      <p:grpSpPr>
        <a:xfrm>
          <a:off x="0" y="0"/>
          <a:ext cx="0" cy="0"/>
          <a:chOff x="0" y="0"/>
          <a:chExt cx="0" cy="0"/>
        </a:xfrm>
      </p:grpSpPr>
      <p:sp>
        <p:nvSpPr>
          <p:cNvPr id="716" name="Google Shape;716;g2fdbe6f82be_4_3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17" name="Google Shape;717;g2fdbe6f82be_4_328"/>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18" name="Google Shape;718;g2fdbe6f82be_4_32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19" name="Google Shape;719;g2fdbe6f82be_4_328"/>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720" name="Google Shape;720;g2fdbe6f82be_4_328"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721" name="Google Shape;721;g2fdbe6f82be_4_328"/>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722" name="Google Shape;722;g2fdbe6f82be_4_328"/>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723" name="Google Shape;723;g2fdbe6f82be_4_328"/>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724" name="Google Shape;724;g2fdbe6f82be_4_328"/>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725" name="Google Shape;725;g2fdbe6f82be_4_328"/>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726" name="Google Shape;726;g2fdbe6f82be_4_328"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727" name="Google Shape;727;g2fdbe6f82be_4_328"/>
          <p:cNvGrpSpPr/>
          <p:nvPr/>
        </p:nvGrpSpPr>
        <p:grpSpPr>
          <a:xfrm>
            <a:off x="311700" y="3548650"/>
            <a:ext cx="8363900" cy="646200"/>
            <a:chOff x="375100" y="3396250"/>
            <a:chExt cx="8363900" cy="646200"/>
          </a:xfrm>
        </p:grpSpPr>
        <p:sp>
          <p:nvSpPr>
            <p:cNvPr id="728" name="Google Shape;728;g2fdbe6f82be_4_328"/>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g2fdbe6f82be_4_328"/>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g2fdbe6f82be_4_328"/>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g2fdbe6f82be_4_328"/>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g2fdbe6f82be_4_328"/>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733" name="Google Shape;733;g2fdbe6f82be_4_328"/>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734" name="Google Shape;734;g2fdbe6f82be_4_328"/>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735" name="Google Shape;735;g2fdbe6f82be_4_328"/>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736" name="Google Shape;736;g2fdbe6f82be_4_328"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37" name="Google Shape;737;g2fdbe6f82be_4_328"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38" name="Google Shape;738;g2fdbe6f82be_4_328"/>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739" name="Google Shape;739;g2fdbe6f82be_4_328"/>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740" name="Google Shape;740;g2fdbe6f82be_4_328"/>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741" name="Google Shape;741;g2fdbe6f82be_4_328"/>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742" name="Google Shape;742;g2fdbe6f82be_4_328"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743" name="Google Shape;743;g2fdbe6f82be_4_32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44" name="Google Shape;744;g2fdbe6f82be_4_32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745"/>
        <p:cNvGrpSpPr/>
        <p:nvPr/>
      </p:nvGrpSpPr>
      <p:grpSpPr>
        <a:xfrm>
          <a:off x="0" y="0"/>
          <a:ext cx="0" cy="0"/>
          <a:chOff x="0" y="0"/>
          <a:chExt cx="0" cy="0"/>
        </a:xfrm>
      </p:grpSpPr>
      <p:pic>
        <p:nvPicPr>
          <p:cNvPr id="746" name="Google Shape;746;g2fdbe6f82be_4_358"/>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747" name="Google Shape;747;g2fdbe6f82be_4_358"/>
          <p:cNvSpPr txBox="1">
            <a:spLocks noGrp="1"/>
          </p:cNvSpPr>
          <p:nvPr>
            <p:ph type="title"/>
          </p:nvPr>
        </p:nvSpPr>
        <p:spPr>
          <a:xfrm>
            <a:off x="980803" y="267462"/>
            <a:ext cx="5400600" cy="5604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8" name="Google Shape;748;g2fdbe6f82be_4_358"/>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23850" algn="l" rtl="0">
              <a:lnSpc>
                <a:spcPct val="90000"/>
              </a:lnSpc>
              <a:spcBef>
                <a:spcPts val="400"/>
              </a:spcBef>
              <a:spcAft>
                <a:spcPts val="0"/>
              </a:spcAft>
              <a:buClr>
                <a:schemeClr val="dk1"/>
              </a:buClr>
              <a:buSzPts val="1500"/>
              <a:buChar char="○"/>
              <a:defRPr sz="1500"/>
            </a:lvl2pPr>
            <a:lvl3pPr marL="1371600" lvl="2" indent="-317500" algn="l" rtl="0">
              <a:lnSpc>
                <a:spcPct val="90000"/>
              </a:lnSpc>
              <a:spcBef>
                <a:spcPts val="400"/>
              </a:spcBef>
              <a:spcAft>
                <a:spcPts val="0"/>
              </a:spcAft>
              <a:buClr>
                <a:schemeClr val="dk1"/>
              </a:buClr>
              <a:buSzPts val="1400"/>
              <a:buChar char="■"/>
              <a:defRPr sz="14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749" name="Google Shape;749;g2fdbe6f82be_4_358"/>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750" name="Google Shape;750;g2fdbe6f82be_4_358"/>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rmAutofit/>
          </a:bodyPr>
          <a:lstStyle>
            <a:lvl1pPr marL="0" lvl="0" indent="0" algn="l" rtl="0">
              <a:spcBef>
                <a:spcPts val="0"/>
              </a:spcBef>
              <a:buNone/>
              <a:defRPr sz="1200" b="0" i="0" u="none" strike="noStrike" cap="none">
                <a:solidFill>
                  <a:srgbClr val="7F7F7F"/>
                </a:solidFill>
                <a:latin typeface="Calibri"/>
                <a:ea typeface="Calibri"/>
                <a:cs typeface="Calibri"/>
                <a:sym typeface="Calibri"/>
              </a:defRPr>
            </a:lvl1pPr>
            <a:lvl2pPr marL="0" lvl="1" indent="0" algn="l" rtl="0">
              <a:spcBef>
                <a:spcPts val="0"/>
              </a:spcBef>
              <a:buNone/>
              <a:defRPr sz="1200" b="0" i="0" u="none" strike="noStrike" cap="none">
                <a:solidFill>
                  <a:srgbClr val="7F7F7F"/>
                </a:solidFill>
                <a:latin typeface="Calibri"/>
                <a:ea typeface="Calibri"/>
                <a:cs typeface="Calibri"/>
                <a:sym typeface="Calibri"/>
              </a:defRPr>
            </a:lvl2pPr>
            <a:lvl3pPr marL="0" lvl="2" indent="0" algn="l" rtl="0">
              <a:spcBef>
                <a:spcPts val="0"/>
              </a:spcBef>
              <a:buNone/>
              <a:defRPr sz="1200" b="0" i="0" u="none" strike="noStrike" cap="none">
                <a:solidFill>
                  <a:srgbClr val="7F7F7F"/>
                </a:solidFill>
                <a:latin typeface="Calibri"/>
                <a:ea typeface="Calibri"/>
                <a:cs typeface="Calibri"/>
                <a:sym typeface="Calibri"/>
              </a:defRPr>
            </a:lvl3pPr>
            <a:lvl4pPr marL="0" lvl="3" indent="0" algn="l" rtl="0">
              <a:spcBef>
                <a:spcPts val="0"/>
              </a:spcBef>
              <a:buNone/>
              <a:defRPr sz="1200" b="0" i="0" u="none" strike="noStrike" cap="none">
                <a:solidFill>
                  <a:srgbClr val="7F7F7F"/>
                </a:solidFill>
                <a:latin typeface="Calibri"/>
                <a:ea typeface="Calibri"/>
                <a:cs typeface="Calibri"/>
                <a:sym typeface="Calibri"/>
              </a:defRPr>
            </a:lvl4pPr>
            <a:lvl5pPr marL="0" lvl="4" indent="0" algn="l" rtl="0">
              <a:spcBef>
                <a:spcPts val="0"/>
              </a:spcBef>
              <a:buNone/>
              <a:defRPr sz="1200" b="0" i="0" u="none" strike="noStrike" cap="none">
                <a:solidFill>
                  <a:srgbClr val="7F7F7F"/>
                </a:solidFill>
                <a:latin typeface="Calibri"/>
                <a:ea typeface="Calibri"/>
                <a:cs typeface="Calibri"/>
                <a:sym typeface="Calibri"/>
              </a:defRPr>
            </a:lvl5pPr>
            <a:lvl6pPr marL="0" lvl="5" indent="0" algn="l" rtl="0">
              <a:spcBef>
                <a:spcPts val="0"/>
              </a:spcBef>
              <a:buNone/>
              <a:defRPr sz="1200" b="0" i="0" u="none" strike="noStrike" cap="none">
                <a:solidFill>
                  <a:srgbClr val="7F7F7F"/>
                </a:solidFill>
                <a:latin typeface="Calibri"/>
                <a:ea typeface="Calibri"/>
                <a:cs typeface="Calibri"/>
                <a:sym typeface="Calibri"/>
              </a:defRPr>
            </a:lvl6pPr>
            <a:lvl7pPr marL="0" lvl="6" indent="0" algn="l" rtl="0">
              <a:spcBef>
                <a:spcPts val="0"/>
              </a:spcBef>
              <a:buNone/>
              <a:defRPr sz="1200" b="0" i="0" u="none" strike="noStrike" cap="none">
                <a:solidFill>
                  <a:srgbClr val="7F7F7F"/>
                </a:solidFill>
                <a:latin typeface="Calibri"/>
                <a:ea typeface="Calibri"/>
                <a:cs typeface="Calibri"/>
                <a:sym typeface="Calibri"/>
              </a:defRPr>
            </a:lvl7pPr>
            <a:lvl8pPr marL="0" lvl="7" indent="0" algn="l" rtl="0">
              <a:spcBef>
                <a:spcPts val="0"/>
              </a:spcBef>
              <a:buNone/>
              <a:defRPr sz="1200" b="0" i="0" u="none" strike="noStrike" cap="none">
                <a:solidFill>
                  <a:srgbClr val="7F7F7F"/>
                </a:solidFill>
                <a:latin typeface="Calibri"/>
                <a:ea typeface="Calibri"/>
                <a:cs typeface="Calibri"/>
                <a:sym typeface="Calibri"/>
              </a:defRPr>
            </a:lvl8pPr>
            <a:lvl9pPr marL="0" lvl="8" indent="0" algn="l" rtl="0">
              <a:spcBef>
                <a:spcPts val="0"/>
              </a:spcBef>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751" name="Google Shape;751;g2fdbe6f82be_4_358"/>
          <p:cNvPicPr preferRelativeResize="0"/>
          <p:nvPr/>
        </p:nvPicPr>
        <p:blipFill rotWithShape="1">
          <a:blip r:embed="rId4">
            <a:alphaModFix/>
          </a:blip>
          <a:srcRect/>
          <a:stretch/>
        </p:blipFill>
        <p:spPr>
          <a:xfrm>
            <a:off x="128460" y="13716"/>
            <a:ext cx="723884" cy="827775"/>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_HEADER_2">
  <p:cSld name="SECTION_HEADER_2">
    <p:bg>
      <p:bgPr>
        <a:solidFill>
          <a:schemeClr val="dk1"/>
        </a:solidFill>
        <a:effectLst/>
      </p:bgPr>
    </p:bg>
    <p:spTree>
      <p:nvGrpSpPr>
        <p:cNvPr id="1" name="Shape 752"/>
        <p:cNvGrpSpPr/>
        <p:nvPr/>
      </p:nvGrpSpPr>
      <p:grpSpPr>
        <a:xfrm>
          <a:off x="0" y="0"/>
          <a:ext cx="0" cy="0"/>
          <a:chOff x="0" y="0"/>
          <a:chExt cx="0" cy="0"/>
        </a:xfrm>
      </p:grpSpPr>
      <p:grpSp>
        <p:nvGrpSpPr>
          <p:cNvPr id="753" name="Google Shape;753;g2fdbe6f82be_4_365"/>
          <p:cNvGrpSpPr/>
          <p:nvPr/>
        </p:nvGrpSpPr>
        <p:grpSpPr>
          <a:xfrm>
            <a:off x="146769" y="3406"/>
            <a:ext cx="1233215" cy="1384535"/>
            <a:chOff x="146769" y="3406"/>
            <a:chExt cx="1233215" cy="1384535"/>
          </a:xfrm>
        </p:grpSpPr>
        <p:grpSp>
          <p:nvGrpSpPr>
            <p:cNvPr id="754" name="Google Shape;754;g2fdbe6f82be_4_365"/>
            <p:cNvGrpSpPr/>
            <p:nvPr/>
          </p:nvGrpSpPr>
          <p:grpSpPr>
            <a:xfrm>
              <a:off x="1063183" y="3406"/>
              <a:ext cx="316800" cy="688513"/>
              <a:chOff x="1063183" y="3406"/>
              <a:chExt cx="316800" cy="688513"/>
            </a:xfrm>
          </p:grpSpPr>
          <p:sp>
            <p:nvSpPr>
              <p:cNvPr id="755" name="Google Shape;755;g2fdbe6f82be_4_365"/>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g2fdbe6f82be_4_365"/>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g2fdbe6f82be_4_365"/>
            <p:cNvGrpSpPr/>
            <p:nvPr/>
          </p:nvGrpSpPr>
          <p:grpSpPr>
            <a:xfrm>
              <a:off x="604976" y="3406"/>
              <a:ext cx="316800" cy="1036524"/>
              <a:chOff x="604976" y="3406"/>
              <a:chExt cx="316800" cy="1036524"/>
            </a:xfrm>
          </p:grpSpPr>
          <p:sp>
            <p:nvSpPr>
              <p:cNvPr id="758" name="Google Shape;758;g2fdbe6f82be_4_365"/>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g2fdbe6f82be_4_365"/>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g2fdbe6f82be_4_365"/>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 name="Google Shape;761;g2fdbe6f82be_4_365"/>
            <p:cNvGrpSpPr/>
            <p:nvPr/>
          </p:nvGrpSpPr>
          <p:grpSpPr>
            <a:xfrm>
              <a:off x="146769" y="3406"/>
              <a:ext cx="316800" cy="1384535"/>
              <a:chOff x="146769" y="3406"/>
              <a:chExt cx="316800" cy="1384535"/>
            </a:xfrm>
          </p:grpSpPr>
          <p:sp>
            <p:nvSpPr>
              <p:cNvPr id="762" name="Google Shape;762;g2fdbe6f82be_4_365"/>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g2fdbe6f82be_4_365"/>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g2fdbe6f82be_4_365"/>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g2fdbe6f82be_4_365"/>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6" name="Google Shape;766;g2fdbe6f82be_4_365"/>
          <p:cNvGrpSpPr/>
          <p:nvPr/>
        </p:nvGrpSpPr>
        <p:grpSpPr>
          <a:xfrm>
            <a:off x="6775084" y="2904008"/>
            <a:ext cx="2186148" cy="2239500"/>
            <a:chOff x="6775084" y="2904008"/>
            <a:chExt cx="2186148" cy="2239500"/>
          </a:xfrm>
        </p:grpSpPr>
        <p:grpSp>
          <p:nvGrpSpPr>
            <p:cNvPr id="767" name="Google Shape;767;g2fdbe6f82be_4_365"/>
            <p:cNvGrpSpPr/>
            <p:nvPr/>
          </p:nvGrpSpPr>
          <p:grpSpPr>
            <a:xfrm>
              <a:off x="6775084" y="4253708"/>
              <a:ext cx="409500" cy="889800"/>
              <a:chOff x="6775084" y="4253708"/>
              <a:chExt cx="409500" cy="889800"/>
            </a:xfrm>
          </p:grpSpPr>
          <p:sp>
            <p:nvSpPr>
              <p:cNvPr id="768" name="Google Shape;768;g2fdbe6f82be_4_365"/>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g2fdbe6f82be_4_365"/>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0" name="Google Shape;770;g2fdbe6f82be_4_365"/>
            <p:cNvGrpSpPr/>
            <p:nvPr/>
          </p:nvGrpSpPr>
          <p:grpSpPr>
            <a:xfrm>
              <a:off x="7367299" y="3804008"/>
              <a:ext cx="409500" cy="1339500"/>
              <a:chOff x="7367299" y="3804008"/>
              <a:chExt cx="409500" cy="1339500"/>
            </a:xfrm>
          </p:grpSpPr>
          <p:sp>
            <p:nvSpPr>
              <p:cNvPr id="771" name="Google Shape;771;g2fdbe6f82be_4_365"/>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g2fdbe6f82be_4_365"/>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g2fdbe6f82be_4_365"/>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g2fdbe6f82be_4_365"/>
            <p:cNvGrpSpPr/>
            <p:nvPr/>
          </p:nvGrpSpPr>
          <p:grpSpPr>
            <a:xfrm>
              <a:off x="7959516" y="3354008"/>
              <a:ext cx="409500" cy="1789500"/>
              <a:chOff x="7959516" y="3354008"/>
              <a:chExt cx="409500" cy="1789500"/>
            </a:xfrm>
          </p:grpSpPr>
          <p:sp>
            <p:nvSpPr>
              <p:cNvPr id="775" name="Google Shape;775;g2fdbe6f82be_4_365"/>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g2fdbe6f82be_4_365"/>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g2fdbe6f82be_4_365"/>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g2fdbe6f82be_4_365"/>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g2fdbe6f82be_4_365"/>
            <p:cNvGrpSpPr/>
            <p:nvPr/>
          </p:nvGrpSpPr>
          <p:grpSpPr>
            <a:xfrm>
              <a:off x="8551731" y="2904008"/>
              <a:ext cx="409500" cy="2239500"/>
              <a:chOff x="8551731" y="2904008"/>
              <a:chExt cx="409500" cy="2239500"/>
            </a:xfrm>
          </p:grpSpPr>
          <p:sp>
            <p:nvSpPr>
              <p:cNvPr id="780" name="Google Shape;780;g2fdbe6f82be_4_365"/>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g2fdbe6f82be_4_365"/>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g2fdbe6f82be_4_365"/>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g2fdbe6f82be_4_365"/>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g2fdbe6f82be_4_365"/>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85" name="Google Shape;785;g2fdbe6f82be_4_365"/>
          <p:cNvSpPr txBox="1">
            <a:spLocks noGrp="1"/>
          </p:cNvSpPr>
          <p:nvPr>
            <p:ph type="title"/>
          </p:nvPr>
        </p:nvSpPr>
        <p:spPr>
          <a:xfrm>
            <a:off x="824000" y="1613825"/>
            <a:ext cx="5857800" cy="18729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786" name="Google Shape;786;g2fdbe6f82be_4_365"/>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87"/>
        <p:cNvGrpSpPr/>
        <p:nvPr/>
      </p:nvGrpSpPr>
      <p:grpSpPr>
        <a:xfrm>
          <a:off x="0" y="0"/>
          <a:ext cx="0" cy="0"/>
          <a:chOff x="0" y="0"/>
          <a:chExt cx="0" cy="0"/>
        </a:xfrm>
      </p:grpSpPr>
      <p:pic>
        <p:nvPicPr>
          <p:cNvPr id="788" name="Google Shape;788;g2fdbe6f82be_4_400"/>
          <p:cNvPicPr preferRelativeResize="0"/>
          <p:nvPr/>
        </p:nvPicPr>
        <p:blipFill rotWithShape="1">
          <a:blip r:embed="rId2">
            <a:alphaModFix/>
          </a:blip>
          <a:srcRect/>
          <a:stretch/>
        </p:blipFill>
        <p:spPr>
          <a:xfrm>
            <a:off x="1" y="0"/>
            <a:ext cx="6857996" cy="914400"/>
          </a:xfrm>
          <a:prstGeom prst="rect">
            <a:avLst/>
          </a:prstGeom>
          <a:noFill/>
          <a:ln>
            <a:noFill/>
          </a:ln>
        </p:spPr>
      </p:pic>
      <p:sp>
        <p:nvSpPr>
          <p:cNvPr id="789" name="Google Shape;789;g2fdbe6f82be_4_400"/>
          <p:cNvSpPr txBox="1">
            <a:spLocks noGrp="1"/>
          </p:cNvSpPr>
          <p:nvPr>
            <p:ph type="title"/>
          </p:nvPr>
        </p:nvSpPr>
        <p:spPr>
          <a:xfrm>
            <a:off x="245193" y="190885"/>
            <a:ext cx="6081900" cy="567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0" name="Google Shape;790;g2fdbe6f82be_4_400"/>
          <p:cNvSpPr txBox="1">
            <a:spLocks noGrp="1"/>
          </p:cNvSpPr>
          <p:nvPr>
            <p:ph type="body" idx="1"/>
          </p:nvPr>
        </p:nvSpPr>
        <p:spPr>
          <a:xfrm>
            <a:off x="628650" y="1097280"/>
            <a:ext cx="7886700" cy="3480600"/>
          </a:xfrm>
          <a:prstGeom prst="rect">
            <a:avLst/>
          </a:prstGeom>
          <a:noFill/>
          <a:ln>
            <a:noFill/>
          </a:ln>
        </p:spPr>
        <p:txBody>
          <a:bodyPr spcFirstLastPara="1" wrap="square" lIns="0" tIns="0" rIns="0" bIns="45700" anchor="t" anchorCtr="0">
            <a:normAutofit/>
          </a:bodyPr>
          <a:lstStyle>
            <a:lvl1pPr marL="457200" lvl="0" indent="-381000" algn="l" rtl="0">
              <a:lnSpc>
                <a:spcPct val="90000"/>
              </a:lnSpc>
              <a:spcBef>
                <a:spcPts val="1000"/>
              </a:spcBef>
              <a:spcAft>
                <a:spcPts val="0"/>
              </a:spcAft>
              <a:buClr>
                <a:schemeClr val="dk1"/>
              </a:buClr>
              <a:buSzPts val="2400"/>
              <a:buChar char="●"/>
              <a:defRPr sz="2400"/>
            </a:lvl1pPr>
            <a:lvl2pPr marL="914400" lvl="1" indent="-355600" algn="l" rtl="0">
              <a:lnSpc>
                <a:spcPct val="90000"/>
              </a:lnSpc>
              <a:spcBef>
                <a:spcPts val="500"/>
              </a:spcBef>
              <a:spcAft>
                <a:spcPts val="0"/>
              </a:spcAft>
              <a:buClr>
                <a:schemeClr val="dk1"/>
              </a:buClr>
              <a:buSzPts val="2000"/>
              <a:buChar char="○"/>
              <a:defRPr sz="2000"/>
            </a:lvl2pPr>
            <a:lvl3pPr marL="1371600" lvl="2" indent="-342900" algn="l" rtl="0">
              <a:lnSpc>
                <a:spcPct val="90000"/>
              </a:lnSpc>
              <a:spcBef>
                <a:spcPts val="500"/>
              </a:spcBef>
              <a:spcAft>
                <a:spcPts val="0"/>
              </a:spcAft>
              <a:buClr>
                <a:schemeClr val="dk1"/>
              </a:buClr>
              <a:buSzPts val="1800"/>
              <a:buChar char="■"/>
              <a:defRPr sz="1800"/>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791" name="Google Shape;791;g2fdbe6f82be_4_400"/>
          <p:cNvPicPr preferRelativeResize="0"/>
          <p:nvPr/>
        </p:nvPicPr>
        <p:blipFill rotWithShape="1">
          <a:blip r:embed="rId3">
            <a:alphaModFix/>
          </a:blip>
          <a:srcRect/>
          <a:stretch/>
        </p:blipFill>
        <p:spPr>
          <a:xfrm>
            <a:off x="7772400" y="4629150"/>
            <a:ext cx="857250" cy="364439"/>
          </a:xfrm>
          <a:prstGeom prst="rect">
            <a:avLst/>
          </a:prstGeom>
          <a:noFill/>
          <a:ln>
            <a:noFill/>
          </a:ln>
        </p:spPr>
      </p:pic>
      <p:sp>
        <p:nvSpPr>
          <p:cNvPr id="792" name="Google Shape;792;g2fdbe6f82be_4_400"/>
          <p:cNvSpPr txBox="1">
            <a:spLocks noGrp="1"/>
          </p:cNvSpPr>
          <p:nvPr>
            <p:ph type="sldNum" idx="12"/>
          </p:nvPr>
        </p:nvSpPr>
        <p:spPr>
          <a:xfrm>
            <a:off x="223071" y="4820264"/>
            <a:ext cx="2057400" cy="273900"/>
          </a:xfrm>
          <a:prstGeom prst="rect">
            <a:avLst/>
          </a:prstGeom>
          <a:noFill/>
          <a:ln>
            <a:noFill/>
          </a:ln>
        </p:spPr>
        <p:txBody>
          <a:bodyPr spcFirstLastPara="1" wrap="square" lIns="91425" tIns="45700" rIns="91425" bIns="45700" anchor="t" anchorCtr="0">
            <a:normAutofit fontScale="92500" lnSpcReduction="20000"/>
          </a:bodyPr>
          <a:lstStyle>
            <a:lvl1pPr marL="0" lvl="0" indent="0" algn="l" rtl="0">
              <a:spcBef>
                <a:spcPts val="0"/>
              </a:spcBef>
              <a:buNone/>
              <a:defRPr sz="1600" b="0" i="0" u="none" strike="noStrike" cap="none">
                <a:solidFill>
                  <a:srgbClr val="7F7F7F"/>
                </a:solidFill>
                <a:latin typeface="Calibri"/>
                <a:ea typeface="Calibri"/>
                <a:cs typeface="Calibri"/>
                <a:sym typeface="Calibri"/>
              </a:defRPr>
            </a:lvl1pPr>
            <a:lvl2pPr marL="0" lvl="1" indent="0" algn="l" rtl="0">
              <a:spcBef>
                <a:spcPts val="0"/>
              </a:spcBef>
              <a:buNone/>
              <a:defRPr sz="1600" b="0" i="0" u="none" strike="noStrike" cap="none">
                <a:solidFill>
                  <a:srgbClr val="7F7F7F"/>
                </a:solidFill>
                <a:latin typeface="Calibri"/>
                <a:ea typeface="Calibri"/>
                <a:cs typeface="Calibri"/>
                <a:sym typeface="Calibri"/>
              </a:defRPr>
            </a:lvl2pPr>
            <a:lvl3pPr marL="0" lvl="2" indent="0" algn="l" rtl="0">
              <a:spcBef>
                <a:spcPts val="0"/>
              </a:spcBef>
              <a:buNone/>
              <a:defRPr sz="1600" b="0" i="0" u="none" strike="noStrike" cap="none">
                <a:solidFill>
                  <a:srgbClr val="7F7F7F"/>
                </a:solidFill>
                <a:latin typeface="Calibri"/>
                <a:ea typeface="Calibri"/>
                <a:cs typeface="Calibri"/>
                <a:sym typeface="Calibri"/>
              </a:defRPr>
            </a:lvl3pPr>
            <a:lvl4pPr marL="0" lvl="3" indent="0" algn="l" rtl="0">
              <a:spcBef>
                <a:spcPts val="0"/>
              </a:spcBef>
              <a:buNone/>
              <a:defRPr sz="1600" b="0" i="0" u="none" strike="noStrike" cap="none">
                <a:solidFill>
                  <a:srgbClr val="7F7F7F"/>
                </a:solidFill>
                <a:latin typeface="Calibri"/>
                <a:ea typeface="Calibri"/>
                <a:cs typeface="Calibri"/>
                <a:sym typeface="Calibri"/>
              </a:defRPr>
            </a:lvl4pPr>
            <a:lvl5pPr marL="0" lvl="4" indent="0" algn="l" rtl="0">
              <a:spcBef>
                <a:spcPts val="0"/>
              </a:spcBef>
              <a:buNone/>
              <a:defRPr sz="1600" b="0" i="0" u="none" strike="noStrike" cap="none">
                <a:solidFill>
                  <a:srgbClr val="7F7F7F"/>
                </a:solidFill>
                <a:latin typeface="Calibri"/>
                <a:ea typeface="Calibri"/>
                <a:cs typeface="Calibri"/>
                <a:sym typeface="Calibri"/>
              </a:defRPr>
            </a:lvl5pPr>
            <a:lvl6pPr marL="0" lvl="5" indent="0" algn="l" rtl="0">
              <a:spcBef>
                <a:spcPts val="0"/>
              </a:spcBef>
              <a:buNone/>
              <a:defRPr sz="1600" b="0" i="0" u="none" strike="noStrike" cap="none">
                <a:solidFill>
                  <a:srgbClr val="7F7F7F"/>
                </a:solidFill>
                <a:latin typeface="Calibri"/>
                <a:ea typeface="Calibri"/>
                <a:cs typeface="Calibri"/>
                <a:sym typeface="Calibri"/>
              </a:defRPr>
            </a:lvl6pPr>
            <a:lvl7pPr marL="0" lvl="6" indent="0" algn="l" rtl="0">
              <a:spcBef>
                <a:spcPts val="0"/>
              </a:spcBef>
              <a:buNone/>
              <a:defRPr sz="1600" b="0" i="0" u="none" strike="noStrike" cap="none">
                <a:solidFill>
                  <a:srgbClr val="7F7F7F"/>
                </a:solidFill>
                <a:latin typeface="Calibri"/>
                <a:ea typeface="Calibri"/>
                <a:cs typeface="Calibri"/>
                <a:sym typeface="Calibri"/>
              </a:defRPr>
            </a:lvl7pPr>
            <a:lvl8pPr marL="0" lvl="7" indent="0" algn="l" rtl="0">
              <a:spcBef>
                <a:spcPts val="0"/>
              </a:spcBef>
              <a:buNone/>
              <a:defRPr sz="1600" b="0" i="0" u="none" strike="noStrike" cap="none">
                <a:solidFill>
                  <a:srgbClr val="7F7F7F"/>
                </a:solidFill>
                <a:latin typeface="Calibri"/>
                <a:ea typeface="Calibri"/>
                <a:cs typeface="Calibri"/>
                <a:sym typeface="Calibri"/>
              </a:defRPr>
            </a:lvl8pPr>
            <a:lvl9pPr marL="0" lvl="8" indent="0" algn="l" rtl="0">
              <a:spcBef>
                <a:spcPts val="0"/>
              </a:spcBef>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797"/>
        <p:cNvGrpSpPr/>
        <p:nvPr/>
      </p:nvGrpSpPr>
      <p:grpSpPr>
        <a:xfrm>
          <a:off x="0" y="0"/>
          <a:ext cx="0" cy="0"/>
          <a:chOff x="0" y="0"/>
          <a:chExt cx="0" cy="0"/>
        </a:xfrm>
      </p:grpSpPr>
      <p:sp>
        <p:nvSpPr>
          <p:cNvPr id="798" name="Google Shape;798;g2fdac2fe8ce_1_387"/>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799" name="Google Shape;799;g2fdac2fe8ce_1_387"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800" name="Google Shape;800;g2fdac2fe8ce_1_38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01" name="Google Shape;801;g2fdac2fe8ce_1_38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02" name="Google Shape;802;g2fdac2fe8ce_1_38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03" name="Google Shape;803;g2fdac2fe8ce_1_38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04" name="Google Shape;804;g2fdac2fe8ce_1_38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805" name="Google Shape;805;g2fdac2fe8ce_1_38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06" name="Google Shape;806;g2fdac2fe8ce_1_38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807"/>
        <p:cNvGrpSpPr/>
        <p:nvPr/>
      </p:nvGrpSpPr>
      <p:grpSpPr>
        <a:xfrm>
          <a:off x="0" y="0"/>
          <a:ext cx="0" cy="0"/>
          <a:chOff x="0" y="0"/>
          <a:chExt cx="0" cy="0"/>
        </a:xfrm>
      </p:grpSpPr>
      <p:sp>
        <p:nvSpPr>
          <p:cNvPr id="808" name="Google Shape;808;g2fdac2fe8ce_1_397"/>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g2fdac2fe8ce_1_397"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10" name="Google Shape;810;g2fdac2fe8ce_1_397"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811" name="Google Shape;811;g2fdac2fe8ce_1_397"/>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812" name="Google Shape;812;g2fdac2fe8ce_1_397"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813" name="Google Shape;813;g2fdac2fe8ce_1_397"/>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14" name="Google Shape;814;g2fdac2fe8ce_1_397"/>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200"/>
              <a:buFont typeface="Roboto"/>
              <a:buNone/>
              <a:defRPr sz="2200">
                <a:latin typeface="Roboto"/>
                <a:ea typeface="Roboto"/>
                <a:cs typeface="Roboto"/>
                <a:sym typeface="Roboto"/>
              </a:defRPr>
            </a:lvl1pPr>
            <a:lvl2pPr lvl="1"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15" name="Google Shape;815;g2fdac2fe8ce_1_39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816" name="Google Shape;816;g2fdac2fe8ce_1_39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77"/>
        <p:cNvGrpSpPr/>
        <p:nvPr/>
      </p:nvGrpSpPr>
      <p:grpSpPr>
        <a:xfrm>
          <a:off x="0" y="0"/>
          <a:ext cx="0" cy="0"/>
          <a:chOff x="0" y="0"/>
          <a:chExt cx="0" cy="0"/>
        </a:xfrm>
      </p:grpSpPr>
      <p:pic>
        <p:nvPicPr>
          <p:cNvPr id="78" name="Google Shape;78;p4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9" name="Google Shape;79;p4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0" name="Google Shape;80;p4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81" name="Google Shape;81;p4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2" name="Google Shape;82;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817"/>
        <p:cNvGrpSpPr/>
        <p:nvPr/>
      </p:nvGrpSpPr>
      <p:grpSpPr>
        <a:xfrm>
          <a:off x="0" y="0"/>
          <a:ext cx="0" cy="0"/>
          <a:chOff x="0" y="0"/>
          <a:chExt cx="0" cy="0"/>
        </a:xfrm>
      </p:grpSpPr>
      <p:sp>
        <p:nvSpPr>
          <p:cNvPr id="818" name="Google Shape;818;g2fdac2fe8ce_1_40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19" name="Google Shape;819;g2fdac2fe8ce_1_40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20" name="Google Shape;820;g2fdac2fe8ce_1_40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rtl="0">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21" name="Google Shape;821;g2fdac2fe8ce_1_407"/>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822" name="Google Shape;822;g2fdac2fe8ce_1_407"/>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823" name="Google Shape;823;g2fdac2fe8ce_1_407"/>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824" name="Google Shape;824;g2fdac2fe8ce_1_407"/>
          <p:cNvGrpSpPr/>
          <p:nvPr/>
        </p:nvGrpSpPr>
        <p:grpSpPr>
          <a:xfrm>
            <a:off x="308400" y="1062325"/>
            <a:ext cx="1006800" cy="1003500"/>
            <a:chOff x="308400" y="1076275"/>
            <a:chExt cx="1006800" cy="1003500"/>
          </a:xfrm>
        </p:grpSpPr>
        <p:sp>
          <p:nvSpPr>
            <p:cNvPr id="825" name="Google Shape;825;g2fdac2fe8ce_1_407"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g2fdac2fe8ce_1_407"/>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827" name="Google Shape;827;g2fdac2fe8ce_1_407"/>
          <p:cNvGrpSpPr/>
          <p:nvPr/>
        </p:nvGrpSpPr>
        <p:grpSpPr>
          <a:xfrm>
            <a:off x="308400" y="2150613"/>
            <a:ext cx="1006800" cy="1003500"/>
            <a:chOff x="308400" y="2218825"/>
            <a:chExt cx="1006800" cy="1003500"/>
          </a:xfrm>
        </p:grpSpPr>
        <p:sp>
          <p:nvSpPr>
            <p:cNvPr id="828" name="Google Shape;828;g2fdac2fe8ce_1_407"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g2fdac2fe8ce_1_407"/>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830" name="Google Shape;830;g2fdac2fe8ce_1_407"/>
          <p:cNvGrpSpPr/>
          <p:nvPr/>
        </p:nvGrpSpPr>
        <p:grpSpPr>
          <a:xfrm>
            <a:off x="308400" y="3238900"/>
            <a:ext cx="1006800" cy="1003500"/>
            <a:chOff x="308400" y="1076275"/>
            <a:chExt cx="1006800" cy="1003500"/>
          </a:xfrm>
        </p:grpSpPr>
        <p:sp>
          <p:nvSpPr>
            <p:cNvPr id="831" name="Google Shape;831;g2fdac2fe8ce_1_407"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g2fdac2fe8ce_1_407"/>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833" name="Google Shape;833;g2fdac2fe8ce_1_407"/>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834" name="Google Shape;834;g2fdac2fe8ce_1_407"/>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835" name="Google Shape;835;g2fdac2fe8ce_1_407"/>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836" name="Google Shape;836;g2fdac2fe8ce_1_407"/>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837" name="Google Shape;837;g2fdac2fe8ce_1_40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38" name="Google Shape;838;g2fdac2fe8ce_1_407"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9"/>
        <p:cNvGrpSpPr/>
        <p:nvPr/>
      </p:nvGrpSpPr>
      <p:grpSpPr>
        <a:xfrm>
          <a:off x="0" y="0"/>
          <a:ext cx="0" cy="0"/>
          <a:chOff x="0" y="0"/>
          <a:chExt cx="0" cy="0"/>
        </a:xfrm>
      </p:grpSpPr>
      <p:sp>
        <p:nvSpPr>
          <p:cNvPr id="840" name="Google Shape;840;g2fdac2fe8ce_1_4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841"/>
        <p:cNvGrpSpPr/>
        <p:nvPr/>
      </p:nvGrpSpPr>
      <p:grpSpPr>
        <a:xfrm>
          <a:off x="0" y="0"/>
          <a:ext cx="0" cy="0"/>
          <a:chOff x="0" y="0"/>
          <a:chExt cx="0" cy="0"/>
        </a:xfrm>
      </p:grpSpPr>
      <p:pic>
        <p:nvPicPr>
          <p:cNvPr id="842" name="Google Shape;842;g2fdac2fe8ce_1_431"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43" name="Google Shape;843;g2fdac2fe8ce_1_43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SzPts val="2800"/>
              <a:buNone/>
              <a:defRPr/>
            </a:lvl2pPr>
            <a:lvl3pPr lvl="2" algn="ctr" rtl="0">
              <a:lnSpc>
                <a:spcPct val="100000"/>
              </a:lnSpc>
              <a:spcBef>
                <a:spcPts val="0"/>
              </a:spcBef>
              <a:spcAft>
                <a:spcPts val="0"/>
              </a:spcAft>
              <a:buSzPts val="2800"/>
              <a:buNone/>
              <a:defRPr/>
            </a:lvl3pPr>
            <a:lvl4pPr lvl="3" algn="ctr" rtl="0">
              <a:lnSpc>
                <a:spcPct val="100000"/>
              </a:lnSpc>
              <a:spcBef>
                <a:spcPts val="0"/>
              </a:spcBef>
              <a:spcAft>
                <a:spcPts val="0"/>
              </a:spcAft>
              <a:buSzPts val="2800"/>
              <a:buNone/>
              <a:defRPr/>
            </a:lvl4pPr>
            <a:lvl5pPr lvl="4" algn="ctr" rtl="0">
              <a:lnSpc>
                <a:spcPct val="100000"/>
              </a:lnSpc>
              <a:spcBef>
                <a:spcPts val="0"/>
              </a:spcBef>
              <a:spcAft>
                <a:spcPts val="0"/>
              </a:spcAft>
              <a:buSzPts val="2800"/>
              <a:buNone/>
              <a:defRPr/>
            </a:lvl5pPr>
            <a:lvl6pPr lvl="5" algn="ctr" rtl="0">
              <a:lnSpc>
                <a:spcPct val="100000"/>
              </a:lnSpc>
              <a:spcBef>
                <a:spcPts val="0"/>
              </a:spcBef>
              <a:spcAft>
                <a:spcPts val="0"/>
              </a:spcAft>
              <a:buSzPts val="2800"/>
              <a:buNone/>
              <a:defRPr/>
            </a:lvl6pPr>
            <a:lvl7pPr lvl="6" algn="ctr" rtl="0">
              <a:lnSpc>
                <a:spcPct val="100000"/>
              </a:lnSpc>
              <a:spcBef>
                <a:spcPts val="0"/>
              </a:spcBef>
              <a:spcAft>
                <a:spcPts val="0"/>
              </a:spcAft>
              <a:buSzPts val="2800"/>
              <a:buNone/>
              <a:defRPr/>
            </a:lvl7pPr>
            <a:lvl8pPr lvl="7" algn="ctr" rtl="0">
              <a:lnSpc>
                <a:spcPct val="100000"/>
              </a:lnSpc>
              <a:spcBef>
                <a:spcPts val="0"/>
              </a:spcBef>
              <a:spcAft>
                <a:spcPts val="0"/>
              </a:spcAft>
              <a:buSzPts val="2800"/>
              <a:buNone/>
              <a:defRPr/>
            </a:lvl8pPr>
            <a:lvl9pPr lvl="8" algn="ctr" rtl="0">
              <a:lnSpc>
                <a:spcPct val="100000"/>
              </a:lnSpc>
              <a:spcBef>
                <a:spcPts val="0"/>
              </a:spcBef>
              <a:spcAft>
                <a:spcPts val="0"/>
              </a:spcAft>
              <a:buSzPts val="2800"/>
              <a:buNone/>
              <a:defRPr/>
            </a:lvl9pPr>
          </a:lstStyle>
          <a:p>
            <a:endParaRPr/>
          </a:p>
        </p:txBody>
      </p:sp>
      <p:sp>
        <p:nvSpPr>
          <p:cNvPr id="844" name="Google Shape;844;g2fdac2fe8ce_1_4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45" name="Google Shape;845;g2fdac2fe8ce_1_4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46" name="Google Shape;846;g2fdac2fe8ce_1_43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847"/>
        <p:cNvGrpSpPr/>
        <p:nvPr/>
      </p:nvGrpSpPr>
      <p:grpSpPr>
        <a:xfrm>
          <a:off x="0" y="0"/>
          <a:ext cx="0" cy="0"/>
          <a:chOff x="0" y="0"/>
          <a:chExt cx="0" cy="0"/>
        </a:xfrm>
      </p:grpSpPr>
      <p:pic>
        <p:nvPicPr>
          <p:cNvPr id="848" name="Google Shape;848;g2fdac2fe8ce_1_437"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49" name="Google Shape;849;g2fdac2fe8ce_1_43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SzPts val="2800"/>
              <a:buNone/>
              <a:defRPr/>
            </a:lvl2pPr>
            <a:lvl3pPr lvl="2" algn="ctr" rtl="0">
              <a:lnSpc>
                <a:spcPct val="100000"/>
              </a:lnSpc>
              <a:spcBef>
                <a:spcPts val="0"/>
              </a:spcBef>
              <a:spcAft>
                <a:spcPts val="0"/>
              </a:spcAft>
              <a:buSzPts val="2800"/>
              <a:buNone/>
              <a:defRPr/>
            </a:lvl3pPr>
            <a:lvl4pPr lvl="3" algn="ctr" rtl="0">
              <a:lnSpc>
                <a:spcPct val="100000"/>
              </a:lnSpc>
              <a:spcBef>
                <a:spcPts val="0"/>
              </a:spcBef>
              <a:spcAft>
                <a:spcPts val="0"/>
              </a:spcAft>
              <a:buSzPts val="2800"/>
              <a:buNone/>
              <a:defRPr/>
            </a:lvl4pPr>
            <a:lvl5pPr lvl="4" algn="ctr" rtl="0">
              <a:lnSpc>
                <a:spcPct val="100000"/>
              </a:lnSpc>
              <a:spcBef>
                <a:spcPts val="0"/>
              </a:spcBef>
              <a:spcAft>
                <a:spcPts val="0"/>
              </a:spcAft>
              <a:buSzPts val="2800"/>
              <a:buNone/>
              <a:defRPr/>
            </a:lvl5pPr>
            <a:lvl6pPr lvl="5" algn="ctr" rtl="0">
              <a:lnSpc>
                <a:spcPct val="100000"/>
              </a:lnSpc>
              <a:spcBef>
                <a:spcPts val="0"/>
              </a:spcBef>
              <a:spcAft>
                <a:spcPts val="0"/>
              </a:spcAft>
              <a:buSzPts val="2800"/>
              <a:buNone/>
              <a:defRPr/>
            </a:lvl6pPr>
            <a:lvl7pPr lvl="6" algn="ctr" rtl="0">
              <a:lnSpc>
                <a:spcPct val="100000"/>
              </a:lnSpc>
              <a:spcBef>
                <a:spcPts val="0"/>
              </a:spcBef>
              <a:spcAft>
                <a:spcPts val="0"/>
              </a:spcAft>
              <a:buSzPts val="2800"/>
              <a:buNone/>
              <a:defRPr/>
            </a:lvl7pPr>
            <a:lvl8pPr lvl="7" algn="ctr" rtl="0">
              <a:lnSpc>
                <a:spcPct val="100000"/>
              </a:lnSpc>
              <a:spcBef>
                <a:spcPts val="0"/>
              </a:spcBef>
              <a:spcAft>
                <a:spcPts val="0"/>
              </a:spcAft>
              <a:buSzPts val="2800"/>
              <a:buNone/>
              <a:defRPr/>
            </a:lvl8pPr>
            <a:lvl9pPr lvl="8" algn="ctr" rtl="0">
              <a:lnSpc>
                <a:spcPct val="100000"/>
              </a:lnSpc>
              <a:spcBef>
                <a:spcPts val="0"/>
              </a:spcBef>
              <a:spcAft>
                <a:spcPts val="0"/>
              </a:spcAft>
              <a:buSzPts val="2800"/>
              <a:buNone/>
              <a:defRPr/>
            </a:lvl9pPr>
          </a:lstStyle>
          <a:p>
            <a:endParaRPr/>
          </a:p>
        </p:txBody>
      </p:sp>
      <p:sp>
        <p:nvSpPr>
          <p:cNvPr id="850" name="Google Shape;850;g2fdac2fe8ce_1_4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51" name="Google Shape;851;g2fdac2fe8ce_1_43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52" name="Google Shape;852;g2fdac2fe8ce_1_43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853"/>
        <p:cNvGrpSpPr/>
        <p:nvPr/>
      </p:nvGrpSpPr>
      <p:grpSpPr>
        <a:xfrm>
          <a:off x="0" y="0"/>
          <a:ext cx="0" cy="0"/>
          <a:chOff x="0" y="0"/>
          <a:chExt cx="0" cy="0"/>
        </a:xfrm>
      </p:grpSpPr>
      <p:pic>
        <p:nvPicPr>
          <p:cNvPr id="854" name="Google Shape;854;g2fdac2fe8ce_1_443"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5" name="Google Shape;855;g2fdac2fe8ce_1_44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SzPts val="2800"/>
              <a:buNone/>
              <a:defRPr/>
            </a:lvl2pPr>
            <a:lvl3pPr lvl="2" algn="ctr" rtl="0">
              <a:lnSpc>
                <a:spcPct val="100000"/>
              </a:lnSpc>
              <a:spcBef>
                <a:spcPts val="0"/>
              </a:spcBef>
              <a:spcAft>
                <a:spcPts val="0"/>
              </a:spcAft>
              <a:buSzPts val="2800"/>
              <a:buNone/>
              <a:defRPr/>
            </a:lvl3pPr>
            <a:lvl4pPr lvl="3" algn="ctr" rtl="0">
              <a:lnSpc>
                <a:spcPct val="100000"/>
              </a:lnSpc>
              <a:spcBef>
                <a:spcPts val="0"/>
              </a:spcBef>
              <a:spcAft>
                <a:spcPts val="0"/>
              </a:spcAft>
              <a:buSzPts val="2800"/>
              <a:buNone/>
              <a:defRPr/>
            </a:lvl4pPr>
            <a:lvl5pPr lvl="4" algn="ctr" rtl="0">
              <a:lnSpc>
                <a:spcPct val="100000"/>
              </a:lnSpc>
              <a:spcBef>
                <a:spcPts val="0"/>
              </a:spcBef>
              <a:spcAft>
                <a:spcPts val="0"/>
              </a:spcAft>
              <a:buSzPts val="2800"/>
              <a:buNone/>
              <a:defRPr/>
            </a:lvl5pPr>
            <a:lvl6pPr lvl="5" algn="ctr" rtl="0">
              <a:lnSpc>
                <a:spcPct val="100000"/>
              </a:lnSpc>
              <a:spcBef>
                <a:spcPts val="0"/>
              </a:spcBef>
              <a:spcAft>
                <a:spcPts val="0"/>
              </a:spcAft>
              <a:buSzPts val="2800"/>
              <a:buNone/>
              <a:defRPr/>
            </a:lvl6pPr>
            <a:lvl7pPr lvl="6" algn="ctr" rtl="0">
              <a:lnSpc>
                <a:spcPct val="100000"/>
              </a:lnSpc>
              <a:spcBef>
                <a:spcPts val="0"/>
              </a:spcBef>
              <a:spcAft>
                <a:spcPts val="0"/>
              </a:spcAft>
              <a:buSzPts val="2800"/>
              <a:buNone/>
              <a:defRPr/>
            </a:lvl7pPr>
            <a:lvl8pPr lvl="7" algn="ctr" rtl="0">
              <a:lnSpc>
                <a:spcPct val="100000"/>
              </a:lnSpc>
              <a:spcBef>
                <a:spcPts val="0"/>
              </a:spcBef>
              <a:spcAft>
                <a:spcPts val="0"/>
              </a:spcAft>
              <a:buSzPts val="2800"/>
              <a:buNone/>
              <a:defRPr/>
            </a:lvl8pPr>
            <a:lvl9pPr lvl="8" algn="ctr" rtl="0">
              <a:lnSpc>
                <a:spcPct val="100000"/>
              </a:lnSpc>
              <a:spcBef>
                <a:spcPts val="0"/>
              </a:spcBef>
              <a:spcAft>
                <a:spcPts val="0"/>
              </a:spcAft>
              <a:buSzPts val="2800"/>
              <a:buNone/>
              <a:defRPr/>
            </a:lvl9pPr>
          </a:lstStyle>
          <a:p>
            <a:endParaRPr/>
          </a:p>
        </p:txBody>
      </p:sp>
      <p:sp>
        <p:nvSpPr>
          <p:cNvPr id="856" name="Google Shape;856;g2fdac2fe8ce_1_4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57" name="Google Shape;857;g2fdac2fe8ce_1_443"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858" name="Google Shape;858;g2fdac2fe8ce_1_44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859"/>
        <p:cNvGrpSpPr/>
        <p:nvPr/>
      </p:nvGrpSpPr>
      <p:grpSpPr>
        <a:xfrm>
          <a:off x="0" y="0"/>
          <a:ext cx="0" cy="0"/>
          <a:chOff x="0" y="0"/>
          <a:chExt cx="0" cy="0"/>
        </a:xfrm>
      </p:grpSpPr>
      <p:pic>
        <p:nvPicPr>
          <p:cNvPr id="860" name="Google Shape;860;g2fdac2fe8ce_1_44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61" name="Google Shape;861;g2fdac2fe8ce_1_44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SzPts val="2800"/>
              <a:buNone/>
              <a:defRPr/>
            </a:lvl2pPr>
            <a:lvl3pPr lvl="2" algn="ctr" rtl="0">
              <a:lnSpc>
                <a:spcPct val="100000"/>
              </a:lnSpc>
              <a:spcBef>
                <a:spcPts val="0"/>
              </a:spcBef>
              <a:spcAft>
                <a:spcPts val="0"/>
              </a:spcAft>
              <a:buSzPts val="2800"/>
              <a:buNone/>
              <a:defRPr/>
            </a:lvl3pPr>
            <a:lvl4pPr lvl="3" algn="ctr" rtl="0">
              <a:lnSpc>
                <a:spcPct val="100000"/>
              </a:lnSpc>
              <a:spcBef>
                <a:spcPts val="0"/>
              </a:spcBef>
              <a:spcAft>
                <a:spcPts val="0"/>
              </a:spcAft>
              <a:buSzPts val="2800"/>
              <a:buNone/>
              <a:defRPr/>
            </a:lvl4pPr>
            <a:lvl5pPr lvl="4" algn="ctr" rtl="0">
              <a:lnSpc>
                <a:spcPct val="100000"/>
              </a:lnSpc>
              <a:spcBef>
                <a:spcPts val="0"/>
              </a:spcBef>
              <a:spcAft>
                <a:spcPts val="0"/>
              </a:spcAft>
              <a:buSzPts val="2800"/>
              <a:buNone/>
              <a:defRPr/>
            </a:lvl5pPr>
            <a:lvl6pPr lvl="5" algn="ctr" rtl="0">
              <a:lnSpc>
                <a:spcPct val="100000"/>
              </a:lnSpc>
              <a:spcBef>
                <a:spcPts val="0"/>
              </a:spcBef>
              <a:spcAft>
                <a:spcPts val="0"/>
              </a:spcAft>
              <a:buSzPts val="2800"/>
              <a:buNone/>
              <a:defRPr/>
            </a:lvl6pPr>
            <a:lvl7pPr lvl="6" algn="ctr" rtl="0">
              <a:lnSpc>
                <a:spcPct val="100000"/>
              </a:lnSpc>
              <a:spcBef>
                <a:spcPts val="0"/>
              </a:spcBef>
              <a:spcAft>
                <a:spcPts val="0"/>
              </a:spcAft>
              <a:buSzPts val="2800"/>
              <a:buNone/>
              <a:defRPr/>
            </a:lvl7pPr>
            <a:lvl8pPr lvl="7" algn="ctr" rtl="0">
              <a:lnSpc>
                <a:spcPct val="100000"/>
              </a:lnSpc>
              <a:spcBef>
                <a:spcPts val="0"/>
              </a:spcBef>
              <a:spcAft>
                <a:spcPts val="0"/>
              </a:spcAft>
              <a:buSzPts val="2800"/>
              <a:buNone/>
              <a:defRPr/>
            </a:lvl8pPr>
            <a:lvl9pPr lvl="8" algn="ctr" rtl="0">
              <a:lnSpc>
                <a:spcPct val="100000"/>
              </a:lnSpc>
              <a:spcBef>
                <a:spcPts val="0"/>
              </a:spcBef>
              <a:spcAft>
                <a:spcPts val="0"/>
              </a:spcAft>
              <a:buSzPts val="2800"/>
              <a:buNone/>
              <a:defRPr/>
            </a:lvl9pPr>
          </a:lstStyle>
          <a:p>
            <a:endParaRPr/>
          </a:p>
        </p:txBody>
      </p:sp>
      <p:sp>
        <p:nvSpPr>
          <p:cNvPr id="862" name="Google Shape;862;g2fdac2fe8ce_1_4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863" name="Google Shape;863;g2fdac2fe8ce_1_4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64" name="Google Shape;864;g2fdac2fe8ce_1_4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865"/>
        <p:cNvGrpSpPr/>
        <p:nvPr/>
      </p:nvGrpSpPr>
      <p:grpSpPr>
        <a:xfrm>
          <a:off x="0" y="0"/>
          <a:ext cx="0" cy="0"/>
          <a:chOff x="0" y="0"/>
          <a:chExt cx="0" cy="0"/>
        </a:xfrm>
      </p:grpSpPr>
      <p:pic>
        <p:nvPicPr>
          <p:cNvPr id="866" name="Google Shape;866;g2fdac2fe8ce_1_455"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67" name="Google Shape;867;g2fdac2fe8ce_1_45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SzPts val="2800"/>
              <a:buNone/>
              <a:defRPr/>
            </a:lvl2pPr>
            <a:lvl3pPr lvl="2" algn="ctr" rtl="0">
              <a:lnSpc>
                <a:spcPct val="100000"/>
              </a:lnSpc>
              <a:spcBef>
                <a:spcPts val="0"/>
              </a:spcBef>
              <a:spcAft>
                <a:spcPts val="0"/>
              </a:spcAft>
              <a:buSzPts val="2800"/>
              <a:buNone/>
              <a:defRPr/>
            </a:lvl3pPr>
            <a:lvl4pPr lvl="3" algn="ctr" rtl="0">
              <a:lnSpc>
                <a:spcPct val="100000"/>
              </a:lnSpc>
              <a:spcBef>
                <a:spcPts val="0"/>
              </a:spcBef>
              <a:spcAft>
                <a:spcPts val="0"/>
              </a:spcAft>
              <a:buSzPts val="2800"/>
              <a:buNone/>
              <a:defRPr/>
            </a:lvl4pPr>
            <a:lvl5pPr lvl="4" algn="ctr" rtl="0">
              <a:lnSpc>
                <a:spcPct val="100000"/>
              </a:lnSpc>
              <a:spcBef>
                <a:spcPts val="0"/>
              </a:spcBef>
              <a:spcAft>
                <a:spcPts val="0"/>
              </a:spcAft>
              <a:buSzPts val="2800"/>
              <a:buNone/>
              <a:defRPr/>
            </a:lvl5pPr>
            <a:lvl6pPr lvl="5" algn="ctr" rtl="0">
              <a:lnSpc>
                <a:spcPct val="100000"/>
              </a:lnSpc>
              <a:spcBef>
                <a:spcPts val="0"/>
              </a:spcBef>
              <a:spcAft>
                <a:spcPts val="0"/>
              </a:spcAft>
              <a:buSzPts val="2800"/>
              <a:buNone/>
              <a:defRPr/>
            </a:lvl6pPr>
            <a:lvl7pPr lvl="6" algn="ctr" rtl="0">
              <a:lnSpc>
                <a:spcPct val="100000"/>
              </a:lnSpc>
              <a:spcBef>
                <a:spcPts val="0"/>
              </a:spcBef>
              <a:spcAft>
                <a:spcPts val="0"/>
              </a:spcAft>
              <a:buSzPts val="2800"/>
              <a:buNone/>
              <a:defRPr/>
            </a:lvl7pPr>
            <a:lvl8pPr lvl="7" algn="ctr" rtl="0">
              <a:lnSpc>
                <a:spcPct val="100000"/>
              </a:lnSpc>
              <a:spcBef>
                <a:spcPts val="0"/>
              </a:spcBef>
              <a:spcAft>
                <a:spcPts val="0"/>
              </a:spcAft>
              <a:buSzPts val="2800"/>
              <a:buNone/>
              <a:defRPr/>
            </a:lvl8pPr>
            <a:lvl9pPr lvl="8" algn="ctr" rtl="0">
              <a:lnSpc>
                <a:spcPct val="100000"/>
              </a:lnSpc>
              <a:spcBef>
                <a:spcPts val="0"/>
              </a:spcBef>
              <a:spcAft>
                <a:spcPts val="0"/>
              </a:spcAft>
              <a:buSzPts val="2800"/>
              <a:buNone/>
              <a:defRPr/>
            </a:lvl9pPr>
          </a:lstStyle>
          <a:p>
            <a:endParaRPr/>
          </a:p>
        </p:txBody>
      </p:sp>
      <p:sp>
        <p:nvSpPr>
          <p:cNvPr id="868" name="Google Shape;868;g2fdac2fe8ce_1_4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869" name="Google Shape;869;g2fdac2fe8ce_1_4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70" name="Google Shape;870;g2fdac2fe8ce_1_4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871"/>
        <p:cNvGrpSpPr/>
        <p:nvPr/>
      </p:nvGrpSpPr>
      <p:grpSpPr>
        <a:xfrm>
          <a:off x="0" y="0"/>
          <a:ext cx="0" cy="0"/>
          <a:chOff x="0" y="0"/>
          <a:chExt cx="0" cy="0"/>
        </a:xfrm>
      </p:grpSpPr>
      <p:pic>
        <p:nvPicPr>
          <p:cNvPr id="872" name="Google Shape;872;g2fdac2fe8ce_1_461"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73" name="Google Shape;873;g2fdac2fe8ce_1_46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SzPts val="2800"/>
              <a:buNone/>
              <a:defRPr/>
            </a:lvl2pPr>
            <a:lvl3pPr lvl="2" algn="ctr" rtl="0">
              <a:lnSpc>
                <a:spcPct val="100000"/>
              </a:lnSpc>
              <a:spcBef>
                <a:spcPts val="0"/>
              </a:spcBef>
              <a:spcAft>
                <a:spcPts val="0"/>
              </a:spcAft>
              <a:buSzPts val="2800"/>
              <a:buNone/>
              <a:defRPr/>
            </a:lvl3pPr>
            <a:lvl4pPr lvl="3" algn="ctr" rtl="0">
              <a:lnSpc>
                <a:spcPct val="100000"/>
              </a:lnSpc>
              <a:spcBef>
                <a:spcPts val="0"/>
              </a:spcBef>
              <a:spcAft>
                <a:spcPts val="0"/>
              </a:spcAft>
              <a:buSzPts val="2800"/>
              <a:buNone/>
              <a:defRPr/>
            </a:lvl4pPr>
            <a:lvl5pPr lvl="4" algn="ctr" rtl="0">
              <a:lnSpc>
                <a:spcPct val="100000"/>
              </a:lnSpc>
              <a:spcBef>
                <a:spcPts val="0"/>
              </a:spcBef>
              <a:spcAft>
                <a:spcPts val="0"/>
              </a:spcAft>
              <a:buSzPts val="2800"/>
              <a:buNone/>
              <a:defRPr/>
            </a:lvl5pPr>
            <a:lvl6pPr lvl="5" algn="ctr" rtl="0">
              <a:lnSpc>
                <a:spcPct val="100000"/>
              </a:lnSpc>
              <a:spcBef>
                <a:spcPts val="0"/>
              </a:spcBef>
              <a:spcAft>
                <a:spcPts val="0"/>
              </a:spcAft>
              <a:buSzPts val="2800"/>
              <a:buNone/>
              <a:defRPr/>
            </a:lvl6pPr>
            <a:lvl7pPr lvl="6" algn="ctr" rtl="0">
              <a:lnSpc>
                <a:spcPct val="100000"/>
              </a:lnSpc>
              <a:spcBef>
                <a:spcPts val="0"/>
              </a:spcBef>
              <a:spcAft>
                <a:spcPts val="0"/>
              </a:spcAft>
              <a:buSzPts val="2800"/>
              <a:buNone/>
              <a:defRPr/>
            </a:lvl7pPr>
            <a:lvl8pPr lvl="7" algn="ctr" rtl="0">
              <a:lnSpc>
                <a:spcPct val="100000"/>
              </a:lnSpc>
              <a:spcBef>
                <a:spcPts val="0"/>
              </a:spcBef>
              <a:spcAft>
                <a:spcPts val="0"/>
              </a:spcAft>
              <a:buSzPts val="2800"/>
              <a:buNone/>
              <a:defRPr/>
            </a:lvl8pPr>
            <a:lvl9pPr lvl="8" algn="ctr" rtl="0">
              <a:lnSpc>
                <a:spcPct val="100000"/>
              </a:lnSpc>
              <a:spcBef>
                <a:spcPts val="0"/>
              </a:spcBef>
              <a:spcAft>
                <a:spcPts val="0"/>
              </a:spcAft>
              <a:buSzPts val="2800"/>
              <a:buNone/>
              <a:defRPr/>
            </a:lvl9pPr>
          </a:lstStyle>
          <a:p>
            <a:endParaRPr/>
          </a:p>
        </p:txBody>
      </p:sp>
      <p:sp>
        <p:nvSpPr>
          <p:cNvPr id="874" name="Google Shape;874;g2fdac2fe8ce_1_46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75" name="Google Shape;875;g2fdac2fe8ce_1_46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76" name="Google Shape;876;g2fdac2fe8ce_1_4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877"/>
        <p:cNvGrpSpPr/>
        <p:nvPr/>
      </p:nvGrpSpPr>
      <p:grpSpPr>
        <a:xfrm>
          <a:off x="0" y="0"/>
          <a:ext cx="0" cy="0"/>
          <a:chOff x="0" y="0"/>
          <a:chExt cx="0" cy="0"/>
        </a:xfrm>
      </p:grpSpPr>
      <p:pic>
        <p:nvPicPr>
          <p:cNvPr id="878" name="Google Shape;878;g2fdac2fe8ce_1_467"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79" name="Google Shape;879;g2fdac2fe8ce_1_46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SzPts val="2800"/>
              <a:buNone/>
              <a:defRPr/>
            </a:lvl2pPr>
            <a:lvl3pPr lvl="2" algn="ctr" rtl="0">
              <a:lnSpc>
                <a:spcPct val="100000"/>
              </a:lnSpc>
              <a:spcBef>
                <a:spcPts val="0"/>
              </a:spcBef>
              <a:spcAft>
                <a:spcPts val="0"/>
              </a:spcAft>
              <a:buSzPts val="2800"/>
              <a:buNone/>
              <a:defRPr/>
            </a:lvl3pPr>
            <a:lvl4pPr lvl="3" algn="ctr" rtl="0">
              <a:lnSpc>
                <a:spcPct val="100000"/>
              </a:lnSpc>
              <a:spcBef>
                <a:spcPts val="0"/>
              </a:spcBef>
              <a:spcAft>
                <a:spcPts val="0"/>
              </a:spcAft>
              <a:buSzPts val="2800"/>
              <a:buNone/>
              <a:defRPr/>
            </a:lvl4pPr>
            <a:lvl5pPr lvl="4" algn="ctr" rtl="0">
              <a:lnSpc>
                <a:spcPct val="100000"/>
              </a:lnSpc>
              <a:spcBef>
                <a:spcPts val="0"/>
              </a:spcBef>
              <a:spcAft>
                <a:spcPts val="0"/>
              </a:spcAft>
              <a:buSzPts val="2800"/>
              <a:buNone/>
              <a:defRPr/>
            </a:lvl5pPr>
            <a:lvl6pPr lvl="5" algn="ctr" rtl="0">
              <a:lnSpc>
                <a:spcPct val="100000"/>
              </a:lnSpc>
              <a:spcBef>
                <a:spcPts val="0"/>
              </a:spcBef>
              <a:spcAft>
                <a:spcPts val="0"/>
              </a:spcAft>
              <a:buSzPts val="2800"/>
              <a:buNone/>
              <a:defRPr/>
            </a:lvl6pPr>
            <a:lvl7pPr lvl="6" algn="ctr" rtl="0">
              <a:lnSpc>
                <a:spcPct val="100000"/>
              </a:lnSpc>
              <a:spcBef>
                <a:spcPts val="0"/>
              </a:spcBef>
              <a:spcAft>
                <a:spcPts val="0"/>
              </a:spcAft>
              <a:buSzPts val="2800"/>
              <a:buNone/>
              <a:defRPr/>
            </a:lvl7pPr>
            <a:lvl8pPr lvl="7" algn="ctr" rtl="0">
              <a:lnSpc>
                <a:spcPct val="100000"/>
              </a:lnSpc>
              <a:spcBef>
                <a:spcPts val="0"/>
              </a:spcBef>
              <a:spcAft>
                <a:spcPts val="0"/>
              </a:spcAft>
              <a:buSzPts val="2800"/>
              <a:buNone/>
              <a:defRPr/>
            </a:lvl8pPr>
            <a:lvl9pPr lvl="8" algn="ctr" rtl="0">
              <a:lnSpc>
                <a:spcPct val="100000"/>
              </a:lnSpc>
              <a:spcBef>
                <a:spcPts val="0"/>
              </a:spcBef>
              <a:spcAft>
                <a:spcPts val="0"/>
              </a:spcAft>
              <a:buSzPts val="2800"/>
              <a:buNone/>
              <a:defRPr/>
            </a:lvl9pPr>
          </a:lstStyle>
          <a:p>
            <a:endParaRPr/>
          </a:p>
        </p:txBody>
      </p:sp>
      <p:sp>
        <p:nvSpPr>
          <p:cNvPr id="880" name="Google Shape;880;g2fdac2fe8ce_1_46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81" name="Google Shape;881;g2fdac2fe8ce_1_46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82" name="Google Shape;882;g2fdac2fe8ce_1_46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883"/>
        <p:cNvGrpSpPr/>
        <p:nvPr/>
      </p:nvGrpSpPr>
      <p:grpSpPr>
        <a:xfrm>
          <a:off x="0" y="0"/>
          <a:ext cx="0" cy="0"/>
          <a:chOff x="0" y="0"/>
          <a:chExt cx="0" cy="0"/>
        </a:xfrm>
      </p:grpSpPr>
      <p:pic>
        <p:nvPicPr>
          <p:cNvPr id="884" name="Google Shape;884;g2fdac2fe8ce_1_473"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85" name="Google Shape;885;g2fdac2fe8ce_1_47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SzPts val="2800"/>
              <a:buNone/>
              <a:defRPr/>
            </a:lvl2pPr>
            <a:lvl3pPr lvl="2" algn="ctr" rtl="0">
              <a:lnSpc>
                <a:spcPct val="100000"/>
              </a:lnSpc>
              <a:spcBef>
                <a:spcPts val="0"/>
              </a:spcBef>
              <a:spcAft>
                <a:spcPts val="0"/>
              </a:spcAft>
              <a:buSzPts val="2800"/>
              <a:buNone/>
              <a:defRPr/>
            </a:lvl3pPr>
            <a:lvl4pPr lvl="3" algn="ctr" rtl="0">
              <a:lnSpc>
                <a:spcPct val="100000"/>
              </a:lnSpc>
              <a:spcBef>
                <a:spcPts val="0"/>
              </a:spcBef>
              <a:spcAft>
                <a:spcPts val="0"/>
              </a:spcAft>
              <a:buSzPts val="2800"/>
              <a:buNone/>
              <a:defRPr/>
            </a:lvl4pPr>
            <a:lvl5pPr lvl="4" algn="ctr" rtl="0">
              <a:lnSpc>
                <a:spcPct val="100000"/>
              </a:lnSpc>
              <a:spcBef>
                <a:spcPts val="0"/>
              </a:spcBef>
              <a:spcAft>
                <a:spcPts val="0"/>
              </a:spcAft>
              <a:buSzPts val="2800"/>
              <a:buNone/>
              <a:defRPr/>
            </a:lvl5pPr>
            <a:lvl6pPr lvl="5" algn="ctr" rtl="0">
              <a:lnSpc>
                <a:spcPct val="100000"/>
              </a:lnSpc>
              <a:spcBef>
                <a:spcPts val="0"/>
              </a:spcBef>
              <a:spcAft>
                <a:spcPts val="0"/>
              </a:spcAft>
              <a:buSzPts val="2800"/>
              <a:buNone/>
              <a:defRPr/>
            </a:lvl6pPr>
            <a:lvl7pPr lvl="6" algn="ctr" rtl="0">
              <a:lnSpc>
                <a:spcPct val="100000"/>
              </a:lnSpc>
              <a:spcBef>
                <a:spcPts val="0"/>
              </a:spcBef>
              <a:spcAft>
                <a:spcPts val="0"/>
              </a:spcAft>
              <a:buSzPts val="2800"/>
              <a:buNone/>
              <a:defRPr/>
            </a:lvl7pPr>
            <a:lvl8pPr lvl="7" algn="ctr" rtl="0">
              <a:lnSpc>
                <a:spcPct val="100000"/>
              </a:lnSpc>
              <a:spcBef>
                <a:spcPts val="0"/>
              </a:spcBef>
              <a:spcAft>
                <a:spcPts val="0"/>
              </a:spcAft>
              <a:buSzPts val="2800"/>
              <a:buNone/>
              <a:defRPr/>
            </a:lvl8pPr>
            <a:lvl9pPr lvl="8" algn="ctr" rtl="0">
              <a:lnSpc>
                <a:spcPct val="100000"/>
              </a:lnSpc>
              <a:spcBef>
                <a:spcPts val="0"/>
              </a:spcBef>
              <a:spcAft>
                <a:spcPts val="0"/>
              </a:spcAft>
              <a:buSzPts val="2800"/>
              <a:buNone/>
              <a:defRPr/>
            </a:lvl9pPr>
          </a:lstStyle>
          <a:p>
            <a:endParaRPr/>
          </a:p>
        </p:txBody>
      </p:sp>
      <p:sp>
        <p:nvSpPr>
          <p:cNvPr id="886" name="Google Shape;886;g2fdac2fe8ce_1_47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87" name="Google Shape;887;g2fdac2fe8ce_1_47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88" name="Google Shape;888;g2fdac2fe8ce_1_47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41" Type="http://schemas.openxmlformats.org/officeDocument/2006/relationships/slideLayout" Target="../slideLayouts/slideLayout8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4" Type="http://schemas.openxmlformats.org/officeDocument/2006/relationships/theme" Target="../theme/theme2.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 Id="rId8" Type="http://schemas.openxmlformats.org/officeDocument/2006/relationships/slideLayout" Target="../slideLayouts/slideLayout52.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9" Type="http://schemas.openxmlformats.org/officeDocument/2006/relationships/slideLayout" Target="../slideLayouts/slideLayout126.xml"/><Relationship Id="rId21" Type="http://schemas.openxmlformats.org/officeDocument/2006/relationships/slideLayout" Target="../slideLayouts/slideLayout108.xml"/><Relationship Id="rId34" Type="http://schemas.openxmlformats.org/officeDocument/2006/relationships/slideLayout" Target="../slideLayouts/slideLayout121.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41" Type="http://schemas.openxmlformats.org/officeDocument/2006/relationships/theme" Target="../theme/theme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40" Type="http://schemas.openxmlformats.org/officeDocument/2006/relationships/slideLayout" Target="../slideLayouts/slideLayout127.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8" Type="http://schemas.openxmlformats.org/officeDocument/2006/relationships/slideLayout" Target="../slideLayouts/slideLayout95.xml"/><Relationship Id="rId3" Type="http://schemas.openxmlformats.org/officeDocument/2006/relationships/slideLayout" Target="../slideLayouts/slideLayout90.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slideLayout" Target="../slideLayouts/slideLayout12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9" Type="http://schemas.openxmlformats.org/officeDocument/2006/relationships/slideLayout" Target="../slideLayouts/slideLayout166.xml"/><Relationship Id="rId21" Type="http://schemas.openxmlformats.org/officeDocument/2006/relationships/slideLayout" Target="../slideLayouts/slideLayout148.xml"/><Relationship Id="rId34" Type="http://schemas.openxmlformats.org/officeDocument/2006/relationships/slideLayout" Target="../slideLayouts/slideLayout161.xml"/><Relationship Id="rId42" Type="http://schemas.openxmlformats.org/officeDocument/2006/relationships/slideLayout" Target="../slideLayouts/slideLayout169.xml"/><Relationship Id="rId7" Type="http://schemas.openxmlformats.org/officeDocument/2006/relationships/slideLayout" Target="../slideLayouts/slideLayout13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slideLayout" Target="../slideLayouts/slideLayout156.xml"/><Relationship Id="rId41" Type="http://schemas.openxmlformats.org/officeDocument/2006/relationships/slideLayout" Target="../slideLayouts/slideLayout168.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32" Type="http://schemas.openxmlformats.org/officeDocument/2006/relationships/slideLayout" Target="../slideLayouts/slideLayout159.xml"/><Relationship Id="rId37" Type="http://schemas.openxmlformats.org/officeDocument/2006/relationships/slideLayout" Target="../slideLayouts/slideLayout164.xml"/><Relationship Id="rId40" Type="http://schemas.openxmlformats.org/officeDocument/2006/relationships/slideLayout" Target="../slideLayouts/slideLayout167.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36" Type="http://schemas.openxmlformats.org/officeDocument/2006/relationships/slideLayout" Target="../slideLayouts/slideLayout163.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slideLayout" Target="../slideLayouts/slideLayout158.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 Id="rId35" Type="http://schemas.openxmlformats.org/officeDocument/2006/relationships/slideLayout" Target="../slideLayouts/slideLayout162.xml"/><Relationship Id="rId43" Type="http://schemas.openxmlformats.org/officeDocument/2006/relationships/theme" Target="../theme/theme4.xml"/><Relationship Id="rId8" Type="http://schemas.openxmlformats.org/officeDocument/2006/relationships/slideLayout" Target="../slideLayouts/slideLayout135.xml"/><Relationship Id="rId3" Type="http://schemas.openxmlformats.org/officeDocument/2006/relationships/slideLayout" Target="../slideLayouts/slideLayout130.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33" Type="http://schemas.openxmlformats.org/officeDocument/2006/relationships/slideLayout" Target="../slideLayouts/slideLayout160.xml"/><Relationship Id="rId38" Type="http://schemas.openxmlformats.org/officeDocument/2006/relationships/slideLayout" Target="../slideLayouts/slideLayout16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26" Type="http://schemas.openxmlformats.org/officeDocument/2006/relationships/slideLayout" Target="../slideLayouts/slideLayout195.xml"/><Relationship Id="rId39" Type="http://schemas.openxmlformats.org/officeDocument/2006/relationships/slideLayout" Target="../slideLayouts/slideLayout208.xml"/><Relationship Id="rId21" Type="http://schemas.openxmlformats.org/officeDocument/2006/relationships/slideLayout" Target="../slideLayouts/slideLayout190.xml"/><Relationship Id="rId34" Type="http://schemas.openxmlformats.org/officeDocument/2006/relationships/slideLayout" Target="../slideLayouts/slideLayout203.xml"/><Relationship Id="rId7" Type="http://schemas.openxmlformats.org/officeDocument/2006/relationships/slideLayout" Target="../slideLayouts/slideLayout176.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0" Type="http://schemas.openxmlformats.org/officeDocument/2006/relationships/slideLayout" Target="../slideLayouts/slideLayout189.xml"/><Relationship Id="rId29" Type="http://schemas.openxmlformats.org/officeDocument/2006/relationships/slideLayout" Target="../slideLayouts/slideLayout198.xml"/><Relationship Id="rId41" Type="http://schemas.openxmlformats.org/officeDocument/2006/relationships/theme" Target="../theme/theme5.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24" Type="http://schemas.openxmlformats.org/officeDocument/2006/relationships/slideLayout" Target="../slideLayouts/slideLayout193.xml"/><Relationship Id="rId32" Type="http://schemas.openxmlformats.org/officeDocument/2006/relationships/slideLayout" Target="../slideLayouts/slideLayout201.xml"/><Relationship Id="rId37" Type="http://schemas.openxmlformats.org/officeDocument/2006/relationships/slideLayout" Target="../slideLayouts/slideLayout206.xml"/><Relationship Id="rId40" Type="http://schemas.openxmlformats.org/officeDocument/2006/relationships/slideLayout" Target="../slideLayouts/slideLayout209.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23" Type="http://schemas.openxmlformats.org/officeDocument/2006/relationships/slideLayout" Target="../slideLayouts/slideLayout192.xml"/><Relationship Id="rId28" Type="http://schemas.openxmlformats.org/officeDocument/2006/relationships/slideLayout" Target="../slideLayouts/slideLayout197.xml"/><Relationship Id="rId36" Type="http://schemas.openxmlformats.org/officeDocument/2006/relationships/slideLayout" Target="../slideLayouts/slideLayout205.xml"/><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31" Type="http://schemas.openxmlformats.org/officeDocument/2006/relationships/slideLayout" Target="../slideLayouts/slideLayout200.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 Id="rId22" Type="http://schemas.openxmlformats.org/officeDocument/2006/relationships/slideLayout" Target="../slideLayouts/slideLayout191.xml"/><Relationship Id="rId27" Type="http://schemas.openxmlformats.org/officeDocument/2006/relationships/slideLayout" Target="../slideLayouts/slideLayout196.xml"/><Relationship Id="rId30" Type="http://schemas.openxmlformats.org/officeDocument/2006/relationships/slideLayout" Target="../slideLayouts/slideLayout199.xml"/><Relationship Id="rId35" Type="http://schemas.openxmlformats.org/officeDocument/2006/relationships/slideLayout" Target="../slideLayouts/slideLayout204.xml"/><Relationship Id="rId8" Type="http://schemas.openxmlformats.org/officeDocument/2006/relationships/slideLayout" Target="../slideLayouts/slideLayout177.xml"/><Relationship Id="rId3" Type="http://schemas.openxmlformats.org/officeDocument/2006/relationships/slideLayout" Target="../slideLayouts/slideLayout172.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5" Type="http://schemas.openxmlformats.org/officeDocument/2006/relationships/slideLayout" Target="../slideLayouts/slideLayout194.xml"/><Relationship Id="rId33" Type="http://schemas.openxmlformats.org/officeDocument/2006/relationships/slideLayout" Target="../slideLayouts/slideLayout202.xml"/><Relationship Id="rId38" Type="http://schemas.openxmlformats.org/officeDocument/2006/relationships/slideLayout" Target="../slideLayouts/slideLayout2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87"/>
        <p:cNvGrpSpPr/>
        <p:nvPr/>
      </p:nvGrpSpPr>
      <p:grpSpPr>
        <a:xfrm>
          <a:off x="0" y="0"/>
          <a:ext cx="0" cy="0"/>
          <a:chOff x="0" y="0"/>
          <a:chExt cx="0" cy="0"/>
        </a:xfrm>
      </p:grpSpPr>
      <p:sp>
        <p:nvSpPr>
          <p:cNvPr id="388" name="Google Shape;388;g2fdbe6f82be_4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89" name="Google Shape;389;g2fdbe6f82be_4_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90" name="Google Shape;390;g2fdbe6f82be_4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 id="2147483728" r:id="rId35"/>
    <p:sldLayoutId id="2147483729" r:id="rId36"/>
    <p:sldLayoutId id="2147483730" r:id="rId37"/>
    <p:sldLayoutId id="2147483731" r:id="rId38"/>
    <p:sldLayoutId id="2147483732" r:id="rId39"/>
    <p:sldLayoutId id="2147483733" r:id="rId40"/>
    <p:sldLayoutId id="2147483734" r:id="rId41"/>
    <p:sldLayoutId id="2147483735" r:id="rId42"/>
    <p:sldLayoutId id="2147483736" r:id="rId4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93"/>
        <p:cNvGrpSpPr/>
        <p:nvPr/>
      </p:nvGrpSpPr>
      <p:grpSpPr>
        <a:xfrm>
          <a:off x="0" y="0"/>
          <a:ext cx="0" cy="0"/>
          <a:chOff x="0" y="0"/>
          <a:chExt cx="0" cy="0"/>
        </a:xfrm>
      </p:grpSpPr>
      <p:sp>
        <p:nvSpPr>
          <p:cNvPr id="794" name="Google Shape;794;g2fdac2fe8ce_1_38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95" name="Google Shape;795;g2fdac2fe8ce_1_38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96" name="Google Shape;796;g2fdac2fe8ce_1_3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5" r:id="rId38"/>
    <p:sldLayoutId id="2147483776" r:id="rId39"/>
    <p:sldLayoutId id="2147483777"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51"/>
        <p:cNvGrpSpPr/>
        <p:nvPr/>
      </p:nvGrpSpPr>
      <p:grpSpPr>
        <a:xfrm>
          <a:off x="0" y="0"/>
          <a:ext cx="0" cy="0"/>
          <a:chOff x="0" y="0"/>
          <a:chExt cx="0" cy="0"/>
        </a:xfrm>
      </p:grpSpPr>
      <p:sp>
        <p:nvSpPr>
          <p:cNvPr id="1152" name="Google Shape;1152;g2fa072476f7_6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53" name="Google Shape;1153;g2fa072476f7_6_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154" name="Google Shape;1154;g2fa072476f7_6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 id="2147483808" r:id="rId30"/>
    <p:sldLayoutId id="2147483809" r:id="rId31"/>
    <p:sldLayoutId id="2147483810" r:id="rId32"/>
    <p:sldLayoutId id="2147483811" r:id="rId33"/>
    <p:sldLayoutId id="2147483812" r:id="rId34"/>
    <p:sldLayoutId id="2147483813" r:id="rId35"/>
    <p:sldLayoutId id="2147483814" r:id="rId36"/>
    <p:sldLayoutId id="2147483815" r:id="rId37"/>
    <p:sldLayoutId id="2147483816" r:id="rId38"/>
    <p:sldLayoutId id="2147483817" r:id="rId39"/>
    <p:sldLayoutId id="2147483818" r:id="rId40"/>
    <p:sldLayoutId id="2147483819" r:id="rId41"/>
    <p:sldLayoutId id="2147483820" r:id="rId4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481"/>
        <p:cNvGrpSpPr/>
        <p:nvPr/>
      </p:nvGrpSpPr>
      <p:grpSpPr>
        <a:xfrm>
          <a:off x="0" y="0"/>
          <a:ext cx="0" cy="0"/>
          <a:chOff x="0" y="0"/>
          <a:chExt cx="0" cy="0"/>
        </a:xfrm>
      </p:grpSpPr>
      <p:sp>
        <p:nvSpPr>
          <p:cNvPr id="1482" name="Google Shape;1482;g2fa072476f7_8_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483" name="Google Shape;1483;g2fa072476f7_8_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484" name="Google Shape;1484;g2fa072476f7_8_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43" r:id="rId22"/>
    <p:sldLayoutId id="2147483844" r:id="rId23"/>
    <p:sldLayoutId id="2147483845" r:id="rId24"/>
    <p:sldLayoutId id="2147483846" r:id="rId25"/>
    <p:sldLayoutId id="2147483847" r:id="rId26"/>
    <p:sldLayoutId id="2147483848" r:id="rId27"/>
    <p:sldLayoutId id="2147483849" r:id="rId28"/>
    <p:sldLayoutId id="2147483850" r:id="rId29"/>
    <p:sldLayoutId id="2147483851" r:id="rId30"/>
    <p:sldLayoutId id="2147483852" r:id="rId31"/>
    <p:sldLayoutId id="2147483853" r:id="rId32"/>
    <p:sldLayoutId id="2147483854" r:id="rId33"/>
    <p:sldLayoutId id="2147483855" r:id="rId34"/>
    <p:sldLayoutId id="2147483856" r:id="rId35"/>
    <p:sldLayoutId id="2147483857" r:id="rId36"/>
    <p:sldLayoutId id="2147483858" r:id="rId37"/>
    <p:sldLayoutId id="2147483859" r:id="rId38"/>
    <p:sldLayoutId id="2147483860" r:id="rId39"/>
    <p:sldLayoutId id="2147483861"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2.xml"/></Relationships>
</file>

<file path=ppt/slides/_rels/slide10.xml.rels><?xml version="1.0" encoding="UTF-8" standalone="yes"?>
<Relationships xmlns="http://schemas.openxmlformats.org/package/2006/relationships"><Relationship Id="rId3" Type="http://schemas.openxmlformats.org/officeDocument/2006/relationships/hyperlink" Target="https://www.ed.gov/essa?src=rn"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hyperlink" Target="https://oese.ed.gov/offices/education-stabilization-fund/elementary-secondary-school-emergency-relief-fund/"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cde.state.co.us/fedprograms/progevaltrainings"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hyperlink" Target="https://www.cde.state.co.us/cdefisgrant/essa_download" TargetMode="External"/><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hyperlink" Target="https://www.cde.state.co.us/fedprograms/localreportcards%20Every%20Student%20Succeeds%20Act%20(ESSA)%20Local%20Reports%20%7C%20CDE" TargetMode="External"/><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hyperlink" Target="https://www.cde.state.co.us/fedprograms/consapp/na" TargetMode="External"/><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hyperlink" Target="http://civilrightsdocs.info/pdf/education/ESSA-Parent-Family-Engagement.pdf" TargetMode="External"/><Relationship Id="rId3" Type="http://schemas.openxmlformats.org/officeDocument/2006/relationships/hyperlink" Target="http://www.cde.state.co.us/uip/sac_dac" TargetMode="External"/><Relationship Id="rId7" Type="http://schemas.openxmlformats.org/officeDocument/2006/relationships/hyperlink" Target="http://ra.nea.org/wp-content/uploads/2016/06/FCE-in-ESSA-in-Brief.pdf" TargetMode="External"/><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hyperlink" Target="http://www.cde.state.co.us/uip/fscp_boardpolicy" TargetMode="External"/><Relationship Id="rId5" Type="http://schemas.openxmlformats.org/officeDocument/2006/relationships/hyperlink" Target="https://www.pta.org/home/run-your-pta/National-Standards-for-Family-School-Partnerships" TargetMode="External"/><Relationship Id="rId4" Type="http://schemas.openxmlformats.org/officeDocument/2006/relationships/hyperlink" Target="http://www.cde.state.co.us/sacpie" TargetMode="External"/><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hyperlink" Target="https://www.cde.state.co.us/fedprograms/consapp/na" TargetMode="External"/><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hyperlink" Target="https://www.cde.state.co.us/fedprograms/evidence_based_interventions" TargetMode="External"/><Relationship Id="rId4" Type="http://schemas.openxmlformats.org/officeDocument/2006/relationships/hyperlink" Target="https://www.cde.state.co.us/fedprograms/ti/parent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hyperlink" Target="https://www.cde.state.co.us/fedprograms/titleirankorder" TargetMode="External"/><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hyperlink" Target="https://www.cde.state.co.us/fedprograms/easiapplication" TargetMode="External"/><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6.xml"/></Relationships>
</file>

<file path=ppt/slides/_rels/slide30.xml.rels><?xml version="1.0" encoding="UTF-8" standalone="yes"?>
<Relationships xmlns="http://schemas.openxmlformats.org/package/2006/relationships"><Relationship Id="rId3" Type="http://schemas.openxmlformats.org/officeDocument/2006/relationships/hyperlink" Target="https://www.cde.state.co.us/fedprograms/introduction" TargetMode="External"/><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hyperlink" Target="http://www.cde.state.co.us/fedprograms/ti/a_sw" TargetMode="External"/><Relationship Id="rId13" Type="http://schemas.openxmlformats.org/officeDocument/2006/relationships/hyperlink" Target="https://www.cde.state.co.us/fedprograms/essa_csi_tsi" TargetMode="External"/><Relationship Id="rId3" Type="http://schemas.openxmlformats.org/officeDocument/2006/relationships/hyperlink" Target="http://www.cde.state.co.us/fedprograms/ti/a" TargetMode="External"/><Relationship Id="rId7" Type="http://schemas.openxmlformats.org/officeDocument/2006/relationships/hyperlink" Target="http://www.cde.state.co.us/fedprograms/moefeb2018" TargetMode="External"/><Relationship Id="rId12" Type="http://schemas.openxmlformats.org/officeDocument/2006/relationships/hyperlink" Target="https://www.cde.state.co.us/fedprograms/essaplanningrequirements" TargetMode="External"/><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hyperlink" Target="http://www.cde.state.co.us/fedprograms/ti/a_comp" TargetMode="External"/><Relationship Id="rId11" Type="http://schemas.openxmlformats.org/officeDocument/2006/relationships/hyperlink" Target="http://www.cde.state.co.us/dropoutprevention/homeless_index" TargetMode="External"/><Relationship Id="rId5" Type="http://schemas.openxmlformats.org/officeDocument/2006/relationships/hyperlink" Target="http://www.cde.state.co.us/fedprograms/supplementnotsupplant-0" TargetMode="External"/><Relationship Id="rId10" Type="http://schemas.openxmlformats.org/officeDocument/2006/relationships/hyperlink" Target="http://www.cde.state.co.us/dropoutprevention/fostercare_index" TargetMode="External"/><Relationship Id="rId4" Type="http://schemas.openxmlformats.org/officeDocument/2006/relationships/hyperlink" Target="https://www.cde.state.co.us/cdefisgrant/essa_download" TargetMode="External"/><Relationship Id="rId9" Type="http://schemas.openxmlformats.org/officeDocument/2006/relationships/hyperlink" Target="http://www.cde.state.co.us/fedprograms/ti/a_ta"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hyperlink" Target="https://www.cde.state.co.us/fedprograms/neglectedanddelinquentfacilitylocaledagencyformalagreement" TargetMode="External"/><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hyperlink" Target="http://www.cde.state.co.us/fedprograms/ti/d" TargetMode="External"/><Relationship Id="rId2" Type="http://schemas.openxmlformats.org/officeDocument/2006/relationships/notesSlide" Target="../notesSlides/notesSlide37.xml"/><Relationship Id="rId1" Type="http://schemas.openxmlformats.org/officeDocument/2006/relationships/slideLayout" Target="../slideLayouts/slideLayout17.xml"/><Relationship Id="rId5" Type="http://schemas.openxmlformats.org/officeDocument/2006/relationships/hyperlink" Target="https://neglected-delinquent.ed.gov/title-i-part-d-statute" TargetMode="External"/><Relationship Id="rId4" Type="http://schemas.openxmlformats.org/officeDocument/2006/relationships/hyperlink" Target="https://neglected-delinquent.ed.gov/"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hyperlink" Target="http://cde.state.co.us/fedprograms/essa_csi_tsi" TargetMode="External"/><Relationship Id="rId2" Type="http://schemas.openxmlformats.org/officeDocument/2006/relationships/notesSlide" Target="../notesSlides/notesSlide4.xml"/><Relationship Id="rId1" Type="http://schemas.openxmlformats.org/officeDocument/2006/relationships/slideLayout" Target="../slideLayouts/slideLayout186.xml"/><Relationship Id="rId5" Type="http://schemas.openxmlformats.org/officeDocument/2006/relationships/hyperlink" Target="http://cde.state.co.us/fedprograms/resourcesandtechnicalassistance" TargetMode="External"/><Relationship Id="rId4" Type="http://schemas.openxmlformats.org/officeDocument/2006/relationships/hyperlink" Target="http://cde.state.co.us/fedprograms/fall2024cstsidentification"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cde.state.co.us/cdeprof/ssp_teacher_rubric" TargetMode="External"/><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hyperlink" Target="https://www.cde.state.co.us/fedprograms/tii/index" TargetMode="External"/><Relationship Id="rId2" Type="http://schemas.openxmlformats.org/officeDocument/2006/relationships/notesSlide" Target="../notesSlides/notesSlide42.xml"/><Relationship Id="rId1" Type="http://schemas.openxmlformats.org/officeDocument/2006/relationships/slideLayout" Target="../slideLayouts/slideLayout17.xml"/><Relationship Id="rId4" Type="http://schemas.openxmlformats.org/officeDocument/2006/relationships/hyperlink" Target="https://www.cde.state.co.us/fedprograms/tii/a_hqt"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hyperlink" Target="http://www.cde.state.co.us/coloradoliteracy/readact/programming" TargetMode="External"/><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8" Type="http://schemas.openxmlformats.org/officeDocument/2006/relationships/hyperlink" Target="http://www.cde.state.co.us/fedprograms/titleiii-resources" TargetMode="External"/><Relationship Id="rId3" Type="http://schemas.openxmlformats.org/officeDocument/2006/relationships/hyperlink" Target="http://www2.ed.gov/policy/elsec/leg/essa/essatitleiiiguidanceppt102016.pdf" TargetMode="External"/><Relationship Id="rId7" Type="http://schemas.openxmlformats.org/officeDocument/2006/relationships/hyperlink" Target="http://www.cde.state.co.us/cde_english" TargetMode="External"/><Relationship Id="rId2" Type="http://schemas.openxmlformats.org/officeDocument/2006/relationships/notesSlide" Target="../notesSlides/notesSlide49.xml"/><Relationship Id="rId1" Type="http://schemas.openxmlformats.org/officeDocument/2006/relationships/slideLayout" Target="../slideLayouts/slideLayout17.xml"/><Relationship Id="rId6" Type="http://schemas.openxmlformats.org/officeDocument/2006/relationships/hyperlink" Target="http://www.cde.state.co.us/educatortalent/elpdpathways" TargetMode="External"/><Relationship Id="rId5" Type="http://schemas.openxmlformats.org/officeDocument/2006/relationships/hyperlink" Target="http://www2.ed.gov/policy/elsec/leg/essa/essatitleiiiguidenglishlearners92016.pdf" TargetMode="External"/><Relationship Id="rId4" Type="http://schemas.openxmlformats.org/officeDocument/2006/relationships/hyperlink" Target="http://www2.ed.gov/policy/elsec/leg/essa/titleiiiguidance1052016.wav"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hyperlink" Target="https://ncela.ed.gov/educator-support/toolkits/newcomer-toolkit" TargetMode="External"/><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www.cde.state.co.us/fedprograms/titleiiiimmigrantsetaside" TargetMode="External"/><Relationship Id="rId7" Type="http://schemas.openxmlformats.org/officeDocument/2006/relationships/hyperlink" Target="https://www.idra.org/resource-center/idra-infographic-welcoming-immigrant-students-in-school/" TargetMode="External"/><Relationship Id="rId2" Type="http://schemas.openxmlformats.org/officeDocument/2006/relationships/notesSlide" Target="../notesSlides/notesSlide54.xml"/><Relationship Id="rId1" Type="http://schemas.openxmlformats.org/officeDocument/2006/relationships/slideLayout" Target="../slideLayouts/slideLayout17.xml"/><Relationship Id="rId6" Type="http://schemas.openxmlformats.org/officeDocument/2006/relationships/hyperlink" Target="https://www.cuny-iie.org/immliaison/#B" TargetMode="External"/><Relationship Id="rId5" Type="http://schemas.openxmlformats.org/officeDocument/2006/relationships/hyperlink" Target="https://www.cde.state.co.us/fedprograms/titleiiiimmigrantsetasidesmallbite" TargetMode="External"/><Relationship Id="rId4" Type="http://schemas.openxmlformats.org/officeDocument/2006/relationships/hyperlink" Target="https://www.cde.state.co.us/fedprograms/titleiiiimmigrantsetasidefundsmallbite"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0.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hyperlink" Target="https://t4pacenter.ed.gov/" TargetMode="External"/><Relationship Id="rId7" Type="http://schemas.openxmlformats.org/officeDocument/2006/relationships/hyperlink" Target="https://tech.ed.gov/" TargetMode="External"/><Relationship Id="rId2" Type="http://schemas.openxmlformats.org/officeDocument/2006/relationships/notesSlide" Target="../notesSlides/notesSlide61.xml"/><Relationship Id="rId1" Type="http://schemas.openxmlformats.org/officeDocument/2006/relationships/slideLayout" Target="../slideLayouts/slideLayout17.xml"/><Relationship Id="rId6" Type="http://schemas.openxmlformats.org/officeDocument/2006/relationships/hyperlink" Target="https://www.colorado.gov/pacific/cssrc" TargetMode="External"/><Relationship Id="rId5" Type="http://schemas.openxmlformats.org/officeDocument/2006/relationships/hyperlink" Target="https://www.schoolsafety.gov/" TargetMode="External"/><Relationship Id="rId4" Type="http://schemas.openxmlformats.org/officeDocument/2006/relationships/hyperlink" Target="https://safesupportivelearning.ed.gov/"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hyperlink" Target="https://www.cde.state.co.us/fedprograms/titlevpartb_eligibilitylist" TargetMode="External"/><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hyperlink" Target="https://www.cde.state.co.us/fedprograms/ov/tvb" TargetMode="External"/><Relationship Id="rId2" Type="http://schemas.openxmlformats.org/officeDocument/2006/relationships/notesSlide" Target="../notesSlides/notesSlide66.xml"/><Relationship Id="rId1" Type="http://schemas.openxmlformats.org/officeDocument/2006/relationships/slideLayout" Target="../slideLayouts/slideLayout17.xml"/><Relationship Id="rId5" Type="http://schemas.openxmlformats.org/officeDocument/2006/relationships/hyperlink" Target="https://www.ed.gov/grants-and-programs/formula-grants/rural-insular-areas/small-rural-school-achievement-program" TargetMode="External"/><Relationship Id="rId4" Type="http://schemas.openxmlformats.org/officeDocument/2006/relationships/hyperlink" Target="https://oese.ed.gov/offices/office-of-formula-grants/rural-insular-native-achievement-programs/rural-education-achievement-program/rural-and-low-income-school-program/"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8" Type="http://schemas.openxmlformats.org/officeDocument/2006/relationships/hyperlink" Target="https://www2.ed.gov/about/inits/ed/non-public-education/index.html" TargetMode="External"/><Relationship Id="rId3" Type="http://schemas.openxmlformats.org/officeDocument/2006/relationships/hyperlink" Target="https://oese.ed.gov/files/2022/02/Within-district-allocations-FINAL.pdf" TargetMode="External"/><Relationship Id="rId7" Type="http://schemas.openxmlformats.org/officeDocument/2006/relationships/hyperlink" Target="https://www.cde.state.co.us/datapipeline/non-public_schools" TargetMode="External"/><Relationship Id="rId2" Type="http://schemas.openxmlformats.org/officeDocument/2006/relationships/notesSlide" Target="../notesSlides/notesSlide70.xml"/><Relationship Id="rId1" Type="http://schemas.openxmlformats.org/officeDocument/2006/relationships/slideLayout" Target="../slideLayouts/slideLayout61.xml"/><Relationship Id="rId6" Type="http://schemas.openxmlformats.org/officeDocument/2006/relationships/hyperlink" Target="https://www.cde.state.co.us/fedprograms/equitableservicescolorado" TargetMode="External"/><Relationship Id="rId5" Type="http://schemas.openxmlformats.org/officeDocument/2006/relationships/hyperlink" Target="https://www2.ed.gov/about/inits/ed/non-public-education/files/esea-titleviii-guidance-2023.pdf" TargetMode="External"/><Relationship Id="rId4" Type="http://schemas.openxmlformats.org/officeDocument/2006/relationships/hyperlink" Target="https://oese.ed.gov/files/2023/05/Title-I-ES-guidance-revised-5-2023.pdf"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hyperlink" Target="https://www.cde.state.co.us/caresact/essermonitorschedule" TargetMode="External"/><Relationship Id="rId2" Type="http://schemas.openxmlformats.org/officeDocument/2006/relationships/notesSlide" Target="../notesSlides/notesSlide73.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hyperlink" Target="https://www.cde.state.co.us/fedprograms/fedpgms_monitor_requirements" TargetMode="External"/><Relationship Id="rId2" Type="http://schemas.openxmlformats.org/officeDocument/2006/relationships/notesSlide" Target="../notesSlides/notesSlide74.xml"/><Relationship Id="rId1" Type="http://schemas.openxmlformats.org/officeDocument/2006/relationships/slideLayout" Target="../slideLayouts/slideLayout17.xml"/><Relationship Id="rId4" Type="http://schemas.openxmlformats.org/officeDocument/2006/relationships/image" Target="../media/image60.png"/></Relationships>
</file>

<file path=ppt/slides/_rels/slide75.xml.rels><?xml version="1.0" encoding="UTF-8" standalone="yes"?>
<Relationships xmlns="http://schemas.openxmlformats.org/package/2006/relationships"><Relationship Id="rId3" Type="http://schemas.openxmlformats.org/officeDocument/2006/relationships/hyperlink" Target="https://www.cde.state.co.us/fedprograms/fedpgms_monitor_requirements" TargetMode="External"/><Relationship Id="rId2" Type="http://schemas.openxmlformats.org/officeDocument/2006/relationships/notesSlide" Target="../notesSlides/notesSlide75.xml"/><Relationship Id="rId1" Type="http://schemas.openxmlformats.org/officeDocument/2006/relationships/slideLayout" Target="../slideLayouts/slideLayout17.xml"/><Relationship Id="rId4" Type="http://schemas.openxmlformats.org/officeDocument/2006/relationships/image" Target="../media/image61.png"/></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6.xml"/><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openxmlformats.org/officeDocument/2006/relationships/hyperlink" Target="https://www.cde.state.co.us/fedprograms/monit/index" TargetMode="External"/><Relationship Id="rId2" Type="http://schemas.openxmlformats.org/officeDocument/2006/relationships/notesSlide" Target="../notesSlides/notesSlide77.xml"/><Relationship Id="rId1" Type="http://schemas.openxmlformats.org/officeDocument/2006/relationships/slideLayout" Target="../slideLayouts/slideLayout17.xml"/><Relationship Id="rId6" Type="http://schemas.openxmlformats.org/officeDocument/2006/relationships/hyperlink" Target="https://www.cde.state.co.us/fedprograms/esea_pmsa_process_guide_for_gains" TargetMode="External"/><Relationship Id="rId5" Type="http://schemas.openxmlformats.org/officeDocument/2006/relationships/hyperlink" Target="https://www.cde.state.co.us/fedprograms/esea_program_monitoring_self-assessment" TargetMode="External"/><Relationship Id="rId4" Type="http://schemas.openxmlformats.org/officeDocument/2006/relationships/hyperlink" Target="https://www.cde.state.co.us/fedprograms/fedpgms_monitor_requirements"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3.xml"/></Relationships>
</file>

<file path=ppt/slides/_rels/slide79.xml.rels><?xml version="1.0" encoding="UTF-8" standalone="yes"?>
<Relationships xmlns="http://schemas.openxmlformats.org/package/2006/relationships"><Relationship Id="rId3" Type="http://schemas.openxmlformats.org/officeDocument/2006/relationships/hyperlink" Target="https://www.cde.state.co.us/fedprograms" TargetMode="External"/><Relationship Id="rId2" Type="http://schemas.openxmlformats.org/officeDocument/2006/relationships/notesSlide" Target="../notesSlides/notesSlide79.xml"/><Relationship Id="rId1" Type="http://schemas.openxmlformats.org/officeDocument/2006/relationships/slideLayout" Target="../slideLayouts/slideLayout17.xml"/><Relationship Id="rId5" Type="http://schemas.openxmlformats.org/officeDocument/2006/relationships/image" Target="../media/image63.png"/><Relationship Id="rId4" Type="http://schemas.openxmlformats.org/officeDocument/2006/relationships/hyperlink" Target="https://www.cde.state.co.us/fedprograms/ESEALaunchpad"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hyperlink" Target="https://www.cde.state.co.us/fedprograms/regionalcontactspage" TargetMode="External"/><Relationship Id="rId2" Type="http://schemas.openxmlformats.org/officeDocument/2006/relationships/notesSlide" Target="../notesSlides/notesSlide80.xml"/><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8" Type="http://schemas.openxmlformats.org/officeDocument/2006/relationships/hyperlink" Target="mailto:crumley_k@cde.state.co.us" TargetMode="External"/><Relationship Id="rId13" Type="http://schemas.openxmlformats.org/officeDocument/2006/relationships/hyperlink" Target="mailto:echsner_r@cde.state.co.us" TargetMode="External"/><Relationship Id="rId18" Type="http://schemas.openxmlformats.org/officeDocument/2006/relationships/hyperlink" Target="mailto:craven_k@cde.state.co.us" TargetMode="External"/><Relationship Id="rId26" Type="http://schemas.openxmlformats.org/officeDocument/2006/relationships/hyperlink" Target="mailto:morris_h@cde.state.co.us" TargetMode="External"/><Relationship Id="rId3" Type="http://schemas.openxmlformats.org/officeDocument/2006/relationships/hyperlink" Target="mailto:Lastname_Firstinital@cde.state.co.us" TargetMode="External"/><Relationship Id="rId21" Type="http://schemas.openxmlformats.org/officeDocument/2006/relationships/hyperlink" Target="mailto:penn_n@cde.state.co.us" TargetMode="External"/><Relationship Id="rId7" Type="http://schemas.openxmlformats.org/officeDocument/2006/relationships/hyperlink" Target="mailto:giessinger_t@cde.state.co.us" TargetMode="External"/><Relationship Id="rId12" Type="http://schemas.openxmlformats.org/officeDocument/2006/relationships/hyperlink" Target="mailto:byrd_e@cde.state.co.us" TargetMode="External"/><Relationship Id="rId17" Type="http://schemas.openxmlformats.org/officeDocument/2006/relationships/hyperlink" Target="mailto:hickman_n@cde.state.co.us" TargetMode="External"/><Relationship Id="rId25" Type="http://schemas.openxmlformats.org/officeDocument/2006/relationships/hyperlink" Target="mailto:%20parsley_b@cde.state.co.us" TargetMode="External"/><Relationship Id="rId2" Type="http://schemas.openxmlformats.org/officeDocument/2006/relationships/notesSlide" Target="../notesSlides/notesSlide81.xml"/><Relationship Id="rId16" Type="http://schemas.openxmlformats.org/officeDocument/2006/relationships/hyperlink" Target="mailto:temple_r@cde.state.co.us" TargetMode="External"/><Relationship Id="rId20" Type="http://schemas.openxmlformats.org/officeDocument/2006/relationships/hyperlink" Target="mailto:ring_j@cde.state.co.us" TargetMode="External"/><Relationship Id="rId29" Type="http://schemas.openxmlformats.org/officeDocument/2006/relationships/hyperlink" Target="mailto:collins_d@cde.state.co.us" TargetMode="External"/><Relationship Id="rId1" Type="http://schemas.openxmlformats.org/officeDocument/2006/relationships/slideLayout" Target="../slideLayouts/slideLayout4.xml"/><Relationship Id="rId6" Type="http://schemas.openxmlformats.org/officeDocument/2006/relationships/hyperlink" Target="mailto:adeboye-sullivan_c@cde.state.co.us" TargetMode="External"/><Relationship Id="rId11" Type="http://schemas.openxmlformats.org/officeDocument/2006/relationships/hyperlink" Target="https://www.cde.state.co.us/fedprograms/regionalcontactspage" TargetMode="External"/><Relationship Id="rId24" Type="http://schemas.openxmlformats.org/officeDocument/2006/relationships/hyperlink" Target="mailto:Kaleda_s@cde.state.co.us" TargetMode="External"/><Relationship Id="rId32" Type="http://schemas.openxmlformats.org/officeDocument/2006/relationships/hyperlink" Target="mailto:Owen_G@cde.state.co.us" TargetMode="External"/><Relationship Id="rId5" Type="http://schemas.openxmlformats.org/officeDocument/2006/relationships/hyperlink" Target="mailto:meushaw_l@cde.state.co.us" TargetMode="External"/><Relationship Id="rId15" Type="http://schemas.openxmlformats.org/officeDocument/2006/relationships/hyperlink" Target="mailto:miller-curley_s@cde.state.co.us" TargetMode="External"/><Relationship Id="rId23" Type="http://schemas.openxmlformats.org/officeDocument/2006/relationships/hyperlink" Target="mailto:Hawkins_r@cde.state.co.us" TargetMode="External"/><Relationship Id="rId28" Type="http://schemas.openxmlformats.org/officeDocument/2006/relationships/hyperlink" Target="mailto:hagemann_w@cde.state.co.us" TargetMode="External"/><Relationship Id="rId10" Type="http://schemas.openxmlformats.org/officeDocument/2006/relationships/hyperlink" Target="mailto:rowan_a@cde.state.co.us" TargetMode="External"/><Relationship Id="rId19" Type="http://schemas.openxmlformats.org/officeDocument/2006/relationships/hyperlink" Target="mailto:chaffin_m@cde.state.co.us" TargetMode="External"/><Relationship Id="rId31" Type="http://schemas.openxmlformats.org/officeDocument/2006/relationships/hyperlink" Target="mailto:prael_m@cde.state.co.us" TargetMode="External"/><Relationship Id="rId4" Type="http://schemas.openxmlformats.org/officeDocument/2006/relationships/hyperlink" Target="mailto:mohajeri-nelson_n@cde.state.co.us" TargetMode="External"/><Relationship Id="rId9" Type="http://schemas.openxmlformats.org/officeDocument/2006/relationships/hyperlink" Target="mailto:negley_t@cde.state.co.us" TargetMode="External"/><Relationship Id="rId14" Type="http://schemas.openxmlformats.org/officeDocument/2006/relationships/hyperlink" Target="mailto:boylan_k@cde.state.co.us" TargetMode="External"/><Relationship Id="rId22" Type="http://schemas.openxmlformats.org/officeDocument/2006/relationships/hyperlink" Target="mailto:Austin_j@cde.state.co.us" TargetMode="External"/><Relationship Id="rId27" Type="http://schemas.openxmlformats.org/officeDocument/2006/relationships/hyperlink" Target="mailto:jones_kristina@cde.state.co.us" TargetMode="External"/><Relationship Id="rId30" Type="http://schemas.openxmlformats.org/officeDocument/2006/relationships/hyperlink" Target="mailto:hollingshead_j@cde.state.co.us"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1843" name="Google Shape;1843;g2fa072476f7_6_330"/>
          <p:cNvSpPr txBox="1">
            <a:spLocks noGrp="1"/>
          </p:cNvSpPr>
          <p:nvPr>
            <p:ph type="title" idx="4294967295"/>
          </p:nvPr>
        </p:nvSpPr>
        <p:spPr>
          <a:xfrm>
            <a:off x="205525" y="2960750"/>
            <a:ext cx="5778300" cy="1040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sz="1000"/>
          </a:p>
          <a:p>
            <a:pPr marL="0" lvl="0" indent="0" algn="ctr" rtl="0">
              <a:spcBef>
                <a:spcPts val="0"/>
              </a:spcBef>
              <a:spcAft>
                <a:spcPts val="0"/>
              </a:spcAft>
              <a:buClr>
                <a:schemeClr val="dk1"/>
              </a:buClr>
              <a:buSzPct val="39285"/>
              <a:buFont typeface="Arial"/>
              <a:buNone/>
            </a:pPr>
            <a:r>
              <a:rPr lang="en"/>
              <a:t>CDE ESEA and ESSER Office Hours</a:t>
            </a:r>
            <a:endParaRPr/>
          </a:p>
          <a:p>
            <a:pPr marL="0" lvl="0" indent="0" algn="ctr" rtl="0">
              <a:spcBef>
                <a:spcPts val="0"/>
              </a:spcBef>
              <a:spcAft>
                <a:spcPts val="0"/>
              </a:spcAft>
              <a:buNone/>
            </a:pPr>
            <a:r>
              <a:rPr lang="en"/>
              <a:t>October 10, 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6"/>
        <p:cNvGrpSpPr/>
        <p:nvPr/>
      </p:nvGrpSpPr>
      <p:grpSpPr>
        <a:xfrm>
          <a:off x="0" y="0"/>
          <a:ext cx="0" cy="0"/>
          <a:chOff x="0" y="0"/>
          <a:chExt cx="0" cy="0"/>
        </a:xfrm>
      </p:grpSpPr>
      <p:sp>
        <p:nvSpPr>
          <p:cNvPr id="1897" name="Google Shape;1897;g2fb47af3995_0_122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What We Do</a:t>
            </a:r>
            <a:endParaRPr/>
          </a:p>
        </p:txBody>
      </p:sp>
      <p:sp>
        <p:nvSpPr>
          <p:cNvPr id="1898" name="Google Shape;1898;g2fb47af3995_0_1221"/>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50" dirty="0">
                <a:highlight>
                  <a:srgbClr val="FFFFFF"/>
                </a:highlight>
              </a:rPr>
              <a:t>The Federal Programs and Supports Unit (</a:t>
            </a:r>
            <a:r>
              <a:rPr lang="en" sz="1450" b="1" dirty="0">
                <a:highlight>
                  <a:srgbClr val="FFFFFF"/>
                </a:highlight>
              </a:rPr>
              <a:t>FPSU</a:t>
            </a:r>
            <a:r>
              <a:rPr lang="en" sz="1450" dirty="0">
                <a:highlight>
                  <a:srgbClr val="FFFFFF"/>
                </a:highlight>
              </a:rPr>
              <a:t>) administers programs and distributes funds under the </a:t>
            </a:r>
            <a:r>
              <a:rPr lang="en" sz="1450" u="sng" dirty="0">
                <a:solidFill>
                  <a:schemeClr val="accent1">
                    <a:lumMod val="75000"/>
                  </a:schemeClr>
                </a:solidFill>
                <a:highlight>
                  <a:srgbClr val="FFFFFF"/>
                </a:highlight>
                <a:hlinkClick r:id="rId3">
                  <a:extLst>
                    <a:ext uri="{A12FA001-AC4F-418D-AE19-62706E023703}">
                      <ahyp:hlinkClr xmlns:ahyp="http://schemas.microsoft.com/office/drawing/2018/hyperlinkcolor" val="tx"/>
                    </a:ext>
                  </a:extLst>
                </a:hlinkClick>
              </a:rPr>
              <a:t>Elementary and Secondary Education Act (</a:t>
            </a:r>
            <a:r>
              <a:rPr lang="en" sz="1450" b="1" u="sng" dirty="0">
                <a:solidFill>
                  <a:schemeClr val="accent1">
                    <a:lumMod val="75000"/>
                  </a:schemeClr>
                </a:solidFill>
                <a:highlight>
                  <a:srgbClr val="FFFFFF"/>
                </a:highlight>
                <a:hlinkClick r:id="rId3">
                  <a:extLst>
                    <a:ext uri="{A12FA001-AC4F-418D-AE19-62706E023703}">
                      <ahyp:hlinkClr xmlns:ahyp="http://schemas.microsoft.com/office/drawing/2018/hyperlinkcolor" val="tx"/>
                    </a:ext>
                  </a:extLst>
                </a:hlinkClick>
              </a:rPr>
              <a:t>ESEA</a:t>
            </a:r>
            <a:r>
              <a:rPr lang="en" sz="1450" u="sng" dirty="0">
                <a:solidFill>
                  <a:schemeClr val="accent1">
                    <a:lumMod val="75000"/>
                  </a:schemeClr>
                </a:solidFill>
                <a:highlight>
                  <a:srgbClr val="FFFFFF"/>
                </a:highlight>
                <a:hlinkClick r:id="rId3">
                  <a:extLst>
                    <a:ext uri="{A12FA001-AC4F-418D-AE19-62706E023703}">
                      <ahyp:hlinkClr xmlns:ahyp="http://schemas.microsoft.com/office/drawing/2018/hyperlinkcolor" val="tx"/>
                    </a:ext>
                  </a:extLst>
                </a:hlinkClick>
              </a:rPr>
              <a:t>)</a:t>
            </a:r>
            <a:r>
              <a:rPr lang="en" sz="1450" dirty="0">
                <a:highlight>
                  <a:srgbClr val="FFFFFF"/>
                </a:highlight>
              </a:rPr>
              <a:t>, most recently reauthorized as the Every Student Succeeds Act (</a:t>
            </a:r>
            <a:r>
              <a:rPr lang="en" sz="1450" b="1" dirty="0">
                <a:highlight>
                  <a:srgbClr val="FFFFFF"/>
                </a:highlight>
              </a:rPr>
              <a:t>ESSA</a:t>
            </a:r>
            <a:r>
              <a:rPr lang="en" sz="1450" dirty="0">
                <a:highlight>
                  <a:srgbClr val="FFFFFF"/>
                </a:highlight>
              </a:rPr>
              <a:t>), and the </a:t>
            </a:r>
            <a:r>
              <a:rPr lang="en" sz="1450" u="sng" dirty="0">
                <a:solidFill>
                  <a:schemeClr val="accent1">
                    <a:lumMod val="75000"/>
                  </a:schemeClr>
                </a:solidFill>
                <a:highlight>
                  <a:srgbClr val="FFFFFF"/>
                </a:highlight>
                <a:hlinkClick r:id="rId4">
                  <a:extLst>
                    <a:ext uri="{A12FA001-AC4F-418D-AE19-62706E023703}">
                      <ahyp:hlinkClr xmlns:ahyp="http://schemas.microsoft.com/office/drawing/2018/hyperlinkcolor" val="tx"/>
                    </a:ext>
                  </a:extLst>
                </a:hlinkClick>
              </a:rPr>
              <a:t>Elementary and Secondary School Emergency Relief (</a:t>
            </a:r>
            <a:r>
              <a:rPr lang="en" sz="1450" b="1" u="sng" dirty="0">
                <a:solidFill>
                  <a:schemeClr val="accent1">
                    <a:lumMod val="75000"/>
                  </a:schemeClr>
                </a:solidFill>
                <a:highlight>
                  <a:srgbClr val="FFFFFF"/>
                </a:highlight>
                <a:hlinkClick r:id="rId4">
                  <a:extLst>
                    <a:ext uri="{A12FA001-AC4F-418D-AE19-62706E023703}">
                      <ahyp:hlinkClr xmlns:ahyp="http://schemas.microsoft.com/office/drawing/2018/hyperlinkcolor" val="tx"/>
                    </a:ext>
                  </a:extLst>
                </a:hlinkClick>
              </a:rPr>
              <a:t>ESSER</a:t>
            </a:r>
            <a:r>
              <a:rPr lang="en" sz="1450" u="sng" dirty="0">
                <a:solidFill>
                  <a:schemeClr val="accent1">
                    <a:lumMod val="75000"/>
                  </a:schemeClr>
                </a:solidFill>
                <a:highlight>
                  <a:srgbClr val="FFFFFF"/>
                </a:highlight>
                <a:hlinkClick r:id="rId4">
                  <a:extLst>
                    <a:ext uri="{A12FA001-AC4F-418D-AE19-62706E023703}">
                      <ahyp:hlinkClr xmlns:ahyp="http://schemas.microsoft.com/office/drawing/2018/hyperlinkcolor" val="tx"/>
                    </a:ext>
                  </a:extLst>
                </a:hlinkClick>
              </a:rPr>
              <a:t>)</a:t>
            </a:r>
            <a:r>
              <a:rPr lang="en" sz="1450" dirty="0">
                <a:solidFill>
                  <a:schemeClr val="accent1">
                    <a:lumMod val="75000"/>
                  </a:schemeClr>
                </a:solidFill>
                <a:highlight>
                  <a:srgbClr val="FFFFFF"/>
                </a:highlight>
              </a:rPr>
              <a:t> </a:t>
            </a:r>
            <a:r>
              <a:rPr lang="en" sz="1450" dirty="0">
                <a:highlight>
                  <a:srgbClr val="FFFFFF"/>
                </a:highlight>
              </a:rPr>
              <a:t>Program. FPSU oversees Title I School Improvement through Empowering Action for School Improvement (EASI) grants, as well as other Federal formula and competitive grants and awards.</a:t>
            </a:r>
            <a:endParaRPr sz="2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sp>
        <p:nvSpPr>
          <p:cNvPr id="1903" name="Google Shape;1903;g2fb47af3995_0_139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Purpose of Federal Programs and Supports Unit</a:t>
            </a:r>
            <a:endParaRPr dirty="0"/>
          </a:p>
        </p:txBody>
      </p:sp>
      <p:sp>
        <p:nvSpPr>
          <p:cNvPr id="1904" name="Google Shape;1904;g2fb47af3995_0_1396"/>
          <p:cNvSpPr txBox="1">
            <a:spLocks noGrp="1"/>
          </p:cNvSpPr>
          <p:nvPr>
            <p:ph type="body" idx="1"/>
          </p:nvPr>
        </p:nvSpPr>
        <p:spPr>
          <a:xfrm>
            <a:off x="311700" y="1035060"/>
            <a:ext cx="8000700" cy="3475525"/>
          </a:xfrm>
          <a:prstGeom prst="rect">
            <a:avLst/>
          </a:prstGeom>
        </p:spPr>
        <p:txBody>
          <a:bodyPr spcFirstLastPara="1" wrap="square" lIns="91425" tIns="91425" rIns="91425" bIns="91425" anchor="t" anchorCtr="0">
            <a:noAutofit/>
          </a:bodyPr>
          <a:lstStyle/>
          <a:p>
            <a:pPr marL="228600" lvl="0" indent="-213995" algn="l" rtl="0">
              <a:lnSpc>
                <a:spcPct val="115000"/>
              </a:lnSpc>
              <a:spcBef>
                <a:spcPts val="0"/>
              </a:spcBef>
              <a:spcAft>
                <a:spcPts val="0"/>
              </a:spcAft>
              <a:buClr>
                <a:srgbClr val="333333"/>
              </a:buClr>
              <a:buSzPts val="1570"/>
              <a:buChar char="●"/>
            </a:pPr>
            <a:r>
              <a:rPr lang="en" sz="1500" dirty="0">
                <a:solidFill>
                  <a:schemeClr val="tx1"/>
                </a:solidFill>
                <a:highlight>
                  <a:srgbClr val="FFFFFF"/>
                </a:highlight>
              </a:rPr>
              <a:t>Administer Federally-funded programs that support historically underserved students and establishes standards, indicators, and protocols for assessing local programs and systems. </a:t>
            </a:r>
            <a:endParaRPr sz="1500" dirty="0">
              <a:solidFill>
                <a:schemeClr val="tx1"/>
              </a:solidFill>
              <a:highlight>
                <a:srgbClr val="FFFFFF"/>
              </a:highlight>
            </a:endParaRPr>
          </a:p>
          <a:p>
            <a:pPr marL="228600" lvl="0" indent="-213995" algn="l" rtl="0">
              <a:lnSpc>
                <a:spcPct val="115000"/>
              </a:lnSpc>
              <a:spcBef>
                <a:spcPts val="0"/>
              </a:spcBef>
              <a:spcAft>
                <a:spcPts val="0"/>
              </a:spcAft>
              <a:buClr>
                <a:srgbClr val="333333"/>
              </a:buClr>
              <a:buSzPts val="1570"/>
              <a:buChar char="●"/>
            </a:pPr>
            <a:r>
              <a:rPr lang="en" sz="1500" dirty="0">
                <a:solidFill>
                  <a:schemeClr val="tx1"/>
                </a:solidFill>
                <a:highlight>
                  <a:srgbClr val="FFFFFF"/>
                </a:highlight>
              </a:rPr>
              <a:t>Strengthen the field's capacity to implement higher quality programs and systems supported and funded by ESEA/ESSA and ESSER. </a:t>
            </a:r>
            <a:endParaRPr sz="1500" dirty="0">
              <a:solidFill>
                <a:schemeClr val="tx1"/>
              </a:solidFill>
              <a:highlight>
                <a:srgbClr val="FFFFFF"/>
              </a:highlight>
            </a:endParaRPr>
          </a:p>
          <a:p>
            <a:pPr marL="228600" lvl="0" indent="-213995" algn="l" rtl="0">
              <a:lnSpc>
                <a:spcPct val="115000"/>
              </a:lnSpc>
              <a:spcBef>
                <a:spcPts val="0"/>
              </a:spcBef>
              <a:spcAft>
                <a:spcPts val="0"/>
              </a:spcAft>
              <a:buClr>
                <a:srgbClr val="333333"/>
              </a:buClr>
              <a:buSzPts val="1570"/>
              <a:buChar char="●"/>
            </a:pPr>
            <a:r>
              <a:rPr lang="en" sz="1500" dirty="0">
                <a:solidFill>
                  <a:schemeClr val="tx1"/>
                </a:solidFill>
                <a:highlight>
                  <a:srgbClr val="FFFFFF"/>
                </a:highlight>
              </a:rPr>
              <a:t>Ensure that grant applications, application and program review protocols, and approval criteria reflect quality program standards, maximize efficiency, and improve program design and implementation in ways that optimize student outcomes. </a:t>
            </a:r>
            <a:endParaRPr sz="1500" dirty="0">
              <a:solidFill>
                <a:schemeClr val="tx1"/>
              </a:solidFill>
              <a:highlight>
                <a:srgbClr val="FFFFFF"/>
              </a:highlight>
            </a:endParaRPr>
          </a:p>
          <a:p>
            <a:pPr marL="228600" lvl="0" indent="-213995" algn="l" rtl="0">
              <a:lnSpc>
                <a:spcPct val="115000"/>
              </a:lnSpc>
              <a:spcBef>
                <a:spcPts val="0"/>
              </a:spcBef>
              <a:spcAft>
                <a:spcPts val="0"/>
              </a:spcAft>
              <a:buClr>
                <a:srgbClr val="333333"/>
              </a:buClr>
              <a:buSzPts val="1570"/>
              <a:buChar char="●"/>
            </a:pPr>
            <a:r>
              <a:rPr lang="en" sz="1500" dirty="0">
                <a:solidFill>
                  <a:schemeClr val="tx1"/>
                </a:solidFill>
                <a:highlight>
                  <a:srgbClr val="FFFFFF"/>
                </a:highlight>
              </a:rPr>
              <a:t>Ensure Federal programs and funds are leveraged effectively to design and implement local programs in support of historically underserved students using evidence-based strategies and promising practices including those of </a:t>
            </a:r>
            <a:r>
              <a:rPr lang="en" sz="1500" u="sng" dirty="0">
                <a:solidFill>
                  <a:schemeClr val="accent1">
                    <a:lumMod val="75000"/>
                  </a:schemeClr>
                </a:solidFill>
                <a:highlight>
                  <a:srgbClr val="FFFFFF"/>
                </a:highlight>
                <a:hlinkClick r:id="rId3">
                  <a:extLst>
                    <a:ext uri="{A12FA001-AC4F-418D-AE19-62706E023703}">
                      <ahyp:hlinkClr xmlns:ahyp="http://schemas.microsoft.com/office/drawing/2018/hyperlinkcolor" val="tx"/>
                    </a:ext>
                  </a:extLst>
                </a:hlinkClick>
              </a:rPr>
              <a:t>Colorado's High Achieving Schools (HAS)</a:t>
            </a:r>
            <a:r>
              <a:rPr lang="en" sz="1500" dirty="0">
                <a:solidFill>
                  <a:schemeClr val="tx1"/>
                </a:solidFill>
                <a:highlight>
                  <a:srgbClr val="FFFFFF"/>
                </a:highlight>
              </a:rPr>
              <a:t>.</a:t>
            </a:r>
            <a:endParaRPr sz="1500" dirty="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sp>
        <p:nvSpPr>
          <p:cNvPr id="1909" name="Google Shape;1909;g2f85c9257d8_0_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Structure of Federal Programs and Supports </a:t>
            </a: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Offices</a:t>
            </a:r>
            <a:endParaRPr/>
          </a:p>
        </p:txBody>
      </p:sp>
      <p:grpSp>
        <p:nvGrpSpPr>
          <p:cNvPr id="10" name="Group 9" descr="The structure of the Federal Programs and Supports Offices, which together ensure quality education for historically underserved students">
            <a:extLst>
              <a:ext uri="{FF2B5EF4-FFF2-40B4-BE49-F238E27FC236}">
                <a16:creationId xmlns:a16="http://schemas.microsoft.com/office/drawing/2014/main" id="{2ED0920A-43DB-FAD6-AF82-7A349D847CF0}"/>
              </a:ext>
            </a:extLst>
          </p:cNvPr>
          <p:cNvGrpSpPr/>
          <p:nvPr/>
        </p:nvGrpSpPr>
        <p:grpSpPr>
          <a:xfrm>
            <a:off x="3169983" y="1215348"/>
            <a:ext cx="2799294" cy="2795941"/>
            <a:chOff x="3169983" y="1215348"/>
            <a:chExt cx="2799294" cy="2795941"/>
          </a:xfrm>
        </p:grpSpPr>
        <p:sp>
          <p:nvSpPr>
            <p:cNvPr id="1921" name="Google Shape;1921;g2f85c9257d8_0_1"/>
            <p:cNvSpPr txBox="1"/>
            <p:nvPr/>
          </p:nvSpPr>
          <p:spPr>
            <a:xfrm>
              <a:off x="3943075" y="2173200"/>
              <a:ext cx="1266600" cy="9522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100"/>
                <a:buFont typeface="Arial"/>
                <a:buNone/>
              </a:pPr>
              <a:r>
                <a:rPr lang="en" sz="1200" dirty="0">
                  <a:solidFill>
                    <a:schemeClr val="dk1"/>
                  </a:solidFill>
                  <a:latin typeface="Roboto"/>
                  <a:ea typeface="Roboto"/>
                  <a:cs typeface="Roboto"/>
                  <a:sym typeface="Roboto"/>
                </a:rPr>
                <a:t>Ensure quality education for </a:t>
              </a:r>
              <a:r>
                <a:rPr lang="en" sz="1200" dirty="0">
                  <a:solidFill>
                    <a:srgbClr val="333333"/>
                  </a:solidFill>
                  <a:highlight>
                    <a:srgbClr val="FFFFFF"/>
                  </a:highlight>
                  <a:latin typeface="Roboto"/>
                  <a:ea typeface="Roboto"/>
                  <a:cs typeface="Roboto"/>
                  <a:sym typeface="Roboto"/>
                </a:rPr>
                <a:t>historically underserved students </a:t>
              </a:r>
              <a:endParaRPr sz="1200" dirty="0">
                <a:solidFill>
                  <a:schemeClr val="dk1"/>
                </a:solidFill>
                <a:latin typeface="Roboto"/>
                <a:ea typeface="Roboto"/>
                <a:cs typeface="Roboto"/>
                <a:sym typeface="Roboto"/>
              </a:endParaRPr>
            </a:p>
            <a:p>
              <a:pPr marL="0" lvl="0" indent="0" algn="l" rtl="0">
                <a:spcBef>
                  <a:spcPts val="0"/>
                </a:spcBef>
                <a:spcAft>
                  <a:spcPts val="0"/>
                </a:spcAft>
                <a:buNone/>
              </a:pPr>
              <a:endParaRPr sz="1100" dirty="0">
                <a:solidFill>
                  <a:schemeClr val="dk1"/>
                </a:solidFill>
                <a:latin typeface="Roboto"/>
                <a:ea typeface="Roboto"/>
                <a:cs typeface="Roboto"/>
                <a:sym typeface="Roboto"/>
              </a:endParaRPr>
            </a:p>
          </p:txBody>
        </p:sp>
        <p:sp>
          <p:nvSpPr>
            <p:cNvPr id="1923" name="Google Shape;1923;g2f85c9257d8_0_1"/>
            <p:cNvSpPr/>
            <p:nvPr/>
          </p:nvSpPr>
          <p:spPr>
            <a:xfrm rot="3600185">
              <a:off x="3169983" y="1236630"/>
              <a:ext cx="2774659" cy="2774659"/>
            </a:xfrm>
            <a:prstGeom prst="blockArc">
              <a:avLst>
                <a:gd name="adj1" fmla="val 12622480"/>
                <a:gd name="adj2" fmla="val 19781569"/>
                <a:gd name="adj3" fmla="val 20773"/>
              </a:avLst>
            </a:prstGeom>
            <a:solidFill>
              <a:srgbClr val="15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g2f85c9257d8_0_1"/>
            <p:cNvSpPr/>
            <p:nvPr/>
          </p:nvSpPr>
          <p:spPr>
            <a:xfrm rot="10800000">
              <a:off x="3183490" y="1215348"/>
              <a:ext cx="2774700" cy="2774700"/>
            </a:xfrm>
            <a:prstGeom prst="blockArc">
              <a:avLst>
                <a:gd name="adj1" fmla="val 12622480"/>
                <a:gd name="adj2" fmla="val 19662822"/>
                <a:gd name="adj3" fmla="val 20729"/>
              </a:avLst>
            </a:prstGeom>
            <a:solidFill>
              <a:srgbClr val="1D7E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g2f85c9257d8_0_1"/>
            <p:cNvSpPr/>
            <p:nvPr/>
          </p:nvSpPr>
          <p:spPr>
            <a:xfrm rot="14438858">
              <a:off x="3340944" y="2882172"/>
              <a:ext cx="578481" cy="579001"/>
            </a:xfrm>
            <a:prstGeom prst="pie">
              <a:avLst>
                <a:gd name="adj1" fmla="val 6190354"/>
                <a:gd name="adj2" fmla="val 14996165"/>
              </a:avLst>
            </a:prstGeom>
            <a:solidFill>
              <a:srgbClr val="249C91"/>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g2f85c9257d8_0_1"/>
            <p:cNvSpPr/>
            <p:nvPr/>
          </p:nvSpPr>
          <p:spPr>
            <a:xfrm rot="3599835">
              <a:off x="3341001" y="2882229"/>
              <a:ext cx="578445" cy="578964"/>
            </a:xfrm>
            <a:prstGeom prst="pie">
              <a:avLst>
                <a:gd name="adj1" fmla="val 4028252"/>
                <a:gd name="adj2" fmla="val 17183677"/>
              </a:avLst>
            </a:prstGeom>
            <a:solidFill>
              <a:srgbClr val="249C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g2f85c9257d8_0_1"/>
            <p:cNvSpPr/>
            <p:nvPr/>
          </p:nvSpPr>
          <p:spPr>
            <a:xfrm rot="39023">
              <a:off x="4267361" y="1235717"/>
              <a:ext cx="578471" cy="578995"/>
            </a:xfrm>
            <a:prstGeom prst="pie">
              <a:avLst>
                <a:gd name="adj1" fmla="val 6190354"/>
                <a:gd name="adj2" fmla="val 14996165"/>
              </a:avLst>
            </a:prstGeom>
            <a:solidFill>
              <a:srgbClr val="155B55"/>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g2f85c9257d8_0_1"/>
            <p:cNvSpPr/>
            <p:nvPr/>
          </p:nvSpPr>
          <p:spPr>
            <a:xfrm rot="10800000">
              <a:off x="4267327" y="1235750"/>
              <a:ext cx="578435" cy="578958"/>
            </a:xfrm>
            <a:prstGeom prst="pie">
              <a:avLst>
                <a:gd name="adj1" fmla="val 4028252"/>
                <a:gd name="adj2" fmla="val 17183677"/>
              </a:avLst>
            </a:prstGeom>
            <a:solidFill>
              <a:srgbClr val="15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g2f85c9257d8_0_1"/>
            <p:cNvSpPr/>
            <p:nvPr/>
          </p:nvSpPr>
          <p:spPr>
            <a:xfrm rot="7239188">
              <a:off x="5233195" y="2860103"/>
              <a:ext cx="578481" cy="579001"/>
            </a:xfrm>
            <a:prstGeom prst="pie">
              <a:avLst>
                <a:gd name="adj1" fmla="val 6190354"/>
                <a:gd name="adj2" fmla="val 14996165"/>
              </a:avLst>
            </a:prstGeom>
            <a:solidFill>
              <a:srgbClr val="1D7E75"/>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g2f85c9257d8_0_1"/>
            <p:cNvSpPr/>
            <p:nvPr/>
          </p:nvSpPr>
          <p:spPr>
            <a:xfrm rot="18000165">
              <a:off x="5233228" y="2860069"/>
              <a:ext cx="578445" cy="578964"/>
            </a:xfrm>
            <a:prstGeom prst="pie">
              <a:avLst>
                <a:gd name="adj1" fmla="val 4028252"/>
                <a:gd name="adj2" fmla="val 17183677"/>
              </a:avLst>
            </a:prstGeom>
            <a:solidFill>
              <a:srgbClr val="1D7E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g2f85c9257d8_0_1"/>
            <p:cNvSpPr/>
            <p:nvPr/>
          </p:nvSpPr>
          <p:spPr>
            <a:xfrm rot="17999815">
              <a:off x="3194618" y="1236233"/>
              <a:ext cx="2774659" cy="2774659"/>
            </a:xfrm>
            <a:prstGeom prst="blockArc">
              <a:avLst>
                <a:gd name="adj1" fmla="val 12622480"/>
                <a:gd name="adj2" fmla="val 19703271"/>
                <a:gd name="adj3" fmla="val 20851"/>
              </a:avLst>
            </a:prstGeom>
            <a:solidFill>
              <a:srgbClr val="249C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roup 8" descr="Program Implementation - Supports the identification of effective uses of ESSA and ESSER funds and how best to leverage them to meet students' needs and ensures that local plans and applications for funds meet program intent and are designed to improve student outcomes.">
            <a:extLst>
              <a:ext uri="{FF2B5EF4-FFF2-40B4-BE49-F238E27FC236}">
                <a16:creationId xmlns:a16="http://schemas.microsoft.com/office/drawing/2014/main" id="{864013E7-01DA-0716-B068-58137A61BBFC}"/>
              </a:ext>
            </a:extLst>
          </p:cNvPr>
          <p:cNvGrpSpPr/>
          <p:nvPr/>
        </p:nvGrpSpPr>
        <p:grpSpPr>
          <a:xfrm>
            <a:off x="107372" y="1447249"/>
            <a:ext cx="3853788" cy="2071864"/>
            <a:chOff x="107372" y="1447249"/>
            <a:chExt cx="3853788" cy="2071864"/>
          </a:xfrm>
        </p:grpSpPr>
        <p:cxnSp>
          <p:nvCxnSpPr>
            <p:cNvPr id="1912" name="Google Shape;1912;g2f85c9257d8_0_1"/>
            <p:cNvCxnSpPr/>
            <p:nvPr/>
          </p:nvCxnSpPr>
          <p:spPr>
            <a:xfrm rot="10800000">
              <a:off x="2642038" y="2647950"/>
              <a:ext cx="633600" cy="0"/>
            </a:xfrm>
            <a:prstGeom prst="straightConnector1">
              <a:avLst/>
            </a:prstGeom>
            <a:noFill/>
            <a:ln w="9525" cap="flat" cmpd="sng">
              <a:solidFill>
                <a:srgbClr val="249C91"/>
              </a:solidFill>
              <a:prstDash val="solid"/>
              <a:round/>
              <a:headEnd type="none" w="sm" len="sm"/>
              <a:tailEnd type="oval" w="med" len="med"/>
            </a:ln>
          </p:spPr>
        </p:cxnSp>
        <p:sp>
          <p:nvSpPr>
            <p:cNvPr id="1935" name="Google Shape;1935;g2f85c9257d8_0_1"/>
            <p:cNvSpPr txBox="1"/>
            <p:nvPr/>
          </p:nvSpPr>
          <p:spPr>
            <a:xfrm rot="17968602">
              <a:off x="2835272" y="1911381"/>
              <a:ext cx="1590019" cy="66175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b="1" dirty="0">
                  <a:solidFill>
                    <a:schemeClr val="lt1"/>
                  </a:solidFill>
                  <a:latin typeface="Roboto"/>
                  <a:ea typeface="Roboto"/>
                  <a:cs typeface="Roboto"/>
                  <a:sym typeface="Roboto"/>
                </a:rPr>
                <a:t>Program Implementation</a:t>
              </a:r>
              <a:endParaRPr sz="1000" b="1" dirty="0">
                <a:solidFill>
                  <a:schemeClr val="lt1"/>
                </a:solidFill>
                <a:latin typeface="Roboto"/>
                <a:ea typeface="Roboto"/>
                <a:cs typeface="Roboto"/>
                <a:sym typeface="Roboto"/>
              </a:endParaRPr>
            </a:p>
            <a:p>
              <a:pPr marL="0" lvl="0" indent="0" algn="ctr" rtl="0">
                <a:spcBef>
                  <a:spcPts val="0"/>
                </a:spcBef>
                <a:spcAft>
                  <a:spcPts val="0"/>
                </a:spcAft>
                <a:buNone/>
              </a:pPr>
              <a:endParaRPr b="1" dirty="0">
                <a:solidFill>
                  <a:srgbClr val="FFFFFF"/>
                </a:solidFill>
                <a:latin typeface="Roboto"/>
                <a:ea typeface="Roboto"/>
                <a:cs typeface="Roboto"/>
                <a:sym typeface="Roboto"/>
              </a:endParaRPr>
            </a:p>
          </p:txBody>
        </p:sp>
        <p:sp>
          <p:nvSpPr>
            <p:cNvPr id="1914" name="Google Shape;1914;g2f85c9257d8_0_1"/>
            <p:cNvSpPr txBox="1"/>
            <p:nvPr/>
          </p:nvSpPr>
          <p:spPr>
            <a:xfrm>
              <a:off x="107372" y="1728413"/>
              <a:ext cx="2432089" cy="17907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171450" lvl="0" indent="-127000" algn="l" rtl="0">
                <a:spcBef>
                  <a:spcPts val="0"/>
                </a:spcBef>
                <a:spcAft>
                  <a:spcPts val="0"/>
                </a:spcAft>
                <a:buClr>
                  <a:srgbClr val="333333"/>
                </a:buClr>
                <a:buSzPts val="1100"/>
                <a:buFont typeface="Roboto"/>
                <a:buChar char="●"/>
              </a:pPr>
              <a:r>
                <a:rPr lang="en" sz="1100" dirty="0">
                  <a:solidFill>
                    <a:schemeClr val="dk1"/>
                  </a:solidFill>
                  <a:highlight>
                    <a:srgbClr val="FFFFFF"/>
                  </a:highlight>
                  <a:latin typeface="Roboto"/>
                  <a:ea typeface="Roboto"/>
                  <a:cs typeface="Roboto"/>
                  <a:sym typeface="Roboto"/>
                </a:rPr>
                <a:t>Supports the identification of effective uses of ESSA and ESSER funds and how best to leverage them to meet students' needs. </a:t>
              </a:r>
              <a:endParaRPr sz="1100" dirty="0">
                <a:solidFill>
                  <a:schemeClr val="dk1"/>
                </a:solidFill>
                <a:highlight>
                  <a:srgbClr val="FFFFFF"/>
                </a:highlight>
                <a:latin typeface="Roboto"/>
                <a:ea typeface="Roboto"/>
                <a:cs typeface="Roboto"/>
                <a:sym typeface="Roboto"/>
              </a:endParaRPr>
            </a:p>
            <a:p>
              <a:pPr marL="171450" lvl="0" indent="-127000" algn="l" rtl="0">
                <a:spcBef>
                  <a:spcPts val="0"/>
                </a:spcBef>
                <a:spcAft>
                  <a:spcPts val="0"/>
                </a:spcAft>
                <a:buClr>
                  <a:srgbClr val="333333"/>
                </a:buClr>
                <a:buSzPts val="1100"/>
                <a:buFont typeface="Roboto"/>
                <a:buChar char="●"/>
              </a:pPr>
              <a:r>
                <a:rPr lang="en" sz="1100" dirty="0">
                  <a:solidFill>
                    <a:schemeClr val="dk1"/>
                  </a:solidFill>
                  <a:highlight>
                    <a:srgbClr val="FFFFFF"/>
                  </a:highlight>
                  <a:latin typeface="Roboto"/>
                  <a:ea typeface="Roboto"/>
                  <a:cs typeface="Roboto"/>
                  <a:sym typeface="Roboto"/>
                </a:rPr>
                <a:t>Ensures that local plans and applications for funds meet program intent and are designed to improve student outcomes.</a:t>
              </a:r>
              <a:endParaRPr sz="1100" b="1" dirty="0">
                <a:latin typeface="Roboto"/>
                <a:ea typeface="Roboto"/>
                <a:cs typeface="Roboto"/>
                <a:sym typeface="Roboto"/>
              </a:endParaRPr>
            </a:p>
          </p:txBody>
        </p:sp>
      </p:grpSp>
      <p:grpSp>
        <p:nvGrpSpPr>
          <p:cNvPr id="7" name="Group 6" descr="Program Monitoring - Oversees ESSA and ESSER implementation to ensure program, activity, and service implementation meets the program intent, improves student outcomes, and complies with Federal legislation and regulations.">
            <a:extLst>
              <a:ext uri="{FF2B5EF4-FFF2-40B4-BE49-F238E27FC236}">
                <a16:creationId xmlns:a16="http://schemas.microsoft.com/office/drawing/2014/main" id="{F1DB6701-28EB-0F10-4518-C2498845ABBC}"/>
              </a:ext>
            </a:extLst>
          </p:cNvPr>
          <p:cNvGrpSpPr/>
          <p:nvPr/>
        </p:nvGrpSpPr>
        <p:grpSpPr>
          <a:xfrm>
            <a:off x="4603407" y="542105"/>
            <a:ext cx="4463647" cy="1770919"/>
            <a:chOff x="4603407" y="542105"/>
            <a:chExt cx="4463647" cy="1770919"/>
          </a:xfrm>
        </p:grpSpPr>
        <p:cxnSp>
          <p:nvCxnSpPr>
            <p:cNvPr id="1915" name="Google Shape;1915;g2f85c9257d8_0_1"/>
            <p:cNvCxnSpPr/>
            <p:nvPr/>
          </p:nvCxnSpPr>
          <p:spPr>
            <a:xfrm>
              <a:off x="5209724" y="1629000"/>
              <a:ext cx="1346660" cy="0"/>
            </a:xfrm>
            <a:prstGeom prst="straightConnector1">
              <a:avLst/>
            </a:prstGeom>
            <a:noFill/>
            <a:ln w="9525" cap="flat" cmpd="sng">
              <a:solidFill>
                <a:srgbClr val="155B55"/>
              </a:solidFill>
              <a:prstDash val="solid"/>
              <a:round/>
              <a:headEnd type="none" w="sm" len="sm"/>
              <a:tailEnd type="oval" w="med" len="med"/>
            </a:ln>
          </p:spPr>
        </p:cxnSp>
        <p:sp>
          <p:nvSpPr>
            <p:cNvPr id="1936" name="Google Shape;1936;g2f85c9257d8_0_1"/>
            <p:cNvSpPr txBox="1"/>
            <p:nvPr/>
          </p:nvSpPr>
          <p:spPr>
            <a:xfrm rot="2699083">
              <a:off x="4603407" y="1651172"/>
              <a:ext cx="1590142" cy="66185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b="1" dirty="0">
                  <a:solidFill>
                    <a:schemeClr val="lt1"/>
                  </a:solidFill>
                  <a:latin typeface="Roboto"/>
                  <a:ea typeface="Roboto"/>
                  <a:cs typeface="Roboto"/>
                  <a:sym typeface="Roboto"/>
                </a:rPr>
                <a:t>Program Monitoring</a:t>
              </a:r>
              <a:endParaRPr sz="1000" b="1" dirty="0">
                <a:solidFill>
                  <a:schemeClr val="lt1"/>
                </a:solidFill>
                <a:latin typeface="Roboto"/>
                <a:ea typeface="Roboto"/>
                <a:cs typeface="Roboto"/>
                <a:sym typeface="Roboto"/>
              </a:endParaRPr>
            </a:p>
            <a:p>
              <a:pPr marL="0" lvl="0" indent="0" algn="ctr" rtl="0">
                <a:spcBef>
                  <a:spcPts val="0"/>
                </a:spcBef>
                <a:spcAft>
                  <a:spcPts val="0"/>
                </a:spcAft>
                <a:buNone/>
              </a:pPr>
              <a:endParaRPr b="1" dirty="0">
                <a:solidFill>
                  <a:srgbClr val="FFFFFF"/>
                </a:solidFill>
                <a:latin typeface="Roboto"/>
                <a:ea typeface="Roboto"/>
                <a:cs typeface="Roboto"/>
                <a:sym typeface="Roboto"/>
              </a:endParaRPr>
            </a:p>
          </p:txBody>
        </p:sp>
        <p:sp>
          <p:nvSpPr>
            <p:cNvPr id="1917" name="Google Shape;1917;g2f85c9257d8_0_1"/>
            <p:cNvSpPr txBox="1"/>
            <p:nvPr/>
          </p:nvSpPr>
          <p:spPr>
            <a:xfrm>
              <a:off x="6637654" y="542105"/>
              <a:ext cx="2429400" cy="1627490"/>
            </a:xfrm>
            <a:prstGeom prst="rect">
              <a:avLst/>
            </a:prstGeom>
            <a:solidFill>
              <a:schemeClr val="lt1"/>
            </a:solidFill>
            <a:ln w="9525" cap="flat" cmpd="sng">
              <a:solidFill>
                <a:schemeClr val="accent5"/>
              </a:solidFill>
              <a:prstDash val="solid"/>
              <a:round/>
              <a:headEnd type="none" w="sm" len="sm"/>
              <a:tailEnd type="none" w="sm" len="sm"/>
            </a:ln>
          </p:spPr>
          <p:txBody>
            <a:bodyPr spcFirstLastPara="1" wrap="square" lIns="171450" tIns="91425" rIns="91425" bIns="91425" anchor="ctr" anchorCtr="0">
              <a:noAutofit/>
            </a:bodyPr>
            <a:lstStyle/>
            <a:p>
              <a:pPr marL="114300" lvl="0" indent="-184150" algn="l" rtl="0">
                <a:spcBef>
                  <a:spcPts val="0"/>
                </a:spcBef>
                <a:spcAft>
                  <a:spcPts val="0"/>
                </a:spcAft>
                <a:buClr>
                  <a:schemeClr val="dk1"/>
                </a:buClr>
                <a:buSzPts val="1100"/>
                <a:buFont typeface="Roboto"/>
                <a:buChar char="●"/>
              </a:pPr>
              <a:r>
                <a:rPr lang="en" sz="1100" dirty="0">
                  <a:solidFill>
                    <a:schemeClr val="dk1"/>
                  </a:solidFill>
                  <a:highlight>
                    <a:srgbClr val="FFFFFF"/>
                  </a:highlight>
                  <a:latin typeface="Roboto"/>
                  <a:ea typeface="Roboto"/>
                  <a:cs typeface="Roboto"/>
                  <a:sym typeface="Roboto"/>
                </a:rPr>
                <a:t>Oversees ESSA and ESSER implementation to ensure program, activity, and service implementation meets the program intent, improves student outcomes, and complies with Federal legislation and regulations.</a:t>
              </a:r>
              <a:endParaRPr sz="1100" b="1" dirty="0">
                <a:latin typeface="Roboto"/>
                <a:ea typeface="Roboto"/>
                <a:cs typeface="Roboto"/>
                <a:sym typeface="Roboto"/>
              </a:endParaRPr>
            </a:p>
          </p:txBody>
        </p:sp>
      </p:grpSp>
      <p:grpSp>
        <p:nvGrpSpPr>
          <p:cNvPr id="8" name="Group 7" descr="Program Effectiveness - Evaluates the effectiveness of ESEA programs; Fulfills Federal academic accountability and data reporting requirements; Collects, manages, and analyzes data to inform funding decisions and program quality; Evaluates program impact and identifies and disseminates best implementation practices.">
            <a:extLst>
              <a:ext uri="{FF2B5EF4-FFF2-40B4-BE49-F238E27FC236}">
                <a16:creationId xmlns:a16="http://schemas.microsoft.com/office/drawing/2014/main" id="{92472BE8-55B4-5F45-70F4-1EAA0D15B315}"/>
              </a:ext>
            </a:extLst>
          </p:cNvPr>
          <p:cNvGrpSpPr/>
          <p:nvPr/>
        </p:nvGrpSpPr>
        <p:grpSpPr>
          <a:xfrm>
            <a:off x="4085122" y="2249400"/>
            <a:ext cx="4982003" cy="2105400"/>
            <a:chOff x="4085122" y="2249400"/>
            <a:chExt cx="4982003" cy="2105400"/>
          </a:xfrm>
        </p:grpSpPr>
        <p:cxnSp>
          <p:nvCxnSpPr>
            <p:cNvPr id="1918" name="Google Shape;1918;g2f85c9257d8_0_1"/>
            <p:cNvCxnSpPr/>
            <p:nvPr/>
          </p:nvCxnSpPr>
          <p:spPr>
            <a:xfrm>
              <a:off x="5209667" y="3727692"/>
              <a:ext cx="1286700" cy="0"/>
            </a:xfrm>
            <a:prstGeom prst="straightConnector1">
              <a:avLst/>
            </a:prstGeom>
            <a:noFill/>
            <a:ln w="9525" cap="flat" cmpd="sng">
              <a:solidFill>
                <a:srgbClr val="1D7E75"/>
              </a:solidFill>
              <a:prstDash val="solid"/>
              <a:round/>
              <a:headEnd type="none" w="sm" len="sm"/>
              <a:tailEnd type="oval" w="med" len="med"/>
            </a:ln>
          </p:spPr>
        </p:cxnSp>
        <p:sp>
          <p:nvSpPr>
            <p:cNvPr id="1937" name="Google Shape;1937;g2f85c9257d8_0_1"/>
            <p:cNvSpPr txBox="1"/>
            <p:nvPr/>
          </p:nvSpPr>
          <p:spPr>
            <a:xfrm rot="20265659">
              <a:off x="4085122" y="3281142"/>
              <a:ext cx="1590081" cy="66172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b="1">
                  <a:solidFill>
                    <a:schemeClr val="lt1"/>
                  </a:solidFill>
                  <a:latin typeface="Roboto"/>
                  <a:ea typeface="Roboto"/>
                  <a:cs typeface="Roboto"/>
                  <a:sym typeface="Roboto"/>
                </a:rPr>
                <a:t>Program Effectiveness</a:t>
              </a:r>
              <a:endParaRPr sz="1000" b="1">
                <a:solidFill>
                  <a:schemeClr val="lt1"/>
                </a:solidFill>
                <a:latin typeface="Roboto"/>
                <a:ea typeface="Roboto"/>
                <a:cs typeface="Roboto"/>
                <a:sym typeface="Roboto"/>
              </a:endParaRPr>
            </a:p>
            <a:p>
              <a:pPr marL="0" lvl="0" indent="0" algn="ctr" rtl="0">
                <a:spcBef>
                  <a:spcPts val="0"/>
                </a:spcBef>
                <a:spcAft>
                  <a:spcPts val="0"/>
                </a:spcAft>
                <a:buNone/>
              </a:pPr>
              <a:endParaRPr b="1">
                <a:solidFill>
                  <a:srgbClr val="FFFFFF"/>
                </a:solidFill>
                <a:latin typeface="Roboto"/>
                <a:ea typeface="Roboto"/>
                <a:cs typeface="Roboto"/>
                <a:sym typeface="Roboto"/>
              </a:endParaRPr>
            </a:p>
          </p:txBody>
        </p:sp>
        <p:sp>
          <p:nvSpPr>
            <p:cNvPr id="1911" name="Google Shape;1911;g2f85c9257d8_0_1"/>
            <p:cNvSpPr txBox="1"/>
            <p:nvPr/>
          </p:nvSpPr>
          <p:spPr>
            <a:xfrm>
              <a:off x="6644925" y="2249400"/>
              <a:ext cx="2422200" cy="21054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171450" lvl="0" indent="-127000" algn="l" rtl="0">
                <a:spcBef>
                  <a:spcPts val="0"/>
                </a:spcBef>
                <a:spcAft>
                  <a:spcPts val="0"/>
                </a:spcAft>
                <a:buClr>
                  <a:schemeClr val="dk1"/>
                </a:buClr>
                <a:buSzPts val="1100"/>
                <a:buFont typeface="Roboto"/>
                <a:buChar char="●"/>
              </a:pPr>
              <a:r>
                <a:rPr lang="en" sz="1100" dirty="0">
                  <a:solidFill>
                    <a:schemeClr val="dk1"/>
                  </a:solidFill>
                  <a:highlight>
                    <a:srgbClr val="FFFFFF"/>
                  </a:highlight>
                  <a:latin typeface="Roboto"/>
                  <a:ea typeface="Roboto"/>
                  <a:cs typeface="Roboto"/>
                  <a:sym typeface="Roboto"/>
                </a:rPr>
                <a:t>Evaluates the effectiveness of ESEA programs </a:t>
              </a:r>
              <a:endParaRPr sz="1100" dirty="0">
                <a:solidFill>
                  <a:schemeClr val="dk1"/>
                </a:solidFill>
                <a:highlight>
                  <a:srgbClr val="FFFFFF"/>
                </a:highlight>
                <a:latin typeface="Roboto"/>
                <a:ea typeface="Roboto"/>
                <a:cs typeface="Roboto"/>
                <a:sym typeface="Roboto"/>
              </a:endParaRPr>
            </a:p>
            <a:p>
              <a:pPr marL="171450" lvl="0" indent="-127000" algn="l" rtl="0">
                <a:spcBef>
                  <a:spcPts val="0"/>
                </a:spcBef>
                <a:spcAft>
                  <a:spcPts val="0"/>
                </a:spcAft>
                <a:buClr>
                  <a:schemeClr val="dk1"/>
                </a:buClr>
                <a:buSzPts val="1100"/>
                <a:buFont typeface="Roboto"/>
                <a:buChar char="●"/>
              </a:pPr>
              <a:r>
                <a:rPr lang="en" sz="1100" dirty="0">
                  <a:solidFill>
                    <a:schemeClr val="dk1"/>
                  </a:solidFill>
                  <a:highlight>
                    <a:srgbClr val="FFFFFF"/>
                  </a:highlight>
                  <a:latin typeface="Roboto"/>
                  <a:ea typeface="Roboto"/>
                  <a:cs typeface="Roboto"/>
                  <a:sym typeface="Roboto"/>
                </a:rPr>
                <a:t>Fulfills Federal academic accountability and data reporting requirements. </a:t>
              </a:r>
              <a:endParaRPr sz="1100" dirty="0">
                <a:solidFill>
                  <a:schemeClr val="dk1"/>
                </a:solidFill>
                <a:highlight>
                  <a:srgbClr val="FFFFFF"/>
                </a:highlight>
                <a:latin typeface="Roboto"/>
                <a:ea typeface="Roboto"/>
                <a:cs typeface="Roboto"/>
                <a:sym typeface="Roboto"/>
              </a:endParaRPr>
            </a:p>
            <a:p>
              <a:pPr marL="171450" lvl="0" indent="-127000" algn="l" rtl="0">
                <a:spcBef>
                  <a:spcPts val="0"/>
                </a:spcBef>
                <a:spcAft>
                  <a:spcPts val="0"/>
                </a:spcAft>
                <a:buClr>
                  <a:schemeClr val="dk1"/>
                </a:buClr>
                <a:buSzPts val="1100"/>
                <a:buFont typeface="Roboto"/>
                <a:buChar char="●"/>
              </a:pPr>
              <a:r>
                <a:rPr lang="en" sz="1100" dirty="0">
                  <a:solidFill>
                    <a:schemeClr val="dk1"/>
                  </a:solidFill>
                  <a:highlight>
                    <a:srgbClr val="FFFFFF"/>
                  </a:highlight>
                  <a:latin typeface="Roboto"/>
                  <a:ea typeface="Roboto"/>
                  <a:cs typeface="Roboto"/>
                  <a:sym typeface="Roboto"/>
                </a:rPr>
                <a:t>Collects, manages, and analyzes data to inform funding decisions and program quality. </a:t>
              </a:r>
              <a:endParaRPr sz="1100" dirty="0">
                <a:solidFill>
                  <a:schemeClr val="dk1"/>
                </a:solidFill>
                <a:highlight>
                  <a:srgbClr val="FFFFFF"/>
                </a:highlight>
                <a:latin typeface="Roboto"/>
                <a:ea typeface="Roboto"/>
                <a:cs typeface="Roboto"/>
                <a:sym typeface="Roboto"/>
              </a:endParaRPr>
            </a:p>
            <a:p>
              <a:pPr marL="171450" lvl="0" indent="-127000" algn="l" rtl="0">
                <a:spcBef>
                  <a:spcPts val="0"/>
                </a:spcBef>
                <a:spcAft>
                  <a:spcPts val="0"/>
                </a:spcAft>
                <a:buClr>
                  <a:schemeClr val="dk1"/>
                </a:buClr>
                <a:buSzPts val="1100"/>
                <a:buFont typeface="Roboto"/>
                <a:buChar char="●"/>
              </a:pPr>
              <a:r>
                <a:rPr lang="en" sz="1100" dirty="0">
                  <a:solidFill>
                    <a:schemeClr val="dk1"/>
                  </a:solidFill>
                  <a:highlight>
                    <a:srgbClr val="FFFFFF"/>
                  </a:highlight>
                  <a:latin typeface="Roboto"/>
                  <a:ea typeface="Roboto"/>
                  <a:cs typeface="Roboto"/>
                  <a:sym typeface="Roboto"/>
                </a:rPr>
                <a:t>Evaluates program impact and identifies and disseminates best implementation practices.</a:t>
              </a:r>
              <a:endParaRPr sz="1200" b="1" dirty="0">
                <a:solidFill>
                  <a:schemeClr val="dk1"/>
                </a:solidFill>
                <a:latin typeface="Roboto"/>
                <a:ea typeface="Roboto"/>
                <a:cs typeface="Roboto"/>
                <a:sym typeface="Roboto"/>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2"/>
        <p:cNvGrpSpPr/>
        <p:nvPr/>
      </p:nvGrpSpPr>
      <p:grpSpPr>
        <a:xfrm>
          <a:off x="0" y="0"/>
          <a:ext cx="0" cy="0"/>
          <a:chOff x="0" y="0"/>
          <a:chExt cx="0" cy="0"/>
        </a:xfrm>
      </p:grpSpPr>
      <p:sp>
        <p:nvSpPr>
          <p:cNvPr id="1943" name="Google Shape;1943;g2fb47af3995_0_37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2100"/>
              <a:buFont typeface="Arial"/>
              <a:buNone/>
            </a:pPr>
            <a:r>
              <a:rPr lang="en" dirty="0"/>
              <a:t>ESSA Funding Overview</a:t>
            </a:r>
            <a:endParaRPr dirty="0"/>
          </a:p>
        </p:txBody>
      </p:sp>
      <p:sp>
        <p:nvSpPr>
          <p:cNvPr id="1944" name="Google Shape;1944;g2fb47af3995_0_374"/>
          <p:cNvSpPr txBox="1">
            <a:spLocks noGrp="1"/>
          </p:cNvSpPr>
          <p:nvPr>
            <p:ph type="body" idx="1"/>
          </p:nvPr>
        </p:nvSpPr>
        <p:spPr>
          <a:xfrm>
            <a:off x="311700" y="1152475"/>
            <a:ext cx="8245200" cy="3034800"/>
          </a:xfrm>
          <a:prstGeom prst="rect">
            <a:avLst/>
          </a:prstGeom>
          <a:noFill/>
          <a:ln>
            <a:noFill/>
          </a:ln>
        </p:spPr>
        <p:txBody>
          <a:bodyPr spcFirstLastPara="1" wrap="square" lIns="0" tIns="0" rIns="0" bIns="0" anchor="t" anchorCtr="0">
            <a:normAutofit fontScale="92500" lnSpcReduction="10000"/>
          </a:bodyPr>
          <a:lstStyle/>
          <a:p>
            <a:pPr marL="177800" lvl="0" indent="-177800" algn="l" rtl="0">
              <a:lnSpc>
                <a:spcPct val="80000"/>
              </a:lnSpc>
              <a:spcBef>
                <a:spcPts val="0"/>
              </a:spcBef>
              <a:spcAft>
                <a:spcPts val="0"/>
              </a:spcAft>
              <a:buClr>
                <a:schemeClr val="dk1"/>
              </a:buClr>
              <a:buSzPts val="1800"/>
              <a:buChar char="•"/>
            </a:pPr>
            <a:r>
              <a:rPr lang="en" dirty="0">
                <a:solidFill>
                  <a:schemeClr val="tx1"/>
                </a:solidFill>
              </a:rPr>
              <a:t>Colorado Receives ~ </a:t>
            </a:r>
            <a:r>
              <a:rPr lang="en" dirty="0">
                <a:solidFill>
                  <a:schemeClr val="tx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a:t>
            </a:r>
            <a:r>
              <a:rPr lang="en" dirty="0">
                <a:solidFill>
                  <a:schemeClr val="tx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245</a:t>
            </a:r>
            <a:r>
              <a:rPr lang="en" dirty="0">
                <a:solidFill>
                  <a:schemeClr val="tx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million in ESEA Funds</a:t>
            </a:r>
            <a:endParaRPr dirty="0">
              <a:solidFill>
                <a:schemeClr val="tx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endParaRPr>
          </a:p>
          <a:p>
            <a:pPr marL="914400" lvl="1" indent="-317500" algn="l" rtl="0">
              <a:lnSpc>
                <a:spcPct val="115000"/>
              </a:lnSpc>
              <a:spcBef>
                <a:spcPts val="0"/>
              </a:spcBef>
              <a:spcAft>
                <a:spcPts val="0"/>
              </a:spcAft>
              <a:buSzPts val="1400"/>
              <a:buChar char="•"/>
            </a:pPr>
            <a:r>
              <a:rPr lang="en" dirty="0">
                <a:solidFill>
                  <a:schemeClr val="tx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Title I, Part A: ~$136,000,000</a:t>
            </a:r>
            <a:endParaRPr dirty="0">
              <a:solidFill>
                <a:schemeClr val="tx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endParaRPr>
          </a:p>
          <a:p>
            <a:pPr marL="914400" lvl="1" indent="-317500" algn="l" rtl="0">
              <a:lnSpc>
                <a:spcPct val="115000"/>
              </a:lnSpc>
              <a:spcBef>
                <a:spcPts val="0"/>
              </a:spcBef>
              <a:spcAft>
                <a:spcPts val="0"/>
              </a:spcAft>
              <a:buSzPts val="1400"/>
              <a:buChar char="•"/>
            </a:pPr>
            <a:r>
              <a:rPr lang="en" dirty="0">
                <a:solidFill>
                  <a:schemeClr val="tx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Title II, Part A: ~$26,000,000</a:t>
            </a:r>
            <a:endParaRPr dirty="0">
              <a:solidFill>
                <a:schemeClr val="tx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endParaRPr>
          </a:p>
          <a:p>
            <a:pPr marL="914400" lvl="1" indent="-317500" algn="l" rtl="0">
              <a:lnSpc>
                <a:spcPct val="115000"/>
              </a:lnSpc>
              <a:spcBef>
                <a:spcPts val="0"/>
              </a:spcBef>
              <a:spcAft>
                <a:spcPts val="0"/>
              </a:spcAft>
              <a:buSzPts val="1400"/>
              <a:buChar char="•"/>
            </a:pPr>
            <a:r>
              <a:rPr lang="en" dirty="0">
                <a:solidFill>
                  <a:schemeClr val="tx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Title III, Part A: ~$11,000,000</a:t>
            </a:r>
            <a:endParaRPr dirty="0">
              <a:solidFill>
                <a:schemeClr val="tx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endParaRPr>
          </a:p>
          <a:p>
            <a:pPr marL="914400" lvl="1" indent="-317500" algn="l" rtl="0">
              <a:lnSpc>
                <a:spcPct val="115000"/>
              </a:lnSpc>
              <a:spcBef>
                <a:spcPts val="0"/>
              </a:spcBef>
              <a:spcAft>
                <a:spcPts val="0"/>
              </a:spcAft>
              <a:buSzPts val="1400"/>
              <a:buChar char="•"/>
            </a:pPr>
            <a:r>
              <a:rPr lang="en" dirty="0">
                <a:solidFill>
                  <a:schemeClr val="tx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Title IV, Part A: ~$13,000,000</a:t>
            </a:r>
            <a:endParaRPr dirty="0">
              <a:solidFill>
                <a:schemeClr val="tx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endParaRPr>
          </a:p>
          <a:p>
            <a:pPr marL="914400" lvl="1" indent="-317500" algn="l" rtl="0">
              <a:lnSpc>
                <a:spcPct val="115000"/>
              </a:lnSpc>
              <a:spcBef>
                <a:spcPts val="0"/>
              </a:spcBef>
              <a:spcAft>
                <a:spcPts val="0"/>
              </a:spcAft>
              <a:buSzPts val="1400"/>
              <a:buChar char="•"/>
            </a:pPr>
            <a:r>
              <a:rPr lang="en" dirty="0">
                <a:solidFill>
                  <a:schemeClr val="tx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Title V, Part B: ~$4</a:t>
            </a:r>
            <a:r>
              <a:rPr lang="en" dirty="0">
                <a:solidFill>
                  <a:schemeClr val="tx1"/>
                </a:solidFill>
              </a:rPr>
              <a:t>60,000</a:t>
            </a:r>
            <a:endParaRPr dirty="0">
              <a:solidFill>
                <a:schemeClr val="tx1"/>
              </a:solidFill>
            </a:endParaRPr>
          </a:p>
          <a:p>
            <a:pPr marL="177800" lvl="0" indent="-177800" algn="l" rtl="0">
              <a:lnSpc>
                <a:spcPct val="80000"/>
              </a:lnSpc>
              <a:spcBef>
                <a:spcPts val="800"/>
              </a:spcBef>
              <a:spcAft>
                <a:spcPts val="0"/>
              </a:spcAft>
              <a:buClr>
                <a:schemeClr val="dk1"/>
              </a:buClr>
              <a:buSzPts val="1800"/>
              <a:buChar char="•"/>
            </a:pPr>
            <a:r>
              <a:rPr lang="en" dirty="0">
                <a:solidFill>
                  <a:schemeClr val="tx1"/>
                </a:solidFill>
              </a:rPr>
              <a:t>CDE reserves no more than 5% for administration and oversight of the programs</a:t>
            </a:r>
            <a:endParaRPr dirty="0">
              <a:solidFill>
                <a:schemeClr val="tx1"/>
              </a:solidFill>
            </a:endParaRPr>
          </a:p>
          <a:p>
            <a:pPr marL="520700" lvl="1" indent="-171450" algn="l" rtl="0">
              <a:lnSpc>
                <a:spcPct val="80000"/>
              </a:lnSpc>
              <a:spcBef>
                <a:spcPts val="400"/>
              </a:spcBef>
              <a:spcAft>
                <a:spcPts val="0"/>
              </a:spcAft>
              <a:buClr>
                <a:schemeClr val="dk1"/>
              </a:buClr>
              <a:buSzPts val="1500"/>
              <a:buChar char="•"/>
            </a:pPr>
            <a:r>
              <a:rPr lang="en" dirty="0">
                <a:solidFill>
                  <a:schemeClr val="tx1"/>
                </a:solidFill>
              </a:rPr>
              <a:t>CDE requests for permission to retain additional funds for school improvement efforts</a:t>
            </a:r>
            <a:endParaRPr dirty="0">
              <a:solidFill>
                <a:schemeClr val="tx1"/>
              </a:solidFill>
            </a:endParaRPr>
          </a:p>
          <a:p>
            <a:pPr marL="177800" lvl="0" indent="-177800" algn="l" rtl="0">
              <a:lnSpc>
                <a:spcPct val="80000"/>
              </a:lnSpc>
              <a:spcBef>
                <a:spcPts val="800"/>
              </a:spcBef>
              <a:spcAft>
                <a:spcPts val="0"/>
              </a:spcAft>
              <a:buClr>
                <a:schemeClr val="dk1"/>
              </a:buClr>
              <a:buSzPts val="1800"/>
              <a:buChar char="•"/>
            </a:pPr>
            <a:r>
              <a:rPr lang="en" dirty="0">
                <a:solidFill>
                  <a:schemeClr val="tx1"/>
                </a:solidFill>
              </a:rPr>
              <a:t>Funding period ~ generally 27 months to obligate funds</a:t>
            </a:r>
            <a:endParaRPr dirty="0">
              <a:solidFill>
                <a:schemeClr val="tx1"/>
              </a:solidFill>
            </a:endParaRPr>
          </a:p>
          <a:p>
            <a:pPr marL="177800" lvl="0" indent="-177800" algn="l" rtl="0">
              <a:lnSpc>
                <a:spcPct val="80000"/>
              </a:lnSpc>
              <a:spcBef>
                <a:spcPts val="800"/>
              </a:spcBef>
              <a:spcAft>
                <a:spcPts val="0"/>
              </a:spcAft>
              <a:buSzPts val="1800"/>
              <a:buChar char="•"/>
            </a:pPr>
            <a:r>
              <a:rPr lang="en" dirty="0">
                <a:solidFill>
                  <a:schemeClr val="tx1"/>
                </a:solidFill>
              </a:rPr>
              <a:t>ESSA provides some flexibilities and opportunities to meet program requirements: </a:t>
            </a:r>
            <a:endParaRPr dirty="0">
              <a:solidFill>
                <a:schemeClr val="tx1"/>
              </a:solidFill>
            </a:endParaRPr>
          </a:p>
          <a:p>
            <a:pPr marL="520700" lvl="1" indent="-171450" algn="l" rtl="0">
              <a:lnSpc>
                <a:spcPct val="80000"/>
              </a:lnSpc>
              <a:spcBef>
                <a:spcPts val="400"/>
              </a:spcBef>
              <a:spcAft>
                <a:spcPts val="0"/>
              </a:spcAft>
              <a:buSzPts val="1500"/>
              <a:buChar char="•"/>
            </a:pPr>
            <a:r>
              <a:rPr lang="en" dirty="0">
                <a:solidFill>
                  <a:schemeClr val="tx1"/>
                </a:solidFill>
              </a:rPr>
              <a:t>Flexibility in the use of funds</a:t>
            </a:r>
            <a:endParaRPr dirty="0">
              <a:solidFill>
                <a:schemeClr val="tx1"/>
              </a:solidFill>
            </a:endParaRPr>
          </a:p>
          <a:p>
            <a:pPr marL="520700" lvl="1" indent="-171450" algn="l" rtl="0">
              <a:lnSpc>
                <a:spcPct val="80000"/>
              </a:lnSpc>
              <a:spcBef>
                <a:spcPts val="400"/>
              </a:spcBef>
              <a:spcAft>
                <a:spcPts val="0"/>
              </a:spcAft>
              <a:buClr>
                <a:schemeClr val="dk1"/>
              </a:buClr>
              <a:buSzPts val="1500"/>
              <a:buChar char="•"/>
            </a:pPr>
            <a:r>
              <a:rPr lang="en" dirty="0">
                <a:solidFill>
                  <a:schemeClr val="tx1"/>
                </a:solidFill>
              </a:rPr>
              <a:t>Consolidation of funds</a:t>
            </a:r>
            <a:endParaRPr dirty="0">
              <a:solidFill>
                <a:schemeClr val="tx1"/>
              </a:solidFill>
            </a:endParaRPr>
          </a:p>
          <a:p>
            <a:pPr marL="520700" lvl="1" indent="-171450" algn="l" rtl="0">
              <a:lnSpc>
                <a:spcPct val="80000"/>
              </a:lnSpc>
              <a:spcBef>
                <a:spcPts val="400"/>
              </a:spcBef>
              <a:spcAft>
                <a:spcPts val="0"/>
              </a:spcAft>
              <a:buClr>
                <a:schemeClr val="dk1"/>
              </a:buClr>
              <a:buSzPts val="1500"/>
              <a:buChar char="•"/>
            </a:pPr>
            <a:r>
              <a:rPr lang="en" dirty="0">
                <a:solidFill>
                  <a:schemeClr val="tx1"/>
                </a:solidFill>
              </a:rPr>
              <a:t>Rural flexibilities</a:t>
            </a:r>
            <a:endParaRPr dirty="0">
              <a:solidFill>
                <a:schemeClr val="tx1"/>
              </a:solidFill>
            </a:endParaRPr>
          </a:p>
          <a:p>
            <a:pPr marL="520700" lvl="1" indent="-171450" algn="l" rtl="0">
              <a:lnSpc>
                <a:spcPct val="80000"/>
              </a:lnSpc>
              <a:spcBef>
                <a:spcPts val="400"/>
              </a:spcBef>
              <a:spcAft>
                <a:spcPts val="0"/>
              </a:spcAft>
              <a:buClr>
                <a:schemeClr val="dk1"/>
              </a:buClr>
              <a:buSzPts val="1500"/>
              <a:buChar char="•"/>
            </a:pPr>
            <a:r>
              <a:rPr lang="en" dirty="0">
                <a:solidFill>
                  <a:schemeClr val="tx1"/>
                </a:solidFill>
              </a:rPr>
              <a:t>Reducing the requirements for districts that have less than 1,000 students</a:t>
            </a:r>
            <a:endParaRPr dirty="0">
              <a:solidFill>
                <a:schemeClr val="tx1"/>
              </a:solidFill>
              <a:highlight>
                <a:schemeClr val="accent6"/>
              </a:highlight>
            </a:endParaRPr>
          </a:p>
        </p:txBody>
      </p:sp>
      <p:sp>
        <p:nvSpPr>
          <p:cNvPr id="1945" name="Google Shape;1945;g2fb47af3995_0_374"/>
          <p:cNvSpPr/>
          <p:nvPr/>
        </p:nvSpPr>
        <p:spPr>
          <a:xfrm>
            <a:off x="6127525" y="1269200"/>
            <a:ext cx="2697300" cy="741300"/>
          </a:xfrm>
          <a:prstGeom prst="rect">
            <a:avLst/>
          </a:prstGeom>
          <a:solidFill>
            <a:srgbClr val="EBF1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u="sng">
                <a:solidFill>
                  <a:schemeClr val="accent1">
                    <a:lumMod val="75000"/>
                  </a:schemeClr>
                </a:solidFill>
                <a:latin typeface="Roboto"/>
                <a:ea typeface="Roboto"/>
                <a:cs typeface="Roboto"/>
                <a:sym typeface="Roboto"/>
                <a:hlinkClick r:id="rId3">
                  <a:extLst>
                    <a:ext uri="{A12FA001-AC4F-418D-AE19-62706E023703}">
                      <ahyp:hlinkClr xmlns:ahyp="http://schemas.microsoft.com/office/drawing/2018/hyperlinkcolor" val="tx"/>
                    </a:ext>
                  </a:extLst>
                </a:hlinkClick>
              </a:rPr>
              <a:t>ESSA Allocations</a:t>
            </a:r>
            <a:endParaRPr sz="1800">
              <a:solidFill>
                <a:schemeClr val="accent1">
                  <a:lumMod val="75000"/>
                </a:schemeClr>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0" name="Google Shape;1950;g2fb47af3995_0_331"/>
          <p:cNvSpPr txBox="1">
            <a:spLocks noGrp="1"/>
          </p:cNvSpPr>
          <p:nvPr>
            <p:ph type="title"/>
          </p:nvPr>
        </p:nvSpPr>
        <p:spPr>
          <a:xfrm>
            <a:off x="0" y="3361600"/>
            <a:ext cx="9144000" cy="847200"/>
          </a:xfrm>
          <a:prstGeom prst="rect">
            <a:avLst/>
          </a:prstGeom>
          <a:solidFill>
            <a:srgbClr val="488BC9"/>
          </a:solid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lt1"/>
              </a:buClr>
              <a:buSzPts val="3000"/>
              <a:buFont typeface="Arial"/>
              <a:buNone/>
            </a:pPr>
            <a:r>
              <a:rPr lang="en" sz="2500"/>
              <a:t>Local Education Agency (LEA) Roles in the Every Student Succeeds Act (</a:t>
            </a:r>
            <a:r>
              <a:rPr lang="en" sz="2500" b="1"/>
              <a:t>ESSA</a:t>
            </a:r>
            <a:r>
              <a:rPr lang="en" sz="2500"/>
              <a:t>)</a:t>
            </a:r>
            <a:endParaRPr sz="25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4"/>
        <p:cNvGrpSpPr/>
        <p:nvPr/>
      </p:nvGrpSpPr>
      <p:grpSpPr>
        <a:xfrm>
          <a:off x="0" y="0"/>
          <a:ext cx="0" cy="0"/>
          <a:chOff x="0" y="0"/>
          <a:chExt cx="0" cy="0"/>
        </a:xfrm>
      </p:grpSpPr>
      <p:sp>
        <p:nvSpPr>
          <p:cNvPr id="1955" name="Google Shape;1955;g2fb47af3995_0_38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2100"/>
              <a:buFont typeface="Arial"/>
              <a:buNone/>
            </a:pPr>
            <a:r>
              <a:rPr lang="en"/>
              <a:t>LEA Roles and Responsibilities Under ESEA</a:t>
            </a:r>
            <a:endParaRPr/>
          </a:p>
        </p:txBody>
      </p:sp>
      <p:sp>
        <p:nvSpPr>
          <p:cNvPr id="1956" name="Google Shape;1956;g2fb47af3995_0_387"/>
          <p:cNvSpPr txBox="1">
            <a:spLocks noGrp="1"/>
          </p:cNvSpPr>
          <p:nvPr>
            <p:ph type="body" idx="1"/>
          </p:nvPr>
        </p:nvSpPr>
        <p:spPr>
          <a:xfrm>
            <a:off x="311700" y="1013075"/>
            <a:ext cx="8245200" cy="3358200"/>
          </a:xfrm>
          <a:prstGeom prst="rect">
            <a:avLst/>
          </a:prstGeom>
          <a:noFill/>
          <a:ln>
            <a:noFill/>
          </a:ln>
        </p:spPr>
        <p:txBody>
          <a:bodyPr spcFirstLastPara="1" wrap="square" lIns="0" tIns="0" rIns="0" bIns="0" anchor="t" anchorCtr="0">
            <a:normAutofit fontScale="77500" lnSpcReduction="20000"/>
          </a:bodyPr>
          <a:lstStyle/>
          <a:p>
            <a:pPr marL="0" lvl="0" indent="0" algn="l" rtl="0">
              <a:lnSpc>
                <a:spcPct val="120000"/>
              </a:lnSpc>
              <a:spcAft>
                <a:spcPts val="0"/>
              </a:spcAft>
              <a:buClr>
                <a:schemeClr val="dk1"/>
              </a:buClr>
              <a:buSzPct val="91304"/>
              <a:buNone/>
            </a:pPr>
            <a:r>
              <a:rPr lang="en" sz="1642" dirty="0"/>
              <a:t>For ESEA formula funds (Includes Titles IA, ID, IIA, IIIA, IV, and V)</a:t>
            </a:r>
            <a:endParaRPr sz="1742" dirty="0"/>
          </a:p>
          <a:p>
            <a:pPr marL="638175" lvl="0" indent="-196850" algn="l" rtl="0">
              <a:lnSpc>
                <a:spcPct val="120000"/>
              </a:lnSpc>
              <a:spcAft>
                <a:spcPts val="0"/>
              </a:spcAft>
              <a:buClr>
                <a:schemeClr val="dk1"/>
              </a:buClr>
              <a:buSzPct val="100000"/>
              <a:buChar char="•"/>
            </a:pPr>
            <a:r>
              <a:rPr lang="en" sz="1642" dirty="0"/>
              <a:t>Conduct a needs assessment to identify and prioritize schools and student needs</a:t>
            </a:r>
            <a:endParaRPr sz="1742" dirty="0"/>
          </a:p>
          <a:p>
            <a:pPr marL="638175" lvl="0" indent="-196850" algn="l" rtl="0">
              <a:lnSpc>
                <a:spcPct val="120000"/>
              </a:lnSpc>
              <a:spcAft>
                <a:spcPts val="0"/>
              </a:spcAft>
              <a:buClr>
                <a:schemeClr val="dk1"/>
              </a:buClr>
              <a:buSzPct val="100000"/>
              <a:buChar char="•"/>
            </a:pPr>
            <a:r>
              <a:rPr lang="en" sz="1642" dirty="0"/>
              <a:t>Develop an ESEA plan to address identified needs (every 3 years; submitted via Consolidated Application)</a:t>
            </a:r>
            <a:endParaRPr sz="1742" dirty="0"/>
          </a:p>
          <a:p>
            <a:pPr marL="977900" lvl="1" indent="-157480" algn="l" rtl="0">
              <a:lnSpc>
                <a:spcPct val="120000"/>
              </a:lnSpc>
              <a:spcAft>
                <a:spcPts val="0"/>
              </a:spcAft>
              <a:buClr>
                <a:schemeClr val="dk1"/>
              </a:buClr>
              <a:buSzPct val="100000"/>
              <a:buChar char="•"/>
            </a:pPr>
            <a:r>
              <a:rPr lang="en" sz="1542" dirty="0"/>
              <a:t>Stakeholder engagement in reviewing needs assessment, identifying priorities, and developing plans</a:t>
            </a:r>
            <a:endParaRPr sz="1542" dirty="0"/>
          </a:p>
          <a:p>
            <a:pPr marL="638175" lvl="0" indent="-196850" algn="l" rtl="0">
              <a:lnSpc>
                <a:spcPct val="120000"/>
              </a:lnSpc>
              <a:spcAft>
                <a:spcPts val="0"/>
              </a:spcAft>
              <a:buClr>
                <a:schemeClr val="dk1"/>
              </a:buClr>
              <a:buSzPct val="100000"/>
              <a:buChar char="•"/>
            </a:pPr>
            <a:r>
              <a:rPr lang="en" sz="1642" dirty="0"/>
              <a:t>Annually develop and submit an application for funds (Consolidated Application)</a:t>
            </a:r>
            <a:endParaRPr sz="1742" dirty="0"/>
          </a:p>
          <a:p>
            <a:pPr marL="977900" lvl="1" indent="-157480" algn="l" rtl="0">
              <a:lnSpc>
                <a:spcPct val="120000"/>
              </a:lnSpc>
              <a:spcAft>
                <a:spcPts val="0"/>
              </a:spcAft>
              <a:buClr>
                <a:schemeClr val="dk1"/>
              </a:buClr>
              <a:buSzPct val="100000"/>
              <a:buChar char="•"/>
            </a:pPr>
            <a:r>
              <a:rPr lang="en" sz="1542" dirty="0"/>
              <a:t>Ensure funds are supplemental to state and local funds</a:t>
            </a:r>
            <a:endParaRPr sz="1542" dirty="0"/>
          </a:p>
          <a:p>
            <a:pPr marL="977900" lvl="1" indent="-157480" algn="l" rtl="0">
              <a:lnSpc>
                <a:spcPct val="120000"/>
              </a:lnSpc>
              <a:spcAft>
                <a:spcPts val="0"/>
              </a:spcAft>
              <a:buClr>
                <a:schemeClr val="dk1"/>
              </a:buClr>
              <a:buSzPct val="100000"/>
              <a:buChar char="•"/>
            </a:pPr>
            <a:r>
              <a:rPr lang="en" sz="1542" dirty="0"/>
              <a:t>Ensure equitable distribution of state and local funds</a:t>
            </a:r>
            <a:endParaRPr sz="1542" dirty="0"/>
          </a:p>
          <a:p>
            <a:pPr marL="977900" lvl="1" indent="-157480" algn="l" rtl="0">
              <a:lnSpc>
                <a:spcPct val="120000"/>
              </a:lnSpc>
              <a:spcAft>
                <a:spcPts val="0"/>
              </a:spcAft>
              <a:buClr>
                <a:schemeClr val="dk1"/>
              </a:buClr>
              <a:buSzPct val="100000"/>
              <a:buChar char="•"/>
            </a:pPr>
            <a:r>
              <a:rPr lang="en" sz="1542" dirty="0"/>
              <a:t>Grant Award Letter (GAL)</a:t>
            </a:r>
            <a:endParaRPr sz="1542" dirty="0"/>
          </a:p>
          <a:p>
            <a:pPr marL="628650" lvl="0" indent="-187325" algn="l" rtl="0">
              <a:lnSpc>
                <a:spcPct val="120000"/>
              </a:lnSpc>
              <a:spcAft>
                <a:spcPts val="0"/>
              </a:spcAft>
              <a:buSzPct val="100000"/>
              <a:buChar char="•"/>
            </a:pPr>
            <a:r>
              <a:rPr lang="en" sz="1642" dirty="0"/>
              <a:t>Implement program as approved and in a manner that improves school outcomes</a:t>
            </a:r>
            <a:endParaRPr sz="1742" dirty="0"/>
          </a:p>
          <a:p>
            <a:pPr marL="628650" lvl="0" indent="-187325" algn="l" rtl="0">
              <a:lnSpc>
                <a:spcPct val="120000"/>
              </a:lnSpc>
              <a:spcAft>
                <a:spcPts val="0"/>
              </a:spcAft>
              <a:buSzPct val="100000"/>
              <a:buChar char="•"/>
            </a:pPr>
            <a:r>
              <a:rPr lang="en" sz="1642" dirty="0"/>
              <a:t>Provide oversight of grants distributed to schools</a:t>
            </a:r>
            <a:endParaRPr sz="1742" dirty="0"/>
          </a:p>
          <a:p>
            <a:pPr marL="628650" lvl="0" indent="-187325" algn="l" rtl="0">
              <a:lnSpc>
                <a:spcPct val="120000"/>
              </a:lnSpc>
              <a:spcAft>
                <a:spcPts val="0"/>
              </a:spcAft>
              <a:buClr>
                <a:schemeClr val="dk1"/>
              </a:buClr>
              <a:buSzPct val="100000"/>
              <a:buChar char="•"/>
            </a:pPr>
            <a:r>
              <a:rPr lang="en" sz="1642" dirty="0"/>
              <a:t>Revise and update application for funds if necessary (Post-Award Revisions)</a:t>
            </a:r>
            <a:endParaRPr sz="1742" dirty="0"/>
          </a:p>
          <a:p>
            <a:pPr marL="628650" lvl="0" indent="-187325" algn="l" rtl="0">
              <a:lnSpc>
                <a:spcPct val="120000"/>
              </a:lnSpc>
              <a:spcAft>
                <a:spcPts val="0"/>
              </a:spcAft>
              <a:buClr>
                <a:schemeClr val="dk1"/>
              </a:buClr>
              <a:buSzPct val="100000"/>
              <a:buChar char="•"/>
            </a:pPr>
            <a:r>
              <a:rPr lang="en" sz="1642" dirty="0"/>
              <a:t>Develop and track local processes for grant administration and meeting ESEA requirements</a:t>
            </a:r>
            <a:endParaRPr sz="1742" dirty="0"/>
          </a:p>
          <a:p>
            <a:pPr marL="628650" lvl="0" indent="-187325" algn="l" rtl="0">
              <a:lnSpc>
                <a:spcPct val="120000"/>
              </a:lnSpc>
              <a:spcAft>
                <a:spcPts val="0"/>
              </a:spcAft>
              <a:buClr>
                <a:schemeClr val="dk1"/>
              </a:buClr>
              <a:buSzPct val="100000"/>
              <a:buChar char="•"/>
            </a:pPr>
            <a:r>
              <a:rPr lang="en" sz="1642" dirty="0"/>
              <a:t>Provide oversight, monitor school use of funds and evaluate effectiveness of programs</a:t>
            </a:r>
            <a:endParaRPr sz="1742" dirty="0"/>
          </a:p>
          <a:p>
            <a:pPr marL="628650" lvl="0" indent="-187325" algn="l" rtl="0">
              <a:lnSpc>
                <a:spcPct val="120000"/>
              </a:lnSpc>
              <a:spcAft>
                <a:spcPts val="0"/>
              </a:spcAft>
              <a:buClr>
                <a:schemeClr val="dk1"/>
              </a:buClr>
              <a:buSzPct val="100000"/>
              <a:buChar char="•"/>
            </a:pPr>
            <a:r>
              <a:rPr lang="en" sz="1642" dirty="0"/>
              <a:t>Develop and disseminate school and</a:t>
            </a:r>
            <a:r>
              <a:rPr lang="en" sz="1642"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 </a:t>
            </a:r>
            <a:r>
              <a:rPr lang="en" sz="1642" u="sng" dirty="0">
                <a:solidFill>
                  <a:schemeClr val="accent1">
                    <a:lumMod val="75000"/>
                  </a:schemeClr>
                </a:solidFill>
                <a:hlinkClick r:id="rId3">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LEA report cards</a:t>
            </a:r>
            <a:r>
              <a:rPr lang="en" sz="1642" dirty="0">
                <a:solidFill>
                  <a:schemeClr val="accent1">
                    <a:lumMod val="75000"/>
                  </a:schemeClr>
                </a:solidFill>
              </a:rPr>
              <a:t> </a:t>
            </a:r>
            <a:r>
              <a:rPr lang="en" sz="1642" dirty="0"/>
              <a:t>(or reference CDE’s LEA report cards) </a:t>
            </a:r>
            <a:endParaRPr sz="1642" dirty="0"/>
          </a:p>
          <a:p>
            <a:pPr marL="628650" lvl="0" indent="-187325" algn="l" rtl="0">
              <a:lnSpc>
                <a:spcPct val="120000"/>
              </a:lnSpc>
              <a:spcAft>
                <a:spcPts val="0"/>
              </a:spcAft>
              <a:buClr>
                <a:schemeClr val="dk1"/>
              </a:buClr>
              <a:buSzPct val="100000"/>
              <a:buChar char="•"/>
            </a:pPr>
            <a:r>
              <a:rPr lang="en" sz="1642" dirty="0"/>
              <a:t>Meet monitoring and reporting requirements</a:t>
            </a:r>
            <a:endParaRPr sz="1242"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0"/>
        <p:cNvGrpSpPr/>
        <p:nvPr/>
      </p:nvGrpSpPr>
      <p:grpSpPr>
        <a:xfrm>
          <a:off x="0" y="0"/>
          <a:ext cx="0" cy="0"/>
          <a:chOff x="0" y="0"/>
          <a:chExt cx="0" cy="0"/>
        </a:xfrm>
      </p:grpSpPr>
      <p:sp>
        <p:nvSpPr>
          <p:cNvPr id="1961" name="Google Shape;1961;g307a026668f_2_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LEA Role: Conducting a Needs Assessment</a:t>
            </a:r>
            <a:endParaRPr dirty="0"/>
          </a:p>
        </p:txBody>
      </p:sp>
      <p:sp>
        <p:nvSpPr>
          <p:cNvPr id="1962" name="Google Shape;1962;g307a026668f_2_2"/>
          <p:cNvSpPr txBox="1">
            <a:spLocks noGrp="1"/>
          </p:cNvSpPr>
          <p:nvPr>
            <p:ph type="body" idx="1"/>
          </p:nvPr>
        </p:nvSpPr>
        <p:spPr>
          <a:xfrm>
            <a:off x="311700" y="1152475"/>
            <a:ext cx="8444700" cy="3195000"/>
          </a:xfrm>
          <a:prstGeom prst="rect">
            <a:avLst/>
          </a:prstGeom>
        </p:spPr>
        <p:txBody>
          <a:bodyPr spcFirstLastPara="1" wrap="square" lIns="91425" tIns="91425" rIns="91425" bIns="91425" anchor="t" anchorCtr="0">
            <a:normAutofit/>
          </a:bodyPr>
          <a:lstStyle/>
          <a:p>
            <a:pPr marL="0" lvl="0" indent="0" algn="l" rtl="0">
              <a:spcBef>
                <a:spcPts val="0"/>
              </a:spcBef>
              <a:spcAft>
                <a:spcPts val="1800"/>
              </a:spcAft>
              <a:buNone/>
            </a:pPr>
            <a:r>
              <a:rPr lang="en" dirty="0"/>
              <a:t>A comprehensive needs assessment (CNA) is a process that is used to identify needs and performance challenges in a school or district, determine their root causes, and set priorities for future action.</a:t>
            </a:r>
            <a:endParaRPr dirty="0"/>
          </a:p>
          <a:p>
            <a:pPr marL="0" lvl="0" indent="0" algn="l" rtl="0">
              <a:spcBef>
                <a:spcPts val="0"/>
              </a:spcBef>
              <a:spcAft>
                <a:spcPts val="1800"/>
              </a:spcAft>
              <a:buNone/>
            </a:pPr>
            <a:r>
              <a:rPr lang="en" dirty="0"/>
              <a:t>Schools and districts should use the CNA to inform improvement planning and budgeting. In order to justify the use of ESEA funds, there must be a demonstrated need identified in the CNA. The CNA should identify performance challenges that encompass, or make connections to, the purposes of the various ESEA programs.</a:t>
            </a:r>
            <a:endParaRPr dirty="0"/>
          </a:p>
          <a:p>
            <a:pPr marL="0" lvl="0" indent="0" algn="l" rtl="0">
              <a:spcBef>
                <a:spcPts val="0"/>
              </a:spcBef>
              <a:spcAft>
                <a:spcPts val="0"/>
              </a:spcAft>
              <a:buNone/>
            </a:pPr>
            <a:r>
              <a:rPr lang="en" dirty="0"/>
              <a:t>Learn more on the </a:t>
            </a:r>
            <a:r>
              <a:rPr lang="en" u="sng" dirty="0">
                <a:solidFill>
                  <a:schemeClr val="accent1">
                    <a:lumMod val="75000"/>
                  </a:schemeClr>
                </a:solidFill>
                <a:hlinkClick r:id="rId3">
                  <a:extLst>
                    <a:ext uri="{A12FA001-AC4F-418D-AE19-62706E023703}">
                      <ahyp:hlinkClr xmlns:ahyp="http://schemas.microsoft.com/office/drawing/2018/hyperlinkcolor" val="tx"/>
                    </a:ext>
                  </a:extLst>
                </a:hlinkClick>
              </a:rPr>
              <a:t>Comprehensive Needs Assessment Webpage</a:t>
            </a:r>
            <a:r>
              <a:rPr lang="en" dirty="0"/>
              <a:t>.</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sp>
        <p:nvSpPr>
          <p:cNvPr id="1967" name="Google Shape;1967;g3012db500a4_0_10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LEA Role: Stakeholder Engagement </a:t>
            </a:r>
            <a:endParaRPr dirty="0"/>
          </a:p>
        </p:txBody>
      </p:sp>
      <p:sp>
        <p:nvSpPr>
          <p:cNvPr id="1970" name="Google Shape;1970;g3012db500a4_0_108"/>
          <p:cNvSpPr txBox="1"/>
          <p:nvPr/>
        </p:nvSpPr>
        <p:spPr>
          <a:xfrm>
            <a:off x="311700" y="959600"/>
            <a:ext cx="8322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dk1"/>
                </a:solidFill>
                <a:latin typeface="Roboto"/>
                <a:ea typeface="Roboto"/>
                <a:cs typeface="Roboto"/>
                <a:sym typeface="Roboto"/>
              </a:rPr>
              <a:t>Stakeholders are required to be meaningfully engaged in reviewing relevant data and assisting with development of the ESEA Plan (Consolidated Application).</a:t>
            </a:r>
            <a:endParaRPr sz="1800" dirty="0">
              <a:solidFill>
                <a:schemeClr val="dk1"/>
              </a:solidFill>
              <a:latin typeface="Roboto"/>
              <a:ea typeface="Roboto"/>
              <a:cs typeface="Roboto"/>
              <a:sym typeface="Roboto"/>
            </a:endParaRPr>
          </a:p>
        </p:txBody>
      </p:sp>
      <p:sp>
        <p:nvSpPr>
          <p:cNvPr id="1968" name="Google Shape;1968;g3012db500a4_0_108"/>
          <p:cNvSpPr txBox="1">
            <a:spLocks noGrp="1"/>
          </p:cNvSpPr>
          <p:nvPr>
            <p:ph type="body" idx="1"/>
          </p:nvPr>
        </p:nvSpPr>
        <p:spPr>
          <a:xfrm>
            <a:off x="952650" y="1764275"/>
            <a:ext cx="7239000" cy="428950"/>
          </a:xfrm>
          <a:prstGeom prst="rect">
            <a:avLst/>
          </a:prstGeom>
        </p:spPr>
        <p:txBody>
          <a:bodyPr spcFirstLastPara="1" wrap="square" lIns="91425" tIns="91425" rIns="91425" bIns="91425" anchor="t" anchorCtr="0">
            <a:normAutofit fontScale="92500" lnSpcReduction="10000"/>
          </a:bodyPr>
          <a:lstStyle/>
          <a:p>
            <a:pPr marL="0" lvl="0" indent="0" algn="ctr" rtl="0">
              <a:spcBef>
                <a:spcPts val="0"/>
              </a:spcBef>
              <a:spcAft>
                <a:spcPts val="0"/>
              </a:spcAft>
              <a:buNone/>
            </a:pPr>
            <a:r>
              <a:rPr lang="en" dirty="0">
                <a:solidFill>
                  <a:schemeClr val="tx1"/>
                </a:solidFill>
              </a:rPr>
              <a:t>What’s the difference between involvement and engagement?</a:t>
            </a:r>
            <a:endParaRPr dirty="0">
              <a:solidFill>
                <a:schemeClr val="tx1"/>
              </a:solidFill>
            </a:endParaRPr>
          </a:p>
        </p:txBody>
      </p:sp>
      <p:graphicFrame>
        <p:nvGraphicFramePr>
          <p:cNvPr id="1969" name="Google Shape;1969;g3012db500a4_0_108"/>
          <p:cNvGraphicFramePr/>
          <p:nvPr>
            <p:extLst>
              <p:ext uri="{D42A27DB-BD31-4B8C-83A1-F6EECF244321}">
                <p14:modId xmlns:p14="http://schemas.microsoft.com/office/powerpoint/2010/main" val="3002808299"/>
              </p:ext>
            </p:extLst>
          </p:nvPr>
        </p:nvGraphicFramePr>
        <p:xfrm>
          <a:off x="952500" y="2193225"/>
          <a:ext cx="7239000" cy="2082546"/>
        </p:xfrm>
        <a:graphic>
          <a:graphicData uri="http://schemas.openxmlformats.org/drawingml/2006/table">
            <a:tbl>
              <a:tblPr firstRow="1">
                <a:noFill/>
                <a:tableStyleId>{C3D71966-A51F-4D74-8843-D0F6F60178D4}</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ctr" rtl="0">
                        <a:lnSpc>
                          <a:spcPct val="115000"/>
                        </a:lnSpc>
                        <a:spcBef>
                          <a:spcPts val="0"/>
                        </a:spcBef>
                        <a:spcAft>
                          <a:spcPts val="0"/>
                        </a:spcAft>
                        <a:buNone/>
                      </a:pPr>
                      <a:r>
                        <a:rPr lang="en" sz="1200">
                          <a:solidFill>
                            <a:schemeClr val="tx1"/>
                          </a:solidFill>
                          <a:latin typeface="Roboto"/>
                          <a:ea typeface="Roboto"/>
                          <a:cs typeface="Roboto"/>
                          <a:sym typeface="Roboto"/>
                        </a:rPr>
                        <a:t>Involvement. . .</a:t>
                      </a:r>
                      <a:endParaRPr sz="1200">
                        <a:solidFill>
                          <a:schemeClr val="tx1"/>
                        </a:solidFill>
                        <a:latin typeface="Roboto"/>
                        <a:ea typeface="Roboto"/>
                        <a:cs typeface="Roboto"/>
                        <a:sym typeface="Roboto"/>
                      </a:endParaRPr>
                    </a:p>
                  </a:txBody>
                  <a:tcPr marL="60950" marR="76200" marT="76200" marB="76200" anchor="ctr">
                    <a:lnL w="8475" cap="flat" cmpd="sng">
                      <a:solidFill>
                        <a:srgbClr val="000000"/>
                      </a:solidFill>
                      <a:prstDash val="solid"/>
                      <a:round/>
                      <a:headEnd type="none" w="sm" len="sm"/>
                      <a:tailEnd type="none" w="sm" len="sm"/>
                    </a:lnL>
                    <a:lnR w="8475" cap="flat" cmpd="sng">
                      <a:solidFill>
                        <a:srgbClr val="000000"/>
                      </a:solidFill>
                      <a:prstDash val="solid"/>
                      <a:round/>
                      <a:headEnd type="none" w="sm" len="sm"/>
                      <a:tailEnd type="none" w="sm" len="sm"/>
                    </a:lnR>
                    <a:lnT w="8475" cap="flat" cmpd="sng">
                      <a:solidFill>
                        <a:srgbClr val="000000"/>
                      </a:solidFill>
                      <a:prstDash val="solid"/>
                      <a:round/>
                      <a:headEnd type="none" w="sm" len="sm"/>
                      <a:tailEnd type="none" w="sm" len="sm"/>
                    </a:lnT>
                    <a:lnB w="84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solidFill>
                            <a:schemeClr val="tx1"/>
                          </a:solidFill>
                          <a:latin typeface="Roboto"/>
                          <a:ea typeface="Roboto"/>
                          <a:cs typeface="Roboto"/>
                          <a:sym typeface="Roboto"/>
                        </a:rPr>
                        <a:t>Engagement. . .</a:t>
                      </a:r>
                      <a:endParaRPr sz="1200">
                        <a:solidFill>
                          <a:schemeClr val="tx1"/>
                        </a:solidFill>
                        <a:latin typeface="Roboto"/>
                        <a:ea typeface="Roboto"/>
                        <a:cs typeface="Roboto"/>
                        <a:sym typeface="Roboto"/>
                      </a:endParaRPr>
                    </a:p>
                  </a:txBody>
                  <a:tcPr marL="60950" marR="76200" marT="76200" marB="76200" anchor="ctr">
                    <a:lnL w="8475" cap="flat" cmpd="sng">
                      <a:solidFill>
                        <a:srgbClr val="000000"/>
                      </a:solidFill>
                      <a:prstDash val="solid"/>
                      <a:round/>
                      <a:headEnd type="none" w="sm" len="sm"/>
                      <a:tailEnd type="none" w="sm" len="sm"/>
                    </a:lnL>
                    <a:lnR w="8475" cap="flat" cmpd="sng">
                      <a:solidFill>
                        <a:srgbClr val="000000"/>
                      </a:solidFill>
                      <a:prstDash val="solid"/>
                      <a:round/>
                      <a:headEnd type="none" w="sm" len="sm"/>
                      <a:tailEnd type="none" w="sm" len="sm"/>
                    </a:lnR>
                    <a:lnT w="8475" cap="flat" cmpd="sng">
                      <a:solidFill>
                        <a:srgbClr val="000000"/>
                      </a:solidFill>
                      <a:prstDash val="solid"/>
                      <a:round/>
                      <a:headEnd type="none" w="sm" len="sm"/>
                      <a:tailEnd type="none" w="sm" len="sm"/>
                    </a:lnT>
                    <a:lnB w="84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lnSpc>
                          <a:spcPct val="115000"/>
                        </a:lnSpc>
                        <a:spcBef>
                          <a:spcPts val="0"/>
                        </a:spcBef>
                        <a:spcAft>
                          <a:spcPts val="0"/>
                        </a:spcAft>
                        <a:buNone/>
                      </a:pPr>
                      <a:r>
                        <a:rPr lang="en" sz="1200">
                          <a:solidFill>
                            <a:schemeClr val="tx1"/>
                          </a:solidFill>
                          <a:latin typeface="Roboto"/>
                          <a:ea typeface="Roboto"/>
                          <a:cs typeface="Roboto"/>
                          <a:sym typeface="Roboto"/>
                        </a:rPr>
                        <a:t>Focuses on individual responsibility.</a:t>
                      </a:r>
                      <a:endParaRPr sz="1200">
                        <a:solidFill>
                          <a:schemeClr val="tx1"/>
                        </a:solidFill>
                        <a:latin typeface="Roboto"/>
                        <a:ea typeface="Roboto"/>
                        <a:cs typeface="Roboto"/>
                        <a:sym typeface="Roboto"/>
                      </a:endParaRPr>
                    </a:p>
                  </a:txBody>
                  <a:tcPr marL="60950" marR="76200" marT="76200" marB="76200" anchor="ctr">
                    <a:lnL w="8475" cap="flat" cmpd="sng">
                      <a:solidFill>
                        <a:srgbClr val="000000"/>
                      </a:solidFill>
                      <a:prstDash val="solid"/>
                      <a:round/>
                      <a:headEnd type="none" w="sm" len="sm"/>
                      <a:tailEnd type="none" w="sm" len="sm"/>
                    </a:lnL>
                    <a:lnR w="8475" cap="flat" cmpd="sng">
                      <a:solidFill>
                        <a:srgbClr val="000000"/>
                      </a:solidFill>
                      <a:prstDash val="solid"/>
                      <a:round/>
                      <a:headEnd type="none" w="sm" len="sm"/>
                      <a:tailEnd type="none" w="sm" len="sm"/>
                    </a:lnR>
                    <a:lnT w="8475" cap="flat" cmpd="sng">
                      <a:solidFill>
                        <a:srgbClr val="000000"/>
                      </a:solidFill>
                      <a:prstDash val="solid"/>
                      <a:round/>
                      <a:headEnd type="none" w="sm" len="sm"/>
                      <a:tailEnd type="none" w="sm" len="sm"/>
                    </a:lnT>
                    <a:lnB w="84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solidFill>
                            <a:schemeClr val="tx1"/>
                          </a:solidFill>
                          <a:latin typeface="Roboto"/>
                          <a:ea typeface="Roboto"/>
                          <a:cs typeface="Roboto"/>
                          <a:sym typeface="Roboto"/>
                        </a:rPr>
                        <a:t>Focuses on collective responsibility and partnership.</a:t>
                      </a:r>
                      <a:endParaRPr sz="1200">
                        <a:solidFill>
                          <a:schemeClr val="tx1"/>
                        </a:solidFill>
                        <a:latin typeface="Roboto"/>
                        <a:ea typeface="Roboto"/>
                        <a:cs typeface="Roboto"/>
                        <a:sym typeface="Roboto"/>
                      </a:endParaRPr>
                    </a:p>
                  </a:txBody>
                  <a:tcPr marL="60950" marR="76200" marT="76200" marB="76200" anchor="ctr">
                    <a:lnL w="8475" cap="flat" cmpd="sng">
                      <a:solidFill>
                        <a:srgbClr val="000000"/>
                      </a:solidFill>
                      <a:prstDash val="solid"/>
                      <a:round/>
                      <a:headEnd type="none" w="sm" len="sm"/>
                      <a:tailEnd type="none" w="sm" len="sm"/>
                    </a:lnL>
                    <a:lnR w="8475" cap="flat" cmpd="sng">
                      <a:solidFill>
                        <a:srgbClr val="000000"/>
                      </a:solidFill>
                      <a:prstDash val="solid"/>
                      <a:round/>
                      <a:headEnd type="none" w="sm" len="sm"/>
                      <a:tailEnd type="none" w="sm" len="sm"/>
                    </a:lnR>
                    <a:lnT w="8475" cap="flat" cmpd="sng">
                      <a:solidFill>
                        <a:srgbClr val="000000"/>
                      </a:solidFill>
                      <a:prstDash val="solid"/>
                      <a:round/>
                      <a:headEnd type="none" w="sm" len="sm"/>
                      <a:tailEnd type="none" w="sm" len="sm"/>
                    </a:lnT>
                    <a:lnB w="847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lnSpc>
                          <a:spcPct val="115000"/>
                        </a:lnSpc>
                        <a:spcBef>
                          <a:spcPts val="0"/>
                        </a:spcBef>
                        <a:spcAft>
                          <a:spcPts val="0"/>
                        </a:spcAft>
                        <a:buNone/>
                      </a:pPr>
                      <a:r>
                        <a:rPr lang="en" sz="1200">
                          <a:solidFill>
                            <a:schemeClr val="tx1"/>
                          </a:solidFill>
                          <a:latin typeface="Roboto"/>
                          <a:ea typeface="Roboto"/>
                          <a:cs typeface="Roboto"/>
                          <a:sym typeface="Roboto"/>
                        </a:rPr>
                        <a:t>Engages in one-way communication with families.</a:t>
                      </a:r>
                      <a:endParaRPr sz="1200">
                        <a:solidFill>
                          <a:schemeClr val="tx1"/>
                        </a:solidFill>
                        <a:latin typeface="Roboto"/>
                        <a:ea typeface="Roboto"/>
                        <a:cs typeface="Roboto"/>
                        <a:sym typeface="Roboto"/>
                      </a:endParaRPr>
                    </a:p>
                  </a:txBody>
                  <a:tcPr marL="60950" marR="76200" marT="76200" marB="76200" anchor="ctr">
                    <a:lnL w="8475" cap="flat" cmpd="sng">
                      <a:solidFill>
                        <a:srgbClr val="000000"/>
                      </a:solidFill>
                      <a:prstDash val="solid"/>
                      <a:round/>
                      <a:headEnd type="none" w="sm" len="sm"/>
                      <a:tailEnd type="none" w="sm" len="sm"/>
                    </a:lnL>
                    <a:lnR w="8475" cap="flat" cmpd="sng">
                      <a:solidFill>
                        <a:srgbClr val="000000"/>
                      </a:solidFill>
                      <a:prstDash val="solid"/>
                      <a:round/>
                      <a:headEnd type="none" w="sm" len="sm"/>
                      <a:tailEnd type="none" w="sm" len="sm"/>
                    </a:lnR>
                    <a:lnT w="8475" cap="flat" cmpd="sng">
                      <a:solidFill>
                        <a:srgbClr val="000000"/>
                      </a:solidFill>
                      <a:prstDash val="solid"/>
                      <a:round/>
                      <a:headEnd type="none" w="sm" len="sm"/>
                      <a:tailEnd type="none" w="sm" len="sm"/>
                    </a:lnT>
                    <a:lnB w="84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solidFill>
                            <a:schemeClr val="tx1"/>
                          </a:solidFill>
                          <a:latin typeface="Roboto"/>
                          <a:ea typeface="Roboto"/>
                          <a:cs typeface="Roboto"/>
                          <a:sym typeface="Roboto"/>
                        </a:rPr>
                        <a:t>Engages in two-way communication with families.</a:t>
                      </a:r>
                      <a:endParaRPr sz="1200">
                        <a:solidFill>
                          <a:schemeClr val="tx1"/>
                        </a:solidFill>
                        <a:latin typeface="Roboto"/>
                        <a:ea typeface="Roboto"/>
                        <a:cs typeface="Roboto"/>
                        <a:sym typeface="Roboto"/>
                      </a:endParaRPr>
                    </a:p>
                  </a:txBody>
                  <a:tcPr marL="60950" marR="76200" marT="76200" marB="76200" anchor="ctr">
                    <a:lnL w="8475" cap="flat" cmpd="sng">
                      <a:solidFill>
                        <a:srgbClr val="000000"/>
                      </a:solidFill>
                      <a:prstDash val="solid"/>
                      <a:round/>
                      <a:headEnd type="none" w="sm" len="sm"/>
                      <a:tailEnd type="none" w="sm" len="sm"/>
                    </a:lnL>
                    <a:lnR w="8475" cap="flat" cmpd="sng">
                      <a:solidFill>
                        <a:srgbClr val="000000"/>
                      </a:solidFill>
                      <a:prstDash val="solid"/>
                      <a:round/>
                      <a:headEnd type="none" w="sm" len="sm"/>
                      <a:tailEnd type="none" w="sm" len="sm"/>
                    </a:lnR>
                    <a:lnT w="8475" cap="flat" cmpd="sng">
                      <a:solidFill>
                        <a:srgbClr val="000000"/>
                      </a:solidFill>
                      <a:prstDash val="solid"/>
                      <a:round/>
                      <a:headEnd type="none" w="sm" len="sm"/>
                      <a:tailEnd type="none" w="sm" len="sm"/>
                    </a:lnT>
                    <a:lnB w="84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lnSpc>
                          <a:spcPct val="115000"/>
                        </a:lnSpc>
                        <a:spcBef>
                          <a:spcPts val="0"/>
                        </a:spcBef>
                        <a:spcAft>
                          <a:spcPts val="0"/>
                        </a:spcAft>
                        <a:buNone/>
                      </a:pPr>
                      <a:r>
                        <a:rPr lang="en" sz="1200">
                          <a:solidFill>
                            <a:schemeClr val="tx1"/>
                          </a:solidFill>
                          <a:latin typeface="Roboto"/>
                          <a:ea typeface="Roboto"/>
                          <a:cs typeface="Roboto"/>
                          <a:sym typeface="Roboto"/>
                        </a:rPr>
                        <a:t>Concentrates on programming, not people.</a:t>
                      </a:r>
                      <a:endParaRPr sz="1200">
                        <a:solidFill>
                          <a:schemeClr val="tx1"/>
                        </a:solidFill>
                        <a:latin typeface="Roboto"/>
                        <a:ea typeface="Roboto"/>
                        <a:cs typeface="Roboto"/>
                        <a:sym typeface="Roboto"/>
                      </a:endParaRPr>
                    </a:p>
                  </a:txBody>
                  <a:tcPr marL="60950" marR="76200" marT="76200" marB="76200" anchor="ctr">
                    <a:lnL w="8475" cap="flat" cmpd="sng">
                      <a:solidFill>
                        <a:srgbClr val="000000"/>
                      </a:solidFill>
                      <a:prstDash val="solid"/>
                      <a:round/>
                      <a:headEnd type="none" w="sm" len="sm"/>
                      <a:tailEnd type="none" w="sm" len="sm"/>
                    </a:lnL>
                    <a:lnR w="8475" cap="flat" cmpd="sng">
                      <a:solidFill>
                        <a:srgbClr val="000000"/>
                      </a:solidFill>
                      <a:prstDash val="solid"/>
                      <a:round/>
                      <a:headEnd type="none" w="sm" len="sm"/>
                      <a:tailEnd type="none" w="sm" len="sm"/>
                    </a:lnR>
                    <a:lnT w="8475" cap="flat" cmpd="sng">
                      <a:solidFill>
                        <a:srgbClr val="000000"/>
                      </a:solidFill>
                      <a:prstDash val="solid"/>
                      <a:round/>
                      <a:headEnd type="none" w="sm" len="sm"/>
                      <a:tailEnd type="none" w="sm" len="sm"/>
                    </a:lnT>
                    <a:lnB w="84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solidFill>
                            <a:schemeClr val="tx1"/>
                          </a:solidFill>
                          <a:latin typeface="Roboto"/>
                          <a:ea typeface="Roboto"/>
                          <a:cs typeface="Roboto"/>
                          <a:sym typeface="Roboto"/>
                        </a:rPr>
                        <a:t>Concentrates on collaborative practices.</a:t>
                      </a:r>
                      <a:endParaRPr sz="1200">
                        <a:solidFill>
                          <a:schemeClr val="tx1"/>
                        </a:solidFill>
                        <a:latin typeface="Roboto"/>
                        <a:ea typeface="Roboto"/>
                        <a:cs typeface="Roboto"/>
                        <a:sym typeface="Roboto"/>
                      </a:endParaRPr>
                    </a:p>
                  </a:txBody>
                  <a:tcPr marL="60950" marR="76200" marT="76200" marB="76200" anchor="ctr">
                    <a:lnL w="8475" cap="flat" cmpd="sng">
                      <a:solidFill>
                        <a:srgbClr val="000000"/>
                      </a:solidFill>
                      <a:prstDash val="solid"/>
                      <a:round/>
                      <a:headEnd type="none" w="sm" len="sm"/>
                      <a:tailEnd type="none" w="sm" len="sm"/>
                    </a:lnL>
                    <a:lnR w="8475" cap="flat" cmpd="sng">
                      <a:solidFill>
                        <a:srgbClr val="000000"/>
                      </a:solidFill>
                      <a:prstDash val="solid"/>
                      <a:round/>
                      <a:headEnd type="none" w="sm" len="sm"/>
                      <a:tailEnd type="none" w="sm" len="sm"/>
                    </a:lnR>
                    <a:lnT w="8475" cap="flat" cmpd="sng">
                      <a:solidFill>
                        <a:srgbClr val="000000"/>
                      </a:solidFill>
                      <a:prstDash val="solid"/>
                      <a:round/>
                      <a:headEnd type="none" w="sm" len="sm"/>
                      <a:tailEnd type="none" w="sm" len="sm"/>
                    </a:lnT>
                    <a:lnB w="847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lnSpc>
                          <a:spcPct val="115000"/>
                        </a:lnSpc>
                        <a:spcBef>
                          <a:spcPts val="0"/>
                        </a:spcBef>
                        <a:spcAft>
                          <a:spcPts val="0"/>
                        </a:spcAft>
                        <a:buNone/>
                      </a:pPr>
                      <a:r>
                        <a:rPr lang="en" sz="1200">
                          <a:solidFill>
                            <a:schemeClr val="tx1"/>
                          </a:solidFill>
                          <a:latin typeface="Roboto"/>
                          <a:ea typeface="Roboto"/>
                          <a:cs typeface="Roboto"/>
                          <a:sym typeface="Roboto"/>
                        </a:rPr>
                        <a:t>Creates transactional relationships.</a:t>
                      </a:r>
                      <a:endParaRPr sz="1200">
                        <a:solidFill>
                          <a:schemeClr val="tx1"/>
                        </a:solidFill>
                        <a:latin typeface="Roboto"/>
                        <a:ea typeface="Roboto"/>
                        <a:cs typeface="Roboto"/>
                        <a:sym typeface="Roboto"/>
                      </a:endParaRPr>
                    </a:p>
                  </a:txBody>
                  <a:tcPr marL="60950" marR="76200" marT="76200" marB="76200" anchor="ctr">
                    <a:lnL w="8475" cap="flat" cmpd="sng">
                      <a:solidFill>
                        <a:srgbClr val="000000"/>
                      </a:solidFill>
                      <a:prstDash val="solid"/>
                      <a:round/>
                      <a:headEnd type="none" w="sm" len="sm"/>
                      <a:tailEnd type="none" w="sm" len="sm"/>
                    </a:lnL>
                    <a:lnR w="8475" cap="flat" cmpd="sng">
                      <a:solidFill>
                        <a:srgbClr val="000000"/>
                      </a:solidFill>
                      <a:prstDash val="solid"/>
                      <a:round/>
                      <a:headEnd type="none" w="sm" len="sm"/>
                      <a:tailEnd type="none" w="sm" len="sm"/>
                    </a:lnR>
                    <a:lnT w="8475" cap="flat" cmpd="sng">
                      <a:solidFill>
                        <a:srgbClr val="000000"/>
                      </a:solidFill>
                      <a:prstDash val="solid"/>
                      <a:round/>
                      <a:headEnd type="none" w="sm" len="sm"/>
                      <a:tailEnd type="none" w="sm" len="sm"/>
                    </a:lnT>
                    <a:lnB w="847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dirty="0">
                          <a:solidFill>
                            <a:schemeClr val="tx1"/>
                          </a:solidFill>
                          <a:latin typeface="Roboto"/>
                          <a:ea typeface="Roboto"/>
                          <a:cs typeface="Roboto"/>
                          <a:sym typeface="Roboto"/>
                        </a:rPr>
                        <a:t>Creates transformative relationships.</a:t>
                      </a:r>
                      <a:endParaRPr sz="1200" dirty="0">
                        <a:solidFill>
                          <a:schemeClr val="tx1"/>
                        </a:solidFill>
                        <a:latin typeface="Roboto"/>
                        <a:ea typeface="Roboto"/>
                        <a:cs typeface="Roboto"/>
                        <a:sym typeface="Roboto"/>
                      </a:endParaRPr>
                    </a:p>
                  </a:txBody>
                  <a:tcPr marL="60950" marR="76200" marT="76200" marB="76200" anchor="ctr">
                    <a:lnL w="8475" cap="flat" cmpd="sng">
                      <a:solidFill>
                        <a:srgbClr val="000000"/>
                      </a:solidFill>
                      <a:prstDash val="solid"/>
                      <a:round/>
                      <a:headEnd type="none" w="sm" len="sm"/>
                      <a:tailEnd type="none" w="sm" len="sm"/>
                    </a:lnL>
                    <a:lnR w="8475" cap="flat" cmpd="sng">
                      <a:solidFill>
                        <a:srgbClr val="000000"/>
                      </a:solidFill>
                      <a:prstDash val="solid"/>
                      <a:round/>
                      <a:headEnd type="none" w="sm" len="sm"/>
                      <a:tailEnd type="none" w="sm" len="sm"/>
                    </a:lnR>
                    <a:lnT w="8475" cap="flat" cmpd="sng">
                      <a:solidFill>
                        <a:srgbClr val="000000"/>
                      </a:solidFill>
                      <a:prstDash val="solid"/>
                      <a:round/>
                      <a:headEnd type="none" w="sm" len="sm"/>
                      <a:tailEnd type="none" w="sm" len="sm"/>
                    </a:lnT>
                    <a:lnB w="847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4"/>
        <p:cNvGrpSpPr/>
        <p:nvPr/>
      </p:nvGrpSpPr>
      <p:grpSpPr>
        <a:xfrm>
          <a:off x="0" y="0"/>
          <a:ext cx="0" cy="0"/>
          <a:chOff x="0" y="0"/>
          <a:chExt cx="0" cy="0"/>
        </a:xfrm>
      </p:grpSpPr>
      <p:sp>
        <p:nvSpPr>
          <p:cNvPr id="1975" name="Google Shape;1975;g2fb47af3995_0_58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2100"/>
              <a:buFont typeface="Arial"/>
              <a:buNone/>
            </a:pPr>
            <a:r>
              <a:rPr lang="en"/>
              <a:t>Stakeholder Engagement Resources</a:t>
            </a:r>
            <a:endParaRPr/>
          </a:p>
        </p:txBody>
      </p:sp>
      <p:sp>
        <p:nvSpPr>
          <p:cNvPr id="1976" name="Google Shape;1976;g2fb47af3995_0_587"/>
          <p:cNvSpPr txBox="1">
            <a:spLocks noGrp="1"/>
          </p:cNvSpPr>
          <p:nvPr>
            <p:ph type="body" idx="1"/>
          </p:nvPr>
        </p:nvSpPr>
        <p:spPr>
          <a:xfrm>
            <a:off x="311700" y="1152475"/>
            <a:ext cx="8245200" cy="3034800"/>
          </a:xfrm>
          <a:prstGeom prst="rect">
            <a:avLst/>
          </a:prstGeom>
          <a:noFill/>
          <a:ln>
            <a:noFill/>
          </a:ln>
        </p:spPr>
        <p:txBody>
          <a:bodyPr spcFirstLastPara="1" wrap="square" lIns="0" tIns="0" rIns="0" bIns="0" anchor="t" anchorCtr="0">
            <a:normAutofit/>
          </a:bodyPr>
          <a:lstStyle/>
          <a:p>
            <a:pPr marL="0" lvl="0" indent="0" algn="l" rtl="0">
              <a:lnSpc>
                <a:spcPct val="150000"/>
              </a:lnSpc>
              <a:spcBef>
                <a:spcPts val="800"/>
              </a:spcBef>
              <a:spcAft>
                <a:spcPts val="0"/>
              </a:spcAft>
              <a:buNone/>
            </a:pPr>
            <a:r>
              <a:rPr lang="en" u="sng">
                <a:solidFill>
                  <a:schemeClr val="accent1">
                    <a:lumMod val="75000"/>
                  </a:schemeClr>
                </a:solidFill>
                <a:hlinkClick r:id="rId3">
                  <a:extLst>
                    <a:ext uri="{A12FA001-AC4F-418D-AE19-62706E023703}">
                      <ahyp:hlinkClr xmlns:ahyp="http://schemas.microsoft.com/office/drawing/2018/hyperlinkcolor" val="tx"/>
                    </a:ext>
                  </a:extLst>
                </a:hlinkClick>
              </a:rPr>
              <a:t>School and District Accountability Committees (SACs &amp; DACs)</a:t>
            </a:r>
            <a:endParaRPr>
              <a:solidFill>
                <a:schemeClr val="accent1">
                  <a:lumMod val="75000"/>
                </a:schemeClr>
              </a:solidFill>
            </a:endParaRPr>
          </a:p>
          <a:p>
            <a:pPr marL="0" lvl="0" indent="0" algn="l" rtl="0">
              <a:lnSpc>
                <a:spcPct val="150000"/>
              </a:lnSpc>
              <a:spcBef>
                <a:spcPts val="800"/>
              </a:spcBef>
              <a:spcAft>
                <a:spcPts val="0"/>
              </a:spcAft>
              <a:buNone/>
            </a:pPr>
            <a:r>
              <a:rPr lang="en" u="sng">
                <a:solidFill>
                  <a:schemeClr val="accent1">
                    <a:lumMod val="75000"/>
                  </a:schemeClr>
                </a:solidFill>
                <a:hlinkClick r:id="rId4">
                  <a:extLst>
                    <a:ext uri="{A12FA001-AC4F-418D-AE19-62706E023703}">
                      <ahyp:hlinkClr xmlns:ahyp="http://schemas.microsoft.com/office/drawing/2018/hyperlinkcolor" val="tx"/>
                    </a:ext>
                  </a:extLst>
                </a:hlinkClick>
              </a:rPr>
              <a:t>Promising Practices for Family, School, Community Partnerships</a:t>
            </a:r>
            <a:endParaRPr>
              <a:solidFill>
                <a:schemeClr val="accent1">
                  <a:lumMod val="75000"/>
                </a:schemeClr>
              </a:solidFill>
            </a:endParaRPr>
          </a:p>
          <a:p>
            <a:pPr marL="0" lvl="0" indent="0" algn="l" rtl="0">
              <a:lnSpc>
                <a:spcPct val="150000"/>
              </a:lnSpc>
              <a:spcBef>
                <a:spcPts val="800"/>
              </a:spcBef>
              <a:spcAft>
                <a:spcPts val="0"/>
              </a:spcAft>
              <a:buNone/>
            </a:pPr>
            <a:r>
              <a:rPr lang="en" u="sng">
                <a:solidFill>
                  <a:schemeClr val="accent1">
                    <a:lumMod val="75000"/>
                  </a:schemeClr>
                </a:solidFill>
                <a:hlinkClick r:id="rId5">
                  <a:extLst>
                    <a:ext uri="{A12FA001-AC4F-418D-AE19-62706E023703}">
                      <ahyp:hlinkClr xmlns:ahyp="http://schemas.microsoft.com/office/drawing/2018/hyperlinkcolor" val="tx"/>
                    </a:ext>
                  </a:extLst>
                </a:hlinkClick>
              </a:rPr>
              <a:t>National Standards for Family School Partnerships</a:t>
            </a:r>
            <a:endParaRPr>
              <a:solidFill>
                <a:schemeClr val="accent1">
                  <a:lumMod val="75000"/>
                </a:schemeClr>
              </a:solidFill>
            </a:endParaRPr>
          </a:p>
          <a:p>
            <a:pPr marL="0" lvl="0" indent="0" algn="l" rtl="0">
              <a:lnSpc>
                <a:spcPct val="150000"/>
              </a:lnSpc>
              <a:spcBef>
                <a:spcPts val="800"/>
              </a:spcBef>
              <a:spcAft>
                <a:spcPts val="0"/>
              </a:spcAft>
              <a:buNone/>
            </a:pPr>
            <a:r>
              <a:rPr lang="en" u="sng">
                <a:solidFill>
                  <a:schemeClr val="accent1">
                    <a:lumMod val="75000"/>
                  </a:schemeClr>
                </a:solidFill>
                <a:hlinkClick r:id="rId6">
                  <a:extLst>
                    <a:ext uri="{A12FA001-AC4F-418D-AE19-62706E023703}">
                      <ahyp:hlinkClr xmlns:ahyp="http://schemas.microsoft.com/office/drawing/2018/hyperlinkcolor" val="tx"/>
                    </a:ext>
                  </a:extLst>
                </a:hlinkClick>
              </a:rPr>
              <a:t>Parent and Family Engagement Policy Examples</a:t>
            </a:r>
            <a:endParaRPr>
              <a:solidFill>
                <a:schemeClr val="accent1">
                  <a:lumMod val="75000"/>
                </a:schemeClr>
              </a:solidFill>
            </a:endParaRPr>
          </a:p>
          <a:p>
            <a:pPr marL="0" lvl="0" indent="0" algn="l" rtl="0">
              <a:lnSpc>
                <a:spcPct val="150000"/>
              </a:lnSpc>
              <a:spcBef>
                <a:spcPts val="800"/>
              </a:spcBef>
              <a:spcAft>
                <a:spcPts val="0"/>
              </a:spcAft>
              <a:buNone/>
            </a:pPr>
            <a:r>
              <a:rPr lang="en" u="sng">
                <a:solidFill>
                  <a:schemeClr val="accent1">
                    <a:lumMod val="75000"/>
                  </a:schemeClr>
                </a:solidFill>
                <a:hlinkClick r:id="rId7">
                  <a:extLst>
                    <a:ext uri="{A12FA001-AC4F-418D-AE19-62706E023703}">
                      <ahyp:hlinkClr xmlns:ahyp="http://schemas.microsoft.com/office/drawing/2018/hyperlinkcolor" val="tx"/>
                    </a:ext>
                  </a:extLst>
                </a:hlinkClick>
              </a:rPr>
              <a:t>Quick Brief on Family Engagement in Every Student Succeeds Act </a:t>
            </a:r>
            <a:endParaRPr>
              <a:solidFill>
                <a:schemeClr val="accent1">
                  <a:lumMod val="75000"/>
                </a:schemeClr>
              </a:solidFill>
            </a:endParaRPr>
          </a:p>
          <a:p>
            <a:pPr marL="0" lvl="0" indent="0" algn="l" rtl="0">
              <a:lnSpc>
                <a:spcPct val="150000"/>
              </a:lnSpc>
              <a:spcBef>
                <a:spcPts val="800"/>
              </a:spcBef>
              <a:spcAft>
                <a:spcPts val="0"/>
              </a:spcAft>
              <a:buNone/>
            </a:pPr>
            <a:r>
              <a:rPr lang="en" u="sng">
                <a:solidFill>
                  <a:schemeClr val="accent1">
                    <a:lumMod val="75000"/>
                  </a:schemeClr>
                </a:solidFill>
                <a:hlinkClick r:id="rId8">
                  <a:extLst>
                    <a:ext uri="{A12FA001-AC4F-418D-AE19-62706E023703}">
                      <ahyp:hlinkClr xmlns:ahyp="http://schemas.microsoft.com/office/drawing/2018/hyperlinkcolor" val="tx"/>
                    </a:ext>
                  </a:extLst>
                </a:hlinkClick>
              </a:rPr>
              <a:t>Parent and Family Engagement Provisions in the Every Student Succeeds Act</a:t>
            </a:r>
            <a:endParaRPr>
              <a:solidFill>
                <a:schemeClr val="accent1">
                  <a:lumMod val="75000"/>
                </a:schemeClr>
              </a:solidFill>
            </a:endParaRPr>
          </a:p>
        </p:txBody>
      </p:sp>
      <p:pic>
        <p:nvPicPr>
          <p:cNvPr id="1977" name="Google Shape;1977;g2fb47af3995_0_587">
            <a:extLst>
              <a:ext uri="{C183D7F6-B498-43B3-948B-1728B52AA6E4}">
                <adec:decorative xmlns:adec="http://schemas.microsoft.com/office/drawing/2017/decorative" val="1"/>
              </a:ext>
            </a:extLst>
          </p:cNvPr>
          <p:cNvPicPr preferRelativeResize="0"/>
          <p:nvPr/>
        </p:nvPicPr>
        <p:blipFill>
          <a:blip r:embed="rId9">
            <a:alphaModFix/>
          </a:blip>
          <a:stretch>
            <a:fillRect/>
          </a:stretch>
        </p:blipFill>
        <p:spPr>
          <a:xfrm>
            <a:off x="6409700" y="1685498"/>
            <a:ext cx="2362826" cy="15752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1"/>
        <p:cNvGrpSpPr/>
        <p:nvPr/>
      </p:nvGrpSpPr>
      <p:grpSpPr>
        <a:xfrm>
          <a:off x="0" y="0"/>
          <a:ext cx="0" cy="0"/>
          <a:chOff x="0" y="0"/>
          <a:chExt cx="0" cy="0"/>
        </a:xfrm>
      </p:grpSpPr>
      <p:sp>
        <p:nvSpPr>
          <p:cNvPr id="1982" name="Google Shape;1982;g307a026668f_2_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LEA Role: Develop and Submit </a:t>
            </a:r>
            <a:r>
              <a:rPr lang="en"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a</a:t>
            </a:r>
            <a:r>
              <a:rPr lang="en" dirty="0"/>
              <a:t>n ESEA Plan  </a:t>
            </a:r>
            <a:endParaRPr dirty="0"/>
          </a:p>
        </p:txBody>
      </p:sp>
      <p:sp>
        <p:nvSpPr>
          <p:cNvPr id="1983" name="Google Shape;1983;g307a026668f_2_8"/>
          <p:cNvSpPr txBox="1">
            <a:spLocks noGrp="1"/>
          </p:cNvSpPr>
          <p:nvPr>
            <p:ph type="body" idx="1"/>
          </p:nvPr>
        </p:nvSpPr>
        <p:spPr>
          <a:xfrm>
            <a:off x="311700" y="1129025"/>
            <a:ext cx="84513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1400" dirty="0">
                <a:highlight>
                  <a:srgbClr val="FFFFFF"/>
                </a:highlight>
              </a:rPr>
              <a:t>Under the ESSA, state educational agencies (SEAs) are required to collect local education agency (LEA) plans that address the requirements of the law, as well as descriptions of the activities the LEA will implement with its Title I, II, III, IV and V allocations. To meet this requirement, the Colorado Department of Education (CDE) has developed, with stakeholder input, the consolidated application organized around five core elements:</a:t>
            </a:r>
            <a:endParaRPr sz="1400" dirty="0">
              <a:highlight>
                <a:srgbClr val="FFFFFF"/>
              </a:highlight>
            </a:endParaRPr>
          </a:p>
          <a:p>
            <a:pPr marL="457200" lvl="0" indent="-317500" algn="l" rtl="0">
              <a:spcBef>
                <a:spcPts val="800"/>
              </a:spcBef>
              <a:spcAft>
                <a:spcPts val="0"/>
              </a:spcAft>
              <a:buClr>
                <a:schemeClr val="dk1"/>
              </a:buClr>
              <a:buSzPts val="1400"/>
              <a:buFont typeface="Roboto"/>
              <a:buChar char="●"/>
            </a:pPr>
            <a:r>
              <a:rPr lang="en" sz="1400" u="sng" dirty="0">
                <a:solidFill>
                  <a:schemeClr val="accent1">
                    <a:lumMod val="75000"/>
                  </a:schemeClr>
                </a:solidFill>
                <a:highlight>
                  <a:srgbClr val="FFFFFF"/>
                </a:highlight>
                <a:hlinkClick r:id="rId3">
                  <a:extLst>
                    <a:ext uri="{A12FA001-AC4F-418D-AE19-62706E023703}">
                      <ahyp:hlinkClr xmlns:ahyp="http://schemas.microsoft.com/office/drawing/2018/hyperlinkcolor" val="tx"/>
                    </a:ext>
                  </a:extLst>
                </a:hlinkClick>
              </a:rPr>
              <a:t>A comprehensive needs assessment</a:t>
            </a:r>
            <a:r>
              <a:rPr lang="en" sz="1400" dirty="0">
                <a:highlight>
                  <a:srgbClr val="FFFFFF"/>
                </a:highlight>
              </a:rPr>
              <a:t>;</a:t>
            </a:r>
            <a:endParaRPr sz="1400" dirty="0">
              <a:highlight>
                <a:srgbClr val="FFFFFF"/>
              </a:highlight>
            </a:endParaRPr>
          </a:p>
          <a:p>
            <a:pPr marL="457200" lvl="0" indent="-317500" algn="l" rtl="0">
              <a:spcBef>
                <a:spcPts val="0"/>
              </a:spcBef>
              <a:spcAft>
                <a:spcPts val="0"/>
              </a:spcAft>
              <a:buClr>
                <a:schemeClr val="dk1"/>
              </a:buClr>
              <a:buSzPts val="1400"/>
              <a:buFont typeface="Roboto"/>
              <a:buChar char="●"/>
            </a:pPr>
            <a:r>
              <a:rPr lang="en" sz="1400" u="sng" dirty="0">
                <a:solidFill>
                  <a:schemeClr val="accent1">
                    <a:lumMod val="75000"/>
                  </a:schemeClr>
                </a:solidFill>
                <a:highlight>
                  <a:srgbClr val="FFFFFF"/>
                </a:highlight>
                <a:hlinkClick r:id="rId4">
                  <a:extLst>
                    <a:ext uri="{A12FA001-AC4F-418D-AE19-62706E023703}">
                      <ahyp:hlinkClr xmlns:ahyp="http://schemas.microsoft.com/office/drawing/2018/hyperlinkcolor" val="tx"/>
                    </a:ext>
                  </a:extLst>
                </a:hlinkClick>
              </a:rPr>
              <a:t>Meaningful, ongoing consultation with parents, teachers and other community members;</a:t>
            </a:r>
            <a:endParaRPr sz="1400" u="sng" dirty="0">
              <a:solidFill>
                <a:schemeClr val="accent1">
                  <a:lumMod val="75000"/>
                </a:schemeClr>
              </a:solidFill>
              <a:highlight>
                <a:srgbClr val="FFFFFF"/>
              </a:highlight>
            </a:endParaRPr>
          </a:p>
          <a:p>
            <a:pPr marL="457200" lvl="0" indent="-317500" algn="l" rtl="0">
              <a:spcBef>
                <a:spcPts val="0"/>
              </a:spcBef>
              <a:spcAft>
                <a:spcPts val="0"/>
              </a:spcAft>
              <a:buClr>
                <a:schemeClr val="dk1"/>
              </a:buClr>
              <a:buSzPts val="1400"/>
              <a:buFont typeface="Roboto"/>
              <a:buChar char="●"/>
            </a:pPr>
            <a:r>
              <a:rPr lang="en" sz="1400" dirty="0">
                <a:highlight>
                  <a:srgbClr val="FFFFFF"/>
                </a:highlight>
              </a:rPr>
              <a:t>The identification of students in need of additional support;</a:t>
            </a:r>
            <a:endParaRPr sz="1400" dirty="0">
              <a:highlight>
                <a:srgbClr val="FFFFFF"/>
              </a:highlight>
            </a:endParaRPr>
          </a:p>
          <a:p>
            <a:pPr marL="457200" lvl="0" indent="-317500" algn="l" rtl="0">
              <a:spcBef>
                <a:spcPts val="0"/>
              </a:spcBef>
              <a:spcAft>
                <a:spcPts val="0"/>
              </a:spcAft>
              <a:buClr>
                <a:schemeClr val="dk1"/>
              </a:buClr>
              <a:buSzPts val="1400"/>
              <a:buFont typeface="Roboto"/>
              <a:buChar char="●"/>
            </a:pPr>
            <a:r>
              <a:rPr lang="en" sz="1400" dirty="0">
                <a:highlight>
                  <a:srgbClr val="FFFFFF"/>
                </a:highlight>
              </a:rPr>
              <a:t>Delivery and progress monitoring of </a:t>
            </a:r>
            <a:r>
              <a:rPr lang="en" sz="1400" u="sng" dirty="0">
                <a:solidFill>
                  <a:schemeClr val="accent1">
                    <a:lumMod val="75000"/>
                  </a:schemeClr>
                </a:solidFill>
                <a:highlight>
                  <a:srgbClr val="FFFFFF"/>
                </a:highlight>
                <a:hlinkClick r:id="rId5">
                  <a:extLst>
                    <a:ext uri="{A12FA001-AC4F-418D-AE19-62706E023703}">
                      <ahyp:hlinkClr xmlns:ahyp="http://schemas.microsoft.com/office/drawing/2018/hyperlinkcolor" val="tx"/>
                    </a:ext>
                  </a:extLst>
                </a:hlinkClick>
              </a:rPr>
              <a:t>evidenced-based student supports</a:t>
            </a:r>
            <a:r>
              <a:rPr lang="en" sz="1400" dirty="0">
                <a:highlight>
                  <a:srgbClr val="FFFFFF"/>
                </a:highlight>
              </a:rPr>
              <a:t>; and</a:t>
            </a:r>
            <a:endParaRPr sz="1400" dirty="0">
              <a:highlight>
                <a:srgbClr val="FFFFFF"/>
              </a:highlight>
            </a:endParaRPr>
          </a:p>
          <a:p>
            <a:pPr marL="457200" lvl="0" indent="-317500" algn="l" rtl="0">
              <a:spcBef>
                <a:spcPts val="0"/>
              </a:spcBef>
              <a:spcAft>
                <a:spcPts val="0"/>
              </a:spcAft>
              <a:buClr>
                <a:schemeClr val="dk1"/>
              </a:buClr>
              <a:buSzPts val="1400"/>
              <a:buFont typeface="Roboto"/>
              <a:buChar char="●"/>
            </a:pPr>
            <a:r>
              <a:rPr lang="en" sz="1400" dirty="0">
                <a:highlight>
                  <a:srgbClr val="FFFFFF"/>
                </a:highlight>
              </a:rPr>
              <a:t>Evaluation of programs and activities funded by the ESSA.</a:t>
            </a:r>
            <a:endParaRPr sz="1400" dirty="0">
              <a:highlight>
                <a:srgbClr val="FFFFFF"/>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47"/>
        <p:cNvGrpSpPr/>
        <p:nvPr/>
      </p:nvGrpSpPr>
      <p:grpSpPr>
        <a:xfrm>
          <a:off x="0" y="0"/>
          <a:ext cx="0" cy="0"/>
          <a:chOff x="0" y="0"/>
          <a:chExt cx="0" cy="0"/>
        </a:xfrm>
      </p:grpSpPr>
      <p:sp>
        <p:nvSpPr>
          <p:cNvPr id="1848" name="Google Shape;1848;g2fa072476f7_8_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ESEA/ESSER Office Hours</a:t>
            </a:r>
            <a:endParaRPr dirty="0"/>
          </a:p>
        </p:txBody>
      </p:sp>
      <p:sp>
        <p:nvSpPr>
          <p:cNvPr id="1849" name="Google Shape;1849;g2fa072476f7_8_0"/>
          <p:cNvSpPr txBox="1">
            <a:spLocks noGrp="1"/>
          </p:cNvSpPr>
          <p:nvPr>
            <p:ph type="body" idx="4294967295"/>
          </p:nvPr>
        </p:nvSpPr>
        <p:spPr>
          <a:xfrm>
            <a:off x="311700" y="1152475"/>
            <a:ext cx="7573800" cy="1495191"/>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solidFill>
                  <a:schemeClr val="tx1"/>
                </a:solidFill>
                <a:latin typeface="Roboto" panose="02000000000000000000" pitchFamily="2" charset="0"/>
                <a:ea typeface="Roboto" panose="02000000000000000000" pitchFamily="2" charset="0"/>
                <a:cs typeface="Roboto" panose="02000000000000000000" pitchFamily="2" charset="0"/>
              </a:rPr>
              <a:t>Topics:</a:t>
            </a:r>
            <a:endParaRPr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457200" lvl="0" indent="-342900" algn="l" rtl="0">
              <a:spcBef>
                <a:spcPts val="1200"/>
              </a:spcBef>
              <a:spcAft>
                <a:spcPts val="0"/>
              </a:spcAft>
              <a:buClrTx/>
              <a:buSzPts val="1800"/>
              <a:buChar char="●"/>
            </a:pPr>
            <a:r>
              <a:rPr lang="en" dirty="0">
                <a:solidFill>
                  <a:schemeClr val="tx1"/>
                </a:solidFill>
                <a:latin typeface="Roboto" panose="02000000000000000000" pitchFamily="2" charset="0"/>
                <a:ea typeface="Roboto" panose="02000000000000000000" pitchFamily="2" charset="0"/>
                <a:cs typeface="Roboto" panose="02000000000000000000" pitchFamily="2" charset="0"/>
              </a:rPr>
              <a:t>Reminders</a:t>
            </a:r>
            <a:endParaRPr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457200" lvl="0" indent="-342900" algn="l" rtl="0">
              <a:spcBef>
                <a:spcPts val="0"/>
              </a:spcBef>
              <a:spcAft>
                <a:spcPts val="0"/>
              </a:spcAft>
              <a:buClr>
                <a:srgbClr val="242424"/>
              </a:buClr>
              <a:buSzPts val="1800"/>
              <a:buFont typeface="Arial"/>
              <a:buChar char="●"/>
            </a:pPr>
            <a:r>
              <a:rPr lang="en" dirty="0">
                <a:solidFill>
                  <a:schemeClr val="tx1"/>
                </a:solidFill>
                <a:latin typeface="Roboto" panose="02000000000000000000" pitchFamily="2" charset="0"/>
                <a:ea typeface="Roboto" panose="02000000000000000000" pitchFamily="2" charset="0"/>
                <a:cs typeface="Roboto" panose="02000000000000000000" pitchFamily="2" charset="0"/>
              </a:rPr>
              <a:t>ESEA Foundations Training</a:t>
            </a:r>
            <a:endParaRPr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87"/>
        <p:cNvGrpSpPr/>
        <p:nvPr/>
      </p:nvGrpSpPr>
      <p:grpSpPr>
        <a:xfrm>
          <a:off x="0" y="0"/>
          <a:ext cx="0" cy="0"/>
          <a:chOff x="0" y="0"/>
          <a:chExt cx="0" cy="0"/>
        </a:xfrm>
      </p:grpSpPr>
      <p:sp>
        <p:nvSpPr>
          <p:cNvPr id="1988" name="Google Shape;1988;g307a026668f_2_2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LEA Role: Implementation of Approved Programs</a:t>
            </a:r>
            <a:endParaRPr dirty="0"/>
          </a:p>
        </p:txBody>
      </p:sp>
      <p:sp>
        <p:nvSpPr>
          <p:cNvPr id="1989" name="Google Shape;1989;g307a026668f_2_20"/>
          <p:cNvSpPr txBox="1">
            <a:spLocks noGrp="1"/>
          </p:cNvSpPr>
          <p:nvPr>
            <p:ph type="body" idx="1"/>
          </p:nvPr>
        </p:nvSpPr>
        <p:spPr>
          <a:xfrm>
            <a:off x="311700" y="1152475"/>
            <a:ext cx="86967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Implement programs as approved in the application. If program or activity has changed, submit a Post-Award Revision! Keep documentation of implementation for Federal Programs monitoring.</a:t>
            </a:r>
            <a:endParaRPr dirty="0"/>
          </a:p>
          <a:p>
            <a:pPr marL="457200" lvl="0" indent="-330200" algn="l" rtl="0">
              <a:spcBef>
                <a:spcPts val="0"/>
              </a:spcBef>
              <a:spcAft>
                <a:spcPts val="0"/>
              </a:spcAft>
              <a:buSzPts val="1600"/>
              <a:buChar char="●"/>
            </a:pPr>
            <a:r>
              <a:rPr lang="en" dirty="0"/>
              <a:t>Provide oversight of grants distributed to schools.</a:t>
            </a:r>
            <a:endParaRPr dirty="0"/>
          </a:p>
          <a:p>
            <a:pPr marL="457200" lvl="0" indent="-330200" algn="l" rtl="0">
              <a:spcBef>
                <a:spcPts val="0"/>
              </a:spcBef>
              <a:spcAft>
                <a:spcPts val="0"/>
              </a:spcAft>
              <a:buSzPts val="1600"/>
              <a:buChar char="●"/>
            </a:pPr>
            <a:r>
              <a:rPr lang="en" dirty="0"/>
              <a:t>Develop and track local processes for grant administration and meeting ESEA requirements.</a:t>
            </a:r>
            <a:endParaRPr dirty="0"/>
          </a:p>
          <a:p>
            <a:pPr marL="457200" lvl="0" indent="-330200" algn="l" rtl="0">
              <a:spcBef>
                <a:spcPts val="0"/>
              </a:spcBef>
              <a:spcAft>
                <a:spcPts val="0"/>
              </a:spcAft>
              <a:buSzPts val="1600"/>
              <a:buChar char="●"/>
            </a:pPr>
            <a:r>
              <a:rPr lang="en" dirty="0"/>
              <a:t>Provide oversight, monitor school use of funds and evaluate effectiveness of programs.</a:t>
            </a:r>
            <a:endParaRPr dirty="0"/>
          </a:p>
          <a:p>
            <a:pPr marL="457200" lvl="0" indent="-330200" algn="l" rtl="0">
              <a:spcBef>
                <a:spcPts val="0"/>
              </a:spcBef>
              <a:spcAft>
                <a:spcPts val="0"/>
              </a:spcAft>
              <a:buClr>
                <a:srgbClr val="FF0000"/>
              </a:buClr>
              <a:buSzPts val="1600"/>
              <a:buChar char="●"/>
            </a:pPr>
            <a:r>
              <a:rPr lang="en" dirty="0">
                <a:solidFill>
                  <a:srgbClr val="FF0000"/>
                </a:solidFill>
              </a:rPr>
              <a:t>Meet federal accountability (e.g., Comparability, Equitable Distribution of Teachers) and reporting requirements (LEA public reporting).</a:t>
            </a:r>
            <a:endParaRPr dirty="0">
              <a:solidFill>
                <a:srgbClr val="FF0000"/>
              </a:solidFill>
            </a:endParaRPr>
          </a:p>
          <a:p>
            <a:pPr marL="457200" lvl="0" indent="-330200" algn="l" rtl="0">
              <a:spcBef>
                <a:spcPts val="0"/>
              </a:spcBef>
              <a:spcAft>
                <a:spcPts val="0"/>
              </a:spcAft>
              <a:buClr>
                <a:srgbClr val="FF0000"/>
              </a:buClr>
              <a:buSzPts val="1600"/>
              <a:buChar char="●"/>
            </a:pPr>
            <a:r>
              <a:rPr lang="en" dirty="0">
                <a:solidFill>
                  <a:srgbClr val="FF0000"/>
                </a:solidFill>
              </a:rPr>
              <a:t>Support any identified schools with improvement planning.</a:t>
            </a:r>
            <a:endParaRPr dirty="0">
              <a:solidFill>
                <a:srgbClr val="FF0000"/>
              </a:solidFill>
            </a:endParaRPr>
          </a:p>
          <a:p>
            <a:pPr marL="457200" lvl="0" indent="0" algn="l" rtl="0">
              <a:spcBef>
                <a:spcPts val="0"/>
              </a:spcBef>
              <a:spcAft>
                <a:spcPts val="0"/>
              </a:spcAft>
              <a:buNone/>
            </a:pP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sp>
        <p:nvSpPr>
          <p:cNvPr id="1995" name="Google Shape;1995;g3080e1218f0_0_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LEA Role: Monitoring of Implementation</a:t>
            </a:r>
            <a:endParaRPr dirty="0"/>
          </a:p>
        </p:txBody>
      </p:sp>
      <p:sp>
        <p:nvSpPr>
          <p:cNvPr id="1996" name="Google Shape;1996;g3080e1218f0_0_4"/>
          <p:cNvSpPr txBox="1">
            <a:spLocks noGrp="1"/>
          </p:cNvSpPr>
          <p:nvPr>
            <p:ph type="body" idx="1"/>
          </p:nvPr>
        </p:nvSpPr>
        <p:spPr>
          <a:xfrm>
            <a:off x="311700" y="1152475"/>
            <a:ext cx="8696700" cy="3034800"/>
          </a:xfrm>
          <a:prstGeom prst="rect">
            <a:avLst/>
          </a:prstGeom>
        </p:spPr>
        <p:txBody>
          <a:bodyPr spcFirstLastPara="1" wrap="square" lIns="91425" tIns="91425" rIns="91425" bIns="91425" anchor="t" anchorCtr="0">
            <a:normAutofit/>
          </a:bodyPr>
          <a:lstStyle/>
          <a:p>
            <a:pPr marL="457200" lvl="0" indent="-330200" algn="l" rtl="0">
              <a:lnSpc>
                <a:spcPct val="115000"/>
              </a:lnSpc>
              <a:spcBef>
                <a:spcPts val="0"/>
              </a:spcBef>
              <a:spcAft>
                <a:spcPts val="0"/>
              </a:spcAft>
              <a:buSzPts val="1600"/>
              <a:buChar char="●"/>
            </a:pPr>
            <a:r>
              <a:rPr lang="en" dirty="0"/>
              <a:t>Ensure relevant stakeholders within the LEA are aware of all requirements associated with federal funds</a:t>
            </a:r>
            <a:endParaRPr dirty="0"/>
          </a:p>
          <a:p>
            <a:pPr marL="457200" lvl="0" indent="-330200" algn="l" rtl="0">
              <a:lnSpc>
                <a:spcPct val="115000"/>
              </a:lnSpc>
              <a:spcBef>
                <a:spcPts val="0"/>
              </a:spcBef>
              <a:spcAft>
                <a:spcPts val="0"/>
              </a:spcAft>
              <a:buSzPts val="1600"/>
              <a:buChar char="●"/>
            </a:pPr>
            <a:r>
              <a:rPr lang="en" dirty="0"/>
              <a:t>Review internal processes to stay in compliance with applicable program and fiscal requirements</a:t>
            </a:r>
            <a:endParaRPr dirty="0"/>
          </a:p>
          <a:p>
            <a:pPr marL="457200" lvl="0" indent="-330200" algn="l" rtl="0">
              <a:lnSpc>
                <a:spcPct val="115000"/>
              </a:lnSpc>
              <a:spcBef>
                <a:spcPts val="0"/>
              </a:spcBef>
              <a:spcAft>
                <a:spcPts val="0"/>
              </a:spcAft>
              <a:buSzPts val="1600"/>
              <a:buChar char="●"/>
            </a:pPr>
            <a:r>
              <a:rPr lang="en" dirty="0"/>
              <a:t>Maintain documentation of compliance (written procedures, artifacts, etc.)</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00"/>
        <p:cNvGrpSpPr/>
        <p:nvPr/>
      </p:nvGrpSpPr>
      <p:grpSpPr>
        <a:xfrm>
          <a:off x="0" y="0"/>
          <a:ext cx="0" cy="0"/>
          <a:chOff x="0" y="0"/>
          <a:chExt cx="0" cy="0"/>
        </a:xfrm>
      </p:grpSpPr>
      <p:sp>
        <p:nvSpPr>
          <p:cNvPr id="2001" name="Google Shape;2001;g307a026668f_2_1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LEA Plan: Post-Award Revisions (PAR)</a:t>
            </a:r>
            <a:endParaRPr dirty="0"/>
          </a:p>
        </p:txBody>
      </p:sp>
      <p:sp>
        <p:nvSpPr>
          <p:cNvPr id="2002" name="Google Shape;2002;g307a026668f_2_14"/>
          <p:cNvSpPr txBox="1">
            <a:spLocks noGrp="1"/>
          </p:cNvSpPr>
          <p:nvPr>
            <p:ph type="body" idx="1"/>
          </p:nvPr>
        </p:nvSpPr>
        <p:spPr>
          <a:xfrm>
            <a:off x="311700" y="1152475"/>
            <a:ext cx="52995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When an activity or line item within the Consolidated Application changes, LEAs must submit a Post-Award Revision (PAR) to document the change. </a:t>
            </a:r>
            <a:endParaRPr dirty="0"/>
          </a:p>
          <a:p>
            <a:pPr marL="457200" lvl="0" indent="-330200" algn="l" rtl="0">
              <a:spcBef>
                <a:spcPts val="0"/>
              </a:spcBef>
              <a:spcAft>
                <a:spcPts val="0"/>
              </a:spcAft>
              <a:buSzPts val="1600"/>
              <a:buChar char="●"/>
            </a:pPr>
            <a:r>
              <a:rPr lang="en" dirty="0"/>
              <a:t>Changes include removing or adding activities, updating FTE, updating actual activity, or updating amount. Please note that amount updates are not necessary if under a 10% change; however, many LEAs choose to update amounts no matter the change so that the application aligns with the LEA’s own books/records.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2004" name="Google Shape;2004;g307a026668f_2_14">
            <a:extLst>
              <a:ext uri="{C183D7F6-B498-43B3-948B-1728B52AA6E4}">
                <adec:decorative xmlns:adec="http://schemas.microsoft.com/office/drawing/2017/decorative" val="1"/>
              </a:ext>
            </a:extLst>
          </p:cNvPr>
          <p:cNvPicPr preferRelativeResize="0"/>
          <p:nvPr/>
        </p:nvPicPr>
        <p:blipFill rotWithShape="1">
          <a:blip r:embed="rId3">
            <a:alphaModFix/>
          </a:blip>
          <a:srcRect l="50592"/>
          <a:stretch/>
        </p:blipFill>
        <p:spPr>
          <a:xfrm>
            <a:off x="6393475" y="1364338"/>
            <a:ext cx="1909050" cy="2012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08"/>
        <p:cNvGrpSpPr/>
        <p:nvPr/>
      </p:nvGrpSpPr>
      <p:grpSpPr>
        <a:xfrm>
          <a:off x="0" y="0"/>
          <a:ext cx="0" cy="0"/>
          <a:chOff x="0" y="0"/>
          <a:chExt cx="0" cy="0"/>
        </a:xfrm>
      </p:grpSpPr>
      <p:sp>
        <p:nvSpPr>
          <p:cNvPr id="2009" name="Google Shape;2009;g30750a54b88_0_6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LEA Role: Program Evaluation</a:t>
            </a:r>
            <a:endParaRPr dirty="0"/>
          </a:p>
        </p:txBody>
      </p:sp>
      <p:sp>
        <p:nvSpPr>
          <p:cNvPr id="2010" name="Google Shape;2010;g30750a54b88_0_63"/>
          <p:cNvSpPr txBox="1">
            <a:spLocks noGrp="1"/>
          </p:cNvSpPr>
          <p:nvPr>
            <p:ph type="body" idx="1"/>
          </p:nvPr>
        </p:nvSpPr>
        <p:spPr>
          <a:xfrm>
            <a:off x="294615" y="1061732"/>
            <a:ext cx="6077400" cy="3398585"/>
          </a:xfrm>
          <a:prstGeom prst="rect">
            <a:avLst/>
          </a:prstGeom>
        </p:spPr>
        <p:txBody>
          <a:bodyPr spcFirstLastPara="1" wrap="square" lIns="91425" tIns="91425" rIns="91425" bIns="91425" anchor="t" anchorCtr="0">
            <a:normAutofit/>
          </a:bodyPr>
          <a:lstStyle/>
          <a:p>
            <a:pPr marL="0" lvl="0" indent="0" algn="l" rtl="0">
              <a:spcAft>
                <a:spcPts val="0"/>
              </a:spcAft>
              <a:buNone/>
            </a:pPr>
            <a:r>
              <a:rPr lang="en" dirty="0"/>
              <a:t>The LEA must have a process and must collect data to inform decisions to modify, continue or terminate ESEA-funded programs, including a process for reviewing, approving and monitoring improvement plans for Targeted Support and Additional Targeted Support and Improvement schools.</a:t>
            </a:r>
          </a:p>
          <a:p>
            <a:pPr marL="0" lvl="0" indent="0" algn="l" rtl="0">
              <a:spcBef>
                <a:spcPts val="1200"/>
              </a:spcBef>
              <a:spcAft>
                <a:spcPts val="0"/>
              </a:spcAft>
              <a:buNone/>
            </a:pPr>
            <a:r>
              <a:rPr lang="en" dirty="0"/>
              <a:t>LEAs must support schools when making decisions about effectiveness of ESEA programs at the school.</a:t>
            </a:r>
          </a:p>
          <a:p>
            <a:pPr marL="0" lvl="0" indent="0" algn="l" rtl="0">
              <a:spcBef>
                <a:spcPts val="1200"/>
              </a:spcBef>
              <a:spcAft>
                <a:spcPts val="0"/>
              </a:spcAft>
              <a:buNone/>
            </a:pPr>
            <a:r>
              <a:rPr lang="en" dirty="0"/>
              <a:t>Ongoing evaluation and consultation should be conducted throughout the year to ensure effective supports and services to staff and students.</a:t>
            </a:r>
            <a:endParaRPr dirty="0"/>
          </a:p>
        </p:txBody>
      </p:sp>
      <p:pic>
        <p:nvPicPr>
          <p:cNvPr id="2011" name="Google Shape;2011;g30750a54b88_0_6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244825" y="1282350"/>
            <a:ext cx="2700601" cy="27006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sp>
        <p:nvSpPr>
          <p:cNvPr id="2017" name="Google Shape;2017;g2fb47af3995_0_122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Planning Cycle for Federal Funds</a:t>
            </a:r>
            <a:endParaRPr dirty="0"/>
          </a:p>
        </p:txBody>
      </p:sp>
      <p:pic>
        <p:nvPicPr>
          <p:cNvPr id="2016" name="Google Shape;2016;g2fb47af3995_0_1227" descr="The planning cycle for Federal Funds begins with Evaluation at the top, then planning, finally implementation before beginning again."/>
          <p:cNvPicPr preferRelativeResize="0"/>
          <p:nvPr/>
        </p:nvPicPr>
        <p:blipFill>
          <a:blip r:embed="rId3">
            <a:alphaModFix/>
          </a:blip>
          <a:stretch>
            <a:fillRect/>
          </a:stretch>
        </p:blipFill>
        <p:spPr>
          <a:xfrm>
            <a:off x="3805975" y="2189575"/>
            <a:ext cx="1717600" cy="1507275"/>
          </a:xfrm>
          <a:prstGeom prst="rect">
            <a:avLst/>
          </a:prstGeom>
          <a:noFill/>
          <a:ln>
            <a:noFill/>
          </a:ln>
        </p:spPr>
      </p:pic>
      <p:grpSp>
        <p:nvGrpSpPr>
          <p:cNvPr id="2018" name="Google Shape;2018;g2fb47af3995_0_1227">
            <a:extLst>
              <a:ext uri="{C183D7F6-B498-43B3-948B-1728B52AA6E4}">
                <adec:decorative xmlns:adec="http://schemas.microsoft.com/office/drawing/2017/decorative" val="1"/>
              </a:ext>
            </a:extLst>
          </p:cNvPr>
          <p:cNvGrpSpPr/>
          <p:nvPr/>
        </p:nvGrpSpPr>
        <p:grpSpPr>
          <a:xfrm>
            <a:off x="3048825" y="1272450"/>
            <a:ext cx="3175200" cy="3175200"/>
            <a:chOff x="2820225" y="891450"/>
            <a:chExt cx="3175200" cy="3175200"/>
          </a:xfrm>
        </p:grpSpPr>
        <p:sp>
          <p:nvSpPr>
            <p:cNvPr id="2019" name="Google Shape;2019;g2fb47af3995_0_1227"/>
            <p:cNvSpPr/>
            <p:nvPr/>
          </p:nvSpPr>
          <p:spPr>
            <a:xfrm rot="10800000">
              <a:off x="2820225" y="891450"/>
              <a:ext cx="3175200" cy="3175200"/>
            </a:xfrm>
            <a:prstGeom prst="blockArc">
              <a:avLst>
                <a:gd name="adj1" fmla="val 5399801"/>
                <a:gd name="adj2" fmla="val 3012680"/>
                <a:gd name="adj3" fmla="val 6939"/>
              </a:avLst>
            </a:prstGeom>
            <a:solidFill>
              <a:srgbClr val="79C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2020" name="Google Shape;2020;g2fb47af3995_0_1227"/>
            <p:cNvSpPr/>
            <p:nvPr/>
          </p:nvSpPr>
          <p:spPr>
            <a:xfrm rot="10800000">
              <a:off x="3175023" y="1179900"/>
              <a:ext cx="450600" cy="450600"/>
            </a:xfrm>
            <a:prstGeom prst="rtTriangle">
              <a:avLst/>
            </a:prstGeom>
            <a:solidFill>
              <a:srgbClr val="79C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grpSp>
      <p:sp>
        <p:nvSpPr>
          <p:cNvPr id="2021" name="Google Shape;2021;g2fb47af3995_0_1227"/>
          <p:cNvSpPr/>
          <p:nvPr/>
        </p:nvSpPr>
        <p:spPr>
          <a:xfrm>
            <a:off x="4026675" y="1060525"/>
            <a:ext cx="1332300" cy="673800"/>
          </a:xfrm>
          <a:prstGeom prst="rect">
            <a:avLst/>
          </a:prstGeom>
          <a:solidFill>
            <a:schemeClr val="accent1">
              <a:lumMod val="5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Conduct CNA and identify local needs</a:t>
            </a:r>
            <a:endParaRPr sz="1100">
              <a:solidFill>
                <a:schemeClr val="lt1"/>
              </a:solidFill>
              <a:latin typeface="Calibri"/>
              <a:ea typeface="Calibri"/>
              <a:cs typeface="Calibri"/>
              <a:sym typeface="Calibri"/>
            </a:endParaRPr>
          </a:p>
        </p:txBody>
      </p:sp>
      <p:sp>
        <p:nvSpPr>
          <p:cNvPr id="2025" name="Google Shape;2025;g2fb47af3995_0_1227"/>
          <p:cNvSpPr/>
          <p:nvPr/>
        </p:nvSpPr>
        <p:spPr>
          <a:xfrm>
            <a:off x="5428875" y="2051675"/>
            <a:ext cx="1332300" cy="744900"/>
          </a:xfrm>
          <a:prstGeom prst="rect">
            <a:avLst/>
          </a:prstGeom>
          <a:solidFill>
            <a:schemeClr val="accent1">
              <a:lumMod val="5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Consider potential evidence-based strategies to address needs</a:t>
            </a:r>
            <a:endParaRPr sz="1100">
              <a:solidFill>
                <a:schemeClr val="lt1"/>
              </a:solidFill>
              <a:latin typeface="Calibri"/>
              <a:ea typeface="Calibri"/>
              <a:cs typeface="Calibri"/>
              <a:sym typeface="Calibri"/>
            </a:endParaRPr>
          </a:p>
        </p:txBody>
      </p:sp>
      <p:sp>
        <p:nvSpPr>
          <p:cNvPr id="2026" name="Google Shape;2026;g2fb47af3995_0_1227"/>
          <p:cNvSpPr/>
          <p:nvPr/>
        </p:nvSpPr>
        <p:spPr>
          <a:xfrm>
            <a:off x="5428875" y="3098675"/>
            <a:ext cx="1332300" cy="840300"/>
          </a:xfrm>
          <a:prstGeom prst="rect">
            <a:avLst/>
          </a:prstGeom>
          <a:solidFill>
            <a:schemeClr val="accent1">
              <a:lumMod val="5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dirty="0">
                <a:solidFill>
                  <a:schemeClr val="lt1"/>
                </a:solidFill>
                <a:latin typeface="Calibri"/>
                <a:ea typeface="Calibri"/>
                <a:cs typeface="Calibri"/>
                <a:sym typeface="Calibri"/>
              </a:rPr>
              <a:t>Use guiding questions to determine allowability and appropriate funding source</a:t>
            </a:r>
            <a:endParaRPr sz="1000" dirty="0">
              <a:solidFill>
                <a:schemeClr val="lt1"/>
              </a:solidFill>
              <a:latin typeface="Calibri"/>
              <a:ea typeface="Calibri"/>
              <a:cs typeface="Calibri"/>
              <a:sym typeface="Calibri"/>
            </a:endParaRPr>
          </a:p>
        </p:txBody>
      </p:sp>
      <p:sp>
        <p:nvSpPr>
          <p:cNvPr id="2023" name="Google Shape;2023;g2fb47af3995_0_1227"/>
          <p:cNvSpPr/>
          <p:nvPr/>
        </p:nvSpPr>
        <p:spPr>
          <a:xfrm>
            <a:off x="3970275" y="4075000"/>
            <a:ext cx="1332300" cy="744900"/>
          </a:xfrm>
          <a:prstGeom prst="rect">
            <a:avLst/>
          </a:prstGeom>
          <a:solidFill>
            <a:schemeClr val="accent1">
              <a:lumMod val="5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lt1"/>
                </a:solidFill>
                <a:latin typeface="Calibri"/>
                <a:ea typeface="Calibri"/>
                <a:cs typeface="Calibri"/>
                <a:sym typeface="Calibri"/>
              </a:rPr>
              <a:t>Finalize Plan</a:t>
            </a:r>
            <a:endParaRPr sz="1100">
              <a:solidFill>
                <a:schemeClr val="lt1"/>
              </a:solidFill>
              <a:latin typeface="Calibri"/>
              <a:ea typeface="Calibri"/>
              <a:cs typeface="Calibri"/>
              <a:sym typeface="Calibri"/>
            </a:endParaRPr>
          </a:p>
        </p:txBody>
      </p:sp>
      <p:sp>
        <p:nvSpPr>
          <p:cNvPr id="2024" name="Google Shape;2024;g2fb47af3995_0_1227"/>
          <p:cNvSpPr/>
          <p:nvPr/>
        </p:nvSpPr>
        <p:spPr>
          <a:xfrm>
            <a:off x="2561375" y="3098675"/>
            <a:ext cx="1332300" cy="744900"/>
          </a:xfrm>
          <a:prstGeom prst="rect">
            <a:avLst/>
          </a:prstGeom>
          <a:solidFill>
            <a:schemeClr val="accent1">
              <a:lumMod val="5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Implement plan to address needs</a:t>
            </a:r>
            <a:endParaRPr sz="1100">
              <a:solidFill>
                <a:schemeClr val="lt1"/>
              </a:solidFill>
              <a:latin typeface="Calibri"/>
              <a:ea typeface="Calibri"/>
              <a:cs typeface="Calibri"/>
              <a:sym typeface="Calibri"/>
            </a:endParaRPr>
          </a:p>
        </p:txBody>
      </p:sp>
      <p:sp>
        <p:nvSpPr>
          <p:cNvPr id="2022" name="Google Shape;2022;g2fb47af3995_0_1227"/>
          <p:cNvSpPr/>
          <p:nvPr/>
        </p:nvSpPr>
        <p:spPr>
          <a:xfrm>
            <a:off x="2561375" y="2051675"/>
            <a:ext cx="1332300" cy="744900"/>
          </a:xfrm>
          <a:prstGeom prst="rect">
            <a:avLst/>
          </a:prstGeom>
          <a:solidFill>
            <a:schemeClr val="accent1">
              <a:lumMod val="5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Monitor implementation and effectiveness of programming </a:t>
            </a:r>
            <a:r>
              <a:rPr lang="en" sz="1100">
                <a:solidFill>
                  <a:schemeClr val="lt1"/>
                </a:solidFill>
              </a:rPr>
              <a:t> </a:t>
            </a:r>
            <a:endParaRPr sz="1100">
              <a:solidFill>
                <a:schemeClr val="lt1"/>
              </a:solidFill>
            </a:endParaRPr>
          </a:p>
        </p:txBody>
      </p:sp>
      <p:sp>
        <p:nvSpPr>
          <p:cNvPr id="2027" name="Google Shape;2027;g2fb47af3995_0_1227">
            <a:extLst>
              <a:ext uri="{C183D7F6-B498-43B3-948B-1728B52AA6E4}">
                <adec:decorative xmlns:adec="http://schemas.microsoft.com/office/drawing/2017/decorative" val="1"/>
              </a:ext>
            </a:extLst>
          </p:cNvPr>
          <p:cNvSpPr/>
          <p:nvPr/>
        </p:nvSpPr>
        <p:spPr>
          <a:xfrm rot="-7772078" flipH="1">
            <a:off x="1961849" y="2648320"/>
            <a:ext cx="690447" cy="662752"/>
          </a:xfrm>
          <a:prstGeom prst="bentArrow">
            <a:avLst>
              <a:gd name="adj1" fmla="val 25000"/>
              <a:gd name="adj2" fmla="val 27146"/>
              <a:gd name="adj3" fmla="val 25000"/>
              <a:gd name="adj4" fmla="val 43750"/>
            </a:avLst>
          </a:prstGeom>
          <a:solidFill>
            <a:srgbClr val="79C6EB"/>
          </a:solidFill>
          <a:ln w="9525" cap="flat" cmpd="sng">
            <a:solidFill>
              <a:srgbClr val="79C6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lt1"/>
              </a:solidFill>
            </a:endParaRPr>
          </a:p>
        </p:txBody>
      </p:sp>
      <p:sp>
        <p:nvSpPr>
          <p:cNvPr id="2028" name="Google Shape;2028;g2fb47af3995_0_1227"/>
          <p:cNvSpPr/>
          <p:nvPr/>
        </p:nvSpPr>
        <p:spPr>
          <a:xfrm>
            <a:off x="478250" y="2523150"/>
            <a:ext cx="1454700" cy="673800"/>
          </a:xfrm>
          <a:prstGeom prst="rect">
            <a:avLst/>
          </a:prstGeom>
          <a:solidFill>
            <a:schemeClr val="accent1">
              <a:lumMod val="5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lt1"/>
                </a:solidFill>
                <a:latin typeface="Calibri"/>
                <a:ea typeface="Calibri"/>
                <a:cs typeface="Calibri"/>
                <a:sym typeface="Calibri"/>
              </a:rPr>
              <a:t>Adjust implementation based on actual data</a:t>
            </a:r>
            <a:endParaRPr sz="110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32"/>
        <p:cNvGrpSpPr/>
        <p:nvPr/>
      </p:nvGrpSpPr>
      <p:grpSpPr>
        <a:xfrm>
          <a:off x="0" y="0"/>
          <a:ext cx="0" cy="0"/>
          <a:chOff x="0" y="0"/>
          <a:chExt cx="0" cy="0"/>
        </a:xfrm>
      </p:grpSpPr>
      <p:sp>
        <p:nvSpPr>
          <p:cNvPr id="2033" name="Google Shape;2033;g2fb47af3995_0_40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chemeClr val="lt1"/>
              </a:buClr>
              <a:buSzPct val="107142"/>
              <a:buFont typeface="Arial"/>
              <a:buNone/>
            </a:pPr>
            <a:r>
              <a:rPr lang="en"/>
              <a:t>Title I, Part A:</a:t>
            </a:r>
            <a:endParaRPr/>
          </a:p>
          <a:p>
            <a:pPr marL="0" lvl="0" indent="0" algn="ctr" rtl="0">
              <a:lnSpc>
                <a:spcPct val="90000"/>
              </a:lnSpc>
              <a:spcBef>
                <a:spcPts val="0"/>
              </a:spcBef>
              <a:spcAft>
                <a:spcPts val="0"/>
              </a:spcAft>
              <a:buClr>
                <a:schemeClr val="lt1"/>
              </a:buClr>
              <a:buSzPct val="107142"/>
              <a:buFont typeface="Arial"/>
              <a:buNone/>
            </a:pPr>
            <a:r>
              <a:rPr lang="en"/>
              <a:t>Improving the Academic Achievement of the Disadvantaged</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sp>
        <p:nvSpPr>
          <p:cNvPr id="2039" name="Google Shape;2039;g2fb47af3995_0_407"/>
          <p:cNvSpPr txBox="1">
            <a:spLocks noGrp="1"/>
          </p:cNvSpPr>
          <p:nvPr>
            <p:ph type="title"/>
          </p:nvPr>
        </p:nvSpPr>
        <p:spPr>
          <a:xfrm>
            <a:off x="311700" y="323200"/>
            <a:ext cx="8495700" cy="5232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100"/>
              <a:buFont typeface="Arial"/>
              <a:buNone/>
            </a:pPr>
            <a:r>
              <a:rPr lang="en"/>
              <a:t>Title I, Part A: Improving the Academic Achievement of the Disadvantaged</a:t>
            </a:r>
            <a:endParaRPr/>
          </a:p>
        </p:txBody>
      </p:sp>
      <p:sp>
        <p:nvSpPr>
          <p:cNvPr id="2040" name="Google Shape;2040;g2fb47af3995_0_407" descr="Title 1 Part A provides funding to support LEAs in:  providing high quality academic support to students at risk of not meeting state standards, improving teaching by promoting effective instruction for at-risk children and for enriched and accelerated programs, expanding eligibility of schools for schoolwide programs that serve all children, establishing and requiring the use of school-based improvement planning based on a needs assessment, establishing accountability based on results, promoting meaningful stakeholder engagement that involves a variety of stakeholders, including parents and families, coordinating with health and social services agencies, focusing resources on the schools with the highest percentage of students living in poverty, and addressing any disparities that result in low-income and minority students being taught at disproportionate rates by ineffective, inexperienced, or out-of-field teachers.&#10;"/>
          <p:cNvSpPr txBox="1">
            <a:spLocks noGrp="1"/>
          </p:cNvSpPr>
          <p:nvPr>
            <p:ph type="body" idx="1"/>
          </p:nvPr>
        </p:nvSpPr>
        <p:spPr>
          <a:xfrm>
            <a:off x="311700" y="1152475"/>
            <a:ext cx="8245200" cy="3034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500"/>
              <a:buNone/>
            </a:pPr>
            <a:r>
              <a:rPr lang="en" sz="1500" b="1" u="sng"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Purpose</a:t>
            </a:r>
            <a:r>
              <a:rPr lang="en" sz="1500" dirty="0"/>
              <a:t>: To ensure that all children have a fair, equitable, and significant opportunity to obtain a high-quality education and close educational achievement gaps</a:t>
            </a:r>
            <a:endParaRPr sz="1500" dirty="0"/>
          </a:p>
          <a:p>
            <a:pPr marL="0" lvl="0" indent="0" algn="l" rtl="0">
              <a:lnSpc>
                <a:spcPct val="90000"/>
              </a:lnSpc>
              <a:spcBef>
                <a:spcPts val="0"/>
              </a:spcBef>
              <a:spcAft>
                <a:spcPts val="0"/>
              </a:spcAft>
              <a:buClr>
                <a:schemeClr val="dk1"/>
              </a:buClr>
              <a:buSzPts val="1500"/>
              <a:buNone/>
            </a:pPr>
            <a:endParaRPr sz="1500" dirty="0"/>
          </a:p>
          <a:p>
            <a:pPr marL="0" lvl="0" indent="0" algn="l" rtl="0">
              <a:spcBef>
                <a:spcPts val="0"/>
              </a:spcBef>
              <a:spcAft>
                <a:spcPts val="0"/>
              </a:spcAft>
              <a:buClr>
                <a:schemeClr val="dk1"/>
              </a:buClr>
              <a:buSzPts val="1100"/>
              <a:buFont typeface="Arial"/>
              <a:buNone/>
            </a:pPr>
            <a:r>
              <a:rPr lang="en" sz="1400" dirty="0">
                <a:highlight>
                  <a:srgbClr val="FFFFFF"/>
                </a:highlight>
              </a:rPr>
              <a:t>Title I, Part A is intended to support LEAs in:</a:t>
            </a:r>
            <a:endParaRPr sz="1400" dirty="0">
              <a:highlight>
                <a:srgbClr val="FFFFFF"/>
              </a:highlight>
            </a:endParaRPr>
          </a:p>
          <a:p>
            <a:pPr marL="457200" lvl="0" indent="-317500" algn="l" rtl="0">
              <a:spcBef>
                <a:spcPts val="800"/>
              </a:spcBef>
              <a:spcAft>
                <a:spcPts val="0"/>
              </a:spcAft>
              <a:buClr>
                <a:schemeClr val="dk1"/>
              </a:buClr>
              <a:buSzPts val="1400"/>
              <a:buFont typeface="Roboto"/>
              <a:buChar char="●"/>
            </a:pPr>
            <a:r>
              <a:rPr lang="en" sz="1400" dirty="0">
                <a:highlight>
                  <a:srgbClr val="FFFFFF"/>
                </a:highlight>
              </a:rPr>
              <a:t>Improving teaching by promoting effective instruction for at-risk children and for enriched and accelerated programs;</a:t>
            </a:r>
            <a:endParaRPr sz="1400" dirty="0">
              <a:highlight>
                <a:srgbClr val="FFFFFF"/>
              </a:highlight>
            </a:endParaRPr>
          </a:p>
          <a:p>
            <a:pPr marL="457200" lvl="0" indent="-317500" algn="l" rtl="0">
              <a:spcBef>
                <a:spcPts val="0"/>
              </a:spcBef>
              <a:spcAft>
                <a:spcPts val="0"/>
              </a:spcAft>
              <a:buClr>
                <a:schemeClr val="dk1"/>
              </a:buClr>
              <a:buSzPts val="1400"/>
              <a:buFont typeface="Roboto"/>
              <a:buChar char="●"/>
            </a:pPr>
            <a:r>
              <a:rPr lang="en" sz="1400" dirty="0">
                <a:highlight>
                  <a:srgbClr val="FFFFFF"/>
                </a:highlight>
              </a:rPr>
              <a:t>Encouraging school-based improvement planning;</a:t>
            </a:r>
            <a:endParaRPr sz="1400" dirty="0">
              <a:highlight>
                <a:srgbClr val="FFFFFF"/>
              </a:highlight>
            </a:endParaRPr>
          </a:p>
          <a:p>
            <a:pPr marL="457200" lvl="0" indent="-317500" algn="l" rtl="0">
              <a:spcBef>
                <a:spcPts val="0"/>
              </a:spcBef>
              <a:spcAft>
                <a:spcPts val="0"/>
              </a:spcAft>
              <a:buClr>
                <a:schemeClr val="dk1"/>
              </a:buClr>
              <a:buSzPts val="1400"/>
              <a:buFont typeface="Roboto"/>
              <a:buChar char="●"/>
            </a:pPr>
            <a:r>
              <a:rPr lang="en" sz="1400" dirty="0">
                <a:highlight>
                  <a:srgbClr val="FFFFFF"/>
                </a:highlight>
              </a:rPr>
              <a:t>Establishing accountability based on results;</a:t>
            </a:r>
            <a:endParaRPr sz="1400" dirty="0">
              <a:highlight>
                <a:srgbClr val="FFFFFF"/>
              </a:highlight>
            </a:endParaRPr>
          </a:p>
          <a:p>
            <a:pPr marL="457200" lvl="0" indent="-317500" algn="l" rtl="0">
              <a:spcBef>
                <a:spcPts val="0"/>
              </a:spcBef>
              <a:spcAft>
                <a:spcPts val="0"/>
              </a:spcAft>
              <a:buClr>
                <a:schemeClr val="dk1"/>
              </a:buClr>
              <a:buSzPts val="1400"/>
              <a:buFont typeface="Roboto"/>
              <a:buChar char="●"/>
            </a:pPr>
            <a:r>
              <a:rPr lang="en" sz="1400" dirty="0">
                <a:highlight>
                  <a:srgbClr val="FFFFFF"/>
                </a:highlight>
              </a:rPr>
              <a:t>Promoting meaningful parent and family engagement;</a:t>
            </a:r>
            <a:endParaRPr sz="1400" dirty="0">
              <a:highlight>
                <a:srgbClr val="FFFFFF"/>
              </a:highlight>
            </a:endParaRPr>
          </a:p>
          <a:p>
            <a:pPr marL="457200" lvl="0" indent="-317500" algn="l" rtl="0">
              <a:spcBef>
                <a:spcPts val="0"/>
              </a:spcBef>
              <a:spcAft>
                <a:spcPts val="0"/>
              </a:spcAft>
              <a:buClr>
                <a:schemeClr val="dk1"/>
              </a:buClr>
              <a:buSzPts val="1400"/>
              <a:buFont typeface="Roboto"/>
              <a:buChar char="●"/>
            </a:pPr>
            <a:r>
              <a:rPr lang="en" sz="1400" dirty="0">
                <a:highlight>
                  <a:srgbClr val="FFFFFF"/>
                </a:highlight>
              </a:rPr>
              <a:t>Coordinating with health and social services agencies;</a:t>
            </a:r>
            <a:endParaRPr sz="1400" dirty="0">
              <a:highlight>
                <a:srgbClr val="FFFFFF"/>
              </a:highlight>
            </a:endParaRPr>
          </a:p>
          <a:p>
            <a:pPr marL="457200" lvl="0" indent="-317500" algn="l" rtl="0">
              <a:spcBef>
                <a:spcPts val="0"/>
              </a:spcBef>
              <a:spcAft>
                <a:spcPts val="0"/>
              </a:spcAft>
              <a:buClr>
                <a:schemeClr val="dk1"/>
              </a:buClr>
              <a:buSzPts val="1400"/>
              <a:buFont typeface="Roboto"/>
              <a:buChar char="●"/>
            </a:pPr>
            <a:r>
              <a:rPr lang="en" sz="1400" dirty="0">
                <a:highlight>
                  <a:srgbClr val="FFFFFF"/>
                </a:highlight>
              </a:rPr>
              <a:t>Focusing resources on the schools with the highest percentage of students living in poverty.</a:t>
            </a:r>
            <a:endParaRPr sz="15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45"/>
        <p:cNvGrpSpPr/>
        <p:nvPr/>
      </p:nvGrpSpPr>
      <p:grpSpPr>
        <a:xfrm>
          <a:off x="0" y="0"/>
          <a:ext cx="0" cy="0"/>
          <a:chOff x="0" y="0"/>
          <a:chExt cx="0" cy="0"/>
        </a:xfrm>
      </p:grpSpPr>
      <p:sp>
        <p:nvSpPr>
          <p:cNvPr id="2046" name="Google Shape;2046;g2fb47af3995_0_475"/>
          <p:cNvSpPr txBox="1">
            <a:spLocks noGrp="1"/>
          </p:cNvSpPr>
          <p:nvPr>
            <p:ph type="title"/>
          </p:nvPr>
        </p:nvSpPr>
        <p:spPr>
          <a:xfrm>
            <a:off x="378575" y="336675"/>
            <a:ext cx="5751600" cy="5964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100"/>
              <a:buFont typeface="Arial"/>
              <a:buNone/>
            </a:pPr>
            <a:r>
              <a:rPr lang="en"/>
              <a:t>Title I, Part A: Eligibility</a:t>
            </a:r>
            <a:endParaRPr/>
          </a:p>
        </p:txBody>
      </p:sp>
      <p:sp>
        <p:nvSpPr>
          <p:cNvPr id="2047" name="Google Shape;2047;g2fb47af3995_0_475">
            <a:extLst>
              <a:ext uri="{C183D7F6-B498-43B3-948B-1728B52AA6E4}">
                <adec:decorative xmlns:adec="http://schemas.microsoft.com/office/drawing/2017/decorative" val="1"/>
              </a:ext>
            </a:extLst>
          </p:cNvPr>
          <p:cNvSpPr/>
          <p:nvPr/>
        </p:nvSpPr>
        <p:spPr>
          <a:xfrm>
            <a:off x="181100" y="1222350"/>
            <a:ext cx="2628900" cy="2813700"/>
          </a:xfrm>
          <a:prstGeom prst="rect">
            <a:avLst/>
          </a:prstGeom>
          <a:solidFill>
            <a:srgbClr val="D4E2C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48" name="Google Shape;2048;g2fb47af3995_0_475">
            <a:extLst>
              <a:ext uri="{C183D7F6-B498-43B3-948B-1728B52AA6E4}">
                <adec:decorative xmlns:adec="http://schemas.microsoft.com/office/drawing/2017/decorative" val="1"/>
              </a:ext>
            </a:extLst>
          </p:cNvPr>
          <p:cNvSpPr/>
          <p:nvPr/>
        </p:nvSpPr>
        <p:spPr>
          <a:xfrm>
            <a:off x="3257550" y="1231825"/>
            <a:ext cx="2628900" cy="28137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2049" name="Google Shape;2049;g2fb47af3995_0_475">
            <a:extLst>
              <a:ext uri="{C183D7F6-B498-43B3-948B-1728B52AA6E4}">
                <adec:decorative xmlns:adec="http://schemas.microsoft.com/office/drawing/2017/decorative" val="1"/>
              </a:ext>
            </a:extLst>
          </p:cNvPr>
          <p:cNvSpPr/>
          <p:nvPr/>
        </p:nvSpPr>
        <p:spPr>
          <a:xfrm>
            <a:off x="6334000" y="1231825"/>
            <a:ext cx="2628900" cy="2813700"/>
          </a:xfrm>
          <a:prstGeom prst="rect">
            <a:avLst/>
          </a:prstGeom>
          <a:solidFill>
            <a:srgbClr val="BBD6E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50" name="Google Shape;2050;g2fb47af3995_0_475"/>
          <p:cNvSpPr txBox="1"/>
          <p:nvPr/>
        </p:nvSpPr>
        <p:spPr>
          <a:xfrm>
            <a:off x="181100" y="1362325"/>
            <a:ext cx="2628900" cy="255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chemeClr val="dk1"/>
                </a:solidFill>
                <a:latin typeface="Roboto"/>
                <a:ea typeface="Roboto"/>
                <a:cs typeface="Roboto"/>
                <a:sym typeface="Roboto"/>
              </a:rPr>
              <a:t>Which districts are eligible to receive Title I funds from the State?</a:t>
            </a:r>
            <a:endParaRPr sz="1500" b="1">
              <a:solidFill>
                <a:schemeClr val="dk1"/>
              </a:solidFill>
              <a:latin typeface="Roboto"/>
              <a:ea typeface="Roboto"/>
              <a:cs typeface="Roboto"/>
              <a:sym typeface="Roboto"/>
            </a:endParaRPr>
          </a:p>
          <a:p>
            <a:pPr marL="0" lvl="0" indent="0" algn="ctr" rtl="0">
              <a:spcBef>
                <a:spcPts val="0"/>
              </a:spcBef>
              <a:spcAft>
                <a:spcPts val="0"/>
              </a:spcAft>
              <a:buNone/>
            </a:pPr>
            <a:endParaRPr sz="1500">
              <a:solidFill>
                <a:schemeClr val="dk1"/>
              </a:solidFill>
              <a:latin typeface="Roboto"/>
              <a:ea typeface="Roboto"/>
              <a:cs typeface="Roboto"/>
              <a:sym typeface="Roboto"/>
            </a:endParaRPr>
          </a:p>
          <a:p>
            <a:pPr marL="0" lvl="0" indent="0" algn="ctr" rtl="0">
              <a:spcBef>
                <a:spcPts val="0"/>
              </a:spcBef>
              <a:spcAft>
                <a:spcPts val="0"/>
              </a:spcAft>
              <a:buNone/>
            </a:pPr>
            <a:r>
              <a:rPr lang="en" sz="1500">
                <a:solidFill>
                  <a:schemeClr val="dk1"/>
                </a:solidFill>
                <a:latin typeface="Roboto"/>
                <a:ea typeface="Roboto"/>
                <a:cs typeface="Roboto"/>
                <a:sym typeface="Roboto"/>
              </a:rPr>
              <a:t>CDE receives ESEA funds from USDE and disseminates this formula grant to districts based on census data.</a:t>
            </a:r>
            <a:endParaRPr sz="1200">
              <a:solidFill>
                <a:schemeClr val="dk1"/>
              </a:solidFill>
              <a:latin typeface="Roboto"/>
              <a:ea typeface="Roboto"/>
              <a:cs typeface="Roboto"/>
              <a:sym typeface="Roboto"/>
            </a:endParaRPr>
          </a:p>
          <a:p>
            <a:pPr marL="0" lvl="0" indent="0" algn="l" rtl="0">
              <a:spcBef>
                <a:spcPts val="0"/>
              </a:spcBef>
              <a:spcAft>
                <a:spcPts val="0"/>
              </a:spcAft>
              <a:buNone/>
            </a:pPr>
            <a:endParaRPr sz="1500">
              <a:solidFill>
                <a:schemeClr val="dk2"/>
              </a:solidFill>
              <a:latin typeface="Roboto"/>
              <a:ea typeface="Roboto"/>
              <a:cs typeface="Roboto"/>
              <a:sym typeface="Roboto"/>
            </a:endParaRPr>
          </a:p>
          <a:p>
            <a:pPr marL="0" lvl="0" indent="0" algn="l" rtl="0">
              <a:spcBef>
                <a:spcPts val="0"/>
              </a:spcBef>
              <a:spcAft>
                <a:spcPts val="0"/>
              </a:spcAft>
              <a:buNone/>
            </a:pPr>
            <a:endParaRPr sz="1500">
              <a:solidFill>
                <a:schemeClr val="dk2"/>
              </a:solidFill>
              <a:latin typeface="Roboto"/>
              <a:ea typeface="Roboto"/>
              <a:cs typeface="Roboto"/>
              <a:sym typeface="Roboto"/>
            </a:endParaRPr>
          </a:p>
        </p:txBody>
      </p:sp>
      <p:sp>
        <p:nvSpPr>
          <p:cNvPr id="2051" name="Google Shape;2051;g2fb47af3995_0_475"/>
          <p:cNvSpPr txBox="1"/>
          <p:nvPr/>
        </p:nvSpPr>
        <p:spPr>
          <a:xfrm>
            <a:off x="3257550" y="1231825"/>
            <a:ext cx="2628900" cy="3330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dirty="0">
                <a:solidFill>
                  <a:schemeClr val="dk1"/>
                </a:solidFill>
                <a:latin typeface="Roboto"/>
                <a:ea typeface="Roboto"/>
                <a:cs typeface="Roboto"/>
                <a:sym typeface="Roboto"/>
              </a:rPr>
              <a:t>Which schools are eligible to receive Title I funds from districts?</a:t>
            </a:r>
            <a:endParaRPr sz="1500" b="1" dirty="0">
              <a:solidFill>
                <a:schemeClr val="dk1"/>
              </a:solidFill>
              <a:latin typeface="Roboto"/>
              <a:ea typeface="Roboto"/>
              <a:cs typeface="Roboto"/>
              <a:sym typeface="Roboto"/>
            </a:endParaRPr>
          </a:p>
          <a:p>
            <a:pPr marL="0" lvl="0" indent="0" algn="l" rtl="0">
              <a:spcBef>
                <a:spcPts val="0"/>
              </a:spcBef>
              <a:spcAft>
                <a:spcPts val="0"/>
              </a:spcAft>
              <a:buNone/>
            </a:pPr>
            <a:endParaRPr sz="1500" dirty="0">
              <a:solidFill>
                <a:schemeClr val="dk1"/>
              </a:solidFill>
              <a:latin typeface="Roboto"/>
              <a:ea typeface="Roboto"/>
              <a:cs typeface="Roboto"/>
              <a:sym typeface="Roboto"/>
            </a:endParaRPr>
          </a:p>
          <a:p>
            <a:pPr marL="0" lvl="0" indent="0" algn="ctr" rtl="0">
              <a:spcBef>
                <a:spcPts val="0"/>
              </a:spcBef>
              <a:spcAft>
                <a:spcPts val="0"/>
              </a:spcAft>
              <a:buNone/>
            </a:pPr>
            <a:r>
              <a:rPr lang="en" sz="1500" dirty="0">
                <a:solidFill>
                  <a:schemeClr val="dk1"/>
                </a:solidFill>
                <a:latin typeface="Roboto"/>
                <a:ea typeface="Roboto"/>
                <a:cs typeface="Roboto"/>
                <a:sym typeface="Roboto"/>
              </a:rPr>
              <a:t>Highest-poverty schools are served in </a:t>
            </a:r>
            <a:r>
              <a:rPr lang="en" sz="1500" u="sng" dirty="0">
                <a:solidFill>
                  <a:schemeClr val="accent1">
                    <a:lumMod val="75000"/>
                  </a:schemeClr>
                </a:solidFill>
                <a:latin typeface="Roboto"/>
                <a:ea typeface="Roboto"/>
                <a:cs typeface="Roboto"/>
                <a:sym typeface="Roboto"/>
                <a:hlinkClick r:id="rId3">
                  <a:extLst>
                    <a:ext uri="{A12FA001-AC4F-418D-AE19-62706E023703}">
                      <ahyp:hlinkClr xmlns:ahyp="http://schemas.microsoft.com/office/drawing/2018/hyperlinkcolor" val="tx"/>
                    </a:ext>
                  </a:extLst>
                </a:hlinkClick>
              </a:rPr>
              <a:t>rank order</a:t>
            </a:r>
            <a:r>
              <a:rPr lang="en" sz="1500" dirty="0">
                <a:solidFill>
                  <a:schemeClr val="dk1"/>
                </a:solidFill>
                <a:latin typeface="Roboto"/>
                <a:ea typeface="Roboto"/>
                <a:cs typeface="Roboto"/>
                <a:sym typeface="Roboto"/>
              </a:rPr>
              <a:t>; all schools above 75% poverty must be served first.</a:t>
            </a:r>
            <a:endParaRPr sz="1500" dirty="0">
              <a:solidFill>
                <a:schemeClr val="dk1"/>
              </a:solidFill>
              <a:latin typeface="Roboto"/>
              <a:ea typeface="Roboto"/>
              <a:cs typeface="Roboto"/>
              <a:sym typeface="Roboto"/>
            </a:endParaRPr>
          </a:p>
          <a:p>
            <a:pPr marL="0" lvl="0" indent="0" algn="ctr" rtl="0">
              <a:spcBef>
                <a:spcPts val="0"/>
              </a:spcBef>
              <a:spcAft>
                <a:spcPts val="0"/>
              </a:spcAft>
              <a:buNone/>
            </a:pPr>
            <a:r>
              <a:rPr lang="en" sz="1500" dirty="0">
                <a:solidFill>
                  <a:schemeClr val="dk1"/>
                </a:solidFill>
                <a:latin typeface="Roboto"/>
                <a:ea typeface="Roboto"/>
                <a:cs typeface="Roboto"/>
                <a:sym typeface="Roboto"/>
              </a:rPr>
              <a:t>*</a:t>
            </a:r>
            <a:r>
              <a:rPr lang="en" dirty="0">
                <a:solidFill>
                  <a:schemeClr val="dk1"/>
                </a:solidFill>
                <a:latin typeface="Roboto"/>
                <a:ea typeface="Roboto"/>
                <a:cs typeface="Roboto"/>
                <a:sym typeface="Roboto"/>
              </a:rPr>
              <a:t>Districts with less than 1,000 students enrolled are exempt from rank order requirements.</a:t>
            </a:r>
            <a:endParaRPr sz="1500" dirty="0">
              <a:solidFill>
                <a:schemeClr val="dk1"/>
              </a:solidFill>
              <a:latin typeface="Roboto"/>
              <a:ea typeface="Roboto"/>
              <a:cs typeface="Roboto"/>
              <a:sym typeface="Roboto"/>
            </a:endParaRPr>
          </a:p>
          <a:p>
            <a:pPr marL="0" lvl="0" indent="0" algn="l" rtl="0">
              <a:spcBef>
                <a:spcPts val="800"/>
              </a:spcBef>
              <a:spcAft>
                <a:spcPts val="0"/>
              </a:spcAft>
              <a:buClr>
                <a:schemeClr val="dk1"/>
              </a:buClr>
              <a:buSzPts val="1800"/>
              <a:buFont typeface="Arial"/>
              <a:buNone/>
            </a:pPr>
            <a:endParaRPr dirty="0">
              <a:solidFill>
                <a:schemeClr val="dk1"/>
              </a:solidFill>
            </a:endParaRPr>
          </a:p>
          <a:p>
            <a:pPr marL="0" lvl="0" indent="0" algn="l" rtl="0">
              <a:spcBef>
                <a:spcPts val="800"/>
              </a:spcBef>
              <a:spcAft>
                <a:spcPts val="0"/>
              </a:spcAft>
              <a:buClr>
                <a:schemeClr val="dk1"/>
              </a:buClr>
              <a:buSzPts val="1800"/>
              <a:buFont typeface="Arial"/>
              <a:buNone/>
            </a:pPr>
            <a:endParaRPr dirty="0">
              <a:solidFill>
                <a:schemeClr val="dk1"/>
              </a:solidFill>
            </a:endParaRPr>
          </a:p>
        </p:txBody>
      </p:sp>
      <p:sp>
        <p:nvSpPr>
          <p:cNvPr id="2052" name="Google Shape;2052;g2fb47af3995_0_475"/>
          <p:cNvSpPr txBox="1"/>
          <p:nvPr/>
        </p:nvSpPr>
        <p:spPr>
          <a:xfrm>
            <a:off x="6289300" y="1343250"/>
            <a:ext cx="2718300" cy="257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chemeClr val="dk1"/>
                </a:solidFill>
                <a:latin typeface="Roboto"/>
                <a:ea typeface="Roboto"/>
                <a:cs typeface="Roboto"/>
                <a:sym typeface="Roboto"/>
              </a:rPr>
              <a:t>Which students are eligible to receive Title I services from schools?</a:t>
            </a:r>
            <a:endParaRPr sz="1500" b="1">
              <a:solidFill>
                <a:schemeClr val="dk1"/>
              </a:solidFill>
              <a:latin typeface="Roboto"/>
              <a:ea typeface="Roboto"/>
              <a:cs typeface="Roboto"/>
              <a:sym typeface="Roboto"/>
            </a:endParaRPr>
          </a:p>
          <a:p>
            <a:pPr marL="0" lvl="0" indent="0" algn="ctr" rtl="0">
              <a:spcBef>
                <a:spcPts val="0"/>
              </a:spcBef>
              <a:spcAft>
                <a:spcPts val="0"/>
              </a:spcAft>
              <a:buNone/>
            </a:pPr>
            <a:endParaRPr sz="1500">
              <a:solidFill>
                <a:schemeClr val="dk1"/>
              </a:solidFill>
              <a:latin typeface="Roboto"/>
              <a:ea typeface="Roboto"/>
              <a:cs typeface="Roboto"/>
              <a:sym typeface="Roboto"/>
            </a:endParaRPr>
          </a:p>
          <a:p>
            <a:pPr marL="0" lvl="0" indent="0" algn="ctr" rtl="0">
              <a:spcBef>
                <a:spcPts val="0"/>
              </a:spcBef>
              <a:spcAft>
                <a:spcPts val="0"/>
              </a:spcAft>
              <a:buNone/>
            </a:pPr>
            <a:r>
              <a:rPr lang="en" sz="1500">
                <a:solidFill>
                  <a:schemeClr val="dk1"/>
                </a:solidFill>
                <a:latin typeface="Roboto"/>
                <a:ea typeface="Roboto"/>
                <a:cs typeface="Roboto"/>
                <a:sym typeface="Roboto"/>
              </a:rPr>
              <a:t>Students who are at risk of not meeting state academic standards, regardless of income, qualify for Title I services and supports.</a:t>
            </a:r>
            <a:endParaRPr sz="1500">
              <a:solidFill>
                <a:schemeClr val="dk1"/>
              </a:solidFill>
              <a:latin typeface="Roboto"/>
              <a:ea typeface="Roboto"/>
              <a:cs typeface="Roboto"/>
              <a:sym typeface="Roboto"/>
            </a:endParaRPr>
          </a:p>
          <a:p>
            <a:pPr marL="0" lvl="0" indent="0" algn="l" rtl="0">
              <a:spcBef>
                <a:spcPts val="0"/>
              </a:spcBef>
              <a:spcAft>
                <a:spcPts val="0"/>
              </a:spcAft>
              <a:buNone/>
            </a:pPr>
            <a:endParaRPr sz="1500">
              <a:solidFill>
                <a:schemeClr val="dk2"/>
              </a:solidFill>
              <a:latin typeface="Roboto"/>
              <a:ea typeface="Roboto"/>
              <a:cs typeface="Roboto"/>
              <a:sym typeface="Roboto"/>
            </a:endParaRPr>
          </a:p>
          <a:p>
            <a:pPr marL="0" lvl="0" indent="0" algn="l" rtl="0">
              <a:spcBef>
                <a:spcPts val="0"/>
              </a:spcBef>
              <a:spcAft>
                <a:spcPts val="0"/>
              </a:spcAft>
              <a:buNone/>
            </a:pPr>
            <a:endParaRPr sz="1500">
              <a:solidFill>
                <a:schemeClr val="dk2"/>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57"/>
        <p:cNvGrpSpPr/>
        <p:nvPr/>
      </p:nvGrpSpPr>
      <p:grpSpPr>
        <a:xfrm>
          <a:off x="0" y="0"/>
          <a:ext cx="0" cy="0"/>
          <a:chOff x="0" y="0"/>
          <a:chExt cx="0" cy="0"/>
        </a:xfrm>
      </p:grpSpPr>
      <p:sp>
        <p:nvSpPr>
          <p:cNvPr id="2058" name="Google Shape;2058;g3012db500a4_0_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Title I, Part A: Programmatic Summary</a:t>
            </a:r>
            <a:endParaRPr/>
          </a:p>
        </p:txBody>
      </p:sp>
      <p:graphicFrame>
        <p:nvGraphicFramePr>
          <p:cNvPr id="2059" name="Google Shape;2059;g3012db500a4_0_4"/>
          <p:cNvGraphicFramePr/>
          <p:nvPr>
            <p:extLst>
              <p:ext uri="{D42A27DB-BD31-4B8C-83A1-F6EECF244321}">
                <p14:modId xmlns:p14="http://schemas.microsoft.com/office/powerpoint/2010/main" val="3374248380"/>
              </p:ext>
            </p:extLst>
          </p:nvPr>
        </p:nvGraphicFramePr>
        <p:xfrm>
          <a:off x="311706" y="950150"/>
          <a:ext cx="3795350" cy="3777295"/>
        </p:xfrm>
        <a:graphic>
          <a:graphicData uri="http://schemas.openxmlformats.org/drawingml/2006/table">
            <a:tbl>
              <a:tblPr firstRow="1">
                <a:noFill/>
                <a:tableStyleId>{C3D71966-A51F-4D74-8843-D0F6F60178D4}</a:tableStyleId>
              </a:tblPr>
              <a:tblGrid>
                <a:gridCol w="3795350">
                  <a:extLst>
                    <a:ext uri="{9D8B030D-6E8A-4147-A177-3AD203B41FA5}">
                      <a16:colId xmlns:a16="http://schemas.microsoft.com/office/drawing/2014/main" val="20000"/>
                    </a:ext>
                  </a:extLst>
                </a:gridCol>
              </a:tblGrid>
              <a:tr h="359650">
                <a:tc>
                  <a:txBody>
                    <a:bodyPr/>
                    <a:lstStyle/>
                    <a:p>
                      <a:pPr marL="0" lvl="0" indent="0" algn="ctr" rtl="0">
                        <a:spcBef>
                          <a:spcPts val="0"/>
                        </a:spcBef>
                        <a:spcAft>
                          <a:spcPts val="0"/>
                        </a:spcAft>
                        <a:buNone/>
                      </a:pPr>
                      <a:r>
                        <a:rPr lang="en" sz="1400" b="1" dirty="0">
                          <a:latin typeface="Roboto"/>
                          <a:ea typeface="Roboto"/>
                          <a:cs typeface="Roboto"/>
                          <a:sym typeface="Roboto"/>
                        </a:rPr>
                        <a:t>Targeted Assistance Programs</a:t>
                      </a:r>
                      <a:endParaRPr sz="1400" b="1" dirty="0">
                        <a:latin typeface="Roboto"/>
                        <a:ea typeface="Roboto"/>
                        <a:cs typeface="Roboto"/>
                        <a:sym typeface="Roboto"/>
                      </a:endParaRPr>
                    </a:p>
                  </a:txBody>
                  <a:tcPr marL="68575" marR="68575" marT="68575" marB="68575">
                    <a:solidFill>
                      <a:srgbClr val="CFDEEF"/>
                    </a:solidFill>
                  </a:tcPr>
                </a:tc>
                <a:extLst>
                  <a:ext uri="{0D108BD9-81ED-4DB2-BD59-A6C34878D82A}">
                    <a16:rowId xmlns:a16="http://schemas.microsoft.com/office/drawing/2014/main" val="10000"/>
                  </a:ext>
                </a:extLst>
              </a:tr>
              <a:tr h="1004300">
                <a:tc>
                  <a:txBody>
                    <a:bodyPr/>
                    <a:lstStyle/>
                    <a:p>
                      <a:pPr marL="0" lvl="0" indent="0" algn="l" rtl="0">
                        <a:lnSpc>
                          <a:spcPct val="115000"/>
                        </a:lnSpc>
                        <a:spcBef>
                          <a:spcPts val="0"/>
                        </a:spcBef>
                        <a:spcAft>
                          <a:spcPts val="0"/>
                        </a:spcAft>
                        <a:buClr>
                          <a:schemeClr val="dk1"/>
                        </a:buClr>
                        <a:buSzPts val="800"/>
                        <a:buFont typeface="Arial"/>
                        <a:buNone/>
                      </a:pPr>
                      <a:r>
                        <a:rPr lang="en" sz="1200">
                          <a:solidFill>
                            <a:schemeClr val="dk1"/>
                          </a:solidFill>
                          <a:latin typeface="Roboto"/>
                          <a:ea typeface="Roboto"/>
                          <a:cs typeface="Roboto"/>
                          <a:sym typeface="Roboto"/>
                        </a:rPr>
                        <a:t>Designed to provide extra educational assistance beyond the regular classroom to at-risk students, identified as having the greatest need for special assistance.</a:t>
                      </a:r>
                      <a:endParaRPr sz="1200">
                        <a:latin typeface="Roboto"/>
                        <a:ea typeface="Roboto"/>
                        <a:cs typeface="Roboto"/>
                        <a:sym typeface="Roboto"/>
                      </a:endParaRPr>
                    </a:p>
                  </a:txBody>
                  <a:tcPr marL="68575" marR="68575" marT="68575" marB="68575">
                    <a:solidFill>
                      <a:schemeClr val="lt1"/>
                    </a:solidFill>
                  </a:tcPr>
                </a:tc>
                <a:extLst>
                  <a:ext uri="{0D108BD9-81ED-4DB2-BD59-A6C34878D82A}">
                    <a16:rowId xmlns:a16="http://schemas.microsoft.com/office/drawing/2014/main" val="10001"/>
                  </a:ext>
                </a:extLst>
              </a:tr>
              <a:tr h="915575">
                <a:tc>
                  <a:txBody>
                    <a:bodyPr/>
                    <a:lstStyle/>
                    <a:p>
                      <a:pPr marL="0" lvl="0" indent="0" algn="l" rtl="0">
                        <a:lnSpc>
                          <a:spcPct val="90000"/>
                        </a:lnSpc>
                        <a:spcBef>
                          <a:spcPts val="0"/>
                        </a:spcBef>
                        <a:spcAft>
                          <a:spcPts val="0"/>
                        </a:spcAft>
                        <a:buClr>
                          <a:schemeClr val="dk1"/>
                        </a:buClr>
                        <a:buSzPts val="800"/>
                        <a:buFont typeface="Arial"/>
                        <a:buNone/>
                      </a:pPr>
                      <a:r>
                        <a:rPr lang="en" sz="1200">
                          <a:solidFill>
                            <a:schemeClr val="dk1"/>
                          </a:solidFill>
                          <a:latin typeface="Roboto"/>
                          <a:ea typeface="Roboto"/>
                          <a:cs typeface="Roboto"/>
                          <a:sym typeface="Roboto"/>
                        </a:rPr>
                        <a:t>Eligible students are those identified by the school as not meeting academic standards. Requires tracking and reporting supports and serves at the student level.</a:t>
                      </a:r>
                      <a:endParaRPr sz="1200">
                        <a:solidFill>
                          <a:schemeClr val="dk1"/>
                        </a:solidFill>
                        <a:latin typeface="Roboto"/>
                        <a:ea typeface="Roboto"/>
                        <a:cs typeface="Roboto"/>
                        <a:sym typeface="Roboto"/>
                      </a:endParaRPr>
                    </a:p>
                  </a:txBody>
                  <a:tcPr marL="68575" marR="68575" marT="68575" marB="68575">
                    <a:solidFill>
                      <a:schemeClr val="lt1"/>
                    </a:solidFill>
                  </a:tcPr>
                </a:tc>
                <a:extLst>
                  <a:ext uri="{0D108BD9-81ED-4DB2-BD59-A6C34878D82A}">
                    <a16:rowId xmlns:a16="http://schemas.microsoft.com/office/drawing/2014/main" val="10002"/>
                  </a:ext>
                </a:extLst>
              </a:tr>
              <a:tr h="521150">
                <a:tc>
                  <a:txBody>
                    <a:bodyPr/>
                    <a:lstStyle/>
                    <a:p>
                      <a:pPr marL="0" lvl="0" indent="0" algn="l" rtl="0">
                        <a:lnSpc>
                          <a:spcPct val="90000"/>
                        </a:lnSpc>
                        <a:spcBef>
                          <a:spcPts val="0"/>
                        </a:spcBef>
                        <a:spcAft>
                          <a:spcPts val="0"/>
                        </a:spcAft>
                        <a:buNone/>
                      </a:pPr>
                      <a:r>
                        <a:rPr lang="en" sz="1200">
                          <a:solidFill>
                            <a:schemeClr val="dk1"/>
                          </a:solidFill>
                          <a:latin typeface="Roboto"/>
                          <a:ea typeface="Roboto"/>
                          <a:cs typeface="Roboto"/>
                          <a:sym typeface="Roboto"/>
                        </a:rPr>
                        <a:t>Funds may only be used to meet the needs of eligible and served Title I students.</a:t>
                      </a:r>
                      <a:endParaRPr sz="1200">
                        <a:solidFill>
                          <a:schemeClr val="dk1"/>
                        </a:solidFill>
                        <a:latin typeface="Roboto"/>
                        <a:ea typeface="Roboto"/>
                        <a:cs typeface="Roboto"/>
                        <a:sym typeface="Roboto"/>
                      </a:endParaRPr>
                    </a:p>
                  </a:txBody>
                  <a:tcPr marL="68575" marR="68575" marT="68575" marB="68575">
                    <a:solidFill>
                      <a:schemeClr val="lt1"/>
                    </a:solidFill>
                  </a:tcPr>
                </a:tc>
                <a:extLst>
                  <a:ext uri="{0D108BD9-81ED-4DB2-BD59-A6C34878D82A}">
                    <a16:rowId xmlns:a16="http://schemas.microsoft.com/office/drawing/2014/main" val="10003"/>
                  </a:ext>
                </a:extLst>
              </a:tr>
              <a:tr h="777550">
                <a:tc>
                  <a:txBody>
                    <a:bodyPr/>
                    <a:lstStyle/>
                    <a:p>
                      <a:pPr marL="0" lvl="0" indent="0" algn="l" rtl="0">
                        <a:lnSpc>
                          <a:spcPct val="115000"/>
                        </a:lnSpc>
                        <a:spcBef>
                          <a:spcPts val="100"/>
                        </a:spcBef>
                        <a:spcAft>
                          <a:spcPts val="0"/>
                        </a:spcAft>
                        <a:buClr>
                          <a:schemeClr val="dk1"/>
                        </a:buClr>
                        <a:buSzPts val="800"/>
                        <a:buFont typeface="Arial"/>
                        <a:buNone/>
                      </a:pPr>
                      <a:r>
                        <a:rPr lang="en" sz="1200" dirty="0">
                          <a:solidFill>
                            <a:schemeClr val="dk1"/>
                          </a:solidFill>
                          <a:latin typeface="Roboto"/>
                          <a:ea typeface="Roboto"/>
                          <a:cs typeface="Roboto"/>
                          <a:sym typeface="Roboto"/>
                        </a:rPr>
                        <a:t>Progress of eligible children must be reviewed on </a:t>
                      </a:r>
                      <a:r>
                        <a:rPr lang="en" sz="1200" i="1" dirty="0">
                          <a:solidFill>
                            <a:schemeClr val="dk1"/>
                          </a:solidFill>
                          <a:latin typeface="Roboto"/>
                          <a:ea typeface="Roboto"/>
                          <a:cs typeface="Roboto"/>
                          <a:sym typeface="Roboto"/>
                        </a:rPr>
                        <a:t>an ongoing basis </a:t>
                      </a:r>
                      <a:r>
                        <a:rPr lang="en" sz="1200" dirty="0">
                          <a:solidFill>
                            <a:schemeClr val="dk1"/>
                          </a:solidFill>
                          <a:latin typeface="Roboto"/>
                          <a:ea typeface="Roboto"/>
                          <a:cs typeface="Roboto"/>
                          <a:sym typeface="Roboto"/>
                        </a:rPr>
                        <a:t>and the program should be adjusted as necessary.</a:t>
                      </a:r>
                      <a:endParaRPr sz="1200" dirty="0">
                        <a:solidFill>
                          <a:schemeClr val="dk1"/>
                        </a:solidFill>
                        <a:latin typeface="Roboto"/>
                        <a:ea typeface="Roboto"/>
                        <a:cs typeface="Roboto"/>
                        <a:sym typeface="Roboto"/>
                      </a:endParaRPr>
                    </a:p>
                    <a:p>
                      <a:pPr marL="0" lvl="0" indent="0" algn="l" rtl="0">
                        <a:lnSpc>
                          <a:spcPct val="115000"/>
                        </a:lnSpc>
                        <a:spcBef>
                          <a:spcPts val="100"/>
                        </a:spcBef>
                        <a:spcAft>
                          <a:spcPts val="0"/>
                        </a:spcAft>
                        <a:buClr>
                          <a:schemeClr val="dk1"/>
                        </a:buClr>
                        <a:buSzPts val="800"/>
                        <a:buFont typeface="Arial"/>
                        <a:buNone/>
                      </a:pPr>
                      <a:endParaRPr sz="1200" dirty="0">
                        <a:solidFill>
                          <a:schemeClr val="dk1"/>
                        </a:solidFill>
                        <a:latin typeface="Roboto"/>
                        <a:ea typeface="Roboto"/>
                        <a:cs typeface="Roboto"/>
                        <a:sym typeface="Roboto"/>
                      </a:endParaRPr>
                    </a:p>
                  </a:txBody>
                  <a:tcPr marL="68575" marR="68575" marT="68575" marB="68575">
                    <a:solidFill>
                      <a:schemeClr val="lt1"/>
                    </a:solidFill>
                  </a:tcPr>
                </a:tc>
                <a:extLst>
                  <a:ext uri="{0D108BD9-81ED-4DB2-BD59-A6C34878D82A}">
                    <a16:rowId xmlns:a16="http://schemas.microsoft.com/office/drawing/2014/main" val="10004"/>
                  </a:ext>
                </a:extLst>
              </a:tr>
            </a:tbl>
          </a:graphicData>
        </a:graphic>
      </p:graphicFrame>
      <p:graphicFrame>
        <p:nvGraphicFramePr>
          <p:cNvPr id="2060" name="Google Shape;2060;g3012db500a4_0_4"/>
          <p:cNvGraphicFramePr/>
          <p:nvPr>
            <p:extLst>
              <p:ext uri="{D42A27DB-BD31-4B8C-83A1-F6EECF244321}">
                <p14:modId xmlns:p14="http://schemas.microsoft.com/office/powerpoint/2010/main" val="3818360059"/>
              </p:ext>
            </p:extLst>
          </p:nvPr>
        </p:nvGraphicFramePr>
        <p:xfrm>
          <a:off x="4353800" y="950150"/>
          <a:ext cx="4564575" cy="3840420"/>
        </p:xfrm>
        <a:graphic>
          <a:graphicData uri="http://schemas.openxmlformats.org/drawingml/2006/table">
            <a:tbl>
              <a:tblPr firstRow="1">
                <a:noFill/>
                <a:tableStyleId>{C3D71966-A51F-4D74-8843-D0F6F60178D4}</a:tableStyleId>
              </a:tblPr>
              <a:tblGrid>
                <a:gridCol w="4564575">
                  <a:extLst>
                    <a:ext uri="{9D8B030D-6E8A-4147-A177-3AD203B41FA5}">
                      <a16:colId xmlns:a16="http://schemas.microsoft.com/office/drawing/2014/main" val="20000"/>
                    </a:ext>
                  </a:extLst>
                </a:gridCol>
              </a:tblGrid>
              <a:tr h="310900">
                <a:tc>
                  <a:txBody>
                    <a:bodyPr/>
                    <a:lstStyle/>
                    <a:p>
                      <a:pPr marL="0" lvl="0" indent="0" algn="ctr" rtl="0">
                        <a:spcBef>
                          <a:spcPts val="0"/>
                        </a:spcBef>
                        <a:spcAft>
                          <a:spcPts val="0"/>
                        </a:spcAft>
                        <a:buNone/>
                      </a:pPr>
                      <a:r>
                        <a:rPr lang="en" sz="1400" b="1">
                          <a:latin typeface="Roboto"/>
                          <a:ea typeface="Roboto"/>
                          <a:cs typeface="Roboto"/>
                          <a:sym typeface="Roboto"/>
                        </a:rPr>
                        <a:t>Schoolwide Programs</a:t>
                      </a:r>
                      <a:endParaRPr sz="1400" b="1">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r h="285750">
                <a:tc>
                  <a:txBody>
                    <a:bodyPr/>
                    <a:lstStyle/>
                    <a:p>
                      <a:pPr marL="0" lvl="0" indent="0" algn="l" rtl="0">
                        <a:lnSpc>
                          <a:spcPct val="115000"/>
                        </a:lnSpc>
                        <a:spcBef>
                          <a:spcPts val="0"/>
                        </a:spcBef>
                        <a:spcAft>
                          <a:spcPts val="0"/>
                        </a:spcAft>
                        <a:buNone/>
                      </a:pPr>
                      <a:r>
                        <a:rPr lang="en" sz="1200">
                          <a:solidFill>
                            <a:schemeClr val="dk1"/>
                          </a:solidFill>
                          <a:latin typeface="Roboto"/>
                          <a:ea typeface="Roboto"/>
                          <a:cs typeface="Roboto"/>
                          <a:sym typeface="Roboto"/>
                        </a:rPr>
                        <a:t>Comprehensive reform strategy designed to upgrade the entire educational program in order to improve the achievement of the lowest-achieving students.</a:t>
                      </a:r>
                      <a:endParaRPr sz="12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85750">
                <a:tc>
                  <a:txBody>
                    <a:bodyPr/>
                    <a:lstStyle/>
                    <a:p>
                      <a:pPr marL="215900" lvl="0" indent="-177800" algn="l" rtl="0">
                        <a:lnSpc>
                          <a:spcPct val="115000"/>
                        </a:lnSpc>
                        <a:spcBef>
                          <a:spcPts val="0"/>
                        </a:spcBef>
                        <a:spcAft>
                          <a:spcPts val="0"/>
                        </a:spcAft>
                        <a:buNone/>
                      </a:pPr>
                      <a:r>
                        <a:rPr lang="en" sz="1200">
                          <a:solidFill>
                            <a:schemeClr val="dk1"/>
                          </a:solidFill>
                          <a:latin typeface="Roboto"/>
                          <a:ea typeface="Roboto"/>
                          <a:cs typeface="Roboto"/>
                          <a:sym typeface="Roboto"/>
                        </a:rPr>
                        <a:t>● Use the school’s comprehensive needs assessment to drive the use of funds </a:t>
                      </a:r>
                      <a:endParaRPr sz="1200">
                        <a:solidFill>
                          <a:schemeClr val="dk1"/>
                        </a:solidFill>
                        <a:latin typeface="Roboto"/>
                        <a:ea typeface="Roboto"/>
                        <a:cs typeface="Roboto"/>
                        <a:sym typeface="Roboto"/>
                      </a:endParaRPr>
                    </a:p>
                    <a:p>
                      <a:pPr marL="215900" lvl="0" indent="-177800" algn="l" rtl="0">
                        <a:lnSpc>
                          <a:spcPct val="115000"/>
                        </a:lnSpc>
                        <a:spcBef>
                          <a:spcPts val="0"/>
                        </a:spcBef>
                        <a:spcAft>
                          <a:spcPts val="0"/>
                        </a:spcAft>
                        <a:buNone/>
                      </a:pPr>
                      <a:r>
                        <a:rPr lang="en" sz="1200">
                          <a:solidFill>
                            <a:schemeClr val="dk1"/>
                          </a:solidFill>
                          <a:latin typeface="Roboto"/>
                          <a:ea typeface="Roboto"/>
                          <a:cs typeface="Roboto"/>
                          <a:sym typeface="Roboto"/>
                        </a:rPr>
                        <a:t>● Regularly monitor and revise the schoolwide plan, as necessary, </a:t>
                      </a:r>
                      <a:r>
                        <a:rPr lang="en" sz="1200" i="1">
                          <a:solidFill>
                            <a:schemeClr val="dk1"/>
                          </a:solidFill>
                          <a:latin typeface="Roboto"/>
                          <a:ea typeface="Roboto"/>
                          <a:cs typeface="Roboto"/>
                          <a:sym typeface="Roboto"/>
                        </a:rPr>
                        <a:t>based on student needs</a:t>
                      </a:r>
                      <a:endParaRPr sz="12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85750">
                <a:tc>
                  <a:txBody>
                    <a:bodyPr/>
                    <a:lstStyle/>
                    <a:p>
                      <a:pPr marL="0" lvl="0" indent="0" algn="l" rtl="0">
                        <a:spcBef>
                          <a:spcPts val="0"/>
                        </a:spcBef>
                        <a:spcAft>
                          <a:spcPts val="0"/>
                        </a:spcAft>
                        <a:buNone/>
                      </a:pPr>
                      <a:r>
                        <a:rPr lang="en" sz="1200">
                          <a:latin typeface="Roboto"/>
                          <a:ea typeface="Roboto"/>
                          <a:cs typeface="Roboto"/>
                          <a:sym typeface="Roboto"/>
                        </a:rPr>
                        <a:t>Funds may be used to upgrade the educational program of the entire school, with particular attention to providing services to students identified as at-risk</a:t>
                      </a:r>
                      <a:endParaRPr sz="12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85750">
                <a:tc>
                  <a:txBody>
                    <a:bodyPr/>
                    <a:lstStyle/>
                    <a:p>
                      <a:pPr marL="0" lvl="0" indent="0" algn="l" rtl="0">
                        <a:lnSpc>
                          <a:spcPct val="115000"/>
                        </a:lnSpc>
                        <a:spcBef>
                          <a:spcPts val="0"/>
                        </a:spcBef>
                        <a:spcAft>
                          <a:spcPts val="0"/>
                        </a:spcAft>
                        <a:buNone/>
                      </a:pPr>
                      <a:r>
                        <a:rPr lang="en" sz="1200">
                          <a:solidFill>
                            <a:schemeClr val="dk1"/>
                          </a:solidFill>
                          <a:latin typeface="Roboto"/>
                          <a:ea typeface="Roboto"/>
                          <a:cs typeface="Roboto"/>
                          <a:sym typeface="Roboto"/>
                        </a:rPr>
                        <a:t>Does not need to identify particular students as eligible, which expands eligibility students who may participate in Title I services</a:t>
                      </a:r>
                      <a:endParaRPr sz="12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285750">
                <a:tc>
                  <a:txBody>
                    <a:bodyPr/>
                    <a:lstStyle/>
                    <a:p>
                      <a:pPr marL="0" lvl="0" indent="0" algn="l" rtl="0">
                        <a:lnSpc>
                          <a:spcPct val="115000"/>
                        </a:lnSpc>
                        <a:spcBef>
                          <a:spcPts val="0"/>
                        </a:spcBef>
                        <a:spcAft>
                          <a:spcPts val="0"/>
                        </a:spcAft>
                        <a:buNone/>
                      </a:pPr>
                      <a:r>
                        <a:rPr lang="en" sz="1200" dirty="0">
                          <a:latin typeface="Roboto"/>
                          <a:ea typeface="Roboto"/>
                          <a:cs typeface="Roboto"/>
                          <a:sym typeface="Roboto"/>
                        </a:rPr>
                        <a:t>Option for schools with a minimum of 40% poverty, or the school has applied for a waiver.</a:t>
                      </a:r>
                      <a:endParaRPr sz="1200" dirty="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64"/>
        <p:cNvGrpSpPr/>
        <p:nvPr/>
      </p:nvGrpSpPr>
      <p:grpSpPr>
        <a:xfrm>
          <a:off x="0" y="0"/>
          <a:ext cx="0" cy="0"/>
          <a:chOff x="0" y="0"/>
          <a:chExt cx="0" cy="0"/>
        </a:xfrm>
      </p:grpSpPr>
      <p:sp>
        <p:nvSpPr>
          <p:cNvPr id="2065" name="Google Shape;2065;g3012db500a4_0_10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Title I, Part A: School Improvement </a:t>
            </a:r>
            <a:endParaRPr/>
          </a:p>
        </p:txBody>
      </p:sp>
      <p:sp>
        <p:nvSpPr>
          <p:cNvPr id="2067" name="Google Shape;2067;g3012db500a4_0_102"/>
          <p:cNvSpPr/>
          <p:nvPr/>
        </p:nvSpPr>
        <p:spPr>
          <a:xfrm>
            <a:off x="5886800" y="249500"/>
            <a:ext cx="3051300" cy="964800"/>
          </a:xfrm>
          <a:prstGeom prst="roundRect">
            <a:avLst>
              <a:gd name="adj" fmla="val 16667"/>
            </a:avLst>
          </a:prstGeom>
          <a:solidFill>
            <a:schemeClr val="accent4">
              <a:lumMod val="20000"/>
              <a:lumOff val="8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Schools identified for improvement can apply for additional support through the </a:t>
            </a:r>
            <a:r>
              <a:rPr lang="en" u="sng" dirty="0">
                <a:solidFill>
                  <a:schemeClr val="accent1">
                    <a:lumMod val="75000"/>
                  </a:schemeClr>
                </a:solidFill>
                <a:hlinkClick r:id="rId3">
                  <a:extLst>
                    <a:ext uri="{A12FA001-AC4F-418D-AE19-62706E023703}">
                      <ahyp:hlinkClr xmlns:ahyp="http://schemas.microsoft.com/office/drawing/2018/hyperlinkcolor" val="tx"/>
                    </a:ext>
                  </a:extLst>
                </a:hlinkClick>
              </a:rPr>
              <a:t>EASI grant</a:t>
            </a:r>
            <a:r>
              <a:rPr lang="en" dirty="0"/>
              <a:t>.</a:t>
            </a:r>
            <a:endParaRPr dirty="0"/>
          </a:p>
        </p:txBody>
      </p:sp>
      <p:sp>
        <p:nvSpPr>
          <p:cNvPr id="2066" name="Google Shape;2066;g3012db500a4_0_102"/>
          <p:cNvSpPr txBox="1">
            <a:spLocks noGrp="1"/>
          </p:cNvSpPr>
          <p:nvPr>
            <p:ph type="body" idx="1"/>
          </p:nvPr>
        </p:nvSpPr>
        <p:spPr>
          <a:xfrm>
            <a:off x="311700" y="1152475"/>
            <a:ext cx="8368500" cy="3034800"/>
          </a:xfrm>
          <a:prstGeom prst="rect">
            <a:avLst/>
          </a:prstGeom>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en"/>
              <a:t>Methods and Criteria for Identification</a:t>
            </a:r>
            <a:endParaRPr/>
          </a:p>
          <a:p>
            <a:pPr marL="457200" lvl="0" indent="-330200" algn="l" rtl="0">
              <a:lnSpc>
                <a:spcPct val="115000"/>
              </a:lnSpc>
              <a:spcBef>
                <a:spcPts val="0"/>
              </a:spcBef>
              <a:spcAft>
                <a:spcPts val="0"/>
              </a:spcAft>
              <a:buSzPts val="1600"/>
              <a:buChar char="●"/>
            </a:pPr>
            <a:r>
              <a:rPr lang="en"/>
              <a:t>Federal statute requires states that accept ESSA funds to identify schools for Comprehensive or Targeted Support and Improvement as follows:</a:t>
            </a:r>
            <a:endParaRPr/>
          </a:p>
          <a:p>
            <a:pPr marL="0" lvl="0" indent="0" algn="l" rtl="0">
              <a:lnSpc>
                <a:spcPct val="115000"/>
              </a:lnSpc>
              <a:spcBef>
                <a:spcPts val="0"/>
              </a:spcBef>
              <a:spcAft>
                <a:spcPts val="0"/>
              </a:spcAft>
              <a:buNone/>
            </a:pPr>
            <a:r>
              <a:rPr lang="en"/>
              <a:t>Comprehensive Support and Improvement (CS)</a:t>
            </a:r>
            <a:endParaRPr/>
          </a:p>
          <a:p>
            <a:pPr marL="457200" lvl="0" indent="-330200" algn="l" rtl="0">
              <a:lnSpc>
                <a:spcPct val="115000"/>
              </a:lnSpc>
              <a:spcBef>
                <a:spcPts val="0"/>
              </a:spcBef>
              <a:spcAft>
                <a:spcPts val="0"/>
              </a:spcAft>
              <a:buSzPts val="1600"/>
              <a:buChar char="●"/>
            </a:pPr>
            <a:r>
              <a:rPr lang="en"/>
              <a:t>Lowest performing 5% of Title I schools</a:t>
            </a:r>
            <a:endParaRPr/>
          </a:p>
          <a:p>
            <a:pPr marL="457200" lvl="0" indent="-330200" algn="l" rtl="0">
              <a:lnSpc>
                <a:spcPct val="115000"/>
              </a:lnSpc>
              <a:spcBef>
                <a:spcPts val="0"/>
              </a:spcBef>
              <a:spcAft>
                <a:spcPts val="0"/>
              </a:spcAft>
              <a:buSzPts val="1600"/>
              <a:buChar char="●"/>
            </a:pPr>
            <a:r>
              <a:rPr lang="en"/>
              <a:t>High schools with low graduation rates (67% or lower)</a:t>
            </a:r>
            <a:endParaRPr/>
          </a:p>
          <a:p>
            <a:pPr marL="457200" lvl="0" indent="-330200" algn="l" rtl="0">
              <a:lnSpc>
                <a:spcPct val="115000"/>
              </a:lnSpc>
              <a:spcBef>
                <a:spcPts val="0"/>
              </a:spcBef>
              <a:spcAft>
                <a:spcPts val="0"/>
              </a:spcAft>
              <a:buSzPts val="1600"/>
              <a:buChar char="●"/>
            </a:pPr>
            <a:r>
              <a:rPr lang="en"/>
              <a:t>Chronically low performing student groups (former ATS that did not meet exit criteria)</a:t>
            </a:r>
            <a:endParaRPr/>
          </a:p>
          <a:p>
            <a:pPr marL="0" lvl="0" indent="0" algn="l" rtl="0">
              <a:lnSpc>
                <a:spcPct val="115000"/>
              </a:lnSpc>
              <a:spcBef>
                <a:spcPts val="0"/>
              </a:spcBef>
              <a:spcAft>
                <a:spcPts val="0"/>
              </a:spcAft>
              <a:buNone/>
            </a:pPr>
            <a:r>
              <a:rPr lang="en"/>
              <a:t>Targeted and Additional Targeted Support and Improvement (TS and ATS)</a:t>
            </a:r>
            <a:endParaRPr/>
          </a:p>
          <a:p>
            <a:pPr marL="457200" lvl="0" indent="-330200" algn="l" rtl="0">
              <a:lnSpc>
                <a:spcPct val="115000"/>
              </a:lnSpc>
              <a:spcBef>
                <a:spcPts val="0"/>
              </a:spcBef>
              <a:spcAft>
                <a:spcPts val="0"/>
              </a:spcAft>
              <a:buSzPts val="1600"/>
              <a:buChar char="●"/>
            </a:pPr>
            <a:r>
              <a:rPr lang="en"/>
              <a:t>TS: Any schools with at least one consistently underperforming disaggregated group</a:t>
            </a:r>
            <a:endParaRPr/>
          </a:p>
          <a:p>
            <a:pPr marL="457200" lvl="0" indent="-330200" algn="l" rtl="0">
              <a:lnSpc>
                <a:spcPct val="115000"/>
              </a:lnSpc>
              <a:spcBef>
                <a:spcPts val="0"/>
              </a:spcBef>
              <a:spcAft>
                <a:spcPts val="0"/>
              </a:spcAft>
              <a:buSzPts val="1600"/>
              <a:buChar char="●"/>
            </a:pPr>
            <a:r>
              <a:rPr lang="en"/>
              <a:t>ATS: A subset of TS schools with at least one disaggregated student group that, on its own, meets the criteria for the CS-Lowest Performing 5%</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53"/>
        <p:cNvGrpSpPr/>
        <p:nvPr/>
      </p:nvGrpSpPr>
      <p:grpSpPr>
        <a:xfrm>
          <a:off x="0" y="0"/>
          <a:ext cx="0" cy="0"/>
          <a:chOff x="0" y="0"/>
          <a:chExt cx="0" cy="0"/>
        </a:xfrm>
      </p:grpSpPr>
      <p:sp>
        <p:nvSpPr>
          <p:cNvPr id="1854" name="Google Shape;1854;g2fa072476f7_8_36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ESEA Reminders and Updates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sp>
        <p:nvSpPr>
          <p:cNvPr id="2072" name="Google Shape;2072;g2fa072476f7_10_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Reporting Requirements [Section 1111(h)]</a:t>
            </a:r>
            <a:endParaRPr/>
          </a:p>
        </p:txBody>
      </p:sp>
      <p:sp>
        <p:nvSpPr>
          <p:cNvPr id="2073" name="Google Shape;2073;g2fa072476f7_10_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Title I requires that LEAs post on their website specific data elements about the performance of schools. </a:t>
            </a:r>
            <a:endParaRPr dirty="0"/>
          </a:p>
          <a:p>
            <a:pPr marL="457200" lvl="0" indent="-330200" algn="l" rtl="0">
              <a:spcBef>
                <a:spcPts val="0"/>
              </a:spcBef>
              <a:spcAft>
                <a:spcPts val="0"/>
              </a:spcAft>
              <a:buSzPts val="1600"/>
              <a:buChar char="●"/>
            </a:pPr>
            <a:r>
              <a:rPr lang="en" dirty="0"/>
              <a:t>The required data elements are listed on CDE’s </a:t>
            </a:r>
            <a:r>
              <a:rPr lang="en" u="sng" dirty="0">
                <a:solidFill>
                  <a:schemeClr val="accent1">
                    <a:lumMod val="75000"/>
                  </a:schemeClr>
                </a:solidFill>
                <a:hlinkClick r:id="rId3">
                  <a:extLst>
                    <a:ext uri="{A12FA001-AC4F-418D-AE19-62706E023703}">
                      <ahyp:hlinkClr xmlns:ahyp="http://schemas.microsoft.com/office/drawing/2018/hyperlinkcolor" val="tx"/>
                    </a:ext>
                  </a:extLst>
                </a:hlinkClick>
              </a:rPr>
              <a:t>ESSA Local Reports website</a:t>
            </a:r>
            <a:r>
              <a:rPr lang="en" dirty="0"/>
              <a:t>.</a:t>
            </a:r>
            <a:endParaRPr dirty="0"/>
          </a:p>
          <a:p>
            <a:pPr marL="457200" lvl="0" indent="-330200" algn="l" rtl="0">
              <a:spcBef>
                <a:spcPts val="0"/>
              </a:spcBef>
              <a:spcAft>
                <a:spcPts val="0"/>
              </a:spcAft>
              <a:buSzPts val="1600"/>
              <a:buChar char="●"/>
            </a:pPr>
            <a:r>
              <a:rPr lang="en" dirty="0"/>
              <a:t>CDE meets this reporting requirement on behalf of LEAs, who can link to the CDE website OR create their own. </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78"/>
        <p:cNvGrpSpPr/>
        <p:nvPr/>
      </p:nvGrpSpPr>
      <p:grpSpPr>
        <a:xfrm>
          <a:off x="0" y="0"/>
          <a:ext cx="0" cy="0"/>
          <a:chOff x="0" y="0"/>
          <a:chExt cx="0" cy="0"/>
        </a:xfrm>
      </p:grpSpPr>
      <p:sp>
        <p:nvSpPr>
          <p:cNvPr id="2081" name="Google Shape;2081;g2fb47af3995_0_498"/>
          <p:cNvSpPr txBox="1">
            <a:spLocks noGrp="1"/>
          </p:cNvSpPr>
          <p:nvPr>
            <p:ph type="title"/>
          </p:nvPr>
        </p:nvSpPr>
        <p:spPr>
          <a:xfrm>
            <a:off x="311700" y="309750"/>
            <a:ext cx="7167900" cy="5367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100"/>
              <a:buFont typeface="Arial"/>
              <a:buNone/>
            </a:pPr>
            <a:r>
              <a:rPr lang="en"/>
              <a:t>Title I, Part A: Resources</a:t>
            </a:r>
            <a:endParaRPr/>
          </a:p>
        </p:txBody>
      </p:sp>
      <p:sp>
        <p:nvSpPr>
          <p:cNvPr id="2079" name="Google Shape;2079;g2fb47af3995_0_498"/>
          <p:cNvSpPr txBox="1">
            <a:spLocks noGrp="1"/>
          </p:cNvSpPr>
          <p:nvPr>
            <p:ph type="body" idx="1"/>
          </p:nvPr>
        </p:nvSpPr>
        <p:spPr>
          <a:xfrm>
            <a:off x="311700" y="1152475"/>
            <a:ext cx="4317600" cy="3034800"/>
          </a:xfrm>
          <a:prstGeom prst="rect">
            <a:avLst/>
          </a:prstGeom>
          <a:noFill/>
          <a:ln>
            <a:noFill/>
          </a:ln>
        </p:spPr>
        <p:txBody>
          <a:bodyPr spcFirstLastPara="1" wrap="square" lIns="68575" tIns="34275" rIns="68575" bIns="34275" anchor="t" anchorCtr="0">
            <a:normAutofit lnSpcReduction="10000"/>
          </a:bodyPr>
          <a:lstStyle/>
          <a:p>
            <a:pPr marL="0" lvl="0" indent="0" algn="l" rtl="0">
              <a:spcBef>
                <a:spcPts val="0"/>
              </a:spcBef>
              <a:spcAft>
                <a:spcPts val="0"/>
              </a:spcAft>
              <a:buClr>
                <a:schemeClr val="dk1"/>
              </a:buClr>
              <a:buSzPts val="1800"/>
              <a:buNone/>
            </a:pPr>
            <a:r>
              <a:rPr lang="en" dirty="0"/>
              <a:t>General Title I, Part A</a:t>
            </a:r>
            <a:endParaRPr dirty="0"/>
          </a:p>
          <a:p>
            <a:pPr marL="342900" lvl="0" indent="-266700" algn="l" rtl="0">
              <a:lnSpc>
                <a:spcPct val="150000"/>
              </a:lnSpc>
              <a:spcBef>
                <a:spcPts val="400"/>
              </a:spcBef>
              <a:spcAft>
                <a:spcPts val="0"/>
              </a:spcAft>
              <a:buClr>
                <a:schemeClr val="dk2"/>
              </a:buClr>
              <a:buSzPts val="1600"/>
              <a:buFont typeface="Roboto"/>
              <a:buChar char="•"/>
            </a:pPr>
            <a:r>
              <a:rPr lang="en" u="sng" dirty="0">
                <a:solidFill>
                  <a:schemeClr val="accent1">
                    <a:lumMod val="75000"/>
                  </a:schemeClr>
                </a:solidFill>
                <a:hlinkClick r:id="rId3">
                  <a:extLst>
                    <a:ext uri="{A12FA001-AC4F-418D-AE19-62706E023703}">
                      <ahyp:hlinkClr xmlns:ahyp="http://schemas.microsoft.com/office/drawing/2018/hyperlinkcolor" val="tx"/>
                    </a:ext>
                  </a:extLst>
                </a:hlinkClick>
              </a:rPr>
              <a:t>Title I, Part A: Improving the Academic Achievement of the Disadvantaged</a:t>
            </a:r>
            <a:endParaRPr dirty="0">
              <a:solidFill>
                <a:schemeClr val="accent1">
                  <a:lumMod val="75000"/>
                </a:schemeClr>
              </a:solidFill>
            </a:endParaRPr>
          </a:p>
          <a:p>
            <a:pPr marL="0" lvl="0" indent="0" algn="l" rtl="0">
              <a:lnSpc>
                <a:spcPct val="90000"/>
              </a:lnSpc>
              <a:spcBef>
                <a:spcPts val="0"/>
              </a:spcBef>
              <a:spcAft>
                <a:spcPts val="0"/>
              </a:spcAft>
              <a:buClr>
                <a:schemeClr val="dk1"/>
              </a:buClr>
              <a:buSzPts val="1800"/>
              <a:buNone/>
            </a:pPr>
            <a:endParaRPr dirty="0"/>
          </a:p>
          <a:p>
            <a:pPr marL="0" lvl="0" indent="0" algn="l" rtl="0">
              <a:lnSpc>
                <a:spcPct val="90000"/>
              </a:lnSpc>
              <a:spcBef>
                <a:spcPts val="0"/>
              </a:spcBef>
              <a:spcAft>
                <a:spcPts val="0"/>
              </a:spcAft>
              <a:buClr>
                <a:schemeClr val="dk1"/>
              </a:buClr>
              <a:buSzPts val="1800"/>
              <a:buNone/>
            </a:pPr>
            <a:r>
              <a:rPr lang="en" dirty="0"/>
              <a:t>Additional Fiscal Resources </a:t>
            </a:r>
            <a:endParaRPr dirty="0"/>
          </a:p>
          <a:p>
            <a:pPr marL="342900" lvl="0" indent="-330200" algn="l" rtl="0">
              <a:lnSpc>
                <a:spcPct val="150000"/>
              </a:lnSpc>
              <a:spcBef>
                <a:spcPts val="800"/>
              </a:spcBef>
              <a:spcAft>
                <a:spcPts val="0"/>
              </a:spcAft>
              <a:buSzPts val="1600"/>
              <a:buChar char="•"/>
            </a:pPr>
            <a:r>
              <a:rPr lang="en" u="sng" dirty="0">
                <a:solidFill>
                  <a:schemeClr val="accent1">
                    <a:lumMod val="75000"/>
                  </a:schemeClr>
                </a:solidFill>
                <a:hlinkClick r:id="rId4">
                  <a:extLst>
                    <a:ext uri="{A12FA001-AC4F-418D-AE19-62706E023703}">
                      <ahyp:hlinkClr xmlns:ahyp="http://schemas.microsoft.com/office/drawing/2018/hyperlinkcolor" val="tx"/>
                    </a:ext>
                  </a:extLst>
                </a:hlinkClick>
              </a:rPr>
              <a:t>ESSA Allocations and Fiscal Files</a:t>
            </a:r>
            <a:endParaRPr dirty="0">
              <a:solidFill>
                <a:schemeClr val="accent1">
                  <a:lumMod val="75000"/>
                </a:schemeClr>
              </a:solidFill>
            </a:endParaRPr>
          </a:p>
          <a:p>
            <a:pPr marL="342900" lvl="0" indent="-330200" algn="l" rtl="0">
              <a:lnSpc>
                <a:spcPct val="150000"/>
              </a:lnSpc>
              <a:spcBef>
                <a:spcPts val="0"/>
              </a:spcBef>
              <a:spcAft>
                <a:spcPts val="0"/>
              </a:spcAft>
              <a:buSzPts val="1600"/>
              <a:buChar char="•"/>
            </a:pPr>
            <a:r>
              <a:rPr lang="en" u="sng" dirty="0">
                <a:solidFill>
                  <a:schemeClr val="accent1">
                    <a:lumMod val="75000"/>
                  </a:schemeClr>
                </a:solidFill>
                <a:hlinkClick r:id="rId5">
                  <a:extLst>
                    <a:ext uri="{A12FA001-AC4F-418D-AE19-62706E023703}">
                      <ahyp:hlinkClr xmlns:ahyp="http://schemas.microsoft.com/office/drawing/2018/hyperlinkcolor" val="tx"/>
                    </a:ext>
                  </a:extLst>
                </a:hlinkClick>
              </a:rPr>
              <a:t>Supplement, Not Supplant Guidance</a:t>
            </a:r>
            <a:endParaRPr dirty="0">
              <a:solidFill>
                <a:schemeClr val="accent1">
                  <a:lumMod val="75000"/>
                </a:schemeClr>
              </a:solidFill>
            </a:endParaRPr>
          </a:p>
          <a:p>
            <a:pPr marL="342900" lvl="0" indent="-330200" algn="l" rtl="0">
              <a:lnSpc>
                <a:spcPct val="150000"/>
              </a:lnSpc>
              <a:spcBef>
                <a:spcPts val="0"/>
              </a:spcBef>
              <a:spcAft>
                <a:spcPts val="0"/>
              </a:spcAft>
              <a:buSzPts val="1600"/>
              <a:buChar char="•"/>
            </a:pPr>
            <a:r>
              <a:rPr lang="en" u="sng" dirty="0">
                <a:solidFill>
                  <a:schemeClr val="accent1">
                    <a:lumMod val="75000"/>
                  </a:schemeClr>
                </a:solidFill>
                <a:hlinkClick r:id="rId6">
                  <a:extLst>
                    <a:ext uri="{A12FA001-AC4F-418D-AE19-62706E023703}">
                      <ahyp:hlinkClr xmlns:ahyp="http://schemas.microsoft.com/office/drawing/2018/hyperlinkcolor" val="tx"/>
                    </a:ext>
                  </a:extLst>
                </a:hlinkClick>
              </a:rPr>
              <a:t>Comparability</a:t>
            </a:r>
            <a:endParaRPr dirty="0">
              <a:solidFill>
                <a:schemeClr val="accent1">
                  <a:lumMod val="75000"/>
                </a:schemeClr>
              </a:solidFill>
            </a:endParaRPr>
          </a:p>
          <a:p>
            <a:pPr marL="342900" lvl="0" indent="-330200" algn="l" rtl="0">
              <a:lnSpc>
                <a:spcPct val="150000"/>
              </a:lnSpc>
              <a:spcBef>
                <a:spcPts val="0"/>
              </a:spcBef>
              <a:spcAft>
                <a:spcPts val="0"/>
              </a:spcAft>
              <a:buSzPts val="1600"/>
              <a:buChar char="•"/>
            </a:pPr>
            <a:r>
              <a:rPr lang="en" u="sng" dirty="0">
                <a:solidFill>
                  <a:schemeClr val="accent1">
                    <a:lumMod val="75000"/>
                  </a:schemeClr>
                </a:solidFill>
                <a:hlinkClick r:id="rId7">
                  <a:extLst>
                    <a:ext uri="{A12FA001-AC4F-418D-AE19-62706E023703}">
                      <ahyp:hlinkClr xmlns:ahyp="http://schemas.microsoft.com/office/drawing/2018/hyperlinkcolor" val="tx"/>
                    </a:ext>
                  </a:extLst>
                </a:hlinkClick>
              </a:rPr>
              <a:t>Maintenance of Effort Requirements</a:t>
            </a:r>
            <a:endParaRPr dirty="0">
              <a:solidFill>
                <a:schemeClr val="accent1">
                  <a:lumMod val="75000"/>
                </a:schemeClr>
              </a:solidFill>
            </a:endParaRPr>
          </a:p>
        </p:txBody>
      </p:sp>
      <p:sp>
        <p:nvSpPr>
          <p:cNvPr id="2080" name="Google Shape;2080;g2fb47af3995_0_498"/>
          <p:cNvSpPr txBox="1">
            <a:spLocks noGrp="1"/>
          </p:cNvSpPr>
          <p:nvPr>
            <p:ph type="body" idx="4294967295"/>
          </p:nvPr>
        </p:nvSpPr>
        <p:spPr>
          <a:xfrm>
            <a:off x="4629150" y="1165860"/>
            <a:ext cx="3886200" cy="3263400"/>
          </a:xfrm>
          <a:prstGeom prst="rect">
            <a:avLst/>
          </a:prstGeom>
          <a:noFill/>
          <a:ln>
            <a:noFill/>
          </a:ln>
        </p:spPr>
        <p:txBody>
          <a:bodyPr spcFirstLastPara="1" wrap="square" lIns="68575" tIns="34275" rIns="68575" bIns="34275" anchor="t" anchorCtr="0">
            <a:normAutofit fontScale="85000" lnSpcReduction="10000"/>
          </a:bodyPr>
          <a:lstStyle/>
          <a:p>
            <a:pPr marL="0" lvl="0" indent="0" algn="l" rtl="0">
              <a:lnSpc>
                <a:spcPct val="115000"/>
              </a:lnSpc>
              <a:spcBef>
                <a:spcPts val="800"/>
              </a:spcBef>
              <a:spcAft>
                <a:spcPts val="0"/>
              </a:spcAft>
              <a:buSzPct val="112500"/>
              <a:buNone/>
            </a:pPr>
            <a:r>
              <a:rPr lang="en" sz="1600" dirty="0">
                <a:solidFill>
                  <a:schemeClr val="dk1"/>
                </a:solidFill>
                <a:latin typeface="Roboto"/>
                <a:ea typeface="Roboto"/>
                <a:cs typeface="Roboto"/>
                <a:sym typeface="Roboto"/>
              </a:rPr>
              <a:t>Student Supports</a:t>
            </a:r>
            <a:endParaRPr sz="1600" dirty="0">
              <a:solidFill>
                <a:schemeClr val="dk1"/>
              </a:solidFill>
              <a:latin typeface="Roboto"/>
              <a:ea typeface="Roboto"/>
              <a:cs typeface="Roboto"/>
              <a:sym typeface="Roboto"/>
            </a:endParaRPr>
          </a:p>
          <a:p>
            <a:pPr marL="342900" lvl="0" indent="-251459" algn="l" rtl="0">
              <a:lnSpc>
                <a:spcPct val="150000"/>
              </a:lnSpc>
              <a:spcBef>
                <a:spcPts val="400"/>
              </a:spcBef>
              <a:spcAft>
                <a:spcPts val="0"/>
              </a:spcAft>
              <a:buSzPct val="100000"/>
              <a:buFont typeface="Roboto"/>
              <a:buChar char="•"/>
            </a:pPr>
            <a:r>
              <a:rPr lang="en" sz="1600" u="sng" dirty="0">
                <a:solidFill>
                  <a:schemeClr val="accent1">
                    <a:lumMod val="75000"/>
                  </a:schemeClr>
                </a:solidFill>
                <a:latin typeface="Roboto"/>
                <a:ea typeface="Roboto"/>
                <a:cs typeface="Roboto"/>
                <a:sym typeface="Roboto"/>
                <a:hlinkClick r:id="rId8">
                  <a:extLst>
                    <a:ext uri="{A12FA001-AC4F-418D-AE19-62706E023703}">
                      <ahyp:hlinkClr xmlns:ahyp="http://schemas.microsoft.com/office/drawing/2018/hyperlinkcolor" val="tx"/>
                    </a:ext>
                  </a:extLst>
                </a:hlinkClick>
              </a:rPr>
              <a:t>Schoolwide Programs </a:t>
            </a:r>
            <a:endParaRPr sz="1600" dirty="0">
              <a:solidFill>
                <a:schemeClr val="accent1">
                  <a:lumMod val="75000"/>
                </a:schemeClr>
              </a:solidFill>
              <a:latin typeface="Roboto"/>
              <a:ea typeface="Roboto"/>
              <a:cs typeface="Roboto"/>
              <a:sym typeface="Roboto"/>
            </a:endParaRPr>
          </a:p>
          <a:p>
            <a:pPr marL="342900" lvl="0" indent="-251459" algn="l" rtl="0">
              <a:lnSpc>
                <a:spcPct val="150000"/>
              </a:lnSpc>
              <a:spcBef>
                <a:spcPts val="0"/>
              </a:spcBef>
              <a:spcAft>
                <a:spcPts val="0"/>
              </a:spcAft>
              <a:buSzPct val="100000"/>
              <a:buFont typeface="Roboto"/>
              <a:buChar char="•"/>
            </a:pPr>
            <a:r>
              <a:rPr lang="en" sz="1600" u="sng" dirty="0">
                <a:solidFill>
                  <a:schemeClr val="accent1">
                    <a:lumMod val="75000"/>
                  </a:schemeClr>
                </a:solidFill>
                <a:latin typeface="Roboto"/>
                <a:ea typeface="Roboto"/>
                <a:cs typeface="Roboto"/>
                <a:sym typeface="Roboto"/>
                <a:hlinkClick r:id="rId9">
                  <a:extLst>
                    <a:ext uri="{A12FA001-AC4F-418D-AE19-62706E023703}">
                      <ahyp:hlinkClr xmlns:ahyp="http://schemas.microsoft.com/office/drawing/2018/hyperlinkcolor" val="tx"/>
                    </a:ext>
                  </a:extLst>
                </a:hlinkClick>
              </a:rPr>
              <a:t>Targeted Assistance Programs</a:t>
            </a:r>
            <a:endParaRPr sz="1600" dirty="0">
              <a:solidFill>
                <a:schemeClr val="accent1">
                  <a:lumMod val="75000"/>
                </a:schemeClr>
              </a:solidFill>
              <a:latin typeface="Roboto"/>
              <a:ea typeface="Roboto"/>
              <a:cs typeface="Roboto"/>
              <a:sym typeface="Roboto"/>
            </a:endParaRPr>
          </a:p>
          <a:p>
            <a:pPr marL="342900" lvl="0" indent="-251459" algn="l" rtl="0">
              <a:lnSpc>
                <a:spcPct val="150000"/>
              </a:lnSpc>
              <a:spcBef>
                <a:spcPts val="0"/>
              </a:spcBef>
              <a:spcAft>
                <a:spcPts val="0"/>
              </a:spcAft>
              <a:buSzPct val="100000"/>
              <a:buFont typeface="Roboto"/>
              <a:buChar char="•"/>
            </a:pPr>
            <a:r>
              <a:rPr lang="en" sz="1600" u="sng" dirty="0">
                <a:solidFill>
                  <a:schemeClr val="accent1">
                    <a:lumMod val="75000"/>
                  </a:schemeClr>
                </a:solidFill>
                <a:latin typeface="Roboto"/>
                <a:ea typeface="Roboto"/>
                <a:cs typeface="Roboto"/>
                <a:sym typeface="Roboto"/>
                <a:hlinkClick r:id="rId10">
                  <a:extLst>
                    <a:ext uri="{A12FA001-AC4F-418D-AE19-62706E023703}">
                      <ahyp:hlinkClr xmlns:ahyp="http://schemas.microsoft.com/office/drawing/2018/hyperlinkcolor" val="tx"/>
                    </a:ext>
                  </a:extLst>
                </a:hlinkClick>
              </a:rPr>
              <a:t>Foster Student Program</a:t>
            </a:r>
            <a:endParaRPr sz="1600" dirty="0">
              <a:solidFill>
                <a:schemeClr val="accent1">
                  <a:lumMod val="75000"/>
                </a:schemeClr>
              </a:solidFill>
              <a:latin typeface="Roboto"/>
              <a:ea typeface="Roboto"/>
              <a:cs typeface="Roboto"/>
              <a:sym typeface="Roboto"/>
            </a:endParaRPr>
          </a:p>
          <a:p>
            <a:pPr marL="342900" lvl="0" indent="-251459" algn="l" rtl="0">
              <a:lnSpc>
                <a:spcPct val="150000"/>
              </a:lnSpc>
              <a:spcBef>
                <a:spcPts val="0"/>
              </a:spcBef>
              <a:spcAft>
                <a:spcPts val="0"/>
              </a:spcAft>
              <a:buSzPct val="100000"/>
              <a:buFont typeface="Roboto"/>
              <a:buChar char="•"/>
            </a:pPr>
            <a:r>
              <a:rPr lang="en" sz="1600" u="sng" dirty="0">
                <a:solidFill>
                  <a:schemeClr val="accent1">
                    <a:lumMod val="75000"/>
                  </a:schemeClr>
                </a:solidFill>
                <a:latin typeface="Roboto"/>
                <a:ea typeface="Roboto"/>
                <a:cs typeface="Roboto"/>
                <a:sym typeface="Roboto"/>
                <a:hlinkClick r:id="rId11">
                  <a:extLst>
                    <a:ext uri="{A12FA001-AC4F-418D-AE19-62706E023703}">
                      <ahyp:hlinkClr xmlns:ahyp="http://schemas.microsoft.com/office/drawing/2018/hyperlinkcolor" val="tx"/>
                    </a:ext>
                  </a:extLst>
                </a:hlinkClick>
              </a:rPr>
              <a:t>Homeless Education Program (McKinney-Vento)</a:t>
            </a:r>
            <a:endParaRPr sz="1600" dirty="0">
              <a:solidFill>
                <a:schemeClr val="accent1">
                  <a:lumMod val="75000"/>
                </a:schemeClr>
              </a:solidFill>
              <a:latin typeface="Roboto"/>
              <a:ea typeface="Roboto"/>
              <a:cs typeface="Roboto"/>
              <a:sym typeface="Roboto"/>
            </a:endParaRPr>
          </a:p>
          <a:p>
            <a:pPr marL="0" lvl="0" indent="0" algn="l" rtl="0">
              <a:lnSpc>
                <a:spcPct val="150000"/>
              </a:lnSpc>
              <a:spcBef>
                <a:spcPts val="0"/>
              </a:spcBef>
              <a:spcAft>
                <a:spcPts val="0"/>
              </a:spcAft>
              <a:buNone/>
            </a:pPr>
            <a:r>
              <a:rPr lang="en" sz="1600" dirty="0">
                <a:solidFill>
                  <a:schemeClr val="dk1"/>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School Improvement</a:t>
            </a:r>
            <a:endParaRPr sz="1600" dirty="0">
              <a:solidFill>
                <a:schemeClr val="dk1"/>
              </a:solidFill>
              <a:latin typeface="Roboto"/>
              <a:ea typeface="Roboto"/>
              <a:cs typeface="Roboto"/>
              <a:sym typeface="Roboto"/>
            </a:endParaRPr>
          </a:p>
          <a:p>
            <a:pPr marL="342900" lvl="0" indent="-251459" algn="l" rtl="0">
              <a:lnSpc>
                <a:spcPct val="150000"/>
              </a:lnSpc>
              <a:spcBef>
                <a:spcPts val="0"/>
              </a:spcBef>
              <a:spcAft>
                <a:spcPts val="0"/>
              </a:spcAft>
              <a:buSzPct val="100000"/>
              <a:buFont typeface="Roboto"/>
              <a:buChar char="•"/>
            </a:pPr>
            <a:r>
              <a:rPr lang="en" sz="1600" u="sng" dirty="0">
                <a:solidFill>
                  <a:schemeClr val="accent1">
                    <a:lumMod val="75000"/>
                  </a:schemeClr>
                </a:solidFill>
                <a:latin typeface="Roboto"/>
                <a:ea typeface="Roboto"/>
                <a:cs typeface="Roboto"/>
                <a:sym typeface="Roboto"/>
                <a:hlinkClick r:id="rId12">
                  <a:extLst>
                    <a:ext uri="{A12FA001-AC4F-418D-AE19-62706E023703}">
                      <ahyp:hlinkClr xmlns:ahyp="http://schemas.microsoft.com/office/drawing/2018/hyperlinkcolor" val="tx"/>
                    </a:ext>
                  </a:extLst>
                </a:hlinkClick>
              </a:rPr>
              <a:t>ESSA Improvement Planning Requirements</a:t>
            </a:r>
            <a:endParaRPr dirty="0">
              <a:solidFill>
                <a:schemeClr val="accent1">
                  <a:lumMod val="75000"/>
                </a:schemeClr>
              </a:solidFill>
            </a:endParaRPr>
          </a:p>
          <a:p>
            <a:pPr marL="342900" lvl="0" indent="-251459" algn="l" rtl="0">
              <a:lnSpc>
                <a:spcPct val="150000"/>
              </a:lnSpc>
              <a:spcBef>
                <a:spcPts val="0"/>
              </a:spcBef>
              <a:spcAft>
                <a:spcPts val="0"/>
              </a:spcAft>
              <a:buSzPct val="100000"/>
              <a:buFont typeface="Roboto"/>
              <a:buChar char="•"/>
            </a:pPr>
            <a:r>
              <a:rPr lang="en" sz="1600" u="sng" dirty="0">
                <a:solidFill>
                  <a:schemeClr val="accent1">
                    <a:lumMod val="75000"/>
                  </a:schemeClr>
                </a:solidFill>
                <a:latin typeface="Roboto"/>
                <a:ea typeface="Roboto"/>
                <a:cs typeface="Roboto"/>
                <a:sym typeface="Roboto"/>
                <a:hlinkClick r:id="rId13">
                  <a:extLst>
                    <a:ext uri="{A12FA001-AC4F-418D-AE19-62706E023703}">
                      <ahyp:hlinkClr xmlns:ahyp="http://schemas.microsoft.com/office/drawing/2018/hyperlinkcolor" val="tx"/>
                    </a:ext>
                  </a:extLst>
                </a:hlinkClick>
              </a:rPr>
              <a:t>Methods for Identification and Exit Criteria for ESSA Support and Improvement</a:t>
            </a:r>
            <a:endParaRPr sz="1600" dirty="0">
              <a:solidFill>
                <a:schemeClr val="accent1">
                  <a:lumMod val="75000"/>
                </a:schemeClr>
              </a:solidFill>
              <a:latin typeface="Roboto"/>
              <a:ea typeface="Roboto"/>
              <a:cs typeface="Roboto"/>
              <a:sym typeface="Roboto"/>
            </a:endParaRPr>
          </a:p>
          <a:p>
            <a:pPr marL="520700" lvl="1" indent="-76200" algn="l" rtl="0">
              <a:lnSpc>
                <a:spcPct val="90000"/>
              </a:lnSpc>
              <a:spcBef>
                <a:spcPts val="400"/>
              </a:spcBef>
              <a:spcAft>
                <a:spcPts val="0"/>
              </a:spcAft>
              <a:buClr>
                <a:schemeClr val="dk1"/>
              </a:buClr>
              <a:buSzPct val="107142"/>
              <a:buNone/>
            </a:pPr>
            <a:endParaRPr dirty="0">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85"/>
        <p:cNvGrpSpPr/>
        <p:nvPr/>
      </p:nvGrpSpPr>
      <p:grpSpPr>
        <a:xfrm>
          <a:off x="0" y="0"/>
          <a:ext cx="0" cy="0"/>
          <a:chOff x="0" y="0"/>
          <a:chExt cx="0" cy="0"/>
        </a:xfrm>
      </p:grpSpPr>
      <p:sp>
        <p:nvSpPr>
          <p:cNvPr id="2086" name="Google Shape;2086;g2fb47af3995_0_593"/>
          <p:cNvSpPr txBox="1">
            <a:spLocks noGrp="1"/>
          </p:cNvSpPr>
          <p:nvPr>
            <p:ph type="title"/>
          </p:nvPr>
        </p:nvSpPr>
        <p:spPr>
          <a:xfrm>
            <a:off x="0" y="3361600"/>
            <a:ext cx="9144000" cy="838800"/>
          </a:xfrm>
          <a:prstGeom prst="rect">
            <a:avLst/>
          </a:prstGeom>
          <a:solidFill>
            <a:srgbClr val="488BC9"/>
          </a:solid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chemeClr val="lt1"/>
              </a:buClr>
              <a:buSzPct val="107142"/>
              <a:buFont typeface="Arial"/>
              <a:buNone/>
            </a:pPr>
            <a:r>
              <a:rPr lang="en"/>
              <a:t>Title I, </a:t>
            </a: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Part </a:t>
            </a:r>
            <a:r>
              <a:rPr lang="en"/>
              <a:t>D: Prevention and Intervention Programs for Children and Youth who are Neglected, Delinquent, or At-Risk</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91"/>
        <p:cNvGrpSpPr/>
        <p:nvPr/>
      </p:nvGrpSpPr>
      <p:grpSpPr>
        <a:xfrm>
          <a:off x="0" y="0"/>
          <a:ext cx="0" cy="0"/>
          <a:chOff x="0" y="0"/>
          <a:chExt cx="0" cy="0"/>
        </a:xfrm>
      </p:grpSpPr>
      <p:sp>
        <p:nvSpPr>
          <p:cNvPr id="2092" name="Google Shape;2092;g2fb47af3995_0_598"/>
          <p:cNvSpPr txBox="1">
            <a:spLocks noGrp="1"/>
          </p:cNvSpPr>
          <p:nvPr>
            <p:ph type="title"/>
          </p:nvPr>
        </p:nvSpPr>
        <p:spPr>
          <a:xfrm>
            <a:off x="311700" y="-429904"/>
            <a:ext cx="7829190" cy="1221713"/>
          </a:xfrm>
          <a:prstGeom prst="rect">
            <a:avLst/>
          </a:prstGeom>
          <a:noFill/>
          <a:ln>
            <a:noFill/>
          </a:ln>
        </p:spPr>
        <p:txBody>
          <a:bodyPr spcFirstLastPara="1" wrap="square" lIns="0" tIns="0" rIns="0" bIns="0" anchor="ctr" anchorCtr="0">
            <a:normAutofit/>
          </a:bodyPr>
          <a:lstStyle/>
          <a:p>
            <a:pPr marL="0" lvl="0" indent="0" algn="l" rtl="0">
              <a:buClr>
                <a:schemeClr val="lt1"/>
              </a:buClr>
              <a:buSzPts val="1900"/>
              <a:buFont typeface="Arial"/>
              <a:buNone/>
            </a:pPr>
            <a:r>
              <a:rPr lang="en" dirty="0"/>
              <a:t>Purpose</a:t>
            </a:r>
            <a:br>
              <a:rPr lang="en" dirty="0"/>
            </a:br>
            <a:br>
              <a:rPr lang="en" dirty="0"/>
            </a:br>
            <a:r>
              <a:rPr lang="en" dirty="0"/>
              <a:t>Title I, Part D: Prevention and Intervention Programs for Children and Youth who are Neglected, Delinquent, or At-Risk</a:t>
            </a:r>
            <a:endParaRPr dirty="0"/>
          </a:p>
        </p:txBody>
      </p:sp>
      <p:sp>
        <p:nvSpPr>
          <p:cNvPr id="2093" name="Google Shape;2093;g2fb47af3995_0_598"/>
          <p:cNvSpPr txBox="1">
            <a:spLocks noGrp="1"/>
          </p:cNvSpPr>
          <p:nvPr>
            <p:ph type="body" idx="1"/>
          </p:nvPr>
        </p:nvSpPr>
        <p:spPr>
          <a:xfrm>
            <a:off x="311700" y="1152475"/>
            <a:ext cx="8245200" cy="3034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1800"/>
              <a:buNone/>
            </a:pPr>
            <a:r>
              <a:rPr lang="en" b="1" u="sng" dirty="0"/>
              <a:t>Purpose</a:t>
            </a:r>
            <a:r>
              <a:rPr lang="en" dirty="0"/>
              <a:t>:</a:t>
            </a:r>
            <a:endParaRPr dirty="0"/>
          </a:p>
          <a:p>
            <a:pPr marL="177800" lvl="0" indent="-177800" algn="l" rtl="0">
              <a:lnSpc>
                <a:spcPct val="90000"/>
              </a:lnSpc>
              <a:spcBef>
                <a:spcPts val="800"/>
              </a:spcBef>
              <a:spcAft>
                <a:spcPts val="0"/>
              </a:spcAft>
              <a:buClr>
                <a:schemeClr val="dk1"/>
              </a:buClr>
              <a:buSzPts val="1800"/>
              <a:buChar char="•"/>
            </a:pPr>
            <a:r>
              <a:rPr lang="en" dirty="0"/>
              <a:t>Improve educational services for children and youth who are neglected (N) or delinquent (D)</a:t>
            </a:r>
            <a:endParaRPr dirty="0"/>
          </a:p>
          <a:p>
            <a:pPr marL="177800" lvl="0" indent="-177800" algn="l" rtl="0">
              <a:lnSpc>
                <a:spcPct val="90000"/>
              </a:lnSpc>
              <a:spcBef>
                <a:spcPts val="800"/>
              </a:spcBef>
              <a:spcAft>
                <a:spcPts val="0"/>
              </a:spcAft>
              <a:buClr>
                <a:schemeClr val="dk1"/>
              </a:buClr>
              <a:buSzPts val="1800"/>
              <a:buChar char="•"/>
            </a:pPr>
            <a:r>
              <a:rPr lang="en" dirty="0"/>
              <a:t>Provide services to children and youth who are N or D so that they can successfully transition from institutionalization to further education or employment</a:t>
            </a:r>
            <a:endParaRPr dirty="0"/>
          </a:p>
          <a:p>
            <a:pPr marL="177800" lvl="0" indent="-177800" algn="l" rtl="0">
              <a:lnSpc>
                <a:spcPct val="90000"/>
              </a:lnSpc>
              <a:spcBef>
                <a:spcPts val="800"/>
              </a:spcBef>
              <a:spcAft>
                <a:spcPts val="0"/>
              </a:spcAft>
              <a:buClr>
                <a:schemeClr val="dk1"/>
              </a:buClr>
              <a:buSzPts val="1800"/>
              <a:buChar char="•"/>
            </a:pPr>
            <a:r>
              <a:rPr lang="en" dirty="0"/>
              <a:t>Prevent youth from dropping out of school and provide youth who have dropped out and youth returning from correctional facilities with a support system to ensure their continued education.</a:t>
            </a:r>
            <a:endParaRPr dirty="0"/>
          </a:p>
          <a:p>
            <a:pPr marL="0" lvl="0" indent="0" algn="l" rtl="0">
              <a:lnSpc>
                <a:spcPct val="90000"/>
              </a:lnSpc>
              <a:spcBef>
                <a:spcPts val="800"/>
              </a:spcBef>
              <a:spcAft>
                <a:spcPts val="0"/>
              </a:spcAft>
              <a:buClr>
                <a:schemeClr val="dk1"/>
              </a:buClr>
              <a:buSzPts val="1800"/>
              <a:buNone/>
            </a:pPr>
            <a:endParaRPr b="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sp>
        <p:nvSpPr>
          <p:cNvPr id="2099" name="Google Shape;2099;g2fb47af3995_0_60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2100"/>
              <a:buNone/>
            </a:pPr>
            <a:r>
              <a:rPr lang="en"/>
              <a:t>Title I, Part D: Subparts </a:t>
            </a:r>
            <a:endParaRPr/>
          </a:p>
        </p:txBody>
      </p:sp>
      <p:sp>
        <p:nvSpPr>
          <p:cNvPr id="2100" name="Google Shape;2100;g2fb47af3995_0_607"/>
          <p:cNvSpPr txBox="1">
            <a:spLocks noGrp="1"/>
          </p:cNvSpPr>
          <p:nvPr>
            <p:ph type="body" idx="1"/>
          </p:nvPr>
        </p:nvSpPr>
        <p:spPr>
          <a:xfrm>
            <a:off x="311700" y="961425"/>
            <a:ext cx="8245200" cy="30348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800"/>
              </a:spcBef>
              <a:spcAft>
                <a:spcPts val="0"/>
              </a:spcAft>
              <a:buNone/>
            </a:pPr>
            <a:r>
              <a:rPr lang="en" sz="1500" dirty="0"/>
              <a:t>Subpart 1: State Agencies </a:t>
            </a:r>
            <a:endParaRPr sz="1500" dirty="0"/>
          </a:p>
          <a:p>
            <a:pPr marL="685800" marR="0" lvl="1" indent="-254000" algn="l" rtl="0">
              <a:lnSpc>
                <a:spcPct val="115000"/>
              </a:lnSpc>
              <a:spcBef>
                <a:spcPts val="400"/>
              </a:spcBef>
              <a:spcAft>
                <a:spcPts val="0"/>
              </a:spcAft>
              <a:buSzPts val="1400"/>
              <a:buChar char="•"/>
            </a:pPr>
            <a:r>
              <a:rPr lang="en" sz="1300" dirty="0"/>
              <a:t>Provides funding to support the education of youth in state-operated institutions</a:t>
            </a:r>
            <a:endParaRPr sz="1300" dirty="0"/>
          </a:p>
          <a:p>
            <a:pPr marL="685800" marR="0" lvl="1" indent="-254000" algn="l" rtl="0">
              <a:lnSpc>
                <a:spcPct val="115000"/>
              </a:lnSpc>
              <a:spcBef>
                <a:spcPts val="400"/>
              </a:spcBef>
              <a:spcAft>
                <a:spcPts val="0"/>
              </a:spcAft>
              <a:buSzPts val="1400"/>
              <a:buChar char="•"/>
            </a:pPr>
            <a:r>
              <a:rPr lang="en" sz="1300" dirty="0"/>
              <a:t>Must spend 15-30% on transition services  </a:t>
            </a:r>
            <a:endParaRPr sz="1300" dirty="0"/>
          </a:p>
          <a:p>
            <a:pPr marL="0" lvl="0" indent="0" algn="l" rtl="0">
              <a:lnSpc>
                <a:spcPct val="115000"/>
              </a:lnSpc>
              <a:spcBef>
                <a:spcPts val="0"/>
              </a:spcBef>
              <a:spcAft>
                <a:spcPts val="0"/>
              </a:spcAft>
              <a:buNone/>
            </a:pPr>
            <a:r>
              <a:rPr lang="en" sz="1500" dirty="0"/>
              <a:t>Subpart 2: Local Educational Agencies </a:t>
            </a:r>
            <a:endParaRPr sz="1500" dirty="0"/>
          </a:p>
          <a:p>
            <a:pPr marL="685800" lvl="1" indent="-254000" algn="l" rtl="0">
              <a:lnSpc>
                <a:spcPct val="115000"/>
              </a:lnSpc>
              <a:spcBef>
                <a:spcPts val="0"/>
              </a:spcBef>
              <a:spcAft>
                <a:spcPts val="0"/>
              </a:spcAft>
              <a:buSzPts val="1400"/>
              <a:buChar char="•"/>
            </a:pPr>
            <a:r>
              <a:rPr lang="en" sz="1300" dirty="0"/>
              <a:t>Aids local education agencies (LEAs) that work with local facilities that serve adjudicated youth </a:t>
            </a:r>
            <a:endParaRPr sz="1300" dirty="0"/>
          </a:p>
          <a:p>
            <a:pPr marL="685800" lvl="1" indent="-254000" algn="l" rtl="0">
              <a:lnSpc>
                <a:spcPct val="115000"/>
              </a:lnSpc>
              <a:spcBef>
                <a:spcPts val="0"/>
              </a:spcBef>
              <a:spcAft>
                <a:spcPts val="0"/>
              </a:spcAft>
              <a:buSzPts val="1400"/>
              <a:buChar char="•"/>
            </a:pPr>
            <a:r>
              <a:rPr lang="en" sz="1300" dirty="0"/>
              <a:t>Needs to have a </a:t>
            </a:r>
            <a:r>
              <a:rPr lang="en" sz="1300" u="sng" dirty="0">
                <a:solidFill>
                  <a:schemeClr val="accent1">
                    <a:lumMod val="75000"/>
                  </a:schemeClr>
                </a:solidFill>
                <a:hlinkClick r:id="rId3">
                  <a:extLst>
                    <a:ext uri="{A12FA001-AC4F-418D-AE19-62706E023703}">
                      <ahyp:hlinkClr xmlns:ahyp="http://schemas.microsoft.com/office/drawing/2018/hyperlinkcolor" val="tx"/>
                    </a:ext>
                  </a:extLst>
                </a:hlinkClick>
              </a:rPr>
              <a:t>formal agreement</a:t>
            </a:r>
            <a:r>
              <a:rPr lang="en" sz="1300" dirty="0">
                <a:solidFill>
                  <a:schemeClr val="accent1">
                    <a:lumMod val="75000"/>
                  </a:schemeClr>
                </a:solidFill>
              </a:rPr>
              <a:t> </a:t>
            </a:r>
            <a:r>
              <a:rPr lang="en" sz="1300" dirty="0"/>
              <a:t>between the facility and the LEA </a:t>
            </a:r>
            <a:endParaRPr sz="1300" dirty="0"/>
          </a:p>
          <a:p>
            <a:pPr marL="0" lvl="0" indent="0" algn="l" rtl="0">
              <a:lnSpc>
                <a:spcPct val="115000"/>
              </a:lnSpc>
              <a:spcBef>
                <a:spcPts val="0"/>
              </a:spcBef>
              <a:spcAft>
                <a:spcPts val="0"/>
              </a:spcAft>
              <a:buNone/>
            </a:pPr>
            <a:r>
              <a:rPr lang="en" sz="1500" dirty="0"/>
              <a:t>Subpart 3: Evaluation </a:t>
            </a:r>
            <a:endParaRPr sz="1500" dirty="0"/>
          </a:p>
          <a:p>
            <a:pPr marL="685800" marR="0" lvl="1" indent="-254000" algn="l" rtl="0">
              <a:lnSpc>
                <a:spcPct val="115000"/>
              </a:lnSpc>
              <a:spcBef>
                <a:spcPts val="0"/>
              </a:spcBef>
              <a:spcAft>
                <a:spcPts val="0"/>
              </a:spcAft>
              <a:buSzPts val="1400"/>
              <a:buChar char="•"/>
            </a:pPr>
            <a:r>
              <a:rPr lang="en" sz="1300" dirty="0"/>
              <a:t>Requires that both Subpart 1 and Subpart 2 recipients evaluate the programs that they implement </a:t>
            </a:r>
            <a:endParaRPr sz="1300" dirty="0"/>
          </a:p>
          <a:p>
            <a:pPr marL="685800" marR="0" lvl="1" indent="-254000" algn="l" rtl="0">
              <a:lnSpc>
                <a:spcPct val="115000"/>
              </a:lnSpc>
              <a:spcBef>
                <a:spcPts val="0"/>
              </a:spcBef>
              <a:spcAft>
                <a:spcPts val="0"/>
              </a:spcAft>
              <a:buSzPts val="1400"/>
              <a:buChar char="•"/>
            </a:pPr>
            <a:r>
              <a:rPr lang="en" sz="1300" dirty="0"/>
              <a:t>Annually evaluate the program and disaggregate data on participation by gender, race, ethnicity, and age; and </a:t>
            </a:r>
            <a:endParaRPr sz="1300" dirty="0"/>
          </a:p>
          <a:p>
            <a:pPr marL="685800" marR="0" lvl="1" indent="-254000" algn="l" rtl="0">
              <a:lnSpc>
                <a:spcPct val="115000"/>
              </a:lnSpc>
              <a:spcBef>
                <a:spcPts val="0"/>
              </a:spcBef>
              <a:spcAft>
                <a:spcPts val="0"/>
              </a:spcAft>
              <a:buSzPts val="1400"/>
              <a:buChar char="•"/>
            </a:pPr>
            <a:r>
              <a:rPr lang="en" sz="1300" dirty="0"/>
              <a:t>Use evaluation data to plan and improve subsequent programs for participating children and youth.</a:t>
            </a:r>
            <a:endParaRPr sz="13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2106" name="Google Shape;2106;g2fb47af3995_0_61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2100"/>
              <a:buNone/>
            </a:pPr>
            <a:r>
              <a:rPr lang="en"/>
              <a:t>Title I, Part D: Counting versus Serving Students</a:t>
            </a:r>
            <a:endParaRPr b="1"/>
          </a:p>
        </p:txBody>
      </p:sp>
      <p:sp>
        <p:nvSpPr>
          <p:cNvPr id="2107" name="Google Shape;2107;g2fb47af3995_0_614"/>
          <p:cNvSpPr txBox="1">
            <a:spLocks noGrp="1"/>
          </p:cNvSpPr>
          <p:nvPr>
            <p:ph type="body" idx="1"/>
          </p:nvPr>
        </p:nvSpPr>
        <p:spPr>
          <a:xfrm>
            <a:off x="310500" y="987450"/>
            <a:ext cx="8523000" cy="3168600"/>
          </a:xfrm>
          <a:prstGeom prst="rect">
            <a:avLst/>
          </a:prstGeom>
          <a:noFill/>
          <a:ln>
            <a:noFill/>
          </a:ln>
        </p:spPr>
        <p:txBody>
          <a:bodyPr spcFirstLastPara="1" wrap="square" lIns="0" tIns="0" rIns="0" bIns="0" anchor="t" anchorCtr="0">
            <a:noAutofit/>
          </a:bodyPr>
          <a:lstStyle/>
          <a:p>
            <a:pPr marL="254000" lvl="0" indent="-215900" algn="l" rtl="0">
              <a:lnSpc>
                <a:spcPct val="100000"/>
              </a:lnSpc>
              <a:spcBef>
                <a:spcPts val="800"/>
              </a:spcBef>
              <a:spcAft>
                <a:spcPts val="0"/>
              </a:spcAft>
              <a:buSzPts val="1200"/>
              <a:buChar char="●"/>
            </a:pPr>
            <a:r>
              <a:rPr lang="en" sz="1200" dirty="0"/>
              <a:t>Annual Count is required for both Subpart 1 and Subpart 2</a:t>
            </a:r>
            <a:endParaRPr sz="1200" dirty="0"/>
          </a:p>
          <a:p>
            <a:pPr marL="596900" lvl="1" indent="-228600" algn="l" rtl="0">
              <a:lnSpc>
                <a:spcPct val="100000"/>
              </a:lnSpc>
              <a:spcAft>
                <a:spcPts val="0"/>
              </a:spcAft>
              <a:buSzPts val="1200"/>
              <a:buChar char="○"/>
            </a:pPr>
            <a:r>
              <a:rPr lang="en" sz="1200" dirty="0"/>
              <a:t>Collected in late fall</a:t>
            </a:r>
            <a:endParaRPr sz="1200" dirty="0"/>
          </a:p>
          <a:p>
            <a:pPr marL="596900" lvl="1" indent="-228600" algn="l" rtl="0">
              <a:lnSpc>
                <a:spcPct val="100000"/>
              </a:lnSpc>
              <a:spcAft>
                <a:spcPts val="0"/>
              </a:spcAft>
              <a:buSzPts val="1200"/>
              <a:buChar char="○"/>
            </a:pPr>
            <a:r>
              <a:rPr lang="en" sz="1200" dirty="0"/>
              <a:t>Generates funding for the next year</a:t>
            </a:r>
            <a:endParaRPr sz="1200" dirty="0"/>
          </a:p>
          <a:p>
            <a:pPr marL="254000" lvl="0" indent="-215900" algn="l" rtl="0">
              <a:lnSpc>
                <a:spcPct val="100000"/>
              </a:lnSpc>
              <a:spcBef>
                <a:spcPts val="800"/>
              </a:spcBef>
              <a:spcAft>
                <a:spcPts val="0"/>
              </a:spcAft>
              <a:buSzPts val="1200"/>
              <a:buChar char="●"/>
            </a:pPr>
            <a:r>
              <a:rPr lang="en" sz="1200" dirty="0"/>
              <a:t>Counting Versus Serving</a:t>
            </a:r>
            <a:endParaRPr sz="1200" dirty="0"/>
          </a:p>
          <a:p>
            <a:pPr marL="914400" lvl="1" indent="-304800" algn="l" rtl="0">
              <a:lnSpc>
                <a:spcPct val="100000"/>
              </a:lnSpc>
              <a:spcAft>
                <a:spcPts val="0"/>
              </a:spcAft>
              <a:buSzPts val="1200"/>
              <a:buChar char="○"/>
            </a:pPr>
            <a:r>
              <a:rPr lang="en" sz="1200" dirty="0"/>
              <a:t>Students can be counted when they are have children in locally operated correctional facilities that meet the definition of delinquent, are between 5 and 17 years old, and reside in the facility for one day within the 30-day count window. </a:t>
            </a:r>
            <a:endParaRPr sz="1200" dirty="0"/>
          </a:p>
          <a:p>
            <a:pPr marL="914400" lvl="1" indent="-304800" algn="l" rtl="0">
              <a:lnSpc>
                <a:spcPct val="100000"/>
              </a:lnSpc>
              <a:spcAft>
                <a:spcPts val="0"/>
              </a:spcAft>
              <a:buSzPts val="1200"/>
              <a:buChar char="○"/>
            </a:pPr>
            <a:r>
              <a:rPr lang="en" sz="1200" dirty="0"/>
              <a:t>Students can be served with Title I, Part D funds if they live in a local delinquent institution, are eligible for Title I, Part A, Title I, Part C or are identified as at risk, and are 21 years of age or younger. </a:t>
            </a:r>
            <a:endParaRPr sz="1200" dirty="0"/>
          </a:p>
          <a:p>
            <a:pPr marL="285750" lvl="0" indent="-247650" algn="l" rtl="0">
              <a:lnSpc>
                <a:spcPct val="100000"/>
              </a:lnSpc>
              <a:spcBef>
                <a:spcPts val="800"/>
              </a:spcBef>
              <a:spcAft>
                <a:spcPts val="0"/>
              </a:spcAft>
              <a:buSzPts val="1200"/>
              <a:buChar char="●"/>
            </a:pPr>
            <a:r>
              <a:rPr lang="en" sz="1200" dirty="0"/>
              <a:t>All facilities served with Title I, Part D funds, must report in the Consolidated State Performance Report (CSPR)</a:t>
            </a:r>
            <a:endParaRPr sz="1200" dirty="0"/>
          </a:p>
          <a:p>
            <a:pPr marL="914400" lvl="1" indent="-304800" algn="l" rtl="0">
              <a:lnSpc>
                <a:spcPct val="100000"/>
              </a:lnSpc>
              <a:spcAft>
                <a:spcPts val="0"/>
              </a:spcAft>
              <a:buSzPts val="1200"/>
              <a:buChar char="○"/>
            </a:pPr>
            <a:r>
              <a:rPr lang="en" sz="1200" dirty="0"/>
              <a:t>Collected late fall to early winter </a:t>
            </a:r>
            <a:endParaRPr sz="1200" dirty="0"/>
          </a:p>
          <a:p>
            <a:pPr marL="914400" lvl="1" indent="-304800" algn="l" rtl="0">
              <a:lnSpc>
                <a:spcPct val="100000"/>
              </a:lnSpc>
              <a:spcAft>
                <a:spcPts val="0"/>
              </a:spcAft>
              <a:buSzPts val="1200"/>
              <a:buChar char="○"/>
            </a:pPr>
            <a:r>
              <a:rPr lang="en" sz="1200" dirty="0"/>
              <a:t>Reports on outcomes from the previous year </a:t>
            </a:r>
            <a:endParaRPr sz="1200" dirty="0"/>
          </a:p>
          <a:p>
            <a:pPr marL="254000" lvl="0" indent="-215900" algn="l" rtl="0">
              <a:lnSpc>
                <a:spcPct val="100000"/>
              </a:lnSpc>
              <a:spcBef>
                <a:spcPts val="800"/>
              </a:spcBef>
              <a:spcAft>
                <a:spcPts val="0"/>
              </a:spcAft>
              <a:buSzPts val="1200"/>
              <a:buChar char="●"/>
            </a:pPr>
            <a:r>
              <a:rPr lang="en" sz="1200" dirty="0"/>
              <a:t>If you have a facility within your district that you think should be counted in the Annual Count, please reach out to Nathan Hickman or Melissa Chaffin.</a:t>
            </a:r>
            <a:endParaRPr sz="12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1"/>
        <p:cNvGrpSpPr/>
        <p:nvPr/>
      </p:nvGrpSpPr>
      <p:grpSpPr>
        <a:xfrm>
          <a:off x="0" y="0"/>
          <a:ext cx="0" cy="0"/>
          <a:chOff x="0" y="0"/>
          <a:chExt cx="0" cy="0"/>
        </a:xfrm>
      </p:grpSpPr>
      <p:sp>
        <p:nvSpPr>
          <p:cNvPr id="2112" name="Google Shape;2112;g306afb60e46_0_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Title I, Part D: Allowable Uses for Subpart 2- LEAs</a:t>
            </a:r>
            <a:endParaRPr/>
          </a:p>
        </p:txBody>
      </p:sp>
      <p:sp>
        <p:nvSpPr>
          <p:cNvPr id="2113" name="Google Shape;2113;g306afb60e46_0_8"/>
          <p:cNvSpPr txBox="1">
            <a:spLocks noGrp="1"/>
          </p:cNvSpPr>
          <p:nvPr>
            <p:ph type="body" idx="1"/>
          </p:nvPr>
        </p:nvSpPr>
        <p:spPr>
          <a:xfrm>
            <a:off x="311700" y="1152475"/>
            <a:ext cx="8255100" cy="3220200"/>
          </a:xfrm>
          <a:prstGeom prst="rect">
            <a:avLst/>
          </a:prstGeom>
        </p:spPr>
        <p:txBody>
          <a:bodyPr spcFirstLastPara="1" wrap="square" lIns="91425" tIns="91425" rIns="91425" bIns="91425" anchor="t" anchorCtr="0">
            <a:noAutofit/>
          </a:bodyPr>
          <a:lstStyle/>
          <a:p>
            <a:pPr marL="457200" lvl="0" indent="-314960" algn="l" rtl="0">
              <a:spcBef>
                <a:spcPts val="0"/>
              </a:spcBef>
              <a:spcAft>
                <a:spcPts val="0"/>
              </a:spcAft>
              <a:buSzPct val="100000"/>
              <a:buChar char="●"/>
            </a:pPr>
            <a:r>
              <a:rPr lang="en" sz="1200" dirty="0"/>
              <a:t>Special programs to meet the unique academic needs of participating children and youth, including vocational and technical education, special education, career counseling, curriculum-based youth entrepreneurship education, and assistance in securing student loans or grants for postsecondary education</a:t>
            </a:r>
            <a:endParaRPr sz="1200" dirty="0"/>
          </a:p>
          <a:p>
            <a:pPr marL="457200" lvl="0" indent="-314960" algn="l" rtl="0">
              <a:spcBef>
                <a:spcPts val="0"/>
              </a:spcBef>
              <a:spcAft>
                <a:spcPts val="0"/>
              </a:spcAft>
              <a:buSzPct val="100000"/>
              <a:buChar char="●"/>
            </a:pPr>
            <a:r>
              <a:rPr lang="en" sz="1200" dirty="0"/>
              <a:t>Programs providing mentoring and peer mediation</a:t>
            </a:r>
            <a:endParaRPr sz="1200" dirty="0"/>
          </a:p>
          <a:p>
            <a:pPr marL="457200" lvl="0" indent="-314960" algn="l" rtl="0">
              <a:lnSpc>
                <a:spcPct val="115000"/>
              </a:lnSpc>
              <a:spcBef>
                <a:spcPts val="0"/>
              </a:spcBef>
              <a:spcAft>
                <a:spcPts val="0"/>
              </a:spcAft>
              <a:buSzPct val="100000"/>
              <a:buChar char="●"/>
            </a:pPr>
            <a:r>
              <a:rPr lang="en" sz="1200" dirty="0"/>
              <a:t>Programs that serve children and youth returning to local schools from correctional facilities, to assist in the transition of such children and youth to the school environment and help them remain in school in order to complete their education</a:t>
            </a:r>
            <a:endParaRPr sz="1200" dirty="0"/>
          </a:p>
          <a:p>
            <a:pPr marL="457200" lvl="0" indent="-314960" algn="l" rtl="0">
              <a:lnSpc>
                <a:spcPct val="115000"/>
              </a:lnSpc>
              <a:spcBef>
                <a:spcPts val="0"/>
              </a:spcBef>
              <a:spcAft>
                <a:spcPts val="0"/>
              </a:spcAft>
              <a:buSzPct val="100000"/>
              <a:buChar char="●"/>
            </a:pPr>
            <a:r>
              <a:rPr lang="en" sz="1200" dirty="0"/>
              <a:t>Dropout prevention programs which serve at-risk children and youth, including pregnant and parenting teens, children and youth who have come in contact with the juvenile justice system, children and youth at least 1 year behind their expected grade level, migrant youth, immigrant youth, students with limited English proficiency, and gang members</a:t>
            </a:r>
            <a:endParaRPr sz="1200" dirty="0"/>
          </a:p>
          <a:p>
            <a:pPr marL="457200" lvl="0" indent="-314960" algn="l" rtl="0">
              <a:lnSpc>
                <a:spcPct val="115000"/>
              </a:lnSpc>
              <a:spcBef>
                <a:spcPts val="0"/>
              </a:spcBef>
              <a:spcAft>
                <a:spcPts val="0"/>
              </a:spcAft>
              <a:buSzPct val="100000"/>
              <a:buChar char="●"/>
            </a:pPr>
            <a:r>
              <a:rPr lang="en" sz="1200" dirty="0"/>
              <a:t>The coordination of health and social services for such individuals if there is a likelihood that the provision of such services, including day care, drug and alcohol counseling, and mental health services, will improve the likelihood such individuals will complete their educatio</a:t>
            </a:r>
            <a:r>
              <a:rPr lang="en"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n</a:t>
            </a:r>
            <a:endParaRPr sz="12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7"/>
        <p:cNvGrpSpPr/>
        <p:nvPr/>
      </p:nvGrpSpPr>
      <p:grpSpPr>
        <a:xfrm>
          <a:off x="0" y="0"/>
          <a:ext cx="0" cy="0"/>
          <a:chOff x="0" y="0"/>
          <a:chExt cx="0" cy="0"/>
        </a:xfrm>
      </p:grpSpPr>
      <p:sp>
        <p:nvSpPr>
          <p:cNvPr id="2118" name="Google Shape;2118;g307a026668f_1_6"/>
          <p:cNvSpPr txBox="1">
            <a:spLocks noGrp="1"/>
          </p:cNvSpPr>
          <p:nvPr>
            <p:ph type="title"/>
          </p:nvPr>
        </p:nvSpPr>
        <p:spPr>
          <a:xfrm>
            <a:off x="311700" y="309750"/>
            <a:ext cx="7167900" cy="5367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100"/>
              <a:buFont typeface="Arial"/>
              <a:buNone/>
            </a:pPr>
            <a:r>
              <a:rPr lang="en"/>
              <a:t>Title I, Part D: Resources</a:t>
            </a:r>
            <a:endParaRPr/>
          </a:p>
        </p:txBody>
      </p:sp>
      <p:sp>
        <p:nvSpPr>
          <p:cNvPr id="2119" name="Google Shape;2119;g307a026668f_1_6"/>
          <p:cNvSpPr txBox="1"/>
          <p:nvPr/>
        </p:nvSpPr>
        <p:spPr>
          <a:xfrm>
            <a:off x="311700" y="1073150"/>
            <a:ext cx="6096000" cy="15696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800"/>
              <a:buFont typeface="Arial"/>
              <a:buNone/>
            </a:pPr>
            <a:r>
              <a:rPr lang="en" sz="1800" u="sng"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sym typeface="Roboto"/>
                <a:hlinkClick r:id="rId3">
                  <a:extLst>
                    <a:ext uri="{A12FA001-AC4F-418D-AE19-62706E023703}">
                      <ahyp:hlinkClr xmlns:ahyp="http://schemas.microsoft.com/office/drawing/2018/hyperlinkcolor" val="tx"/>
                    </a:ext>
                  </a:extLst>
                </a:hlinkClick>
              </a:rPr>
              <a:t>Title I, Part D Homepage</a:t>
            </a:r>
            <a:endParaRPr sz="1800"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endParaRPr>
          </a:p>
          <a:p>
            <a:pPr marL="0" lvl="0" indent="0" algn="l" rtl="0">
              <a:spcBef>
                <a:spcPts val="0"/>
              </a:spcBef>
              <a:spcAft>
                <a:spcPts val="0"/>
              </a:spcAft>
              <a:buClr>
                <a:schemeClr val="dk1"/>
              </a:buClr>
              <a:buSzPts val="1800"/>
              <a:buFont typeface="Arial"/>
              <a:buNone/>
            </a:pPr>
            <a:endParaRPr sz="1800"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endParaRPr>
          </a:p>
          <a:p>
            <a:pPr marL="0" lvl="0" indent="0" algn="l" rtl="0">
              <a:spcBef>
                <a:spcPts val="0"/>
              </a:spcBef>
              <a:spcAft>
                <a:spcPts val="0"/>
              </a:spcAft>
              <a:buClr>
                <a:schemeClr val="dk1"/>
              </a:buClr>
              <a:buSzPts val="1800"/>
              <a:buFont typeface="Arial"/>
              <a:buNone/>
            </a:pPr>
            <a:r>
              <a:rPr lang="en" sz="1800" u="sng"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hlinkClick r:id="rId4">
                  <a:extLst>
                    <a:ext uri="{A12FA001-AC4F-418D-AE19-62706E023703}">
                      <ahyp:hlinkClr xmlns:ahyp="http://schemas.microsoft.com/office/drawing/2018/hyperlinkcolor" val="tx"/>
                    </a:ext>
                  </a:extLst>
                </a:hlinkClick>
              </a:rPr>
              <a:t>National Technical Assistance Center (NDTAC)</a:t>
            </a:r>
            <a:endParaRPr sz="1800"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endParaRPr>
          </a:p>
          <a:p>
            <a:pPr marL="0" lvl="0" indent="0" algn="l" rtl="0">
              <a:spcBef>
                <a:spcPts val="0"/>
              </a:spcBef>
              <a:spcAft>
                <a:spcPts val="0"/>
              </a:spcAft>
              <a:buClr>
                <a:schemeClr val="dk1"/>
              </a:buClr>
              <a:buSzPts val="1800"/>
              <a:buFont typeface="Arial"/>
              <a:buNone/>
            </a:pPr>
            <a:endParaRPr sz="1800"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endParaRPr>
          </a:p>
          <a:p>
            <a:pPr marL="0" lvl="0" indent="0" algn="l" rtl="0">
              <a:spcBef>
                <a:spcPts val="0"/>
              </a:spcBef>
              <a:spcAft>
                <a:spcPts val="0"/>
              </a:spcAft>
              <a:buClr>
                <a:schemeClr val="dk1"/>
              </a:buClr>
              <a:buSzPts val="1800"/>
              <a:buFont typeface="Arial"/>
              <a:buNone/>
            </a:pPr>
            <a:r>
              <a:rPr lang="en" sz="1800" u="sng"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hlinkClick r:id="rId5">
                  <a:extLst>
                    <a:ext uri="{A12FA001-AC4F-418D-AE19-62706E023703}">
                      <ahyp:hlinkClr xmlns:ahyp="http://schemas.microsoft.com/office/drawing/2018/hyperlinkcolor" val="tx"/>
                    </a:ext>
                  </a:extLst>
                </a:hlinkClick>
              </a:rPr>
              <a:t>TIPD Statute</a:t>
            </a:r>
            <a:endParaRPr sz="1800"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sp>
        <p:nvSpPr>
          <p:cNvPr id="2124" name="Google Shape;2124;g2fb47af3995_0_628"/>
          <p:cNvSpPr txBox="1">
            <a:spLocks noGrp="1"/>
          </p:cNvSpPr>
          <p:nvPr>
            <p:ph type="title"/>
          </p:nvPr>
        </p:nvSpPr>
        <p:spPr>
          <a:xfrm>
            <a:off x="0" y="3361600"/>
            <a:ext cx="9144000" cy="814200"/>
          </a:xfrm>
          <a:prstGeom prst="rect">
            <a:avLst/>
          </a:prstGeom>
          <a:solidFill>
            <a:srgbClr val="488BC9"/>
          </a:solid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chemeClr val="lt1"/>
              </a:buClr>
              <a:buSzPct val="107142"/>
              <a:buFont typeface="Arial"/>
              <a:buNone/>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Title </a:t>
            </a:r>
            <a:r>
              <a:rPr lang="en"/>
              <a:t>II, Part A: Preparing, Training, and Recruiting High-Quality Teachers, Principals and other School Leaders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29"/>
        <p:cNvGrpSpPr/>
        <p:nvPr/>
      </p:nvGrpSpPr>
      <p:grpSpPr>
        <a:xfrm>
          <a:off x="0" y="0"/>
          <a:ext cx="0" cy="0"/>
          <a:chOff x="0" y="0"/>
          <a:chExt cx="0" cy="0"/>
        </a:xfrm>
      </p:grpSpPr>
      <p:sp>
        <p:nvSpPr>
          <p:cNvPr id="2130" name="Google Shape;2130;g2fb47af3995_0_63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2100"/>
              <a:buFont typeface="Arial"/>
              <a:buNone/>
            </a:pPr>
            <a:r>
              <a:rPr lang="en" dirty="0"/>
              <a:t>Title II, Part A: High Quality Teachers and Leaders </a:t>
            </a:r>
            <a:endParaRPr dirty="0"/>
          </a:p>
        </p:txBody>
      </p:sp>
      <p:sp>
        <p:nvSpPr>
          <p:cNvPr id="2131" name="Google Shape;2131;g2fb47af3995_0_633"/>
          <p:cNvSpPr txBox="1">
            <a:spLocks noGrp="1"/>
          </p:cNvSpPr>
          <p:nvPr>
            <p:ph type="body" idx="1"/>
          </p:nvPr>
        </p:nvSpPr>
        <p:spPr>
          <a:xfrm>
            <a:off x="311700" y="1152475"/>
            <a:ext cx="4884600" cy="28821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1700"/>
              <a:buNone/>
            </a:pPr>
            <a:r>
              <a:rPr lang="en" sz="1700" b="1" dirty="0"/>
              <a:t>Purpose</a:t>
            </a:r>
            <a:r>
              <a:rPr lang="en" sz="1700" dirty="0"/>
              <a:t>:</a:t>
            </a:r>
            <a:endParaRPr sz="1700" dirty="0"/>
          </a:p>
          <a:p>
            <a:pPr marL="0" lvl="0" indent="0" algn="l" rtl="0">
              <a:lnSpc>
                <a:spcPct val="100000"/>
              </a:lnSpc>
              <a:spcBef>
                <a:spcPts val="800"/>
              </a:spcBef>
              <a:spcAft>
                <a:spcPts val="0"/>
              </a:spcAft>
              <a:buNone/>
            </a:pPr>
            <a:r>
              <a:rPr lang="en" sz="1400" dirty="0">
                <a:highlight>
                  <a:srgbClr val="FFFFFF"/>
                </a:highlight>
              </a:rPr>
              <a:t>Title II, Part A of the Every Student Succeeds Act (ESSA) is intended to:</a:t>
            </a:r>
            <a:endParaRPr sz="1400" dirty="0">
              <a:highlight>
                <a:srgbClr val="FFFFFF"/>
              </a:highlight>
            </a:endParaRPr>
          </a:p>
          <a:p>
            <a:pPr marL="457200" lvl="0" indent="-317500" algn="l" rtl="0">
              <a:lnSpc>
                <a:spcPct val="100000"/>
              </a:lnSpc>
              <a:spcBef>
                <a:spcPts val="800"/>
              </a:spcBef>
              <a:spcAft>
                <a:spcPts val="0"/>
              </a:spcAft>
              <a:buSzPts val="1400"/>
              <a:buChar char="●"/>
            </a:pPr>
            <a:r>
              <a:rPr lang="en" sz="1400" dirty="0">
                <a:highlight>
                  <a:srgbClr val="FFFFFF"/>
                </a:highlight>
              </a:rPr>
              <a:t>Increase student academic achievement consistent with challenging State academic standards, </a:t>
            </a:r>
            <a:endParaRPr sz="1400" dirty="0">
              <a:highlight>
                <a:srgbClr val="FFFFFF"/>
              </a:highlight>
            </a:endParaRPr>
          </a:p>
          <a:p>
            <a:pPr marL="457200" lvl="0" indent="-317500" algn="l" rtl="0">
              <a:lnSpc>
                <a:spcPct val="100000"/>
              </a:lnSpc>
              <a:spcBef>
                <a:spcPts val="0"/>
              </a:spcBef>
              <a:spcAft>
                <a:spcPts val="0"/>
              </a:spcAft>
              <a:buSzPts val="1400"/>
              <a:buChar char="●"/>
            </a:pPr>
            <a:r>
              <a:rPr lang="en" sz="1400" dirty="0">
                <a:highlight>
                  <a:srgbClr val="FFFFFF"/>
                </a:highlight>
              </a:rPr>
              <a:t>Improve the quality and effectiveness of educators, increase the number of educators who are effective in improving student academic achievement in schools, and provide low-income and minority students greater access to effective educators.</a:t>
            </a:r>
            <a:endParaRPr sz="1400" dirty="0">
              <a:highlight>
                <a:srgbClr val="FFFFFF"/>
              </a:highlight>
            </a:endParaRPr>
          </a:p>
          <a:p>
            <a:pPr marL="0" lvl="0" indent="0" algn="l" rtl="0">
              <a:lnSpc>
                <a:spcPct val="100000"/>
              </a:lnSpc>
              <a:spcBef>
                <a:spcPts val="800"/>
              </a:spcBef>
              <a:spcAft>
                <a:spcPts val="0"/>
              </a:spcAft>
              <a:buNone/>
            </a:pPr>
            <a:endParaRPr sz="1400" dirty="0">
              <a:highlight>
                <a:srgbClr val="FFFFFF"/>
              </a:highlight>
            </a:endParaRPr>
          </a:p>
        </p:txBody>
      </p:sp>
      <p:sp>
        <p:nvSpPr>
          <p:cNvPr id="2132" name="Google Shape;2132;g2fb47af3995_0_633"/>
          <p:cNvSpPr/>
          <p:nvPr/>
        </p:nvSpPr>
        <p:spPr>
          <a:xfrm>
            <a:off x="5645975" y="1053750"/>
            <a:ext cx="3075000" cy="1518000"/>
          </a:xfrm>
          <a:prstGeom prst="flowChartAlternateProcess">
            <a:avLst/>
          </a:prstGeom>
          <a:solidFill>
            <a:srgbClr val="C4E0B2"/>
          </a:solidFill>
          <a:ln w="9525" cap="flat" cmpd="sng">
            <a:solidFill>
              <a:schemeClr val="dk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i="0" u="none" strike="noStrike" cap="none" dirty="0">
                <a:solidFill>
                  <a:schemeClr val="dk1"/>
                </a:solidFill>
                <a:latin typeface="Roboto"/>
                <a:ea typeface="Roboto"/>
                <a:cs typeface="Roboto"/>
                <a:sym typeface="Roboto"/>
              </a:rPr>
              <a:t>All activities supported with Title II, Part A funds shall address the learning needs of all students including children with disabilities, English learners, and gifted and talented students.</a:t>
            </a:r>
            <a:endParaRPr sz="1100" i="0" u="none" strike="noStrike" cap="none" dirty="0">
              <a:solidFill>
                <a:srgbClr val="000000"/>
              </a:solidFill>
              <a:latin typeface="Roboto"/>
              <a:ea typeface="Roboto"/>
              <a:cs typeface="Roboto"/>
              <a:sym typeface="Roboto"/>
            </a:endParaRPr>
          </a:p>
        </p:txBody>
      </p:sp>
      <p:sp>
        <p:nvSpPr>
          <p:cNvPr id="2133" name="Google Shape;2133;g2fb47af3995_0_633"/>
          <p:cNvSpPr/>
          <p:nvPr/>
        </p:nvSpPr>
        <p:spPr>
          <a:xfrm>
            <a:off x="5645975" y="2732150"/>
            <a:ext cx="3075000" cy="797700"/>
          </a:xfrm>
          <a:prstGeom prst="flowChartAlternateProcess">
            <a:avLst/>
          </a:prstGeom>
          <a:solidFill>
            <a:srgbClr val="FCE5CD"/>
          </a:solidFill>
          <a:ln w="9525" cap="flat" cmpd="sng">
            <a:solidFill>
              <a:schemeClr val="dk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dirty="0">
                <a:latin typeface="Roboto"/>
                <a:ea typeface="Roboto"/>
                <a:cs typeface="Roboto"/>
                <a:sym typeface="Roboto"/>
              </a:rPr>
              <a:t>Title II activities should be aligned to the district comprehensive needs assessment. </a:t>
            </a:r>
            <a:r>
              <a:rPr lang="en" dirty="0"/>
              <a:t> </a:t>
            </a:r>
            <a:endParaRPr b="0" i="0" u="none" strike="noStrike" cap="none" dirty="0">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58"/>
        <p:cNvGrpSpPr/>
        <p:nvPr/>
      </p:nvGrpSpPr>
      <p:grpSpPr>
        <a:xfrm>
          <a:off x="0" y="0"/>
          <a:ext cx="0" cy="0"/>
          <a:chOff x="0" y="0"/>
          <a:chExt cx="0" cy="0"/>
        </a:xfrm>
      </p:grpSpPr>
      <p:sp>
        <p:nvSpPr>
          <p:cNvPr id="1859" name="Google Shape;1859;g2fa072476f7_8_36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Reminders</a:t>
            </a:r>
            <a:endParaRPr/>
          </a:p>
        </p:txBody>
      </p:sp>
      <p:sp>
        <p:nvSpPr>
          <p:cNvPr id="1860" name="Google Shape;1860;g2fa072476f7_8_368"/>
          <p:cNvSpPr txBox="1">
            <a:spLocks noGrp="1"/>
          </p:cNvSpPr>
          <p:nvPr>
            <p:ph type="body" idx="1"/>
          </p:nvPr>
        </p:nvSpPr>
        <p:spPr>
          <a:xfrm>
            <a:off x="311700" y="1152475"/>
            <a:ext cx="70794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Notifications were sent to LEAs with ESSA identified schools. Please </a:t>
            </a:r>
            <a:r>
              <a:rPr lang="en" b="1" i="1" dirty="0"/>
              <a:t>notify the schools of the identification</a:t>
            </a:r>
            <a:r>
              <a:rPr lang="en" dirty="0"/>
              <a:t> and </a:t>
            </a:r>
            <a:r>
              <a:rPr lang="en" b="1" i="1" dirty="0"/>
              <a:t>share the ESSA profiles</a:t>
            </a:r>
            <a:r>
              <a:rPr lang="en" dirty="0"/>
              <a:t> shared with you via Syncplicity.</a:t>
            </a:r>
            <a:endParaRPr dirty="0"/>
          </a:p>
          <a:p>
            <a:pPr marL="914400" lvl="1" indent="-317500" algn="l" rtl="0">
              <a:spcBef>
                <a:spcPts val="0"/>
              </a:spcBef>
              <a:spcAft>
                <a:spcPts val="0"/>
              </a:spcAft>
              <a:buSzPts val="1400"/>
              <a:buChar char="○"/>
            </a:pPr>
            <a:r>
              <a:rPr lang="en" dirty="0"/>
              <a:t>Visit the </a:t>
            </a:r>
            <a:r>
              <a:rPr lang="en" u="sng" dirty="0">
                <a:solidFill>
                  <a:schemeClr val="accent1">
                    <a:lumMod val="75000"/>
                  </a:schemeClr>
                </a:solidFill>
                <a:hlinkClick r:id="rId3">
                  <a:extLst>
                    <a:ext uri="{A12FA001-AC4F-418D-AE19-62706E023703}">
                      <ahyp:hlinkClr xmlns:ahyp="http://schemas.microsoft.com/office/drawing/2018/hyperlinkcolor" val="tx"/>
                    </a:ext>
                  </a:extLst>
                </a:hlinkClick>
              </a:rPr>
              <a:t>ESSA Identification Website</a:t>
            </a:r>
            <a:r>
              <a:rPr lang="en" dirty="0">
                <a:solidFill>
                  <a:schemeClr val="accent1">
                    <a:lumMod val="75000"/>
                  </a:schemeClr>
                </a:solidFill>
              </a:rPr>
              <a:t> </a:t>
            </a:r>
            <a:r>
              <a:rPr lang="en" dirty="0"/>
              <a:t>to see list of </a:t>
            </a:r>
            <a:r>
              <a:rPr lang="en" u="sng" dirty="0">
                <a:solidFill>
                  <a:schemeClr val="accent1">
                    <a:lumMod val="75000"/>
                  </a:schemeClr>
                </a:solidFill>
                <a:hlinkClick r:id="rId4">
                  <a:extLst>
                    <a:ext uri="{A12FA001-AC4F-418D-AE19-62706E023703}">
                      <ahyp:hlinkClr xmlns:ahyp="http://schemas.microsoft.com/office/drawing/2018/hyperlinkcolor" val="tx"/>
                    </a:ext>
                  </a:extLst>
                </a:hlinkClick>
              </a:rPr>
              <a:t>CS and TS Schools for 2024-2025</a:t>
            </a:r>
            <a:r>
              <a:rPr lang="en" dirty="0"/>
              <a:t>.</a:t>
            </a:r>
            <a:endParaRPr dirty="0"/>
          </a:p>
          <a:p>
            <a:pPr marL="914400" lvl="1" indent="-317500" algn="l" rtl="0">
              <a:spcBef>
                <a:spcPts val="0"/>
              </a:spcBef>
              <a:spcAft>
                <a:spcPts val="0"/>
              </a:spcAft>
              <a:buSzPts val="1400"/>
              <a:buChar char="○"/>
            </a:pPr>
            <a:r>
              <a:rPr lang="en" dirty="0"/>
              <a:t>Notifications sent to Superintendents, DAC, Authorized Representatives</a:t>
            </a:r>
            <a:endParaRPr dirty="0"/>
          </a:p>
          <a:p>
            <a:pPr marL="914400" lvl="1" indent="-317500" algn="l" rtl="0">
              <a:spcBef>
                <a:spcPts val="0"/>
              </a:spcBef>
              <a:spcAft>
                <a:spcPts val="0"/>
              </a:spcAft>
              <a:buSzPts val="1400"/>
              <a:buChar char="○"/>
            </a:pPr>
            <a:r>
              <a:rPr lang="en" dirty="0"/>
              <a:t>Improvement plans that address the reason for identification</a:t>
            </a:r>
            <a:endParaRPr dirty="0"/>
          </a:p>
          <a:p>
            <a:pPr marL="914400" lvl="1" indent="-317500" algn="l" rtl="0">
              <a:spcBef>
                <a:spcPts val="0"/>
              </a:spcBef>
              <a:spcAft>
                <a:spcPts val="0"/>
              </a:spcAft>
              <a:buSzPts val="1400"/>
              <a:buChar char="○"/>
            </a:pPr>
            <a:r>
              <a:rPr lang="en" u="sng" dirty="0">
                <a:solidFill>
                  <a:schemeClr val="accent1">
                    <a:lumMod val="75000"/>
                  </a:schemeClr>
                </a:solidFill>
                <a:hlinkClick r:id="rId5">
                  <a:extLst>
                    <a:ext uri="{A12FA001-AC4F-418D-AE19-62706E023703}">
                      <ahyp:hlinkClr xmlns:ahyp="http://schemas.microsoft.com/office/drawing/2018/hyperlinkcolor" val="tx"/>
                    </a:ext>
                  </a:extLst>
                </a:hlinkClick>
              </a:rPr>
              <a:t>September 26, 2024 Office Hours</a:t>
            </a:r>
            <a:endParaRPr dirty="0">
              <a:solidFill>
                <a:schemeClr val="accent1">
                  <a:lumMod val="75000"/>
                </a:schemeClr>
              </a:solidFill>
            </a:endParaRPr>
          </a:p>
          <a:p>
            <a:pPr marL="457200" lvl="0" indent="-330200" algn="l" rtl="0">
              <a:spcBef>
                <a:spcPts val="0"/>
              </a:spcBef>
              <a:spcAft>
                <a:spcPts val="0"/>
              </a:spcAft>
              <a:buSzPts val="1600"/>
              <a:buChar char="●"/>
            </a:pPr>
            <a:r>
              <a:rPr lang="en" dirty="0"/>
              <a:t>Cons App Reminders</a:t>
            </a:r>
            <a:endParaRPr dirty="0"/>
          </a:p>
          <a:p>
            <a:pPr marL="914400" lvl="1" indent="-317500" algn="l" rtl="0">
              <a:spcBef>
                <a:spcPts val="0"/>
              </a:spcBef>
              <a:spcAft>
                <a:spcPts val="0"/>
              </a:spcAft>
              <a:buSzPts val="1400"/>
              <a:buChar char="○"/>
            </a:pPr>
            <a:r>
              <a:rPr lang="en" dirty="0"/>
              <a:t>Carryover uploaded into applications</a:t>
            </a:r>
            <a:endParaRPr dirty="0"/>
          </a:p>
          <a:p>
            <a:pPr marL="1371600" lvl="2" indent="-317500" algn="l" rtl="0">
              <a:spcBef>
                <a:spcPts val="0"/>
              </a:spcBef>
              <a:spcAft>
                <a:spcPts val="0"/>
              </a:spcAft>
              <a:buSzPts val="1400"/>
              <a:buChar char="■"/>
            </a:pPr>
            <a:r>
              <a:rPr lang="en" dirty="0"/>
              <a:t>Submit PAR, if at final</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37"/>
        <p:cNvGrpSpPr/>
        <p:nvPr/>
      </p:nvGrpSpPr>
      <p:grpSpPr>
        <a:xfrm>
          <a:off x="0" y="0"/>
          <a:ext cx="0" cy="0"/>
          <a:chOff x="0" y="0"/>
          <a:chExt cx="0" cy="0"/>
        </a:xfrm>
      </p:grpSpPr>
      <p:sp>
        <p:nvSpPr>
          <p:cNvPr id="2138" name="Google Shape;2138;g3012db500a4_0_12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Title II, Part A: Spectrum of Allowability</a:t>
            </a:r>
            <a:endParaRPr/>
          </a:p>
        </p:txBody>
      </p:sp>
      <p:sp>
        <p:nvSpPr>
          <p:cNvPr id="2139" name="Google Shape;2139;g3012db500a4_0_125"/>
          <p:cNvSpPr/>
          <p:nvPr/>
        </p:nvSpPr>
        <p:spPr>
          <a:xfrm>
            <a:off x="213075" y="950850"/>
            <a:ext cx="2835900" cy="32901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70000"/>
              </a:lnSpc>
              <a:spcBef>
                <a:spcPts val="0"/>
              </a:spcBef>
              <a:spcAft>
                <a:spcPts val="0"/>
              </a:spcAft>
              <a:buClr>
                <a:schemeClr val="dk1"/>
              </a:buClr>
              <a:buSzPts val="1960"/>
              <a:buFont typeface="Arial"/>
              <a:buNone/>
            </a:pPr>
            <a:r>
              <a:rPr lang="en" u="sng">
                <a:solidFill>
                  <a:schemeClr val="dk1"/>
                </a:solidFill>
                <a:latin typeface="Roboto"/>
                <a:ea typeface="Roboto"/>
                <a:cs typeface="Roboto"/>
                <a:sym typeface="Roboto"/>
              </a:rPr>
              <a:t>Funds </a:t>
            </a:r>
            <a:r>
              <a:rPr lang="en" b="1" i="1" u="sng">
                <a:solidFill>
                  <a:schemeClr val="dk1"/>
                </a:solidFill>
                <a:latin typeface="Roboto"/>
                <a:ea typeface="Roboto"/>
                <a:cs typeface="Roboto"/>
                <a:sym typeface="Roboto"/>
              </a:rPr>
              <a:t>CAN</a:t>
            </a:r>
            <a:r>
              <a:rPr lang="en" u="sng">
                <a:solidFill>
                  <a:schemeClr val="dk1"/>
                </a:solidFill>
                <a:latin typeface="Roboto"/>
                <a:ea typeface="Roboto"/>
                <a:cs typeface="Roboto"/>
                <a:sym typeface="Roboto"/>
              </a:rPr>
              <a:t> be used to support:</a:t>
            </a:r>
            <a:endParaRPr u="sng">
              <a:solidFill>
                <a:schemeClr val="dk1"/>
              </a:solidFill>
              <a:latin typeface="Roboto"/>
              <a:ea typeface="Roboto"/>
              <a:cs typeface="Roboto"/>
              <a:sym typeface="Roboto"/>
            </a:endParaRPr>
          </a:p>
          <a:p>
            <a:pPr marL="228600" lvl="0" indent="-186690" algn="l" rtl="0">
              <a:lnSpc>
                <a:spcPct val="70000"/>
              </a:lnSpc>
              <a:spcBef>
                <a:spcPts val="1000"/>
              </a:spcBef>
              <a:spcAft>
                <a:spcPts val="0"/>
              </a:spcAft>
              <a:buClr>
                <a:schemeClr val="dk1"/>
              </a:buClr>
              <a:buSzPts val="1300"/>
              <a:buFont typeface="Roboto"/>
              <a:buChar char="•"/>
            </a:pPr>
            <a:r>
              <a:rPr lang="en" sz="1300">
                <a:solidFill>
                  <a:schemeClr val="dk1"/>
                </a:solidFill>
                <a:latin typeface="Roboto"/>
                <a:ea typeface="Roboto"/>
                <a:cs typeface="Roboto"/>
                <a:sym typeface="Roboto"/>
              </a:rPr>
              <a:t>Teacher leadership activities</a:t>
            </a:r>
            <a:endParaRPr sz="1300">
              <a:solidFill>
                <a:schemeClr val="dk1"/>
              </a:solidFill>
              <a:latin typeface="Roboto"/>
              <a:ea typeface="Roboto"/>
              <a:cs typeface="Roboto"/>
              <a:sym typeface="Roboto"/>
            </a:endParaRPr>
          </a:p>
          <a:p>
            <a:pPr marL="228600" lvl="0" indent="-186690" algn="l" rtl="0">
              <a:lnSpc>
                <a:spcPct val="70000"/>
              </a:lnSpc>
              <a:spcBef>
                <a:spcPts val="1000"/>
              </a:spcBef>
              <a:spcAft>
                <a:spcPts val="0"/>
              </a:spcAft>
              <a:buClr>
                <a:schemeClr val="dk1"/>
              </a:buClr>
              <a:buSzPts val="1300"/>
              <a:buFont typeface="Roboto"/>
              <a:buChar char="•"/>
            </a:pPr>
            <a:r>
              <a:rPr lang="en" sz="1300">
                <a:solidFill>
                  <a:schemeClr val="dk1"/>
                </a:solidFill>
                <a:latin typeface="Roboto"/>
                <a:ea typeface="Roboto"/>
                <a:cs typeface="Roboto"/>
                <a:sym typeface="Roboto"/>
              </a:rPr>
              <a:t>Principal training for strong evaluation and support systems</a:t>
            </a:r>
            <a:endParaRPr sz="1300">
              <a:solidFill>
                <a:schemeClr val="dk1"/>
              </a:solidFill>
              <a:latin typeface="Roboto"/>
              <a:ea typeface="Roboto"/>
              <a:cs typeface="Roboto"/>
              <a:sym typeface="Roboto"/>
            </a:endParaRPr>
          </a:p>
          <a:p>
            <a:pPr marL="228600" lvl="0" indent="-186690" algn="l" rtl="0">
              <a:lnSpc>
                <a:spcPct val="70000"/>
              </a:lnSpc>
              <a:spcBef>
                <a:spcPts val="1000"/>
              </a:spcBef>
              <a:spcAft>
                <a:spcPts val="0"/>
              </a:spcAft>
              <a:buClr>
                <a:schemeClr val="dk1"/>
              </a:buClr>
              <a:buSzPts val="1300"/>
              <a:buFont typeface="Roboto"/>
              <a:buChar char="•"/>
            </a:pPr>
            <a:r>
              <a:rPr lang="en" sz="1300">
                <a:solidFill>
                  <a:schemeClr val="dk1"/>
                </a:solidFill>
                <a:latin typeface="Roboto"/>
                <a:ea typeface="Roboto"/>
                <a:cs typeface="Roboto"/>
                <a:sym typeface="Roboto"/>
              </a:rPr>
              <a:t>Professional development that is sustained, collaborative, data-driven, and classroom-focused</a:t>
            </a:r>
            <a:endParaRPr sz="1300">
              <a:solidFill>
                <a:schemeClr val="dk1"/>
              </a:solidFill>
              <a:latin typeface="Roboto"/>
              <a:ea typeface="Roboto"/>
              <a:cs typeface="Roboto"/>
              <a:sym typeface="Roboto"/>
            </a:endParaRPr>
          </a:p>
          <a:p>
            <a:pPr marL="228600" lvl="0" indent="-186690" algn="l" rtl="0">
              <a:lnSpc>
                <a:spcPct val="70000"/>
              </a:lnSpc>
              <a:spcBef>
                <a:spcPts val="1000"/>
              </a:spcBef>
              <a:spcAft>
                <a:spcPts val="0"/>
              </a:spcAft>
              <a:buClr>
                <a:schemeClr val="dk1"/>
              </a:buClr>
              <a:buSzPts val="1300"/>
              <a:buFont typeface="Roboto"/>
              <a:buChar char="•"/>
            </a:pPr>
            <a:r>
              <a:rPr lang="en" sz="1300">
                <a:solidFill>
                  <a:schemeClr val="dk1"/>
                </a:solidFill>
                <a:latin typeface="Roboto"/>
                <a:ea typeface="Roboto"/>
                <a:cs typeface="Roboto"/>
                <a:sym typeface="Roboto"/>
              </a:rPr>
              <a:t>Instructional coaches</a:t>
            </a:r>
            <a:endParaRPr sz="1300">
              <a:solidFill>
                <a:schemeClr val="dk1"/>
              </a:solidFill>
              <a:latin typeface="Roboto"/>
              <a:ea typeface="Roboto"/>
              <a:cs typeface="Roboto"/>
              <a:sym typeface="Roboto"/>
            </a:endParaRPr>
          </a:p>
          <a:p>
            <a:pPr marL="228600" lvl="0" indent="-186690" algn="l" rtl="0">
              <a:lnSpc>
                <a:spcPct val="70000"/>
              </a:lnSpc>
              <a:spcBef>
                <a:spcPts val="1000"/>
              </a:spcBef>
              <a:spcAft>
                <a:spcPts val="0"/>
              </a:spcAft>
              <a:buClr>
                <a:schemeClr val="dk1"/>
              </a:buClr>
              <a:buSzPts val="1300"/>
              <a:buFont typeface="Roboto"/>
              <a:buChar char="•"/>
            </a:pPr>
            <a:r>
              <a:rPr lang="en" sz="1300">
                <a:solidFill>
                  <a:schemeClr val="dk1"/>
                </a:solidFill>
                <a:latin typeface="Roboto"/>
                <a:ea typeface="Roboto"/>
                <a:cs typeface="Roboto"/>
                <a:sym typeface="Roboto"/>
              </a:rPr>
              <a:t>Implementing a teacher pipeline program, with intentional, systemic recruitment and preparation</a:t>
            </a:r>
            <a:endParaRPr sz="1300">
              <a:solidFill>
                <a:schemeClr val="dk1"/>
              </a:solidFill>
              <a:latin typeface="Roboto"/>
              <a:ea typeface="Roboto"/>
              <a:cs typeface="Roboto"/>
              <a:sym typeface="Roboto"/>
            </a:endParaRPr>
          </a:p>
          <a:p>
            <a:pPr marL="228600" lvl="0" indent="-196850" algn="l" rtl="0">
              <a:spcBef>
                <a:spcPts val="0"/>
              </a:spcBef>
              <a:spcAft>
                <a:spcPts val="0"/>
              </a:spcAft>
              <a:buClr>
                <a:schemeClr val="dk1"/>
              </a:buClr>
              <a:buSzPts val="1300"/>
              <a:buFont typeface="Roboto"/>
              <a:buChar char="•"/>
            </a:pPr>
            <a:r>
              <a:rPr lang="en" sz="1300">
                <a:solidFill>
                  <a:schemeClr val="dk1"/>
                </a:solidFill>
                <a:latin typeface="Roboto"/>
                <a:ea typeface="Roboto"/>
                <a:cs typeface="Roboto"/>
                <a:sym typeface="Roboto"/>
              </a:rPr>
              <a:t>Class size reduction (CSR)</a:t>
            </a:r>
            <a:endParaRPr sz="1300">
              <a:solidFill>
                <a:schemeClr val="dk1"/>
              </a:solidFill>
              <a:latin typeface="Roboto"/>
              <a:ea typeface="Roboto"/>
              <a:cs typeface="Roboto"/>
              <a:sym typeface="Roboto"/>
            </a:endParaRPr>
          </a:p>
          <a:p>
            <a:pPr marL="685800" lvl="1" indent="-121919" algn="l" rtl="0">
              <a:lnSpc>
                <a:spcPct val="70000"/>
              </a:lnSpc>
              <a:spcBef>
                <a:spcPts val="500"/>
              </a:spcBef>
              <a:spcAft>
                <a:spcPts val="0"/>
              </a:spcAft>
              <a:buClr>
                <a:schemeClr val="dk1"/>
              </a:buClr>
              <a:buSzPts val="1680"/>
              <a:buFont typeface="Arial"/>
              <a:buNone/>
            </a:pPr>
            <a:endParaRPr sz="1679">
              <a:solidFill>
                <a:schemeClr val="dk1"/>
              </a:solidFill>
              <a:latin typeface="Calibri"/>
              <a:ea typeface="Calibri"/>
              <a:cs typeface="Calibri"/>
              <a:sym typeface="Calibri"/>
            </a:endParaRPr>
          </a:p>
          <a:p>
            <a:pPr marL="0" lvl="0" indent="0" algn="l" rtl="0">
              <a:spcBef>
                <a:spcPts val="0"/>
              </a:spcBef>
              <a:spcAft>
                <a:spcPts val="0"/>
              </a:spcAft>
              <a:buNone/>
            </a:pPr>
            <a:endParaRPr>
              <a:highlight>
                <a:srgbClr val="B6D7A8"/>
              </a:highlight>
            </a:endParaRPr>
          </a:p>
        </p:txBody>
      </p:sp>
      <p:sp>
        <p:nvSpPr>
          <p:cNvPr id="2140" name="Google Shape;2140;g3012db500a4_0_125"/>
          <p:cNvSpPr/>
          <p:nvPr/>
        </p:nvSpPr>
        <p:spPr>
          <a:xfrm>
            <a:off x="3345925" y="965425"/>
            <a:ext cx="2614200" cy="32610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u="sng">
                <a:solidFill>
                  <a:schemeClr val="dk1"/>
                </a:solidFill>
                <a:latin typeface="Roboto"/>
                <a:ea typeface="Roboto"/>
                <a:cs typeface="Roboto"/>
                <a:sym typeface="Roboto"/>
              </a:rPr>
              <a:t>Funds</a:t>
            </a:r>
            <a:r>
              <a:rPr lang="en" b="1" u="sng">
                <a:solidFill>
                  <a:schemeClr val="dk1"/>
                </a:solidFill>
                <a:latin typeface="Roboto"/>
                <a:ea typeface="Roboto"/>
                <a:cs typeface="Roboto"/>
                <a:sym typeface="Roboto"/>
              </a:rPr>
              <a:t> </a:t>
            </a:r>
            <a:r>
              <a:rPr lang="en" b="1" i="1" u="sng">
                <a:solidFill>
                  <a:schemeClr val="dk1"/>
                </a:solidFill>
                <a:latin typeface="Roboto"/>
                <a:ea typeface="Roboto"/>
                <a:cs typeface="Roboto"/>
                <a:sym typeface="Roboto"/>
              </a:rPr>
              <a:t>MAY</a:t>
            </a:r>
            <a:r>
              <a:rPr lang="en" b="1" u="sng">
                <a:solidFill>
                  <a:schemeClr val="dk1"/>
                </a:solidFill>
                <a:latin typeface="Roboto"/>
                <a:ea typeface="Roboto"/>
                <a:cs typeface="Roboto"/>
                <a:sym typeface="Roboto"/>
              </a:rPr>
              <a:t> </a:t>
            </a:r>
            <a:r>
              <a:rPr lang="en" u="sng">
                <a:solidFill>
                  <a:schemeClr val="dk1"/>
                </a:solidFill>
                <a:latin typeface="Roboto"/>
                <a:ea typeface="Roboto"/>
                <a:cs typeface="Roboto"/>
                <a:sym typeface="Roboto"/>
              </a:rPr>
              <a:t>be used </a:t>
            </a:r>
            <a:r>
              <a:rPr lang="en" u="sng">
                <a:solidFill>
                  <a:schemeClr val="dk1"/>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depending on LEA identified needs:</a:t>
            </a:r>
            <a:r>
              <a:rPr lang="en" u="sng">
                <a:solidFill>
                  <a:schemeClr val="dk1"/>
                </a:solidFill>
                <a:latin typeface="Roboto"/>
                <a:ea typeface="Roboto"/>
                <a:cs typeface="Roboto"/>
                <a:sym typeface="Roboto"/>
              </a:rPr>
              <a:t> </a:t>
            </a:r>
            <a:endParaRPr u="sng">
              <a:solidFill>
                <a:schemeClr val="dk1"/>
              </a:solidFill>
              <a:latin typeface="Roboto"/>
              <a:ea typeface="Roboto"/>
              <a:cs typeface="Roboto"/>
              <a:sym typeface="Roboto"/>
            </a:endParaRPr>
          </a:p>
          <a:p>
            <a:pPr marL="0" lvl="0" indent="0" algn="ctr" rtl="0">
              <a:spcBef>
                <a:spcPts val="0"/>
              </a:spcBef>
              <a:spcAft>
                <a:spcPts val="0"/>
              </a:spcAft>
              <a:buClr>
                <a:schemeClr val="dk1"/>
              </a:buClr>
              <a:buFont typeface="Arial"/>
              <a:buNone/>
            </a:pPr>
            <a:endParaRPr>
              <a:solidFill>
                <a:schemeClr val="dk1"/>
              </a:solidFill>
              <a:latin typeface="Roboto"/>
              <a:ea typeface="Roboto"/>
              <a:cs typeface="Roboto"/>
              <a:sym typeface="Roboto"/>
            </a:endParaRPr>
          </a:p>
          <a:p>
            <a:pPr marL="285750" lvl="0" indent="-247650" algn="l"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District-level curriculum coaches</a:t>
            </a:r>
            <a:endParaRPr>
              <a:solidFill>
                <a:schemeClr val="dk1"/>
              </a:solidFill>
              <a:latin typeface="Roboto"/>
              <a:ea typeface="Roboto"/>
              <a:cs typeface="Roboto"/>
              <a:sym typeface="Roboto"/>
            </a:endParaRPr>
          </a:p>
          <a:p>
            <a:pPr marL="285750" lvl="0" indent="-247650" algn="l"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Non-</a:t>
            </a:r>
            <a:r>
              <a:rPr lang="en" u="sng">
                <a:solidFill>
                  <a:schemeClr val="dk1"/>
                </a:solidFill>
                <a:latin typeface="Roboto"/>
                <a:ea typeface="Roboto"/>
                <a:cs typeface="Roboto"/>
                <a:sym typeface="Roboto"/>
                <a:hlinkClick r:id="rId3">
                  <a:extLst>
                    <a:ext uri="{A12FA001-AC4F-418D-AE19-62706E023703}">
                      <ahyp:hlinkClr xmlns:ahyp="http://schemas.microsoft.com/office/drawing/2018/hyperlinkcolor" val="tx"/>
                    </a:ext>
                  </a:extLst>
                </a:hlinkClick>
              </a:rPr>
              <a:t>state required </a:t>
            </a:r>
            <a:r>
              <a:rPr lang="en">
                <a:solidFill>
                  <a:schemeClr val="dk1"/>
                </a:solidFill>
                <a:latin typeface="Roboto"/>
                <a:ea typeface="Roboto"/>
                <a:cs typeface="Roboto"/>
                <a:sym typeface="Roboto"/>
              </a:rPr>
              <a:t>induction activities</a:t>
            </a:r>
            <a:endParaRPr>
              <a:solidFill>
                <a:schemeClr val="dk1"/>
              </a:solidFill>
              <a:latin typeface="Roboto"/>
              <a:ea typeface="Roboto"/>
              <a:cs typeface="Roboto"/>
              <a:sym typeface="Roboto"/>
            </a:endParaRPr>
          </a:p>
          <a:p>
            <a:pPr marL="285750" lvl="0" indent="-247650" algn="l"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Strategic recruitment/ retention </a:t>
            </a:r>
            <a:endParaRPr>
              <a:solidFill>
                <a:schemeClr val="dk1"/>
              </a:solidFill>
              <a:latin typeface="Roboto"/>
              <a:ea typeface="Roboto"/>
              <a:cs typeface="Roboto"/>
              <a:sym typeface="Roboto"/>
            </a:endParaRPr>
          </a:p>
          <a:p>
            <a:pPr marL="285750" lvl="0" indent="-247650" algn="l"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PD for staff wellness and student SEL</a:t>
            </a:r>
            <a:endParaRPr>
              <a:solidFill>
                <a:schemeClr val="dk1"/>
              </a:solidFill>
              <a:latin typeface="Roboto"/>
              <a:ea typeface="Roboto"/>
              <a:cs typeface="Roboto"/>
              <a:sym typeface="Roboto"/>
            </a:endParaRPr>
          </a:p>
          <a:p>
            <a:pPr marL="0" lvl="0" indent="0" algn="l" rtl="0">
              <a:spcBef>
                <a:spcPts val="0"/>
              </a:spcBef>
              <a:spcAft>
                <a:spcPts val="0"/>
              </a:spcAft>
              <a:buNone/>
            </a:pPr>
            <a:endParaRPr sz="700"/>
          </a:p>
        </p:txBody>
      </p:sp>
      <p:sp>
        <p:nvSpPr>
          <p:cNvPr id="2141" name="Google Shape;2141;g3012db500a4_0_125"/>
          <p:cNvSpPr/>
          <p:nvPr/>
        </p:nvSpPr>
        <p:spPr>
          <a:xfrm>
            <a:off x="6257075" y="979975"/>
            <a:ext cx="2640600" cy="32610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70000"/>
              </a:lnSpc>
              <a:spcBef>
                <a:spcPts val="0"/>
              </a:spcBef>
              <a:spcAft>
                <a:spcPts val="0"/>
              </a:spcAft>
              <a:buClr>
                <a:schemeClr val="dk1"/>
              </a:buClr>
              <a:buSzPts val="1960"/>
              <a:buFont typeface="Arial"/>
              <a:buNone/>
            </a:pPr>
            <a:r>
              <a:rPr lang="en" sz="1350" u="sng">
                <a:solidFill>
                  <a:schemeClr val="dk1"/>
                </a:solidFill>
                <a:latin typeface="Roboto"/>
                <a:ea typeface="Roboto"/>
                <a:cs typeface="Roboto"/>
                <a:sym typeface="Roboto"/>
              </a:rPr>
              <a:t>Funds </a:t>
            </a:r>
            <a:r>
              <a:rPr lang="en" sz="1350" b="1" i="1" u="sng">
                <a:solidFill>
                  <a:schemeClr val="dk1"/>
                </a:solidFill>
                <a:latin typeface="Roboto"/>
                <a:ea typeface="Roboto"/>
                <a:cs typeface="Roboto"/>
                <a:sym typeface="Roboto"/>
              </a:rPr>
              <a:t>CANNOT</a:t>
            </a:r>
            <a:r>
              <a:rPr lang="en" sz="1350" u="sng">
                <a:solidFill>
                  <a:schemeClr val="dk1"/>
                </a:solidFill>
                <a:latin typeface="Roboto"/>
                <a:ea typeface="Roboto"/>
                <a:cs typeface="Roboto"/>
                <a:sym typeface="Roboto"/>
              </a:rPr>
              <a:t> be used to:</a:t>
            </a:r>
            <a:r>
              <a:rPr lang="en" sz="1350">
                <a:solidFill>
                  <a:schemeClr val="dk1"/>
                </a:solidFill>
                <a:latin typeface="Roboto"/>
                <a:ea typeface="Roboto"/>
                <a:cs typeface="Roboto"/>
                <a:sym typeface="Roboto"/>
              </a:rPr>
              <a:t> </a:t>
            </a:r>
            <a:endParaRPr sz="1350">
              <a:solidFill>
                <a:schemeClr val="dk1"/>
              </a:solidFill>
              <a:latin typeface="Roboto"/>
              <a:ea typeface="Roboto"/>
              <a:cs typeface="Roboto"/>
              <a:sym typeface="Roboto"/>
            </a:endParaRPr>
          </a:p>
          <a:p>
            <a:pPr marL="228600" lvl="0" indent="-189865" algn="l" rtl="0">
              <a:lnSpc>
                <a:spcPct val="70000"/>
              </a:lnSpc>
              <a:spcBef>
                <a:spcPts val="1000"/>
              </a:spcBef>
              <a:spcAft>
                <a:spcPts val="0"/>
              </a:spcAft>
              <a:buClr>
                <a:schemeClr val="dk1"/>
              </a:buClr>
              <a:buSzPts val="1350"/>
              <a:buFont typeface="Roboto"/>
              <a:buChar char="•"/>
            </a:pPr>
            <a:r>
              <a:rPr lang="en" sz="1350">
                <a:solidFill>
                  <a:schemeClr val="dk1"/>
                </a:solidFill>
                <a:latin typeface="Roboto"/>
                <a:ea typeface="Roboto"/>
                <a:cs typeface="Roboto"/>
                <a:sym typeface="Roboto"/>
              </a:rPr>
              <a:t>Purchase curriculum (for student learning)</a:t>
            </a:r>
            <a:endParaRPr sz="1350">
              <a:solidFill>
                <a:schemeClr val="dk1"/>
              </a:solidFill>
              <a:latin typeface="Roboto"/>
              <a:ea typeface="Roboto"/>
              <a:cs typeface="Roboto"/>
              <a:sym typeface="Roboto"/>
            </a:endParaRPr>
          </a:p>
          <a:p>
            <a:pPr marL="228600" lvl="0" indent="-189865" algn="l" rtl="0">
              <a:lnSpc>
                <a:spcPct val="70000"/>
              </a:lnSpc>
              <a:spcBef>
                <a:spcPts val="1000"/>
              </a:spcBef>
              <a:spcAft>
                <a:spcPts val="0"/>
              </a:spcAft>
              <a:buClr>
                <a:schemeClr val="dk1"/>
              </a:buClr>
              <a:buSzPts val="1350"/>
              <a:buFont typeface="Roboto"/>
              <a:buChar char="•"/>
            </a:pPr>
            <a:r>
              <a:rPr lang="en" sz="1350">
                <a:solidFill>
                  <a:schemeClr val="dk1"/>
                </a:solidFill>
                <a:latin typeface="Roboto"/>
                <a:ea typeface="Roboto"/>
                <a:cs typeface="Roboto"/>
                <a:sym typeface="Roboto"/>
              </a:rPr>
              <a:t>Pay for principal training not focused on supporting instructional/school improvement</a:t>
            </a:r>
            <a:endParaRPr sz="1350">
              <a:solidFill>
                <a:schemeClr val="dk1"/>
              </a:solidFill>
              <a:latin typeface="Roboto"/>
              <a:ea typeface="Roboto"/>
              <a:cs typeface="Roboto"/>
              <a:sym typeface="Roboto"/>
            </a:endParaRPr>
          </a:p>
          <a:p>
            <a:pPr marL="228600" lvl="0" indent="-189865" algn="l" rtl="0">
              <a:lnSpc>
                <a:spcPct val="70000"/>
              </a:lnSpc>
              <a:spcBef>
                <a:spcPts val="1000"/>
              </a:spcBef>
              <a:spcAft>
                <a:spcPts val="0"/>
              </a:spcAft>
              <a:buClr>
                <a:schemeClr val="dk1"/>
              </a:buClr>
              <a:buSzPts val="1350"/>
              <a:buFont typeface="Roboto"/>
              <a:buChar char="•"/>
            </a:pPr>
            <a:r>
              <a:rPr lang="en" sz="1350">
                <a:solidFill>
                  <a:schemeClr val="dk1"/>
                </a:solidFill>
                <a:latin typeface="Roboto"/>
                <a:ea typeface="Roboto"/>
                <a:cs typeface="Roboto"/>
                <a:sym typeface="Roboto"/>
              </a:rPr>
              <a:t>One-off trainings (1 day, workshop), trainings that do not align to school/LEA CNA</a:t>
            </a:r>
            <a:endParaRPr sz="1350">
              <a:solidFill>
                <a:schemeClr val="dk1"/>
              </a:solidFill>
              <a:latin typeface="Roboto"/>
              <a:ea typeface="Roboto"/>
              <a:cs typeface="Roboto"/>
              <a:sym typeface="Roboto"/>
            </a:endParaRPr>
          </a:p>
          <a:p>
            <a:pPr marL="228600" lvl="0" indent="-189865" algn="l" rtl="0">
              <a:lnSpc>
                <a:spcPct val="70000"/>
              </a:lnSpc>
              <a:spcBef>
                <a:spcPts val="1000"/>
              </a:spcBef>
              <a:spcAft>
                <a:spcPts val="0"/>
              </a:spcAft>
              <a:buClr>
                <a:schemeClr val="dk1"/>
              </a:buClr>
              <a:buSzPts val="1350"/>
              <a:buFont typeface="Roboto"/>
              <a:buChar char="•"/>
            </a:pPr>
            <a:r>
              <a:rPr lang="en" sz="1350">
                <a:solidFill>
                  <a:schemeClr val="dk1"/>
                </a:solidFill>
                <a:latin typeface="Roboto"/>
                <a:ea typeface="Roboto"/>
                <a:cs typeface="Roboto"/>
                <a:sym typeface="Roboto"/>
              </a:rPr>
              <a:t>Purchase and/or implement student assessments</a:t>
            </a:r>
            <a:endParaRPr sz="1350">
              <a:solidFill>
                <a:schemeClr val="dk1"/>
              </a:solidFill>
              <a:latin typeface="Roboto"/>
              <a:ea typeface="Roboto"/>
              <a:cs typeface="Roboto"/>
              <a:sym typeface="Roboto"/>
            </a:endParaRPr>
          </a:p>
          <a:p>
            <a:pPr marL="228600" lvl="0" indent="-189865" algn="l" rtl="0">
              <a:lnSpc>
                <a:spcPct val="70000"/>
              </a:lnSpc>
              <a:spcBef>
                <a:spcPts val="1000"/>
              </a:spcBef>
              <a:spcAft>
                <a:spcPts val="0"/>
              </a:spcAft>
              <a:buClr>
                <a:schemeClr val="dk1"/>
              </a:buClr>
              <a:buSzPts val="1350"/>
              <a:buFont typeface="Roboto"/>
              <a:buChar char="•"/>
            </a:pPr>
            <a:r>
              <a:rPr lang="en" sz="1350">
                <a:solidFill>
                  <a:schemeClr val="dk1"/>
                </a:solidFill>
                <a:latin typeface="Roboto"/>
                <a:ea typeface="Roboto"/>
                <a:cs typeface="Roboto"/>
                <a:sym typeface="Roboto"/>
              </a:rPr>
              <a:t>Hire paraprofessionals</a:t>
            </a:r>
            <a:endParaRPr sz="1350">
              <a:solidFill>
                <a:schemeClr val="dk1"/>
              </a:solidFill>
              <a:latin typeface="Roboto"/>
              <a:ea typeface="Roboto"/>
              <a:cs typeface="Roboto"/>
              <a:sym typeface="Roboto"/>
            </a:endParaRPr>
          </a:p>
          <a:p>
            <a:pPr marL="0" lvl="0" indent="0" algn="l" rtl="0">
              <a:spcBef>
                <a:spcPts val="0"/>
              </a:spcBef>
              <a:spcAft>
                <a:spcPts val="0"/>
              </a:spcAft>
              <a:buNone/>
            </a:pPr>
            <a:endParaRPr sz="1300"/>
          </a:p>
        </p:txBody>
      </p:sp>
      <p:grpSp>
        <p:nvGrpSpPr>
          <p:cNvPr id="2" name="Group 1" descr="The spectrumk of allowability line, with allowable activites on the left and not allowable activites on the right as stated in the text above.">
            <a:extLst>
              <a:ext uri="{FF2B5EF4-FFF2-40B4-BE49-F238E27FC236}">
                <a16:creationId xmlns:a16="http://schemas.microsoft.com/office/drawing/2014/main" id="{42C73C6D-434F-3E6B-B454-557F922413F6}"/>
              </a:ext>
            </a:extLst>
          </p:cNvPr>
          <p:cNvGrpSpPr/>
          <p:nvPr/>
        </p:nvGrpSpPr>
        <p:grpSpPr>
          <a:xfrm>
            <a:off x="202075" y="4258575"/>
            <a:ext cx="8686800" cy="400200"/>
            <a:chOff x="202075" y="4258575"/>
            <a:chExt cx="8686800" cy="400200"/>
          </a:xfrm>
        </p:grpSpPr>
        <p:sp>
          <p:nvSpPr>
            <p:cNvPr id="2142" name="Google Shape;2142;g3012db500a4_0_125"/>
            <p:cNvSpPr txBox="1"/>
            <p:nvPr/>
          </p:nvSpPr>
          <p:spPr>
            <a:xfrm>
              <a:off x="523250" y="4258575"/>
              <a:ext cx="97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Roboto"/>
                  <a:ea typeface="Roboto"/>
                  <a:cs typeface="Roboto"/>
                  <a:sym typeface="Roboto"/>
                </a:rPr>
                <a:t>Allowable </a:t>
              </a:r>
              <a:endParaRPr b="1">
                <a:latin typeface="Roboto"/>
                <a:ea typeface="Roboto"/>
                <a:cs typeface="Roboto"/>
                <a:sym typeface="Roboto"/>
              </a:endParaRPr>
            </a:p>
          </p:txBody>
        </p:sp>
        <p:sp>
          <p:nvSpPr>
            <p:cNvPr id="2143" name="Google Shape;2143;g3012db500a4_0_125"/>
            <p:cNvSpPr txBox="1"/>
            <p:nvPr/>
          </p:nvSpPr>
          <p:spPr>
            <a:xfrm>
              <a:off x="7363850" y="4258575"/>
              <a:ext cx="130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Roboto"/>
                  <a:ea typeface="Roboto"/>
                  <a:cs typeface="Roboto"/>
                  <a:sym typeface="Roboto"/>
                </a:rPr>
                <a:t>Not Allowable </a:t>
              </a:r>
              <a:endParaRPr b="1">
                <a:latin typeface="Roboto"/>
                <a:ea typeface="Roboto"/>
                <a:cs typeface="Roboto"/>
                <a:sym typeface="Roboto"/>
              </a:endParaRPr>
            </a:p>
          </p:txBody>
        </p:sp>
        <p:cxnSp>
          <p:nvCxnSpPr>
            <p:cNvPr id="2144" name="Google Shape;2144;g3012db500a4_0_125"/>
            <p:cNvCxnSpPr/>
            <p:nvPr/>
          </p:nvCxnSpPr>
          <p:spPr>
            <a:xfrm>
              <a:off x="202075" y="4298500"/>
              <a:ext cx="8686800" cy="26400"/>
            </a:xfrm>
            <a:prstGeom prst="straightConnector1">
              <a:avLst/>
            </a:prstGeom>
            <a:noFill/>
            <a:ln w="38100" cap="flat" cmpd="sng">
              <a:solidFill>
                <a:schemeClr val="dk1"/>
              </a:solidFill>
              <a:prstDash val="solid"/>
              <a:round/>
              <a:headEnd type="triangle" w="med" len="med"/>
              <a:tailEnd type="triangle" w="med" len="med"/>
            </a:ln>
          </p:spPr>
        </p:cxn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48"/>
        <p:cNvGrpSpPr/>
        <p:nvPr/>
      </p:nvGrpSpPr>
      <p:grpSpPr>
        <a:xfrm>
          <a:off x="0" y="0"/>
          <a:ext cx="0" cy="0"/>
          <a:chOff x="0" y="0"/>
          <a:chExt cx="0" cy="0"/>
        </a:xfrm>
      </p:grpSpPr>
      <p:sp>
        <p:nvSpPr>
          <p:cNvPr id="2149" name="Google Shape;2149;g3012db500a4_0_119"/>
          <p:cNvSpPr txBox="1">
            <a:spLocks noGrp="1"/>
          </p:cNvSpPr>
          <p:nvPr>
            <p:ph type="title"/>
          </p:nvPr>
        </p:nvSpPr>
        <p:spPr>
          <a:xfrm>
            <a:off x="311700" y="105100"/>
            <a:ext cx="61557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Common use of Title II, Part A Funds: Ensuring Equitable Distribution of </a:t>
            </a: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Teachers </a:t>
            </a:r>
            <a:endParaRPr/>
          </a:p>
        </p:txBody>
      </p:sp>
      <p:sp>
        <p:nvSpPr>
          <p:cNvPr id="2150" name="Google Shape;2150;g3012db500a4_0_119"/>
          <p:cNvSpPr txBox="1">
            <a:spLocks noGrp="1"/>
          </p:cNvSpPr>
          <p:nvPr>
            <p:ph type="body" idx="1"/>
          </p:nvPr>
        </p:nvSpPr>
        <p:spPr>
          <a:xfrm>
            <a:off x="311700" y="1183950"/>
            <a:ext cx="84840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dirty="0">
                <a:highlight>
                  <a:srgbClr val="FFFFFF"/>
                </a:highlight>
              </a:rPr>
              <a:t>The Elementary and Secondary Education Act (ESEA) requires state education agencies (SEAs) to evaluate annually whether low-income and minority students are taught disproportionately by ineffective, out-of-field, or inexperienced teachers compared to their higher-income, non-minority peers and requires local education agencies (LEAS) to submit plans addressing any such disparities.</a:t>
            </a:r>
            <a:endParaRPr sz="1400" dirty="0">
              <a:highlight>
                <a:srgbClr val="FFFFFF"/>
              </a:highlight>
            </a:endParaRPr>
          </a:p>
        </p:txBody>
      </p:sp>
      <p:sp>
        <p:nvSpPr>
          <p:cNvPr id="2151" name="Google Shape;2151;g3012db500a4_0_119"/>
          <p:cNvSpPr/>
          <p:nvPr/>
        </p:nvSpPr>
        <p:spPr>
          <a:xfrm>
            <a:off x="2387100" y="2773000"/>
            <a:ext cx="4369800" cy="550500"/>
          </a:xfrm>
          <a:prstGeom prst="roundRect">
            <a:avLst>
              <a:gd name="adj" fmla="val 16667"/>
            </a:avLst>
          </a:prstGeom>
          <a:solidFill>
            <a:srgbClr val="C4E0B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Title II, Part A funds can be used to address Equitable Distribution of Teachers (EDT) gaps.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55"/>
        <p:cNvGrpSpPr/>
        <p:nvPr/>
      </p:nvGrpSpPr>
      <p:grpSpPr>
        <a:xfrm>
          <a:off x="0" y="0"/>
          <a:ext cx="0" cy="0"/>
          <a:chOff x="0" y="0"/>
          <a:chExt cx="0" cy="0"/>
        </a:xfrm>
      </p:grpSpPr>
      <p:sp>
        <p:nvSpPr>
          <p:cNvPr id="2156" name="Google Shape;2156;g30750a54b88_0_4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Title II, Part A: Resources</a:t>
            </a:r>
            <a:endParaRPr/>
          </a:p>
        </p:txBody>
      </p:sp>
      <p:sp>
        <p:nvSpPr>
          <p:cNvPr id="2157" name="Google Shape;2157;g30750a54b88_0_48"/>
          <p:cNvSpPr txBox="1">
            <a:spLocks noGrp="1"/>
          </p:cNvSpPr>
          <p:nvPr>
            <p:ph type="body" idx="1"/>
          </p:nvPr>
        </p:nvSpPr>
        <p:spPr>
          <a:xfrm>
            <a:off x="311700" y="1152475"/>
            <a:ext cx="6965400" cy="3034800"/>
          </a:xfrm>
          <a:prstGeom prst="rect">
            <a:avLst/>
          </a:prstGeom>
        </p:spPr>
        <p:txBody>
          <a:bodyPr spcFirstLastPara="1" wrap="square" lIns="91425" tIns="91425" rIns="91425" bIns="91425" anchor="t" anchorCtr="0">
            <a:normAutofit/>
          </a:bodyPr>
          <a:lstStyle/>
          <a:p>
            <a:pPr marL="0" lvl="0" indent="0" algn="l" rtl="0">
              <a:lnSpc>
                <a:spcPct val="200000"/>
              </a:lnSpc>
              <a:spcBef>
                <a:spcPts val="0"/>
              </a:spcBef>
              <a:spcAft>
                <a:spcPts val="0"/>
              </a:spcAft>
              <a:buNone/>
            </a:pPr>
            <a:r>
              <a:rPr lang="en" u="sng" dirty="0">
                <a:solidFill>
                  <a:schemeClr val="accent1">
                    <a:lumMod val="75000"/>
                  </a:schemeClr>
                </a:solidFill>
                <a:hlinkClick r:id="rId3">
                  <a:extLst>
                    <a:ext uri="{A12FA001-AC4F-418D-AE19-62706E023703}">
                      <ahyp:hlinkClr xmlns:ahyp="http://schemas.microsoft.com/office/drawing/2018/hyperlinkcolor" val="tx"/>
                    </a:ext>
                  </a:extLst>
                </a:hlinkClick>
              </a:rPr>
              <a:t>Title II, Part A Webpage</a:t>
            </a:r>
            <a:endParaRPr dirty="0">
              <a:solidFill>
                <a:schemeClr val="accent1">
                  <a:lumMod val="75000"/>
                </a:schemeClr>
              </a:solidFill>
            </a:endParaRPr>
          </a:p>
          <a:p>
            <a:pPr marL="0" lvl="0" indent="0" algn="l" rtl="0">
              <a:lnSpc>
                <a:spcPct val="200000"/>
              </a:lnSpc>
              <a:spcBef>
                <a:spcPts val="0"/>
              </a:spcBef>
              <a:spcAft>
                <a:spcPts val="0"/>
              </a:spcAft>
              <a:buNone/>
            </a:pPr>
            <a:r>
              <a:rPr lang="en" u="sng" dirty="0">
                <a:solidFill>
                  <a:schemeClr val="accent1">
                    <a:lumMod val="75000"/>
                  </a:schemeClr>
                </a:solidFill>
                <a:hlinkClick r:id="rId4">
                  <a:extLst>
                    <a:ext uri="{A12FA001-AC4F-418D-AE19-62706E023703}">
                      <ahyp:hlinkClr xmlns:ahyp="http://schemas.microsoft.com/office/drawing/2018/hyperlinkcolor" val="tx"/>
                    </a:ext>
                  </a:extLst>
                </a:hlinkClick>
              </a:rPr>
              <a:t>Educator Qualification Requirements Under ESSA Webpage</a:t>
            </a:r>
            <a:endParaRPr dirty="0">
              <a:solidFill>
                <a:schemeClr val="accent1">
                  <a:lumMod val="75000"/>
                </a:schemeClr>
              </a:solidFill>
            </a:endParaRPr>
          </a:p>
          <a:p>
            <a:pPr marL="0" lvl="0" indent="0" algn="l" rtl="0">
              <a:lnSpc>
                <a:spcPct val="200000"/>
              </a:lnSpc>
              <a:spcBef>
                <a:spcPts val="0"/>
              </a:spcBef>
              <a:spcAft>
                <a:spcPts val="0"/>
              </a:spcAft>
              <a:buNone/>
            </a:pPr>
            <a:r>
              <a:rPr lang="en" u="sng" dirty="0">
                <a:solidFill>
                  <a:schemeClr val="accent1">
                    <a:lumMod val="75000"/>
                  </a:schemeClr>
                </a:solidFill>
              </a:rPr>
              <a:t>EDT Webpage</a:t>
            </a:r>
            <a:endParaRPr dirty="0">
              <a:solidFill>
                <a:schemeClr val="accent1">
                  <a:lumMod val="75000"/>
                </a:schemeClr>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99BD5"/>
        </a:solidFill>
        <a:effectLst/>
      </p:bgPr>
    </p:bg>
    <p:spTree>
      <p:nvGrpSpPr>
        <p:cNvPr id="1" name="Shape 2162"/>
        <p:cNvGrpSpPr/>
        <p:nvPr/>
      </p:nvGrpSpPr>
      <p:grpSpPr>
        <a:xfrm>
          <a:off x="0" y="0"/>
          <a:ext cx="0" cy="0"/>
          <a:chOff x="0" y="0"/>
          <a:chExt cx="0" cy="0"/>
        </a:xfrm>
      </p:grpSpPr>
      <p:sp>
        <p:nvSpPr>
          <p:cNvPr id="2163" name="Google Shape;2163;g30a2139370d_0_0"/>
          <p:cNvSpPr txBox="1">
            <a:spLocks noGrp="1"/>
          </p:cNvSpPr>
          <p:nvPr>
            <p:ph type="title"/>
          </p:nvPr>
        </p:nvSpPr>
        <p:spPr>
          <a:xfrm>
            <a:off x="3148650" y="2208500"/>
            <a:ext cx="2846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solidFill>
                  <a:schemeClr val="lt1"/>
                </a:solidFill>
              </a:rPr>
              <a:t>5 Minute Break</a:t>
            </a:r>
            <a:endParaRPr sz="3020">
              <a:solidFill>
                <a:schemeClr val="lt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67"/>
        <p:cNvGrpSpPr/>
        <p:nvPr/>
      </p:nvGrpSpPr>
      <p:grpSpPr>
        <a:xfrm>
          <a:off x="0" y="0"/>
          <a:ext cx="0" cy="0"/>
          <a:chOff x="0" y="0"/>
          <a:chExt cx="0" cy="0"/>
        </a:xfrm>
      </p:grpSpPr>
      <p:sp>
        <p:nvSpPr>
          <p:cNvPr id="2168" name="Google Shape;2168;g2fb47af3995_0_753"/>
          <p:cNvSpPr txBox="1">
            <a:spLocks noGrp="1"/>
          </p:cNvSpPr>
          <p:nvPr>
            <p:ph type="title"/>
          </p:nvPr>
        </p:nvSpPr>
        <p:spPr>
          <a:xfrm>
            <a:off x="0" y="3361600"/>
            <a:ext cx="9144000" cy="814200"/>
          </a:xfrm>
          <a:prstGeom prst="rect">
            <a:avLst/>
          </a:prstGeom>
          <a:solidFill>
            <a:srgbClr val="488BC9"/>
          </a:solid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chemeClr val="lt1"/>
              </a:buClr>
              <a:buSzPct val="107142"/>
              <a:buFont typeface="Arial"/>
              <a:buNone/>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Title </a:t>
            </a:r>
            <a:r>
              <a:rPr lang="en"/>
              <a:t>III, Part A: Language Instruction for English Learners and Immigrant Students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Google Shape;2174;g2fb47af3995_0_75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2100"/>
              <a:buFont typeface="Arial"/>
              <a:buNone/>
            </a:pPr>
            <a:r>
              <a:rPr lang="en"/>
              <a:t>Title III, Part A: Purposes</a:t>
            </a:r>
            <a:endParaRPr/>
          </a:p>
        </p:txBody>
      </p:sp>
      <p:sp>
        <p:nvSpPr>
          <p:cNvPr id="2175" name="Google Shape;2175;g2fb47af3995_0_758"/>
          <p:cNvSpPr txBox="1">
            <a:spLocks noGrp="1"/>
          </p:cNvSpPr>
          <p:nvPr>
            <p:ph type="body" idx="1"/>
          </p:nvPr>
        </p:nvSpPr>
        <p:spPr>
          <a:xfrm>
            <a:off x="311700" y="1152475"/>
            <a:ext cx="8245200" cy="3034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1800"/>
              <a:buNone/>
            </a:pPr>
            <a:r>
              <a:rPr lang="en" b="1" u="sng" dirty="0"/>
              <a:t>Purpose</a:t>
            </a:r>
            <a:r>
              <a:rPr lang="en" dirty="0"/>
              <a:t>: </a:t>
            </a:r>
            <a:endParaRPr dirty="0"/>
          </a:p>
          <a:p>
            <a:pPr marL="342900" lvl="0" indent="-342900" algn="l" rtl="0">
              <a:lnSpc>
                <a:spcPct val="90000"/>
              </a:lnSpc>
              <a:spcBef>
                <a:spcPts val="800"/>
              </a:spcBef>
              <a:spcAft>
                <a:spcPts val="0"/>
              </a:spcAft>
              <a:buClr>
                <a:schemeClr val="dk1"/>
              </a:buClr>
              <a:buSzPts val="1800"/>
              <a:buChar char="•"/>
            </a:pPr>
            <a:r>
              <a:rPr lang="en" dirty="0"/>
              <a:t>Ensure ELs/MLs and Immigrant children and youth attain English proficiency and develop high levels of academic achievement</a:t>
            </a:r>
            <a:endParaRPr dirty="0"/>
          </a:p>
          <a:p>
            <a:pPr marL="342900" lvl="0" indent="-342900" algn="l" rtl="0">
              <a:lnSpc>
                <a:spcPct val="90000"/>
              </a:lnSpc>
              <a:spcBef>
                <a:spcPts val="800"/>
              </a:spcBef>
              <a:spcAft>
                <a:spcPts val="0"/>
              </a:spcAft>
              <a:buClr>
                <a:schemeClr val="dk1"/>
              </a:buClr>
              <a:buSzPts val="1800"/>
              <a:buChar char="•"/>
            </a:pPr>
            <a:r>
              <a:rPr lang="en" dirty="0"/>
              <a:t>Assist all EL/MLs in meeting Colorado Academic Standards (CAS)</a:t>
            </a:r>
            <a:r>
              <a:rPr lang="en" b="1" i="1" dirty="0"/>
              <a:t> </a:t>
            </a:r>
            <a:endParaRPr dirty="0"/>
          </a:p>
          <a:p>
            <a:pPr marL="342900" lvl="0" indent="-342900" algn="l" rtl="0">
              <a:lnSpc>
                <a:spcPct val="90000"/>
              </a:lnSpc>
              <a:spcBef>
                <a:spcPts val="800"/>
              </a:spcBef>
              <a:spcAft>
                <a:spcPts val="0"/>
              </a:spcAft>
              <a:buClr>
                <a:schemeClr val="dk1"/>
              </a:buClr>
              <a:buSzPts val="1800"/>
              <a:buChar char="•"/>
            </a:pPr>
            <a:r>
              <a:rPr lang="en" dirty="0"/>
              <a:t>Establish, implement, and sustain effective English language development (ELD) programs designed to assist in teaching ELs/MLs</a:t>
            </a:r>
            <a:endParaRPr dirty="0"/>
          </a:p>
          <a:p>
            <a:pPr marL="342900" lvl="0" indent="-342900" algn="l" rtl="0">
              <a:lnSpc>
                <a:spcPct val="90000"/>
              </a:lnSpc>
              <a:spcBef>
                <a:spcPts val="800"/>
              </a:spcBef>
              <a:spcAft>
                <a:spcPts val="0"/>
              </a:spcAft>
              <a:buClr>
                <a:schemeClr val="dk1"/>
              </a:buClr>
              <a:buSzPts val="1800"/>
              <a:buChar char="•"/>
            </a:pPr>
            <a:r>
              <a:rPr lang="en" dirty="0"/>
              <a:t>Develop and enhance the capacity of teachers, principals and other school and district leaders to provide effective instructional programs for ELs/MLs</a:t>
            </a:r>
            <a:endParaRPr dirty="0"/>
          </a:p>
          <a:p>
            <a:pPr marL="342900" lvl="0" indent="-342900" algn="l" rtl="0">
              <a:lnSpc>
                <a:spcPct val="90000"/>
              </a:lnSpc>
              <a:spcBef>
                <a:spcPts val="800"/>
              </a:spcBef>
              <a:spcAft>
                <a:spcPts val="0"/>
              </a:spcAft>
              <a:buClr>
                <a:schemeClr val="dk1"/>
              </a:buClr>
              <a:buSzPts val="1800"/>
              <a:buChar char="•"/>
            </a:pPr>
            <a:r>
              <a:rPr lang="en" dirty="0"/>
              <a:t>Promote parental, family, and community participation in ELD programs</a:t>
            </a:r>
            <a:endParaRPr dirty="0"/>
          </a:p>
          <a:p>
            <a:pPr marL="0" lvl="0" indent="0" algn="l" rtl="0">
              <a:lnSpc>
                <a:spcPct val="90000"/>
              </a:lnSpc>
              <a:spcBef>
                <a:spcPts val="800"/>
              </a:spcBef>
              <a:spcAft>
                <a:spcPts val="0"/>
              </a:spcAft>
              <a:buClr>
                <a:schemeClr val="dk1"/>
              </a:buClr>
              <a:buSzPts val="1800"/>
              <a:buNone/>
            </a:pP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sp>
        <p:nvSpPr>
          <p:cNvPr id="2181" name="Google Shape;2181;g2fb47af3995_0_76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2100"/>
              <a:buFont typeface="Arial"/>
              <a:buNone/>
            </a:pPr>
            <a:r>
              <a:rPr lang="en"/>
              <a:t>Title III, Part A: Programming </a:t>
            </a:r>
            <a:endParaRPr/>
          </a:p>
        </p:txBody>
      </p:sp>
      <p:pic>
        <p:nvPicPr>
          <p:cNvPr id="2185" name="Google Shape;2185;g2fb47af3995_0_766" descr="Image showing relationship between Title III supplemental funds, Title I supplemental funds, and state funds."/>
          <p:cNvPicPr preferRelativeResize="0"/>
          <p:nvPr/>
        </p:nvPicPr>
        <p:blipFill>
          <a:blip r:embed="rId3">
            <a:alphaModFix/>
          </a:blip>
          <a:stretch>
            <a:fillRect/>
          </a:stretch>
        </p:blipFill>
        <p:spPr>
          <a:xfrm>
            <a:off x="900975" y="1053075"/>
            <a:ext cx="3820700" cy="3259425"/>
          </a:xfrm>
          <a:prstGeom prst="rect">
            <a:avLst/>
          </a:prstGeom>
          <a:noFill/>
          <a:ln>
            <a:noFill/>
          </a:ln>
        </p:spPr>
      </p:pic>
      <p:sp>
        <p:nvSpPr>
          <p:cNvPr id="2182" name="Google Shape;2182;g2fb47af3995_0_766">
            <a:extLst>
              <a:ext uri="{C183D7F6-B498-43B3-948B-1728B52AA6E4}">
                <adec:decorative xmlns:adec="http://schemas.microsoft.com/office/drawing/2017/decorative" val="1"/>
              </a:ext>
            </a:extLst>
          </p:cNvPr>
          <p:cNvSpPr/>
          <p:nvPr/>
        </p:nvSpPr>
        <p:spPr>
          <a:xfrm>
            <a:off x="5103427" y="1002350"/>
            <a:ext cx="3631200" cy="3500700"/>
          </a:xfrm>
          <a:prstGeom prst="roundRect">
            <a:avLst>
              <a:gd name="adj" fmla="val 16667"/>
            </a:avLst>
          </a:prstGeom>
          <a:solidFill>
            <a:srgbClr val="0B5394"/>
          </a:solidFill>
          <a:ln w="44450" cap="flat" cmpd="sng">
            <a:solidFill>
              <a:srgbClr val="0B5394"/>
            </a:solidFill>
            <a:prstDash val="solid"/>
            <a:round/>
            <a:headEnd type="none" w="sm" len="sm"/>
            <a:tailEnd type="none" w="sm" len="sm"/>
          </a:ln>
          <a:effectLst>
            <a:outerShdw blurRad="152400" dist="317500" dir="5400000" sx="90000" sy="-19000" rotWithShape="0">
              <a:srgbClr val="000000">
                <a:alpha val="1451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184" name="Google Shape;2184;g2fb47af3995_0_766"/>
          <p:cNvSpPr txBox="1"/>
          <p:nvPr/>
        </p:nvSpPr>
        <p:spPr>
          <a:xfrm>
            <a:off x="5406724" y="1268775"/>
            <a:ext cx="3024600" cy="591900"/>
          </a:xfrm>
          <a:prstGeom prst="rect">
            <a:avLst/>
          </a:prstGeom>
          <a:noFill/>
          <a:ln>
            <a:noFill/>
          </a:ln>
          <a:effectLst>
            <a:outerShdw blurRad="50800" dist="38100" dir="5400000" algn="t" rotWithShape="0">
              <a:srgbClr val="000000">
                <a:alpha val="40000"/>
              </a:srgbClr>
            </a:outerShdw>
          </a:effectLst>
        </p:spPr>
        <p:txBody>
          <a:bodyPr spcFirstLastPara="1" wrap="square" lIns="0" tIns="0" rIns="0" bIns="0" anchor="t" anchorCtr="0">
            <a:normAutofit/>
          </a:bodyPr>
          <a:lstStyle/>
          <a:p>
            <a:pPr marL="0" marR="0" lvl="0" indent="0" algn="ctr" rtl="0">
              <a:lnSpc>
                <a:spcPct val="100000"/>
              </a:lnSpc>
              <a:spcBef>
                <a:spcPts val="0"/>
              </a:spcBef>
              <a:spcAft>
                <a:spcPts val="0"/>
              </a:spcAft>
              <a:buClr>
                <a:schemeClr val="lt1"/>
              </a:buClr>
              <a:buSzPts val="1800"/>
              <a:buFont typeface="Arial"/>
              <a:buNone/>
            </a:pPr>
            <a:r>
              <a:rPr lang="en" sz="1800" b="0" i="0" u="none" strike="noStrike" cap="none">
                <a:solidFill>
                  <a:schemeClr val="lt1"/>
                </a:solidFill>
                <a:latin typeface="Calibri"/>
                <a:ea typeface="Calibri"/>
                <a:cs typeface="Calibri"/>
                <a:sym typeface="Calibri"/>
              </a:rPr>
              <a:t>ELD Core </a:t>
            </a:r>
            <a:endParaRPr sz="11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r>
              <a:rPr lang="en" sz="1800" b="0" i="0" u="none" strike="noStrike" cap="none">
                <a:solidFill>
                  <a:schemeClr val="lt1"/>
                </a:solidFill>
                <a:latin typeface="Calibri"/>
                <a:ea typeface="Calibri"/>
                <a:cs typeface="Calibri"/>
                <a:sym typeface="Calibri"/>
              </a:rPr>
              <a:t>Programming</a:t>
            </a:r>
            <a:endParaRPr sz="1800" b="0" i="0" u="none" strike="noStrike" cap="none">
              <a:solidFill>
                <a:schemeClr val="lt1"/>
              </a:solidFill>
              <a:latin typeface="Calibri"/>
              <a:ea typeface="Calibri"/>
              <a:cs typeface="Calibri"/>
              <a:sym typeface="Calibri"/>
            </a:endParaRPr>
          </a:p>
        </p:txBody>
      </p:sp>
      <p:sp>
        <p:nvSpPr>
          <p:cNvPr id="2183" name="Google Shape;2183;g2fb47af3995_0_766"/>
          <p:cNvSpPr txBox="1"/>
          <p:nvPr/>
        </p:nvSpPr>
        <p:spPr>
          <a:xfrm>
            <a:off x="5319877" y="2053800"/>
            <a:ext cx="3203400" cy="2258700"/>
          </a:xfrm>
          <a:prstGeom prst="rect">
            <a:avLst/>
          </a:prstGeom>
          <a:noFill/>
          <a:ln>
            <a:noFill/>
          </a:ln>
        </p:spPr>
        <p:txBody>
          <a:bodyPr spcFirstLastPara="1" wrap="square" lIns="68575" tIns="34275" rIns="68575" bIns="34275" anchor="t" anchorCtr="0">
            <a:noAutofit/>
          </a:bodyPr>
          <a:lstStyle/>
          <a:p>
            <a:pPr marL="0" marR="0" lvl="0" indent="0" algn="l" rtl="0">
              <a:lnSpc>
                <a:spcPct val="140000"/>
              </a:lnSpc>
              <a:spcBef>
                <a:spcPts val="0"/>
              </a:spcBef>
              <a:spcAft>
                <a:spcPts val="0"/>
              </a:spcAft>
              <a:buClr>
                <a:srgbClr val="000000"/>
              </a:buClr>
              <a:buSzPts val="1008"/>
              <a:buFont typeface="Arial"/>
              <a:buNone/>
            </a:pPr>
            <a:r>
              <a:rPr lang="en" sz="1107" i="0" u="none" strike="noStrike" cap="none">
                <a:solidFill>
                  <a:srgbClr val="F2F2F2"/>
                </a:solidFill>
                <a:latin typeface="Roboto"/>
                <a:ea typeface="Roboto"/>
                <a:cs typeface="Roboto"/>
                <a:sym typeface="Roboto"/>
              </a:rPr>
              <a:t>According to USDE, a core program is a set of instructional services and curricula designed to help ELs/MLs acquire English proficiency and meet high academic standards.  The core program is composed of characteristics, principles, and practices that have been developed based on theory and research and serves as a blueprint for which the schools within the district (LEA) follow.</a:t>
            </a:r>
            <a:endParaRPr sz="1107" i="0" u="none" strike="noStrike" cap="none">
              <a:solidFill>
                <a:srgbClr val="F2F2F2"/>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83"/>
                                        </p:tgtEl>
                                        <p:attrNameLst>
                                          <p:attrName>style.visibility</p:attrName>
                                        </p:attrNameLst>
                                      </p:cBhvr>
                                      <p:to>
                                        <p:strVal val="visible"/>
                                      </p:to>
                                    </p:set>
                                    <p:animEffect transition="in" filter="fade">
                                      <p:cBhvr>
                                        <p:cTn id="7" dur="500"/>
                                        <p:tgtEl>
                                          <p:spTgt spid="2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90"/>
        <p:cNvGrpSpPr/>
        <p:nvPr/>
      </p:nvGrpSpPr>
      <p:grpSpPr>
        <a:xfrm>
          <a:off x="0" y="0"/>
          <a:ext cx="0" cy="0"/>
          <a:chOff x="0" y="0"/>
          <a:chExt cx="0" cy="0"/>
        </a:xfrm>
      </p:grpSpPr>
      <p:sp>
        <p:nvSpPr>
          <p:cNvPr id="2191" name="Google Shape;2191;g2fb47af3995_0_77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2100"/>
              <a:buFont typeface="Arial"/>
              <a:buNone/>
            </a:pPr>
            <a:r>
              <a:rPr lang="en"/>
              <a:t>Title III, Part A: Requirements</a:t>
            </a:r>
            <a:endParaRPr/>
          </a:p>
        </p:txBody>
      </p:sp>
      <p:sp>
        <p:nvSpPr>
          <p:cNvPr id="2192" name="Google Shape;2192;g2fb47af3995_0_776"/>
          <p:cNvSpPr txBox="1">
            <a:spLocks noGrp="1"/>
          </p:cNvSpPr>
          <p:nvPr>
            <p:ph type="body" idx="1"/>
          </p:nvPr>
        </p:nvSpPr>
        <p:spPr>
          <a:xfrm>
            <a:off x="311700" y="1152475"/>
            <a:ext cx="8245200" cy="3034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1800"/>
              <a:buNone/>
            </a:pPr>
            <a:r>
              <a:rPr lang="en" dirty="0"/>
              <a:t>Required activities include:</a:t>
            </a:r>
            <a:endParaRPr dirty="0"/>
          </a:p>
          <a:p>
            <a:pPr marL="431800" lvl="0" indent="-254000" algn="l" rtl="0">
              <a:lnSpc>
                <a:spcPct val="90000"/>
              </a:lnSpc>
              <a:spcBef>
                <a:spcPts val="800"/>
              </a:spcBef>
              <a:spcAft>
                <a:spcPts val="0"/>
              </a:spcAft>
              <a:buClr>
                <a:schemeClr val="dk1"/>
              </a:buClr>
              <a:buSzPts val="1800"/>
              <a:buChar char="•"/>
            </a:pPr>
            <a:r>
              <a:rPr lang="en" dirty="0"/>
              <a:t>ELD programs that have successfully demonstrated increasing English language proficiency and academic achievement</a:t>
            </a:r>
            <a:endParaRPr dirty="0"/>
          </a:p>
          <a:p>
            <a:pPr marL="431800" lvl="0" indent="-254000" algn="l" rtl="0">
              <a:lnSpc>
                <a:spcPct val="90000"/>
              </a:lnSpc>
              <a:spcBef>
                <a:spcPts val="800"/>
              </a:spcBef>
              <a:spcAft>
                <a:spcPts val="0"/>
              </a:spcAft>
              <a:buClr>
                <a:schemeClr val="dk1"/>
              </a:buClr>
              <a:buSzPts val="1800"/>
              <a:buChar char="•"/>
            </a:pPr>
            <a:r>
              <a:rPr lang="en" dirty="0"/>
              <a:t>Providing effective professional development to all staff that relates directly to the instruction of ELs/MLs that support their linguistic, academic, and social-emotional challenges and opportunities of ELs/MLs</a:t>
            </a:r>
            <a:endParaRPr dirty="0"/>
          </a:p>
          <a:p>
            <a:pPr marL="431800" lvl="0" indent="-254000" algn="l" rtl="0">
              <a:lnSpc>
                <a:spcPct val="90000"/>
              </a:lnSpc>
              <a:spcBef>
                <a:spcPts val="800"/>
              </a:spcBef>
              <a:spcAft>
                <a:spcPts val="0"/>
              </a:spcAft>
              <a:buClr>
                <a:schemeClr val="dk1"/>
              </a:buClr>
              <a:buSzPts val="1800"/>
              <a:buChar char="•"/>
            </a:pPr>
            <a:r>
              <a:rPr lang="en" dirty="0"/>
              <a:t>Providing and implementing other effective activities and strategies that enhance or supplement ELD programs for ELs/MLs, which must include parent, family, and community engagement activities, but may also include strategies that coordinate and align related programs</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97"/>
        <p:cNvGrpSpPr/>
        <p:nvPr/>
      </p:nvGrpSpPr>
      <p:grpSpPr>
        <a:xfrm>
          <a:off x="0" y="0"/>
          <a:ext cx="0" cy="0"/>
          <a:chOff x="0" y="0"/>
          <a:chExt cx="0" cy="0"/>
        </a:xfrm>
      </p:grpSpPr>
      <p:sp>
        <p:nvSpPr>
          <p:cNvPr id="2198" name="Google Shape;2198;g2fb47af3995_0_78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2100"/>
              <a:buFont typeface="Arial"/>
              <a:buNone/>
            </a:pPr>
            <a:r>
              <a:rPr lang="en"/>
              <a:t>Title III, Part A: Allowable Activities</a:t>
            </a:r>
            <a:endParaRPr/>
          </a:p>
        </p:txBody>
      </p:sp>
      <p:sp>
        <p:nvSpPr>
          <p:cNvPr id="2199" name="Google Shape;2199;g2fb47af3995_0_784"/>
          <p:cNvSpPr/>
          <p:nvPr/>
        </p:nvSpPr>
        <p:spPr>
          <a:xfrm>
            <a:off x="81125" y="846400"/>
            <a:ext cx="4414800" cy="4069200"/>
          </a:xfrm>
          <a:prstGeom prst="flowChartAlternateProcess">
            <a:avLst/>
          </a:prstGeom>
          <a:solidFill>
            <a:srgbClr val="C4E0B2"/>
          </a:solidFill>
          <a:ln w="9525" cap="flat" cmpd="sng">
            <a:solidFill>
              <a:schemeClr val="dk1"/>
            </a:solidFill>
            <a:prstDash val="solid"/>
            <a:miter lim="800000"/>
            <a:headEnd type="none" w="sm" len="sm"/>
            <a:tailEnd type="none" w="sm" len="sm"/>
          </a:ln>
        </p:spPr>
        <p:txBody>
          <a:bodyPr spcFirstLastPara="1" wrap="square" lIns="0" tIns="0" rIns="0" bIns="0" anchor="t" anchorCtr="0">
            <a:noAutofit/>
          </a:bodyPr>
          <a:lstStyle/>
          <a:p>
            <a:pPr marL="0" marR="0" lvl="0" indent="0" algn="l" rtl="0">
              <a:lnSpc>
                <a:spcPct val="70000"/>
              </a:lnSpc>
              <a:spcBef>
                <a:spcPts val="0"/>
              </a:spcBef>
              <a:spcAft>
                <a:spcPts val="0"/>
              </a:spcAft>
              <a:buClr>
                <a:schemeClr val="dk1"/>
              </a:buClr>
              <a:buSzPts val="1300"/>
              <a:buFont typeface="Arial"/>
              <a:buNone/>
            </a:pPr>
            <a:r>
              <a:rPr lang="en" sz="1300" i="0" u="none" strike="noStrike" cap="none">
                <a:solidFill>
                  <a:schemeClr val="dk1"/>
                </a:solidFill>
                <a:latin typeface="Roboto"/>
                <a:ea typeface="Roboto"/>
                <a:cs typeface="Roboto"/>
                <a:sym typeface="Roboto"/>
              </a:rPr>
              <a:t>Funds </a:t>
            </a:r>
            <a:r>
              <a:rPr lang="en" sz="1300" b="1" i="1" u="none" strike="noStrike" cap="none">
                <a:solidFill>
                  <a:schemeClr val="dk1"/>
                </a:solidFill>
                <a:latin typeface="Roboto"/>
                <a:ea typeface="Roboto"/>
                <a:cs typeface="Roboto"/>
                <a:sym typeface="Roboto"/>
              </a:rPr>
              <a:t>may</a:t>
            </a:r>
            <a:r>
              <a:rPr lang="en" sz="1300" i="0" u="none" strike="noStrike" cap="none">
                <a:solidFill>
                  <a:schemeClr val="dk1"/>
                </a:solidFill>
                <a:latin typeface="Roboto"/>
                <a:ea typeface="Roboto"/>
                <a:cs typeface="Roboto"/>
                <a:sym typeface="Roboto"/>
              </a:rPr>
              <a:t> be used to support (must supplement core programming):</a:t>
            </a:r>
            <a:endParaRPr sz="1100" i="0" u="none" strike="noStrike" cap="none">
              <a:solidFill>
                <a:srgbClr val="000000"/>
              </a:solidFill>
              <a:latin typeface="Roboto"/>
              <a:ea typeface="Roboto"/>
              <a:cs typeface="Roboto"/>
              <a:sym typeface="Roboto"/>
            </a:endParaRPr>
          </a:p>
          <a:p>
            <a:pPr marL="0" marR="0" lvl="0" indent="0" algn="l" rtl="0">
              <a:lnSpc>
                <a:spcPct val="70000"/>
              </a:lnSpc>
              <a:spcBef>
                <a:spcPts val="800"/>
              </a:spcBef>
              <a:spcAft>
                <a:spcPts val="0"/>
              </a:spcAft>
              <a:buClr>
                <a:schemeClr val="dk1"/>
              </a:buClr>
              <a:buSzPts val="1300"/>
              <a:buFont typeface="Arial"/>
              <a:buNone/>
            </a:pPr>
            <a:endParaRPr sz="1300" i="0" u="none" strike="noStrike" cap="none">
              <a:solidFill>
                <a:schemeClr val="dk1"/>
              </a:solidFill>
              <a:latin typeface="Roboto"/>
              <a:ea typeface="Roboto"/>
              <a:cs typeface="Roboto"/>
              <a:sym typeface="Roboto"/>
            </a:endParaRPr>
          </a:p>
          <a:p>
            <a:pPr marL="177800" marR="0" lvl="1" indent="-177800" algn="l" rtl="0">
              <a:lnSpc>
                <a:spcPct val="70000"/>
              </a:lnSpc>
              <a:spcBef>
                <a:spcPts val="400"/>
              </a:spcBef>
              <a:spcAft>
                <a:spcPts val="0"/>
              </a:spcAft>
              <a:buClr>
                <a:schemeClr val="dk1"/>
              </a:buClr>
              <a:buSzPts val="1200"/>
              <a:buFont typeface="Roboto"/>
              <a:buChar char="•"/>
            </a:pPr>
            <a:r>
              <a:rPr lang="en" sz="1200" i="0" u="none" strike="noStrike" cap="none">
                <a:solidFill>
                  <a:schemeClr val="dk1"/>
                </a:solidFill>
                <a:latin typeface="Roboto"/>
                <a:ea typeface="Roboto"/>
                <a:cs typeface="Roboto"/>
                <a:sym typeface="Roboto"/>
              </a:rPr>
              <a:t>Upgrading ELD program objectives and effective instructional activities </a:t>
            </a:r>
            <a:endParaRPr sz="1100" i="0" u="none" strike="noStrike" cap="none">
              <a:solidFill>
                <a:srgbClr val="000000"/>
              </a:solidFill>
              <a:latin typeface="Roboto"/>
              <a:ea typeface="Roboto"/>
              <a:cs typeface="Roboto"/>
              <a:sym typeface="Roboto"/>
            </a:endParaRPr>
          </a:p>
          <a:p>
            <a:pPr marL="165100" marR="0" lvl="1" indent="-165100" algn="l" rtl="0">
              <a:lnSpc>
                <a:spcPct val="70000"/>
              </a:lnSpc>
              <a:spcBef>
                <a:spcPts val="400"/>
              </a:spcBef>
              <a:spcAft>
                <a:spcPts val="0"/>
              </a:spcAft>
              <a:buClr>
                <a:schemeClr val="dk1"/>
              </a:buClr>
              <a:buSzPts val="1200"/>
              <a:buFont typeface="Roboto"/>
              <a:buChar char="•"/>
            </a:pPr>
            <a:r>
              <a:rPr lang="en" sz="1200" i="0" u="none" strike="noStrike" cap="none">
                <a:solidFill>
                  <a:schemeClr val="dk1"/>
                </a:solidFill>
                <a:latin typeface="Roboto"/>
                <a:ea typeface="Roboto"/>
                <a:cs typeface="Roboto"/>
                <a:sym typeface="Roboto"/>
              </a:rPr>
              <a:t>Improving ELD programs for ELs by identifying, acquiring, and upgrading curricula, instructional materials, educational software and technology, and assessment procedures that improve content and language acquisition </a:t>
            </a:r>
            <a:endParaRPr sz="1100" i="0" u="none" strike="noStrike" cap="none">
              <a:solidFill>
                <a:srgbClr val="000000"/>
              </a:solidFill>
              <a:latin typeface="Roboto"/>
              <a:ea typeface="Roboto"/>
              <a:cs typeface="Roboto"/>
              <a:sym typeface="Roboto"/>
            </a:endParaRPr>
          </a:p>
          <a:p>
            <a:pPr marL="165100" marR="0" lvl="1" indent="-165100" algn="l" rtl="0">
              <a:lnSpc>
                <a:spcPct val="70000"/>
              </a:lnSpc>
              <a:spcBef>
                <a:spcPts val="400"/>
              </a:spcBef>
              <a:spcAft>
                <a:spcPts val="0"/>
              </a:spcAft>
              <a:buClr>
                <a:schemeClr val="dk1"/>
              </a:buClr>
              <a:buSzPts val="1200"/>
              <a:buFont typeface="Roboto"/>
              <a:buChar char="•"/>
            </a:pPr>
            <a:r>
              <a:rPr lang="en" sz="1200" i="0" u="none" strike="noStrike" cap="none">
                <a:solidFill>
                  <a:schemeClr val="dk1"/>
                </a:solidFill>
                <a:latin typeface="Roboto"/>
                <a:ea typeface="Roboto"/>
                <a:cs typeface="Roboto"/>
                <a:sym typeface="Roboto"/>
              </a:rPr>
              <a:t>Providing community participation programs, family literacy services, and parent outreach and training activities to EL/ML students and their families </a:t>
            </a:r>
            <a:endParaRPr sz="1100" i="0" u="none" strike="noStrike" cap="none">
              <a:solidFill>
                <a:srgbClr val="000000"/>
              </a:solidFill>
              <a:latin typeface="Roboto"/>
              <a:ea typeface="Roboto"/>
              <a:cs typeface="Roboto"/>
              <a:sym typeface="Roboto"/>
            </a:endParaRPr>
          </a:p>
          <a:p>
            <a:pPr marL="165100" marR="0" lvl="1" indent="-165100" algn="l" rtl="0">
              <a:lnSpc>
                <a:spcPct val="70000"/>
              </a:lnSpc>
              <a:spcBef>
                <a:spcPts val="400"/>
              </a:spcBef>
              <a:spcAft>
                <a:spcPts val="0"/>
              </a:spcAft>
              <a:buClr>
                <a:schemeClr val="dk1"/>
              </a:buClr>
              <a:buSzPts val="1200"/>
              <a:buFont typeface="Roboto"/>
              <a:buChar char="•"/>
            </a:pPr>
            <a:r>
              <a:rPr lang="en" sz="1200" i="0" u="none" strike="noStrike" cap="none">
                <a:solidFill>
                  <a:schemeClr val="dk1"/>
                </a:solidFill>
                <a:latin typeface="Roboto"/>
                <a:ea typeface="Roboto"/>
                <a:cs typeface="Roboto"/>
                <a:sym typeface="Roboto"/>
              </a:rPr>
              <a:t>Providing tutoring and intensified instruction for EL</a:t>
            </a:r>
            <a:r>
              <a:rPr lang="en" sz="1200">
                <a:solidFill>
                  <a:schemeClr val="dk1"/>
                </a:solidFill>
                <a:latin typeface="Roboto"/>
                <a:ea typeface="Roboto"/>
                <a:cs typeface="Roboto"/>
                <a:sym typeface="Roboto"/>
              </a:rPr>
              <a:t>/ML</a:t>
            </a:r>
            <a:r>
              <a:rPr lang="en" sz="1200" i="0" u="none" strike="noStrike" cap="none">
                <a:solidFill>
                  <a:schemeClr val="dk1"/>
                </a:solidFill>
                <a:latin typeface="Roboto"/>
                <a:ea typeface="Roboto"/>
                <a:cs typeface="Roboto"/>
                <a:sym typeface="Roboto"/>
              </a:rPr>
              <a:t> students</a:t>
            </a:r>
            <a:endParaRPr sz="1100" i="0" u="none" strike="noStrike" cap="none">
              <a:solidFill>
                <a:srgbClr val="000000"/>
              </a:solidFill>
              <a:latin typeface="Roboto"/>
              <a:ea typeface="Roboto"/>
              <a:cs typeface="Roboto"/>
              <a:sym typeface="Roboto"/>
            </a:endParaRPr>
          </a:p>
          <a:p>
            <a:pPr marL="165100" marR="0" lvl="1" indent="-165100" algn="l" rtl="0">
              <a:lnSpc>
                <a:spcPct val="70000"/>
              </a:lnSpc>
              <a:spcBef>
                <a:spcPts val="400"/>
              </a:spcBef>
              <a:spcAft>
                <a:spcPts val="0"/>
              </a:spcAft>
              <a:buClr>
                <a:schemeClr val="dk1"/>
              </a:buClr>
              <a:buSzPts val="1200"/>
              <a:buFont typeface="Roboto"/>
              <a:buChar char="•"/>
            </a:pPr>
            <a:r>
              <a:rPr lang="en" sz="1200" i="0" u="none" strike="noStrike" cap="none">
                <a:solidFill>
                  <a:schemeClr val="dk1"/>
                </a:solidFill>
                <a:latin typeface="Roboto"/>
                <a:ea typeface="Roboto"/>
                <a:cs typeface="Roboto"/>
                <a:sym typeface="Roboto"/>
              </a:rPr>
              <a:t>Offering early college high school or dual/concurrent enrollment programs or courses designed to help ELs achieve in postsecondary education</a:t>
            </a:r>
            <a:endParaRPr sz="1100" i="0" u="none" strike="noStrike" cap="none">
              <a:solidFill>
                <a:srgbClr val="000000"/>
              </a:solidFill>
              <a:latin typeface="Roboto"/>
              <a:ea typeface="Roboto"/>
              <a:cs typeface="Roboto"/>
              <a:sym typeface="Roboto"/>
            </a:endParaRPr>
          </a:p>
          <a:p>
            <a:pPr marL="165100" marR="0" lvl="1" indent="-165100" algn="l" rtl="0">
              <a:lnSpc>
                <a:spcPct val="70000"/>
              </a:lnSpc>
              <a:spcBef>
                <a:spcPts val="400"/>
              </a:spcBef>
              <a:spcAft>
                <a:spcPts val="0"/>
              </a:spcAft>
              <a:buClr>
                <a:schemeClr val="dk1"/>
              </a:buClr>
              <a:buSzPts val="1200"/>
              <a:buFont typeface="Roboto"/>
              <a:buChar char="•"/>
            </a:pPr>
            <a:r>
              <a:rPr lang="en" sz="1200" i="0" u="none" strike="noStrike" cap="none">
                <a:solidFill>
                  <a:schemeClr val="dk1"/>
                </a:solidFill>
                <a:latin typeface="Roboto"/>
                <a:ea typeface="Roboto"/>
                <a:cs typeface="Roboto"/>
                <a:sym typeface="Roboto"/>
              </a:rPr>
              <a:t>Developing and implementing effective preschool, elementary or secondary school ELD programs that are coordinated with other relevant programs and services.</a:t>
            </a:r>
            <a:endParaRPr sz="1100" i="0" u="none" strike="noStrike" cap="none">
              <a:solidFill>
                <a:srgbClr val="000000"/>
              </a:solidFill>
              <a:latin typeface="Roboto"/>
              <a:ea typeface="Roboto"/>
              <a:cs typeface="Roboto"/>
              <a:sym typeface="Roboto"/>
            </a:endParaRPr>
          </a:p>
          <a:p>
            <a:pPr marL="165100" marR="0" lvl="1" indent="-165100" algn="l" rtl="0">
              <a:lnSpc>
                <a:spcPct val="70000"/>
              </a:lnSpc>
              <a:spcBef>
                <a:spcPts val="400"/>
              </a:spcBef>
              <a:spcAft>
                <a:spcPts val="0"/>
              </a:spcAft>
              <a:buClr>
                <a:schemeClr val="dk1"/>
              </a:buClr>
              <a:buSzPts val="1200"/>
              <a:buFont typeface="Roboto"/>
              <a:buChar char="•"/>
            </a:pPr>
            <a:r>
              <a:rPr lang="en" sz="1200" i="0" u="none" strike="noStrike" cap="none">
                <a:solidFill>
                  <a:schemeClr val="dk1"/>
                </a:solidFill>
                <a:latin typeface="Roboto"/>
                <a:ea typeface="Roboto"/>
                <a:cs typeface="Roboto"/>
                <a:sym typeface="Roboto"/>
              </a:rPr>
              <a:t>Improving the instruction for EL/ML students, including EL/ML students with a disability or identified as gifted in a specific area</a:t>
            </a:r>
            <a:endParaRPr sz="1200" i="0" u="none" strike="noStrike" cap="none">
              <a:solidFill>
                <a:schemeClr val="dk1"/>
              </a:solidFill>
              <a:latin typeface="Roboto"/>
              <a:ea typeface="Roboto"/>
              <a:cs typeface="Roboto"/>
              <a:sym typeface="Roboto"/>
            </a:endParaRPr>
          </a:p>
        </p:txBody>
      </p:sp>
      <p:sp>
        <p:nvSpPr>
          <p:cNvPr id="2200" name="Google Shape;2200;g2fb47af3995_0_784"/>
          <p:cNvSpPr>
            <a:spLocks noGrp="1"/>
          </p:cNvSpPr>
          <p:nvPr>
            <p:ph type="body" idx="4294967295"/>
          </p:nvPr>
        </p:nvSpPr>
        <p:spPr>
          <a:xfrm>
            <a:off x="4638675" y="846400"/>
            <a:ext cx="4355400" cy="4069200"/>
          </a:xfrm>
          <a:prstGeom prst="flowChartAlternateProcess">
            <a:avLst/>
          </a:prstGeom>
          <a:solidFill>
            <a:srgbClr val="F7CAAC"/>
          </a:solidFill>
          <a:ln w="9525" cap="flat" cmpd="sng">
            <a:solidFill>
              <a:schemeClr val="accent2"/>
            </a:solidFill>
            <a:prstDash val="solid"/>
            <a:miter lim="800000"/>
            <a:headEnd type="none" w="sm" len="sm"/>
            <a:tailEnd type="none" w="sm" len="sm"/>
          </a:ln>
        </p:spPr>
        <p:txBody>
          <a:bodyPr spcFirstLastPara="1" wrap="square" lIns="68575" tIns="34275" rIns="68575" bIns="34275" anchor="t" anchorCtr="0">
            <a:normAutofit/>
          </a:bodyPr>
          <a:lstStyle/>
          <a:p>
            <a:pPr marL="0" lvl="0" indent="0" algn="l" rtl="0">
              <a:lnSpc>
                <a:spcPct val="80000"/>
              </a:lnSpc>
              <a:spcBef>
                <a:spcPts val="0"/>
              </a:spcBef>
              <a:spcAft>
                <a:spcPts val="0"/>
              </a:spcAft>
              <a:buClr>
                <a:schemeClr val="dk1"/>
              </a:buClr>
              <a:buSzPts val="2100"/>
              <a:buNone/>
            </a:pPr>
            <a:r>
              <a:rPr lang="en">
                <a:solidFill>
                  <a:schemeClr val="dk1"/>
                </a:solidFill>
                <a:latin typeface="Roboto"/>
                <a:ea typeface="Roboto"/>
                <a:cs typeface="Roboto"/>
                <a:sym typeface="Roboto"/>
              </a:rPr>
              <a:t>Funds </a:t>
            </a:r>
            <a:r>
              <a:rPr lang="en" b="1" i="1">
                <a:solidFill>
                  <a:schemeClr val="dk1"/>
                </a:solidFill>
                <a:latin typeface="Roboto"/>
                <a:ea typeface="Roboto"/>
                <a:cs typeface="Roboto"/>
                <a:sym typeface="Roboto"/>
              </a:rPr>
              <a:t>CANNOT</a:t>
            </a:r>
            <a:r>
              <a:rPr lang="en">
                <a:solidFill>
                  <a:schemeClr val="dk1"/>
                </a:solidFill>
                <a:latin typeface="Roboto"/>
                <a:ea typeface="Roboto"/>
                <a:cs typeface="Roboto"/>
                <a:sym typeface="Roboto"/>
              </a:rPr>
              <a:t> be used to support: </a:t>
            </a:r>
            <a:endParaRPr>
              <a:latin typeface="Roboto"/>
              <a:ea typeface="Roboto"/>
              <a:cs typeface="Roboto"/>
              <a:sym typeface="Roboto"/>
            </a:endParaRPr>
          </a:p>
          <a:p>
            <a:pPr marL="0" lvl="0" indent="0" algn="l" rtl="0">
              <a:lnSpc>
                <a:spcPct val="80000"/>
              </a:lnSpc>
              <a:spcBef>
                <a:spcPts val="800"/>
              </a:spcBef>
              <a:spcAft>
                <a:spcPts val="0"/>
              </a:spcAft>
              <a:buClr>
                <a:schemeClr val="dk1"/>
              </a:buClr>
              <a:buSzPts val="800"/>
              <a:buNone/>
            </a:pPr>
            <a:endParaRPr sz="800">
              <a:latin typeface="Roboto"/>
              <a:ea typeface="Roboto"/>
              <a:cs typeface="Roboto"/>
              <a:sym typeface="Roboto"/>
            </a:endParaRPr>
          </a:p>
          <a:p>
            <a:pPr marL="177800" lvl="0" indent="-177800" algn="l" rtl="0">
              <a:lnSpc>
                <a:spcPct val="80000"/>
              </a:lnSpc>
              <a:spcBef>
                <a:spcPts val="800"/>
              </a:spcBef>
              <a:spcAft>
                <a:spcPts val="0"/>
              </a:spcAft>
              <a:buClr>
                <a:schemeClr val="dk1"/>
              </a:buClr>
              <a:buSzPts val="1400"/>
              <a:buFont typeface="Roboto"/>
              <a:buChar char="•"/>
            </a:pPr>
            <a:r>
              <a:rPr lang="en" sz="1400">
                <a:solidFill>
                  <a:schemeClr val="dk1"/>
                </a:solidFill>
                <a:latin typeface="Roboto"/>
                <a:ea typeface="Roboto"/>
                <a:cs typeface="Roboto"/>
                <a:sym typeface="Roboto"/>
              </a:rPr>
              <a:t>WIDA Screener, or ACCESS 2.0</a:t>
            </a:r>
            <a:endParaRPr>
              <a:latin typeface="Roboto"/>
              <a:ea typeface="Roboto"/>
              <a:cs typeface="Roboto"/>
              <a:sym typeface="Roboto"/>
            </a:endParaRPr>
          </a:p>
          <a:p>
            <a:pPr marL="431800" lvl="2" indent="-127000" algn="l" rtl="0">
              <a:lnSpc>
                <a:spcPct val="80000"/>
              </a:lnSpc>
              <a:spcBef>
                <a:spcPts val="400"/>
              </a:spcBef>
              <a:spcAft>
                <a:spcPts val="0"/>
              </a:spcAft>
              <a:buClr>
                <a:schemeClr val="dk1"/>
              </a:buClr>
              <a:buSzPts val="1200"/>
              <a:buFont typeface="Roboto"/>
              <a:buChar char="•"/>
            </a:pPr>
            <a:r>
              <a:rPr lang="en" sz="1200">
                <a:solidFill>
                  <a:schemeClr val="dk1"/>
                </a:solidFill>
                <a:latin typeface="Roboto"/>
                <a:ea typeface="Roboto"/>
                <a:cs typeface="Roboto"/>
                <a:sym typeface="Roboto"/>
              </a:rPr>
              <a:t>ELPA requires LEAs to identify, provide services, and annually evaluate ELs. </a:t>
            </a:r>
            <a:endParaRPr>
              <a:latin typeface="Roboto"/>
              <a:ea typeface="Roboto"/>
              <a:cs typeface="Roboto"/>
              <a:sym typeface="Roboto"/>
            </a:endParaRPr>
          </a:p>
          <a:p>
            <a:pPr marL="431800" lvl="2" indent="-127000" algn="l" rtl="0">
              <a:lnSpc>
                <a:spcPct val="80000"/>
              </a:lnSpc>
              <a:spcBef>
                <a:spcPts val="400"/>
              </a:spcBef>
              <a:spcAft>
                <a:spcPts val="0"/>
              </a:spcAft>
              <a:buClr>
                <a:schemeClr val="dk1"/>
              </a:buClr>
              <a:buSzPts val="1200"/>
              <a:buFont typeface="Roboto"/>
              <a:buChar char="•"/>
            </a:pPr>
            <a:r>
              <a:rPr lang="en" sz="1200">
                <a:solidFill>
                  <a:schemeClr val="dk1"/>
                </a:solidFill>
                <a:latin typeface="Roboto"/>
                <a:ea typeface="Roboto"/>
                <a:cs typeface="Roboto"/>
                <a:sym typeface="Roboto"/>
              </a:rPr>
              <a:t>LEAs cannot use Title III funds to purchase these materials, train teachers, or provide FTE/subs/release time to administer assessments.</a:t>
            </a:r>
            <a:endParaRPr>
              <a:latin typeface="Roboto"/>
              <a:ea typeface="Roboto"/>
              <a:cs typeface="Roboto"/>
              <a:sym typeface="Roboto"/>
            </a:endParaRPr>
          </a:p>
          <a:p>
            <a:pPr marL="177800" lvl="0" indent="-177800" algn="l" rtl="0">
              <a:lnSpc>
                <a:spcPct val="80000"/>
              </a:lnSpc>
              <a:spcBef>
                <a:spcPts val="800"/>
              </a:spcBef>
              <a:spcAft>
                <a:spcPts val="0"/>
              </a:spcAft>
              <a:buClr>
                <a:schemeClr val="dk1"/>
              </a:buClr>
              <a:buSzPts val="1400"/>
              <a:buFont typeface="Roboto"/>
              <a:buChar char="•"/>
            </a:pPr>
            <a:r>
              <a:rPr lang="en" sz="1400">
                <a:solidFill>
                  <a:schemeClr val="dk1"/>
                </a:solidFill>
                <a:latin typeface="Roboto"/>
                <a:ea typeface="Roboto"/>
                <a:cs typeface="Roboto"/>
                <a:sym typeface="Roboto"/>
              </a:rPr>
              <a:t>Core ELD Programming</a:t>
            </a:r>
            <a:endParaRPr sz="1400">
              <a:latin typeface="Roboto"/>
              <a:ea typeface="Roboto"/>
              <a:cs typeface="Roboto"/>
              <a:sym typeface="Roboto"/>
            </a:endParaRPr>
          </a:p>
          <a:p>
            <a:pPr marL="431800" lvl="2" indent="-127000" algn="l" rtl="0">
              <a:lnSpc>
                <a:spcPct val="80000"/>
              </a:lnSpc>
              <a:spcBef>
                <a:spcPts val="400"/>
              </a:spcBef>
              <a:spcAft>
                <a:spcPts val="0"/>
              </a:spcAft>
              <a:buClr>
                <a:schemeClr val="dk1"/>
              </a:buClr>
              <a:buSzPts val="1200"/>
              <a:buFont typeface="Roboto"/>
              <a:buChar char="•"/>
            </a:pPr>
            <a:r>
              <a:rPr lang="en" sz="1200">
                <a:solidFill>
                  <a:schemeClr val="dk1"/>
                </a:solidFill>
                <a:latin typeface="Roboto"/>
                <a:ea typeface="Roboto"/>
                <a:cs typeface="Roboto"/>
                <a:sym typeface="Roboto"/>
              </a:rPr>
              <a:t>Curricular resources for ELD or content blocks</a:t>
            </a:r>
            <a:endParaRPr>
              <a:latin typeface="Roboto"/>
              <a:ea typeface="Roboto"/>
              <a:cs typeface="Roboto"/>
              <a:sym typeface="Roboto"/>
            </a:endParaRPr>
          </a:p>
          <a:p>
            <a:pPr marL="901700" lvl="3" indent="-222250" algn="l" rtl="0">
              <a:lnSpc>
                <a:spcPct val="80000"/>
              </a:lnSpc>
              <a:spcBef>
                <a:spcPts val="400"/>
              </a:spcBef>
              <a:spcAft>
                <a:spcPts val="0"/>
              </a:spcAft>
              <a:buClr>
                <a:schemeClr val="dk1"/>
              </a:buClr>
              <a:buSzPts val="1300"/>
              <a:buFont typeface="Roboto"/>
              <a:buChar char="•"/>
            </a:pPr>
            <a:r>
              <a:rPr lang="en" sz="1300">
                <a:solidFill>
                  <a:schemeClr val="dk1"/>
                </a:solidFill>
                <a:latin typeface="Roboto"/>
                <a:ea typeface="Roboto"/>
                <a:cs typeface="Roboto"/>
                <a:sym typeface="Roboto"/>
              </a:rPr>
              <a:t>ELD Resources - EL Achieve, Pearson Language Central, National Geographic Edge, Reach, Inside the USA</a:t>
            </a:r>
            <a:endParaRPr>
              <a:latin typeface="Roboto"/>
              <a:ea typeface="Roboto"/>
              <a:cs typeface="Roboto"/>
              <a:sym typeface="Roboto"/>
            </a:endParaRPr>
          </a:p>
          <a:p>
            <a:pPr marL="901700" lvl="3" indent="-222250" algn="l" rtl="0">
              <a:lnSpc>
                <a:spcPct val="80000"/>
              </a:lnSpc>
              <a:spcBef>
                <a:spcPts val="400"/>
              </a:spcBef>
              <a:spcAft>
                <a:spcPts val="0"/>
              </a:spcAft>
              <a:buClr>
                <a:schemeClr val="dk1"/>
              </a:buClr>
              <a:buSzPts val="1300"/>
              <a:buFont typeface="Roboto"/>
              <a:buChar char="•"/>
            </a:pPr>
            <a:r>
              <a:rPr lang="en" sz="1300" u="sng">
                <a:solidFill>
                  <a:schemeClr val="dk1"/>
                </a:solidFill>
                <a:latin typeface="Roboto"/>
                <a:ea typeface="Roboto"/>
                <a:cs typeface="Roboto"/>
                <a:sym typeface="Roboto"/>
                <a:hlinkClick r:id="rId3">
                  <a:extLst>
                    <a:ext uri="{A12FA001-AC4F-418D-AE19-62706E023703}">
                      <ahyp:hlinkClr xmlns:ahyp="http://schemas.microsoft.com/office/drawing/2018/hyperlinkcolor" val="tx"/>
                    </a:ext>
                  </a:extLst>
                </a:hlinkClick>
              </a:rPr>
              <a:t>READ Act Assessment and approved programming</a:t>
            </a:r>
            <a:endParaRPr sz="1300">
              <a:latin typeface="Roboto"/>
              <a:ea typeface="Roboto"/>
              <a:cs typeface="Roboto"/>
              <a:sym typeface="Roboto"/>
            </a:endParaRPr>
          </a:p>
          <a:p>
            <a:pPr marL="596900" lvl="2" indent="-254000" algn="l" rtl="0">
              <a:lnSpc>
                <a:spcPct val="80000"/>
              </a:lnSpc>
              <a:spcBef>
                <a:spcPts val="400"/>
              </a:spcBef>
              <a:spcAft>
                <a:spcPts val="0"/>
              </a:spcAft>
              <a:buClr>
                <a:schemeClr val="dk1"/>
              </a:buClr>
              <a:buSzPts val="1200"/>
              <a:buFont typeface="Roboto"/>
              <a:buChar char="•"/>
            </a:pPr>
            <a:r>
              <a:rPr lang="en" sz="1200">
                <a:solidFill>
                  <a:schemeClr val="dk1"/>
                </a:solidFill>
                <a:latin typeface="Roboto"/>
                <a:ea typeface="Roboto"/>
                <a:cs typeface="Roboto"/>
                <a:sym typeface="Roboto"/>
              </a:rPr>
              <a:t>FTE for ELD or content areas</a:t>
            </a:r>
            <a:endParaRPr sz="1200">
              <a:solidFill>
                <a:schemeClr val="dk1"/>
              </a:solidFill>
              <a:latin typeface="Roboto"/>
              <a:ea typeface="Roboto"/>
              <a:cs typeface="Roboto"/>
              <a:sym typeface="Roboto"/>
            </a:endParaRPr>
          </a:p>
          <a:p>
            <a:pPr marL="285750" lvl="0" indent="-317500" algn="l" rtl="0">
              <a:lnSpc>
                <a:spcPct val="80000"/>
              </a:lnSpc>
              <a:spcBef>
                <a:spcPts val="400"/>
              </a:spcBef>
              <a:spcAft>
                <a:spcPts val="0"/>
              </a:spcAft>
              <a:buClr>
                <a:schemeClr val="dk1"/>
              </a:buClr>
              <a:buSzPts val="1400"/>
              <a:buFont typeface="Roboto"/>
              <a:buChar char="•"/>
            </a:pPr>
            <a:r>
              <a:rPr lang="en" sz="1400">
                <a:solidFill>
                  <a:schemeClr val="dk1"/>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OCR requirements</a:t>
            </a:r>
            <a:endParaRPr sz="1400">
              <a:solidFill>
                <a:schemeClr val="dk1"/>
              </a:solidFill>
              <a:latin typeface="Roboto"/>
              <a:ea typeface="Roboto"/>
              <a:cs typeface="Roboto"/>
              <a:sym typeface="Roboto"/>
            </a:endParaRPr>
          </a:p>
          <a:p>
            <a:pPr marL="177800" lvl="0" indent="-38100" algn="l" rtl="0">
              <a:lnSpc>
                <a:spcPct val="80000"/>
              </a:lnSpc>
              <a:spcBef>
                <a:spcPts val="800"/>
              </a:spcBef>
              <a:spcAft>
                <a:spcPts val="0"/>
              </a:spcAft>
              <a:buClr>
                <a:schemeClr val="dk1"/>
              </a:buClr>
              <a:buSzPts val="2100"/>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04"/>
        <p:cNvGrpSpPr/>
        <p:nvPr/>
      </p:nvGrpSpPr>
      <p:grpSpPr>
        <a:xfrm>
          <a:off x="0" y="0"/>
          <a:ext cx="0" cy="0"/>
          <a:chOff x="0" y="0"/>
          <a:chExt cx="0" cy="0"/>
        </a:xfrm>
      </p:grpSpPr>
      <p:sp>
        <p:nvSpPr>
          <p:cNvPr id="2205" name="Google Shape;2205;g2fb47af3995_0_81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2100"/>
              <a:buFont typeface="Arial"/>
              <a:buNone/>
            </a:pPr>
            <a:r>
              <a:rPr lang="en"/>
              <a:t>Title III, Part A: Supports &amp; Resources</a:t>
            </a:r>
            <a:endParaRPr/>
          </a:p>
        </p:txBody>
      </p:sp>
      <p:sp>
        <p:nvSpPr>
          <p:cNvPr id="2206" name="Google Shape;2206;g2fb47af3995_0_812"/>
          <p:cNvSpPr txBox="1">
            <a:spLocks noGrp="1"/>
          </p:cNvSpPr>
          <p:nvPr>
            <p:ph type="body" idx="1"/>
          </p:nvPr>
        </p:nvSpPr>
        <p:spPr>
          <a:xfrm>
            <a:off x="311700" y="1152475"/>
            <a:ext cx="8245200" cy="3197100"/>
          </a:xfrm>
          <a:prstGeom prst="rect">
            <a:avLst/>
          </a:prstGeom>
          <a:noFill/>
          <a:ln>
            <a:noFill/>
          </a:ln>
        </p:spPr>
        <p:txBody>
          <a:bodyPr spcFirstLastPara="1" wrap="square" lIns="0" tIns="0" rIns="0" bIns="0" anchor="t" anchorCtr="0">
            <a:noAutofit/>
          </a:bodyPr>
          <a:lstStyle/>
          <a:p>
            <a:pPr marL="0" lvl="0" indent="0" algn="l" rtl="0">
              <a:lnSpc>
                <a:spcPct val="200000"/>
              </a:lnSpc>
              <a:spcBef>
                <a:spcPts val="0"/>
              </a:spcBef>
              <a:spcAft>
                <a:spcPts val="0"/>
              </a:spcAft>
              <a:buNone/>
            </a:pPr>
            <a:r>
              <a:rPr lang="en" u="sng" dirty="0">
                <a:solidFill>
                  <a:schemeClr val="accent1">
                    <a:lumMod val="75000"/>
                  </a:schemeClr>
                </a:solidFill>
                <a:hlinkClick r:id="rId3">
                  <a:extLst>
                    <a:ext uri="{A12FA001-AC4F-418D-AE19-62706E023703}">
                      <ahyp:hlinkClr xmlns:ahyp="http://schemas.microsoft.com/office/drawing/2018/hyperlinkcolor" val="tx"/>
                    </a:ext>
                  </a:extLst>
                </a:hlinkClick>
              </a:rPr>
              <a:t>Title I USDE: Non-Regulatory Guidance- English Learners and Title III Program</a:t>
            </a:r>
            <a:endParaRPr dirty="0">
              <a:solidFill>
                <a:schemeClr val="accent1">
                  <a:lumMod val="75000"/>
                </a:schemeClr>
              </a:solidFill>
            </a:endParaRPr>
          </a:p>
          <a:p>
            <a:pPr marL="0" lvl="0" indent="0" algn="l" rtl="0">
              <a:lnSpc>
                <a:spcPct val="200000"/>
              </a:lnSpc>
              <a:spcBef>
                <a:spcPts val="0"/>
              </a:spcBef>
              <a:spcAft>
                <a:spcPts val="0"/>
              </a:spcAft>
              <a:buNone/>
            </a:pPr>
            <a:r>
              <a:rPr lang="en" u="sng" dirty="0">
                <a:solidFill>
                  <a:schemeClr val="accent1">
                    <a:lumMod val="75000"/>
                  </a:schemeClr>
                </a:solidFill>
                <a:hlinkClick r:id="rId4">
                  <a:extLst>
                    <a:ext uri="{A12FA001-AC4F-418D-AE19-62706E023703}">
                      <ahyp:hlinkClr xmlns:ahyp="http://schemas.microsoft.com/office/drawing/2018/hyperlinkcolor" val="tx"/>
                    </a:ext>
                  </a:extLst>
                </a:hlinkClick>
              </a:rPr>
              <a:t>Title I USDE: ESSA Webinar Audio Recording on Non-Regulatory Guidance</a:t>
            </a:r>
            <a:endParaRPr dirty="0">
              <a:solidFill>
                <a:schemeClr val="accent1">
                  <a:lumMod val="75000"/>
                </a:schemeClr>
              </a:solidFill>
            </a:endParaRPr>
          </a:p>
          <a:p>
            <a:pPr marL="0" lvl="0" indent="0" algn="l" rtl="0">
              <a:lnSpc>
                <a:spcPct val="200000"/>
              </a:lnSpc>
              <a:spcBef>
                <a:spcPts val="0"/>
              </a:spcBef>
              <a:spcAft>
                <a:spcPts val="0"/>
              </a:spcAft>
              <a:buNone/>
            </a:pPr>
            <a:r>
              <a:rPr lang="en" u="sng" dirty="0">
                <a:solidFill>
                  <a:schemeClr val="accent1">
                    <a:lumMod val="75000"/>
                  </a:schemeClr>
                </a:solidFill>
                <a:hlinkClick r:id="rId5">
                  <a:extLst>
                    <a:ext uri="{A12FA001-AC4F-418D-AE19-62706E023703}">
                      <ahyp:hlinkClr xmlns:ahyp="http://schemas.microsoft.com/office/drawing/2018/hyperlinkcolor" val="tx"/>
                    </a:ext>
                  </a:extLst>
                </a:hlinkClick>
              </a:rPr>
              <a:t>Title I USDE: Title III Guidance – English Learners</a:t>
            </a:r>
            <a:endParaRPr dirty="0">
              <a:solidFill>
                <a:schemeClr val="accent1">
                  <a:lumMod val="75000"/>
                </a:schemeClr>
              </a:solidFill>
            </a:endParaRPr>
          </a:p>
          <a:p>
            <a:pPr marL="0" lvl="0" indent="0" algn="l" rtl="0">
              <a:lnSpc>
                <a:spcPct val="200000"/>
              </a:lnSpc>
              <a:spcBef>
                <a:spcPts val="0"/>
              </a:spcBef>
              <a:spcAft>
                <a:spcPts val="0"/>
              </a:spcAft>
              <a:buNone/>
            </a:pPr>
            <a:r>
              <a:rPr lang="en" u="sng" dirty="0">
                <a:solidFill>
                  <a:schemeClr val="accent1">
                    <a:lumMod val="75000"/>
                  </a:schemeClr>
                </a:solidFill>
                <a:hlinkClick r:id="rId6">
                  <a:extLst>
                    <a:ext uri="{A12FA001-AC4F-418D-AE19-62706E023703}">
                      <ahyp:hlinkClr xmlns:ahyp="http://schemas.microsoft.com/office/drawing/2018/hyperlinkcolor" val="tx"/>
                    </a:ext>
                  </a:extLst>
                </a:hlinkClick>
              </a:rPr>
              <a:t>English Learner Professional Development Requirements for educators</a:t>
            </a:r>
            <a:endParaRPr dirty="0">
              <a:solidFill>
                <a:schemeClr val="accent1">
                  <a:lumMod val="75000"/>
                </a:schemeClr>
              </a:solidFill>
            </a:endParaRPr>
          </a:p>
          <a:p>
            <a:pPr marL="0" lvl="0" indent="0" algn="l" rtl="0">
              <a:lnSpc>
                <a:spcPct val="200000"/>
              </a:lnSpc>
              <a:spcBef>
                <a:spcPts val="0"/>
              </a:spcBef>
              <a:spcAft>
                <a:spcPts val="0"/>
              </a:spcAft>
              <a:buNone/>
            </a:pPr>
            <a:r>
              <a:rPr lang="en" u="sng" dirty="0">
                <a:solidFill>
                  <a:schemeClr val="accent1">
                    <a:lumMod val="75000"/>
                  </a:schemeClr>
                </a:solidFill>
                <a:hlinkClick r:id="rId7">
                  <a:extLst>
                    <a:ext uri="{A12FA001-AC4F-418D-AE19-62706E023703}">
                      <ahyp:hlinkClr xmlns:ahyp="http://schemas.microsoft.com/office/drawing/2018/hyperlinkcolor" val="tx"/>
                    </a:ext>
                  </a:extLst>
                </a:hlinkClick>
              </a:rPr>
              <a:t>Culturally and Linguistically Diverse Education</a:t>
            </a:r>
            <a:endParaRPr dirty="0">
              <a:solidFill>
                <a:schemeClr val="accent1">
                  <a:lumMod val="75000"/>
                </a:schemeClr>
              </a:solidFill>
            </a:endParaRPr>
          </a:p>
          <a:p>
            <a:pPr marL="0" lvl="0" indent="0" algn="l" rtl="0">
              <a:lnSpc>
                <a:spcPct val="200000"/>
              </a:lnSpc>
              <a:spcBef>
                <a:spcPts val="0"/>
              </a:spcBef>
              <a:spcAft>
                <a:spcPts val="0"/>
              </a:spcAft>
              <a:buNone/>
            </a:pPr>
            <a:r>
              <a:rPr lang="en" u="sng" dirty="0">
                <a:solidFill>
                  <a:schemeClr val="accent1">
                    <a:lumMod val="75000"/>
                  </a:schemeClr>
                </a:solidFill>
                <a:hlinkClick r:id="rId8">
                  <a:extLst>
                    <a:ext uri="{A12FA001-AC4F-418D-AE19-62706E023703}">
                      <ahyp:hlinkClr xmlns:ahyp="http://schemas.microsoft.com/office/drawing/2018/hyperlinkcolor" val="tx"/>
                    </a:ext>
                  </a:extLst>
                </a:hlinkClick>
              </a:rPr>
              <a:t>Title III Resources</a:t>
            </a:r>
            <a:endParaRPr dirty="0">
              <a:solidFill>
                <a:schemeClr val="accent1">
                  <a:lumMod val="75000"/>
                </a:schemeClr>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64"/>
        <p:cNvGrpSpPr/>
        <p:nvPr/>
      </p:nvGrpSpPr>
      <p:grpSpPr>
        <a:xfrm>
          <a:off x="0" y="0"/>
          <a:ext cx="0" cy="0"/>
          <a:chOff x="0" y="0"/>
          <a:chExt cx="0" cy="0"/>
        </a:xfrm>
      </p:grpSpPr>
      <p:sp>
        <p:nvSpPr>
          <p:cNvPr id="1865" name="Google Shape;1865;g2fa072476f7_10_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Updates</a:t>
            </a:r>
            <a:endParaRPr dirty="0"/>
          </a:p>
        </p:txBody>
      </p:sp>
      <p:sp>
        <p:nvSpPr>
          <p:cNvPr id="1866" name="Google Shape;1866;g2fa072476f7_10_0"/>
          <p:cNvSpPr txBox="1">
            <a:spLocks noGrp="1"/>
          </p:cNvSpPr>
          <p:nvPr>
            <p:ph type="body" idx="1"/>
          </p:nvPr>
        </p:nvSpPr>
        <p:spPr>
          <a:xfrm>
            <a:off x="311700" y="1152475"/>
            <a:ext cx="7167900" cy="2662074"/>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Final Allocations from U.S. Department of Education</a:t>
            </a:r>
            <a:endParaRPr dirty="0"/>
          </a:p>
          <a:p>
            <a:pPr marL="457200" lvl="0" indent="-330200" algn="l" rtl="0">
              <a:spcBef>
                <a:spcPts val="0"/>
              </a:spcBef>
              <a:spcAft>
                <a:spcPts val="0"/>
              </a:spcAft>
              <a:buSzPts val="1600"/>
              <a:buChar char="●"/>
            </a:pPr>
            <a:r>
              <a:rPr lang="en" dirty="0"/>
              <a:t>Potential for at least one more round</a:t>
            </a:r>
            <a:endParaRPr dirty="0"/>
          </a:p>
          <a:p>
            <a:pPr marL="457200" lvl="0" indent="-330200" algn="l" rtl="0">
              <a:spcBef>
                <a:spcPts val="0"/>
              </a:spcBef>
              <a:spcAft>
                <a:spcPts val="0"/>
              </a:spcAft>
              <a:buSzPts val="1600"/>
              <a:buChar char="●"/>
            </a:pPr>
            <a:r>
              <a:rPr lang="en" dirty="0"/>
              <a:t>Will be uploaded into GAINs in December-</a:t>
            </a:r>
            <a:r>
              <a:rPr lang="en" b="1" i="1" dirty="0"/>
              <a:t>ish</a:t>
            </a:r>
            <a:r>
              <a:rPr lang="en" dirty="0"/>
              <a:t> depending on any other revisions</a:t>
            </a:r>
            <a:endParaRPr dirty="0"/>
          </a:p>
          <a:p>
            <a:pPr marL="914400" lvl="1" indent="-317500" algn="l" rtl="0">
              <a:spcBef>
                <a:spcPts val="0"/>
              </a:spcBef>
              <a:spcAft>
                <a:spcPts val="0"/>
              </a:spcAft>
              <a:buSzPts val="1400"/>
              <a:buChar char="○"/>
            </a:pPr>
            <a:r>
              <a:rPr lang="en" dirty="0"/>
              <a:t>Will require Post Award Revision submissions, even for small awards</a:t>
            </a:r>
            <a:endParaRPr dirty="0"/>
          </a:p>
          <a:p>
            <a:pPr marL="914400" lvl="1" indent="-317500" algn="l" rtl="0">
              <a:spcBef>
                <a:spcPts val="0"/>
              </a:spcBef>
              <a:spcAft>
                <a:spcPts val="0"/>
              </a:spcAft>
              <a:buSzPts val="1400"/>
              <a:buChar char="○"/>
            </a:pPr>
            <a:r>
              <a:rPr lang="en" dirty="0"/>
              <a:t>We will provide training and updates at that time about required revisions</a:t>
            </a:r>
            <a:endParaRPr dirty="0"/>
          </a:p>
          <a:p>
            <a:pPr marL="457200" lvl="0" indent="-330200" algn="l" rtl="0">
              <a:spcBef>
                <a:spcPts val="0"/>
              </a:spcBef>
              <a:spcAft>
                <a:spcPts val="0"/>
              </a:spcAft>
              <a:buSzPts val="1600"/>
              <a:buChar char="●"/>
            </a:pPr>
            <a:r>
              <a:rPr lang="en" dirty="0"/>
              <a:t>Reminder that CDE will share official allocations</a:t>
            </a:r>
            <a:endParaRPr dirty="0"/>
          </a:p>
          <a:p>
            <a:pPr marL="914400" lvl="1" indent="-317500" algn="l" rtl="0">
              <a:spcBef>
                <a:spcPts val="0"/>
              </a:spcBef>
              <a:spcAft>
                <a:spcPts val="0"/>
              </a:spcAft>
              <a:buSzPts val="1400"/>
              <a:buChar char="○"/>
            </a:pPr>
            <a:r>
              <a:rPr lang="en" dirty="0"/>
              <a:t>Spreadsheets shared by other organizations do not factor in the State Level set asides (7% for Title I School Improvements) and administrative funds</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211"/>
        <p:cNvGrpSpPr/>
        <p:nvPr/>
      </p:nvGrpSpPr>
      <p:grpSpPr>
        <a:xfrm>
          <a:off x="0" y="0"/>
          <a:ext cx="0" cy="0"/>
          <a:chOff x="0" y="0"/>
          <a:chExt cx="0" cy="0"/>
        </a:xfrm>
      </p:grpSpPr>
      <p:sp>
        <p:nvSpPr>
          <p:cNvPr id="2212" name="Google Shape;2212;g2fb47af3995_0_79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lt1"/>
              </a:buClr>
              <a:buSzPts val="3000"/>
              <a:buFont typeface="Arial"/>
              <a:buNone/>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Title </a:t>
            </a:r>
            <a:r>
              <a:rPr lang="en"/>
              <a:t>III, Immigrant Set-Aside</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17"/>
        <p:cNvGrpSpPr/>
        <p:nvPr/>
      </p:nvGrpSpPr>
      <p:grpSpPr>
        <a:xfrm>
          <a:off x="0" y="0"/>
          <a:ext cx="0" cy="0"/>
          <a:chOff x="0" y="0"/>
          <a:chExt cx="0" cy="0"/>
        </a:xfrm>
      </p:grpSpPr>
      <p:sp>
        <p:nvSpPr>
          <p:cNvPr id="2218" name="Google Shape;2218;g2fb47af3995_0_798"/>
          <p:cNvSpPr txBox="1">
            <a:spLocks noGrp="1"/>
          </p:cNvSpPr>
          <p:nvPr>
            <p:ph type="title"/>
          </p:nvPr>
        </p:nvSpPr>
        <p:spPr>
          <a:xfrm>
            <a:off x="311700" y="-416256"/>
            <a:ext cx="7167900" cy="940626"/>
          </a:xfrm>
          <a:prstGeom prst="rect">
            <a:avLst/>
          </a:prstGeom>
          <a:noFill/>
          <a:ln>
            <a:noFill/>
          </a:ln>
        </p:spPr>
        <p:txBody>
          <a:bodyPr spcFirstLastPara="1" wrap="square" lIns="0" tIns="0" rIns="0" bIns="0" anchor="ctr" anchorCtr="0">
            <a:noAutofit/>
          </a:bodyPr>
          <a:lstStyle/>
          <a:p>
            <a:pPr marL="0" lvl="0" indent="0" algn="l" rtl="0">
              <a:lnSpc>
                <a:spcPct val="200000"/>
              </a:lnSpc>
              <a:spcBef>
                <a:spcPts val="0"/>
              </a:spcBef>
              <a:spcAft>
                <a:spcPts val="0"/>
              </a:spcAft>
              <a:buSzPts val="2100"/>
              <a:buNone/>
            </a:pPr>
            <a:r>
              <a:rPr lang="en" dirty="0"/>
              <a:t>Purpose</a:t>
            </a:r>
            <a:br>
              <a:rPr lang="en" dirty="0"/>
            </a:br>
            <a:r>
              <a:rPr lang="en" dirty="0"/>
              <a:t>Title III, Immigrant Set-Aside</a:t>
            </a:r>
            <a:endParaRPr dirty="0"/>
          </a:p>
        </p:txBody>
      </p:sp>
      <p:sp>
        <p:nvSpPr>
          <p:cNvPr id="2219" name="Google Shape;2219;g2fb47af3995_0_798"/>
          <p:cNvSpPr txBox="1">
            <a:spLocks noGrp="1"/>
          </p:cNvSpPr>
          <p:nvPr>
            <p:ph type="body" idx="1"/>
          </p:nvPr>
        </p:nvSpPr>
        <p:spPr>
          <a:xfrm>
            <a:off x="311700" y="1152475"/>
            <a:ext cx="8245200" cy="3034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800"/>
              </a:spcBef>
              <a:spcAft>
                <a:spcPts val="0"/>
              </a:spcAft>
              <a:buClr>
                <a:schemeClr val="dk1"/>
              </a:buClr>
              <a:buSzPts val="800"/>
              <a:buFont typeface="Arial"/>
              <a:buNone/>
            </a:pPr>
            <a:r>
              <a:rPr lang="en" b="1" dirty="0"/>
              <a:t>Purpose</a:t>
            </a:r>
            <a:endParaRPr b="1" dirty="0"/>
          </a:p>
          <a:p>
            <a:pPr marL="342900" lvl="0" indent="-279400" algn="l" rtl="0">
              <a:lnSpc>
                <a:spcPct val="90000"/>
              </a:lnSpc>
              <a:spcBef>
                <a:spcPts val="800"/>
              </a:spcBef>
              <a:spcAft>
                <a:spcPts val="0"/>
              </a:spcAft>
              <a:buSzPts val="1800"/>
              <a:buChar char="●"/>
            </a:pPr>
            <a:r>
              <a:rPr lang="en" dirty="0"/>
              <a:t>The Title III Immigrant Set-Aside grant is designed to support school districts that have experienced a significant increase in immigrant students over the past two years. This program provides enhanced instructional and supplemental support opportunities for immigrant students and their families. </a:t>
            </a:r>
            <a:endParaRPr dirty="0"/>
          </a:p>
          <a:p>
            <a:pPr marL="342900" lvl="0" indent="-279400" algn="l" rtl="0">
              <a:lnSpc>
                <a:spcPct val="90000"/>
              </a:lnSpc>
              <a:spcBef>
                <a:spcPts val="800"/>
              </a:spcBef>
              <a:spcAft>
                <a:spcPts val="0"/>
              </a:spcAft>
              <a:buSzPts val="1800"/>
              <a:buChar char="●"/>
            </a:pPr>
            <a:r>
              <a:rPr lang="en" dirty="0">
                <a:highlight>
                  <a:schemeClr val="lt1"/>
                </a:highlight>
              </a:rPr>
              <a:t>Immigrant subgrants provide cultural and social supports for students and their families newly arrived in U.S. schools. </a:t>
            </a:r>
            <a:endParaRPr dirty="0">
              <a:highlight>
                <a:schemeClr val="lt1"/>
              </a:highlight>
            </a:endParaRPr>
          </a:p>
          <a:p>
            <a:pPr marL="342900" lvl="0" indent="-279400" algn="l" rtl="0">
              <a:lnSpc>
                <a:spcPct val="90000"/>
              </a:lnSpc>
              <a:spcBef>
                <a:spcPts val="800"/>
              </a:spcBef>
              <a:spcAft>
                <a:spcPts val="0"/>
              </a:spcAft>
              <a:buSzPts val="1800"/>
              <a:buChar char="●"/>
            </a:pPr>
            <a:r>
              <a:rPr lang="en" dirty="0">
                <a:highlight>
                  <a:schemeClr val="lt1"/>
                </a:highlight>
              </a:rPr>
              <a:t>LEAs must be careful to ensure that Immigrant supports are not language-focused but rather are focused on cultural and social adjustment to U.S. schools.</a:t>
            </a:r>
            <a:endParaRPr dirty="0">
              <a:highlight>
                <a:schemeClr val="lt1"/>
              </a:highlight>
            </a:endParaRPr>
          </a:p>
          <a:p>
            <a:pPr marL="457200" lvl="0" indent="0" algn="l" rtl="0">
              <a:lnSpc>
                <a:spcPct val="90000"/>
              </a:lnSpc>
              <a:spcBef>
                <a:spcPts val="800"/>
              </a:spcBef>
              <a:spcAft>
                <a:spcPts val="0"/>
              </a:spcAft>
              <a:buNone/>
            </a:pPr>
            <a:endParaRPr dirty="0"/>
          </a:p>
          <a:p>
            <a:pPr marL="0" lvl="0" indent="0" algn="l" rtl="0">
              <a:lnSpc>
                <a:spcPct val="90000"/>
              </a:lnSpc>
              <a:spcBef>
                <a:spcPts val="800"/>
              </a:spcBef>
              <a:spcAft>
                <a:spcPts val="0"/>
              </a:spcAft>
              <a:buSzPts val="1800"/>
              <a:buNone/>
            </a:pP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sp>
        <p:nvSpPr>
          <p:cNvPr id="2224" name="Google Shape;2224;g3022052ea7a_1_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Title III, Immigrant Set-Aside Definitions: </a:t>
            </a:r>
            <a:r>
              <a:rPr lang="en" u="sng" dirty="0">
                <a:solidFill>
                  <a:schemeClr val="accent1">
                    <a:lumMod val="75000"/>
                  </a:schemeClr>
                </a:solidFill>
                <a:hlinkClick r:id="rId3">
                  <a:extLst>
                    <a:ext uri="{A12FA001-AC4F-418D-AE19-62706E023703}">
                      <ahyp:hlinkClr xmlns:ahyp="http://schemas.microsoft.com/office/drawing/2018/hyperlinkcolor" val="tx"/>
                    </a:ext>
                  </a:extLst>
                </a:hlinkClick>
              </a:rPr>
              <a:t>Newcomer Toolkit</a:t>
            </a:r>
            <a:endParaRPr dirty="0">
              <a:solidFill>
                <a:schemeClr val="accent1">
                  <a:lumMod val="75000"/>
                </a:schemeClr>
              </a:solidFill>
            </a:endParaRPr>
          </a:p>
        </p:txBody>
      </p:sp>
      <p:sp>
        <p:nvSpPr>
          <p:cNvPr id="2225" name="Google Shape;2225;g3022052ea7a_1_9"/>
          <p:cNvSpPr txBox="1">
            <a:spLocks noGrp="1"/>
          </p:cNvSpPr>
          <p:nvPr>
            <p:ph type="body" idx="1"/>
          </p:nvPr>
        </p:nvSpPr>
        <p:spPr>
          <a:xfrm>
            <a:off x="196125" y="1200650"/>
            <a:ext cx="44676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dirty="0"/>
              <a:t>Immigrant Children and Youth (Title III) </a:t>
            </a:r>
            <a:endParaRPr b="1" dirty="0"/>
          </a:p>
          <a:p>
            <a:pPr marL="0" lvl="0" indent="0" algn="l" rtl="0">
              <a:spcBef>
                <a:spcPts val="0"/>
              </a:spcBef>
              <a:spcAft>
                <a:spcPts val="0"/>
              </a:spcAft>
              <a:buNone/>
            </a:pPr>
            <a:r>
              <a:rPr lang="en" dirty="0"/>
              <a:t>“Immigrant children and youth are those who </a:t>
            </a:r>
            <a:endParaRPr dirty="0"/>
          </a:p>
          <a:p>
            <a:pPr marL="0" lvl="0" indent="0" algn="l" rtl="0">
              <a:spcBef>
                <a:spcPts val="0"/>
              </a:spcBef>
              <a:spcAft>
                <a:spcPts val="0"/>
              </a:spcAft>
              <a:buNone/>
            </a:pPr>
            <a:r>
              <a:rPr lang="en" dirty="0"/>
              <a:t>(A) are aged 3 through 21; </a:t>
            </a:r>
            <a:endParaRPr dirty="0"/>
          </a:p>
          <a:p>
            <a:pPr marL="0" lvl="0" indent="0" algn="l" rtl="0">
              <a:spcBef>
                <a:spcPts val="0"/>
              </a:spcBef>
              <a:spcAft>
                <a:spcPts val="0"/>
              </a:spcAft>
              <a:buNone/>
            </a:pPr>
            <a:r>
              <a:rPr lang="en" dirty="0"/>
              <a:t>(B) were not born in any of the United States; and </a:t>
            </a:r>
            <a:endParaRPr dirty="0"/>
          </a:p>
          <a:p>
            <a:pPr marL="0" lvl="0" indent="0" algn="l" rtl="0">
              <a:spcBef>
                <a:spcPts val="0"/>
              </a:spcBef>
              <a:spcAft>
                <a:spcPts val="0"/>
              </a:spcAft>
              <a:buNone/>
            </a:pPr>
            <a:r>
              <a:rPr lang="en" dirty="0"/>
              <a:t>(C) have not been attending one or more schools in any one or more states for more than 3 full academic years” (ESEA, Section 3201(5)).</a:t>
            </a:r>
            <a:endParaRPr dirty="0"/>
          </a:p>
        </p:txBody>
      </p:sp>
      <p:sp>
        <p:nvSpPr>
          <p:cNvPr id="2226" name="Google Shape;2226;g3022052ea7a_1_9"/>
          <p:cNvSpPr txBox="1">
            <a:spLocks noGrp="1"/>
          </p:cNvSpPr>
          <p:nvPr>
            <p:ph type="body" idx="1"/>
          </p:nvPr>
        </p:nvSpPr>
        <p:spPr>
          <a:xfrm>
            <a:off x="4846675" y="1200650"/>
            <a:ext cx="40938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dirty="0"/>
              <a:t>Newcomer Student</a:t>
            </a:r>
            <a:endParaRPr b="1" dirty="0"/>
          </a:p>
          <a:p>
            <a:pPr marL="0" lvl="0" indent="0" algn="l" rtl="0">
              <a:spcBef>
                <a:spcPts val="0"/>
              </a:spcBef>
              <a:spcAft>
                <a:spcPts val="0"/>
              </a:spcAft>
              <a:buNone/>
            </a:pPr>
            <a:r>
              <a:rPr lang="en" dirty="0"/>
              <a:t>For purposes of this toolkit, the term newcomer student refers to K-12 students born outside the United States who have arrived in the United States in the last three years and who also are still learning English. This designation is temporary.</a:t>
            </a:r>
            <a:endParaRPr dirty="0"/>
          </a:p>
        </p:txBody>
      </p:sp>
      <p:sp>
        <p:nvSpPr>
          <p:cNvPr id="2227" name="Google Shape;2227;g3022052ea7a_1_9"/>
          <p:cNvSpPr txBox="1"/>
          <p:nvPr/>
        </p:nvSpPr>
        <p:spPr>
          <a:xfrm>
            <a:off x="1545600" y="4408450"/>
            <a:ext cx="6052800" cy="640800"/>
          </a:xfrm>
          <a:prstGeom prst="rect">
            <a:avLst/>
          </a:prstGeom>
          <a:solidFill>
            <a:srgbClr val="FFF2CC"/>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Aft>
                <a:spcPts val="0"/>
              </a:spcAft>
              <a:buClr>
                <a:schemeClr val="dk1"/>
              </a:buClr>
              <a:buSzPts val="1100"/>
              <a:buFont typeface="Arial"/>
              <a:buNone/>
            </a:pPr>
            <a:r>
              <a:rPr lang="en" dirty="0">
                <a:solidFill>
                  <a:schemeClr val="dk1"/>
                </a:solidFill>
                <a:latin typeface="Roboto"/>
                <a:ea typeface="Roboto"/>
                <a:cs typeface="Roboto"/>
                <a:sym typeface="Roboto"/>
              </a:rPr>
              <a:t>Important: The term “immigrant” as used in Title III is </a:t>
            </a:r>
            <a:r>
              <a:rPr lang="en" u="sng" dirty="0">
                <a:solidFill>
                  <a:schemeClr val="dk1"/>
                </a:solidFill>
                <a:latin typeface="Roboto"/>
                <a:ea typeface="Roboto"/>
                <a:cs typeface="Roboto"/>
                <a:sym typeface="Roboto"/>
              </a:rPr>
              <a:t>NOT</a:t>
            </a:r>
            <a:r>
              <a:rPr lang="en" dirty="0">
                <a:solidFill>
                  <a:schemeClr val="dk1"/>
                </a:solidFill>
                <a:latin typeface="Roboto"/>
                <a:ea typeface="Roboto"/>
                <a:cs typeface="Roboto"/>
                <a:sym typeface="Roboto"/>
              </a:rPr>
              <a:t> related to an individual’s legal status.</a:t>
            </a:r>
            <a:endParaRPr dirty="0">
              <a:solidFill>
                <a:schemeClr val="dk1"/>
              </a:solidFill>
              <a:latin typeface="Roboto"/>
              <a:ea typeface="Roboto"/>
              <a:cs typeface="Roboto"/>
              <a:sym typeface="Roboto"/>
            </a:endParaRPr>
          </a:p>
          <a:p>
            <a:pPr marL="0" lvl="0" indent="0" algn="l" rtl="0">
              <a:spcBef>
                <a:spcPts val="0"/>
              </a:spcBef>
              <a:spcAft>
                <a:spcPts val="0"/>
              </a:spcAft>
              <a:buNone/>
            </a:pPr>
            <a:endParaRPr dirty="0">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32"/>
        <p:cNvGrpSpPr/>
        <p:nvPr/>
      </p:nvGrpSpPr>
      <p:grpSpPr>
        <a:xfrm>
          <a:off x="0" y="0"/>
          <a:ext cx="0" cy="0"/>
          <a:chOff x="0" y="0"/>
          <a:chExt cx="0" cy="0"/>
        </a:xfrm>
      </p:grpSpPr>
      <p:sp>
        <p:nvSpPr>
          <p:cNvPr id="2233" name="Google Shape;2233;g2fb47af3995_0_80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2100"/>
              <a:buNone/>
            </a:pPr>
            <a:r>
              <a:rPr lang="en" dirty="0"/>
              <a:t>Title III, Immigrant Set-Aside: Use of Funds	</a:t>
            </a:r>
            <a:endParaRPr dirty="0"/>
          </a:p>
        </p:txBody>
      </p:sp>
      <p:sp>
        <p:nvSpPr>
          <p:cNvPr id="2234" name="Google Shape;2234;g2fb47af3995_0_805"/>
          <p:cNvSpPr txBox="1">
            <a:spLocks noGrp="1"/>
          </p:cNvSpPr>
          <p:nvPr>
            <p:ph type="body" idx="1"/>
          </p:nvPr>
        </p:nvSpPr>
        <p:spPr>
          <a:xfrm>
            <a:off x="311700" y="902265"/>
            <a:ext cx="8245200" cy="3236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800"/>
              </a:spcBef>
              <a:spcAft>
                <a:spcPts val="0"/>
              </a:spcAft>
              <a:buClr>
                <a:schemeClr val="dk1"/>
              </a:buClr>
              <a:buSzPts val="800"/>
              <a:buFont typeface="Arial"/>
              <a:buNone/>
            </a:pPr>
            <a:r>
              <a:rPr lang="en" b="1" dirty="0"/>
              <a:t>Allowable Activities Focused on Immigrant Children and Youth</a:t>
            </a:r>
            <a:endParaRPr dirty="0"/>
          </a:p>
          <a:p>
            <a:pPr marL="342900" lvl="0" indent="-228600" algn="l" rtl="0">
              <a:lnSpc>
                <a:spcPct val="100000"/>
              </a:lnSpc>
              <a:spcBef>
                <a:spcPts val="800"/>
              </a:spcBef>
              <a:spcAft>
                <a:spcPts val="0"/>
              </a:spcAft>
              <a:buSzPts val="1000"/>
              <a:buChar char="•"/>
            </a:pPr>
            <a:r>
              <a:rPr lang="en" sz="1500" dirty="0"/>
              <a:t>Family literacy, parent outreach, and training activities to help parents to participate actively in their children’s education. </a:t>
            </a:r>
            <a:endParaRPr sz="1500" dirty="0"/>
          </a:p>
          <a:p>
            <a:pPr marL="342900" lvl="0" indent="-228600" algn="l" rtl="0">
              <a:lnSpc>
                <a:spcPct val="100000"/>
              </a:lnSpc>
              <a:spcBef>
                <a:spcPts val="0"/>
              </a:spcBef>
              <a:spcAft>
                <a:spcPts val="0"/>
              </a:spcAft>
              <a:buSzPts val="1000"/>
              <a:buChar char="•"/>
            </a:pPr>
            <a:r>
              <a:rPr lang="en" sz="1500" dirty="0"/>
              <a:t>Support for personnel, including teacher aides, specifically trained to serve immigrant children. </a:t>
            </a:r>
            <a:endParaRPr sz="1500" dirty="0"/>
          </a:p>
          <a:p>
            <a:pPr marL="342900" lvl="0" indent="-228600" algn="l" rtl="0">
              <a:lnSpc>
                <a:spcPct val="100000"/>
              </a:lnSpc>
              <a:spcBef>
                <a:spcPts val="0"/>
              </a:spcBef>
              <a:spcAft>
                <a:spcPts val="0"/>
              </a:spcAft>
              <a:buSzPts val="1000"/>
              <a:buChar char="•"/>
            </a:pPr>
            <a:r>
              <a:rPr lang="en" sz="1500" dirty="0"/>
              <a:t>Tutoring, mentoring, and academic or career counseling.</a:t>
            </a:r>
            <a:endParaRPr sz="1500" dirty="0"/>
          </a:p>
          <a:p>
            <a:pPr marL="342900" lvl="0" indent="-228600" algn="l" rtl="0">
              <a:lnSpc>
                <a:spcPct val="100000"/>
              </a:lnSpc>
              <a:spcBef>
                <a:spcPts val="0"/>
              </a:spcBef>
              <a:spcAft>
                <a:spcPts val="0"/>
              </a:spcAft>
              <a:buSzPts val="1000"/>
              <a:buChar char="•"/>
            </a:pPr>
            <a:r>
              <a:rPr lang="en" sz="1500" dirty="0"/>
              <a:t>Identification and acquisition of supplemental curricular materials, and educational software and technologies. </a:t>
            </a:r>
            <a:endParaRPr sz="1500" dirty="0"/>
          </a:p>
          <a:p>
            <a:pPr marL="342900" lvl="0" indent="-228600" algn="l" rtl="0">
              <a:lnSpc>
                <a:spcPct val="100000"/>
              </a:lnSpc>
              <a:spcBef>
                <a:spcPts val="0"/>
              </a:spcBef>
              <a:spcAft>
                <a:spcPts val="0"/>
              </a:spcAft>
              <a:buSzPts val="1000"/>
              <a:buChar char="•"/>
            </a:pPr>
            <a:r>
              <a:rPr lang="en" sz="1500" dirty="0"/>
              <a:t>Basic instruction services directly attributable to their enrollment; classroom supplies, costs of transportation, etc.</a:t>
            </a:r>
            <a:endParaRPr sz="1500" dirty="0"/>
          </a:p>
          <a:p>
            <a:pPr marL="342900" lvl="0" indent="-228600" algn="l" rtl="0">
              <a:lnSpc>
                <a:spcPct val="100000"/>
              </a:lnSpc>
              <a:spcBef>
                <a:spcPts val="0"/>
              </a:spcBef>
              <a:spcAft>
                <a:spcPts val="0"/>
              </a:spcAft>
              <a:buSzPts val="1000"/>
              <a:buChar char="•"/>
            </a:pPr>
            <a:r>
              <a:rPr lang="en" sz="1500" dirty="0"/>
              <a:t>Other instructional services to assist immigrant students: civics education, introduction to educational system, etc.</a:t>
            </a:r>
            <a:endParaRPr sz="1500" dirty="0"/>
          </a:p>
          <a:p>
            <a:pPr marL="342900" lvl="0" indent="-228600" algn="l" rtl="0">
              <a:lnSpc>
                <a:spcPct val="100000"/>
              </a:lnSpc>
              <a:spcBef>
                <a:spcPts val="0"/>
              </a:spcBef>
              <a:spcAft>
                <a:spcPts val="0"/>
              </a:spcAft>
              <a:buSzPts val="1000"/>
              <a:buChar char="•"/>
            </a:pPr>
            <a:r>
              <a:rPr lang="en" sz="1500" dirty="0"/>
              <a:t>Activities coordinated with community-based organizations, institutes of higher education, and private sector entities to assist parents by offering comprehensive services.</a:t>
            </a:r>
            <a:endParaRPr sz="15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238"/>
        <p:cNvGrpSpPr/>
        <p:nvPr/>
      </p:nvGrpSpPr>
      <p:grpSpPr>
        <a:xfrm>
          <a:off x="0" y="0"/>
          <a:ext cx="0" cy="0"/>
          <a:chOff x="0" y="0"/>
          <a:chExt cx="0" cy="0"/>
        </a:xfrm>
      </p:grpSpPr>
      <p:sp>
        <p:nvSpPr>
          <p:cNvPr id="2239" name="Google Shape;2239;g3022052ea7a_1_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Title III, Immigrant Set-Aside: Resources</a:t>
            </a:r>
            <a:endParaRPr/>
          </a:p>
        </p:txBody>
      </p:sp>
      <p:sp>
        <p:nvSpPr>
          <p:cNvPr id="2240" name="Google Shape;2240;g3022052ea7a_1_3" descr="Image of flyer explaining procedures fir welcoming immigrant students in schools."/>
          <p:cNvSpPr txBox="1">
            <a:spLocks noGrp="1"/>
          </p:cNvSpPr>
          <p:nvPr>
            <p:ph type="body" idx="1"/>
          </p:nvPr>
        </p:nvSpPr>
        <p:spPr>
          <a:xfrm>
            <a:off x="311700" y="1152475"/>
            <a:ext cx="5667000" cy="31503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 u="sng" dirty="0">
                <a:solidFill>
                  <a:schemeClr val="accent1">
                    <a:lumMod val="75000"/>
                  </a:schemeClr>
                </a:solidFill>
                <a:hlinkClick r:id="rId3">
                  <a:extLst>
                    <a:ext uri="{A12FA001-AC4F-418D-AE19-62706E023703}">
                      <ahyp:hlinkClr xmlns:ahyp="http://schemas.microsoft.com/office/drawing/2018/hyperlinkcolor" val="tx"/>
                    </a:ext>
                  </a:extLst>
                </a:hlinkClick>
              </a:rPr>
              <a:t>CDE: Title III, Immigrant Set-Aside Webpage</a:t>
            </a:r>
            <a:endParaRPr dirty="0"/>
          </a:p>
          <a:p>
            <a:pPr marL="0" lvl="0" indent="0" algn="l" rtl="0">
              <a:spcBef>
                <a:spcPts val="0"/>
              </a:spcBef>
              <a:spcAft>
                <a:spcPts val="0"/>
              </a:spcAft>
              <a:buNone/>
            </a:pPr>
            <a:r>
              <a:rPr lang="en" dirty="0"/>
              <a:t>CDE: Title III, Immigrant Set-Aside Small Bite:</a:t>
            </a:r>
            <a:endParaRPr dirty="0"/>
          </a:p>
          <a:p>
            <a:pPr marL="914400" lvl="0" indent="-322580" algn="l" rtl="0">
              <a:spcBef>
                <a:spcPts val="0"/>
              </a:spcBef>
              <a:spcAft>
                <a:spcPts val="0"/>
              </a:spcAft>
              <a:buSzPct val="100000"/>
              <a:buChar char="●"/>
            </a:pPr>
            <a:r>
              <a:rPr lang="en" u="sng" dirty="0">
                <a:solidFill>
                  <a:schemeClr val="accent1">
                    <a:lumMod val="75000"/>
                  </a:schemeClr>
                </a:solidFill>
                <a:hlinkClick r:id="rId4">
                  <a:extLst>
                    <a:ext uri="{A12FA001-AC4F-418D-AE19-62706E023703}">
                      <ahyp:hlinkClr xmlns:ahyp="http://schemas.microsoft.com/office/drawing/2018/hyperlinkcolor" val="tx"/>
                    </a:ext>
                  </a:extLst>
                </a:hlinkClick>
              </a:rPr>
              <a:t>Recording</a:t>
            </a:r>
            <a:endParaRPr dirty="0">
              <a:solidFill>
                <a:schemeClr val="accent1">
                  <a:lumMod val="75000"/>
                </a:schemeClr>
              </a:solidFill>
            </a:endParaRPr>
          </a:p>
          <a:p>
            <a:pPr marL="914400" lvl="0" indent="-322580" algn="l" rtl="0">
              <a:spcBef>
                <a:spcPts val="0"/>
              </a:spcBef>
              <a:spcAft>
                <a:spcPts val="1200"/>
              </a:spcAft>
              <a:buSzPct val="100000"/>
              <a:buChar char="●"/>
            </a:pPr>
            <a:r>
              <a:rPr lang="en" u="sng" dirty="0">
                <a:solidFill>
                  <a:schemeClr val="accent1">
                    <a:lumMod val="75000"/>
                  </a:schemeClr>
                </a:solidFill>
                <a:hlinkClick r:id="rId5">
                  <a:extLst>
                    <a:ext uri="{A12FA001-AC4F-418D-AE19-62706E023703}">
                      <ahyp:hlinkClr xmlns:ahyp="http://schemas.microsoft.com/office/drawing/2018/hyperlinkcolor" val="tx"/>
                    </a:ext>
                  </a:extLst>
                </a:hlinkClick>
              </a:rPr>
              <a:t>Slides</a:t>
            </a:r>
            <a:endParaRPr dirty="0"/>
          </a:p>
          <a:p>
            <a:pPr marL="0" lvl="0" indent="0" algn="l" rtl="0">
              <a:spcBef>
                <a:spcPts val="0"/>
              </a:spcBef>
              <a:spcAft>
                <a:spcPts val="0"/>
              </a:spcAft>
              <a:buNone/>
            </a:pPr>
            <a:r>
              <a:rPr lang="en" u="sng" dirty="0">
                <a:solidFill>
                  <a:schemeClr val="accent1">
                    <a:lumMod val="75000"/>
                  </a:schemeClr>
                </a:solidFill>
                <a:hlinkClick r:id="rId6">
                  <a:extLst>
                    <a:ext uri="{A12FA001-AC4F-418D-AE19-62706E023703}">
                      <ahyp:hlinkClr xmlns:ahyp="http://schemas.microsoft.com/office/drawing/2018/hyperlinkcolor" val="tx"/>
                    </a:ext>
                  </a:extLst>
                </a:hlinkClick>
              </a:rPr>
              <a:t>How to Create an Immigrant Liaison Position at Your School</a:t>
            </a:r>
            <a:endParaRPr dirty="0">
              <a:solidFill>
                <a:schemeClr val="accent1">
                  <a:lumMod val="75000"/>
                </a:schemeClr>
              </a:solidFill>
            </a:endParaRPr>
          </a:p>
          <a:p>
            <a:pPr marL="0" lvl="0" indent="0" algn="l" rtl="0">
              <a:spcBef>
                <a:spcPts val="0"/>
              </a:spcBef>
              <a:spcAft>
                <a:spcPts val="1200"/>
              </a:spcAft>
              <a:buNone/>
            </a:pPr>
            <a:r>
              <a:rPr lang="en" u="sng" dirty="0">
                <a:solidFill>
                  <a:schemeClr val="accent1">
                    <a:lumMod val="75000"/>
                  </a:schemeClr>
                </a:solidFill>
              </a:rPr>
              <a:t>U.S. Department of Education Fact Sheet: Educational Services for Immigrant Children and Those Recently Arrived to the United States</a:t>
            </a:r>
            <a:endParaRPr dirty="0">
              <a:solidFill>
                <a:schemeClr val="accent1">
                  <a:lumMod val="75000"/>
                </a:schemeClr>
              </a:solidFill>
            </a:endParaRPr>
          </a:p>
          <a:p>
            <a:pPr marL="0" lvl="0" indent="0" algn="l" rtl="0">
              <a:spcBef>
                <a:spcPts val="0"/>
              </a:spcBef>
              <a:spcAft>
                <a:spcPts val="0"/>
              </a:spcAft>
              <a:buNone/>
            </a:pPr>
            <a:r>
              <a:rPr lang="en" u="sng" dirty="0">
                <a:solidFill>
                  <a:schemeClr val="accent1">
                    <a:lumMod val="75000"/>
                  </a:schemeClr>
                </a:solidFill>
                <a:hlinkClick r:id="rId7">
                  <a:extLst>
                    <a:ext uri="{A12FA001-AC4F-418D-AE19-62706E023703}">
                      <ahyp:hlinkClr xmlns:ahyp="http://schemas.microsoft.com/office/drawing/2018/hyperlinkcolor" val="tx"/>
                    </a:ext>
                  </a:extLst>
                </a:hlinkClick>
              </a:rPr>
              <a:t>Welcoming Immigrant Students in School</a:t>
            </a:r>
            <a:endParaRPr dirty="0">
              <a:solidFill>
                <a:schemeClr val="accent1">
                  <a:lumMod val="75000"/>
                </a:schemeClr>
              </a:solidFill>
            </a:endParaRPr>
          </a:p>
        </p:txBody>
      </p:sp>
      <p:pic>
        <p:nvPicPr>
          <p:cNvPr id="2241" name="Google Shape;2241;g3022052ea7a_1_3" descr="Flyer for how to welcome immigrant students in school with lists of what schools can and cannot do."/>
          <p:cNvPicPr preferRelativeResize="0"/>
          <p:nvPr/>
        </p:nvPicPr>
        <p:blipFill>
          <a:blip r:embed="rId8">
            <a:alphaModFix/>
          </a:blip>
          <a:stretch>
            <a:fillRect/>
          </a:stretch>
        </p:blipFill>
        <p:spPr>
          <a:xfrm>
            <a:off x="6021750" y="31437"/>
            <a:ext cx="3060225" cy="50806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46"/>
        <p:cNvGrpSpPr/>
        <p:nvPr/>
      </p:nvGrpSpPr>
      <p:grpSpPr>
        <a:xfrm>
          <a:off x="0" y="0"/>
          <a:ext cx="0" cy="0"/>
          <a:chOff x="0" y="0"/>
          <a:chExt cx="0" cy="0"/>
        </a:xfrm>
      </p:grpSpPr>
      <p:sp>
        <p:nvSpPr>
          <p:cNvPr id="2247" name="Google Shape;2247;g2fb47af3995_0_825"/>
          <p:cNvSpPr txBox="1">
            <a:spLocks noGrp="1"/>
          </p:cNvSpPr>
          <p:nvPr>
            <p:ph type="title"/>
          </p:nvPr>
        </p:nvSpPr>
        <p:spPr>
          <a:xfrm>
            <a:off x="0" y="3361600"/>
            <a:ext cx="9144000" cy="740100"/>
          </a:xfrm>
          <a:prstGeom prst="rect">
            <a:avLst/>
          </a:prstGeom>
          <a:solidFill>
            <a:srgbClr val="488BC9"/>
          </a:solid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chemeClr val="lt1"/>
              </a:buClr>
              <a:buSzPct val="107142"/>
              <a:buFont typeface="Arial"/>
              <a:buNone/>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Title </a:t>
            </a:r>
            <a:r>
              <a:rPr lang="en"/>
              <a:t>IV, Part A: Student Support and Academic Enrichment Grants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sp>
        <p:nvSpPr>
          <p:cNvPr id="2253" name="Google Shape;2253;g2fb47af3995_0_831"/>
          <p:cNvSpPr txBox="1">
            <a:spLocks noGrp="1"/>
          </p:cNvSpPr>
          <p:nvPr>
            <p:ph type="title"/>
          </p:nvPr>
        </p:nvSpPr>
        <p:spPr>
          <a:xfrm>
            <a:off x="311700" y="-580030"/>
            <a:ext cx="7823700" cy="1160059"/>
          </a:xfrm>
          <a:prstGeom prst="rect">
            <a:avLst/>
          </a:prstGeom>
          <a:noFill/>
          <a:ln>
            <a:noFill/>
          </a:ln>
        </p:spPr>
        <p:txBody>
          <a:bodyPr spcFirstLastPara="1" wrap="square" lIns="0" tIns="0" rIns="0" bIns="0" anchor="t" anchorCtr="0">
            <a:noAutofit/>
          </a:bodyPr>
          <a:lstStyle/>
          <a:p>
            <a:pPr marL="0" lvl="0" indent="0" algn="l" rtl="0">
              <a:lnSpc>
                <a:spcPct val="200000"/>
              </a:lnSpc>
              <a:spcBef>
                <a:spcPts val="0"/>
              </a:spcBef>
              <a:spcAft>
                <a:spcPts val="0"/>
              </a:spcAft>
              <a:buClr>
                <a:schemeClr val="lt1"/>
              </a:buClr>
              <a:buSzPts val="2100"/>
              <a:buFont typeface="Arial"/>
              <a:buNone/>
            </a:pPr>
            <a:r>
              <a:rPr lang="en" dirty="0"/>
              <a:t>Purpose</a:t>
            </a:r>
            <a:br>
              <a:rPr lang="en" dirty="0"/>
            </a:br>
            <a:r>
              <a:rPr lang="en" dirty="0"/>
              <a:t>Title IV, Part A: Student Support and Academic Enrichment Grants</a:t>
            </a:r>
            <a:endParaRPr dirty="0"/>
          </a:p>
        </p:txBody>
      </p:sp>
      <p:sp>
        <p:nvSpPr>
          <p:cNvPr id="2252" name="Google Shape;2252;g2fb47af3995_0_831"/>
          <p:cNvSpPr txBox="1">
            <a:spLocks noGrp="1"/>
          </p:cNvSpPr>
          <p:nvPr>
            <p:ph type="body" idx="1"/>
          </p:nvPr>
        </p:nvSpPr>
        <p:spPr>
          <a:xfrm>
            <a:off x="311700" y="1152475"/>
            <a:ext cx="8530500" cy="30348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1800"/>
              <a:buNone/>
            </a:pPr>
            <a:r>
              <a:rPr lang="en" b="1" u="sng" dirty="0"/>
              <a:t>Purpose:</a:t>
            </a:r>
            <a:r>
              <a:rPr lang="en" dirty="0"/>
              <a:t> </a:t>
            </a:r>
            <a:endParaRPr dirty="0"/>
          </a:p>
          <a:p>
            <a:pPr marL="177800" lvl="0" indent="-177800" algn="l" rtl="0">
              <a:lnSpc>
                <a:spcPct val="90000"/>
              </a:lnSpc>
              <a:spcBef>
                <a:spcPts val="800"/>
              </a:spcBef>
              <a:spcAft>
                <a:spcPts val="0"/>
              </a:spcAft>
              <a:buClr>
                <a:schemeClr val="dk1"/>
              </a:buClr>
              <a:buSzPts val="1800"/>
              <a:buChar char="•"/>
            </a:pPr>
            <a:r>
              <a:rPr lang="en" dirty="0"/>
              <a:t>To </a:t>
            </a:r>
            <a:r>
              <a:rPr lang="en" b="1" dirty="0"/>
              <a:t>improve academic achievement</a:t>
            </a:r>
            <a:r>
              <a:rPr lang="en" dirty="0"/>
              <a:t> by increasing the capacity of states, LEAs, schools, and communities to:</a:t>
            </a:r>
            <a:endParaRPr dirty="0"/>
          </a:p>
          <a:p>
            <a:pPr marL="520700" lvl="1" indent="-171450" algn="l" rtl="0">
              <a:lnSpc>
                <a:spcPct val="90000"/>
              </a:lnSpc>
              <a:spcBef>
                <a:spcPts val="400"/>
              </a:spcBef>
              <a:spcAft>
                <a:spcPts val="0"/>
              </a:spcAft>
              <a:buClr>
                <a:schemeClr val="dk1"/>
              </a:buClr>
              <a:buSzPts val="1500"/>
              <a:buChar char="•"/>
            </a:pPr>
            <a:r>
              <a:rPr lang="en" dirty="0"/>
              <a:t>Provide all students with access to a well-rounded education;</a:t>
            </a:r>
            <a:endParaRPr dirty="0"/>
          </a:p>
          <a:p>
            <a:pPr marL="520700" lvl="1" indent="-171450" algn="l" rtl="0">
              <a:lnSpc>
                <a:spcPct val="90000"/>
              </a:lnSpc>
              <a:spcBef>
                <a:spcPts val="400"/>
              </a:spcBef>
              <a:spcAft>
                <a:spcPts val="0"/>
              </a:spcAft>
              <a:buClr>
                <a:schemeClr val="dk1"/>
              </a:buClr>
              <a:buSzPts val="1500"/>
              <a:buChar char="•"/>
            </a:pPr>
            <a:r>
              <a:rPr lang="en" dirty="0"/>
              <a:t>Improve school conditions for student learning; and</a:t>
            </a:r>
            <a:endParaRPr dirty="0"/>
          </a:p>
          <a:p>
            <a:pPr marL="520700" lvl="1" indent="-171450" algn="l" rtl="0">
              <a:lnSpc>
                <a:spcPct val="90000"/>
              </a:lnSpc>
              <a:spcBef>
                <a:spcPts val="400"/>
              </a:spcBef>
              <a:spcAft>
                <a:spcPts val="0"/>
              </a:spcAft>
              <a:buClr>
                <a:schemeClr val="dk1"/>
              </a:buClr>
              <a:buSzPts val="1500"/>
              <a:buChar char="•"/>
            </a:pPr>
            <a:r>
              <a:rPr lang="en" dirty="0"/>
              <a:t>Improve the use of technology in order to improve the academic achievement and digital literacy of all students.</a:t>
            </a: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57"/>
        <p:cNvGrpSpPr/>
        <p:nvPr/>
      </p:nvGrpSpPr>
      <p:grpSpPr>
        <a:xfrm>
          <a:off x="0" y="0"/>
          <a:ext cx="0" cy="0"/>
          <a:chOff x="0" y="0"/>
          <a:chExt cx="0" cy="0"/>
        </a:xfrm>
      </p:grpSpPr>
      <p:sp>
        <p:nvSpPr>
          <p:cNvPr id="2258" name="Google Shape;2258;g3043e70554b_0_0"/>
          <p:cNvSpPr txBox="1">
            <a:spLocks noGrp="1"/>
          </p:cNvSpPr>
          <p:nvPr>
            <p:ph type="title"/>
          </p:nvPr>
        </p:nvSpPr>
        <p:spPr>
          <a:xfrm>
            <a:off x="311700" y="63650"/>
            <a:ext cx="7167900" cy="782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Title IV, Part A: Content Categories</a:t>
            </a:r>
            <a:endParaRPr/>
          </a:p>
        </p:txBody>
      </p:sp>
      <p:sp>
        <p:nvSpPr>
          <p:cNvPr id="2259" name="Google Shape;2259;g3043e70554b_0_0">
            <a:extLst>
              <a:ext uri="{C183D7F6-B498-43B3-948B-1728B52AA6E4}">
                <adec:decorative xmlns:adec="http://schemas.microsoft.com/office/drawing/2017/decorative" val="1"/>
              </a:ext>
            </a:extLst>
          </p:cNvPr>
          <p:cNvSpPr/>
          <p:nvPr/>
        </p:nvSpPr>
        <p:spPr>
          <a:xfrm>
            <a:off x="388300" y="1107625"/>
            <a:ext cx="2628900" cy="2813700"/>
          </a:xfrm>
          <a:prstGeom prst="rect">
            <a:avLst/>
          </a:prstGeom>
          <a:solidFill>
            <a:srgbClr val="EBF1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60" name="Google Shape;2260;g3043e70554b_0_0">
            <a:extLst>
              <a:ext uri="{C183D7F6-B498-43B3-948B-1728B52AA6E4}">
                <adec:decorative xmlns:adec="http://schemas.microsoft.com/office/drawing/2017/decorative" val="1"/>
              </a:ext>
            </a:extLst>
          </p:cNvPr>
          <p:cNvSpPr/>
          <p:nvPr/>
        </p:nvSpPr>
        <p:spPr>
          <a:xfrm>
            <a:off x="3125200" y="1107625"/>
            <a:ext cx="2628900" cy="28137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2261" name="Google Shape;2261;g3043e70554b_0_0">
            <a:extLst>
              <a:ext uri="{C183D7F6-B498-43B3-948B-1728B52AA6E4}">
                <adec:decorative xmlns:adec="http://schemas.microsoft.com/office/drawing/2017/decorative" val="1"/>
              </a:ext>
            </a:extLst>
          </p:cNvPr>
          <p:cNvSpPr/>
          <p:nvPr/>
        </p:nvSpPr>
        <p:spPr>
          <a:xfrm>
            <a:off x="5862100" y="1107625"/>
            <a:ext cx="2628900" cy="2813700"/>
          </a:xfrm>
          <a:prstGeom prst="rect">
            <a:avLst/>
          </a:prstGeom>
          <a:solidFill>
            <a:srgbClr val="BBD6E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62" name="Google Shape;2262;g3043e70554b_0_0"/>
          <p:cNvSpPr txBox="1"/>
          <p:nvPr/>
        </p:nvSpPr>
        <p:spPr>
          <a:xfrm>
            <a:off x="439225" y="1241300"/>
            <a:ext cx="2565000" cy="255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chemeClr val="dk1"/>
                </a:solidFill>
                <a:latin typeface="Roboto"/>
                <a:ea typeface="Roboto"/>
                <a:cs typeface="Roboto"/>
                <a:sym typeface="Roboto"/>
              </a:rPr>
              <a:t>Well Rounded Education</a:t>
            </a:r>
            <a:endParaRPr sz="1500" b="1">
              <a:solidFill>
                <a:schemeClr val="dk1"/>
              </a:solidFill>
              <a:latin typeface="Roboto"/>
              <a:ea typeface="Roboto"/>
              <a:cs typeface="Roboto"/>
              <a:sym typeface="Roboto"/>
            </a:endParaRPr>
          </a:p>
          <a:p>
            <a:pPr marL="0" lvl="0" indent="0" algn="ctr" rtl="0">
              <a:spcBef>
                <a:spcPts val="0"/>
              </a:spcBef>
              <a:spcAft>
                <a:spcPts val="0"/>
              </a:spcAft>
              <a:buNone/>
            </a:pPr>
            <a:endParaRPr sz="1500">
              <a:solidFill>
                <a:schemeClr val="dk1"/>
              </a:solidFill>
              <a:latin typeface="Roboto"/>
              <a:ea typeface="Roboto"/>
              <a:cs typeface="Roboto"/>
              <a:sym typeface="Roboto"/>
            </a:endParaRPr>
          </a:p>
          <a:p>
            <a:pPr marL="0" lvl="0" indent="0" algn="ctr" rtl="0">
              <a:spcBef>
                <a:spcPts val="0"/>
              </a:spcBef>
              <a:spcAft>
                <a:spcPts val="0"/>
              </a:spcAft>
              <a:buNone/>
            </a:pPr>
            <a:r>
              <a:rPr lang="en" sz="1500">
                <a:solidFill>
                  <a:schemeClr val="dk1"/>
                </a:solidFill>
                <a:latin typeface="Roboto"/>
                <a:ea typeface="Roboto"/>
                <a:cs typeface="Roboto"/>
                <a:sym typeface="Roboto"/>
              </a:rPr>
              <a:t>STEM, Arts, Health and Physical Education, Computer Science, CTE, Gifted Services, World Languages, career and college support, social emotional learning, and more.</a:t>
            </a:r>
            <a:endParaRPr sz="1500">
              <a:solidFill>
                <a:schemeClr val="dk1"/>
              </a:solidFill>
              <a:latin typeface="Roboto"/>
              <a:ea typeface="Roboto"/>
              <a:cs typeface="Roboto"/>
              <a:sym typeface="Roboto"/>
            </a:endParaRPr>
          </a:p>
          <a:p>
            <a:pPr marL="0" lvl="0" indent="0" algn="l" rtl="0">
              <a:spcBef>
                <a:spcPts val="0"/>
              </a:spcBef>
              <a:spcAft>
                <a:spcPts val="0"/>
              </a:spcAft>
              <a:buNone/>
            </a:pPr>
            <a:endParaRPr sz="1500">
              <a:solidFill>
                <a:schemeClr val="dk2"/>
              </a:solidFill>
              <a:latin typeface="Roboto"/>
              <a:ea typeface="Roboto"/>
              <a:cs typeface="Roboto"/>
              <a:sym typeface="Roboto"/>
            </a:endParaRPr>
          </a:p>
          <a:p>
            <a:pPr marL="0" lvl="0" indent="0" algn="l" rtl="0">
              <a:spcBef>
                <a:spcPts val="0"/>
              </a:spcBef>
              <a:spcAft>
                <a:spcPts val="0"/>
              </a:spcAft>
              <a:buNone/>
            </a:pPr>
            <a:endParaRPr sz="1500">
              <a:solidFill>
                <a:schemeClr val="dk2"/>
              </a:solidFill>
              <a:latin typeface="Roboto"/>
              <a:ea typeface="Roboto"/>
              <a:cs typeface="Roboto"/>
              <a:sym typeface="Roboto"/>
            </a:endParaRPr>
          </a:p>
        </p:txBody>
      </p:sp>
      <p:sp>
        <p:nvSpPr>
          <p:cNvPr id="2263" name="Google Shape;2263;g3043e70554b_0_0"/>
          <p:cNvSpPr txBox="1"/>
          <p:nvPr/>
        </p:nvSpPr>
        <p:spPr>
          <a:xfrm>
            <a:off x="3156800" y="1241300"/>
            <a:ext cx="2597400" cy="226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dk1"/>
                </a:solidFill>
                <a:latin typeface="Roboto"/>
                <a:ea typeface="Roboto"/>
                <a:cs typeface="Roboto"/>
                <a:sym typeface="Roboto"/>
              </a:rPr>
              <a:t>Safe and Healthy Students</a:t>
            </a:r>
            <a:endParaRPr sz="1500" b="1">
              <a:solidFill>
                <a:schemeClr val="dk1"/>
              </a:solidFill>
              <a:latin typeface="Roboto"/>
              <a:ea typeface="Roboto"/>
              <a:cs typeface="Roboto"/>
              <a:sym typeface="Roboto"/>
            </a:endParaRPr>
          </a:p>
          <a:p>
            <a:pPr marL="0" lvl="0" indent="0" algn="ctr" rtl="0">
              <a:spcBef>
                <a:spcPts val="0"/>
              </a:spcBef>
              <a:spcAft>
                <a:spcPts val="0"/>
              </a:spcAft>
              <a:buNone/>
            </a:pPr>
            <a:endParaRPr sz="1500">
              <a:solidFill>
                <a:schemeClr val="dk1"/>
              </a:solidFill>
              <a:latin typeface="Roboto"/>
              <a:ea typeface="Roboto"/>
              <a:cs typeface="Roboto"/>
              <a:sym typeface="Roboto"/>
            </a:endParaRPr>
          </a:p>
          <a:p>
            <a:pPr marL="0" lvl="0" indent="0" algn="ctr" rtl="0">
              <a:spcBef>
                <a:spcPts val="0"/>
              </a:spcBef>
              <a:spcAft>
                <a:spcPts val="0"/>
              </a:spcAft>
              <a:buNone/>
            </a:pPr>
            <a:r>
              <a:rPr lang="en" sz="1500">
                <a:solidFill>
                  <a:schemeClr val="dk1"/>
                </a:solidFill>
                <a:latin typeface="Roboto"/>
                <a:ea typeface="Roboto"/>
                <a:cs typeface="Roboto"/>
                <a:sym typeface="Roboto"/>
              </a:rPr>
              <a:t>Mental health services, violence prevention, positive behavioral intervention system (PBIS), counseling, trauma-informed practice, school climate and safety, and more.</a:t>
            </a:r>
            <a:endParaRPr sz="1500">
              <a:solidFill>
                <a:schemeClr val="dk1"/>
              </a:solidFill>
              <a:latin typeface="Roboto"/>
              <a:ea typeface="Roboto"/>
              <a:cs typeface="Roboto"/>
              <a:sym typeface="Roboto"/>
            </a:endParaRPr>
          </a:p>
        </p:txBody>
      </p:sp>
      <p:sp>
        <p:nvSpPr>
          <p:cNvPr id="2264" name="Google Shape;2264;g3043e70554b_0_0"/>
          <p:cNvSpPr txBox="1"/>
          <p:nvPr/>
        </p:nvSpPr>
        <p:spPr>
          <a:xfrm>
            <a:off x="5824625" y="1222225"/>
            <a:ext cx="2718300" cy="257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50" b="1">
                <a:solidFill>
                  <a:schemeClr val="dk1"/>
                </a:solidFill>
                <a:latin typeface="Roboto"/>
                <a:ea typeface="Roboto"/>
                <a:cs typeface="Roboto"/>
                <a:sym typeface="Roboto"/>
              </a:rPr>
              <a:t>Effective Use of Technology</a:t>
            </a:r>
            <a:endParaRPr sz="1450" b="1">
              <a:solidFill>
                <a:schemeClr val="dk1"/>
              </a:solidFill>
              <a:latin typeface="Roboto"/>
              <a:ea typeface="Roboto"/>
              <a:cs typeface="Roboto"/>
              <a:sym typeface="Roboto"/>
            </a:endParaRPr>
          </a:p>
          <a:p>
            <a:pPr marL="0" lvl="0" indent="0" algn="ctr" rtl="0">
              <a:spcBef>
                <a:spcPts val="0"/>
              </a:spcBef>
              <a:spcAft>
                <a:spcPts val="0"/>
              </a:spcAft>
              <a:buNone/>
            </a:pPr>
            <a:endParaRPr sz="1500">
              <a:solidFill>
                <a:schemeClr val="dk1"/>
              </a:solidFill>
              <a:latin typeface="Roboto"/>
              <a:ea typeface="Roboto"/>
              <a:cs typeface="Roboto"/>
              <a:sym typeface="Roboto"/>
            </a:endParaRPr>
          </a:p>
          <a:p>
            <a:pPr marL="0" lvl="0" indent="0" algn="ctr" rtl="0">
              <a:spcBef>
                <a:spcPts val="0"/>
              </a:spcBef>
              <a:spcAft>
                <a:spcPts val="0"/>
              </a:spcAft>
              <a:buNone/>
            </a:pPr>
            <a:r>
              <a:rPr lang="en" sz="1500">
                <a:solidFill>
                  <a:schemeClr val="dk1"/>
                </a:solidFill>
                <a:latin typeface="Roboto"/>
                <a:ea typeface="Roboto"/>
                <a:cs typeface="Roboto"/>
                <a:sym typeface="Roboto"/>
              </a:rPr>
              <a:t>Professional development, instructional support, blended and personalized learning, staff certification in digital classroom services and products, hardware* or software*, and more.</a:t>
            </a:r>
            <a:endParaRPr sz="1500">
              <a:solidFill>
                <a:schemeClr val="dk1"/>
              </a:solidFill>
              <a:latin typeface="Roboto"/>
              <a:ea typeface="Roboto"/>
              <a:cs typeface="Roboto"/>
              <a:sym typeface="Roboto"/>
            </a:endParaRPr>
          </a:p>
          <a:p>
            <a:pPr marL="0" lvl="0" indent="0" algn="l" rtl="0">
              <a:spcBef>
                <a:spcPts val="0"/>
              </a:spcBef>
              <a:spcAft>
                <a:spcPts val="0"/>
              </a:spcAft>
              <a:buNone/>
            </a:pPr>
            <a:endParaRPr sz="1500">
              <a:solidFill>
                <a:schemeClr val="dk2"/>
              </a:solidFill>
              <a:latin typeface="Roboto"/>
              <a:ea typeface="Roboto"/>
              <a:cs typeface="Roboto"/>
              <a:sym typeface="Roboto"/>
            </a:endParaRPr>
          </a:p>
          <a:p>
            <a:pPr marL="0" lvl="0" indent="0" algn="l" rtl="0">
              <a:spcBef>
                <a:spcPts val="0"/>
              </a:spcBef>
              <a:spcAft>
                <a:spcPts val="0"/>
              </a:spcAft>
              <a:buNone/>
            </a:pPr>
            <a:endParaRPr sz="1500">
              <a:solidFill>
                <a:schemeClr val="dk2"/>
              </a:solidFill>
              <a:latin typeface="Roboto"/>
              <a:ea typeface="Roboto"/>
              <a:cs typeface="Roboto"/>
              <a:sym typeface="Roboto"/>
            </a:endParaRPr>
          </a:p>
        </p:txBody>
      </p:sp>
      <p:sp>
        <p:nvSpPr>
          <p:cNvPr id="2265" name="Google Shape;2265;g3043e70554b_0_0">
            <a:extLst>
              <a:ext uri="{C183D7F6-B498-43B3-948B-1728B52AA6E4}">
                <adec:decorative xmlns:adec="http://schemas.microsoft.com/office/drawing/2017/decorative" val="1"/>
              </a:ext>
            </a:extLst>
          </p:cNvPr>
          <p:cNvSpPr/>
          <p:nvPr/>
        </p:nvSpPr>
        <p:spPr>
          <a:xfrm>
            <a:off x="388325" y="3997700"/>
            <a:ext cx="8102700" cy="343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66" name="Google Shape;2266;g3043e70554b_0_0"/>
          <p:cNvSpPr txBox="1"/>
          <p:nvPr/>
        </p:nvSpPr>
        <p:spPr>
          <a:xfrm>
            <a:off x="388300" y="3921325"/>
            <a:ext cx="8102700" cy="22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chemeClr val="dk1"/>
                </a:solidFill>
                <a:highlight>
                  <a:srgbClr val="FFFFFF"/>
                </a:highlight>
                <a:latin typeface="Roboto"/>
                <a:ea typeface="Roboto"/>
                <a:cs typeface="Roboto"/>
                <a:sym typeface="Roboto"/>
              </a:rPr>
              <a:t>*Note: LEAs may not spend more than 15% of Effective Use of Technology funding on devices, equipment, software applications, platforms, digital instructional resources and/or other one-time IT purchases.</a:t>
            </a:r>
            <a:endParaRPr sz="1800">
              <a:solidFill>
                <a:schemeClr val="dk1"/>
              </a:solidFill>
              <a:latin typeface="Roboto"/>
              <a:ea typeface="Roboto"/>
              <a:cs typeface="Roboto"/>
              <a:sym typeface="Roboto"/>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70"/>
        <p:cNvGrpSpPr/>
        <p:nvPr/>
      </p:nvGrpSpPr>
      <p:grpSpPr>
        <a:xfrm>
          <a:off x="0" y="0"/>
          <a:ext cx="0" cy="0"/>
          <a:chOff x="0" y="0"/>
          <a:chExt cx="0" cy="0"/>
        </a:xfrm>
      </p:grpSpPr>
      <p:sp>
        <p:nvSpPr>
          <p:cNvPr id="2271" name="Google Shape;2271;g2fb47af3995_0_881"/>
          <p:cNvSpPr txBox="1">
            <a:spLocks noGrp="1"/>
          </p:cNvSpPr>
          <p:nvPr>
            <p:ph type="title"/>
          </p:nvPr>
        </p:nvSpPr>
        <p:spPr>
          <a:xfrm>
            <a:off x="311700" y="241900"/>
            <a:ext cx="7167900" cy="6045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100"/>
              <a:buFont typeface="Arial"/>
              <a:buNone/>
            </a:pPr>
            <a:r>
              <a:rPr lang="en"/>
              <a:t>Title IV, Part A: Allocation Distribution </a:t>
            </a:r>
            <a:endParaRPr/>
          </a:p>
        </p:txBody>
      </p:sp>
      <p:pic>
        <p:nvPicPr>
          <p:cNvPr id="2272" name="Google Shape;2272;g2fb47af3995_0_881" descr="If allocation distribution is less than $30,000, schools and districts must do a needs assessment and spent no less than 20% of funds on or more activities under well-rounded educational opportunities, safe and healthy students, effective use of technology. If the allocation is greater $30,000, schools and districts must conduct a CNA every 3 years, use at least 20&amp; on well-rounded education, 20% on safe schools and must use a portion to support technology."/>
          <p:cNvPicPr preferRelativeResize="0"/>
          <p:nvPr/>
        </p:nvPicPr>
        <p:blipFill rotWithShape="1">
          <a:blip r:embed="rId3">
            <a:alphaModFix/>
          </a:blip>
          <a:srcRect/>
          <a:stretch/>
        </p:blipFill>
        <p:spPr>
          <a:xfrm>
            <a:off x="1154306" y="998681"/>
            <a:ext cx="6773019" cy="3710888"/>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2277" name="Google Shape;2277;g2fb47af3995_0_887"/>
          <p:cNvSpPr txBox="1">
            <a:spLocks noGrp="1"/>
          </p:cNvSpPr>
          <p:nvPr>
            <p:ph type="title"/>
          </p:nvPr>
        </p:nvSpPr>
        <p:spPr>
          <a:xfrm>
            <a:off x="311700" y="273725"/>
            <a:ext cx="7167900" cy="5727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100"/>
              <a:buFont typeface="Arial"/>
              <a:buNone/>
            </a:pPr>
            <a:r>
              <a:rPr lang="en"/>
              <a:t>Title IV, Part A: Prioritization of Funds</a:t>
            </a:r>
            <a:endParaRPr/>
          </a:p>
        </p:txBody>
      </p:sp>
      <p:sp>
        <p:nvSpPr>
          <p:cNvPr id="2278" name="Google Shape;2278;g2fb47af3995_0_887"/>
          <p:cNvSpPr txBox="1">
            <a:spLocks noGrp="1"/>
          </p:cNvSpPr>
          <p:nvPr>
            <p:ph type="body" idx="1"/>
          </p:nvPr>
        </p:nvSpPr>
        <p:spPr>
          <a:xfrm>
            <a:off x="311700" y="1082673"/>
            <a:ext cx="8245200" cy="3189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ct val="112500"/>
              <a:buNone/>
            </a:pPr>
            <a:endParaRPr dirty="0"/>
          </a:p>
          <a:p>
            <a:pPr marL="0" lvl="0" indent="0" algn="l" rtl="0">
              <a:lnSpc>
                <a:spcPct val="90000"/>
              </a:lnSpc>
              <a:spcBef>
                <a:spcPts val="0"/>
              </a:spcBef>
              <a:spcAft>
                <a:spcPts val="0"/>
              </a:spcAft>
              <a:buClr>
                <a:schemeClr val="dk1"/>
              </a:buClr>
              <a:buSzPct val="112500"/>
              <a:buNone/>
            </a:pPr>
            <a:r>
              <a:rPr lang="en" sz="1500" dirty="0"/>
              <a:t>The LEA has discretion in how funds are distributed to schools, but must prioritize: </a:t>
            </a:r>
            <a:endParaRPr sz="1500" dirty="0"/>
          </a:p>
          <a:p>
            <a:pPr marL="342900" lvl="0" indent="-156527" algn="l" rtl="0">
              <a:lnSpc>
                <a:spcPct val="90000"/>
              </a:lnSpc>
              <a:spcBef>
                <a:spcPts val="800"/>
              </a:spcBef>
              <a:spcAft>
                <a:spcPts val="0"/>
              </a:spcAft>
              <a:buClr>
                <a:schemeClr val="dk1"/>
              </a:buClr>
              <a:buSzPct val="112500"/>
              <a:buChar char="•"/>
            </a:pPr>
            <a:r>
              <a:rPr lang="en" sz="1500" dirty="0"/>
              <a:t>Schools with the greatest need, or</a:t>
            </a:r>
            <a:endParaRPr sz="1500" dirty="0"/>
          </a:p>
          <a:p>
            <a:pPr marL="342900" lvl="0" indent="-156527" algn="l" rtl="0">
              <a:lnSpc>
                <a:spcPct val="90000"/>
              </a:lnSpc>
              <a:spcBef>
                <a:spcPts val="800"/>
              </a:spcBef>
              <a:spcAft>
                <a:spcPts val="0"/>
              </a:spcAft>
              <a:buClr>
                <a:schemeClr val="dk1"/>
              </a:buClr>
              <a:buSzPct val="112500"/>
              <a:buChar char="•"/>
            </a:pPr>
            <a:r>
              <a:rPr lang="en" sz="1500" dirty="0"/>
              <a:t>Schools with the highest percentages or numbers of children counted in the Title I, Part A calculation, or</a:t>
            </a:r>
            <a:endParaRPr sz="1500" dirty="0"/>
          </a:p>
          <a:p>
            <a:pPr marL="342900" lvl="0" indent="-156527" algn="l" rtl="0">
              <a:lnSpc>
                <a:spcPct val="90000"/>
              </a:lnSpc>
              <a:spcBef>
                <a:spcPts val="800"/>
              </a:spcBef>
              <a:spcAft>
                <a:spcPts val="0"/>
              </a:spcAft>
              <a:buClr>
                <a:schemeClr val="dk1"/>
              </a:buClr>
              <a:buSzPct val="112500"/>
              <a:buChar char="•"/>
            </a:pPr>
            <a:r>
              <a:rPr lang="en" sz="1500" dirty="0"/>
              <a:t>Schools identified for Comprehensive (CS) or Targeted Support (TS) and Improvement, or</a:t>
            </a:r>
            <a:endParaRPr sz="1500" dirty="0"/>
          </a:p>
          <a:p>
            <a:pPr marL="342900" lvl="0" indent="-156527" algn="l" rtl="0">
              <a:lnSpc>
                <a:spcPct val="90000"/>
              </a:lnSpc>
              <a:spcBef>
                <a:spcPts val="800"/>
              </a:spcBef>
              <a:spcAft>
                <a:spcPts val="1800"/>
              </a:spcAft>
              <a:buClr>
                <a:schemeClr val="dk1"/>
              </a:buClr>
              <a:buSzPct val="112500"/>
              <a:buChar char="•"/>
            </a:pPr>
            <a:r>
              <a:rPr lang="en" sz="1500" dirty="0"/>
              <a:t>Schools identified as persistently dangerous public elementary school or secondary school.</a:t>
            </a:r>
            <a:endParaRPr sz="1500" dirty="0"/>
          </a:p>
          <a:p>
            <a:pPr marL="0" lvl="0" indent="0" algn="l" rtl="0">
              <a:lnSpc>
                <a:spcPct val="115000"/>
              </a:lnSpc>
              <a:spcBef>
                <a:spcPts val="800"/>
              </a:spcBef>
              <a:spcAft>
                <a:spcPts val="0"/>
              </a:spcAft>
              <a:buNone/>
            </a:pPr>
            <a:r>
              <a:rPr lang="en" sz="1500" dirty="0"/>
              <a:t>The LEA’s comprehensive needs assessment can include an assessment of Title IV related needs but the LEA will be required to provide a description of how Title IV funds specifically were prioritized.</a:t>
            </a:r>
            <a:endParaRPr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g2fdac2fe8ce_1_377"/>
          <p:cNvSpPr txBox="1">
            <a:spLocks noGrp="1"/>
          </p:cNvSpPr>
          <p:nvPr>
            <p:ph type="title"/>
          </p:nvPr>
        </p:nvSpPr>
        <p:spPr>
          <a:xfrm>
            <a:off x="3673800" y="1994575"/>
            <a:ext cx="1796400" cy="5313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200"/>
              <a:buNone/>
            </a:pPr>
            <a:r>
              <a:rPr lang="en"/>
              <a:t>October 2024</a:t>
            </a:r>
            <a:endParaRPr/>
          </a:p>
        </p:txBody>
      </p:sp>
      <p:sp>
        <p:nvSpPr>
          <p:cNvPr id="1872" name="Google Shape;1872;g2fdac2fe8ce_1_377"/>
          <p:cNvSpPr txBox="1">
            <a:spLocks noGrp="1"/>
          </p:cNvSpPr>
          <p:nvPr>
            <p:ph type="title" idx="3"/>
          </p:nvPr>
        </p:nvSpPr>
        <p:spPr>
          <a:xfrm>
            <a:off x="1682850" y="2954400"/>
            <a:ext cx="5778300" cy="10401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2200"/>
              <a:buNone/>
            </a:pPr>
            <a:r>
              <a:rPr lang="en" sz="3700" dirty="0"/>
              <a:t>ESEA Foundations Training</a:t>
            </a:r>
            <a:endParaRPr sz="3700" dirty="0"/>
          </a:p>
          <a:p>
            <a:pPr marL="0" lvl="0" indent="0" algn="ctr" rtl="0">
              <a:lnSpc>
                <a:spcPct val="100000"/>
              </a:lnSpc>
              <a:spcBef>
                <a:spcPts val="0"/>
              </a:spcBef>
              <a:spcAft>
                <a:spcPts val="0"/>
              </a:spcAft>
              <a:buSzPts val="2200"/>
              <a:buNone/>
            </a:pPr>
            <a:r>
              <a:rPr lang="en" sz="1800" dirty="0"/>
              <a:t>Federal Programs and Supports Unit</a:t>
            </a:r>
            <a:endParaRPr sz="18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283"/>
        <p:cNvGrpSpPr/>
        <p:nvPr/>
      </p:nvGrpSpPr>
      <p:grpSpPr>
        <a:xfrm>
          <a:off x="0" y="0"/>
          <a:ext cx="0" cy="0"/>
          <a:chOff x="0" y="0"/>
          <a:chExt cx="0" cy="0"/>
        </a:xfrm>
      </p:grpSpPr>
      <p:sp>
        <p:nvSpPr>
          <p:cNvPr id="2284" name="Google Shape;2284;g2fb47af3995_0_894"/>
          <p:cNvSpPr txBox="1">
            <a:spLocks noGrp="1"/>
          </p:cNvSpPr>
          <p:nvPr>
            <p:ph type="title"/>
          </p:nvPr>
        </p:nvSpPr>
        <p:spPr>
          <a:xfrm>
            <a:off x="311700" y="269525"/>
            <a:ext cx="7167900" cy="440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2100"/>
              <a:buNone/>
            </a:pPr>
            <a:r>
              <a:rPr lang="en" dirty="0"/>
              <a:t>Title IV, Part A: Grant Codes Update </a:t>
            </a:r>
            <a:endParaRPr dirty="0"/>
          </a:p>
        </p:txBody>
      </p:sp>
      <p:pic>
        <p:nvPicPr>
          <p:cNvPr id="2285" name="Google Shape;2285;g2fb47af3995_0_894" descr="Image of a list of the different Title Iv grant codes."/>
          <p:cNvPicPr preferRelativeResize="0"/>
          <p:nvPr/>
        </p:nvPicPr>
        <p:blipFill>
          <a:blip r:embed="rId3">
            <a:alphaModFix/>
          </a:blip>
          <a:stretch>
            <a:fillRect/>
          </a:stretch>
        </p:blipFill>
        <p:spPr>
          <a:xfrm>
            <a:off x="990588" y="998800"/>
            <a:ext cx="5810123" cy="319620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290"/>
        <p:cNvGrpSpPr/>
        <p:nvPr/>
      </p:nvGrpSpPr>
      <p:grpSpPr>
        <a:xfrm>
          <a:off x="0" y="0"/>
          <a:ext cx="0" cy="0"/>
          <a:chOff x="0" y="0"/>
          <a:chExt cx="0" cy="0"/>
        </a:xfrm>
      </p:grpSpPr>
      <p:sp>
        <p:nvSpPr>
          <p:cNvPr id="2291" name="Google Shape;2291;g2fb47af3995_0_901"/>
          <p:cNvSpPr txBox="1">
            <a:spLocks noGrp="1"/>
          </p:cNvSpPr>
          <p:nvPr>
            <p:ph type="title"/>
          </p:nvPr>
        </p:nvSpPr>
        <p:spPr>
          <a:xfrm>
            <a:off x="311700" y="273725"/>
            <a:ext cx="7167900" cy="572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2100"/>
              <a:buNone/>
            </a:pPr>
            <a:r>
              <a:rPr lang="en"/>
              <a:t>Title IV, Part A: Additional Resources</a:t>
            </a:r>
            <a:endParaRPr/>
          </a:p>
        </p:txBody>
      </p:sp>
      <p:sp>
        <p:nvSpPr>
          <p:cNvPr id="2292" name="Google Shape;2292;g2fb47af3995_0_901"/>
          <p:cNvSpPr txBox="1">
            <a:spLocks noGrp="1"/>
          </p:cNvSpPr>
          <p:nvPr>
            <p:ph type="body" idx="1"/>
          </p:nvPr>
        </p:nvSpPr>
        <p:spPr>
          <a:xfrm>
            <a:off x="311700" y="1152475"/>
            <a:ext cx="5900636" cy="30348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None/>
            </a:pPr>
            <a:r>
              <a:rPr lang="en" u="sng" dirty="0">
                <a:solidFill>
                  <a:schemeClr val="accent1">
                    <a:lumMod val="75000"/>
                  </a:schemeClr>
                </a:solidFill>
              </a:rPr>
              <a:t>Title IV, Part A Webpage</a:t>
            </a:r>
            <a:endParaRPr u="sng" dirty="0">
              <a:solidFill>
                <a:schemeClr val="accent1">
                  <a:lumMod val="75000"/>
                </a:schemeClr>
              </a:solidFill>
            </a:endParaRPr>
          </a:p>
          <a:p>
            <a:pPr marL="0" lvl="0" indent="0" algn="l" rtl="0">
              <a:lnSpc>
                <a:spcPct val="150000"/>
              </a:lnSpc>
              <a:spcBef>
                <a:spcPts val="0"/>
              </a:spcBef>
              <a:spcAft>
                <a:spcPts val="0"/>
              </a:spcAft>
              <a:buNone/>
            </a:pPr>
            <a:r>
              <a:rPr lang="en" u="sng" dirty="0">
                <a:solidFill>
                  <a:schemeClr val="accent1">
                    <a:lumMod val="75000"/>
                  </a:schemeClr>
                </a:solidFill>
                <a:hlinkClick r:id="rId3">
                  <a:extLst>
                    <a:ext uri="{A12FA001-AC4F-418D-AE19-62706E023703}">
                      <ahyp:hlinkClr xmlns:ahyp="http://schemas.microsoft.com/office/drawing/2018/hyperlinkcolor" val="tx"/>
                    </a:ext>
                  </a:extLst>
                </a:hlinkClick>
              </a:rPr>
              <a:t>T4PA Center</a:t>
            </a:r>
            <a:endParaRPr u="sng" dirty="0">
              <a:solidFill>
                <a:schemeClr val="accent1">
                  <a:lumMod val="75000"/>
                </a:schemeClr>
              </a:solidFill>
            </a:endParaRPr>
          </a:p>
          <a:p>
            <a:pPr marL="0" lvl="0" indent="0" algn="l" rtl="0">
              <a:lnSpc>
                <a:spcPct val="150000"/>
              </a:lnSpc>
              <a:spcBef>
                <a:spcPts val="0"/>
              </a:spcBef>
              <a:spcAft>
                <a:spcPts val="0"/>
              </a:spcAft>
              <a:buNone/>
            </a:pPr>
            <a:r>
              <a:rPr lang="en" u="sng" dirty="0">
                <a:solidFill>
                  <a:schemeClr val="accent1">
                    <a:lumMod val="75000"/>
                  </a:schemeClr>
                </a:solidFill>
                <a:hlinkClick r:id="rId4">
                  <a:extLst>
                    <a:ext uri="{A12FA001-AC4F-418D-AE19-62706E023703}">
                      <ahyp:hlinkClr xmlns:ahyp="http://schemas.microsoft.com/office/drawing/2018/hyperlinkcolor" val="tx"/>
                    </a:ext>
                  </a:extLst>
                </a:hlinkClick>
              </a:rPr>
              <a:t>National Center on Safe Supportive Learning Environments</a:t>
            </a:r>
            <a:endParaRPr u="sng" dirty="0">
              <a:solidFill>
                <a:schemeClr val="accent1">
                  <a:lumMod val="75000"/>
                </a:schemeClr>
              </a:solidFill>
            </a:endParaRPr>
          </a:p>
          <a:p>
            <a:pPr marL="0" lvl="0" indent="0" algn="l" rtl="0">
              <a:lnSpc>
                <a:spcPct val="150000"/>
              </a:lnSpc>
              <a:spcBef>
                <a:spcPts val="0"/>
              </a:spcBef>
              <a:spcAft>
                <a:spcPts val="0"/>
              </a:spcAft>
              <a:buNone/>
            </a:pPr>
            <a:r>
              <a:rPr lang="en" u="sng" dirty="0">
                <a:solidFill>
                  <a:schemeClr val="accent1">
                    <a:lumMod val="75000"/>
                  </a:schemeClr>
                </a:solidFill>
                <a:hlinkClick r:id="rId5">
                  <a:extLst>
                    <a:ext uri="{A12FA001-AC4F-418D-AE19-62706E023703}">
                      <ahyp:hlinkClr xmlns:ahyp="http://schemas.microsoft.com/office/drawing/2018/hyperlinkcolor" val="tx"/>
                    </a:ext>
                  </a:extLst>
                </a:hlinkClick>
              </a:rPr>
              <a:t>Federal School Safety Clearinghouse</a:t>
            </a:r>
            <a:endParaRPr u="sng" dirty="0">
              <a:solidFill>
                <a:schemeClr val="accent1">
                  <a:lumMod val="75000"/>
                </a:schemeClr>
              </a:solidFill>
            </a:endParaRPr>
          </a:p>
          <a:p>
            <a:pPr marL="0" lvl="0" indent="0" algn="l" rtl="0">
              <a:lnSpc>
                <a:spcPct val="150000"/>
              </a:lnSpc>
              <a:spcBef>
                <a:spcPts val="0"/>
              </a:spcBef>
              <a:spcAft>
                <a:spcPts val="0"/>
              </a:spcAft>
              <a:buNone/>
            </a:pPr>
            <a:r>
              <a:rPr lang="en" u="sng" dirty="0">
                <a:solidFill>
                  <a:schemeClr val="accent1">
                    <a:lumMod val="75000"/>
                  </a:schemeClr>
                </a:solidFill>
                <a:hlinkClick r:id="rId6">
                  <a:extLst>
                    <a:ext uri="{A12FA001-AC4F-418D-AE19-62706E023703}">
                      <ahyp:hlinkClr xmlns:ahyp="http://schemas.microsoft.com/office/drawing/2018/hyperlinkcolor" val="tx"/>
                    </a:ext>
                  </a:extLst>
                </a:hlinkClick>
              </a:rPr>
              <a:t>Colorado School Safety Resource Center</a:t>
            </a:r>
            <a:endParaRPr u="sng" dirty="0">
              <a:solidFill>
                <a:schemeClr val="accent1">
                  <a:lumMod val="75000"/>
                </a:schemeClr>
              </a:solidFill>
            </a:endParaRPr>
          </a:p>
          <a:p>
            <a:pPr marL="0" lvl="0" indent="0" algn="l" rtl="0">
              <a:lnSpc>
                <a:spcPct val="150000"/>
              </a:lnSpc>
              <a:spcBef>
                <a:spcPts val="0"/>
              </a:spcBef>
              <a:spcAft>
                <a:spcPts val="0"/>
              </a:spcAft>
              <a:buNone/>
            </a:pPr>
            <a:r>
              <a:rPr lang="en" u="sng" dirty="0">
                <a:solidFill>
                  <a:schemeClr val="accent1">
                    <a:lumMod val="75000"/>
                  </a:schemeClr>
                </a:solidFill>
                <a:hlinkClick r:id="rId7">
                  <a:extLst>
                    <a:ext uri="{A12FA001-AC4F-418D-AE19-62706E023703}">
                      <ahyp:hlinkClr xmlns:ahyp="http://schemas.microsoft.com/office/drawing/2018/hyperlinkcolor" val="tx"/>
                    </a:ext>
                  </a:extLst>
                </a:hlinkClick>
              </a:rPr>
              <a:t>Office of Educational Technology</a:t>
            </a:r>
            <a:endParaRPr u="sng" dirty="0">
              <a:solidFill>
                <a:schemeClr val="accent1">
                  <a:lumMod val="75000"/>
                </a:schemeClr>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296"/>
        <p:cNvGrpSpPr/>
        <p:nvPr/>
      </p:nvGrpSpPr>
      <p:grpSpPr>
        <a:xfrm>
          <a:off x="0" y="0"/>
          <a:ext cx="0" cy="0"/>
          <a:chOff x="0" y="0"/>
          <a:chExt cx="0" cy="0"/>
        </a:xfrm>
      </p:grpSpPr>
      <p:sp>
        <p:nvSpPr>
          <p:cNvPr id="2297" name="Google Shape;2297;g2fb47af3995_0_90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lt1"/>
              </a:buClr>
              <a:buSzPts val="3000"/>
              <a:buFont typeface="Arial"/>
              <a:buNone/>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Title </a:t>
            </a:r>
            <a:r>
              <a:rPr lang="en"/>
              <a:t>V: Rural Education Achievement Program</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301"/>
        <p:cNvGrpSpPr/>
        <p:nvPr/>
      </p:nvGrpSpPr>
      <p:grpSpPr>
        <a:xfrm>
          <a:off x="0" y="0"/>
          <a:ext cx="0" cy="0"/>
          <a:chOff x="0" y="0"/>
          <a:chExt cx="0" cy="0"/>
        </a:xfrm>
      </p:grpSpPr>
      <p:sp>
        <p:nvSpPr>
          <p:cNvPr id="2302" name="Google Shape;2302;g2fb47af3995_0_91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2100"/>
              <a:buFont typeface="Arial"/>
              <a:buNone/>
            </a:pPr>
            <a:r>
              <a:rPr lang="en"/>
              <a:t>Title V, Part B: Rural Education Initiative</a:t>
            </a:r>
            <a:endParaRPr/>
          </a:p>
        </p:txBody>
      </p:sp>
      <p:sp>
        <p:nvSpPr>
          <p:cNvPr id="2303" name="Google Shape;2303;g2fb47af3995_0_913"/>
          <p:cNvSpPr txBox="1">
            <a:spLocks noGrp="1"/>
          </p:cNvSpPr>
          <p:nvPr>
            <p:ph type="body" idx="1"/>
          </p:nvPr>
        </p:nvSpPr>
        <p:spPr>
          <a:xfrm>
            <a:off x="311700" y="1152475"/>
            <a:ext cx="8245200" cy="3034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800"/>
              </a:spcBef>
              <a:spcAft>
                <a:spcPts val="0"/>
              </a:spcAft>
              <a:buClr>
                <a:schemeClr val="dk1"/>
              </a:buClr>
              <a:buSzPts val="1800"/>
              <a:buNone/>
            </a:pPr>
            <a:r>
              <a:rPr lang="en" b="1" u="sng"/>
              <a:t>Purpose:</a:t>
            </a:r>
            <a:r>
              <a:rPr lang="en"/>
              <a:t> </a:t>
            </a:r>
            <a:endParaRPr/>
          </a:p>
          <a:p>
            <a:pPr marL="457200" lvl="0" indent="-330200" algn="l" rtl="0">
              <a:lnSpc>
                <a:spcPct val="90000"/>
              </a:lnSpc>
              <a:spcBef>
                <a:spcPts val="800"/>
              </a:spcBef>
              <a:spcAft>
                <a:spcPts val="0"/>
              </a:spcAft>
              <a:buSzPts val="1600"/>
              <a:buChar char="•"/>
            </a:pPr>
            <a:r>
              <a:rPr lang="en"/>
              <a:t>To address the unique needs of rural school districts that frequently lack personnel and resources needed to compete effectively for federal competitive grants</a:t>
            </a:r>
            <a:endParaRPr/>
          </a:p>
          <a:p>
            <a:pPr marL="457200" lvl="0" indent="-330200" algn="l" rtl="0">
              <a:lnSpc>
                <a:spcPct val="90000"/>
              </a:lnSpc>
              <a:spcBef>
                <a:spcPts val="0"/>
              </a:spcBef>
              <a:spcAft>
                <a:spcPts val="0"/>
              </a:spcAft>
              <a:buSzPts val="1600"/>
              <a:buChar char="•"/>
            </a:pPr>
            <a:r>
              <a:rPr lang="en"/>
              <a:t>To support LEAs that receive formula grant allocations in amounts too small to be effective in meeting their intended purposes</a:t>
            </a:r>
            <a:endParaRPr/>
          </a:p>
          <a:p>
            <a:pPr marL="0" lvl="0" indent="0" algn="l" rtl="0">
              <a:lnSpc>
                <a:spcPct val="90000"/>
              </a:lnSpc>
              <a:spcBef>
                <a:spcPts val="800"/>
              </a:spcBef>
              <a:spcAft>
                <a:spcPts val="0"/>
              </a:spcAft>
              <a:buClr>
                <a:schemeClr val="dk1"/>
              </a:buClr>
              <a:buSzPts val="1800"/>
              <a:buNone/>
            </a:pPr>
            <a:endParaRPr/>
          </a:p>
          <a:p>
            <a:pPr marL="0" lvl="0" indent="0" algn="l" rtl="0">
              <a:lnSpc>
                <a:spcPct val="90000"/>
              </a:lnSpc>
              <a:spcBef>
                <a:spcPts val="800"/>
              </a:spcBef>
              <a:spcAft>
                <a:spcPts val="0"/>
              </a:spcAft>
              <a:buClr>
                <a:schemeClr val="dk1"/>
              </a:buClr>
              <a:buSzPts val="1800"/>
              <a:buNone/>
            </a:pPr>
            <a:br>
              <a:rPr lang="en"/>
            </a:br>
            <a:endParaRPr/>
          </a:p>
        </p:txBody>
      </p:sp>
      <p:sp>
        <p:nvSpPr>
          <p:cNvPr id="2304" name="Google Shape;2304;g2fb47af3995_0_913"/>
          <p:cNvSpPr/>
          <p:nvPr/>
        </p:nvSpPr>
        <p:spPr>
          <a:xfrm>
            <a:off x="555875" y="2623925"/>
            <a:ext cx="7819200" cy="15633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u="sng">
                <a:solidFill>
                  <a:schemeClr val="dk1"/>
                </a:solidFill>
                <a:latin typeface="Roboto"/>
                <a:ea typeface="Roboto"/>
                <a:cs typeface="Roboto"/>
                <a:sym typeface="Roboto"/>
              </a:rPr>
              <a:t>Rural Education Achievement Program (REAP) is comprised of two formula grant programs:</a:t>
            </a:r>
            <a:endParaRPr sz="11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Roboto"/>
                <a:ea typeface="Roboto"/>
                <a:cs typeface="Roboto"/>
                <a:sym typeface="Roboto"/>
              </a:rPr>
              <a:t>The </a:t>
            </a:r>
            <a:r>
              <a:rPr lang="en" b="1">
                <a:solidFill>
                  <a:schemeClr val="dk1"/>
                </a:solidFill>
                <a:latin typeface="Roboto"/>
                <a:ea typeface="Roboto"/>
                <a:cs typeface="Roboto"/>
                <a:sym typeface="Roboto"/>
              </a:rPr>
              <a:t>Rural, Low-Income School (RLIS)</a:t>
            </a:r>
            <a:r>
              <a:rPr lang="en">
                <a:solidFill>
                  <a:schemeClr val="dk1"/>
                </a:solidFill>
                <a:latin typeface="Roboto"/>
                <a:ea typeface="Roboto"/>
                <a:cs typeface="Roboto"/>
                <a:sym typeface="Roboto"/>
              </a:rPr>
              <a:t> grant program </a:t>
            </a:r>
            <a:endParaRPr>
              <a:solidFill>
                <a:schemeClr val="dk1"/>
              </a:solidFill>
              <a:latin typeface="Roboto"/>
              <a:ea typeface="Roboto"/>
              <a:cs typeface="Roboto"/>
              <a:sym typeface="Roboto"/>
            </a:endParaRPr>
          </a:p>
          <a:p>
            <a:pPr marL="0" lvl="0" indent="457200" algn="l" rtl="0">
              <a:spcBef>
                <a:spcPts val="0"/>
              </a:spcBef>
              <a:spcAft>
                <a:spcPts val="0"/>
              </a:spcAft>
              <a:buClr>
                <a:schemeClr val="dk1"/>
              </a:buClr>
              <a:buSzPts val="1400"/>
              <a:buFont typeface="Arial"/>
              <a:buNone/>
            </a:pPr>
            <a:r>
              <a:rPr lang="en">
                <a:solidFill>
                  <a:schemeClr val="dk1"/>
                </a:solidFill>
                <a:latin typeface="Roboto"/>
                <a:ea typeface="Roboto"/>
                <a:cs typeface="Roboto"/>
                <a:sym typeface="Roboto"/>
              </a:rPr>
              <a:t>*Included in the Consolidated Application</a:t>
            </a:r>
            <a:endParaRPr sz="11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Roboto"/>
                <a:ea typeface="Roboto"/>
                <a:cs typeface="Roboto"/>
                <a:sym typeface="Roboto"/>
              </a:rPr>
              <a:t>The </a:t>
            </a:r>
            <a:r>
              <a:rPr lang="en" b="1">
                <a:solidFill>
                  <a:schemeClr val="dk1"/>
                </a:solidFill>
                <a:latin typeface="Roboto"/>
                <a:ea typeface="Roboto"/>
                <a:cs typeface="Roboto"/>
                <a:sym typeface="Roboto"/>
              </a:rPr>
              <a:t>Small, Rural School Achievement (SRSA)</a:t>
            </a:r>
            <a:r>
              <a:rPr lang="en">
                <a:solidFill>
                  <a:schemeClr val="dk1"/>
                </a:solidFill>
                <a:latin typeface="Roboto"/>
                <a:ea typeface="Roboto"/>
                <a:cs typeface="Roboto"/>
                <a:sym typeface="Roboto"/>
              </a:rPr>
              <a:t> grant program</a:t>
            </a:r>
            <a:endParaRPr sz="1100">
              <a:solidFill>
                <a:schemeClr val="dk1"/>
              </a:solidFill>
              <a:latin typeface="Roboto"/>
              <a:ea typeface="Roboto"/>
              <a:cs typeface="Roboto"/>
              <a:sym typeface="Roboto"/>
            </a:endParaRPr>
          </a:p>
          <a:p>
            <a:pPr marL="0" lvl="1" indent="457200" algn="l" rtl="0">
              <a:spcBef>
                <a:spcPts val="0"/>
              </a:spcBef>
              <a:spcAft>
                <a:spcPts val="0"/>
              </a:spcAft>
              <a:buClr>
                <a:schemeClr val="dk1"/>
              </a:buClr>
              <a:buSzPts val="1400"/>
              <a:buFont typeface="Arial"/>
              <a:buNone/>
            </a:pPr>
            <a:r>
              <a:rPr lang="en">
                <a:solidFill>
                  <a:schemeClr val="dk1"/>
                </a:solidFill>
                <a:latin typeface="Roboto"/>
                <a:ea typeface="Roboto"/>
                <a:cs typeface="Roboto"/>
                <a:sym typeface="Roboto"/>
              </a:rPr>
              <a:t>*SRSA funds are awarded and distributed directly by the USDE to LEAs</a:t>
            </a:r>
            <a:endParaRPr>
              <a:latin typeface="Roboto"/>
              <a:ea typeface="Roboto"/>
              <a:cs typeface="Roboto"/>
              <a:sym typeface="Roboto"/>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308"/>
        <p:cNvGrpSpPr/>
        <p:nvPr/>
      </p:nvGrpSpPr>
      <p:grpSpPr>
        <a:xfrm>
          <a:off x="0" y="0"/>
          <a:ext cx="0" cy="0"/>
          <a:chOff x="0" y="0"/>
          <a:chExt cx="0" cy="0"/>
        </a:xfrm>
      </p:grpSpPr>
      <p:sp>
        <p:nvSpPr>
          <p:cNvPr id="2309" name="Google Shape;2309;g30750a54b88_0_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Title V, Part B: Eligibility</a:t>
            </a:r>
            <a:endParaRPr sz="2600"/>
          </a:p>
        </p:txBody>
      </p:sp>
      <p:sp>
        <p:nvSpPr>
          <p:cNvPr id="2313" name="Google Shape;2313;g30750a54b88_0_5"/>
          <p:cNvSpPr/>
          <p:nvPr/>
        </p:nvSpPr>
        <p:spPr>
          <a:xfrm>
            <a:off x="6335650" y="244275"/>
            <a:ext cx="2620500" cy="516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u="sng">
                <a:solidFill>
                  <a:schemeClr val="accent1">
                    <a:lumMod val="75000"/>
                  </a:schemeClr>
                </a:solidFill>
                <a:latin typeface="Roboto"/>
                <a:ea typeface="Roboto"/>
                <a:cs typeface="Roboto"/>
                <a:sym typeface="Roboto"/>
                <a:hlinkClick r:id="rId3">
                  <a:extLst>
                    <a:ext uri="{A12FA001-AC4F-418D-AE19-62706E023703}">
                      <ahyp:hlinkClr xmlns:ahyp="http://schemas.microsoft.com/office/drawing/2018/hyperlinkcolor" val="tx"/>
                    </a:ext>
                  </a:extLst>
                </a:hlinkClick>
              </a:rPr>
              <a:t> Master </a:t>
            </a:r>
            <a:r>
              <a:rPr lang="en" u="sng">
                <a:solidFill>
                  <a:schemeClr val="accent1">
                    <a:lumMod val="75000"/>
                  </a:schemeClr>
                </a:solidFill>
                <a:latin typeface="Roboto"/>
                <a:ea typeface="Roboto"/>
                <a:cs typeface="Roboto"/>
                <a:sym typeface="Roboto"/>
                <a:hlinkClick r:id="rId3">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rPr>
              <a:t>Eligibility</a:t>
            </a:r>
            <a:r>
              <a:rPr lang="en" u="sng">
                <a:solidFill>
                  <a:schemeClr val="accent1">
                    <a:lumMod val="75000"/>
                  </a:schemeClr>
                </a:solidFill>
                <a:latin typeface="Roboto"/>
                <a:ea typeface="Roboto"/>
                <a:cs typeface="Roboto"/>
                <a:sym typeface="Roboto"/>
                <a:hlinkClick r:id="rId3">
                  <a:extLst>
                    <a:ext uri="{A12FA001-AC4F-418D-AE19-62706E023703}">
                      <ahyp:hlinkClr xmlns:ahyp="http://schemas.microsoft.com/office/drawing/2018/hyperlinkcolor" val="tx"/>
                    </a:ext>
                  </a:extLst>
                </a:hlinkClick>
              </a:rPr>
              <a:t> Spreadsheet</a:t>
            </a:r>
            <a:r>
              <a:rPr lang="en" sz="2000" u="sng">
                <a:solidFill>
                  <a:schemeClr val="accent1">
                    <a:lumMod val="75000"/>
                  </a:schemeClr>
                </a:solidFill>
                <a:latin typeface="Roboto"/>
                <a:ea typeface="Roboto"/>
                <a:cs typeface="Roboto"/>
                <a:sym typeface="Roboto"/>
                <a:hlinkClick r:id="rId3">
                  <a:extLst>
                    <a:ext uri="{A12FA001-AC4F-418D-AE19-62706E023703}">
                      <ahyp:hlinkClr xmlns:ahyp="http://schemas.microsoft.com/office/drawing/2018/hyperlinkcolor" val="tx"/>
                    </a:ext>
                  </a:extLst>
                </a:hlinkClick>
              </a:rPr>
              <a:t> </a:t>
            </a:r>
            <a:endParaRPr>
              <a:solidFill>
                <a:schemeClr val="accent1">
                  <a:lumMod val="75000"/>
                </a:schemeClr>
              </a:solidFill>
            </a:endParaRPr>
          </a:p>
        </p:txBody>
      </p:sp>
      <p:sp>
        <p:nvSpPr>
          <p:cNvPr id="2310" name="Google Shape;2310;g30750a54b88_0_5"/>
          <p:cNvSpPr/>
          <p:nvPr/>
        </p:nvSpPr>
        <p:spPr>
          <a:xfrm>
            <a:off x="79725" y="1023975"/>
            <a:ext cx="2644200" cy="32838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457200" lvl="0" indent="457200" algn="l" rtl="0">
              <a:spcBef>
                <a:spcPts val="0"/>
              </a:spcBef>
              <a:spcAft>
                <a:spcPts val="0"/>
              </a:spcAft>
              <a:buNone/>
            </a:pPr>
            <a:r>
              <a:rPr lang="en" b="1">
                <a:latin typeface="Roboto"/>
                <a:ea typeface="Roboto"/>
                <a:cs typeface="Roboto"/>
                <a:sym typeface="Roboto"/>
              </a:rPr>
              <a:t>RLIS</a:t>
            </a:r>
            <a:endParaRPr b="1">
              <a:latin typeface="Roboto"/>
              <a:ea typeface="Roboto"/>
              <a:cs typeface="Roboto"/>
              <a:sym typeface="Roboto"/>
            </a:endParaRPr>
          </a:p>
          <a:p>
            <a:pPr marL="228600" lvl="0" indent="-304800" algn="l" rtl="0">
              <a:spcBef>
                <a:spcPts val="0"/>
              </a:spcBef>
              <a:spcAft>
                <a:spcPts val="0"/>
              </a:spcAft>
              <a:buSzPts val="1200"/>
              <a:buFont typeface="Roboto"/>
              <a:buChar char="●"/>
            </a:pPr>
            <a:r>
              <a:rPr lang="en" sz="1200">
                <a:latin typeface="Roboto"/>
                <a:ea typeface="Roboto"/>
                <a:cs typeface="Roboto"/>
                <a:sym typeface="Roboto"/>
              </a:rPr>
              <a:t>20 percent or more of children aged 5 to 17 served by the LEA must be from families with incomes below the poverty line and;</a:t>
            </a:r>
            <a:endParaRPr sz="1200">
              <a:latin typeface="Roboto"/>
              <a:ea typeface="Roboto"/>
              <a:cs typeface="Roboto"/>
              <a:sym typeface="Roboto"/>
            </a:endParaRPr>
          </a:p>
          <a:p>
            <a:pPr marL="200025" lvl="0" indent="-304800" algn="l" rtl="0">
              <a:spcBef>
                <a:spcPts val="0"/>
              </a:spcBef>
              <a:spcAft>
                <a:spcPts val="0"/>
              </a:spcAft>
              <a:buSzPts val="1200"/>
              <a:buFont typeface="Roboto"/>
              <a:buChar char="●"/>
            </a:pPr>
            <a:r>
              <a:rPr lang="en" sz="1200">
                <a:latin typeface="Roboto"/>
                <a:ea typeface="Roboto"/>
                <a:cs typeface="Roboto"/>
                <a:sym typeface="Roboto"/>
              </a:rPr>
              <a:t>All schools served by the LEA must have a locale code of 6, 7, or 8 (assigned by the U.S. Department of Education’s National Center for Education Statistics).</a:t>
            </a:r>
            <a:endParaRPr sz="1200">
              <a:latin typeface="Roboto"/>
              <a:ea typeface="Roboto"/>
              <a:cs typeface="Roboto"/>
              <a:sym typeface="Roboto"/>
            </a:endParaRPr>
          </a:p>
          <a:p>
            <a:pPr marL="200025" lvl="0" indent="-304800" algn="l" rtl="0">
              <a:spcBef>
                <a:spcPts val="0"/>
              </a:spcBef>
              <a:spcAft>
                <a:spcPts val="0"/>
              </a:spcAft>
              <a:buSzPts val="1200"/>
              <a:buFont typeface="Roboto"/>
              <a:buChar char="●"/>
            </a:pPr>
            <a:r>
              <a:rPr lang="en" sz="1200">
                <a:latin typeface="Roboto"/>
                <a:ea typeface="Roboto"/>
                <a:cs typeface="Roboto"/>
                <a:sym typeface="Roboto"/>
              </a:rPr>
              <a:t>RLIS is the only Title V grant that is managed through the Consolidated Application. </a:t>
            </a:r>
            <a:endParaRPr sz="1200">
              <a:latin typeface="Roboto"/>
              <a:ea typeface="Roboto"/>
              <a:cs typeface="Roboto"/>
              <a:sym typeface="Roboto"/>
            </a:endParaRPr>
          </a:p>
        </p:txBody>
      </p:sp>
      <p:sp>
        <p:nvSpPr>
          <p:cNvPr id="2311" name="Google Shape;2311;g30750a54b88_0_5"/>
          <p:cNvSpPr/>
          <p:nvPr/>
        </p:nvSpPr>
        <p:spPr>
          <a:xfrm>
            <a:off x="2826000" y="1023975"/>
            <a:ext cx="3492000" cy="32838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0" bIns="91425" anchor="t" anchorCtr="0">
            <a:noAutofit/>
          </a:bodyPr>
          <a:lstStyle/>
          <a:p>
            <a:pPr marL="0" lvl="0" indent="0" algn="ctr" rtl="0">
              <a:spcBef>
                <a:spcPts val="0"/>
              </a:spcBef>
              <a:spcAft>
                <a:spcPts val="0"/>
              </a:spcAft>
              <a:buNone/>
            </a:pPr>
            <a:r>
              <a:rPr lang="en" b="1">
                <a:latin typeface="Roboto"/>
                <a:ea typeface="Roboto"/>
                <a:cs typeface="Roboto"/>
                <a:sym typeface="Roboto"/>
              </a:rPr>
              <a:t>SRSA</a:t>
            </a:r>
            <a:endParaRPr b="1">
              <a:latin typeface="Roboto"/>
              <a:ea typeface="Roboto"/>
              <a:cs typeface="Roboto"/>
              <a:sym typeface="Roboto"/>
            </a:endParaRPr>
          </a:p>
          <a:p>
            <a:pPr marL="114300" lvl="0" indent="-304800" algn="l" rtl="0">
              <a:spcBef>
                <a:spcPts val="0"/>
              </a:spcBef>
              <a:spcAft>
                <a:spcPts val="0"/>
              </a:spcAft>
              <a:buSzPts val="1200"/>
              <a:buFont typeface="Roboto"/>
              <a:buChar char="●"/>
            </a:pPr>
            <a:r>
              <a:rPr lang="en" sz="1200">
                <a:latin typeface="Roboto"/>
                <a:ea typeface="Roboto"/>
                <a:cs typeface="Roboto"/>
                <a:sym typeface="Roboto"/>
              </a:rPr>
              <a:t>Average daily attendance (ADA) at all of the schools served by the LEA is fewer than 600 OR each county in which a school served by the LEA is located has a total population density of fewer than 10 persons per square mile and;</a:t>
            </a:r>
            <a:endParaRPr sz="1200">
              <a:latin typeface="Roboto"/>
              <a:ea typeface="Roboto"/>
              <a:cs typeface="Roboto"/>
              <a:sym typeface="Roboto"/>
            </a:endParaRPr>
          </a:p>
          <a:p>
            <a:pPr marL="114300" lvl="0" indent="-304800" algn="l" rtl="0">
              <a:spcBef>
                <a:spcPts val="0"/>
              </a:spcBef>
              <a:spcAft>
                <a:spcPts val="0"/>
              </a:spcAft>
              <a:buSzPts val="1200"/>
              <a:buChar char="●"/>
            </a:pPr>
            <a:r>
              <a:rPr lang="en" sz="1200">
                <a:latin typeface="Roboto"/>
                <a:ea typeface="Roboto"/>
                <a:cs typeface="Roboto"/>
                <a:sym typeface="Roboto"/>
              </a:rPr>
              <a:t>All of the schools served by the LEA are designated with a school locale code of 41, 42, or 43, as determined by the secretary of education OR the secretary of education has determined, based on a demonstration by the LEA and concurrence of the SEA, that the LEA is located in an area defined as rural by the state</a:t>
            </a:r>
            <a:r>
              <a:rPr lang="en" sz="1200"/>
              <a:t>.​</a:t>
            </a:r>
            <a:endParaRPr sz="1200"/>
          </a:p>
        </p:txBody>
      </p:sp>
      <p:sp>
        <p:nvSpPr>
          <p:cNvPr id="2312" name="Google Shape;2312;g30750a54b88_0_5"/>
          <p:cNvSpPr/>
          <p:nvPr/>
        </p:nvSpPr>
        <p:spPr>
          <a:xfrm>
            <a:off x="6427375" y="1004475"/>
            <a:ext cx="2644200" cy="3322800"/>
          </a:xfrm>
          <a:prstGeom prst="roundRect">
            <a:avLst>
              <a:gd name="adj" fmla="val 16667"/>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oboto"/>
                <a:ea typeface="Roboto"/>
                <a:cs typeface="Roboto"/>
                <a:sym typeface="Roboto"/>
              </a:rPr>
              <a:t>Dual Eligibility</a:t>
            </a:r>
            <a:endParaRPr b="1">
              <a:latin typeface="Roboto"/>
              <a:ea typeface="Roboto"/>
              <a:cs typeface="Roboto"/>
              <a:sym typeface="Roboto"/>
            </a:endParaRPr>
          </a:p>
          <a:p>
            <a:pPr marL="28575" lvl="1" indent="-152400" algn="l" rtl="0">
              <a:lnSpc>
                <a:spcPct val="90000"/>
              </a:lnSpc>
              <a:spcBef>
                <a:spcPts val="400"/>
              </a:spcBef>
              <a:spcAft>
                <a:spcPts val="0"/>
              </a:spcAft>
              <a:buClr>
                <a:schemeClr val="dk1"/>
              </a:buClr>
              <a:buSzPts val="1200"/>
              <a:buFont typeface="Roboto"/>
              <a:buChar char="•"/>
            </a:pPr>
            <a:r>
              <a:rPr lang="en" sz="1200">
                <a:solidFill>
                  <a:schemeClr val="dk1"/>
                </a:solidFill>
                <a:latin typeface="Roboto"/>
                <a:ea typeface="Roboto"/>
                <a:cs typeface="Roboto"/>
                <a:sym typeface="Roboto"/>
              </a:rPr>
              <a:t>Dual-Eligible LEAs must choose one grant under which to receive funds each fiscal year</a:t>
            </a:r>
            <a:endParaRPr sz="1200">
              <a:solidFill>
                <a:schemeClr val="dk1"/>
              </a:solidFill>
              <a:latin typeface="Roboto"/>
              <a:ea typeface="Roboto"/>
              <a:cs typeface="Roboto"/>
              <a:sym typeface="Roboto"/>
            </a:endParaRPr>
          </a:p>
          <a:p>
            <a:pPr marL="0" lvl="1" indent="-152400" algn="l" rtl="0">
              <a:lnSpc>
                <a:spcPct val="90000"/>
              </a:lnSpc>
              <a:spcBef>
                <a:spcPts val="400"/>
              </a:spcBef>
              <a:spcAft>
                <a:spcPts val="0"/>
              </a:spcAft>
              <a:buClr>
                <a:schemeClr val="dk1"/>
              </a:buClr>
              <a:buSzPts val="1200"/>
              <a:buFont typeface="Roboto"/>
              <a:buChar char="•"/>
            </a:pPr>
            <a:r>
              <a:rPr lang="en" sz="1200">
                <a:solidFill>
                  <a:schemeClr val="dk1"/>
                </a:solidFill>
                <a:latin typeface="Roboto"/>
                <a:ea typeface="Roboto"/>
                <a:cs typeface="Roboto"/>
                <a:sym typeface="Roboto"/>
              </a:rPr>
              <a:t>By submitting an SRSA application to USDE, LEAs are submitting their intent to accept SRSA funds and will not receive an RLIS grant from CDE</a:t>
            </a:r>
            <a:endParaRPr sz="1200">
              <a:solidFill>
                <a:schemeClr val="dk1"/>
              </a:solidFill>
              <a:latin typeface="Roboto"/>
              <a:ea typeface="Roboto"/>
              <a:cs typeface="Roboto"/>
              <a:sym typeface="Roboto"/>
            </a:endParaRPr>
          </a:p>
          <a:p>
            <a:pPr marL="28575" lvl="0" indent="0" algn="ctr" rtl="0">
              <a:spcBef>
                <a:spcPts val="0"/>
              </a:spcBef>
              <a:spcAft>
                <a:spcPts val="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318"/>
        <p:cNvGrpSpPr/>
        <p:nvPr/>
      </p:nvGrpSpPr>
      <p:grpSpPr>
        <a:xfrm>
          <a:off x="0" y="0"/>
          <a:ext cx="0" cy="0"/>
          <a:chOff x="0" y="0"/>
          <a:chExt cx="0" cy="0"/>
        </a:xfrm>
      </p:grpSpPr>
      <p:sp>
        <p:nvSpPr>
          <p:cNvPr id="2319" name="Google Shape;2319;g2fb47af3995_0_92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2100"/>
              <a:buFont typeface="Arial"/>
              <a:buNone/>
            </a:pPr>
            <a:r>
              <a:rPr lang="en"/>
              <a:t>Title V, Part B: Allowable Activities</a:t>
            </a:r>
            <a:endParaRPr/>
          </a:p>
        </p:txBody>
      </p:sp>
      <p:sp>
        <p:nvSpPr>
          <p:cNvPr id="2344" name="Google Shape;2344;g2fb47af3995_0_921"/>
          <p:cNvSpPr txBox="1"/>
          <p:nvPr/>
        </p:nvSpPr>
        <p:spPr>
          <a:xfrm>
            <a:off x="595350" y="978250"/>
            <a:ext cx="79017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1"/>
                </a:solidFill>
                <a:latin typeface="Roboto"/>
                <a:ea typeface="Roboto"/>
                <a:cs typeface="Roboto"/>
                <a:sym typeface="Roboto"/>
              </a:rPr>
              <a:t>Title V, Part B funds for both RLIS and SRSA programs can be used to support activities authorized under ESEA, as follows:</a:t>
            </a:r>
            <a:endParaRPr sz="1700">
              <a:solidFill>
                <a:schemeClr val="dk1"/>
              </a:solidFill>
              <a:latin typeface="Roboto"/>
              <a:ea typeface="Roboto"/>
              <a:cs typeface="Roboto"/>
              <a:sym typeface="Roboto"/>
            </a:endParaRPr>
          </a:p>
        </p:txBody>
      </p:sp>
      <p:grpSp>
        <p:nvGrpSpPr>
          <p:cNvPr id="2" name="Group 1" descr="Title V, Part B allowable activities.">
            <a:extLst>
              <a:ext uri="{FF2B5EF4-FFF2-40B4-BE49-F238E27FC236}">
                <a16:creationId xmlns:a16="http://schemas.microsoft.com/office/drawing/2014/main" id="{4F8D6035-731B-26C3-7E07-338724BF9E66}"/>
              </a:ext>
            </a:extLst>
          </p:cNvPr>
          <p:cNvGrpSpPr/>
          <p:nvPr/>
        </p:nvGrpSpPr>
        <p:grpSpPr>
          <a:xfrm>
            <a:off x="481100" y="1821150"/>
            <a:ext cx="8015950" cy="2526460"/>
            <a:chOff x="481100" y="1821150"/>
            <a:chExt cx="8015950" cy="2526460"/>
          </a:xfrm>
        </p:grpSpPr>
        <p:grpSp>
          <p:nvGrpSpPr>
            <p:cNvPr id="2320" name="Google Shape;2320;g2fb47af3995_0_921" descr="Title V, Part B allowable activities."/>
            <p:cNvGrpSpPr/>
            <p:nvPr/>
          </p:nvGrpSpPr>
          <p:grpSpPr>
            <a:xfrm>
              <a:off x="481100" y="1821150"/>
              <a:ext cx="8015943" cy="2526460"/>
              <a:chOff x="4067" y="0"/>
              <a:chExt cx="8119877" cy="4422300"/>
            </a:xfrm>
          </p:grpSpPr>
          <p:sp>
            <p:nvSpPr>
              <p:cNvPr id="2321" name="Google Shape;2321;g2fb47af3995_0_921"/>
              <p:cNvSpPr/>
              <p:nvPr/>
            </p:nvSpPr>
            <p:spPr>
              <a:xfrm>
                <a:off x="4067" y="0"/>
                <a:ext cx="3913200" cy="4422300"/>
              </a:xfrm>
              <a:prstGeom prst="roundRect">
                <a:avLst>
                  <a:gd name="adj" fmla="val 10000"/>
                </a:avLst>
              </a:prstGeom>
              <a:solidFill>
                <a:srgbClr val="CFDEE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22" name="Google Shape;2322;g2fb47af3995_0_921"/>
              <p:cNvSpPr txBox="1"/>
              <p:nvPr/>
            </p:nvSpPr>
            <p:spPr>
              <a:xfrm>
                <a:off x="4067" y="330129"/>
                <a:ext cx="3913200" cy="996600"/>
              </a:xfrm>
              <a:prstGeom prst="rect">
                <a:avLst/>
              </a:prstGeom>
              <a:noFill/>
              <a:ln>
                <a:noFill/>
              </a:ln>
            </p:spPr>
            <p:txBody>
              <a:bodyPr spcFirstLastPara="1" wrap="square" lIns="154300" tIns="154300" rIns="154300" bIns="154300" anchor="ctr" anchorCtr="0">
                <a:noAutofit/>
              </a:bodyPr>
              <a:lstStyle/>
              <a:p>
                <a:pPr marL="0" marR="0" lvl="0" indent="0" algn="ctr" rtl="0">
                  <a:lnSpc>
                    <a:spcPct val="90000"/>
                  </a:lnSpc>
                  <a:spcBef>
                    <a:spcPts val="0"/>
                  </a:spcBef>
                  <a:spcAft>
                    <a:spcPts val="0"/>
                  </a:spcAft>
                  <a:buClr>
                    <a:srgbClr val="000000"/>
                  </a:buClr>
                  <a:buSzPts val="4100"/>
                  <a:buFont typeface="Arial"/>
                  <a:buNone/>
                </a:pPr>
                <a:r>
                  <a:rPr lang="en" sz="4100" b="0" i="0" u="none" strike="noStrike" cap="none">
                    <a:solidFill>
                      <a:schemeClr val="dk1"/>
                    </a:solidFill>
                    <a:latin typeface="Calibri"/>
                    <a:ea typeface="Calibri"/>
                    <a:cs typeface="Calibri"/>
                    <a:sym typeface="Calibri"/>
                  </a:rPr>
                  <a:t>RLIS</a:t>
                </a:r>
                <a:endParaRPr>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4100"/>
                  <a:buFont typeface="Arial"/>
                  <a:buNone/>
                </a:pPr>
                <a:endParaRPr>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4100"/>
                  <a:buFont typeface="Arial"/>
                  <a:buNone/>
                </a:pPr>
                <a:endParaRPr>
                  <a:solidFill>
                    <a:schemeClr val="dk1"/>
                  </a:solidFill>
                  <a:latin typeface="Calibri"/>
                  <a:ea typeface="Calibri"/>
                  <a:cs typeface="Calibri"/>
                  <a:sym typeface="Calibri"/>
                </a:endParaRPr>
              </a:p>
            </p:txBody>
          </p:sp>
          <p:sp>
            <p:nvSpPr>
              <p:cNvPr id="2323" name="Google Shape;2323;g2fb47af3995_0_921"/>
              <p:cNvSpPr/>
              <p:nvPr/>
            </p:nvSpPr>
            <p:spPr>
              <a:xfrm>
                <a:off x="395386" y="1327563"/>
                <a:ext cx="3130500" cy="51150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24" name="Google Shape;2324;g2fb47af3995_0_921"/>
              <p:cNvSpPr txBox="1"/>
              <p:nvPr/>
            </p:nvSpPr>
            <p:spPr>
              <a:xfrm>
                <a:off x="410371" y="1342548"/>
                <a:ext cx="3100500" cy="481500"/>
              </a:xfrm>
              <a:prstGeom prst="rect">
                <a:avLst/>
              </a:prstGeom>
              <a:noFill/>
              <a:ln>
                <a:noFill/>
              </a:ln>
            </p:spPr>
            <p:txBody>
              <a:bodyPr spcFirstLastPara="1" wrap="square" lIns="40000" tIns="30000" rIns="40000" bIns="300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 sz="1600" b="0" i="0" u="none" strike="noStrike" cap="none">
                    <a:solidFill>
                      <a:schemeClr val="lt1"/>
                    </a:solidFill>
                    <a:latin typeface="Calibri"/>
                    <a:ea typeface="Calibri"/>
                    <a:cs typeface="Calibri"/>
                    <a:sym typeface="Calibri"/>
                  </a:rPr>
                  <a:t>Title I, Part A</a:t>
                </a:r>
                <a:endParaRPr sz="1600" b="0" i="0" u="none" strike="noStrike" cap="none">
                  <a:solidFill>
                    <a:schemeClr val="lt1"/>
                  </a:solidFill>
                  <a:latin typeface="Calibri"/>
                  <a:ea typeface="Calibri"/>
                  <a:cs typeface="Calibri"/>
                  <a:sym typeface="Calibri"/>
                </a:endParaRPr>
              </a:p>
            </p:txBody>
          </p:sp>
          <p:sp>
            <p:nvSpPr>
              <p:cNvPr id="2325" name="Google Shape;2325;g2fb47af3995_0_921"/>
              <p:cNvSpPr/>
              <p:nvPr/>
            </p:nvSpPr>
            <p:spPr>
              <a:xfrm>
                <a:off x="395386" y="1917885"/>
                <a:ext cx="3130500" cy="51150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26" name="Google Shape;2326;g2fb47af3995_0_921"/>
              <p:cNvSpPr txBox="1"/>
              <p:nvPr/>
            </p:nvSpPr>
            <p:spPr>
              <a:xfrm>
                <a:off x="410371" y="1932870"/>
                <a:ext cx="3100500" cy="481500"/>
              </a:xfrm>
              <a:prstGeom prst="rect">
                <a:avLst/>
              </a:prstGeom>
              <a:noFill/>
              <a:ln>
                <a:noFill/>
              </a:ln>
            </p:spPr>
            <p:txBody>
              <a:bodyPr spcFirstLastPara="1" wrap="square" lIns="40000" tIns="30000" rIns="40000" bIns="300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 sz="1600" b="0" i="0" u="none" strike="noStrike" cap="none">
                    <a:solidFill>
                      <a:schemeClr val="lt1"/>
                    </a:solidFill>
                    <a:latin typeface="Calibri"/>
                    <a:ea typeface="Calibri"/>
                    <a:cs typeface="Calibri"/>
                    <a:sym typeface="Calibri"/>
                  </a:rPr>
                  <a:t>Title II, Part A</a:t>
                </a:r>
                <a:endParaRPr sz="1600" b="0" i="0" u="none" strike="noStrike" cap="none">
                  <a:solidFill>
                    <a:schemeClr val="lt1"/>
                  </a:solidFill>
                  <a:latin typeface="Calibri"/>
                  <a:ea typeface="Calibri"/>
                  <a:cs typeface="Calibri"/>
                  <a:sym typeface="Calibri"/>
                </a:endParaRPr>
              </a:p>
            </p:txBody>
          </p:sp>
          <p:sp>
            <p:nvSpPr>
              <p:cNvPr id="2327" name="Google Shape;2327;g2fb47af3995_0_921"/>
              <p:cNvSpPr/>
              <p:nvPr/>
            </p:nvSpPr>
            <p:spPr>
              <a:xfrm>
                <a:off x="395386" y="2508207"/>
                <a:ext cx="3130500" cy="51150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28" name="Google Shape;2328;g2fb47af3995_0_921"/>
              <p:cNvSpPr txBox="1"/>
              <p:nvPr/>
            </p:nvSpPr>
            <p:spPr>
              <a:xfrm>
                <a:off x="410371" y="2523192"/>
                <a:ext cx="3100500" cy="481500"/>
              </a:xfrm>
              <a:prstGeom prst="rect">
                <a:avLst/>
              </a:prstGeom>
              <a:noFill/>
              <a:ln>
                <a:noFill/>
              </a:ln>
            </p:spPr>
            <p:txBody>
              <a:bodyPr spcFirstLastPara="1" wrap="square" lIns="40000" tIns="30000" rIns="40000" bIns="300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 sz="1600" b="0" i="0" u="none" strike="noStrike" cap="none">
                    <a:solidFill>
                      <a:schemeClr val="lt1"/>
                    </a:solidFill>
                    <a:latin typeface="Calibri"/>
                    <a:ea typeface="Calibri"/>
                    <a:cs typeface="Calibri"/>
                    <a:sym typeface="Calibri"/>
                  </a:rPr>
                  <a:t>Title III, Part A</a:t>
                </a:r>
                <a:endParaRPr sz="1600" b="0" i="0" u="none" strike="noStrike" cap="none">
                  <a:solidFill>
                    <a:schemeClr val="lt1"/>
                  </a:solidFill>
                  <a:latin typeface="Calibri"/>
                  <a:ea typeface="Calibri"/>
                  <a:cs typeface="Calibri"/>
                  <a:sym typeface="Calibri"/>
                </a:endParaRPr>
              </a:p>
            </p:txBody>
          </p:sp>
          <p:sp>
            <p:nvSpPr>
              <p:cNvPr id="2329" name="Google Shape;2329;g2fb47af3995_0_921"/>
              <p:cNvSpPr/>
              <p:nvPr/>
            </p:nvSpPr>
            <p:spPr>
              <a:xfrm>
                <a:off x="395386" y="3098529"/>
                <a:ext cx="3130500" cy="51150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30" name="Google Shape;2330;g2fb47af3995_0_921"/>
              <p:cNvSpPr txBox="1"/>
              <p:nvPr/>
            </p:nvSpPr>
            <p:spPr>
              <a:xfrm>
                <a:off x="410371" y="3113514"/>
                <a:ext cx="3100500" cy="481500"/>
              </a:xfrm>
              <a:prstGeom prst="rect">
                <a:avLst/>
              </a:prstGeom>
              <a:noFill/>
              <a:ln>
                <a:noFill/>
              </a:ln>
            </p:spPr>
            <p:txBody>
              <a:bodyPr spcFirstLastPara="1" wrap="square" lIns="40000" tIns="30000" rIns="40000" bIns="300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 sz="1600" b="0" i="0" u="none" strike="noStrike" cap="none">
                    <a:solidFill>
                      <a:schemeClr val="lt1"/>
                    </a:solidFill>
                    <a:latin typeface="Calibri"/>
                    <a:ea typeface="Calibri"/>
                    <a:cs typeface="Calibri"/>
                    <a:sym typeface="Calibri"/>
                  </a:rPr>
                  <a:t>Title IV, Part A</a:t>
                </a:r>
                <a:endParaRPr sz="1600" b="0" i="0" u="none" strike="noStrike" cap="none">
                  <a:solidFill>
                    <a:schemeClr val="lt1"/>
                  </a:solidFill>
                  <a:latin typeface="Calibri"/>
                  <a:ea typeface="Calibri"/>
                  <a:cs typeface="Calibri"/>
                  <a:sym typeface="Calibri"/>
                </a:endParaRPr>
              </a:p>
            </p:txBody>
          </p:sp>
          <p:sp>
            <p:nvSpPr>
              <p:cNvPr id="2331" name="Google Shape;2331;g2fb47af3995_0_921"/>
              <p:cNvSpPr/>
              <p:nvPr/>
            </p:nvSpPr>
            <p:spPr>
              <a:xfrm>
                <a:off x="395386" y="3688851"/>
                <a:ext cx="3130500" cy="511500"/>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32" name="Google Shape;2332;g2fb47af3995_0_921"/>
              <p:cNvSpPr txBox="1"/>
              <p:nvPr/>
            </p:nvSpPr>
            <p:spPr>
              <a:xfrm>
                <a:off x="410371" y="3703836"/>
                <a:ext cx="3100500" cy="481500"/>
              </a:xfrm>
              <a:prstGeom prst="rect">
                <a:avLst/>
              </a:prstGeom>
              <a:solidFill>
                <a:schemeClr val="accent4"/>
              </a:solidFill>
              <a:ln>
                <a:noFill/>
              </a:ln>
            </p:spPr>
            <p:txBody>
              <a:bodyPr spcFirstLastPara="1" wrap="square" lIns="40000" tIns="30000" rIns="40000" bIns="300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 sz="1600" b="0" i="0" u="none" strike="noStrike" cap="none">
                    <a:solidFill>
                      <a:schemeClr val="tx1"/>
                    </a:solidFill>
                    <a:latin typeface="Calibri"/>
                    <a:ea typeface="Calibri"/>
                    <a:cs typeface="Calibri"/>
                    <a:sym typeface="Calibri"/>
                  </a:rPr>
                  <a:t>Parent and Family Activities</a:t>
                </a:r>
                <a:endParaRPr sz="1600" b="0" i="0" u="none" strike="noStrike" cap="none">
                  <a:solidFill>
                    <a:schemeClr val="tx1"/>
                  </a:solidFill>
                  <a:latin typeface="Calibri"/>
                  <a:ea typeface="Calibri"/>
                  <a:cs typeface="Calibri"/>
                  <a:sym typeface="Calibri"/>
                </a:endParaRPr>
              </a:p>
            </p:txBody>
          </p:sp>
          <p:sp>
            <p:nvSpPr>
              <p:cNvPr id="2333" name="Google Shape;2333;g2fb47af3995_0_921"/>
              <p:cNvSpPr/>
              <p:nvPr/>
            </p:nvSpPr>
            <p:spPr>
              <a:xfrm>
                <a:off x="4210744" y="0"/>
                <a:ext cx="3913200" cy="4422300"/>
              </a:xfrm>
              <a:prstGeom prst="roundRect">
                <a:avLst>
                  <a:gd name="adj" fmla="val 10000"/>
                </a:avLst>
              </a:prstGeom>
              <a:solidFill>
                <a:srgbClr val="CFDEE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34" name="Google Shape;2334;g2fb47af3995_0_921"/>
              <p:cNvSpPr/>
              <p:nvPr/>
            </p:nvSpPr>
            <p:spPr>
              <a:xfrm>
                <a:off x="4602063" y="1327563"/>
                <a:ext cx="3130500" cy="51150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35" name="Google Shape;2335;g2fb47af3995_0_921"/>
              <p:cNvSpPr txBox="1"/>
              <p:nvPr/>
            </p:nvSpPr>
            <p:spPr>
              <a:xfrm>
                <a:off x="4617048" y="1342548"/>
                <a:ext cx="3100500" cy="481500"/>
              </a:xfrm>
              <a:prstGeom prst="rect">
                <a:avLst/>
              </a:prstGeom>
              <a:noFill/>
              <a:ln>
                <a:noFill/>
              </a:ln>
            </p:spPr>
            <p:txBody>
              <a:bodyPr spcFirstLastPara="1" wrap="square" lIns="40000" tIns="30000" rIns="40000" bIns="300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 sz="1600" b="0" i="0" u="none" strike="noStrike" cap="none">
                    <a:solidFill>
                      <a:schemeClr val="lt1"/>
                    </a:solidFill>
                    <a:latin typeface="Calibri"/>
                    <a:ea typeface="Calibri"/>
                    <a:cs typeface="Calibri"/>
                    <a:sym typeface="Calibri"/>
                  </a:rPr>
                  <a:t>Title I, Part A</a:t>
                </a:r>
                <a:endParaRPr sz="1600" b="0" i="0" u="none" strike="noStrike" cap="none">
                  <a:solidFill>
                    <a:schemeClr val="lt1"/>
                  </a:solidFill>
                  <a:latin typeface="Calibri"/>
                  <a:ea typeface="Calibri"/>
                  <a:cs typeface="Calibri"/>
                  <a:sym typeface="Calibri"/>
                </a:endParaRPr>
              </a:p>
            </p:txBody>
          </p:sp>
          <p:sp>
            <p:nvSpPr>
              <p:cNvPr id="2336" name="Google Shape;2336;g2fb47af3995_0_921"/>
              <p:cNvSpPr/>
              <p:nvPr/>
            </p:nvSpPr>
            <p:spPr>
              <a:xfrm>
                <a:off x="4602063" y="1917885"/>
                <a:ext cx="3130500" cy="51150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37" name="Google Shape;2337;g2fb47af3995_0_921"/>
              <p:cNvSpPr txBox="1"/>
              <p:nvPr/>
            </p:nvSpPr>
            <p:spPr>
              <a:xfrm>
                <a:off x="4617048" y="1932870"/>
                <a:ext cx="3100500" cy="481500"/>
              </a:xfrm>
              <a:prstGeom prst="rect">
                <a:avLst/>
              </a:prstGeom>
              <a:noFill/>
              <a:ln>
                <a:noFill/>
              </a:ln>
            </p:spPr>
            <p:txBody>
              <a:bodyPr spcFirstLastPara="1" wrap="square" lIns="40000" tIns="30000" rIns="40000" bIns="300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 sz="1600" b="0" i="0" u="none" strike="noStrike" cap="none">
                    <a:solidFill>
                      <a:schemeClr val="lt1"/>
                    </a:solidFill>
                    <a:latin typeface="Calibri"/>
                    <a:ea typeface="Calibri"/>
                    <a:cs typeface="Calibri"/>
                    <a:sym typeface="Calibri"/>
                  </a:rPr>
                  <a:t>Title II, Part A</a:t>
                </a:r>
                <a:endParaRPr sz="1600" b="0" i="0" u="none" strike="noStrike" cap="none">
                  <a:solidFill>
                    <a:schemeClr val="lt1"/>
                  </a:solidFill>
                  <a:latin typeface="Calibri"/>
                  <a:ea typeface="Calibri"/>
                  <a:cs typeface="Calibri"/>
                  <a:sym typeface="Calibri"/>
                </a:endParaRPr>
              </a:p>
            </p:txBody>
          </p:sp>
          <p:sp>
            <p:nvSpPr>
              <p:cNvPr id="2338" name="Google Shape;2338;g2fb47af3995_0_921"/>
              <p:cNvSpPr/>
              <p:nvPr/>
            </p:nvSpPr>
            <p:spPr>
              <a:xfrm>
                <a:off x="4602063" y="2508207"/>
                <a:ext cx="3130500" cy="51150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39" name="Google Shape;2339;g2fb47af3995_0_921"/>
              <p:cNvSpPr txBox="1"/>
              <p:nvPr/>
            </p:nvSpPr>
            <p:spPr>
              <a:xfrm>
                <a:off x="4617048" y="2523192"/>
                <a:ext cx="3100500" cy="481500"/>
              </a:xfrm>
              <a:prstGeom prst="rect">
                <a:avLst/>
              </a:prstGeom>
              <a:noFill/>
              <a:ln>
                <a:noFill/>
              </a:ln>
            </p:spPr>
            <p:txBody>
              <a:bodyPr spcFirstLastPara="1" wrap="square" lIns="40000" tIns="30000" rIns="40000" bIns="300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 sz="1600" b="0" i="0" u="none" strike="noStrike" cap="none">
                    <a:solidFill>
                      <a:schemeClr val="lt1"/>
                    </a:solidFill>
                    <a:latin typeface="Calibri"/>
                    <a:ea typeface="Calibri"/>
                    <a:cs typeface="Calibri"/>
                    <a:sym typeface="Calibri"/>
                  </a:rPr>
                  <a:t>Title III, Part A</a:t>
                </a:r>
                <a:endParaRPr sz="1600" b="0" i="0" u="none" strike="noStrike" cap="none">
                  <a:solidFill>
                    <a:schemeClr val="lt1"/>
                  </a:solidFill>
                  <a:latin typeface="Calibri"/>
                  <a:ea typeface="Calibri"/>
                  <a:cs typeface="Calibri"/>
                  <a:sym typeface="Calibri"/>
                </a:endParaRPr>
              </a:p>
            </p:txBody>
          </p:sp>
          <p:sp>
            <p:nvSpPr>
              <p:cNvPr id="2340" name="Google Shape;2340;g2fb47af3995_0_921"/>
              <p:cNvSpPr/>
              <p:nvPr/>
            </p:nvSpPr>
            <p:spPr>
              <a:xfrm>
                <a:off x="4602063" y="3098529"/>
                <a:ext cx="3130500" cy="51150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41" name="Google Shape;2341;g2fb47af3995_0_921"/>
              <p:cNvSpPr txBox="1"/>
              <p:nvPr/>
            </p:nvSpPr>
            <p:spPr>
              <a:xfrm>
                <a:off x="4617048" y="3113514"/>
                <a:ext cx="3100500" cy="481500"/>
              </a:xfrm>
              <a:prstGeom prst="rect">
                <a:avLst/>
              </a:prstGeom>
              <a:noFill/>
              <a:ln>
                <a:noFill/>
              </a:ln>
            </p:spPr>
            <p:txBody>
              <a:bodyPr spcFirstLastPara="1" wrap="square" lIns="40000" tIns="30000" rIns="40000" bIns="300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 sz="1600" b="0" i="0" u="none" strike="noStrike" cap="none">
                    <a:solidFill>
                      <a:schemeClr val="lt1"/>
                    </a:solidFill>
                    <a:latin typeface="Calibri"/>
                    <a:ea typeface="Calibri"/>
                    <a:cs typeface="Calibri"/>
                    <a:sym typeface="Calibri"/>
                  </a:rPr>
                  <a:t>Title IV, Part A</a:t>
                </a:r>
                <a:endParaRPr sz="1600" b="0" i="0" u="none" strike="noStrike" cap="none">
                  <a:solidFill>
                    <a:schemeClr val="lt1"/>
                  </a:solidFill>
                  <a:latin typeface="Calibri"/>
                  <a:ea typeface="Calibri"/>
                  <a:cs typeface="Calibri"/>
                  <a:sym typeface="Calibri"/>
                </a:endParaRPr>
              </a:p>
            </p:txBody>
          </p:sp>
          <p:sp>
            <p:nvSpPr>
              <p:cNvPr id="2342" name="Google Shape;2342;g2fb47af3995_0_921"/>
              <p:cNvSpPr/>
              <p:nvPr/>
            </p:nvSpPr>
            <p:spPr>
              <a:xfrm>
                <a:off x="4602063" y="3688851"/>
                <a:ext cx="3130500" cy="511500"/>
              </a:xfrm>
              <a:prstGeom prst="roundRect">
                <a:avLst>
                  <a:gd name="adj" fmla="val 10000"/>
                </a:avLst>
              </a:prstGeom>
              <a:solidFill>
                <a:srgbClr val="B07BD7"/>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43" name="Google Shape;2343;g2fb47af3995_0_921"/>
              <p:cNvSpPr txBox="1"/>
              <p:nvPr/>
            </p:nvSpPr>
            <p:spPr>
              <a:xfrm>
                <a:off x="4617048" y="3703836"/>
                <a:ext cx="3100500" cy="481500"/>
              </a:xfrm>
              <a:prstGeom prst="rect">
                <a:avLst/>
              </a:prstGeom>
              <a:noFill/>
              <a:ln>
                <a:noFill/>
              </a:ln>
            </p:spPr>
            <p:txBody>
              <a:bodyPr spcFirstLastPara="1" wrap="square" lIns="40000" tIns="30000" rIns="40000" bIns="300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 sz="1600" b="0" i="0" u="none" strike="noStrike" cap="none">
                    <a:solidFill>
                      <a:schemeClr val="tx1"/>
                    </a:solidFill>
                    <a:latin typeface="Calibri"/>
                    <a:ea typeface="Calibri"/>
                    <a:cs typeface="Calibri"/>
                    <a:sym typeface="Calibri"/>
                  </a:rPr>
                  <a:t>Title IV, Part B</a:t>
                </a:r>
                <a:endParaRPr sz="1600" b="0" i="0" u="none" strike="noStrike" cap="none">
                  <a:solidFill>
                    <a:schemeClr val="tx1"/>
                  </a:solidFill>
                  <a:latin typeface="Calibri"/>
                  <a:ea typeface="Calibri"/>
                  <a:cs typeface="Calibri"/>
                  <a:sym typeface="Calibri"/>
                </a:endParaRPr>
              </a:p>
            </p:txBody>
          </p:sp>
        </p:grpSp>
        <p:sp>
          <p:nvSpPr>
            <p:cNvPr id="2345" name="Google Shape;2345;g2fb47af3995_0_921"/>
            <p:cNvSpPr txBox="1"/>
            <p:nvPr/>
          </p:nvSpPr>
          <p:spPr>
            <a:xfrm>
              <a:off x="4633950" y="1955850"/>
              <a:ext cx="3863100" cy="620100"/>
            </a:xfrm>
            <a:prstGeom prst="rect">
              <a:avLst/>
            </a:prstGeom>
            <a:noFill/>
            <a:ln>
              <a:noFill/>
            </a:ln>
          </p:spPr>
          <p:txBody>
            <a:bodyPr spcFirstLastPara="1" wrap="square" lIns="154300" tIns="154300" rIns="154300" bIns="154300" anchor="ctr" anchorCtr="0">
              <a:noAutofit/>
            </a:bodyPr>
            <a:lstStyle/>
            <a:p>
              <a:pPr marL="0" marR="0" lvl="0" indent="0" algn="ctr" rtl="0">
                <a:lnSpc>
                  <a:spcPct val="90000"/>
                </a:lnSpc>
                <a:spcBef>
                  <a:spcPts val="0"/>
                </a:spcBef>
                <a:spcAft>
                  <a:spcPts val="0"/>
                </a:spcAft>
                <a:buClr>
                  <a:srgbClr val="000000"/>
                </a:buClr>
                <a:buSzPts val="4100"/>
                <a:buFont typeface="Arial"/>
                <a:buNone/>
              </a:pPr>
              <a:r>
                <a:rPr lang="en" sz="4100">
                  <a:solidFill>
                    <a:schemeClr val="dk1"/>
                  </a:solidFill>
                  <a:latin typeface="Calibri"/>
                  <a:ea typeface="Calibri"/>
                  <a:cs typeface="Calibri"/>
                  <a:sym typeface="Calibri"/>
                </a:rPr>
                <a:t>SRSA</a:t>
              </a:r>
              <a:endParaRPr>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4100"/>
                <a:buFont typeface="Arial"/>
                <a:buNone/>
              </a:pPr>
              <a:endParaRPr>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4100"/>
                <a:buFont typeface="Arial"/>
                <a:buNone/>
              </a:pPr>
              <a:endParaRPr>
                <a:solidFill>
                  <a:schemeClr val="dk1"/>
                </a:solidFill>
                <a:latin typeface="Calibri"/>
                <a:ea typeface="Calibri"/>
                <a:cs typeface="Calibri"/>
                <a:sym typeface="Calibri"/>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sp>
        <p:nvSpPr>
          <p:cNvPr id="2350" name="Google Shape;2350;g2fb47af3995_0_97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2100"/>
              <a:buFont typeface="Arial"/>
              <a:buNone/>
            </a:pPr>
            <a:r>
              <a:rPr lang="en" dirty="0"/>
              <a:t>Title V, Part B: Resources</a:t>
            </a:r>
            <a:endParaRPr dirty="0"/>
          </a:p>
        </p:txBody>
      </p:sp>
      <p:sp>
        <p:nvSpPr>
          <p:cNvPr id="2351" name="Google Shape;2351;g2fb47af3995_0_977"/>
          <p:cNvSpPr txBox="1">
            <a:spLocks noGrp="1"/>
          </p:cNvSpPr>
          <p:nvPr>
            <p:ph type="body" idx="1"/>
          </p:nvPr>
        </p:nvSpPr>
        <p:spPr>
          <a:xfrm>
            <a:off x="311700" y="1152475"/>
            <a:ext cx="5277900" cy="3034800"/>
          </a:xfrm>
          <a:prstGeom prst="rect">
            <a:avLst/>
          </a:prstGeom>
          <a:noFill/>
          <a:ln>
            <a:noFill/>
          </a:ln>
        </p:spPr>
        <p:txBody>
          <a:bodyPr spcFirstLastPara="1" wrap="square" lIns="0" tIns="0" rIns="0" bIns="0" anchor="t" anchorCtr="0">
            <a:normAutofit/>
          </a:bodyPr>
          <a:lstStyle/>
          <a:p>
            <a:pPr marL="0" lvl="0" indent="0" algn="l" rtl="0">
              <a:lnSpc>
                <a:spcPct val="200000"/>
              </a:lnSpc>
              <a:spcBef>
                <a:spcPts val="400"/>
              </a:spcBef>
              <a:spcAft>
                <a:spcPts val="0"/>
              </a:spcAft>
              <a:buNone/>
            </a:pPr>
            <a:r>
              <a:rPr lang="en" u="sng" dirty="0">
                <a:solidFill>
                  <a:schemeClr val="accent1">
                    <a:lumMod val="75000"/>
                  </a:schemeClr>
                </a:solidFill>
                <a:hlinkClick r:id="rId3">
                  <a:extLst>
                    <a:ext uri="{A12FA001-AC4F-418D-AE19-62706E023703}">
                      <ahyp:hlinkClr xmlns:ahyp="http://schemas.microsoft.com/office/drawing/2018/hyperlinkcolor" val="tx"/>
                    </a:ext>
                  </a:extLst>
                </a:hlinkClick>
              </a:rPr>
              <a:t>Title V, Part B and Rural Resources</a:t>
            </a:r>
            <a:endParaRPr dirty="0">
              <a:solidFill>
                <a:schemeClr val="accent1">
                  <a:lumMod val="75000"/>
                </a:schemeClr>
              </a:solidFill>
            </a:endParaRPr>
          </a:p>
          <a:p>
            <a:pPr marL="0" lvl="0" indent="0" algn="l" rtl="0">
              <a:lnSpc>
                <a:spcPct val="200000"/>
              </a:lnSpc>
              <a:spcBef>
                <a:spcPts val="400"/>
              </a:spcBef>
              <a:spcAft>
                <a:spcPts val="0"/>
              </a:spcAft>
              <a:buNone/>
            </a:pPr>
            <a:r>
              <a:rPr lang="en" u="sng" dirty="0">
                <a:solidFill>
                  <a:schemeClr val="accent1">
                    <a:lumMod val="75000"/>
                  </a:schemeClr>
                </a:solidFill>
                <a:hlinkClick r:id="rId4">
                  <a:extLst>
                    <a:ext uri="{A12FA001-AC4F-418D-AE19-62706E023703}">
                      <ahyp:hlinkClr xmlns:ahyp="http://schemas.microsoft.com/office/drawing/2018/hyperlinkcolor" val="tx"/>
                    </a:ext>
                  </a:extLst>
                </a:hlinkClick>
              </a:rPr>
              <a:t>Rural,</a:t>
            </a:r>
            <a:r>
              <a:rPr lang="en" u="sng" dirty="0">
                <a:solidFill>
                  <a:schemeClr val="accent1">
                    <a:lumMod val="75000"/>
                  </a:schemeClr>
                </a:solidFill>
                <a:hlinkClick r:id="rId4">
                  <a:extLst>
                    <a:ext uri="{A12FA001-AC4F-418D-AE19-62706E023703}">
                      <ahyp:hlinkClr xmlns:ahyp="http://schemas.microsoft.com/office/drawing/2018/hyperlinkcolor" val="tx"/>
                    </a:ext>
                  </a:extLst>
                </a:hlinkClick>
              </a:rPr>
              <a:t> Low-Income School Program</a:t>
            </a:r>
            <a:endParaRPr dirty="0">
              <a:solidFill>
                <a:schemeClr val="accent1">
                  <a:lumMod val="75000"/>
                </a:schemeClr>
              </a:solidFill>
            </a:endParaRPr>
          </a:p>
          <a:p>
            <a:pPr marL="0" lvl="0" indent="0" algn="l" rtl="0">
              <a:lnSpc>
                <a:spcPct val="200000"/>
              </a:lnSpc>
              <a:spcBef>
                <a:spcPts val="800"/>
              </a:spcBef>
              <a:spcAft>
                <a:spcPts val="0"/>
              </a:spcAft>
              <a:buNone/>
            </a:pPr>
            <a:r>
              <a:rPr lang="en" u="sng" dirty="0">
                <a:solidFill>
                  <a:schemeClr val="accent1">
                    <a:lumMod val="75000"/>
                  </a:schemeClr>
                </a:solidFill>
                <a:hlinkClick r:id="rId5">
                  <a:extLst>
                    <a:ext uri="{A12FA001-AC4F-418D-AE19-62706E023703}">
                      <ahyp:hlinkClr xmlns:ahyp="http://schemas.microsoft.com/office/drawing/2018/hyperlinkcolor" val="tx"/>
                    </a:ext>
                  </a:extLst>
                </a:hlinkClick>
              </a:rPr>
              <a:t>Small, Rural School Achievement Program</a:t>
            </a:r>
            <a:endParaRPr dirty="0">
              <a:solidFill>
                <a:schemeClr val="accent1">
                  <a:lumMod val="75000"/>
                </a:schemeClr>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356"/>
        <p:cNvGrpSpPr/>
        <p:nvPr/>
      </p:nvGrpSpPr>
      <p:grpSpPr>
        <a:xfrm>
          <a:off x="0" y="0"/>
          <a:ext cx="0" cy="0"/>
          <a:chOff x="0" y="0"/>
          <a:chExt cx="0" cy="0"/>
        </a:xfrm>
      </p:grpSpPr>
      <p:sp>
        <p:nvSpPr>
          <p:cNvPr id="2357" name="Google Shape;2357;g2fb47af3995_0_100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lt1"/>
              </a:buClr>
              <a:buSzPts val="3000"/>
              <a:buFont typeface="Arial"/>
              <a:buNone/>
            </a:pPr>
            <a:r>
              <a:rPr lang="en">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1"/>
                  </a:ext>
                </a:extLst>
              </a:rPr>
              <a:t>Equitable </a:t>
            </a:r>
            <a:r>
              <a:rPr lang="en">
                <a:latin typeface="Roboto"/>
                <a:ea typeface="Roboto"/>
                <a:cs typeface="Roboto"/>
                <a:sym typeface="Roboto"/>
              </a:rPr>
              <a:t>Services to Non-Public Schools</a:t>
            </a:r>
            <a:endParaRPr>
              <a:latin typeface="Roboto"/>
              <a:ea typeface="Roboto"/>
              <a:cs typeface="Roboto"/>
              <a:sym typeface="Roboto"/>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2363" name="Google Shape;2363;g2fb47af3995_0_1007"/>
          <p:cNvSpPr txBox="1">
            <a:spLocks noGrp="1"/>
          </p:cNvSpPr>
          <p:nvPr>
            <p:ph type="title"/>
          </p:nvPr>
        </p:nvSpPr>
        <p:spPr>
          <a:xfrm>
            <a:off x="311700" y="-461042"/>
            <a:ext cx="7167900" cy="1085856"/>
          </a:xfrm>
          <a:prstGeom prst="rect">
            <a:avLst/>
          </a:prstGeom>
          <a:noFill/>
          <a:ln>
            <a:noFill/>
          </a:ln>
        </p:spPr>
        <p:txBody>
          <a:bodyPr spcFirstLastPara="1" wrap="square" lIns="0" tIns="0" rIns="0" bIns="0" anchor="ctr" anchorCtr="0">
            <a:noAutofit/>
          </a:bodyPr>
          <a:lstStyle/>
          <a:p>
            <a:pPr marL="0" lvl="0" indent="0" algn="l" rtl="0">
              <a:lnSpc>
                <a:spcPct val="200000"/>
              </a:lnSpc>
              <a:spcBef>
                <a:spcPts val="0"/>
              </a:spcBef>
              <a:spcAft>
                <a:spcPts val="0"/>
              </a:spcAft>
              <a:buClr>
                <a:schemeClr val="lt1"/>
              </a:buClr>
              <a:buSzPts val="2100"/>
              <a:buFont typeface="Arial"/>
              <a:buNone/>
            </a:pPr>
            <a:r>
              <a:rPr lang="en" dirty="0"/>
              <a:t>Information</a:t>
            </a:r>
            <a:br>
              <a:rPr lang="en" dirty="0"/>
            </a:br>
            <a:r>
              <a:rPr lang="en" dirty="0"/>
              <a:t>Equitable Services to Non-Public Schools</a:t>
            </a:r>
            <a:endParaRPr dirty="0"/>
          </a:p>
        </p:txBody>
      </p:sp>
      <p:sp>
        <p:nvSpPr>
          <p:cNvPr id="2364" name="Google Shape;2364;g2fb47af3995_0_1007"/>
          <p:cNvSpPr txBox="1">
            <a:spLocks noGrp="1"/>
          </p:cNvSpPr>
          <p:nvPr>
            <p:ph type="body" idx="1"/>
          </p:nvPr>
        </p:nvSpPr>
        <p:spPr>
          <a:xfrm>
            <a:off x="311700" y="1079500"/>
            <a:ext cx="8245200" cy="3034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1800"/>
              <a:buNone/>
            </a:pPr>
            <a:r>
              <a:rPr lang="en" dirty="0"/>
              <a:t>ESSA underscores the opportunities for students attending non-public schools to receive the benefits of Title programs</a:t>
            </a:r>
            <a:endParaRPr dirty="0"/>
          </a:p>
          <a:p>
            <a:pPr marL="177800" lvl="0" indent="-177800" algn="l" rtl="0">
              <a:lnSpc>
                <a:spcPct val="90000"/>
              </a:lnSpc>
              <a:spcBef>
                <a:spcPts val="800"/>
              </a:spcBef>
              <a:spcAft>
                <a:spcPts val="0"/>
              </a:spcAft>
              <a:buClr>
                <a:schemeClr val="dk1"/>
              </a:buClr>
              <a:buSzPts val="1800"/>
              <a:buChar char="•"/>
            </a:pPr>
            <a:r>
              <a:rPr lang="en" dirty="0"/>
              <a:t>SEA is required to designate an Ombudsman to help ensure equity for private school children, teachers, and other educational personnel including monitoring and supporting the requirements of providing equitable services.</a:t>
            </a:r>
            <a:endParaRPr dirty="0"/>
          </a:p>
          <a:p>
            <a:pPr marL="177800" lvl="0" indent="-177800" algn="l" rtl="0">
              <a:lnSpc>
                <a:spcPct val="90000"/>
              </a:lnSpc>
              <a:spcBef>
                <a:spcPts val="800"/>
              </a:spcBef>
              <a:spcAft>
                <a:spcPts val="0"/>
              </a:spcAft>
              <a:buClr>
                <a:schemeClr val="dk1"/>
              </a:buClr>
              <a:buSzPts val="1800"/>
              <a:buChar char="•"/>
            </a:pPr>
            <a:r>
              <a:rPr lang="en" dirty="0"/>
              <a:t>LEAs must reach an agreement on the equitable services through timely, meaningful, ongoing communication with the non-public schools in regard to the needs and the services that will be provided.</a:t>
            </a:r>
            <a:endParaRPr dirty="0"/>
          </a:p>
          <a:p>
            <a:pPr marL="0" lvl="0" indent="0" algn="l" rtl="0">
              <a:lnSpc>
                <a:spcPct val="90000"/>
              </a:lnSpc>
              <a:spcBef>
                <a:spcPts val="800"/>
              </a:spcBef>
              <a:spcAft>
                <a:spcPts val="0"/>
              </a:spcAft>
              <a:buClr>
                <a:schemeClr val="dk1"/>
              </a:buClr>
              <a:buSzPts val="1800"/>
              <a:buNone/>
            </a:pPr>
            <a:br>
              <a:rPr lang="en" dirty="0"/>
            </a:br>
            <a:endParaRPr dirty="0"/>
          </a:p>
        </p:txBody>
      </p:sp>
      <p:sp>
        <p:nvSpPr>
          <p:cNvPr id="2365" name="Google Shape;2365;g2fb47af3995_0_1007"/>
          <p:cNvSpPr/>
          <p:nvPr/>
        </p:nvSpPr>
        <p:spPr>
          <a:xfrm>
            <a:off x="1025400" y="3222250"/>
            <a:ext cx="7093200" cy="1597800"/>
          </a:xfrm>
          <a:prstGeom prst="roundRect">
            <a:avLst>
              <a:gd name="adj" fmla="val 16667"/>
            </a:avLst>
          </a:prstGeom>
          <a:solidFill>
            <a:srgbClr val="B6D7A8"/>
          </a:solidFill>
          <a:ln w="9525" cap="flat" cmpd="sng">
            <a:solidFill>
              <a:schemeClr val="dk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 sz="1100" b="1" i="0" u="sng" strike="noStrike" cap="none" dirty="0">
                <a:solidFill>
                  <a:srgbClr val="000000"/>
                </a:solidFill>
                <a:latin typeface="Roboto"/>
                <a:ea typeface="Roboto"/>
                <a:cs typeface="Roboto"/>
                <a:sym typeface="Roboto"/>
              </a:rPr>
              <a:t>Title I, Part A Proportionate Share</a:t>
            </a:r>
            <a:r>
              <a:rPr lang="en" sz="1100" i="0" u="none" strike="noStrike" cap="none" dirty="0">
                <a:solidFill>
                  <a:srgbClr val="000000"/>
                </a:solidFill>
                <a:latin typeface="Roboto"/>
                <a:ea typeface="Roboto"/>
                <a:cs typeface="Roboto"/>
                <a:sym typeface="Roboto"/>
              </a:rPr>
              <a:t>: Expenditures for equitable services to eligible </a:t>
            </a:r>
            <a:r>
              <a:rPr lang="en" sz="1100" dirty="0">
                <a:latin typeface="Roboto"/>
                <a:ea typeface="Roboto"/>
                <a:cs typeface="Roboto"/>
                <a:sym typeface="Roboto"/>
              </a:rPr>
              <a:t>non-public</a:t>
            </a:r>
            <a:r>
              <a:rPr lang="en" sz="1100" i="0" u="none" strike="noStrike" cap="none" dirty="0">
                <a:solidFill>
                  <a:srgbClr val="000000"/>
                </a:solidFill>
                <a:latin typeface="Roboto"/>
                <a:ea typeface="Roboto"/>
                <a:cs typeface="Roboto"/>
                <a:sym typeface="Roboto"/>
              </a:rPr>
              <a:t> school children, teachers and other educational personnel, and families </a:t>
            </a:r>
            <a:r>
              <a:rPr lang="en" sz="1100" b="1" i="1" u="none" strike="noStrike" cap="none" dirty="0">
                <a:solidFill>
                  <a:srgbClr val="000000"/>
                </a:solidFill>
                <a:latin typeface="Roboto"/>
                <a:ea typeface="Roboto"/>
                <a:cs typeface="Roboto"/>
                <a:sym typeface="Roboto"/>
              </a:rPr>
              <a:t>must be equal </a:t>
            </a:r>
            <a:r>
              <a:rPr lang="en" sz="1100" i="0" u="none" strike="noStrike" cap="none" dirty="0">
                <a:solidFill>
                  <a:srgbClr val="000000"/>
                </a:solidFill>
                <a:latin typeface="Roboto"/>
                <a:ea typeface="Roboto"/>
                <a:cs typeface="Roboto"/>
                <a:sym typeface="Roboto"/>
              </a:rPr>
              <a:t>to the proportion of funds allocation to participating public school attendance areas based on the number of low-income </a:t>
            </a:r>
            <a:r>
              <a:rPr lang="en" sz="1100" dirty="0">
                <a:latin typeface="Roboto"/>
                <a:ea typeface="Roboto"/>
                <a:cs typeface="Roboto"/>
                <a:sym typeface="Roboto"/>
              </a:rPr>
              <a:t>students</a:t>
            </a:r>
            <a:r>
              <a:rPr lang="en" sz="1100" i="0" u="none" strike="noStrike" cap="none" dirty="0">
                <a:solidFill>
                  <a:srgbClr val="000000"/>
                </a:solidFill>
                <a:latin typeface="Roboto"/>
                <a:ea typeface="Roboto"/>
                <a:cs typeface="Roboto"/>
                <a:sym typeface="Roboto"/>
              </a:rPr>
              <a:t> who reside in those attendance areas and attend </a:t>
            </a:r>
            <a:r>
              <a:rPr lang="en" sz="1100" dirty="0">
                <a:latin typeface="Roboto"/>
                <a:ea typeface="Roboto"/>
                <a:cs typeface="Roboto"/>
                <a:sym typeface="Roboto"/>
              </a:rPr>
              <a:t>non-public</a:t>
            </a:r>
            <a:r>
              <a:rPr lang="en" sz="1100" i="0" u="none" strike="noStrike" cap="none" dirty="0">
                <a:solidFill>
                  <a:srgbClr val="000000"/>
                </a:solidFill>
                <a:latin typeface="Roboto"/>
                <a:ea typeface="Roboto"/>
                <a:cs typeface="Roboto"/>
                <a:sym typeface="Roboto"/>
              </a:rPr>
              <a:t> schools (</a:t>
            </a:r>
            <a:r>
              <a:rPr lang="en" sz="1100" dirty="0">
                <a:latin typeface="Roboto"/>
                <a:ea typeface="Roboto"/>
                <a:cs typeface="Roboto"/>
                <a:sym typeface="Roboto"/>
              </a:rPr>
              <a:t>equitable services resources follow the student).</a:t>
            </a:r>
            <a:endParaRPr sz="1100" i="0" u="none" strike="noStrike" cap="none" dirty="0">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200"/>
              <a:buFont typeface="Calibri"/>
              <a:buNone/>
            </a:pPr>
            <a:endParaRPr sz="1100" i="0" u="none" strike="noStrike" cap="none" dirty="0">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Calibri"/>
              <a:buNone/>
            </a:pPr>
            <a:r>
              <a:rPr lang="en" sz="1100" b="1" u="sng" dirty="0">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2"/>
                  </a:ext>
                </a:extLst>
              </a:rPr>
              <a:t>Title VIII Equitable Services</a:t>
            </a:r>
            <a:r>
              <a:rPr lang="en" sz="1100" b="1" i="0" u="sng" strike="noStrike" cap="none" dirty="0">
                <a:solidFill>
                  <a:srgbClr val="000000"/>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
                  </a:ext>
                </a:extLst>
              </a:rPr>
              <a:t>:</a:t>
            </a:r>
            <a:r>
              <a:rPr lang="en" sz="1100" i="0" u="none" strike="noStrike" cap="none" dirty="0">
                <a:solidFill>
                  <a:srgbClr val="000000"/>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
                  </a:ext>
                </a:extLst>
              </a:rPr>
              <a:t> Titles I,</a:t>
            </a:r>
            <a:r>
              <a:rPr lang="en" sz="1100" dirty="0">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
                  </a:ext>
                </a:extLst>
              </a:rPr>
              <a:t> Part C,</a:t>
            </a:r>
            <a:r>
              <a:rPr lang="en" sz="1100" i="0" u="none" strike="noStrike" cap="none" dirty="0">
                <a:solidFill>
                  <a:srgbClr val="000000"/>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6"/>
                  </a:ext>
                </a:extLst>
              </a:rPr>
              <a:t> II, III &amp; IV</a:t>
            </a:r>
            <a:r>
              <a:rPr lang="en" sz="1100" i="0" u="none" strike="noStrike" cap="none" dirty="0">
                <a:solidFill>
                  <a:srgbClr val="000000"/>
                </a:solidFill>
                <a:latin typeface="Roboto"/>
                <a:ea typeface="Roboto"/>
                <a:cs typeface="Roboto"/>
                <a:sym typeface="Roboto"/>
              </a:rPr>
              <a:t> – funds </a:t>
            </a:r>
            <a:r>
              <a:rPr lang="en" sz="1100" dirty="0">
                <a:latin typeface="Roboto"/>
                <a:ea typeface="Roboto"/>
                <a:cs typeface="Roboto"/>
                <a:sym typeface="Roboto"/>
              </a:rPr>
              <a:t>are typically</a:t>
            </a:r>
            <a:r>
              <a:rPr lang="en" sz="1100" i="0" u="none" strike="noStrike" cap="none" dirty="0">
                <a:solidFill>
                  <a:srgbClr val="000000"/>
                </a:solidFill>
                <a:latin typeface="Roboto"/>
                <a:ea typeface="Roboto"/>
                <a:cs typeface="Roboto"/>
                <a:sym typeface="Roboto"/>
              </a:rPr>
              <a:t> allocated to </a:t>
            </a:r>
            <a:r>
              <a:rPr lang="en" sz="1100" dirty="0">
                <a:latin typeface="Roboto"/>
                <a:ea typeface="Roboto"/>
                <a:cs typeface="Roboto"/>
                <a:sym typeface="Roboto"/>
              </a:rPr>
              <a:t>non-public</a:t>
            </a:r>
            <a:r>
              <a:rPr lang="en" sz="1100" i="0" u="none" strike="noStrike" cap="none" dirty="0">
                <a:solidFill>
                  <a:srgbClr val="000000"/>
                </a:solidFill>
                <a:latin typeface="Roboto"/>
                <a:ea typeface="Roboto"/>
                <a:cs typeface="Roboto"/>
                <a:sym typeface="Roboto"/>
              </a:rPr>
              <a:t> schools on an equal per-pupil basis (usi</a:t>
            </a:r>
            <a:r>
              <a:rPr lang="en" sz="1100" dirty="0">
                <a:latin typeface="Roboto"/>
                <a:ea typeface="Roboto"/>
                <a:cs typeface="Roboto"/>
                <a:sym typeface="Roboto"/>
              </a:rPr>
              <a:t>ng total enrollment) to participating schools and only apply to non-public schools within the geographical boundaries of the LEA.</a:t>
            </a:r>
            <a:endParaRPr sz="1100" i="0" u="none" strike="noStrike" cap="none" dirty="0">
              <a:solidFill>
                <a:srgbClr val="000000"/>
              </a:solidFill>
              <a:latin typeface="Roboto"/>
              <a:ea typeface="Roboto"/>
              <a:cs typeface="Roboto"/>
              <a:sym typeface="Roboto"/>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369"/>
        <p:cNvGrpSpPr/>
        <p:nvPr/>
      </p:nvGrpSpPr>
      <p:grpSpPr>
        <a:xfrm>
          <a:off x="0" y="0"/>
          <a:ext cx="0" cy="0"/>
          <a:chOff x="0" y="0"/>
          <a:chExt cx="0" cy="0"/>
        </a:xfrm>
      </p:grpSpPr>
      <p:sp>
        <p:nvSpPr>
          <p:cNvPr id="2370" name="Google Shape;2370;g30750a54b88_0_3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7"/>
                  </a:ext>
                </a:extLst>
              </a:rPr>
              <a:t>Equitable Services Big Ideas</a:t>
            </a:r>
            <a:endParaRPr dirty="0"/>
          </a:p>
        </p:txBody>
      </p:sp>
      <p:sp>
        <p:nvSpPr>
          <p:cNvPr id="2371" name="Google Shape;2371;g30750a54b88_0_34"/>
          <p:cNvSpPr txBox="1">
            <a:spLocks noGrp="1"/>
          </p:cNvSpPr>
          <p:nvPr>
            <p:ph type="body" idx="1"/>
          </p:nvPr>
        </p:nvSpPr>
        <p:spPr>
          <a:xfrm>
            <a:off x="311700" y="1152475"/>
            <a:ext cx="8300400" cy="3034800"/>
          </a:xfrm>
          <a:prstGeom prst="rect">
            <a:avLst/>
          </a:prstGeom>
        </p:spPr>
        <p:txBody>
          <a:bodyPr spcFirstLastPara="1" wrap="square" lIns="91425" tIns="91425" rIns="91425" bIns="91425" anchor="t" anchorCtr="0">
            <a:noAutofit/>
          </a:bodyPr>
          <a:lstStyle/>
          <a:p>
            <a:pPr marL="457200" lvl="0" indent="-317853" algn="l" rtl="0">
              <a:lnSpc>
                <a:spcPct val="150000"/>
              </a:lnSpc>
              <a:spcBef>
                <a:spcPts val="0"/>
              </a:spcBef>
              <a:spcAft>
                <a:spcPts val="0"/>
              </a:spcAft>
              <a:buSzPts val="1406"/>
              <a:buChar char="●"/>
            </a:pPr>
            <a:r>
              <a:rPr lang="en" sz="1405" dirty="0"/>
              <a:t>Students in Non-Public Schools </a:t>
            </a:r>
            <a:r>
              <a:rPr lang="en" sz="1405" b="1" dirty="0"/>
              <a:t>drive funds</a:t>
            </a:r>
            <a:r>
              <a:rPr lang="en" sz="1405" dirty="0"/>
              <a:t> too.</a:t>
            </a:r>
            <a:endParaRPr sz="1405" dirty="0"/>
          </a:p>
          <a:p>
            <a:pPr marL="457200" lvl="0" indent="-317853" algn="l" rtl="0">
              <a:lnSpc>
                <a:spcPct val="150000"/>
              </a:lnSpc>
              <a:spcBef>
                <a:spcPts val="0"/>
              </a:spcBef>
              <a:spcAft>
                <a:spcPts val="0"/>
              </a:spcAft>
              <a:buSzPts val="1406"/>
              <a:buChar char="●"/>
            </a:pPr>
            <a:r>
              <a:rPr lang="en" sz="1405" b="1" dirty="0"/>
              <a:t>Supplement, not supplant still applies</a:t>
            </a:r>
            <a:r>
              <a:rPr lang="en" sz="1405" dirty="0"/>
              <a:t>, therefore equitable services cannot meet general needs of students in NPS. However, if something is required of the LEA and not of the NPS, it may be allocable to federal funds for NPS and not for the LEA.  </a:t>
            </a:r>
            <a:endParaRPr sz="1405" dirty="0"/>
          </a:p>
          <a:p>
            <a:pPr marL="457200" lvl="0" indent="-317853" algn="l" rtl="0">
              <a:lnSpc>
                <a:spcPct val="150000"/>
              </a:lnSpc>
              <a:spcBef>
                <a:spcPts val="0"/>
              </a:spcBef>
              <a:spcAft>
                <a:spcPts val="0"/>
              </a:spcAft>
              <a:buSzPts val="1406"/>
              <a:buChar char="●"/>
            </a:pPr>
            <a:r>
              <a:rPr lang="en" sz="1405" dirty="0"/>
              <a:t>As with LEAs, professional development provided to NPS must be part of a</a:t>
            </a:r>
            <a:r>
              <a:rPr lang="en" sz="1405" b="1" dirty="0"/>
              <a:t> sustained, comprehensive PD plan. </a:t>
            </a:r>
            <a:endParaRPr sz="1405" b="1" dirty="0"/>
          </a:p>
          <a:p>
            <a:pPr marL="457200" lvl="0" indent="-317853" algn="l" rtl="0">
              <a:lnSpc>
                <a:spcPct val="150000"/>
              </a:lnSpc>
              <a:spcBef>
                <a:spcPts val="0"/>
              </a:spcBef>
              <a:spcAft>
                <a:spcPts val="0"/>
              </a:spcAft>
              <a:buSzPts val="1406"/>
              <a:buChar char="●"/>
            </a:pPr>
            <a:r>
              <a:rPr lang="en" sz="1405" dirty="0"/>
              <a:t>The </a:t>
            </a:r>
            <a:r>
              <a:rPr lang="en" sz="1405" b="1" dirty="0"/>
              <a:t>LEA must maintain control of the funds</a:t>
            </a:r>
            <a:r>
              <a:rPr lang="en" sz="1405" dirty="0"/>
              <a:t>, as well as being </a:t>
            </a:r>
            <a:r>
              <a:rPr lang="en" sz="1405" b="1" dirty="0"/>
              <a:t>responsible for the design, implementation, and measuring academic impact</a:t>
            </a:r>
            <a:r>
              <a:rPr lang="en" sz="1405" dirty="0"/>
              <a:t> of equitable services. (cannot only be provision of materials)</a:t>
            </a:r>
            <a:endParaRPr sz="144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7"/>
        <p:cNvGrpSpPr/>
        <p:nvPr/>
      </p:nvGrpSpPr>
      <p:grpSpPr>
        <a:xfrm>
          <a:off x="0" y="0"/>
          <a:ext cx="0" cy="0"/>
          <a:chOff x="0" y="0"/>
          <a:chExt cx="0" cy="0"/>
        </a:xfrm>
      </p:grpSpPr>
      <p:sp>
        <p:nvSpPr>
          <p:cNvPr id="1878" name="Google Shape;1878;g2fdac2fe8ce_1_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Purpose</a:t>
            </a:r>
            <a:endParaRPr/>
          </a:p>
        </p:txBody>
      </p:sp>
      <p:sp>
        <p:nvSpPr>
          <p:cNvPr id="1879" name="Google Shape;1879;g2fdac2fe8ce_1_1"/>
          <p:cNvSpPr txBox="1">
            <a:spLocks noGrp="1"/>
          </p:cNvSpPr>
          <p:nvPr>
            <p:ph type="body" idx="1"/>
          </p:nvPr>
        </p:nvSpPr>
        <p:spPr>
          <a:xfrm>
            <a:off x="311700" y="1152475"/>
            <a:ext cx="8438700" cy="2423238"/>
          </a:xfrm>
          <a:prstGeom prst="rect">
            <a:avLst/>
          </a:prstGeom>
        </p:spPr>
        <p:txBody>
          <a:bodyPr spcFirstLastPara="1" wrap="square" lIns="91425" tIns="91425" rIns="91425" bIns="91425" anchor="t" anchorCtr="0">
            <a:normAutofit/>
          </a:bodyPr>
          <a:lstStyle/>
          <a:p>
            <a:pPr marL="0" lvl="0" indent="0" algn="l" rtl="0">
              <a:spcBef>
                <a:spcPts val="0"/>
              </a:spcBef>
              <a:spcAft>
                <a:spcPts val="1800"/>
              </a:spcAft>
              <a:buNone/>
            </a:pPr>
            <a:r>
              <a:rPr lang="en" dirty="0"/>
              <a:t>The purpose of this training is to provide an orientation for LEA staff who are new to managing federal funds or would like a refresher on ESEA programs.</a:t>
            </a:r>
            <a:endParaRPr dirty="0"/>
          </a:p>
          <a:p>
            <a:pPr marL="0" lvl="0" indent="0" algn="l" rtl="0">
              <a:spcBef>
                <a:spcPts val="0"/>
              </a:spcBef>
              <a:spcAft>
                <a:spcPts val="0"/>
              </a:spcAft>
              <a:buNone/>
            </a:pPr>
            <a:r>
              <a:rPr lang="en" dirty="0"/>
              <a:t>After this training, district staff will:</a:t>
            </a:r>
            <a:endParaRPr dirty="0"/>
          </a:p>
          <a:p>
            <a:pPr marL="457200" lvl="0" indent="-330200" algn="l" rtl="0">
              <a:spcBef>
                <a:spcPts val="0"/>
              </a:spcBef>
              <a:spcAft>
                <a:spcPts val="0"/>
              </a:spcAft>
              <a:buSzPts val="1600"/>
              <a:buChar char="●"/>
            </a:pPr>
            <a:r>
              <a:rPr lang="en" dirty="0"/>
              <a:t>Have knowledge of ESEA program intentions and requirements.</a:t>
            </a:r>
            <a:endParaRPr dirty="0"/>
          </a:p>
          <a:p>
            <a:pPr marL="457200" lvl="0" indent="-330200" algn="l" rtl="0">
              <a:spcBef>
                <a:spcPts val="0"/>
              </a:spcBef>
              <a:spcAft>
                <a:spcPts val="0"/>
              </a:spcAft>
              <a:buSzPts val="1600"/>
              <a:buChar char="●"/>
            </a:pPr>
            <a:r>
              <a:rPr lang="en" dirty="0"/>
              <a:t>Know where to access resources for ESEA programs.</a:t>
            </a:r>
            <a:endParaRPr dirty="0"/>
          </a:p>
          <a:p>
            <a:pPr marL="457200" lvl="0" indent="-330200" algn="l" rtl="0">
              <a:spcBef>
                <a:spcPts val="0"/>
              </a:spcBef>
              <a:spcAft>
                <a:spcPts val="0"/>
              </a:spcAft>
              <a:buSzPts val="1600"/>
              <a:buChar char="●"/>
            </a:pPr>
            <a:r>
              <a:rPr lang="en" dirty="0"/>
              <a:t>Know who to contact with questions about ESEA programs.</a:t>
            </a:r>
            <a:endParaRP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376"/>
        <p:cNvGrpSpPr/>
        <p:nvPr/>
      </p:nvGrpSpPr>
      <p:grpSpPr>
        <a:xfrm>
          <a:off x="0" y="0"/>
          <a:ext cx="0" cy="0"/>
          <a:chOff x="0" y="0"/>
          <a:chExt cx="0" cy="0"/>
        </a:xfrm>
      </p:grpSpPr>
      <p:sp>
        <p:nvSpPr>
          <p:cNvPr id="2378" name="Google Shape;2378;g2fdbe6f82be_4_40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115000"/>
              </a:lnSpc>
              <a:spcBef>
                <a:spcPts val="0"/>
              </a:spcBef>
              <a:spcAft>
                <a:spcPts val="0"/>
              </a:spcAft>
              <a:buClr>
                <a:schemeClr val="dk1"/>
              </a:buClr>
              <a:buSzPts val="1100"/>
              <a:buFont typeface="Arial"/>
              <a:buNone/>
            </a:pPr>
            <a:r>
              <a:rPr lang="en" dirty="0">
                <a:solidFill>
                  <a:schemeClr val="accent2"/>
                </a:solidFill>
              </a:rPr>
              <a:t>Equitable Services: Resources</a:t>
            </a:r>
            <a:endParaRPr dirty="0"/>
          </a:p>
        </p:txBody>
      </p:sp>
      <p:sp>
        <p:nvSpPr>
          <p:cNvPr id="2377" name="Google Shape;2377;g2fdbe6f82be_4_406"/>
          <p:cNvSpPr txBox="1"/>
          <p:nvPr/>
        </p:nvSpPr>
        <p:spPr>
          <a:xfrm>
            <a:off x="484025" y="965256"/>
            <a:ext cx="5931300" cy="3093124"/>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u="sng" dirty="0">
                <a:solidFill>
                  <a:schemeClr val="accent1">
                    <a:lumMod val="75000"/>
                  </a:schemeClr>
                </a:solidFill>
                <a:latin typeface="Roboto"/>
                <a:ea typeface="Roboto"/>
                <a:cs typeface="Roboto"/>
                <a:sym typeface="Roboto"/>
                <a:hlinkClick r:id="rId3">
                  <a:extLst>
                    <a:ext uri="{A12FA001-AC4F-418D-AE19-62706E023703}">
                      <ahyp:hlinkClr xmlns:ahyp="http://schemas.microsoft.com/office/drawing/2018/hyperlinkcolor" val="tx"/>
                    </a:ext>
                  </a:extLst>
                </a:hlinkClick>
              </a:rPr>
              <a:t>Title I, Part A of the Elementary and Secondary Education Act Within District Allocations 2022</a:t>
            </a:r>
            <a:endParaRPr dirty="0">
              <a:solidFill>
                <a:schemeClr val="accent1">
                  <a:lumMod val="75000"/>
                </a:schemeClr>
              </a:solidFill>
              <a:latin typeface="Roboto"/>
              <a:ea typeface="Roboto"/>
              <a:cs typeface="Roboto"/>
              <a:sym typeface="Roboto"/>
            </a:endParaRPr>
          </a:p>
          <a:p>
            <a:pPr marL="0" lvl="0" indent="0" algn="l" rtl="0">
              <a:lnSpc>
                <a:spcPct val="150000"/>
              </a:lnSpc>
              <a:spcBef>
                <a:spcPts val="0"/>
              </a:spcBef>
              <a:spcAft>
                <a:spcPts val="0"/>
              </a:spcAft>
              <a:buNone/>
            </a:pPr>
            <a:r>
              <a:rPr lang="en" u="sng" dirty="0">
                <a:solidFill>
                  <a:schemeClr val="accent1">
                    <a:lumMod val="75000"/>
                  </a:schemeClr>
                </a:solidFill>
                <a:latin typeface="Roboto"/>
                <a:ea typeface="Roboto"/>
                <a:cs typeface="Roboto"/>
                <a:sym typeface="Roboto"/>
                <a:hlinkClick r:id="rId4">
                  <a:extLst>
                    <a:ext uri="{A12FA001-AC4F-418D-AE19-62706E023703}">
                      <ahyp:hlinkClr xmlns:ahyp="http://schemas.microsoft.com/office/drawing/2018/hyperlinkcolor" val="tx"/>
                    </a:ext>
                  </a:extLst>
                </a:hlinkClick>
              </a:rPr>
              <a:t>Title I, Part A of the Elementary and Secondary Education Act Equitable Services Non-Regulatory Guidance 2023</a:t>
            </a:r>
            <a:endParaRPr dirty="0">
              <a:solidFill>
                <a:schemeClr val="accent1">
                  <a:lumMod val="75000"/>
                </a:schemeClr>
              </a:solidFill>
              <a:latin typeface="Roboto"/>
              <a:ea typeface="Roboto"/>
              <a:cs typeface="Roboto"/>
              <a:sym typeface="Roboto"/>
            </a:endParaRPr>
          </a:p>
          <a:p>
            <a:pPr marL="0" lvl="0" indent="0" algn="l" rtl="0">
              <a:lnSpc>
                <a:spcPct val="150000"/>
              </a:lnSpc>
              <a:spcBef>
                <a:spcPts val="0"/>
              </a:spcBef>
              <a:spcAft>
                <a:spcPts val="0"/>
              </a:spcAft>
              <a:buNone/>
            </a:pPr>
            <a:r>
              <a:rPr lang="en" u="sng" dirty="0">
                <a:solidFill>
                  <a:schemeClr val="accent1">
                    <a:lumMod val="75000"/>
                  </a:schemeClr>
                </a:solidFill>
                <a:latin typeface="Roboto"/>
                <a:ea typeface="Roboto"/>
                <a:cs typeface="Roboto"/>
                <a:sym typeface="Roboto"/>
                <a:hlinkClick r:id="rId5">
                  <a:extLst>
                    <a:ext uri="{A12FA001-AC4F-418D-AE19-62706E023703}">
                      <ahyp:hlinkClr xmlns:ahyp="http://schemas.microsoft.com/office/drawing/2018/hyperlinkcolor" val="tx"/>
                    </a:ext>
                  </a:extLst>
                </a:hlinkClick>
              </a:rPr>
              <a:t>Title VIII, Part F of the Elementary and Secondary Education Act Equitable Services Non-Regulatory Guidance 2023</a:t>
            </a:r>
            <a:endParaRPr dirty="0">
              <a:solidFill>
                <a:schemeClr val="accent1">
                  <a:lumMod val="75000"/>
                </a:schemeClr>
              </a:solidFill>
              <a:latin typeface="Roboto"/>
              <a:ea typeface="Roboto"/>
              <a:cs typeface="Roboto"/>
              <a:sym typeface="Roboto"/>
            </a:endParaRPr>
          </a:p>
          <a:p>
            <a:pPr marL="0" lvl="0" indent="0" algn="l" rtl="0">
              <a:lnSpc>
                <a:spcPct val="150000"/>
              </a:lnSpc>
              <a:spcBef>
                <a:spcPts val="0"/>
              </a:spcBef>
              <a:spcAft>
                <a:spcPts val="0"/>
              </a:spcAft>
              <a:buNone/>
            </a:pPr>
            <a:r>
              <a:rPr lang="en" u="sng" dirty="0">
                <a:solidFill>
                  <a:schemeClr val="accent1">
                    <a:lumMod val="75000"/>
                  </a:schemeClr>
                </a:solidFill>
                <a:latin typeface="Roboto"/>
                <a:ea typeface="Roboto"/>
                <a:cs typeface="Roboto"/>
                <a:sym typeface="Roboto"/>
                <a:hlinkClick r:id="rId6">
                  <a:extLst>
                    <a:ext uri="{A12FA001-AC4F-418D-AE19-62706E023703}">
                      <ahyp:hlinkClr xmlns:ahyp="http://schemas.microsoft.com/office/drawing/2018/hyperlinkcolor" val="tx"/>
                    </a:ext>
                  </a:extLst>
                </a:hlinkClick>
              </a:rPr>
              <a:t>CDE Equitable Services Webpage</a:t>
            </a:r>
            <a:r>
              <a:rPr lang="en" dirty="0">
                <a:solidFill>
                  <a:schemeClr val="accent1">
                    <a:lumMod val="75000"/>
                  </a:schemeClr>
                </a:solidFill>
                <a:latin typeface="Roboto"/>
                <a:ea typeface="Roboto"/>
                <a:cs typeface="Roboto"/>
                <a:sym typeface="Roboto"/>
              </a:rPr>
              <a:t> </a:t>
            </a:r>
            <a:endParaRPr dirty="0">
              <a:solidFill>
                <a:schemeClr val="accent1">
                  <a:lumMod val="75000"/>
                </a:schemeClr>
              </a:solidFill>
              <a:latin typeface="Roboto"/>
              <a:ea typeface="Roboto"/>
              <a:cs typeface="Roboto"/>
              <a:sym typeface="Roboto"/>
            </a:endParaRPr>
          </a:p>
          <a:p>
            <a:pPr marL="0" lvl="0" indent="0" algn="l" rtl="0">
              <a:lnSpc>
                <a:spcPct val="150000"/>
              </a:lnSpc>
              <a:spcBef>
                <a:spcPts val="0"/>
              </a:spcBef>
              <a:spcAft>
                <a:spcPts val="0"/>
              </a:spcAft>
              <a:buNone/>
            </a:pPr>
            <a:r>
              <a:rPr lang="en" u="sng" dirty="0">
                <a:solidFill>
                  <a:schemeClr val="accent1">
                    <a:lumMod val="75000"/>
                  </a:schemeClr>
                </a:solidFill>
                <a:latin typeface="Roboto"/>
                <a:ea typeface="Roboto"/>
                <a:cs typeface="Roboto"/>
                <a:sym typeface="Roboto"/>
                <a:hlinkClick r:id="rId7">
                  <a:extLst>
                    <a:ext uri="{A12FA001-AC4F-418D-AE19-62706E023703}">
                      <ahyp:hlinkClr xmlns:ahyp="http://schemas.microsoft.com/office/drawing/2018/hyperlinkcolor" val="tx"/>
                    </a:ext>
                  </a:extLst>
                </a:hlinkClick>
              </a:rPr>
              <a:t>CDE Non-Public Schools Webpage</a:t>
            </a:r>
            <a:endParaRPr dirty="0">
              <a:solidFill>
                <a:schemeClr val="accent1">
                  <a:lumMod val="75000"/>
                </a:schemeClr>
              </a:solidFill>
              <a:latin typeface="Roboto"/>
              <a:ea typeface="Roboto"/>
              <a:cs typeface="Roboto"/>
              <a:sym typeface="Roboto"/>
            </a:endParaRPr>
          </a:p>
          <a:p>
            <a:pPr marL="0" lvl="0" indent="0" algn="l" rtl="0">
              <a:lnSpc>
                <a:spcPct val="150000"/>
              </a:lnSpc>
              <a:spcBef>
                <a:spcPts val="0"/>
              </a:spcBef>
              <a:spcAft>
                <a:spcPts val="0"/>
              </a:spcAft>
              <a:buNone/>
            </a:pPr>
            <a:r>
              <a:rPr lang="en" u="sng" dirty="0">
                <a:solidFill>
                  <a:schemeClr val="accent1">
                    <a:lumMod val="75000"/>
                  </a:schemeClr>
                </a:solidFill>
                <a:latin typeface="Roboto"/>
                <a:ea typeface="Roboto"/>
                <a:cs typeface="Roboto"/>
                <a:sym typeface="Roboto"/>
                <a:hlinkClick r:id="rId8">
                  <a:extLst>
                    <a:ext uri="{A12FA001-AC4F-418D-AE19-62706E023703}">
                      <ahyp:hlinkClr xmlns:ahyp="http://schemas.microsoft.com/office/drawing/2018/hyperlinkcolor" val="tx"/>
                    </a:ext>
                  </a:extLst>
                </a:hlinkClick>
              </a:rPr>
              <a:t>USDE Office of Non-Public Education</a:t>
            </a:r>
            <a:endParaRPr dirty="0">
              <a:solidFill>
                <a:schemeClr val="accent1">
                  <a:lumMod val="75000"/>
                </a:schemeClr>
              </a:solidFill>
              <a:latin typeface="Roboto"/>
              <a:ea typeface="Roboto"/>
              <a:cs typeface="Roboto"/>
              <a:sym typeface="Roboto"/>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382"/>
        <p:cNvGrpSpPr/>
        <p:nvPr/>
      </p:nvGrpSpPr>
      <p:grpSpPr>
        <a:xfrm>
          <a:off x="0" y="0"/>
          <a:ext cx="0" cy="0"/>
          <a:chOff x="0" y="0"/>
          <a:chExt cx="0" cy="0"/>
        </a:xfrm>
      </p:grpSpPr>
      <p:sp>
        <p:nvSpPr>
          <p:cNvPr id="2383" name="Google Shape;2383;g3080e1218f0_0_0"/>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Program Monitoring</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387"/>
        <p:cNvGrpSpPr/>
        <p:nvPr/>
      </p:nvGrpSpPr>
      <p:grpSpPr>
        <a:xfrm>
          <a:off x="0" y="0"/>
          <a:ext cx="0" cy="0"/>
          <a:chOff x="0" y="0"/>
          <a:chExt cx="0" cy="0"/>
        </a:xfrm>
      </p:grpSpPr>
      <p:sp>
        <p:nvSpPr>
          <p:cNvPr id="2388" name="Google Shape;2388;g30811b87956_0_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Federal Programs Monitoring</a:t>
            </a:r>
            <a:endParaRPr dirty="0"/>
          </a:p>
        </p:txBody>
      </p:sp>
      <p:sp>
        <p:nvSpPr>
          <p:cNvPr id="2389" name="Google Shape;2389;g30811b87956_0_0"/>
          <p:cNvSpPr txBox="1">
            <a:spLocks noGrp="1"/>
          </p:cNvSpPr>
          <p:nvPr>
            <p:ph type="body" idx="1"/>
          </p:nvPr>
        </p:nvSpPr>
        <p:spPr>
          <a:xfrm>
            <a:off x="0" y="1152475"/>
            <a:ext cx="9144000" cy="303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u="sng" dirty="0"/>
              <a:t>Purpose</a:t>
            </a:r>
            <a:r>
              <a:rPr lang="en" sz="1800" dirty="0"/>
              <a:t>: </a:t>
            </a:r>
            <a:r>
              <a:rPr lang="en" sz="1700" dirty="0">
                <a:solidFill>
                  <a:srgbClr val="333333"/>
                </a:solidFill>
                <a:highlight>
                  <a:srgbClr val="FFFFFF"/>
                </a:highlight>
              </a:rPr>
              <a:t>CDE has designed the monitoring system to accomplish the following objectives:</a:t>
            </a:r>
            <a:endParaRPr sz="1700" dirty="0">
              <a:solidFill>
                <a:srgbClr val="333333"/>
              </a:solidFill>
              <a:highlight>
                <a:srgbClr val="FFFFFF"/>
              </a:highlight>
            </a:endParaRPr>
          </a:p>
          <a:p>
            <a:pPr marL="457200" lvl="0" indent="-307975" algn="l" rtl="0">
              <a:spcBef>
                <a:spcPts val="0"/>
              </a:spcBef>
              <a:spcAft>
                <a:spcPts val="0"/>
              </a:spcAft>
              <a:buClr>
                <a:srgbClr val="333333"/>
              </a:buClr>
              <a:buSzPts val="1250"/>
              <a:buFont typeface="Arial"/>
              <a:buChar char="●"/>
            </a:pPr>
            <a:r>
              <a:rPr lang="en" sz="1250" b="1" dirty="0">
                <a:solidFill>
                  <a:srgbClr val="333333"/>
                </a:solidFill>
                <a:highlight>
                  <a:srgbClr val="FFFFFF"/>
                </a:highlight>
              </a:rPr>
              <a:t>Focus on What Matters</a:t>
            </a:r>
            <a:r>
              <a:rPr lang="en" sz="1250" dirty="0">
                <a:solidFill>
                  <a:srgbClr val="333333"/>
                </a:solidFill>
                <a:highlight>
                  <a:srgbClr val="FFFFFF"/>
                </a:highlight>
              </a:rPr>
              <a:t> by ensuring LEAs are making progress toward increased student achievement and improved quality of instruction for all students through effective implementation of Federal programs;</a:t>
            </a:r>
            <a:endParaRPr sz="1250" dirty="0">
              <a:solidFill>
                <a:srgbClr val="333333"/>
              </a:solidFill>
              <a:highlight>
                <a:srgbClr val="FFFFFF"/>
              </a:highlight>
            </a:endParaRPr>
          </a:p>
          <a:p>
            <a:pPr marL="457200" lvl="0" indent="-307975" algn="l" rtl="0">
              <a:spcBef>
                <a:spcPts val="0"/>
              </a:spcBef>
              <a:spcAft>
                <a:spcPts val="0"/>
              </a:spcAft>
              <a:buClr>
                <a:srgbClr val="333333"/>
              </a:buClr>
              <a:buSzPts val="1250"/>
              <a:buFont typeface="Arial"/>
              <a:buChar char="●"/>
            </a:pPr>
            <a:r>
              <a:rPr lang="en" sz="1250" b="1" dirty="0">
                <a:solidFill>
                  <a:srgbClr val="333333"/>
                </a:solidFill>
                <a:highlight>
                  <a:srgbClr val="FFFFFF"/>
                </a:highlight>
              </a:rPr>
              <a:t>Reduce Burden on LEAs</a:t>
            </a:r>
            <a:r>
              <a:rPr lang="en" sz="1250" dirty="0">
                <a:solidFill>
                  <a:srgbClr val="333333"/>
                </a:solidFill>
                <a:highlight>
                  <a:srgbClr val="FFFFFF"/>
                </a:highlight>
              </a:rPr>
              <a:t> by combining and streamlining monitoring protocols for federally-funded programs and prioritizing LEAs selected to participate in the process based on a set of performance, fiscal, programmatic, and administrative selection criteria;</a:t>
            </a:r>
            <a:endParaRPr sz="1250" dirty="0">
              <a:solidFill>
                <a:srgbClr val="333333"/>
              </a:solidFill>
              <a:highlight>
                <a:srgbClr val="FFFFFF"/>
              </a:highlight>
            </a:endParaRPr>
          </a:p>
          <a:p>
            <a:pPr marL="457200" lvl="0" indent="-307975" algn="l" rtl="0">
              <a:spcBef>
                <a:spcPts val="0"/>
              </a:spcBef>
              <a:spcAft>
                <a:spcPts val="0"/>
              </a:spcAft>
              <a:buClr>
                <a:srgbClr val="333333"/>
              </a:buClr>
              <a:buSzPts val="1250"/>
              <a:buFont typeface="Arial"/>
              <a:buChar char="●"/>
            </a:pPr>
            <a:r>
              <a:rPr lang="en" sz="1250" b="1" dirty="0">
                <a:solidFill>
                  <a:srgbClr val="333333"/>
                </a:solidFill>
                <a:highlight>
                  <a:srgbClr val="FFFFFF"/>
                </a:highlight>
              </a:rPr>
              <a:t>Improve Communication with LEAs</a:t>
            </a:r>
            <a:r>
              <a:rPr lang="en" sz="1250" dirty="0">
                <a:solidFill>
                  <a:srgbClr val="333333"/>
                </a:solidFill>
                <a:highlight>
                  <a:srgbClr val="FFFFFF"/>
                </a:highlight>
              </a:rPr>
              <a:t> by strengthening their constructive partnerships with CDE through continuous feedback and assessment of the CDE monitoring resources, process, and system;</a:t>
            </a:r>
            <a:endParaRPr sz="1250" dirty="0">
              <a:solidFill>
                <a:srgbClr val="333333"/>
              </a:solidFill>
              <a:highlight>
                <a:srgbClr val="FFFFFF"/>
              </a:highlight>
            </a:endParaRPr>
          </a:p>
          <a:p>
            <a:pPr marL="457200" lvl="0" indent="-307975" algn="l" rtl="0">
              <a:spcBef>
                <a:spcPts val="0"/>
              </a:spcBef>
              <a:spcAft>
                <a:spcPts val="0"/>
              </a:spcAft>
              <a:buClr>
                <a:srgbClr val="333333"/>
              </a:buClr>
              <a:buSzPts val="1250"/>
              <a:buFont typeface="Arial"/>
              <a:buChar char="●"/>
            </a:pPr>
            <a:r>
              <a:rPr lang="en" sz="1250" b="1" dirty="0">
                <a:solidFill>
                  <a:srgbClr val="333333"/>
                </a:solidFill>
                <a:highlight>
                  <a:srgbClr val="FFFFFF"/>
                </a:highlight>
              </a:rPr>
              <a:t>Differentiate and Customize Support for LEAs</a:t>
            </a:r>
            <a:r>
              <a:rPr lang="en" sz="1250" dirty="0">
                <a:solidFill>
                  <a:srgbClr val="333333"/>
                </a:solidFill>
                <a:highlight>
                  <a:srgbClr val="FFFFFF"/>
                </a:highlight>
              </a:rPr>
              <a:t> by using the monitoring system to identify technical assistance to support LEA needs as well as areas in which LEAs are making progress or implementing exemplary programs, and can serve as a model or resource for other LEAs; and</a:t>
            </a:r>
            <a:endParaRPr sz="1250" dirty="0">
              <a:solidFill>
                <a:srgbClr val="333333"/>
              </a:solidFill>
              <a:highlight>
                <a:srgbClr val="FFFFFF"/>
              </a:highlight>
            </a:endParaRPr>
          </a:p>
          <a:p>
            <a:pPr marL="457200" lvl="0" indent="-307975" algn="l" rtl="0">
              <a:spcBef>
                <a:spcPts val="0"/>
              </a:spcBef>
              <a:spcAft>
                <a:spcPts val="0"/>
              </a:spcAft>
              <a:buClr>
                <a:srgbClr val="333333"/>
              </a:buClr>
              <a:buSzPts val="1250"/>
              <a:buFont typeface="Arial"/>
              <a:buChar char="●"/>
            </a:pPr>
            <a:r>
              <a:rPr lang="en" sz="1250" b="1" dirty="0">
                <a:solidFill>
                  <a:srgbClr val="333333"/>
                </a:solidFill>
                <a:highlight>
                  <a:srgbClr val="FFFFFF"/>
                </a:highlight>
              </a:rPr>
              <a:t>Ensure Basic Requirements Are Met</a:t>
            </a:r>
            <a:r>
              <a:rPr lang="en" sz="1250" dirty="0">
                <a:solidFill>
                  <a:srgbClr val="333333"/>
                </a:solidFill>
                <a:highlight>
                  <a:srgbClr val="FFFFFF"/>
                </a:highlight>
              </a:rPr>
              <a:t> by reviewing program and fiscal requirements, to safeguard public funds from waste, fraud, and abuse.</a:t>
            </a:r>
            <a:endParaRPr sz="1250" dirty="0">
              <a:solidFill>
                <a:srgbClr val="333333"/>
              </a:solidFill>
              <a:highlight>
                <a:srgbClr val="FFFFFF"/>
              </a:highlight>
            </a:endParaRPr>
          </a:p>
          <a:p>
            <a:pPr marL="0" lvl="0" indent="0" algn="l" rtl="0">
              <a:spcBef>
                <a:spcPts val="1200"/>
              </a:spcBef>
              <a:spcAft>
                <a:spcPts val="0"/>
              </a:spcAft>
              <a:buNone/>
            </a:pPr>
            <a:endParaRPr sz="18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393"/>
        <p:cNvGrpSpPr/>
        <p:nvPr/>
      </p:nvGrpSpPr>
      <p:grpSpPr>
        <a:xfrm>
          <a:off x="0" y="0"/>
          <a:ext cx="0" cy="0"/>
          <a:chOff x="0" y="0"/>
          <a:chExt cx="0" cy="0"/>
        </a:xfrm>
      </p:grpSpPr>
      <p:sp>
        <p:nvSpPr>
          <p:cNvPr id="2394" name="Google Shape;2394;g30811b87956_0_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Federal Programs Monitoring: Timeline</a:t>
            </a:r>
            <a:endParaRPr dirty="0"/>
          </a:p>
        </p:txBody>
      </p:sp>
      <p:sp>
        <p:nvSpPr>
          <p:cNvPr id="2395" name="Google Shape;2395;g30811b87956_0_7"/>
          <p:cNvSpPr txBox="1">
            <a:spLocks noGrp="1"/>
          </p:cNvSpPr>
          <p:nvPr>
            <p:ph type="body" idx="1"/>
          </p:nvPr>
        </p:nvSpPr>
        <p:spPr>
          <a:xfrm>
            <a:off x="311700" y="1152475"/>
            <a:ext cx="84783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1800"/>
              </a:spcAft>
              <a:buNone/>
            </a:pPr>
            <a:r>
              <a:rPr lang="en" dirty="0"/>
              <a:t>All LEAs are monitored for federal programs in a multi-year cycle. The current cycle’s schedule can be viewed by </a:t>
            </a:r>
            <a:r>
              <a:rPr lang="en" dirty="0">
                <a:solidFill>
                  <a:schemeClr val="accent1">
                    <a:lumMod val="75000"/>
                  </a:schemeClr>
                </a:solidFill>
                <a:hlinkClick r:id="rId3">
                  <a:extLst>
                    <a:ext uri="{A12FA001-AC4F-418D-AE19-62706E023703}">
                      <ahyp:hlinkClr xmlns:ahyp="http://schemas.microsoft.com/office/drawing/2018/hyperlinkcolor" val="tx"/>
                    </a:ext>
                  </a:extLst>
                </a:hlinkClick>
              </a:rPr>
              <a:t>downloading the Monitoring Schedule (XLSX)</a:t>
            </a:r>
            <a:r>
              <a:rPr lang="en" dirty="0"/>
              <a:t>.</a:t>
            </a:r>
            <a:endParaRPr dirty="0"/>
          </a:p>
          <a:p>
            <a:pPr marL="0" lvl="0" indent="0" algn="l" rtl="0">
              <a:spcBef>
                <a:spcPts val="0"/>
              </a:spcBef>
              <a:spcAft>
                <a:spcPts val="1800"/>
              </a:spcAft>
              <a:buNone/>
            </a:pPr>
            <a:r>
              <a:rPr lang="en" dirty="0"/>
              <a:t>The next multi-year cycle will begin in 2027-2028.</a:t>
            </a:r>
            <a:endParaRPr dirty="0"/>
          </a:p>
          <a:p>
            <a:pPr marL="0" lvl="0" indent="0" algn="l" rtl="0">
              <a:spcBef>
                <a:spcPts val="0"/>
              </a:spcBef>
              <a:spcAft>
                <a:spcPts val="0"/>
              </a:spcAft>
              <a:buNone/>
            </a:pPr>
            <a:r>
              <a:rPr lang="en" dirty="0"/>
              <a:t>While the LEA isn’t monitored every year, </a:t>
            </a:r>
            <a:r>
              <a:rPr lang="en" b="1" dirty="0"/>
              <a:t>the LEA is responsible for</a:t>
            </a:r>
            <a:r>
              <a:rPr lang="en" dirty="0"/>
              <a:t> tracking implementation information and keeping applicable artifacts to prepare for monitoring submissions during their monitoring year.</a:t>
            </a:r>
            <a:endParaRP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2400" name="Google Shape;2400;g307565691e7_3_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Program Requirements </a:t>
            </a:r>
            <a:endParaRPr/>
          </a:p>
        </p:txBody>
      </p:sp>
      <p:sp>
        <p:nvSpPr>
          <p:cNvPr id="2401" name="Google Shape;2401;g307565691e7_3_6"/>
          <p:cNvSpPr txBox="1">
            <a:spLocks noGrp="1"/>
          </p:cNvSpPr>
          <p:nvPr>
            <p:ph type="body" idx="1"/>
          </p:nvPr>
        </p:nvSpPr>
        <p:spPr>
          <a:xfrm>
            <a:off x="311700" y="1152475"/>
            <a:ext cx="32403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The </a:t>
            </a:r>
            <a:r>
              <a:rPr lang="en" u="sng" dirty="0">
                <a:solidFill>
                  <a:schemeClr val="accent1">
                    <a:lumMod val="75000"/>
                  </a:schemeClr>
                </a:solidFill>
                <a:hlinkClick r:id="rId3">
                  <a:extLst>
                    <a:ext uri="{A12FA001-AC4F-418D-AE19-62706E023703}">
                      <ahyp:hlinkClr xmlns:ahyp="http://schemas.microsoft.com/office/drawing/2018/hyperlinkcolor" val="tx"/>
                    </a:ext>
                  </a:extLst>
                </a:hlinkClick>
              </a:rPr>
              <a:t>Program Requirements Document for use in 2024-2025</a:t>
            </a:r>
            <a:r>
              <a:rPr lang="en" dirty="0">
                <a:solidFill>
                  <a:schemeClr val="accent1">
                    <a:lumMod val="75000"/>
                  </a:schemeClr>
                </a:solidFill>
              </a:rPr>
              <a:t> </a:t>
            </a:r>
            <a:r>
              <a:rPr lang="en" dirty="0"/>
              <a:t>shares the formal monitoring requirements for federal programs. LEAs can use the document as guide for progress monitoring throughout the year. </a:t>
            </a:r>
            <a:endParaRPr dirty="0"/>
          </a:p>
          <a:p>
            <a:pPr marL="34290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2402" name="Google Shape;2402;g307565691e7_3_6" descr="Screenshot showing cover page and first page of Program Requirements document for monitoring."/>
          <p:cNvPicPr preferRelativeResize="0"/>
          <p:nvPr/>
        </p:nvPicPr>
        <p:blipFill>
          <a:blip r:embed="rId4">
            <a:alphaModFix/>
          </a:blip>
          <a:stretch>
            <a:fillRect/>
          </a:stretch>
        </p:blipFill>
        <p:spPr>
          <a:xfrm>
            <a:off x="3552000" y="1015901"/>
            <a:ext cx="5178076" cy="32524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406"/>
        <p:cNvGrpSpPr/>
        <p:nvPr/>
      </p:nvGrpSpPr>
      <p:grpSpPr>
        <a:xfrm>
          <a:off x="0" y="0"/>
          <a:ext cx="0" cy="0"/>
          <a:chOff x="0" y="0"/>
          <a:chExt cx="0" cy="0"/>
        </a:xfrm>
      </p:grpSpPr>
      <p:sp>
        <p:nvSpPr>
          <p:cNvPr id="2407" name="Google Shape;2407;g307565691e7_3_1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Program Requirements Cont.</a:t>
            </a:r>
            <a:endParaRPr/>
          </a:p>
        </p:txBody>
      </p:sp>
      <p:sp>
        <p:nvSpPr>
          <p:cNvPr id="2409" name="Google Shape;2409;g307565691e7_3_12">
            <a:extLst>
              <a:ext uri="{C183D7F6-B498-43B3-948B-1728B52AA6E4}">
                <adec:decorative xmlns:adec="http://schemas.microsoft.com/office/drawing/2017/decorative" val="1"/>
              </a:ext>
            </a:extLst>
          </p:cNvPr>
          <p:cNvSpPr/>
          <p:nvPr/>
        </p:nvSpPr>
        <p:spPr>
          <a:xfrm>
            <a:off x="809550" y="780775"/>
            <a:ext cx="7538400" cy="1454400"/>
          </a:xfrm>
          <a:prstGeom prst="leftRightArrow">
            <a:avLst>
              <a:gd name="adj1" fmla="val 50000"/>
              <a:gd name="adj2" fmla="val 50000"/>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g307565691e7_3_12"/>
          <p:cNvSpPr txBox="1"/>
          <p:nvPr/>
        </p:nvSpPr>
        <p:spPr>
          <a:xfrm>
            <a:off x="1810675" y="1121700"/>
            <a:ext cx="2608500" cy="73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Calibri"/>
                <a:ea typeface="Calibri"/>
                <a:cs typeface="Calibri"/>
                <a:sym typeface="Calibri"/>
              </a:rPr>
              <a:t>The left column of the </a:t>
            </a:r>
            <a:r>
              <a:rPr lang="en" sz="1000" u="sng">
                <a:solidFill>
                  <a:schemeClr val="hlink"/>
                </a:solidFill>
                <a:latin typeface="Calibri"/>
                <a:ea typeface="Calibri"/>
                <a:cs typeface="Calibri"/>
                <a:sym typeface="Calibri"/>
                <a:hlinkClick r:id="rId3"/>
              </a:rPr>
              <a:t>Program Requirements</a:t>
            </a:r>
            <a:r>
              <a:rPr lang="en" sz="1000">
                <a:latin typeface="Calibri"/>
                <a:ea typeface="Calibri"/>
                <a:cs typeface="Calibri"/>
                <a:sym typeface="Calibri"/>
              </a:rPr>
              <a:t> document references the indicator number and name, and statutory and regulatory citations that delineates the requirement(s).</a:t>
            </a:r>
            <a:endParaRPr sz="1000">
              <a:latin typeface="Calibri"/>
              <a:ea typeface="Calibri"/>
              <a:cs typeface="Calibri"/>
              <a:sym typeface="Calibri"/>
            </a:endParaRPr>
          </a:p>
        </p:txBody>
      </p:sp>
      <p:sp>
        <p:nvSpPr>
          <p:cNvPr id="2411" name="Google Shape;2411;g307565691e7_3_12"/>
          <p:cNvSpPr txBox="1"/>
          <p:nvPr/>
        </p:nvSpPr>
        <p:spPr>
          <a:xfrm>
            <a:off x="4746900" y="1121700"/>
            <a:ext cx="2721900" cy="73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Calibri"/>
                <a:ea typeface="Calibri"/>
                <a:cs typeface="Calibri"/>
                <a:sym typeface="Calibri"/>
              </a:rPr>
              <a:t>The right column of the </a:t>
            </a:r>
            <a:r>
              <a:rPr lang="en" sz="1000" u="sng">
                <a:solidFill>
                  <a:schemeClr val="hlink"/>
                </a:solidFill>
                <a:latin typeface="Calibri"/>
                <a:ea typeface="Calibri"/>
                <a:cs typeface="Calibri"/>
                <a:sym typeface="Calibri"/>
                <a:hlinkClick r:id="rId3"/>
              </a:rPr>
              <a:t>Program Requirements</a:t>
            </a:r>
            <a:r>
              <a:rPr lang="en" sz="1000">
                <a:latin typeface="Calibri"/>
                <a:ea typeface="Calibri"/>
                <a:cs typeface="Calibri"/>
                <a:sym typeface="Calibri"/>
              </a:rPr>
              <a:t> document provides Demonstration of Compliance checklist, and Examples of Evidence LEAs may provide to demonstrate compliance.</a:t>
            </a:r>
            <a:endParaRPr sz="1000">
              <a:latin typeface="Calibri"/>
              <a:ea typeface="Calibri"/>
              <a:cs typeface="Calibri"/>
              <a:sym typeface="Calibri"/>
            </a:endParaRPr>
          </a:p>
        </p:txBody>
      </p:sp>
      <p:pic>
        <p:nvPicPr>
          <p:cNvPr id="2412" name="Google Shape;2412;g307565691e7_3_12" descr="Screenshot showing example of indicator within Program Requirements document."/>
          <p:cNvPicPr preferRelativeResize="0"/>
          <p:nvPr/>
        </p:nvPicPr>
        <p:blipFill>
          <a:blip r:embed="rId4">
            <a:alphaModFix/>
          </a:blip>
          <a:stretch>
            <a:fillRect/>
          </a:stretch>
        </p:blipFill>
        <p:spPr>
          <a:xfrm>
            <a:off x="2046300" y="1926525"/>
            <a:ext cx="5051399" cy="30079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416"/>
        <p:cNvGrpSpPr/>
        <p:nvPr/>
      </p:nvGrpSpPr>
      <p:grpSpPr>
        <a:xfrm>
          <a:off x="0" y="0"/>
          <a:ext cx="0" cy="0"/>
          <a:chOff x="0" y="0"/>
          <a:chExt cx="0" cy="0"/>
        </a:xfrm>
      </p:grpSpPr>
      <p:sp>
        <p:nvSpPr>
          <p:cNvPr id="2417" name="Google Shape;2417;g3080e1218f0_0_1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Program Monitoring Self-Assessment</a:t>
            </a:r>
            <a:endParaRPr dirty="0"/>
          </a:p>
        </p:txBody>
      </p:sp>
      <p:sp>
        <p:nvSpPr>
          <p:cNvPr id="2418" name="Google Shape;2418;g3080e1218f0_0_10"/>
          <p:cNvSpPr txBox="1">
            <a:spLocks noGrp="1"/>
          </p:cNvSpPr>
          <p:nvPr>
            <p:ph type="body" idx="1"/>
          </p:nvPr>
        </p:nvSpPr>
        <p:spPr>
          <a:xfrm>
            <a:off x="311700" y="1152475"/>
            <a:ext cx="8076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The Program Monitoring Self-Assessment (PMSA) is available for LEAs to self-assess implementation to identify compliance and areas for improvement.</a:t>
            </a:r>
            <a:endParaRPr dirty="0"/>
          </a:p>
        </p:txBody>
      </p:sp>
      <p:pic>
        <p:nvPicPr>
          <p:cNvPr id="2419" name="Google Shape;2419;g3080e1218f0_0_10" descr="Title II, Part A Programming Section of the Program Monitoring Self-Assessment screenshot."/>
          <p:cNvPicPr preferRelativeResize="0"/>
          <p:nvPr/>
        </p:nvPicPr>
        <p:blipFill>
          <a:blip r:embed="rId3">
            <a:alphaModFix/>
          </a:blip>
          <a:stretch>
            <a:fillRect/>
          </a:stretch>
        </p:blipFill>
        <p:spPr>
          <a:xfrm>
            <a:off x="1433164" y="2031650"/>
            <a:ext cx="5833976" cy="213255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423"/>
        <p:cNvGrpSpPr/>
        <p:nvPr/>
      </p:nvGrpSpPr>
      <p:grpSpPr>
        <a:xfrm>
          <a:off x="0" y="0"/>
          <a:ext cx="0" cy="0"/>
          <a:chOff x="0" y="0"/>
          <a:chExt cx="0" cy="0"/>
        </a:xfrm>
      </p:grpSpPr>
      <p:sp>
        <p:nvSpPr>
          <p:cNvPr id="2424" name="Google Shape;2424;g30811b87956_0_1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Program Monitoring: Resources</a:t>
            </a:r>
            <a:endParaRPr dirty="0"/>
          </a:p>
        </p:txBody>
      </p:sp>
      <p:sp>
        <p:nvSpPr>
          <p:cNvPr id="2425" name="Google Shape;2425;g30811b87956_0_13"/>
          <p:cNvSpPr txBox="1">
            <a:spLocks noGrp="1"/>
          </p:cNvSpPr>
          <p:nvPr>
            <p:ph type="body" idx="1"/>
          </p:nvPr>
        </p:nvSpPr>
        <p:spPr>
          <a:xfrm>
            <a:off x="311700" y="1152475"/>
            <a:ext cx="73944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u="sng" dirty="0">
                <a:solidFill>
                  <a:schemeClr val="accent1">
                    <a:lumMod val="75000"/>
                  </a:schemeClr>
                </a:solidFill>
                <a:hlinkClick r:id="rId3">
                  <a:extLst>
                    <a:ext uri="{A12FA001-AC4F-418D-AE19-62706E023703}">
                      <ahyp:hlinkClr xmlns:ahyp="http://schemas.microsoft.com/office/drawing/2018/hyperlinkcolor" val="tx"/>
                    </a:ext>
                  </a:extLst>
                </a:hlinkClick>
              </a:rPr>
              <a:t>Federal Programs Monitoring Webpage</a:t>
            </a:r>
            <a:endParaRPr sz="1800" dirty="0">
              <a:solidFill>
                <a:schemeClr val="accent1">
                  <a:lumMod val="75000"/>
                </a:schemeClr>
              </a:solidFill>
            </a:endParaRPr>
          </a:p>
          <a:p>
            <a:pPr marL="0" lvl="0" indent="0" algn="l" rtl="0">
              <a:spcBef>
                <a:spcPts val="1200"/>
              </a:spcBef>
              <a:spcAft>
                <a:spcPts val="0"/>
              </a:spcAft>
              <a:buNone/>
            </a:pPr>
            <a:r>
              <a:rPr lang="en" sz="1800" u="sng" dirty="0">
                <a:solidFill>
                  <a:schemeClr val="accent1">
                    <a:lumMod val="75000"/>
                  </a:schemeClr>
                </a:solidFill>
                <a:highlight>
                  <a:srgbClr val="FFFFFF"/>
                </a:highlight>
                <a:hlinkClick r:id="rId4">
                  <a:extLst>
                    <a:ext uri="{A12FA001-AC4F-418D-AE19-62706E023703}">
                      <ahyp:hlinkClr xmlns:ahyp="http://schemas.microsoft.com/office/drawing/2018/hyperlinkcolor" val="tx"/>
                    </a:ext>
                  </a:extLst>
                </a:hlinkClick>
              </a:rPr>
              <a:t>Federal Programs Monitoring Requirements </a:t>
            </a:r>
            <a:r>
              <a:rPr lang="en" sz="1800" dirty="0">
                <a:solidFill>
                  <a:schemeClr val="accent1">
                    <a:lumMod val="75000"/>
                  </a:schemeClr>
                </a:solidFill>
                <a:highlight>
                  <a:srgbClr val="FFFFFF"/>
                </a:highlight>
              </a:rPr>
              <a:t>(DOC)</a:t>
            </a:r>
            <a:endParaRPr sz="1800" dirty="0">
              <a:solidFill>
                <a:schemeClr val="accent1">
                  <a:lumMod val="75000"/>
                </a:schemeClr>
              </a:solidFill>
              <a:highlight>
                <a:srgbClr val="FFFFFF"/>
              </a:highlight>
            </a:endParaRPr>
          </a:p>
          <a:p>
            <a:pPr marL="0" lvl="0" indent="0" algn="l" rtl="0">
              <a:spcBef>
                <a:spcPts val="1200"/>
              </a:spcBef>
              <a:spcAft>
                <a:spcPts val="0"/>
              </a:spcAft>
              <a:buNone/>
            </a:pPr>
            <a:r>
              <a:rPr lang="en" sz="1800" u="sng" dirty="0">
                <a:solidFill>
                  <a:schemeClr val="accent1">
                    <a:lumMod val="75000"/>
                  </a:schemeClr>
                </a:solidFill>
                <a:highlight>
                  <a:srgbClr val="FFFFFF"/>
                </a:highlight>
                <a:hlinkClick r:id="rId5">
                  <a:extLst>
                    <a:ext uri="{A12FA001-AC4F-418D-AE19-62706E023703}">
                      <ahyp:hlinkClr xmlns:ahyp="http://schemas.microsoft.com/office/drawing/2018/hyperlinkcolor" val="tx"/>
                    </a:ext>
                  </a:extLst>
                </a:hlinkClick>
              </a:rPr>
              <a:t>ESEA Program Monitoring Self-Assessment 2024-2025</a:t>
            </a:r>
            <a:r>
              <a:rPr lang="en" sz="1800" dirty="0">
                <a:solidFill>
                  <a:schemeClr val="accent1">
                    <a:lumMod val="75000"/>
                  </a:schemeClr>
                </a:solidFill>
                <a:highlight>
                  <a:srgbClr val="FFFFFF"/>
                </a:highlight>
              </a:rPr>
              <a:t> (PDF)</a:t>
            </a:r>
            <a:endParaRPr sz="1800" dirty="0">
              <a:solidFill>
                <a:schemeClr val="accent1">
                  <a:lumMod val="75000"/>
                </a:schemeClr>
              </a:solidFill>
              <a:highlight>
                <a:srgbClr val="FFFFFF"/>
              </a:highlight>
            </a:endParaRPr>
          </a:p>
          <a:p>
            <a:pPr marL="0" lvl="0" indent="0" algn="l" rtl="0">
              <a:spcBef>
                <a:spcPts val="1200"/>
              </a:spcBef>
              <a:spcAft>
                <a:spcPts val="0"/>
              </a:spcAft>
              <a:buNone/>
            </a:pPr>
            <a:r>
              <a:rPr lang="en" sz="1800" u="sng" dirty="0">
                <a:solidFill>
                  <a:schemeClr val="accent1">
                    <a:lumMod val="75000"/>
                  </a:schemeClr>
                </a:solidFill>
                <a:highlight>
                  <a:srgbClr val="FFFFFF"/>
                </a:highlight>
                <a:hlinkClick r:id="rId6">
                  <a:extLst>
                    <a:ext uri="{A12FA001-AC4F-418D-AE19-62706E023703}">
                      <ahyp:hlinkClr xmlns:ahyp="http://schemas.microsoft.com/office/drawing/2018/hyperlinkcolor" val="tx"/>
                    </a:ext>
                  </a:extLst>
                </a:hlinkClick>
              </a:rPr>
              <a:t>ESEA PMSA Process Guide for GAINS</a:t>
            </a:r>
            <a:r>
              <a:rPr lang="en" sz="1800" dirty="0">
                <a:solidFill>
                  <a:schemeClr val="accent1">
                    <a:lumMod val="75000"/>
                  </a:schemeClr>
                </a:solidFill>
                <a:highlight>
                  <a:srgbClr val="FFFFFF"/>
                </a:highlight>
              </a:rPr>
              <a:t> (PDF)</a:t>
            </a:r>
            <a:endParaRPr sz="1800" dirty="0">
              <a:solidFill>
                <a:schemeClr val="accent1">
                  <a:lumMod val="75000"/>
                </a:schemeClr>
              </a:solidFill>
              <a:highlight>
                <a:srgbClr val="FFFFFF"/>
              </a:highlight>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430"/>
        <p:cNvGrpSpPr/>
        <p:nvPr/>
      </p:nvGrpSpPr>
      <p:grpSpPr>
        <a:xfrm>
          <a:off x="0" y="0"/>
          <a:ext cx="0" cy="0"/>
          <a:chOff x="0" y="0"/>
          <a:chExt cx="0" cy="0"/>
        </a:xfrm>
      </p:grpSpPr>
      <p:sp>
        <p:nvSpPr>
          <p:cNvPr id="2431" name="Google Shape;2431;g30750a54b88_0_41"/>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Website Tour &amp; Networking</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435"/>
        <p:cNvGrpSpPr/>
        <p:nvPr/>
      </p:nvGrpSpPr>
      <p:grpSpPr>
        <a:xfrm>
          <a:off x="0" y="0"/>
          <a:ext cx="0" cy="0"/>
          <a:chOff x="0" y="0"/>
          <a:chExt cx="0" cy="0"/>
        </a:xfrm>
      </p:grpSpPr>
      <p:sp>
        <p:nvSpPr>
          <p:cNvPr id="2436" name="Google Shape;2436;g2fb47af3995_0_174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Website Tour </a:t>
            </a:r>
            <a:endParaRPr dirty="0"/>
          </a:p>
        </p:txBody>
      </p:sp>
      <p:sp>
        <p:nvSpPr>
          <p:cNvPr id="2437" name="Google Shape;2437;g2fb47af3995_0_1741"/>
          <p:cNvSpPr txBox="1">
            <a:spLocks noGrp="1"/>
          </p:cNvSpPr>
          <p:nvPr>
            <p:ph type="body" idx="1"/>
          </p:nvPr>
        </p:nvSpPr>
        <p:spPr>
          <a:xfrm>
            <a:off x="311700" y="1152475"/>
            <a:ext cx="36156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1800"/>
              </a:spcAft>
              <a:buNone/>
            </a:pPr>
            <a:r>
              <a:rPr lang="en" u="sng" dirty="0">
                <a:solidFill>
                  <a:schemeClr val="accent1">
                    <a:lumMod val="75000"/>
                  </a:schemeClr>
                </a:solidFill>
                <a:hlinkClick r:id="rId3">
                  <a:extLst>
                    <a:ext uri="{A12FA001-AC4F-418D-AE19-62706E023703}">
                      <ahyp:hlinkClr xmlns:ahyp="http://schemas.microsoft.com/office/drawing/2018/hyperlinkcolor" val="tx"/>
                    </a:ext>
                  </a:extLst>
                </a:hlinkClick>
              </a:rPr>
              <a:t>Federal Programs and Supports Unit Homepage</a:t>
            </a:r>
            <a:endParaRPr dirty="0">
              <a:solidFill>
                <a:schemeClr val="accent1">
                  <a:lumMod val="75000"/>
                </a:schemeClr>
              </a:solidFill>
            </a:endParaRPr>
          </a:p>
          <a:p>
            <a:pPr marL="0" lvl="0" indent="0" algn="l" rtl="0">
              <a:spcBef>
                <a:spcPts val="0"/>
              </a:spcBef>
              <a:spcAft>
                <a:spcPts val="0"/>
              </a:spcAft>
              <a:buNone/>
            </a:pPr>
            <a:r>
              <a:rPr lang="en" u="sng" dirty="0">
                <a:solidFill>
                  <a:schemeClr val="accent1">
                    <a:lumMod val="75000"/>
                  </a:schemeClr>
                </a:solidFill>
                <a:hlinkClick r:id="rId4">
                  <a:extLst>
                    <a:ext uri="{A12FA001-AC4F-418D-AE19-62706E023703}">
                      <ahyp:hlinkClr xmlns:ahyp="http://schemas.microsoft.com/office/drawing/2018/hyperlinkcolor" val="tx"/>
                    </a:ext>
                  </a:extLst>
                </a:hlinkClick>
              </a:rPr>
              <a:t>Federal Programs Launchpad</a:t>
            </a:r>
            <a:endParaRPr dirty="0">
              <a:solidFill>
                <a:schemeClr val="accent1">
                  <a:lumMod val="75000"/>
                </a:schemeClr>
              </a:solidFill>
            </a:endParaRPr>
          </a:p>
        </p:txBody>
      </p:sp>
      <p:pic>
        <p:nvPicPr>
          <p:cNvPr id="2438" name="Google Shape;2438;g2fb47af3995_0_1741" descr="Image of CDE's webpage if the ESEA Launchpad."/>
          <p:cNvPicPr preferRelativeResize="0"/>
          <p:nvPr/>
        </p:nvPicPr>
        <p:blipFill>
          <a:blip r:embed="rId5">
            <a:alphaModFix/>
          </a:blip>
          <a:stretch>
            <a:fillRect/>
          </a:stretch>
        </p:blipFill>
        <p:spPr>
          <a:xfrm>
            <a:off x="4133425" y="142625"/>
            <a:ext cx="4702274" cy="4085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3"/>
        <p:cNvGrpSpPr/>
        <p:nvPr/>
      </p:nvGrpSpPr>
      <p:grpSpPr>
        <a:xfrm>
          <a:off x="0" y="0"/>
          <a:ext cx="0" cy="0"/>
          <a:chOff x="0" y="0"/>
          <a:chExt cx="0" cy="0"/>
        </a:xfrm>
      </p:grpSpPr>
      <p:sp>
        <p:nvSpPr>
          <p:cNvPr id="1884" name="Google Shape;1884;g2fb47af3995_0_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2100"/>
              <a:buFont typeface="Arial"/>
              <a:buNone/>
            </a:pPr>
            <a:r>
              <a:rPr lang="en" dirty="0"/>
              <a:t>ESEA Foundations Training</a:t>
            </a:r>
            <a:endParaRPr dirty="0"/>
          </a:p>
        </p:txBody>
      </p:sp>
      <p:sp>
        <p:nvSpPr>
          <p:cNvPr id="1885" name="Google Shape;1885;g2fb47af3995_0_7"/>
          <p:cNvSpPr txBox="1">
            <a:spLocks noGrp="1"/>
          </p:cNvSpPr>
          <p:nvPr>
            <p:ph type="body" idx="1"/>
          </p:nvPr>
        </p:nvSpPr>
        <p:spPr>
          <a:xfrm>
            <a:off x="311700" y="1152475"/>
            <a:ext cx="6960900" cy="409721"/>
          </a:xfrm>
          <a:prstGeom prst="rect">
            <a:avLst/>
          </a:prstGeom>
          <a:noFill/>
          <a:ln>
            <a:noFill/>
          </a:ln>
        </p:spPr>
        <p:txBody>
          <a:bodyPr spcFirstLastPara="1" wrap="square" lIns="0" tIns="0" rIns="0" bIns="0" anchor="t" anchorCtr="0">
            <a:normAutofit/>
          </a:bodyPr>
          <a:lstStyle/>
          <a:p>
            <a:pPr marL="63500" lvl="0" indent="0" algn="l" rtl="0">
              <a:lnSpc>
                <a:spcPct val="90000"/>
              </a:lnSpc>
              <a:spcBef>
                <a:spcPts val="800"/>
              </a:spcBef>
              <a:spcAft>
                <a:spcPts val="0"/>
              </a:spcAft>
              <a:buSzPts val="1800"/>
              <a:buNone/>
            </a:pPr>
            <a:r>
              <a:rPr lang="en" b="1" dirty="0"/>
              <a:t>Agenda</a:t>
            </a:r>
            <a:endParaRPr dirty="0"/>
          </a:p>
        </p:txBody>
      </p:sp>
      <p:graphicFrame>
        <p:nvGraphicFramePr>
          <p:cNvPr id="1886" name="Google Shape;1886;g2fb47af3995_0_7"/>
          <p:cNvGraphicFramePr/>
          <p:nvPr/>
        </p:nvGraphicFramePr>
        <p:xfrm>
          <a:off x="266105" y="1562196"/>
          <a:ext cx="8611800" cy="2720520"/>
        </p:xfrm>
        <a:graphic>
          <a:graphicData uri="http://schemas.openxmlformats.org/drawingml/2006/table">
            <a:tbl>
              <a:tblPr firstRow="1" bandRow="1">
                <a:noFill/>
                <a:tableStyleId>{FE75E390-9374-4988-93B4-30D6A0B37B10}</a:tableStyleId>
              </a:tblPr>
              <a:tblGrid>
                <a:gridCol w="1702600">
                  <a:extLst>
                    <a:ext uri="{9D8B030D-6E8A-4147-A177-3AD203B41FA5}">
                      <a16:colId xmlns:a16="http://schemas.microsoft.com/office/drawing/2014/main" val="20000"/>
                    </a:ext>
                  </a:extLst>
                </a:gridCol>
                <a:gridCol w="6909200">
                  <a:extLst>
                    <a:ext uri="{9D8B030D-6E8A-4147-A177-3AD203B41FA5}">
                      <a16:colId xmlns:a16="http://schemas.microsoft.com/office/drawing/2014/main" val="20001"/>
                    </a:ext>
                  </a:extLst>
                </a:gridCol>
              </a:tblGrid>
              <a:tr h="339650">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t>Time:</a:t>
                      </a:r>
                      <a:endParaRPr sz="1800" u="none" strike="noStrike" cap="none"/>
                    </a:p>
                  </a:txBody>
                  <a:tcPr marL="68600" marR="68600" marT="34300" marB="34300"/>
                </a:tc>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t>Content</a:t>
                      </a:r>
                      <a:endParaRPr sz="1800" u="none" strike="noStrike" cap="none"/>
                    </a:p>
                  </a:txBody>
                  <a:tcPr marL="68600" marR="68600" marT="34300" marB="34300"/>
                </a:tc>
                <a:extLst>
                  <a:ext uri="{0D108BD9-81ED-4DB2-BD59-A6C34878D82A}">
                    <a16:rowId xmlns:a16="http://schemas.microsoft.com/office/drawing/2014/main" val="10000"/>
                  </a:ext>
                </a:extLst>
              </a:tr>
              <a:tr h="294375">
                <a:tc>
                  <a:txBody>
                    <a:bodyPr/>
                    <a:lstStyle/>
                    <a:p>
                      <a:pPr marL="0" marR="0" lvl="0" indent="0" algn="l" rtl="0">
                        <a:lnSpc>
                          <a:spcPct val="100000"/>
                        </a:lnSpc>
                        <a:spcBef>
                          <a:spcPts val="0"/>
                        </a:spcBef>
                        <a:spcAft>
                          <a:spcPts val="0"/>
                        </a:spcAft>
                        <a:buClr>
                          <a:srgbClr val="000000"/>
                        </a:buClr>
                        <a:buSzPts val="1500"/>
                        <a:buFont typeface="Arial"/>
                        <a:buNone/>
                      </a:pPr>
                      <a:r>
                        <a:rPr lang="en" sz="1500"/>
                        <a:t>1:30</a:t>
                      </a:r>
                      <a:r>
                        <a:rPr lang="en" sz="1500" u="none" strike="noStrike" cap="none"/>
                        <a:t> - </a:t>
                      </a:r>
                      <a:r>
                        <a:rPr lang="en" sz="1500"/>
                        <a:t>1:40</a:t>
                      </a:r>
                      <a:r>
                        <a:rPr lang="en" sz="1500" u="none" strike="noStrike" cap="none"/>
                        <a:t> </a:t>
                      </a:r>
                      <a:r>
                        <a:rPr lang="en" sz="1500"/>
                        <a:t>p</a:t>
                      </a:r>
                      <a:r>
                        <a:rPr lang="en" sz="1500" u="none" strike="noStrike" cap="none"/>
                        <a:t>m</a:t>
                      </a:r>
                      <a:endParaRPr sz="1500" u="none" strike="noStrike" cap="none"/>
                    </a:p>
                  </a:txBody>
                  <a:tcPr marL="68600" marR="68600" marT="34300" marB="34300"/>
                </a:tc>
                <a:tc>
                  <a:txBody>
                    <a:bodyPr/>
                    <a:lstStyle/>
                    <a:p>
                      <a:pPr marL="0" marR="0" lvl="0" indent="0" algn="l" rtl="0">
                        <a:lnSpc>
                          <a:spcPct val="100000"/>
                        </a:lnSpc>
                        <a:spcBef>
                          <a:spcPts val="0"/>
                        </a:spcBef>
                        <a:spcAft>
                          <a:spcPts val="0"/>
                        </a:spcAft>
                        <a:buClr>
                          <a:srgbClr val="000000"/>
                        </a:buClr>
                        <a:buSzPts val="1500"/>
                        <a:buFont typeface="Arial"/>
                        <a:buNone/>
                      </a:pPr>
                      <a:r>
                        <a:rPr lang="en" sz="1500"/>
                        <a:t>Introducing the </a:t>
                      </a:r>
                      <a:r>
                        <a:rPr lang="en" sz="1500" u="none" strike="noStrike" cap="none"/>
                        <a:t>Federal Programs and Supports Unit</a:t>
                      </a:r>
                      <a:endParaRPr sz="1500" u="none" strike="noStrike" cap="none"/>
                    </a:p>
                  </a:txBody>
                  <a:tcPr marL="68600" marR="68600" marT="34300" marB="34300"/>
                </a:tc>
                <a:extLst>
                  <a:ext uri="{0D108BD9-81ED-4DB2-BD59-A6C34878D82A}">
                    <a16:rowId xmlns:a16="http://schemas.microsoft.com/office/drawing/2014/main" val="10001"/>
                  </a:ext>
                </a:extLst>
              </a:tr>
              <a:tr h="294375">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a:t>1</a:t>
                      </a:r>
                      <a:r>
                        <a:rPr lang="en" sz="1500"/>
                        <a:t>:40 </a:t>
                      </a:r>
                      <a:r>
                        <a:rPr lang="en" sz="1500" u="none" strike="noStrike" cap="none"/>
                        <a:t>- </a:t>
                      </a:r>
                      <a:r>
                        <a:rPr lang="en" sz="1500"/>
                        <a:t>1:55</a:t>
                      </a:r>
                      <a:r>
                        <a:rPr lang="en" sz="1500" u="none" strike="noStrike" cap="none"/>
                        <a:t> pm</a:t>
                      </a:r>
                      <a:endParaRPr sz="1500" u="none" strike="noStrike" cap="none"/>
                    </a:p>
                  </a:txBody>
                  <a:tcPr marL="68600" marR="68600" marT="34300" marB="34300"/>
                </a:tc>
                <a:tc>
                  <a:txBody>
                    <a:bodyPr/>
                    <a:lstStyle/>
                    <a:p>
                      <a:pPr marL="0" marR="0" lvl="0" indent="0" algn="l" rtl="0">
                        <a:lnSpc>
                          <a:spcPct val="100000"/>
                        </a:lnSpc>
                        <a:spcBef>
                          <a:spcPts val="0"/>
                        </a:spcBef>
                        <a:spcAft>
                          <a:spcPts val="0"/>
                        </a:spcAft>
                        <a:buClr>
                          <a:schemeClr val="dk1"/>
                        </a:buClr>
                        <a:buSzPts val="1500"/>
                        <a:buFont typeface="Calibri"/>
                        <a:buNone/>
                      </a:pPr>
                      <a:r>
                        <a:rPr lang="en" sz="1500"/>
                        <a:t>Responsibilities Under ESEA</a:t>
                      </a:r>
                      <a:endParaRPr sz="1500" u="none" strike="noStrike" cap="none">
                        <a:solidFill>
                          <a:schemeClr val="dk1"/>
                        </a:solidFill>
                        <a:latin typeface="Calibri"/>
                        <a:ea typeface="Calibri"/>
                        <a:cs typeface="Calibri"/>
                        <a:sym typeface="Calibri"/>
                      </a:endParaRPr>
                    </a:p>
                  </a:txBody>
                  <a:tcPr marL="68600" marR="68600" marT="34300" marB="34300"/>
                </a:tc>
                <a:extLst>
                  <a:ext uri="{0D108BD9-81ED-4DB2-BD59-A6C34878D82A}">
                    <a16:rowId xmlns:a16="http://schemas.microsoft.com/office/drawing/2014/main" val="10002"/>
                  </a:ext>
                </a:extLst>
              </a:tr>
              <a:tr h="294375">
                <a:tc>
                  <a:txBody>
                    <a:bodyPr/>
                    <a:lstStyle/>
                    <a:p>
                      <a:pPr marL="0" marR="0" lvl="0" indent="0" algn="l" rtl="0">
                        <a:lnSpc>
                          <a:spcPct val="100000"/>
                        </a:lnSpc>
                        <a:spcBef>
                          <a:spcPts val="0"/>
                        </a:spcBef>
                        <a:spcAft>
                          <a:spcPts val="0"/>
                        </a:spcAft>
                        <a:buClr>
                          <a:srgbClr val="000000"/>
                        </a:buClr>
                        <a:buSzPts val="1500"/>
                        <a:buFont typeface="Arial"/>
                        <a:buNone/>
                      </a:pPr>
                      <a:r>
                        <a:rPr lang="en" sz="1500"/>
                        <a:t>1:55 </a:t>
                      </a:r>
                      <a:r>
                        <a:rPr lang="en" sz="1500" u="none" strike="noStrike" cap="none"/>
                        <a:t>- </a:t>
                      </a:r>
                      <a:r>
                        <a:rPr lang="en" sz="1500"/>
                        <a:t>2</a:t>
                      </a:r>
                      <a:r>
                        <a:rPr lang="en" sz="1500" u="none" strike="noStrike" cap="none"/>
                        <a:t>:</a:t>
                      </a:r>
                      <a:r>
                        <a:rPr lang="en" sz="1500"/>
                        <a:t>40</a:t>
                      </a:r>
                      <a:r>
                        <a:rPr lang="en" sz="1500" u="none" strike="noStrike" cap="none"/>
                        <a:t> pm</a:t>
                      </a:r>
                      <a:endParaRPr sz="1500" u="none" strike="noStrike" cap="none"/>
                    </a:p>
                  </a:txBody>
                  <a:tcPr marL="68600" marR="68600" marT="34300" marB="34300"/>
                </a:tc>
                <a:tc>
                  <a:txBody>
                    <a:bodyPr/>
                    <a:lstStyle/>
                    <a:p>
                      <a:pPr marL="0" marR="0" lvl="0" indent="0" algn="l" rtl="0">
                        <a:lnSpc>
                          <a:spcPct val="100000"/>
                        </a:lnSpc>
                        <a:spcBef>
                          <a:spcPts val="0"/>
                        </a:spcBef>
                        <a:spcAft>
                          <a:spcPts val="0"/>
                        </a:spcAft>
                        <a:buClr>
                          <a:schemeClr val="dk1"/>
                        </a:buClr>
                        <a:buSzPts val="1500"/>
                        <a:buFont typeface="Calibri"/>
                        <a:buNone/>
                      </a:pPr>
                      <a:r>
                        <a:rPr lang="en" sz="1500"/>
                        <a:t>Program Overviews (Title I, Part A; Title I, Part D; Title II)</a:t>
                      </a:r>
                      <a:endParaRPr sz="1500" u="none" strike="noStrike" cap="none">
                        <a:solidFill>
                          <a:schemeClr val="dk1"/>
                        </a:solidFill>
                        <a:latin typeface="Calibri"/>
                        <a:ea typeface="Calibri"/>
                        <a:cs typeface="Calibri"/>
                        <a:sym typeface="Calibri"/>
                      </a:endParaRPr>
                    </a:p>
                  </a:txBody>
                  <a:tcPr marL="68600" marR="68600" marT="34300" marB="34300"/>
                </a:tc>
                <a:extLst>
                  <a:ext uri="{0D108BD9-81ED-4DB2-BD59-A6C34878D82A}">
                    <a16:rowId xmlns:a16="http://schemas.microsoft.com/office/drawing/2014/main" val="10003"/>
                  </a:ext>
                </a:extLst>
              </a:tr>
              <a:tr h="294375">
                <a:tc>
                  <a:txBody>
                    <a:bodyPr/>
                    <a:lstStyle/>
                    <a:p>
                      <a:pPr marL="0" marR="0" lvl="0" indent="0" algn="l" rtl="0">
                        <a:lnSpc>
                          <a:spcPct val="100000"/>
                        </a:lnSpc>
                        <a:spcBef>
                          <a:spcPts val="0"/>
                        </a:spcBef>
                        <a:spcAft>
                          <a:spcPts val="0"/>
                        </a:spcAft>
                        <a:buNone/>
                      </a:pPr>
                      <a:r>
                        <a:rPr lang="en" sz="1500"/>
                        <a:t>2:40 - 2:45 pm</a:t>
                      </a:r>
                      <a:endParaRPr sz="1500"/>
                    </a:p>
                  </a:txBody>
                  <a:tcPr marL="68600" marR="68600" marT="34300" marB="34300"/>
                </a:tc>
                <a:tc>
                  <a:txBody>
                    <a:bodyPr/>
                    <a:lstStyle/>
                    <a:p>
                      <a:pPr marL="0" marR="0" lvl="0" indent="0" algn="l" rtl="0">
                        <a:lnSpc>
                          <a:spcPct val="100000"/>
                        </a:lnSpc>
                        <a:spcBef>
                          <a:spcPts val="0"/>
                        </a:spcBef>
                        <a:spcAft>
                          <a:spcPts val="0"/>
                        </a:spcAft>
                        <a:buNone/>
                      </a:pPr>
                      <a:r>
                        <a:rPr lang="en" sz="1500"/>
                        <a:t>Break</a:t>
                      </a:r>
                      <a:endParaRPr sz="1500"/>
                    </a:p>
                  </a:txBody>
                  <a:tcPr marL="68600" marR="68600" marT="34300" marB="34300"/>
                </a:tc>
                <a:extLst>
                  <a:ext uri="{0D108BD9-81ED-4DB2-BD59-A6C34878D82A}">
                    <a16:rowId xmlns:a16="http://schemas.microsoft.com/office/drawing/2014/main" val="10004"/>
                  </a:ext>
                </a:extLst>
              </a:tr>
              <a:tr h="294375">
                <a:tc>
                  <a:txBody>
                    <a:bodyPr/>
                    <a:lstStyle/>
                    <a:p>
                      <a:pPr marL="0" marR="0" lvl="0" indent="0" algn="l" rtl="0">
                        <a:lnSpc>
                          <a:spcPct val="100000"/>
                        </a:lnSpc>
                        <a:spcBef>
                          <a:spcPts val="0"/>
                        </a:spcBef>
                        <a:spcAft>
                          <a:spcPts val="0"/>
                        </a:spcAft>
                        <a:buNone/>
                      </a:pPr>
                      <a:r>
                        <a:rPr lang="en" sz="1500"/>
                        <a:t>2:45 - 3:30 pm</a:t>
                      </a:r>
                      <a:endParaRPr sz="1500"/>
                    </a:p>
                  </a:txBody>
                  <a:tcPr marL="68600" marR="68600" marT="34300" marB="34300"/>
                </a:tc>
                <a:tc>
                  <a:txBody>
                    <a:bodyPr/>
                    <a:lstStyle/>
                    <a:p>
                      <a:pPr marL="0" marR="0" lvl="0" indent="0" algn="l" rtl="0">
                        <a:lnSpc>
                          <a:spcPct val="100000"/>
                        </a:lnSpc>
                        <a:spcBef>
                          <a:spcPts val="0"/>
                        </a:spcBef>
                        <a:spcAft>
                          <a:spcPts val="0"/>
                        </a:spcAft>
                        <a:buNone/>
                      </a:pPr>
                      <a:r>
                        <a:rPr lang="en" sz="1500"/>
                        <a:t>Program Overviews (Title III, Title IV, Title V, Non-Public Schools)</a:t>
                      </a:r>
                      <a:endParaRPr sz="1500"/>
                    </a:p>
                  </a:txBody>
                  <a:tcPr marL="68600" marR="68600" marT="34300" marB="34300"/>
                </a:tc>
                <a:extLst>
                  <a:ext uri="{0D108BD9-81ED-4DB2-BD59-A6C34878D82A}">
                    <a16:rowId xmlns:a16="http://schemas.microsoft.com/office/drawing/2014/main" val="10005"/>
                  </a:ext>
                </a:extLst>
              </a:tr>
              <a:tr h="294375">
                <a:tc>
                  <a:txBody>
                    <a:bodyPr/>
                    <a:lstStyle/>
                    <a:p>
                      <a:pPr marL="0" marR="0" lvl="0" indent="0" algn="l" rtl="0">
                        <a:lnSpc>
                          <a:spcPct val="100000"/>
                        </a:lnSpc>
                        <a:spcBef>
                          <a:spcPts val="0"/>
                        </a:spcBef>
                        <a:spcAft>
                          <a:spcPts val="0"/>
                        </a:spcAft>
                        <a:buNone/>
                      </a:pPr>
                      <a:r>
                        <a:rPr lang="en" sz="1500"/>
                        <a:t>3:30 - 3:35 pm</a:t>
                      </a:r>
                      <a:endParaRPr sz="1500"/>
                    </a:p>
                  </a:txBody>
                  <a:tcPr marL="68600" marR="68600" marT="34300" marB="34300"/>
                </a:tc>
                <a:tc>
                  <a:txBody>
                    <a:bodyPr/>
                    <a:lstStyle/>
                    <a:p>
                      <a:pPr marL="0" marR="0" lvl="0" indent="0" algn="l" rtl="0">
                        <a:lnSpc>
                          <a:spcPct val="100000"/>
                        </a:lnSpc>
                        <a:spcBef>
                          <a:spcPts val="0"/>
                        </a:spcBef>
                        <a:spcAft>
                          <a:spcPts val="0"/>
                        </a:spcAft>
                        <a:buNone/>
                      </a:pPr>
                      <a:r>
                        <a:rPr lang="en" sz="1500"/>
                        <a:t>Program Monitoring </a:t>
                      </a:r>
                      <a:endParaRPr sz="1500"/>
                    </a:p>
                  </a:txBody>
                  <a:tcPr marL="68600" marR="68600" marT="34300" marB="34300"/>
                </a:tc>
                <a:extLst>
                  <a:ext uri="{0D108BD9-81ED-4DB2-BD59-A6C34878D82A}">
                    <a16:rowId xmlns:a16="http://schemas.microsoft.com/office/drawing/2014/main" val="10006"/>
                  </a:ext>
                </a:extLst>
              </a:tr>
              <a:tr h="294375">
                <a:tc>
                  <a:txBody>
                    <a:bodyPr/>
                    <a:lstStyle/>
                    <a:p>
                      <a:pPr marL="0" marR="0" lvl="0" indent="0" algn="l" rtl="0">
                        <a:lnSpc>
                          <a:spcPct val="100000"/>
                        </a:lnSpc>
                        <a:spcBef>
                          <a:spcPts val="0"/>
                        </a:spcBef>
                        <a:spcAft>
                          <a:spcPts val="0"/>
                        </a:spcAft>
                        <a:buClr>
                          <a:srgbClr val="000000"/>
                        </a:buClr>
                        <a:buSzPts val="1500"/>
                        <a:buFont typeface="Arial"/>
                        <a:buNone/>
                      </a:pPr>
                      <a:r>
                        <a:rPr lang="en" sz="1500"/>
                        <a:t>3:30 </a:t>
                      </a:r>
                      <a:r>
                        <a:rPr lang="en" sz="1500" u="none" strike="noStrike" cap="none"/>
                        <a:t>- 3:</a:t>
                      </a:r>
                      <a:r>
                        <a:rPr lang="en" sz="1500"/>
                        <a:t>4</a:t>
                      </a:r>
                      <a:r>
                        <a:rPr lang="en" sz="1500" u="none" strike="noStrike" cap="none"/>
                        <a:t>0 pm</a:t>
                      </a:r>
                      <a:endParaRPr sz="1500" u="none" strike="noStrike" cap="none"/>
                    </a:p>
                  </a:txBody>
                  <a:tcPr marL="68600" marR="68600" marT="34300" marB="34300"/>
                </a:tc>
                <a:tc>
                  <a:txBody>
                    <a:bodyPr/>
                    <a:lstStyle/>
                    <a:p>
                      <a:pPr marL="0" marR="0" lvl="0" indent="0" algn="l" rtl="0">
                        <a:lnSpc>
                          <a:spcPct val="100000"/>
                        </a:lnSpc>
                        <a:spcBef>
                          <a:spcPts val="0"/>
                        </a:spcBef>
                        <a:spcAft>
                          <a:spcPts val="0"/>
                        </a:spcAft>
                        <a:buClr>
                          <a:srgbClr val="000000"/>
                        </a:buClr>
                        <a:buSzPts val="1500"/>
                        <a:buFont typeface="Arial"/>
                        <a:buNone/>
                      </a:pPr>
                      <a:r>
                        <a:rPr lang="en" sz="1500"/>
                        <a:t>Website Tour</a:t>
                      </a:r>
                      <a:endParaRPr sz="1500" u="none" strike="noStrike" cap="none">
                        <a:solidFill>
                          <a:schemeClr val="dk1"/>
                        </a:solidFill>
                        <a:latin typeface="Calibri"/>
                        <a:ea typeface="Calibri"/>
                        <a:cs typeface="Calibri"/>
                        <a:sym typeface="Calibri"/>
                      </a:endParaRPr>
                    </a:p>
                  </a:txBody>
                  <a:tcPr marL="68600" marR="68600" marT="34300" marB="34300"/>
                </a:tc>
                <a:extLst>
                  <a:ext uri="{0D108BD9-81ED-4DB2-BD59-A6C34878D82A}">
                    <a16:rowId xmlns:a16="http://schemas.microsoft.com/office/drawing/2014/main" val="10007"/>
                  </a:ext>
                </a:extLst>
              </a:tr>
              <a:tr h="294375">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a:t>3:</a:t>
                      </a:r>
                      <a:r>
                        <a:rPr lang="en" sz="1500" dirty="0"/>
                        <a:t>40 </a:t>
                      </a:r>
                      <a:r>
                        <a:rPr lang="en" sz="1500" u="none" strike="noStrike" cap="none" dirty="0"/>
                        <a:t>- </a:t>
                      </a:r>
                      <a:r>
                        <a:rPr lang="en" sz="1500" dirty="0"/>
                        <a:t>4</a:t>
                      </a:r>
                      <a:r>
                        <a:rPr lang="en" sz="1500" u="none" strike="noStrike" cap="none" dirty="0"/>
                        <a:t>:</a:t>
                      </a:r>
                      <a:r>
                        <a:rPr lang="en" sz="1500" dirty="0"/>
                        <a:t>00</a:t>
                      </a:r>
                      <a:r>
                        <a:rPr lang="en" sz="1500" u="none" strike="noStrike" cap="none" dirty="0"/>
                        <a:t> pm</a:t>
                      </a:r>
                      <a:endParaRPr sz="1500" u="none" strike="noStrike" cap="none" dirty="0"/>
                    </a:p>
                  </a:txBody>
                  <a:tcPr marL="68600" marR="68600" marT="34300" marB="34300"/>
                </a:tc>
                <a:tc>
                  <a:txBody>
                    <a:bodyPr/>
                    <a:lstStyle/>
                    <a:p>
                      <a:pPr marL="0" marR="0" lvl="0" indent="0" algn="l" rtl="0">
                        <a:lnSpc>
                          <a:spcPct val="100000"/>
                        </a:lnSpc>
                        <a:spcBef>
                          <a:spcPts val="0"/>
                        </a:spcBef>
                        <a:spcAft>
                          <a:spcPts val="0"/>
                        </a:spcAft>
                        <a:buClr>
                          <a:srgbClr val="000000"/>
                        </a:buClr>
                        <a:buSzPts val="1500"/>
                        <a:buFont typeface="Arial"/>
                        <a:buNone/>
                      </a:pPr>
                      <a:r>
                        <a:rPr lang="en" sz="1500" dirty="0"/>
                        <a:t>Regional Networking</a:t>
                      </a:r>
                      <a:endParaRPr sz="1500" u="none" strike="noStrike" cap="none" dirty="0"/>
                    </a:p>
                  </a:txBody>
                  <a:tcPr marL="68600" marR="68600" marT="34300" marB="34300"/>
                </a:tc>
                <a:extLst>
                  <a:ext uri="{0D108BD9-81ED-4DB2-BD59-A6C34878D82A}">
                    <a16:rowId xmlns:a16="http://schemas.microsoft.com/office/drawing/2014/main" val="10008"/>
                  </a:ext>
                </a:extLst>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442"/>
        <p:cNvGrpSpPr/>
        <p:nvPr/>
      </p:nvGrpSpPr>
      <p:grpSpPr>
        <a:xfrm>
          <a:off x="0" y="0"/>
          <a:ext cx="0" cy="0"/>
          <a:chOff x="0" y="0"/>
          <a:chExt cx="0" cy="0"/>
        </a:xfrm>
      </p:grpSpPr>
      <p:sp>
        <p:nvSpPr>
          <p:cNvPr id="2443" name="Google Shape;2443;g2fb47af3995_0_139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Regional Networking Time </a:t>
            </a:r>
            <a:endParaRPr dirty="0"/>
          </a:p>
        </p:txBody>
      </p:sp>
      <p:sp>
        <p:nvSpPr>
          <p:cNvPr id="2444" name="Google Shape;2444;g2fb47af3995_0_1390"/>
          <p:cNvSpPr txBox="1">
            <a:spLocks noGrp="1"/>
          </p:cNvSpPr>
          <p:nvPr>
            <p:ph type="body" idx="1"/>
          </p:nvPr>
        </p:nvSpPr>
        <p:spPr>
          <a:xfrm>
            <a:off x="311700" y="1152475"/>
            <a:ext cx="56055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dirty="0"/>
              <a:t>Breakout rooms by region:</a:t>
            </a:r>
            <a:endParaRPr sz="1400" dirty="0"/>
          </a:p>
          <a:p>
            <a:pPr marL="457200" lvl="0" indent="-317500" algn="l" rtl="0">
              <a:spcBef>
                <a:spcPts val="0"/>
              </a:spcBef>
              <a:spcAft>
                <a:spcPts val="0"/>
              </a:spcAft>
              <a:buSzPts val="1400"/>
              <a:buChar char="●"/>
            </a:pPr>
            <a:r>
              <a:rPr lang="en" sz="1400" dirty="0"/>
              <a:t>Room 1: North Central and Northeast Regions</a:t>
            </a:r>
            <a:endParaRPr sz="1400" dirty="0"/>
          </a:p>
          <a:p>
            <a:pPr marL="914400" lvl="1" indent="-317500" algn="l" rtl="0">
              <a:spcBef>
                <a:spcPts val="0"/>
              </a:spcBef>
              <a:spcAft>
                <a:spcPts val="0"/>
              </a:spcAft>
              <a:buSzPts val="1400"/>
              <a:buChar char="○"/>
            </a:pPr>
            <a:r>
              <a:rPr lang="en" dirty="0"/>
              <a:t>Evita Byrd, Nathan Hickman and Kristin Crumley</a:t>
            </a:r>
            <a:endParaRPr dirty="0"/>
          </a:p>
          <a:p>
            <a:pPr marL="457200" lvl="0" indent="-317500" algn="l" rtl="0">
              <a:spcBef>
                <a:spcPts val="0"/>
              </a:spcBef>
              <a:spcAft>
                <a:spcPts val="0"/>
              </a:spcAft>
              <a:buSzPts val="1400"/>
              <a:buChar char="●"/>
            </a:pPr>
            <a:r>
              <a:rPr lang="en" sz="1400" dirty="0"/>
              <a:t>Room 2: Northwest and West Central Regions</a:t>
            </a:r>
            <a:endParaRPr sz="1400" dirty="0"/>
          </a:p>
          <a:p>
            <a:pPr marL="914400" lvl="1" indent="-317500" algn="l" rtl="0">
              <a:spcBef>
                <a:spcPts val="0"/>
              </a:spcBef>
              <a:spcAft>
                <a:spcPts val="0"/>
              </a:spcAft>
              <a:buSzPts val="1400"/>
              <a:buChar char="○"/>
            </a:pPr>
            <a:r>
              <a:rPr lang="en" dirty="0"/>
              <a:t>Kim Boylan and Rachel Temple</a:t>
            </a:r>
            <a:endParaRPr dirty="0"/>
          </a:p>
          <a:p>
            <a:pPr marL="457200" lvl="0" indent="-317500" algn="l" rtl="0">
              <a:spcBef>
                <a:spcPts val="0"/>
              </a:spcBef>
              <a:spcAft>
                <a:spcPts val="0"/>
              </a:spcAft>
              <a:buSzPts val="1400"/>
              <a:buChar char="●"/>
            </a:pPr>
            <a:r>
              <a:rPr lang="en" sz="1400" dirty="0"/>
              <a:t>Room 3: Pikes Peak Region</a:t>
            </a:r>
            <a:endParaRPr sz="1400" dirty="0"/>
          </a:p>
          <a:p>
            <a:pPr marL="914400" lvl="1" indent="-317500" algn="l" rtl="0">
              <a:spcBef>
                <a:spcPts val="0"/>
              </a:spcBef>
              <a:spcAft>
                <a:spcPts val="0"/>
              </a:spcAft>
              <a:buSzPts val="1400"/>
              <a:buChar char="○"/>
            </a:pPr>
            <a:r>
              <a:rPr lang="en" dirty="0"/>
              <a:t>Tammy Giessinger, Laura Meushaw, Sue Miller-Curley</a:t>
            </a:r>
            <a:endParaRPr dirty="0"/>
          </a:p>
          <a:p>
            <a:pPr marL="457200" lvl="0" indent="-317500" algn="l" rtl="0">
              <a:spcBef>
                <a:spcPts val="0"/>
              </a:spcBef>
              <a:spcAft>
                <a:spcPts val="0"/>
              </a:spcAft>
              <a:buSzPts val="1400"/>
              <a:buChar char="●"/>
            </a:pPr>
            <a:r>
              <a:rPr lang="en" sz="1400" dirty="0"/>
              <a:t>Room 4: Southeast and Southwest Regions</a:t>
            </a:r>
            <a:endParaRPr sz="1400" dirty="0"/>
          </a:p>
          <a:p>
            <a:pPr marL="914400" lvl="1" indent="-317500" algn="l" rtl="0">
              <a:spcBef>
                <a:spcPts val="0"/>
              </a:spcBef>
              <a:spcAft>
                <a:spcPts val="0"/>
              </a:spcAft>
              <a:buSzPts val="1400"/>
              <a:buChar char="○"/>
            </a:pPr>
            <a:r>
              <a:rPr lang="en" dirty="0"/>
              <a:t>Christina Adeboye Sullivan and Rachel Echsner</a:t>
            </a:r>
            <a:endParaRPr dirty="0"/>
          </a:p>
          <a:p>
            <a:pPr marL="457200" lvl="0" indent="-317500" algn="l" rtl="0">
              <a:spcBef>
                <a:spcPts val="0"/>
              </a:spcBef>
              <a:spcAft>
                <a:spcPts val="0"/>
              </a:spcAft>
              <a:buSzPts val="1400"/>
              <a:buChar char="●"/>
            </a:pPr>
            <a:r>
              <a:rPr lang="en" sz="1400" dirty="0"/>
              <a:t>Room 5: Metro</a:t>
            </a:r>
            <a:endParaRPr sz="1400" dirty="0"/>
          </a:p>
          <a:p>
            <a:pPr marL="914400" lvl="1" indent="-317500" algn="l" rtl="0">
              <a:spcBef>
                <a:spcPts val="0"/>
              </a:spcBef>
              <a:spcAft>
                <a:spcPts val="0"/>
              </a:spcAft>
              <a:buSzPts val="1400"/>
              <a:buChar char="○"/>
            </a:pPr>
            <a:r>
              <a:rPr lang="en" dirty="0"/>
              <a:t>Nazie Mohajeri-Nelson and CDE Staff</a:t>
            </a:r>
            <a:endParaRPr dirty="0"/>
          </a:p>
        </p:txBody>
      </p:sp>
      <p:sp>
        <p:nvSpPr>
          <p:cNvPr id="2445" name="Google Shape;2445;g2fb47af3995_0_1390"/>
          <p:cNvSpPr/>
          <p:nvPr/>
        </p:nvSpPr>
        <p:spPr>
          <a:xfrm>
            <a:off x="5865600" y="1195025"/>
            <a:ext cx="2924400" cy="485100"/>
          </a:xfrm>
          <a:prstGeom prst="rect">
            <a:avLst/>
          </a:prstGeom>
          <a:solidFill>
            <a:srgbClr val="ECEFF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u="sng" dirty="0">
                <a:solidFill>
                  <a:schemeClr val="accent1">
                    <a:lumMod val="75000"/>
                  </a:schemeClr>
                </a:solidFill>
                <a:hlinkClick r:id="rId3">
                  <a:extLst>
                    <a:ext uri="{A12FA001-AC4F-418D-AE19-62706E023703}">
                      <ahyp:hlinkClr xmlns:ahyp="http://schemas.microsoft.com/office/drawing/2018/hyperlinkcolor" val="tx"/>
                    </a:ext>
                  </a:extLst>
                </a:hlinkClick>
              </a:rPr>
              <a:t>Regional Contacts Webpage</a:t>
            </a:r>
            <a:endParaRPr dirty="0">
              <a:solidFill>
                <a:schemeClr val="accent1">
                  <a:lumMod val="75000"/>
                </a:schemeClr>
              </a:solidFill>
            </a:endParaRPr>
          </a:p>
        </p:txBody>
      </p:sp>
      <p:sp>
        <p:nvSpPr>
          <p:cNvPr id="2446" name="Google Shape;2446;g2fb47af3995_0_1390"/>
          <p:cNvSpPr/>
          <p:nvPr/>
        </p:nvSpPr>
        <p:spPr>
          <a:xfrm>
            <a:off x="5865600" y="1898100"/>
            <a:ext cx="2924400" cy="2320200"/>
          </a:xfrm>
          <a:prstGeom prst="rect">
            <a:avLst/>
          </a:prstGeom>
          <a:solidFill>
            <a:srgbClr val="C4E0B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t>Discussion:</a:t>
            </a:r>
            <a:endParaRPr dirty="0"/>
          </a:p>
          <a:p>
            <a:pPr marL="457200" lvl="0" indent="-317500" algn="l" rtl="0">
              <a:spcBef>
                <a:spcPts val="0"/>
              </a:spcBef>
              <a:spcAft>
                <a:spcPts val="0"/>
              </a:spcAft>
              <a:buSzPts val="1400"/>
              <a:buAutoNum type="arabicPeriod"/>
            </a:pPr>
            <a:r>
              <a:rPr lang="en" dirty="0"/>
              <a:t>Share your name, district and role.</a:t>
            </a:r>
            <a:endParaRPr dirty="0"/>
          </a:p>
          <a:p>
            <a:pPr marL="457200" lvl="0" indent="-317500" algn="l" rtl="0">
              <a:spcBef>
                <a:spcPts val="0"/>
              </a:spcBef>
              <a:spcAft>
                <a:spcPts val="0"/>
              </a:spcAft>
              <a:buSzPts val="1400"/>
              <a:buAutoNum type="arabicPeriod"/>
            </a:pPr>
            <a:r>
              <a:rPr lang="en" dirty="0"/>
              <a:t>What are some needs that federal programs support in your district?</a:t>
            </a:r>
            <a:endParaRPr dirty="0"/>
          </a:p>
          <a:p>
            <a:pPr marL="457200" lvl="0" indent="-317500" algn="l" rtl="0">
              <a:spcBef>
                <a:spcPts val="0"/>
              </a:spcBef>
              <a:spcAft>
                <a:spcPts val="0"/>
              </a:spcAft>
              <a:buSzPts val="1400"/>
              <a:buAutoNum type="arabicPeriod"/>
            </a:pPr>
            <a:r>
              <a:rPr lang="en" dirty="0"/>
              <a:t>What do you hope to learn more about regarding Federal Programs?</a:t>
            </a:r>
            <a:endParaRPr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450"/>
        <p:cNvGrpSpPr/>
        <p:nvPr/>
      </p:nvGrpSpPr>
      <p:grpSpPr>
        <a:xfrm>
          <a:off x="0" y="0"/>
          <a:ext cx="0" cy="0"/>
          <a:chOff x="0" y="0"/>
          <a:chExt cx="0" cy="0"/>
        </a:xfrm>
      </p:grpSpPr>
      <p:sp>
        <p:nvSpPr>
          <p:cNvPr id="2451" name="Google Shape;2451;g2fb47af3995_0_1414"/>
          <p:cNvSpPr txBox="1">
            <a:spLocks noGrp="1"/>
          </p:cNvSpPr>
          <p:nvPr>
            <p:ph type="title" idx="4294967295"/>
          </p:nvPr>
        </p:nvSpPr>
        <p:spPr>
          <a:xfrm>
            <a:off x="107025" y="0"/>
            <a:ext cx="8481000" cy="7413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lt1"/>
              </a:buClr>
              <a:buSzPts val="1620"/>
              <a:buFont typeface="Arial"/>
              <a:buNone/>
            </a:pPr>
            <a:r>
              <a:rPr lang="en" sz="1920" dirty="0">
                <a:latin typeface="Roboto"/>
                <a:ea typeface="Roboto"/>
                <a:cs typeface="Roboto"/>
                <a:sym typeface="Roboto"/>
              </a:rPr>
              <a:t>CDE Contacts</a:t>
            </a:r>
            <a:endParaRPr sz="1920" dirty="0">
              <a:latin typeface="Roboto"/>
              <a:ea typeface="Roboto"/>
              <a:cs typeface="Roboto"/>
              <a:sym typeface="Roboto"/>
            </a:endParaRPr>
          </a:p>
          <a:p>
            <a:pPr marL="0" lvl="0" indent="0" algn="l" rtl="0">
              <a:lnSpc>
                <a:spcPct val="90000"/>
              </a:lnSpc>
              <a:spcBef>
                <a:spcPts val="0"/>
              </a:spcBef>
              <a:spcAft>
                <a:spcPts val="0"/>
              </a:spcAft>
              <a:buClr>
                <a:schemeClr val="dk1"/>
              </a:buClr>
              <a:buSzPts val="1620"/>
              <a:buFont typeface="Arial"/>
              <a:buNone/>
            </a:pPr>
            <a:r>
              <a:rPr lang="en" sz="1110" dirty="0">
                <a:latin typeface="Roboto"/>
                <a:ea typeface="Roboto"/>
                <a:cs typeface="Roboto"/>
                <a:sym typeface="Roboto"/>
              </a:rPr>
              <a:t>Emails: </a:t>
            </a:r>
            <a:r>
              <a:rPr lang="en" sz="1110" u="sng" dirty="0">
                <a:solidFill>
                  <a:schemeClr val="accent1">
                    <a:lumMod val="75000"/>
                  </a:schemeClr>
                </a:solidFill>
                <a:latin typeface="Roboto"/>
                <a:ea typeface="Roboto"/>
                <a:cs typeface="Roboto"/>
                <a:sym typeface="Roboto"/>
                <a:hlinkClick r:id="rId3">
                  <a:extLst>
                    <a:ext uri="{A12FA001-AC4F-418D-AE19-62706E023703}">
                      <ahyp:hlinkClr xmlns:ahyp="http://schemas.microsoft.com/office/drawing/2018/hyperlinkcolor" val="tx"/>
                    </a:ext>
                  </a:extLst>
                </a:hlinkClick>
              </a:rPr>
              <a:t>Lastname_Firstinitial@cde.state.co.us</a:t>
            </a:r>
            <a:r>
              <a:rPr lang="en" sz="1110" dirty="0">
                <a:solidFill>
                  <a:schemeClr val="accent1">
                    <a:lumMod val="75000"/>
                  </a:schemeClr>
                </a:solidFill>
                <a:latin typeface="Roboto"/>
                <a:ea typeface="Roboto"/>
                <a:cs typeface="Roboto"/>
                <a:sym typeface="Roboto"/>
              </a:rPr>
              <a:t> </a:t>
            </a:r>
            <a:r>
              <a:rPr lang="en" sz="1110" dirty="0">
                <a:latin typeface="Roboto"/>
                <a:ea typeface="Roboto"/>
                <a:cs typeface="Roboto"/>
                <a:sym typeface="Roboto"/>
              </a:rPr>
              <a:t>(e.g., Smith_a@cde.state.co.us)</a:t>
            </a:r>
            <a:endParaRPr sz="1110" dirty="0">
              <a:latin typeface="Roboto"/>
              <a:ea typeface="Roboto"/>
              <a:cs typeface="Roboto"/>
              <a:sym typeface="Roboto"/>
            </a:endParaRPr>
          </a:p>
        </p:txBody>
      </p:sp>
      <p:graphicFrame>
        <p:nvGraphicFramePr>
          <p:cNvPr id="2452" name="Google Shape;2452;g2fb47af3995_0_1414"/>
          <p:cNvGraphicFramePr/>
          <p:nvPr>
            <p:extLst>
              <p:ext uri="{D42A27DB-BD31-4B8C-83A1-F6EECF244321}">
                <p14:modId xmlns:p14="http://schemas.microsoft.com/office/powerpoint/2010/main" val="10602374"/>
              </p:ext>
            </p:extLst>
          </p:nvPr>
        </p:nvGraphicFramePr>
        <p:xfrm>
          <a:off x="331494" y="584220"/>
          <a:ext cx="8481000" cy="4559280"/>
        </p:xfrm>
        <a:graphic>
          <a:graphicData uri="http://schemas.openxmlformats.org/drawingml/2006/table">
            <a:tbl>
              <a:tblPr firstRow="1">
                <a:noFill/>
                <a:tableStyleId>{00895691-ACAF-475D-A029-A5454CD865B9}</a:tableStyleId>
              </a:tblPr>
              <a:tblGrid>
                <a:gridCol w="4513975">
                  <a:extLst>
                    <a:ext uri="{9D8B030D-6E8A-4147-A177-3AD203B41FA5}">
                      <a16:colId xmlns:a16="http://schemas.microsoft.com/office/drawing/2014/main" val="20000"/>
                    </a:ext>
                  </a:extLst>
                </a:gridCol>
                <a:gridCol w="3967025">
                  <a:extLst>
                    <a:ext uri="{9D8B030D-6E8A-4147-A177-3AD203B41FA5}">
                      <a16:colId xmlns:a16="http://schemas.microsoft.com/office/drawing/2014/main" val="20001"/>
                    </a:ext>
                  </a:extLst>
                </a:gridCol>
              </a:tblGrid>
              <a:tr h="348950">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Federal Programs &amp; Supports </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(ESEA/ESSER Program Supports)</a:t>
                      </a:r>
                      <a:endParaRPr sz="1000" b="1" u="none" strike="noStrike" cap="none">
                        <a:latin typeface="Calibri"/>
                        <a:ea typeface="Calibri"/>
                        <a:cs typeface="Calibri"/>
                        <a:sym typeface="Calibri"/>
                      </a:endParaRPr>
                    </a:p>
                  </a:txBody>
                  <a:tcPr marL="68575" marR="68575" marT="68575" marB="68575">
                    <a:solidFill>
                      <a:srgbClr val="BBD6EE"/>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School Finance &amp; Operations</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(Fiscal and Systems Supports) </a:t>
                      </a:r>
                      <a:endParaRPr sz="1000" b="1" u="none" strike="noStrike" cap="none">
                        <a:latin typeface="Calibri"/>
                        <a:ea typeface="Calibri"/>
                        <a:cs typeface="Calibri"/>
                        <a:sym typeface="Calibri"/>
                      </a:endParaRPr>
                    </a:p>
                  </a:txBody>
                  <a:tcPr marL="68575" marR="68575" marT="68575" marB="68575">
                    <a:solidFill>
                      <a:srgbClr val="BBD6EE"/>
                    </a:solidFill>
                  </a:tcPr>
                </a:tc>
                <a:extLst>
                  <a:ext uri="{0D108BD9-81ED-4DB2-BD59-A6C34878D82A}">
                    <a16:rowId xmlns:a16="http://schemas.microsoft.com/office/drawing/2014/main" val="10000"/>
                  </a:ext>
                </a:extLst>
              </a:tr>
              <a:tr h="3122575">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dirty="0">
                          <a:solidFill>
                            <a:schemeClr val="accent1">
                              <a:lumMod val="75000"/>
                            </a:schemeClr>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Nazie Mohajeri-Nelson</a:t>
                      </a:r>
                      <a:r>
                        <a:rPr lang="en" sz="1000" u="none" strike="noStrike" cap="none" dirty="0">
                          <a:solidFill>
                            <a:schemeClr val="dk1"/>
                          </a:solidFill>
                          <a:latin typeface="Calibri"/>
                          <a:ea typeface="Calibri"/>
                          <a:cs typeface="Calibri"/>
                          <a:sym typeface="Calibri"/>
                        </a:rPr>
                        <a:t>, Executive Director of Federal Programs &amp; Supports Unit</a:t>
                      </a:r>
                      <a:endParaRPr sz="1000" u="none" strike="noStrike" cap="none" dirty="0">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000"/>
                        <a:buFont typeface="Arial"/>
                        <a:buNone/>
                      </a:pPr>
                      <a:r>
                        <a:rPr lang="en" sz="1000" b="1" u="sng" strike="noStrike" cap="none" dirty="0">
                          <a:solidFill>
                            <a:schemeClr val="dk1"/>
                          </a:solidFill>
                          <a:latin typeface="Calibri"/>
                          <a:ea typeface="Calibri"/>
                          <a:cs typeface="Calibri"/>
                          <a:sym typeface="Calibri"/>
                        </a:rPr>
                        <a:t>Program Specialists</a:t>
                      </a:r>
                      <a:endParaRPr sz="1000" b="1" u="sng" strike="noStrike" cap="none" dirty="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dirty="0">
                          <a:solidFill>
                            <a:schemeClr val="dk1"/>
                          </a:solidFill>
                          <a:latin typeface="Calibri"/>
                          <a:ea typeface="Calibri"/>
                          <a:cs typeface="Calibri"/>
                          <a:sym typeface="Calibri"/>
                        </a:rPr>
                        <a:t>Program Implementation Supervisor: </a:t>
                      </a:r>
                      <a:r>
                        <a:rPr lang="en" sz="1000" u="sng" strike="noStrike" cap="none" dirty="0">
                          <a:solidFill>
                            <a:schemeClr val="accent1">
                              <a:lumMod val="75000"/>
                            </a:schemeClr>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Laura Meushaw</a:t>
                      </a:r>
                      <a:endParaRPr sz="1000" u="none" strike="noStrike" cap="none" dirty="0">
                        <a:solidFill>
                          <a:schemeClr val="accent1">
                            <a:lumMod val="75000"/>
                          </a:schemeClr>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dirty="0">
                          <a:solidFill>
                            <a:schemeClr val="dk1"/>
                          </a:solidFill>
                          <a:latin typeface="Calibri"/>
                          <a:ea typeface="Calibri"/>
                          <a:cs typeface="Calibri"/>
                          <a:sym typeface="Calibri"/>
                        </a:rPr>
                        <a:t>Program Implementation Coordinator: </a:t>
                      </a:r>
                      <a:r>
                        <a:rPr lang="en" sz="1000" u="sng" strike="noStrike" cap="none" dirty="0">
                          <a:solidFill>
                            <a:schemeClr val="accent1">
                              <a:lumMod val="75000"/>
                            </a:schemeClr>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Christina Adeboye Sullivan</a:t>
                      </a:r>
                      <a:endParaRPr sz="1000" u="none" strike="noStrike" cap="none" dirty="0">
                        <a:solidFill>
                          <a:schemeClr val="accent1">
                            <a:lumMod val="75000"/>
                          </a:schemeClr>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dirty="0">
                          <a:solidFill>
                            <a:schemeClr val="dk1"/>
                          </a:solidFill>
                          <a:latin typeface="Calibri"/>
                          <a:ea typeface="Calibri"/>
                          <a:cs typeface="Calibri"/>
                          <a:sym typeface="Calibri"/>
                        </a:rPr>
                        <a:t>Program Monitoring Supervisor: </a:t>
                      </a:r>
                      <a:r>
                        <a:rPr lang="en" sz="1000" u="sng" strike="noStrike" cap="none" dirty="0">
                          <a:solidFill>
                            <a:schemeClr val="accent1">
                              <a:lumMod val="75000"/>
                            </a:schemeClr>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Tammy Giessinger</a:t>
                      </a:r>
                      <a:endParaRPr sz="1000" u="none" strike="noStrike" cap="none" dirty="0">
                        <a:solidFill>
                          <a:schemeClr val="accent1">
                            <a:lumMod val="75000"/>
                          </a:schemeClr>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dirty="0">
                          <a:solidFill>
                            <a:schemeClr val="dk1"/>
                          </a:solidFill>
                          <a:latin typeface="Calibri"/>
                          <a:ea typeface="Calibri"/>
                          <a:cs typeface="Calibri"/>
                          <a:sym typeface="Calibri"/>
                        </a:rPr>
                        <a:t>ESEA/ESSER Monitoring Coordinator: </a:t>
                      </a:r>
                      <a:r>
                        <a:rPr lang="en" sz="1000" u="sng" strike="noStrike" cap="none" dirty="0">
                          <a:solidFill>
                            <a:schemeClr val="accent1">
                              <a:lumMod val="75000"/>
                            </a:schemeClr>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Kristin Crumley</a:t>
                      </a:r>
                      <a:r>
                        <a:rPr lang="en" sz="1000" u="sng" strike="noStrike" cap="none" dirty="0">
                          <a:solidFill>
                            <a:schemeClr val="accent1">
                              <a:lumMod val="75000"/>
                            </a:schemeClr>
                          </a:solidFill>
                          <a:latin typeface="Calibri"/>
                          <a:ea typeface="Calibri"/>
                          <a:cs typeface="Calibri"/>
                          <a:sym typeface="Calibri"/>
                        </a:rPr>
                        <a:t> </a:t>
                      </a:r>
                      <a:endParaRPr sz="1000" u="none" strike="noStrike" cap="none" dirty="0">
                        <a:solidFill>
                          <a:schemeClr val="accent1">
                            <a:lumMod val="75000"/>
                          </a:schemeClr>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dirty="0">
                          <a:solidFill>
                            <a:schemeClr val="dk1"/>
                          </a:solidFill>
                          <a:latin typeface="Calibri"/>
                          <a:ea typeface="Calibri"/>
                          <a:cs typeface="Calibri"/>
                          <a:sym typeface="Calibri"/>
                        </a:rPr>
                        <a:t>Program Effectiveness Supervisor: </a:t>
                      </a:r>
                      <a:r>
                        <a:rPr lang="en" sz="1000" u="sng" strike="noStrike" cap="none" dirty="0">
                          <a:solidFill>
                            <a:schemeClr val="accent1">
                              <a:lumMod val="75000"/>
                            </a:schemeClr>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Tina Negley</a:t>
                      </a:r>
                      <a:endParaRPr sz="1000" dirty="0">
                        <a:solidFill>
                          <a:schemeClr val="accent1">
                            <a:lumMod val="75000"/>
                          </a:schemeClr>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dirty="0">
                          <a:solidFill>
                            <a:schemeClr val="dk1"/>
                          </a:solidFill>
                          <a:latin typeface="Calibri"/>
                          <a:ea typeface="Calibri"/>
                          <a:cs typeface="Calibri"/>
                          <a:sym typeface="Calibri"/>
                        </a:rPr>
                        <a:t>Program Evaluation &amp; Research Coordinator: </a:t>
                      </a:r>
                      <a:r>
                        <a:rPr lang="en" sz="1000" u="sng" dirty="0">
                          <a:solidFill>
                            <a:schemeClr val="accent1">
                              <a:lumMod val="75000"/>
                            </a:schemeClr>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Anna Rowan</a:t>
                      </a:r>
                      <a:endParaRPr sz="1000" dirty="0">
                        <a:solidFill>
                          <a:schemeClr val="accent1">
                            <a:lumMod val="75000"/>
                          </a:schemeClr>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dirty="0">
                          <a:solidFill>
                            <a:schemeClr val="dk1"/>
                          </a:solidFill>
                          <a:latin typeface="Calibri"/>
                          <a:ea typeface="Calibri"/>
                          <a:cs typeface="Calibri"/>
                          <a:sym typeface="Calibri"/>
                        </a:rPr>
                        <a:t>ESEA Programs Specialists</a:t>
                      </a:r>
                      <a:r>
                        <a:rPr lang="en" sz="1000" u="none" strike="noStrike" cap="none" dirty="0">
                          <a:solidFill>
                            <a:schemeClr val="dk1"/>
                          </a:solidFill>
                          <a:latin typeface="Calibri"/>
                          <a:ea typeface="Calibri"/>
                          <a:cs typeface="Calibri"/>
                          <a:sym typeface="Calibri"/>
                        </a:rPr>
                        <a:t> and </a:t>
                      </a:r>
                      <a:r>
                        <a:rPr lang="en" sz="1000" u="sng" strike="noStrike" cap="none" dirty="0">
                          <a:solidFill>
                            <a:schemeClr val="accent1">
                              <a:lumMod val="75000"/>
                            </a:schemeClr>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ESEA Regional Contacts</a:t>
                      </a:r>
                      <a:r>
                        <a:rPr lang="en" sz="1000" u="none" strike="noStrike" cap="none" dirty="0">
                          <a:solidFill>
                            <a:schemeClr val="accent1">
                              <a:lumMod val="75000"/>
                            </a:schemeClr>
                          </a:solidFill>
                          <a:latin typeface="Calibri"/>
                          <a:ea typeface="Calibri"/>
                          <a:cs typeface="Calibri"/>
                          <a:sym typeface="Calibri"/>
                        </a:rPr>
                        <a:t> </a:t>
                      </a:r>
                      <a:r>
                        <a:rPr lang="en" sz="1000" b="1" u="none" strike="noStrike" cap="none" dirty="0">
                          <a:solidFill>
                            <a:schemeClr val="dk1"/>
                          </a:solidFill>
                          <a:latin typeface="Calibri"/>
                          <a:ea typeface="Calibri"/>
                          <a:cs typeface="Calibri"/>
                          <a:sym typeface="Calibri"/>
                        </a:rPr>
                        <a:t>(assigned by district)</a:t>
                      </a:r>
                      <a:endParaRPr sz="1000" b="1"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dirty="0">
                          <a:solidFill>
                            <a:schemeClr val="dk1"/>
                          </a:solidFill>
                          <a:latin typeface="Calibri"/>
                          <a:ea typeface="Calibri"/>
                          <a:cs typeface="Calibri"/>
                          <a:sym typeface="Calibri"/>
                        </a:rPr>
                        <a:t>Title I: </a:t>
                      </a:r>
                      <a:r>
                        <a:rPr lang="en" sz="1000" u="sng" strike="noStrike" cap="none" dirty="0">
                          <a:solidFill>
                            <a:schemeClr val="accent1">
                              <a:lumMod val="75000"/>
                            </a:schemeClr>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Laura Meushaw</a:t>
                      </a:r>
                      <a:r>
                        <a:rPr lang="en" sz="1000" u="none" strike="noStrike" cap="none" dirty="0">
                          <a:solidFill>
                            <a:schemeClr val="dk1"/>
                          </a:solidFill>
                          <a:latin typeface="Calibri"/>
                          <a:ea typeface="Calibri"/>
                          <a:cs typeface="Calibri"/>
                          <a:sym typeface="Calibri"/>
                        </a:rPr>
                        <a:t>, </a:t>
                      </a:r>
                      <a:r>
                        <a:rPr lang="en" sz="1000" u="sng" strike="noStrike" cap="none" dirty="0">
                          <a:solidFill>
                            <a:schemeClr val="accent1">
                              <a:lumMod val="75000"/>
                            </a:schemeClr>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Evita Byrd</a:t>
                      </a:r>
                      <a:r>
                        <a:rPr lang="en" sz="1000" u="none" strike="noStrike" cap="none" dirty="0">
                          <a:solidFill>
                            <a:schemeClr val="dk1"/>
                          </a:solidFill>
                          <a:latin typeface="Calibri"/>
                          <a:ea typeface="Calibri"/>
                          <a:cs typeface="Calibri"/>
                          <a:sym typeface="Calibri"/>
                        </a:rPr>
                        <a:t>, </a:t>
                      </a:r>
                      <a:r>
                        <a:rPr lang="en" sz="1000" u="sng" strike="noStrike" cap="none" dirty="0">
                          <a:solidFill>
                            <a:schemeClr val="accent1">
                              <a:lumMod val="75000"/>
                            </a:schemeClr>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Rachel Echsner</a:t>
                      </a:r>
                      <a:r>
                        <a:rPr lang="en" sz="1000" dirty="0">
                          <a:solidFill>
                            <a:schemeClr val="dk1"/>
                          </a:solidFill>
                          <a:latin typeface="Calibri"/>
                          <a:ea typeface="Calibri"/>
                          <a:cs typeface="Calibri"/>
                          <a:sym typeface="Calibri"/>
                        </a:rPr>
                        <a:t>, </a:t>
                      </a:r>
                      <a:r>
                        <a:rPr lang="en" sz="1000" u="sng" dirty="0">
                          <a:solidFill>
                            <a:schemeClr val="accent1">
                              <a:lumMod val="75000"/>
                            </a:schemeClr>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Kim Boylan</a:t>
                      </a:r>
                      <a:endParaRPr sz="1000" u="none" strike="noStrike" cap="none" dirty="0">
                        <a:solidFill>
                          <a:schemeClr val="accent1">
                            <a:lumMod val="75000"/>
                          </a:schemeClr>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dirty="0">
                          <a:solidFill>
                            <a:schemeClr val="dk1"/>
                          </a:solidFill>
                          <a:latin typeface="Calibri"/>
                          <a:ea typeface="Calibri"/>
                          <a:cs typeface="Calibri"/>
                          <a:sym typeface="Calibri"/>
                        </a:rPr>
                        <a:t>Title II: </a:t>
                      </a:r>
                      <a:r>
                        <a:rPr lang="en" sz="1000" u="sng" strike="noStrike" cap="none" dirty="0">
                          <a:solidFill>
                            <a:schemeClr val="accent1">
                              <a:lumMod val="75000"/>
                            </a:schemeClr>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Rachel Echsner</a:t>
                      </a:r>
                      <a:r>
                        <a:rPr lang="en" sz="1000" dirty="0">
                          <a:solidFill>
                            <a:schemeClr val="dk1"/>
                          </a:solidFill>
                          <a:latin typeface="Calibri"/>
                          <a:ea typeface="Calibri"/>
                          <a:cs typeface="Calibri"/>
                          <a:sym typeface="Calibri"/>
                        </a:rPr>
                        <a:t>, </a:t>
                      </a:r>
                      <a:r>
                        <a:rPr lang="en" sz="1000" u="sng" dirty="0">
                          <a:solidFill>
                            <a:schemeClr val="accent1">
                              <a:lumMod val="75000"/>
                            </a:schemeClr>
                          </a:solidFill>
                          <a:latin typeface="Calibri"/>
                          <a:ea typeface="Calibri"/>
                          <a:cs typeface="Calibri"/>
                          <a:sym typeface="Calibri"/>
                          <a:hlinkClick r:id="rId15">
                            <a:extLst>
                              <a:ext uri="{A12FA001-AC4F-418D-AE19-62706E023703}">
                                <ahyp:hlinkClr xmlns:ahyp="http://schemas.microsoft.com/office/drawing/2018/hyperlinkcolor" val="tx"/>
                              </a:ext>
                            </a:extLst>
                          </a:hlinkClick>
                        </a:rPr>
                        <a:t>Sue Miller-Curley</a:t>
                      </a:r>
                      <a:endParaRPr sz="1000" u="none" strike="noStrike" cap="none" dirty="0">
                        <a:solidFill>
                          <a:schemeClr val="accent1">
                            <a:lumMod val="75000"/>
                          </a:schemeClr>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dirty="0">
                          <a:solidFill>
                            <a:schemeClr val="dk1"/>
                          </a:solidFill>
                          <a:latin typeface="Calibri"/>
                          <a:ea typeface="Calibri"/>
                          <a:cs typeface="Calibri"/>
                          <a:sym typeface="Calibri"/>
                        </a:rPr>
                        <a:t>Title III: </a:t>
                      </a:r>
                      <a:r>
                        <a:rPr lang="en" sz="1000" u="sng" strike="noStrike" cap="none" dirty="0">
                          <a:solidFill>
                            <a:schemeClr val="accent1">
                              <a:lumMod val="75000"/>
                            </a:schemeClr>
                          </a:solidFill>
                          <a:latin typeface="Calibri"/>
                          <a:ea typeface="Calibri"/>
                          <a:cs typeface="Calibri"/>
                          <a:sym typeface="Calibri"/>
                          <a:hlinkClick r:id="rId16">
                            <a:extLst>
                              <a:ext uri="{A12FA001-AC4F-418D-AE19-62706E023703}">
                                <ahyp:hlinkClr xmlns:ahyp="http://schemas.microsoft.com/office/drawing/2018/hyperlinkcolor" val="tx"/>
                              </a:ext>
                            </a:extLst>
                          </a:hlinkClick>
                        </a:rPr>
                        <a:t>Rachel Temple</a:t>
                      </a:r>
                      <a:r>
                        <a:rPr lang="en" sz="1000" dirty="0">
                          <a:solidFill>
                            <a:schemeClr val="dk1"/>
                          </a:solidFill>
                          <a:latin typeface="Calibri"/>
                          <a:ea typeface="Calibri"/>
                          <a:cs typeface="Calibri"/>
                          <a:sym typeface="Calibri"/>
                        </a:rPr>
                        <a:t>, </a:t>
                      </a:r>
                      <a:r>
                        <a:rPr lang="en" sz="1000" u="sng" dirty="0">
                          <a:solidFill>
                            <a:schemeClr val="accent1">
                              <a:lumMod val="75000"/>
                            </a:schemeClr>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Kim Boylan</a:t>
                      </a:r>
                      <a:endParaRPr sz="1000" u="none" strike="noStrike" cap="none" dirty="0">
                        <a:solidFill>
                          <a:schemeClr val="accent1">
                            <a:lumMod val="75000"/>
                          </a:schemeClr>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dirty="0">
                          <a:solidFill>
                            <a:schemeClr val="dk1"/>
                          </a:solidFill>
                          <a:latin typeface="Calibri"/>
                          <a:ea typeface="Calibri"/>
                          <a:cs typeface="Calibri"/>
                          <a:sym typeface="Calibri"/>
                        </a:rPr>
                        <a:t>Title IV &amp; Stronger Connections Grant: </a:t>
                      </a:r>
                      <a:r>
                        <a:rPr lang="en" sz="1000" u="sng" strike="noStrike" cap="none" dirty="0">
                          <a:solidFill>
                            <a:schemeClr val="accent1">
                              <a:lumMod val="75000"/>
                            </a:schemeClr>
                          </a:solidFill>
                          <a:latin typeface="Calibri"/>
                          <a:ea typeface="Calibri"/>
                          <a:cs typeface="Calibri"/>
                          <a:sym typeface="Calibri"/>
                          <a:hlinkClick r:id="rId17">
                            <a:extLst>
                              <a:ext uri="{A12FA001-AC4F-418D-AE19-62706E023703}">
                                <ahyp:hlinkClr xmlns:ahyp="http://schemas.microsoft.com/office/drawing/2018/hyperlinkcolor" val="tx"/>
                              </a:ext>
                            </a:extLst>
                          </a:hlinkClick>
                        </a:rPr>
                        <a:t>Nathan Hickman</a:t>
                      </a:r>
                      <a:r>
                        <a:rPr lang="en" sz="1000" u="none" strike="noStrike" cap="none" dirty="0">
                          <a:solidFill>
                            <a:schemeClr val="dk1"/>
                          </a:solidFill>
                          <a:latin typeface="Calibri"/>
                          <a:ea typeface="Calibri"/>
                          <a:cs typeface="Calibri"/>
                          <a:sym typeface="Calibri"/>
                        </a:rPr>
                        <a:t>, </a:t>
                      </a:r>
                      <a:r>
                        <a:rPr lang="en" sz="1000" u="sng" strike="noStrike" cap="none" dirty="0">
                          <a:solidFill>
                            <a:schemeClr val="accent1">
                              <a:lumMod val="75000"/>
                            </a:schemeClr>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Evita Byrd</a:t>
                      </a:r>
                      <a:endParaRPr sz="1000" u="none" strike="noStrike" cap="none" dirty="0">
                        <a:solidFill>
                          <a:schemeClr val="accent1">
                            <a:lumMod val="75000"/>
                          </a:schemeClr>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dirty="0">
                          <a:solidFill>
                            <a:schemeClr val="dk1"/>
                          </a:solidFill>
                          <a:latin typeface="Calibri"/>
                          <a:ea typeface="Calibri"/>
                          <a:cs typeface="Calibri"/>
                          <a:sym typeface="Calibri"/>
                        </a:rPr>
                        <a:t>Title V: </a:t>
                      </a:r>
                      <a:r>
                        <a:rPr lang="en" sz="1000" u="sng" dirty="0">
                          <a:solidFill>
                            <a:schemeClr val="accent1">
                              <a:lumMod val="75000"/>
                            </a:schemeClr>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Christina Adeboye-Sullivan</a:t>
                      </a:r>
                      <a:r>
                        <a:rPr lang="en" sz="1000" dirty="0">
                          <a:solidFill>
                            <a:schemeClr val="dk1"/>
                          </a:solidFill>
                          <a:latin typeface="Calibri"/>
                          <a:ea typeface="Calibri"/>
                          <a:cs typeface="Calibri"/>
                          <a:sym typeface="Calibri"/>
                        </a:rPr>
                        <a:t>, </a:t>
                      </a:r>
                      <a:r>
                        <a:rPr lang="en" sz="1000" u="sng" dirty="0">
                          <a:solidFill>
                            <a:schemeClr val="accent1">
                              <a:lumMod val="75000"/>
                            </a:schemeClr>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Rachel Echsner</a:t>
                      </a:r>
                      <a:r>
                        <a:rPr lang="en" sz="1000" dirty="0">
                          <a:solidFill>
                            <a:schemeClr val="dk1"/>
                          </a:solidFill>
                          <a:latin typeface="Calibri"/>
                          <a:ea typeface="Calibri"/>
                          <a:cs typeface="Calibri"/>
                          <a:sym typeface="Calibri"/>
                        </a:rPr>
                        <a:t>, </a:t>
                      </a:r>
                      <a:r>
                        <a:rPr lang="en" sz="1000" u="sng" dirty="0">
                          <a:solidFill>
                            <a:schemeClr val="accent1">
                              <a:lumMod val="75000"/>
                            </a:schemeClr>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Kristin Crumley</a:t>
                      </a:r>
                      <a:r>
                        <a:rPr lang="en" sz="1000" u="sng" dirty="0">
                          <a:solidFill>
                            <a:schemeClr val="accent1">
                              <a:lumMod val="75000"/>
                            </a:schemeClr>
                          </a:solidFill>
                          <a:latin typeface="Calibri"/>
                          <a:ea typeface="Calibri"/>
                          <a:cs typeface="Calibri"/>
                          <a:sym typeface="Calibri"/>
                        </a:rPr>
                        <a:t> </a:t>
                      </a:r>
                      <a:endParaRPr sz="1000" u="sng" dirty="0">
                        <a:solidFill>
                          <a:schemeClr val="accent1">
                            <a:lumMod val="75000"/>
                          </a:schemeClr>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dirty="0">
                          <a:solidFill>
                            <a:schemeClr val="dk1"/>
                          </a:solidFill>
                          <a:latin typeface="Calibri"/>
                          <a:ea typeface="Calibri"/>
                          <a:cs typeface="Calibri"/>
                          <a:sym typeface="Calibri"/>
                        </a:rPr>
                        <a:t>Non-Public Schools:  </a:t>
                      </a:r>
                      <a:r>
                        <a:rPr lang="en" sz="1000" u="sng" dirty="0">
                          <a:solidFill>
                            <a:schemeClr val="accent1">
                              <a:lumMod val="75000"/>
                            </a:schemeClr>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Christina Adeboye-Sullivan</a:t>
                      </a:r>
                      <a:r>
                        <a:rPr lang="en" sz="1000" dirty="0">
                          <a:solidFill>
                            <a:schemeClr val="dk1"/>
                          </a:solidFill>
                          <a:latin typeface="Calibri"/>
                          <a:ea typeface="Calibri"/>
                          <a:cs typeface="Calibri"/>
                          <a:sym typeface="Calibri"/>
                        </a:rPr>
                        <a:t>, </a:t>
                      </a:r>
                      <a:r>
                        <a:rPr lang="en" sz="1000" u="sng" dirty="0">
                          <a:solidFill>
                            <a:schemeClr val="accent1">
                              <a:lumMod val="75000"/>
                            </a:schemeClr>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Kristin Crumley</a:t>
                      </a:r>
                      <a:r>
                        <a:rPr lang="en" sz="1000" u="sng" dirty="0">
                          <a:solidFill>
                            <a:schemeClr val="accent1">
                              <a:lumMod val="75000"/>
                            </a:schemeClr>
                          </a:solidFill>
                          <a:latin typeface="Calibri"/>
                          <a:ea typeface="Calibri"/>
                          <a:cs typeface="Calibri"/>
                          <a:sym typeface="Calibri"/>
                        </a:rPr>
                        <a:t> </a:t>
                      </a:r>
                      <a:endParaRPr sz="1000" dirty="0">
                        <a:solidFill>
                          <a:schemeClr val="accent1">
                            <a:lumMod val="75000"/>
                          </a:schemeClr>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dirty="0">
                          <a:solidFill>
                            <a:schemeClr val="dk1"/>
                          </a:solidFill>
                          <a:latin typeface="Calibri"/>
                          <a:ea typeface="Calibri"/>
                          <a:cs typeface="Calibri"/>
                          <a:sym typeface="Calibri"/>
                        </a:rPr>
                        <a:t>ESSER Program Specialists</a:t>
                      </a:r>
                      <a:endParaRPr sz="1000" u="sng" strike="noStrike" cap="none" dirty="0">
                        <a:solidFill>
                          <a:schemeClr val="hlink"/>
                        </a:solidFill>
                        <a:latin typeface="Calibri"/>
                        <a:ea typeface="Calibri"/>
                        <a:cs typeface="Calibri"/>
                        <a:sym typeface="Calibri"/>
                      </a:endParaRPr>
                    </a:p>
                    <a:p>
                      <a:pPr marL="254000" marR="0" lvl="1" indent="-76200" algn="l" rtl="0">
                        <a:lnSpc>
                          <a:spcPct val="90000"/>
                        </a:lnSpc>
                        <a:spcBef>
                          <a:spcPts val="200"/>
                        </a:spcBef>
                        <a:spcAft>
                          <a:spcPts val="0"/>
                        </a:spcAft>
                        <a:buClr>
                          <a:schemeClr val="dk1"/>
                        </a:buClr>
                        <a:buSzPts val="1000"/>
                        <a:buFont typeface="Calibri"/>
                        <a:buChar char="○"/>
                      </a:pPr>
                      <a:r>
                        <a:rPr lang="en" sz="1000" u="sng" strike="noStrike" cap="none" dirty="0">
                          <a:solidFill>
                            <a:schemeClr val="accent1">
                              <a:lumMod val="75000"/>
                            </a:schemeClr>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Kim Boylan</a:t>
                      </a:r>
                      <a:endParaRPr sz="1000" u="none" strike="noStrike" cap="none" dirty="0">
                        <a:solidFill>
                          <a:schemeClr val="accent1">
                            <a:lumMod val="75000"/>
                          </a:schemeClr>
                        </a:solidFill>
                        <a:latin typeface="Calibri"/>
                        <a:ea typeface="Calibri"/>
                        <a:cs typeface="Calibri"/>
                        <a:sym typeface="Calibri"/>
                      </a:endParaRPr>
                    </a:p>
                    <a:p>
                      <a:pPr marL="254000" marR="0" lvl="1" indent="-76200" algn="l" rtl="0">
                        <a:lnSpc>
                          <a:spcPct val="90000"/>
                        </a:lnSpc>
                        <a:spcBef>
                          <a:spcPts val="200"/>
                        </a:spcBef>
                        <a:spcAft>
                          <a:spcPts val="0"/>
                        </a:spcAft>
                        <a:buClr>
                          <a:schemeClr val="dk1"/>
                        </a:buClr>
                        <a:buSzPts val="1000"/>
                        <a:buFont typeface="Calibri"/>
                        <a:buChar char="○"/>
                      </a:pPr>
                      <a:r>
                        <a:rPr lang="en" sz="1000" u="sng" strike="noStrike" cap="none" dirty="0">
                          <a:solidFill>
                            <a:schemeClr val="accent1">
                              <a:lumMod val="75000"/>
                            </a:schemeClr>
                          </a:solidFill>
                          <a:latin typeface="Calibri"/>
                          <a:ea typeface="Calibri"/>
                          <a:cs typeface="Calibri"/>
                          <a:sym typeface="Calibri"/>
                          <a:hlinkClick r:id="rId18">
                            <a:extLst>
                              <a:ext uri="{A12FA001-AC4F-418D-AE19-62706E023703}">
                                <ahyp:hlinkClr xmlns:ahyp="http://schemas.microsoft.com/office/drawing/2018/hyperlinkcolor" val="tx"/>
                              </a:ext>
                            </a:extLst>
                          </a:hlinkClick>
                        </a:rPr>
                        <a:t>Kriselda Craven</a:t>
                      </a:r>
                      <a:endParaRPr sz="1000" dirty="0">
                        <a:solidFill>
                          <a:schemeClr val="accent1">
                            <a:lumMod val="75000"/>
                          </a:schemeClr>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dirty="0">
                          <a:solidFill>
                            <a:schemeClr val="dk1"/>
                          </a:solidFill>
                          <a:latin typeface="Calibri"/>
                          <a:ea typeface="Calibri"/>
                          <a:cs typeface="Calibri"/>
                          <a:sym typeface="Calibri"/>
                        </a:rPr>
                        <a:t>ESEA and ESSER Data and Reporting Specialists</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rgbClr val="000000"/>
                        </a:buClr>
                        <a:buSzPts val="1000"/>
                        <a:buFont typeface="Calibri"/>
                        <a:buChar char="○"/>
                      </a:pPr>
                      <a:r>
                        <a:rPr lang="en" sz="1000" u="sng" strike="noStrike" cap="none" dirty="0">
                          <a:solidFill>
                            <a:schemeClr val="accent1">
                              <a:lumMod val="75000"/>
                            </a:schemeClr>
                          </a:solidFill>
                          <a:latin typeface="Calibri"/>
                          <a:ea typeface="Calibri"/>
                          <a:cs typeface="Calibri"/>
                          <a:sym typeface="Calibri"/>
                          <a:hlinkClick r:id="rId19">
                            <a:extLst>
                              <a:ext uri="{A12FA001-AC4F-418D-AE19-62706E023703}">
                                <ahyp:hlinkClr xmlns:ahyp="http://schemas.microsoft.com/office/drawing/2018/hyperlinkcolor" val="tx"/>
                              </a:ext>
                            </a:extLst>
                          </a:hlinkClick>
                        </a:rPr>
                        <a:t>Melissa Chaffin</a:t>
                      </a:r>
                      <a:r>
                        <a:rPr lang="en" sz="1000" dirty="0">
                          <a:solidFill>
                            <a:schemeClr val="accent1">
                              <a:lumMod val="75000"/>
                            </a:schemeClr>
                          </a:solidFill>
                          <a:latin typeface="Calibri"/>
                          <a:ea typeface="Calibri"/>
                          <a:cs typeface="Calibri"/>
                          <a:sym typeface="Calibri"/>
                        </a:rPr>
                        <a:t> </a:t>
                      </a:r>
                      <a:r>
                        <a:rPr lang="en" sz="1000" dirty="0">
                          <a:latin typeface="Calibri"/>
                          <a:ea typeface="Calibri"/>
                          <a:cs typeface="Calibri"/>
                          <a:sym typeface="Calibri"/>
                        </a:rPr>
                        <a:t>(ESEA)</a:t>
                      </a:r>
                      <a:endParaRPr sz="1000" dirty="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dirty="0">
                          <a:solidFill>
                            <a:schemeClr val="accent1">
                              <a:lumMod val="75000"/>
                            </a:schemeClr>
                          </a:solidFill>
                          <a:latin typeface="Calibri"/>
                          <a:ea typeface="Calibri"/>
                          <a:cs typeface="Calibri"/>
                          <a:sym typeface="Calibri"/>
                          <a:hlinkClick r:id="rId20">
                            <a:extLst>
                              <a:ext uri="{A12FA001-AC4F-418D-AE19-62706E023703}">
                                <ahyp:hlinkClr xmlns:ahyp="http://schemas.microsoft.com/office/drawing/2018/hyperlinkcolor" val="tx"/>
                              </a:ext>
                            </a:extLst>
                          </a:hlinkClick>
                        </a:rPr>
                        <a:t>Jerry Ring</a:t>
                      </a:r>
                      <a:r>
                        <a:rPr lang="en" sz="1000" dirty="0">
                          <a:solidFill>
                            <a:schemeClr val="accent1">
                              <a:lumMod val="75000"/>
                            </a:schemeClr>
                          </a:solidFill>
                          <a:latin typeface="Calibri"/>
                          <a:ea typeface="Calibri"/>
                          <a:cs typeface="Calibri"/>
                          <a:sym typeface="Calibri"/>
                        </a:rPr>
                        <a:t> </a:t>
                      </a:r>
                      <a:r>
                        <a:rPr lang="en" sz="1000" dirty="0">
                          <a:solidFill>
                            <a:schemeClr val="dk1"/>
                          </a:solidFill>
                          <a:latin typeface="Calibri"/>
                          <a:ea typeface="Calibri"/>
                          <a:cs typeface="Calibri"/>
                          <a:sym typeface="Calibri"/>
                        </a:rPr>
                        <a:t>(ESEA)</a:t>
                      </a:r>
                      <a:endParaRPr sz="1000"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dirty="0">
                          <a:solidFill>
                            <a:schemeClr val="accent1">
                              <a:lumMod val="75000"/>
                            </a:schemeClr>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Anna Rowan</a:t>
                      </a:r>
                      <a:r>
                        <a:rPr lang="en" sz="1000" dirty="0">
                          <a:solidFill>
                            <a:schemeClr val="accent1">
                              <a:lumMod val="75000"/>
                            </a:schemeClr>
                          </a:solidFill>
                          <a:latin typeface="Calibri"/>
                          <a:ea typeface="Calibri"/>
                          <a:cs typeface="Calibri"/>
                          <a:sym typeface="Calibri"/>
                        </a:rPr>
                        <a:t> </a:t>
                      </a:r>
                      <a:r>
                        <a:rPr lang="en" sz="1000" dirty="0">
                          <a:solidFill>
                            <a:schemeClr val="dk1"/>
                          </a:solidFill>
                          <a:latin typeface="Calibri"/>
                          <a:ea typeface="Calibri"/>
                          <a:cs typeface="Calibri"/>
                          <a:sym typeface="Calibri"/>
                        </a:rPr>
                        <a:t>(ESEA)</a:t>
                      </a:r>
                      <a:endParaRPr sz="1000"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dirty="0">
                          <a:solidFill>
                            <a:schemeClr val="accent1">
                              <a:lumMod val="75000"/>
                            </a:schemeClr>
                          </a:solidFill>
                          <a:latin typeface="Calibri"/>
                          <a:ea typeface="Calibri"/>
                          <a:cs typeface="Calibri"/>
                          <a:sym typeface="Calibri"/>
                          <a:hlinkClick r:id="rId21">
                            <a:extLst>
                              <a:ext uri="{A12FA001-AC4F-418D-AE19-62706E023703}">
                                <ahyp:hlinkClr xmlns:ahyp="http://schemas.microsoft.com/office/drawing/2018/hyperlinkcolor" val="tx"/>
                              </a:ext>
                            </a:extLst>
                          </a:hlinkClick>
                        </a:rPr>
                        <a:t>Nadine</a:t>
                      </a:r>
                      <a:r>
                        <a:rPr lang="en" sz="1000" u="sng" dirty="0">
                          <a:solidFill>
                            <a:schemeClr val="accent1">
                              <a:lumMod val="75000"/>
                            </a:schemeClr>
                          </a:solidFill>
                          <a:latin typeface="Calibri"/>
                          <a:ea typeface="Calibri"/>
                          <a:cs typeface="Calibri"/>
                          <a:sym typeface="Calibri"/>
                          <a:hlinkClick r:id="rId21">
                            <a:extLst>
                              <a:ext uri="{A12FA001-AC4F-418D-AE19-62706E023703}">
                                <ahyp:hlinkClr xmlns:ahyp="http://schemas.microsoft.com/office/drawing/2018/hyperlinkcolor" val="tx"/>
                              </a:ext>
                            </a:extLst>
                          </a:hlinkClick>
                        </a:rPr>
                        <a:t> Penn</a:t>
                      </a:r>
                      <a:r>
                        <a:rPr lang="en" sz="1000" dirty="0">
                          <a:solidFill>
                            <a:schemeClr val="accent1">
                              <a:lumMod val="75000"/>
                            </a:schemeClr>
                          </a:solidFill>
                          <a:latin typeface="Calibri"/>
                          <a:ea typeface="Calibri"/>
                          <a:cs typeface="Calibri"/>
                          <a:sym typeface="Calibri"/>
                        </a:rPr>
                        <a:t> </a:t>
                      </a:r>
                      <a:r>
                        <a:rPr lang="en" sz="1000" dirty="0">
                          <a:solidFill>
                            <a:schemeClr val="dk1"/>
                          </a:solidFill>
                          <a:latin typeface="Calibri"/>
                          <a:ea typeface="Calibri"/>
                          <a:cs typeface="Calibri"/>
                          <a:sym typeface="Calibri"/>
                        </a:rPr>
                        <a:t>(ESSER) </a:t>
                      </a:r>
                      <a:endParaRPr dirty="0"/>
                    </a:p>
                  </a:txBody>
                  <a:tcPr marL="68575" marR="68575" marT="68575" marB="68575"/>
                </a:tc>
                <a:tc>
                  <a:txBody>
                    <a:bodyPr/>
                    <a:lstStyle/>
                    <a:p>
                      <a:pPr marL="0" marR="0" lvl="0" indent="0" algn="l" rtl="0">
                        <a:lnSpc>
                          <a:spcPct val="90000"/>
                        </a:lnSpc>
                        <a:spcBef>
                          <a:spcPts val="0"/>
                        </a:spcBef>
                        <a:spcAft>
                          <a:spcPts val="0"/>
                        </a:spcAft>
                        <a:buClr>
                          <a:srgbClr val="000000"/>
                        </a:buClr>
                        <a:buSzPts val="1100"/>
                        <a:buFont typeface="Arial"/>
                        <a:buNone/>
                      </a:pPr>
                      <a:r>
                        <a:rPr lang="en" sz="1000" dirty="0">
                          <a:solidFill>
                            <a:schemeClr val="dk1"/>
                          </a:solidFill>
                          <a:latin typeface="Calibri"/>
                          <a:ea typeface="Calibri"/>
                          <a:cs typeface="Calibri"/>
                          <a:sym typeface="Calibri"/>
                        </a:rPr>
                        <a:t>Sheldon Rosenkrance</a:t>
                      </a:r>
                      <a:r>
                        <a:rPr lang="en" sz="1000" u="none" strike="noStrike" cap="none" dirty="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8"/>
                            </a:ext>
                          </a:extLst>
                        </a:rPr>
                        <a:t>, </a:t>
                      </a:r>
                      <a:r>
                        <a:rPr lang="en" sz="1000" dirty="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9"/>
                            </a:ext>
                          </a:extLst>
                        </a:rPr>
                        <a:t>Chief District</a:t>
                      </a:r>
                      <a:r>
                        <a:rPr lang="en" sz="1000" u="none" strike="noStrike" cap="none" dirty="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
                            </a:ext>
                          </a:extLst>
                        </a:rPr>
                        <a:t> Operations</a:t>
                      </a:r>
                      <a:r>
                        <a:rPr lang="en" sz="1000" u="none" strike="noStrike" cap="none" dirty="0">
                          <a:solidFill>
                            <a:schemeClr val="dk1"/>
                          </a:solidFill>
                          <a:latin typeface="Calibri"/>
                          <a:ea typeface="Calibri"/>
                          <a:cs typeface="Calibri"/>
                          <a:sym typeface="Calibri"/>
                        </a:rPr>
                        <a:t> Officer</a:t>
                      </a:r>
                      <a:endParaRPr sz="1000" u="none" strike="noStrike" cap="none" dirty="0">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100"/>
                        <a:buFont typeface="Arial"/>
                        <a:buNone/>
                      </a:pPr>
                      <a:r>
                        <a:rPr lang="en" sz="1000" b="1" u="sng" strike="noStrike" cap="none" dirty="0">
                          <a:solidFill>
                            <a:schemeClr val="dk1"/>
                          </a:solidFill>
                          <a:latin typeface="Calibri"/>
                          <a:ea typeface="Calibri"/>
                          <a:cs typeface="Calibri"/>
                          <a:sym typeface="Calibri"/>
                        </a:rPr>
                        <a:t>Fiscal Specialists</a:t>
                      </a:r>
                      <a:endParaRPr sz="1000" b="1" u="sng" strike="noStrike" cap="none" dirty="0">
                        <a:solidFill>
                          <a:schemeClr val="dk1"/>
                        </a:solidFill>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100"/>
                        <a:buFont typeface="Arial"/>
                        <a:buNone/>
                      </a:pPr>
                      <a:r>
                        <a:rPr lang="en" sz="1000" u="sng" strike="noStrike" cap="none" dirty="0">
                          <a:solidFill>
                            <a:schemeClr val="accent1">
                              <a:lumMod val="75000"/>
                            </a:schemeClr>
                          </a:solidFill>
                          <a:latin typeface="Calibri"/>
                          <a:ea typeface="Calibri"/>
                          <a:cs typeface="Calibri"/>
                          <a:sym typeface="Calibri"/>
                          <a:hlinkClick r:id="rId22">
                            <a:extLst>
                              <a:ext uri="{A12FA001-AC4F-418D-AE19-62706E023703}">
                                <ahyp:hlinkClr xmlns:ahyp="http://schemas.microsoft.com/office/drawing/2018/hyperlinkcolor" val="tx"/>
                              </a:ext>
                            </a:extLst>
                          </a:hlinkClick>
                        </a:rPr>
                        <a:t>Jennifer Austin</a:t>
                      </a:r>
                      <a:r>
                        <a:rPr lang="en" sz="1000" u="none" strike="noStrike" cap="none" dirty="0">
                          <a:solidFill>
                            <a:schemeClr val="dk1"/>
                          </a:solidFill>
                          <a:latin typeface="Calibri"/>
                          <a:ea typeface="Calibri"/>
                          <a:cs typeface="Calibri"/>
                          <a:sym typeface="Calibri"/>
                        </a:rPr>
                        <a:t>, Director of Grants Fiscal Management </a:t>
                      </a:r>
                      <a:endParaRPr sz="1000" u="none" strike="noStrike" cap="none" dirty="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dirty="0">
                          <a:solidFill>
                            <a:schemeClr val="dk1"/>
                          </a:solidFill>
                          <a:latin typeface="Calibri"/>
                          <a:ea typeface="Calibri"/>
                          <a:cs typeface="Calibri"/>
                          <a:sym typeface="Calibri"/>
                        </a:rPr>
                        <a:t>ESEA</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dirty="0">
                          <a:solidFill>
                            <a:schemeClr val="accent1">
                              <a:lumMod val="75000"/>
                            </a:schemeClr>
                          </a:solidFill>
                          <a:latin typeface="Calibri"/>
                          <a:ea typeface="Calibri"/>
                          <a:cs typeface="Calibri"/>
                          <a:sym typeface="Calibri"/>
                          <a:hlinkClick r:id="rId23">
                            <a:extLst>
                              <a:ext uri="{A12FA001-AC4F-418D-AE19-62706E023703}">
                                <ahyp:hlinkClr xmlns:ahyp="http://schemas.microsoft.com/office/drawing/2018/hyperlinkcolor" val="tx"/>
                              </a:ext>
                            </a:extLst>
                          </a:hlinkClick>
                        </a:rPr>
                        <a:t>Robert Hawkins</a:t>
                      </a:r>
                      <a:r>
                        <a:rPr lang="en" sz="1000" u="none" strike="noStrike" cap="none" dirty="0">
                          <a:solidFill>
                            <a:schemeClr val="dk1"/>
                          </a:solidFill>
                          <a:latin typeface="Calibri"/>
                          <a:ea typeface="Calibri"/>
                          <a:cs typeface="Calibri"/>
                          <a:sym typeface="Calibri"/>
                        </a:rPr>
                        <a:t>, Grants Fiscal Analyst </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dirty="0">
                          <a:solidFill>
                            <a:schemeClr val="accent1">
                              <a:lumMod val="75000"/>
                            </a:schemeClr>
                          </a:solidFill>
                          <a:latin typeface="Calibri"/>
                          <a:ea typeface="Calibri"/>
                          <a:cs typeface="Calibri"/>
                          <a:sym typeface="Calibri"/>
                          <a:hlinkClick r:id="rId24">
                            <a:extLst>
                              <a:ext uri="{A12FA001-AC4F-418D-AE19-62706E023703}">
                                <ahyp:hlinkClr xmlns:ahyp="http://schemas.microsoft.com/office/drawing/2018/hyperlinkcolor" val="tx"/>
                              </a:ext>
                            </a:extLst>
                          </a:hlinkClick>
                        </a:rPr>
                        <a:t>Steven Kaleda</a:t>
                      </a:r>
                      <a:r>
                        <a:rPr lang="en" sz="1000" u="none" strike="noStrike" cap="none" dirty="0">
                          <a:solidFill>
                            <a:schemeClr val="dk1"/>
                          </a:solidFill>
                          <a:latin typeface="Calibri"/>
                          <a:ea typeface="Calibri"/>
                          <a:cs typeface="Calibri"/>
                          <a:sym typeface="Calibri"/>
                        </a:rPr>
                        <a:t>, Grants Fiscal Analyst </a:t>
                      </a:r>
                      <a:endParaRPr sz="1000" u="none" strike="noStrike" cap="none" dirty="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dirty="0">
                          <a:solidFill>
                            <a:schemeClr val="dk1"/>
                          </a:solidFill>
                          <a:latin typeface="Calibri"/>
                          <a:ea typeface="Calibri"/>
                          <a:cs typeface="Calibri"/>
                          <a:sym typeface="Calibri"/>
                        </a:rPr>
                        <a:t>ESSER Fiscal Specialist</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dirty="0">
                          <a:solidFill>
                            <a:schemeClr val="accent1">
                              <a:lumMod val="75000"/>
                            </a:schemeClr>
                          </a:solidFill>
                          <a:latin typeface="Calibri"/>
                          <a:ea typeface="Calibri"/>
                          <a:cs typeface="Calibri"/>
                          <a:sym typeface="Calibri"/>
                          <a:hlinkClick r:id="rId24">
                            <a:extLst>
                              <a:ext uri="{A12FA001-AC4F-418D-AE19-62706E023703}">
                                <ahyp:hlinkClr xmlns:ahyp="http://schemas.microsoft.com/office/drawing/2018/hyperlinkcolor" val="tx"/>
                              </a:ext>
                            </a:extLst>
                          </a:hlinkClick>
                        </a:rPr>
                        <a:t>Steven Kaleda</a:t>
                      </a:r>
                      <a:r>
                        <a:rPr lang="en" sz="1000" u="none" strike="noStrike" cap="none" dirty="0">
                          <a:solidFill>
                            <a:schemeClr val="accent1">
                              <a:lumMod val="75000"/>
                            </a:schemeClr>
                          </a:solidFill>
                          <a:latin typeface="Calibri"/>
                          <a:ea typeface="Calibri"/>
                          <a:cs typeface="Calibri"/>
                          <a:sym typeface="Calibri"/>
                        </a:rPr>
                        <a:t> </a:t>
                      </a:r>
                      <a:r>
                        <a:rPr lang="en" sz="1000" u="none" strike="noStrike" cap="none" dirty="0">
                          <a:solidFill>
                            <a:schemeClr val="dk1"/>
                          </a:solidFill>
                          <a:latin typeface="Calibri"/>
                          <a:ea typeface="Calibri"/>
                          <a:cs typeface="Calibri"/>
                          <a:sym typeface="Calibri"/>
                        </a:rPr>
                        <a:t>Grants Fiscal Analyst</a:t>
                      </a:r>
                      <a:endParaRPr sz="1000" u="none" strike="noStrike" cap="none" dirty="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dirty="0">
                          <a:solidFill>
                            <a:schemeClr val="dk1"/>
                          </a:solidFill>
                          <a:latin typeface="Calibri"/>
                          <a:ea typeface="Calibri"/>
                          <a:cs typeface="Calibri"/>
                          <a:sym typeface="Calibri"/>
                        </a:rPr>
                        <a:t>ESSER Monitoring</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dirty="0">
                          <a:solidFill>
                            <a:schemeClr val="accent1">
                              <a:lumMod val="75000"/>
                            </a:schemeClr>
                          </a:solidFill>
                          <a:latin typeface="Calibri"/>
                          <a:ea typeface="Calibri"/>
                          <a:cs typeface="Calibri"/>
                          <a:sym typeface="Calibri"/>
                          <a:hlinkClick r:id="rId25">
                            <a:extLst>
                              <a:ext uri="{A12FA001-AC4F-418D-AE19-62706E023703}">
                                <ahyp:hlinkClr xmlns:ahyp="http://schemas.microsoft.com/office/drawing/2018/hyperlinkcolor" val="tx"/>
                              </a:ext>
                            </a:extLst>
                          </a:hlinkClick>
                        </a:rPr>
                        <a:t>Bill Parsley</a:t>
                      </a:r>
                      <a:r>
                        <a:rPr lang="en" sz="1000" dirty="0">
                          <a:solidFill>
                            <a:schemeClr val="dk1"/>
                          </a:solidFill>
                          <a:latin typeface="Calibri"/>
                          <a:ea typeface="Calibri"/>
                          <a:cs typeface="Calibri"/>
                          <a:sym typeface="Calibri"/>
                        </a:rPr>
                        <a:t>, ESSER Fiscal Monitoring Supervisor</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dirty="0">
                          <a:solidFill>
                            <a:schemeClr val="accent1">
                              <a:lumMod val="75000"/>
                            </a:schemeClr>
                          </a:solidFill>
                          <a:latin typeface="Calibri"/>
                          <a:ea typeface="Calibri"/>
                          <a:cs typeface="Calibri"/>
                          <a:sym typeface="Calibri"/>
                          <a:hlinkClick r:id="rId26">
                            <a:extLst>
                              <a:ext uri="{A12FA001-AC4F-418D-AE19-62706E023703}">
                                <ahyp:hlinkClr xmlns:ahyp="http://schemas.microsoft.com/office/drawing/2018/hyperlinkcolor" val="tx"/>
                              </a:ext>
                            </a:extLst>
                          </a:hlinkClick>
                        </a:rPr>
                        <a:t>Hilery Morris</a:t>
                      </a:r>
                      <a:r>
                        <a:rPr lang="en" sz="1000" u="none" strike="noStrike" cap="none" dirty="0">
                          <a:solidFill>
                            <a:schemeClr val="dk1"/>
                          </a:solidFill>
                          <a:latin typeface="Calibri"/>
                          <a:ea typeface="Calibri"/>
                          <a:cs typeface="Calibri"/>
                          <a:sym typeface="Calibri"/>
                        </a:rPr>
                        <a:t>, ESSER Fiscal Monitoring </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dirty="0">
                          <a:solidFill>
                            <a:schemeClr val="accent1">
                              <a:lumMod val="75000"/>
                            </a:schemeClr>
                          </a:solidFill>
                          <a:latin typeface="Calibri"/>
                          <a:ea typeface="Calibri"/>
                          <a:cs typeface="Calibri"/>
                          <a:sym typeface="Calibri"/>
                          <a:hlinkClick r:id="rId27">
                            <a:extLst>
                              <a:ext uri="{A12FA001-AC4F-418D-AE19-62706E023703}">
                                <ahyp:hlinkClr xmlns:ahyp="http://schemas.microsoft.com/office/drawing/2018/hyperlinkcolor" val="tx"/>
                              </a:ext>
                            </a:extLst>
                          </a:hlinkClick>
                        </a:rPr>
                        <a:t>Kristina Jones</a:t>
                      </a:r>
                      <a:r>
                        <a:rPr lang="en" sz="1000" u="none" strike="noStrike" cap="none" dirty="0">
                          <a:solidFill>
                            <a:schemeClr val="dk1"/>
                          </a:solidFill>
                          <a:latin typeface="Calibri"/>
                          <a:ea typeface="Calibri"/>
                          <a:cs typeface="Calibri"/>
                          <a:sym typeface="Calibri"/>
                        </a:rPr>
                        <a:t>, Federal Fiscal Monitoring and Reporting Specialist</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dirty="0">
                          <a:solidFill>
                            <a:schemeClr val="accent1">
                              <a:lumMod val="75000"/>
                            </a:schemeClr>
                          </a:solidFill>
                          <a:latin typeface="Calibri"/>
                          <a:ea typeface="Calibri"/>
                          <a:cs typeface="Calibri"/>
                          <a:sym typeface="Calibri"/>
                          <a:hlinkClick r:id="rId28">
                            <a:extLst>
                              <a:ext uri="{A12FA001-AC4F-418D-AE19-62706E023703}">
                                <ahyp:hlinkClr xmlns:ahyp="http://schemas.microsoft.com/office/drawing/2018/hyperlinkcolor" val="tx"/>
                              </a:ext>
                            </a:extLst>
                          </a:hlinkClick>
                        </a:rPr>
                        <a:t>Werner Hagemann</a:t>
                      </a:r>
                      <a:r>
                        <a:rPr lang="en" sz="1000" u="none" strike="noStrike" cap="none" dirty="0">
                          <a:solidFill>
                            <a:schemeClr val="dk1"/>
                          </a:solidFill>
                          <a:latin typeface="Calibri"/>
                          <a:ea typeface="Calibri"/>
                          <a:cs typeface="Calibri"/>
                          <a:sym typeface="Calibri"/>
                        </a:rPr>
                        <a:t>, ESSER Fiscal Monitoring Specialist</a:t>
                      </a:r>
                      <a:endParaRPr sz="1000" u="none" strike="noStrike" cap="none" dirty="0">
                        <a:solidFill>
                          <a:schemeClr val="dk1"/>
                        </a:solidFill>
                        <a:latin typeface="Calibri"/>
                        <a:ea typeface="Calibri"/>
                        <a:cs typeface="Calibri"/>
                        <a:sym typeface="Calibri"/>
                      </a:endParaRPr>
                    </a:p>
                    <a:p>
                      <a:pPr marL="0" marR="0" lvl="0" indent="0" algn="l" rtl="0">
                        <a:lnSpc>
                          <a:spcPct val="90000"/>
                        </a:lnSpc>
                        <a:spcBef>
                          <a:spcPts val="200"/>
                        </a:spcBef>
                        <a:spcAft>
                          <a:spcPts val="0"/>
                        </a:spcAft>
                        <a:buClr>
                          <a:srgbClr val="000000"/>
                        </a:buClr>
                        <a:buSzPts val="1100"/>
                        <a:buFont typeface="Arial"/>
                        <a:buNone/>
                      </a:pPr>
                      <a:endParaRPr sz="1000" u="none" strike="noStrike" cap="none" dirty="0">
                        <a:solidFill>
                          <a:schemeClr val="dk1"/>
                        </a:solidFill>
                        <a:latin typeface="Calibri"/>
                        <a:ea typeface="Calibri"/>
                        <a:cs typeface="Calibri"/>
                        <a:sym typeface="Calibri"/>
                      </a:endParaRPr>
                    </a:p>
                    <a:p>
                      <a:pPr marL="0" marR="0" lvl="0" indent="0" algn="ctr" rtl="0">
                        <a:lnSpc>
                          <a:spcPct val="90000"/>
                        </a:lnSpc>
                        <a:spcBef>
                          <a:spcPts val="200"/>
                        </a:spcBef>
                        <a:spcAft>
                          <a:spcPts val="0"/>
                        </a:spcAft>
                        <a:buClr>
                          <a:srgbClr val="000000"/>
                        </a:buClr>
                        <a:buSzPts val="1100"/>
                        <a:buFont typeface="Arial"/>
                        <a:buNone/>
                      </a:pPr>
                      <a:r>
                        <a:rPr lang="en" sz="1000" b="1" u="sng" strike="noStrike" cap="none" dirty="0">
                          <a:solidFill>
                            <a:schemeClr val="dk1"/>
                          </a:solidFill>
                          <a:latin typeface="Calibri"/>
                          <a:ea typeface="Calibri"/>
                          <a:cs typeface="Calibri"/>
                          <a:sym typeface="Calibri"/>
                        </a:rPr>
                        <a:t>Application Systems Specialists</a:t>
                      </a:r>
                      <a:endParaRPr sz="1000" b="1"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en" sz="1000" u="sng" strike="noStrike" cap="none" dirty="0">
                          <a:solidFill>
                            <a:schemeClr val="accent1">
                              <a:lumMod val="75000"/>
                            </a:schemeClr>
                          </a:solidFill>
                          <a:latin typeface="Calibri"/>
                          <a:ea typeface="Calibri"/>
                          <a:cs typeface="Calibri"/>
                          <a:sym typeface="Calibri"/>
                          <a:hlinkClick r:id="rId29">
                            <a:extLst>
                              <a:ext uri="{A12FA001-AC4F-418D-AE19-62706E023703}">
                                <ahyp:hlinkClr xmlns:ahyp="http://schemas.microsoft.com/office/drawing/2018/hyperlinkcolor" val="tx"/>
                              </a:ext>
                            </a:extLst>
                          </a:hlinkClick>
                        </a:rPr>
                        <a:t>DeLilah Collins</a:t>
                      </a:r>
                      <a:r>
                        <a:rPr lang="en" sz="1000" u="none" strike="noStrike" cap="none" dirty="0">
                          <a:solidFill>
                            <a:schemeClr val="dk1"/>
                          </a:solidFill>
                          <a:latin typeface="Calibri"/>
                          <a:ea typeface="Calibri"/>
                          <a:cs typeface="Calibri"/>
                          <a:sym typeface="Calibri"/>
                        </a:rPr>
                        <a:t>, Director of Grants Program Administration</a:t>
                      </a:r>
                      <a:endParaRPr sz="1000" u="none" strike="noStrike" cap="none" dirty="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dirty="0">
                          <a:solidFill>
                            <a:schemeClr val="dk1"/>
                          </a:solidFill>
                          <a:latin typeface="Calibri"/>
                          <a:ea typeface="Calibri"/>
                          <a:cs typeface="Calibri"/>
                          <a:sym typeface="Calibri"/>
                        </a:rPr>
                        <a:t>Online Applications Systems Technical Support</a:t>
                      </a:r>
                      <a:endParaRPr sz="1000" u="none" strike="noStrike" cap="none" dirty="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dirty="0">
                          <a:solidFill>
                            <a:schemeClr val="accent1">
                              <a:lumMod val="75000"/>
                            </a:schemeClr>
                          </a:solidFill>
                          <a:latin typeface="Calibri"/>
                          <a:ea typeface="Calibri"/>
                          <a:cs typeface="Calibri"/>
                          <a:sym typeface="Calibri"/>
                          <a:hlinkClick r:id="rId30">
                            <a:extLst>
                              <a:ext uri="{A12FA001-AC4F-418D-AE19-62706E023703}">
                                <ahyp:hlinkClr xmlns:ahyp="http://schemas.microsoft.com/office/drawing/2018/hyperlinkcolor" val="tx"/>
                              </a:ext>
                            </a:extLst>
                          </a:hlinkClick>
                        </a:rPr>
                        <a:t>Jessica Hollingshead</a:t>
                      </a:r>
                      <a:endParaRPr sz="1000" dirty="0">
                        <a:solidFill>
                          <a:schemeClr val="accent1">
                            <a:lumMod val="75000"/>
                          </a:schemeClr>
                        </a:solidFill>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dirty="0">
                          <a:solidFill>
                            <a:schemeClr val="accent1">
                              <a:lumMod val="75000"/>
                            </a:schemeClr>
                          </a:solidFill>
                          <a:latin typeface="Calibri"/>
                          <a:ea typeface="Calibri"/>
                          <a:cs typeface="Calibri"/>
                          <a:sym typeface="Calibri"/>
                          <a:hlinkClick r:id="rId31">
                            <a:extLst>
                              <a:ext uri="{A12FA001-AC4F-418D-AE19-62706E023703}">
                                <ahyp:hlinkClr xmlns:ahyp="http://schemas.microsoft.com/office/drawing/2018/hyperlinkcolor" val="tx"/>
                              </a:ext>
                            </a:extLst>
                          </a:hlinkClick>
                        </a:rPr>
                        <a:t>Michelle Prael</a:t>
                      </a:r>
                      <a:endParaRPr sz="1000" dirty="0">
                        <a:solidFill>
                          <a:schemeClr val="accent1">
                            <a:lumMod val="75000"/>
                          </a:schemeClr>
                        </a:solidFill>
                        <a:latin typeface="Calibri"/>
                        <a:ea typeface="Calibri"/>
                        <a:cs typeface="Calibri"/>
                        <a:sym typeface="Calibri"/>
                      </a:endParaRPr>
                    </a:p>
                    <a:p>
                      <a:pPr marL="0" lvl="0" indent="0" algn="l" rtl="0">
                        <a:lnSpc>
                          <a:spcPct val="90000"/>
                        </a:lnSpc>
                        <a:spcBef>
                          <a:spcPts val="200"/>
                        </a:spcBef>
                        <a:spcAft>
                          <a:spcPts val="0"/>
                        </a:spcAft>
                        <a:buNone/>
                      </a:pPr>
                      <a:endParaRPr sz="1000" b="1" u="sng" dirty="0">
                        <a:solidFill>
                          <a:schemeClr val="dk1"/>
                        </a:solidFill>
                        <a:latin typeface="Calibri"/>
                        <a:ea typeface="Calibri"/>
                        <a:cs typeface="Calibri"/>
                        <a:sym typeface="Calibri"/>
                      </a:endParaRPr>
                    </a:p>
                    <a:p>
                      <a:pPr marL="0" lvl="0" indent="0" algn="l" rtl="0">
                        <a:lnSpc>
                          <a:spcPct val="90000"/>
                        </a:lnSpc>
                        <a:spcBef>
                          <a:spcPts val="200"/>
                        </a:spcBef>
                        <a:spcAft>
                          <a:spcPts val="0"/>
                        </a:spcAft>
                        <a:buNone/>
                      </a:pPr>
                      <a:endParaRPr sz="1000" b="1" u="sng" dirty="0">
                        <a:solidFill>
                          <a:schemeClr val="dk1"/>
                        </a:solidFill>
                        <a:latin typeface="Calibri"/>
                        <a:ea typeface="Calibri"/>
                        <a:cs typeface="Calibri"/>
                        <a:sym typeface="Calibri"/>
                      </a:endParaRPr>
                    </a:p>
                    <a:p>
                      <a:pPr marL="0" lvl="0" indent="0" algn="l" rtl="0">
                        <a:lnSpc>
                          <a:spcPct val="90000"/>
                        </a:lnSpc>
                        <a:spcBef>
                          <a:spcPts val="200"/>
                        </a:spcBef>
                        <a:spcAft>
                          <a:spcPts val="0"/>
                        </a:spcAft>
                        <a:buNone/>
                      </a:pPr>
                      <a:r>
                        <a:rPr lang="en" sz="1000" dirty="0">
                          <a:solidFill>
                            <a:schemeClr val="dk1"/>
                          </a:solidFill>
                          <a:latin typeface="Calibri"/>
                          <a:ea typeface="Calibri"/>
                          <a:cs typeface="Calibri"/>
                          <a:sym typeface="Calibri"/>
                        </a:rPr>
                        <a:t>Indian Education Coordinator </a:t>
                      </a:r>
                      <a:r>
                        <a:rPr lang="en" sz="1000" u="sng" dirty="0">
                          <a:solidFill>
                            <a:schemeClr val="accent1">
                              <a:lumMod val="75000"/>
                            </a:schemeClr>
                          </a:solidFill>
                          <a:latin typeface="Calibri"/>
                          <a:ea typeface="Calibri"/>
                          <a:cs typeface="Calibri"/>
                          <a:sym typeface="Calibri"/>
                          <a:hlinkClick r:id="rId32">
                            <a:extLst>
                              <a:ext uri="{A12FA001-AC4F-418D-AE19-62706E023703}">
                                <ahyp:hlinkClr xmlns:ahyp="http://schemas.microsoft.com/office/drawing/2018/hyperlinkcolor" val="tx"/>
                              </a:ext>
                            </a:extLst>
                          </a:hlinkClick>
                        </a:rPr>
                        <a:t>Georgina Owen</a:t>
                      </a:r>
                      <a:endParaRPr sz="1000" u="sng" dirty="0">
                        <a:solidFill>
                          <a:schemeClr val="accent1">
                            <a:lumMod val="75000"/>
                          </a:schemeClr>
                        </a:solidFill>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456"/>
        <p:cNvGrpSpPr/>
        <p:nvPr/>
      </p:nvGrpSpPr>
      <p:grpSpPr>
        <a:xfrm>
          <a:off x="0" y="0"/>
          <a:ext cx="0" cy="0"/>
          <a:chOff x="0" y="0"/>
          <a:chExt cx="0" cy="0"/>
        </a:xfrm>
      </p:grpSpPr>
      <p:sp>
        <p:nvSpPr>
          <p:cNvPr id="2457" name="Google Shape;2457;g2fb47af3995_0_1082"/>
          <p:cNvSpPr txBox="1">
            <a:spLocks noGrp="1"/>
          </p:cNvSpPr>
          <p:nvPr>
            <p:ph type="title"/>
          </p:nvPr>
        </p:nvSpPr>
        <p:spPr>
          <a:xfrm>
            <a:off x="0" y="3130800"/>
            <a:ext cx="9144000" cy="666600"/>
          </a:xfrm>
          <a:prstGeom prst="rect">
            <a:avLst/>
          </a:prstGeom>
          <a:solidFill>
            <a:srgbClr val="488BC9"/>
          </a:solidFill>
          <a:ln>
            <a:noFill/>
          </a:ln>
          <a:effectLst>
            <a:outerShdw blurRad="50800" dist="38100" dir="5400000" algn="t" rotWithShape="0">
              <a:srgbClr val="171616">
                <a:alpha val="40000"/>
              </a:srgbClr>
            </a:outerShdw>
          </a:effectLst>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chemeClr val="lt1"/>
              </a:buClr>
              <a:buSzPct val="100000"/>
              <a:buFont typeface="Arial"/>
              <a:buNone/>
            </a:pPr>
            <a:r>
              <a:rPr lang="en" sz="5400"/>
              <a:t>Thank You!</a:t>
            </a:r>
            <a:endParaRPr sz="5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1"/>
        <p:cNvGrpSpPr/>
        <p:nvPr/>
      </p:nvGrpSpPr>
      <p:grpSpPr>
        <a:xfrm>
          <a:off x="0" y="0"/>
          <a:ext cx="0" cy="0"/>
          <a:chOff x="0" y="0"/>
          <a:chExt cx="0" cy="0"/>
        </a:xfrm>
      </p:grpSpPr>
      <p:sp>
        <p:nvSpPr>
          <p:cNvPr id="1892" name="Google Shape;1892;g2fb47af3995_0_2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lt1"/>
              </a:buClr>
              <a:buSzPts val="3000"/>
              <a:buFont typeface="Arial"/>
              <a:buNone/>
            </a:pPr>
            <a:r>
              <a:rPr lang="en"/>
              <a:t>Federal Programs and Supports Unit</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TotalTime>
  <Words>9579</Words>
  <Application>Microsoft Office PowerPoint</Application>
  <PresentationFormat>On-screen Show (16:9)</PresentationFormat>
  <Paragraphs>817</Paragraphs>
  <Slides>82</Slides>
  <Notes>82</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82</vt:i4>
      </vt:variant>
    </vt:vector>
  </HeadingPairs>
  <TitlesOfParts>
    <vt:vector size="92" baseType="lpstr">
      <vt:lpstr>Arial</vt:lpstr>
      <vt:lpstr>Calibri</vt:lpstr>
      <vt:lpstr>Rockwell</vt:lpstr>
      <vt:lpstr>Roboto Medium</vt:lpstr>
      <vt:lpstr>Roboto</vt:lpstr>
      <vt:lpstr>Simple Light</vt:lpstr>
      <vt:lpstr>Simple Light</vt:lpstr>
      <vt:lpstr>Simple Light</vt:lpstr>
      <vt:lpstr>Simple Light</vt:lpstr>
      <vt:lpstr>Simple Light</vt:lpstr>
      <vt:lpstr> CDE ESEA and ESSER Office Hours October 10, 2024</vt:lpstr>
      <vt:lpstr>ESEA/ESSER Office Hours</vt:lpstr>
      <vt:lpstr>ESEA Reminders and Updates</vt:lpstr>
      <vt:lpstr>Reminders</vt:lpstr>
      <vt:lpstr>Updates</vt:lpstr>
      <vt:lpstr>October 2024</vt:lpstr>
      <vt:lpstr>Purpose</vt:lpstr>
      <vt:lpstr>ESEA Foundations Training</vt:lpstr>
      <vt:lpstr>Federal Programs and Supports Unit</vt:lpstr>
      <vt:lpstr>What We Do</vt:lpstr>
      <vt:lpstr>Purpose of Federal Programs and Supports Unit</vt:lpstr>
      <vt:lpstr>Structure of Federal Programs and Supports Offices</vt:lpstr>
      <vt:lpstr>ESSA Funding Overview</vt:lpstr>
      <vt:lpstr>Local Education Agency (LEA) Roles in the Every Student Succeeds Act (ESSA)</vt:lpstr>
      <vt:lpstr>LEA Roles and Responsibilities Under ESEA</vt:lpstr>
      <vt:lpstr>LEA Role: Conducting a Needs Assessment</vt:lpstr>
      <vt:lpstr>LEA Role: Stakeholder Engagement </vt:lpstr>
      <vt:lpstr>Stakeholder Engagement Resources</vt:lpstr>
      <vt:lpstr>LEA Role: Develop and Submit an ESEA Plan  </vt:lpstr>
      <vt:lpstr>LEA Role: Implementation of Approved Programs</vt:lpstr>
      <vt:lpstr>LEA Role: Monitoring of Implementation</vt:lpstr>
      <vt:lpstr>LEA Plan: Post-Award Revisions (PAR)</vt:lpstr>
      <vt:lpstr>LEA Role: Program Evaluation</vt:lpstr>
      <vt:lpstr>Planning Cycle for Federal Funds</vt:lpstr>
      <vt:lpstr>Title I, Part A: Improving the Academic Achievement of the Disadvantaged</vt:lpstr>
      <vt:lpstr>Title I, Part A: Improving the Academic Achievement of the Disadvantaged</vt:lpstr>
      <vt:lpstr>Title I, Part A: Eligibility</vt:lpstr>
      <vt:lpstr>Title I, Part A: Programmatic Summary</vt:lpstr>
      <vt:lpstr>Title I, Part A: School Improvement </vt:lpstr>
      <vt:lpstr>Reporting Requirements [Section 1111(h)]</vt:lpstr>
      <vt:lpstr>Title I, Part A: Resources</vt:lpstr>
      <vt:lpstr>Title I, Part D: Prevention and Intervention Programs for Children and Youth who are Neglected, Delinquent, or At-Risk</vt:lpstr>
      <vt:lpstr>Purpose  Title I, Part D: Prevention and Intervention Programs for Children and Youth who are Neglected, Delinquent, or At-Risk</vt:lpstr>
      <vt:lpstr>Title I, Part D: Subparts </vt:lpstr>
      <vt:lpstr>Title I, Part D: Counting versus Serving Students</vt:lpstr>
      <vt:lpstr>Title I, Part D: Allowable Uses for Subpart 2- LEAs</vt:lpstr>
      <vt:lpstr>Title I, Part D: Resources</vt:lpstr>
      <vt:lpstr>Title II, Part A: Preparing, Training, and Recruiting High-Quality Teachers, Principals and other School Leaders</vt:lpstr>
      <vt:lpstr>Title II, Part A: High Quality Teachers and Leaders </vt:lpstr>
      <vt:lpstr>Title II, Part A: Spectrum of Allowability</vt:lpstr>
      <vt:lpstr>Common use of Title II, Part A Funds: Ensuring Equitable Distribution of Teachers </vt:lpstr>
      <vt:lpstr>Title II, Part A: Resources</vt:lpstr>
      <vt:lpstr>5 Minute Break</vt:lpstr>
      <vt:lpstr>Title III, Part A: Language Instruction for English Learners and Immigrant Students</vt:lpstr>
      <vt:lpstr>Title III, Part A: Purposes</vt:lpstr>
      <vt:lpstr>Title III, Part A: Programming </vt:lpstr>
      <vt:lpstr>Title III, Part A: Requirements</vt:lpstr>
      <vt:lpstr>Title III, Part A: Allowable Activities</vt:lpstr>
      <vt:lpstr>Title III, Part A: Supports &amp; Resources</vt:lpstr>
      <vt:lpstr>Title III, Immigrant Set-Aside</vt:lpstr>
      <vt:lpstr>Purpose Title III, Immigrant Set-Aside</vt:lpstr>
      <vt:lpstr>Title III, Immigrant Set-Aside Definitions: Newcomer Toolkit</vt:lpstr>
      <vt:lpstr>Title III, Immigrant Set-Aside: Use of Funds </vt:lpstr>
      <vt:lpstr>Title III, Immigrant Set-Aside: Resources</vt:lpstr>
      <vt:lpstr>Title IV, Part A: Student Support and Academic Enrichment Grants</vt:lpstr>
      <vt:lpstr>Purpose Title IV, Part A: Student Support and Academic Enrichment Grants</vt:lpstr>
      <vt:lpstr>Title IV, Part A: Content Categories</vt:lpstr>
      <vt:lpstr>Title IV, Part A: Allocation Distribution </vt:lpstr>
      <vt:lpstr>Title IV, Part A: Prioritization of Funds</vt:lpstr>
      <vt:lpstr>Title IV, Part A: Grant Codes Update </vt:lpstr>
      <vt:lpstr>Title IV, Part A: Additional Resources</vt:lpstr>
      <vt:lpstr>Title V: Rural Education Achievement Program</vt:lpstr>
      <vt:lpstr>Title V, Part B: Rural Education Initiative</vt:lpstr>
      <vt:lpstr>Title V, Part B: Eligibility</vt:lpstr>
      <vt:lpstr>Title V, Part B: Allowable Activities</vt:lpstr>
      <vt:lpstr>Title V, Part B: Resources</vt:lpstr>
      <vt:lpstr>Equitable Services to Non-Public Schools</vt:lpstr>
      <vt:lpstr>Information Equitable Services to Non-Public Schools</vt:lpstr>
      <vt:lpstr>Equitable Services Big Ideas</vt:lpstr>
      <vt:lpstr>Equitable Services: Resources</vt:lpstr>
      <vt:lpstr>Program Monitoring</vt:lpstr>
      <vt:lpstr>Federal Programs Monitoring</vt:lpstr>
      <vt:lpstr>Federal Programs Monitoring: Timeline</vt:lpstr>
      <vt:lpstr>Program Requirements </vt:lpstr>
      <vt:lpstr>Program Requirements Cont.</vt:lpstr>
      <vt:lpstr>Program Monitoring Self-Assessment</vt:lpstr>
      <vt:lpstr>Program Monitoring: Resources</vt:lpstr>
      <vt:lpstr>Website Tour &amp; Networking</vt:lpstr>
      <vt:lpstr>Website Tour </vt:lpstr>
      <vt:lpstr>Regional Networking Time </vt:lpstr>
      <vt:lpstr>CDE Contacts Emails: Lastname_Firstinitial@cde.state.co.us (e.g., Smith_a@cde.state.co.us)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Patino, Yazmine</cp:lastModifiedBy>
  <cp:revision>2</cp:revision>
  <dcterms:modified xsi:type="dcterms:W3CDTF">2024-10-10T17:42:51Z</dcterms:modified>
</cp:coreProperties>
</file>