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1.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76" r:id="rId3"/>
    <p:sldMasterId id="2147483692" r:id="rId4"/>
    <p:sldMasterId id="2147483709" r:id="rId5"/>
    <p:sldMasterId id="2147483723" r:id="rId6"/>
  </p:sldMasterIdLst>
  <p:notesMasterIdLst>
    <p:notesMasterId r:id="rId5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x="9144000" cy="5143500" type="screen16x9"/>
  <p:notesSz cx="6858000" cy="9144000"/>
  <p:embeddedFontLst>
    <p:embeddedFont>
      <p:font typeface="Calibri" panose="020F0502020204030204" pitchFamily="34" charset="0"/>
      <p:regular r:id="rId53"/>
      <p:bold r:id="rId54"/>
      <p:italic r:id="rId55"/>
      <p:boldItalic r:id="rId56"/>
    </p:embeddedFont>
    <p:embeddedFont>
      <p:font typeface="Roboto" panose="02000000000000000000" pitchFamily="2" charset="0"/>
      <p:regular r:id="rId57"/>
      <p:bold r:id="rId58"/>
      <p:italic r:id="rId59"/>
      <p:boldItalic r:id="rId60"/>
    </p:embeddedFont>
    <p:embeddedFont>
      <p:font typeface="Roboto Medium" panose="02000000000000000000" pitchFamily="2" charset="0"/>
      <p:regular r:id="rId61"/>
      <p:bold r:id="rId62"/>
      <p:italic r:id="rId63"/>
      <p:boldItalic r:id="rId64"/>
    </p:embeddedFont>
    <p:embeddedFont>
      <p:font typeface="Roboto Thin" panose="02000000000000000000" pitchFamily="2" charset="0"/>
      <p:regular r:id="rId65"/>
      <p:bold r:id="rId66"/>
      <p:italic r:id="rId67"/>
      <p:boldItalic r:id="rId68"/>
    </p:embeddedFont>
    <p:embeddedFont>
      <p:font typeface="Rockwell" panose="02060603020205020403" pitchFamily="18"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h2ig+x7BHAIoShEvOViyMsbQLzb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Ow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6071F6-0977-4D26-B64C-FC46089AA467}">
  <a:tblStyle styleId="{8A6071F6-0977-4D26-B64C-FC46089AA4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88335F3-15CC-4D45-82F0-7C31ADD860B0}"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08" y="7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font" Target="fonts/font9.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5.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customschemas.google.com/relationships/presentationmetadata" Target="metadata"/><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3.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9-01T14:29:14.251" idx="1">
    <p:pos x="288" y="720"/>
    <p:text>@wilson_s@cde.state.co.us Have you confirmed that people outside of CDE will have access to the survey?  Let me know if you need help.</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fHepxZ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ocument/d/1fXTkfWgBqH2REVkfXeKReqldFjR4YiBUU-m78JWLfgI/edi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rive.google.com/file/d/1d9TDqFOjhY0GuQdMOj_TZx4rWUW4iNmO/view?usp=shari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51b8e4d423_4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151b8e4d423_4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51b8e4d423_4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51b8e4d423_4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51b8e4d423_4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51b8e4d423_4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51b8e4d423_4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151b8e4d423_4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51b8e4d423_4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51b8e4d423_4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151b8e4d423_4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151b8e4d423_4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51b8e4d423_4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51b8e4d423_4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6227" algn="l" rtl="0">
              <a:lnSpc>
                <a:spcPct val="115000"/>
              </a:lnSpc>
              <a:spcBef>
                <a:spcPts val="0"/>
              </a:spcBef>
              <a:spcAft>
                <a:spcPts val="0"/>
              </a:spcAft>
              <a:buClr>
                <a:schemeClr val="dk1"/>
              </a:buClr>
              <a:buSzPts val="1065"/>
              <a:buFont typeface="Calibri"/>
              <a:buChar char="●"/>
            </a:pPr>
            <a:r>
              <a:rPr lang="en" sz="1065" u="sng">
                <a:solidFill>
                  <a:schemeClr val="hlink"/>
                </a:solidFill>
                <a:latin typeface="Calibri"/>
                <a:ea typeface="Calibri"/>
                <a:cs typeface="Calibri"/>
                <a:sym typeface="Calibri"/>
                <a:hlinkClick r:id="rId3"/>
              </a:rPr>
              <a:t>https://docs.google.com/document/d/1fXTkfWgBqH2REVkfXeKReqldFjR4YiBUU-m78JWLfgI/edit</a:t>
            </a:r>
            <a:endParaRPr sz="1065">
              <a:solidFill>
                <a:schemeClr val="dk1"/>
              </a:solidFill>
              <a:latin typeface="Calibri"/>
              <a:ea typeface="Calibri"/>
              <a:cs typeface="Calibri"/>
              <a:sym typeface="Calibri"/>
            </a:endParaRPr>
          </a:p>
          <a:p>
            <a:pPr marL="457200" lvl="0" indent="-296227" algn="l" rtl="0">
              <a:lnSpc>
                <a:spcPct val="115000"/>
              </a:lnSpc>
              <a:spcBef>
                <a:spcPts val="1200"/>
              </a:spcBef>
              <a:spcAft>
                <a:spcPts val="0"/>
              </a:spcAft>
              <a:buClr>
                <a:schemeClr val="dk1"/>
              </a:buClr>
              <a:buSzPts val="1065"/>
              <a:buFont typeface="Calibri"/>
              <a:buChar char="●"/>
            </a:pPr>
            <a:endParaRPr sz="1065">
              <a:solidFill>
                <a:schemeClr val="dk1"/>
              </a:solidFill>
              <a:latin typeface="Calibri"/>
              <a:ea typeface="Calibri"/>
              <a:cs typeface="Calibri"/>
              <a:sym typeface="Calibri"/>
            </a:endParaRPr>
          </a:p>
          <a:p>
            <a:pPr marL="457200" lvl="0" indent="-296227" algn="l" rtl="0">
              <a:lnSpc>
                <a:spcPct val="115000"/>
              </a:lnSpc>
              <a:spcBef>
                <a:spcPts val="1200"/>
              </a:spcBef>
              <a:spcAft>
                <a:spcPts val="0"/>
              </a:spcAft>
              <a:buClr>
                <a:schemeClr val="dk1"/>
              </a:buClr>
              <a:buSzPts val="1065"/>
              <a:buFont typeface="Calibri"/>
              <a:buChar char="●"/>
            </a:pPr>
            <a:r>
              <a:rPr lang="en" sz="1065">
                <a:solidFill>
                  <a:schemeClr val="dk1"/>
                </a:solidFill>
                <a:latin typeface="Calibri"/>
                <a:ea typeface="Calibri"/>
                <a:cs typeface="Calibri"/>
                <a:sym typeface="Calibri"/>
              </a:rPr>
              <a:t>57 schools from over 40 unique LEA’s participated in Learning Cohorts</a:t>
            </a:r>
            <a:endParaRPr sz="1065">
              <a:solidFill>
                <a:schemeClr val="dk1"/>
              </a:solidFill>
              <a:latin typeface="Calibri"/>
              <a:ea typeface="Calibri"/>
              <a:cs typeface="Calibri"/>
              <a:sym typeface="Calibri"/>
            </a:endParaRPr>
          </a:p>
          <a:p>
            <a:pPr marL="457200" lvl="0" indent="-296227" algn="l" rtl="0">
              <a:lnSpc>
                <a:spcPct val="115000"/>
              </a:lnSpc>
              <a:spcBef>
                <a:spcPts val="1200"/>
              </a:spcBef>
              <a:spcAft>
                <a:spcPts val="0"/>
              </a:spcAft>
              <a:buClr>
                <a:schemeClr val="dk1"/>
              </a:buClr>
              <a:buSzPts val="1065"/>
              <a:buFont typeface="Calibri"/>
              <a:buChar char="●"/>
            </a:pPr>
            <a:r>
              <a:rPr lang="en" sz="1065">
                <a:solidFill>
                  <a:schemeClr val="dk1"/>
                </a:solidFill>
                <a:latin typeface="Calibri"/>
                <a:ea typeface="Calibri"/>
                <a:cs typeface="Calibri"/>
                <a:sym typeface="Calibri"/>
              </a:rPr>
              <a:t>Feedback from the cohort experience showed participants valued hearing from other school leaders, gained knowledge to reform grading practices, and had support in identifying and making progress in student outcome goals</a:t>
            </a:r>
            <a:endParaRPr sz="1065">
              <a:solidFill>
                <a:schemeClr val="dk1"/>
              </a:solidFill>
              <a:latin typeface="Calibri"/>
              <a:ea typeface="Calibri"/>
              <a:cs typeface="Calibri"/>
              <a:sym typeface="Calibri"/>
            </a:endParaRPr>
          </a:p>
          <a:p>
            <a:pPr marL="457200" lvl="0" indent="-296227" algn="l" rtl="0">
              <a:lnSpc>
                <a:spcPct val="115000"/>
              </a:lnSpc>
              <a:spcBef>
                <a:spcPts val="1200"/>
              </a:spcBef>
              <a:spcAft>
                <a:spcPts val="1200"/>
              </a:spcAft>
              <a:buClr>
                <a:schemeClr val="dk1"/>
              </a:buClr>
              <a:buSzPts val="1065"/>
              <a:buFont typeface="Calibri"/>
              <a:buChar char="●"/>
            </a:pPr>
            <a:r>
              <a:rPr lang="en" sz="1065">
                <a:solidFill>
                  <a:schemeClr val="dk1"/>
                </a:solidFill>
                <a:latin typeface="Calibri"/>
                <a:ea typeface="Calibri"/>
                <a:cs typeface="Calibri"/>
                <a:sym typeface="Calibri"/>
              </a:rPr>
              <a:t>‘Bright spot’ visits at schools got positive feedback as well</a:t>
            </a:r>
            <a:endParaRPr sz="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51b8e4d423_4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151b8e4d423_4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51b8e4d423_4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51b8e4d423_4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151b8e4d423_4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151b8e4d423_4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650" name="Google Shape;65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51b8e4d423_4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51b8e4d423_4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51b8e4d423_4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51b8e4d423_4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151b8e4d423_4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151b8e4d423_4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51b8e4d423_4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51b8e4d423_4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https://drive.google.com/file/d/1d9TDqFOjhY0GuQdMOj_TZx4rWUW4iNmO/view?usp=sharing</a:t>
            </a:r>
            <a:r>
              <a:rPr lang="en"/>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47bd10ac8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Mackenzie</a:t>
            </a:r>
            <a:endParaRPr/>
          </a:p>
        </p:txBody>
      </p:sp>
      <p:sp>
        <p:nvSpPr>
          <p:cNvPr id="877" name="Google Shape;877;g147bd10ac8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1479fb5cfad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endParaRPr/>
          </a:p>
        </p:txBody>
      </p:sp>
      <p:sp>
        <p:nvSpPr>
          <p:cNvPr id="883" name="Google Shape;883;g1479fb5cfa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5197876665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15197876665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15197876665_1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15197876665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15197876665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15197876665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15197876665_1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15197876665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657" name="Google Shape;6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15197876665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15197876665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5197876665_1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15197876665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5197876665_1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15197876665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15197876665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15197876665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147da2a7b7f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9" name="Google Shape;939;g147da2a7b7f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Michelle, DeLilah, Robert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151b8e4d423_2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151b8e4d423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51b8e4d423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151b8e4d42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151bae5ad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151bae5ad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51bae5ad1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51bae5ad1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151bae5ad1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151bae5ad1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479fb5d64b_21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 sz="1500">
                <a:solidFill>
                  <a:schemeClr val="dk1"/>
                </a:solidFill>
                <a:latin typeface="Calibri"/>
                <a:ea typeface="Calibri"/>
                <a:cs typeface="Calibri"/>
                <a:sym typeface="Calibri"/>
              </a:rPr>
              <a:t>Kathryn</a:t>
            </a:r>
            <a:endParaRPr sz="1500">
              <a:solidFill>
                <a:schemeClr val="dk1"/>
              </a:solidFill>
              <a:latin typeface="Calibri"/>
              <a:ea typeface="Calibri"/>
              <a:cs typeface="Calibri"/>
              <a:sym typeface="Calibri"/>
            </a:endParaRPr>
          </a:p>
        </p:txBody>
      </p:sp>
      <p:sp>
        <p:nvSpPr>
          <p:cNvPr id="663" name="Google Shape;663;g1479fb5d64b_21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51b8e4d423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51b8e4d423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151ae86b59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0" name="Google Shape;990;g151ae86b59f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Shannon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51ae86b59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151ae86b5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1" name="Google Shape;10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6" name="Google Shape;10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5" name="Google Shape;101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0" name="Google Shape;6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Shannon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479fb5d64b_1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6" name="Google Shape;676;g1479fb5d64b_11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479fb5d64b_2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g1479fb5d64b_29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51b8e4d423_4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51b8e4d423_4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Adrienne Cruz, Andy Swanson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51b8e4d423_4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51b8e4d423_4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4705"/>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0"/>
        <p:cNvGrpSpPr/>
        <p:nvPr/>
      </p:nvGrpSpPr>
      <p:grpSpPr>
        <a:xfrm>
          <a:off x="0" y="0"/>
          <a:ext cx="0" cy="0"/>
          <a:chOff x="0" y="0"/>
          <a:chExt cx="0" cy="0"/>
        </a:xfrm>
      </p:grpSpPr>
      <p:pic>
        <p:nvPicPr>
          <p:cNvPr id="111" name="Google Shape;111;g1479fb5d64b_21_6"/>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112" name="Google Shape;112;g1479fb5d64b_21_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g1479fb5d64b_21_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4" name="Google Shape;114;g1479fb5d64b_21_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5" name="Google Shape;115;g1479fb5d64b_21_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g1479fb5d64b_21_12"/>
          <p:cNvSpPr/>
          <p:nvPr/>
        </p:nvSpPr>
        <p:spPr>
          <a:xfrm>
            <a:off x="0" y="3506431"/>
            <a:ext cx="9144000" cy="1637071"/>
          </a:xfrm>
          <a:prstGeom prst="rect">
            <a:avLst/>
          </a:prstGeom>
          <a:gradFill>
            <a:gsLst>
              <a:gs pos="0">
                <a:schemeClr val="lt1"/>
              </a:gs>
              <a:gs pos="100000">
                <a:srgbClr val="00953A">
                  <a:alpha val="47058"/>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8" name="Google Shape;118;g1479fb5d64b_21_12"/>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g1479fb5d64b_21_12"/>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0" name="Google Shape;120;g1479fb5d64b_21_1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1" name="Google Shape;121;g1479fb5d64b_21_1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22" name="Google Shape;122;g1479fb5d64b_21_12"/>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3"/>
        <p:cNvGrpSpPr/>
        <p:nvPr/>
      </p:nvGrpSpPr>
      <p:grpSpPr>
        <a:xfrm>
          <a:off x="0" y="0"/>
          <a:ext cx="0" cy="0"/>
          <a:chOff x="0" y="0"/>
          <a:chExt cx="0" cy="0"/>
        </a:xfrm>
      </p:grpSpPr>
      <p:pic>
        <p:nvPicPr>
          <p:cNvPr id="124" name="Google Shape;124;g1479fb5d64b_21_19"/>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25" name="Google Shape;125;g1479fb5d64b_21_19"/>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g1479fb5d64b_21_1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7"/>
        <p:cNvGrpSpPr/>
        <p:nvPr/>
      </p:nvGrpSpPr>
      <p:grpSpPr>
        <a:xfrm>
          <a:off x="0" y="0"/>
          <a:ext cx="0" cy="0"/>
          <a:chOff x="0" y="0"/>
          <a:chExt cx="0" cy="0"/>
        </a:xfrm>
      </p:grpSpPr>
      <p:pic>
        <p:nvPicPr>
          <p:cNvPr id="128" name="Google Shape;128;g1479fb5d64b_21_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9" name="Google Shape;129;g1479fb5d64b_21_2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g1479fb5d64b_21_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1" name="Google Shape;131;g1479fb5d64b_21_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2" name="Google Shape;132;g1479fb5d64b_21_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3" name="Google Shape;133;g1479fb5d64b_21_23"/>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4"/>
        <p:cNvGrpSpPr/>
        <p:nvPr/>
      </p:nvGrpSpPr>
      <p:grpSpPr>
        <a:xfrm>
          <a:off x="0" y="0"/>
          <a:ext cx="0" cy="0"/>
          <a:chOff x="0" y="0"/>
          <a:chExt cx="0" cy="0"/>
        </a:xfrm>
      </p:grpSpPr>
      <p:pic>
        <p:nvPicPr>
          <p:cNvPr id="135" name="Google Shape;135;g1479fb5d64b_21_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6" name="Google Shape;136;g1479fb5d64b_21_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g1479fb5d64b_21_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8" name="Google Shape;138;g1479fb5d64b_21_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9" name="Google Shape;139;g1479fb5d64b_21_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0" name="Google Shape;140;g1479fb5d64b_21_3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1"/>
        <p:cNvGrpSpPr/>
        <p:nvPr/>
      </p:nvGrpSpPr>
      <p:grpSpPr>
        <a:xfrm>
          <a:off x="0" y="0"/>
          <a:ext cx="0" cy="0"/>
          <a:chOff x="0" y="0"/>
          <a:chExt cx="0" cy="0"/>
        </a:xfrm>
      </p:grpSpPr>
      <p:pic>
        <p:nvPicPr>
          <p:cNvPr id="142" name="Google Shape;142;g1479fb5d64b_21_3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3" name="Google Shape;143;g1479fb5d64b_21_3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g1479fb5d64b_21_3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5" name="Google Shape;145;g1479fb5d64b_21_3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6" name="Google Shape;146;g1479fb5d64b_21_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7" name="Google Shape;147;g1479fb5d64b_21_37"/>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8"/>
        <p:cNvGrpSpPr/>
        <p:nvPr/>
      </p:nvGrpSpPr>
      <p:grpSpPr>
        <a:xfrm>
          <a:off x="0" y="0"/>
          <a:ext cx="0" cy="0"/>
          <a:chOff x="0" y="0"/>
          <a:chExt cx="0" cy="0"/>
        </a:xfrm>
      </p:grpSpPr>
      <p:pic>
        <p:nvPicPr>
          <p:cNvPr id="149" name="Google Shape;149;g1479fb5d64b_21_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0" name="Google Shape;150;g1479fb5d64b_21_4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1" name="Google Shape;151;g1479fb5d64b_21_4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2" name="Google Shape;152;g1479fb5d64b_21_4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3" name="Google Shape;153;g1479fb5d64b_21_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4" name="Google Shape;154;g1479fb5d64b_21_44"/>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5"/>
        <p:cNvGrpSpPr/>
        <p:nvPr/>
      </p:nvGrpSpPr>
      <p:grpSpPr>
        <a:xfrm>
          <a:off x="0" y="0"/>
          <a:ext cx="0" cy="0"/>
          <a:chOff x="0" y="0"/>
          <a:chExt cx="0" cy="0"/>
        </a:xfrm>
      </p:grpSpPr>
      <p:pic>
        <p:nvPicPr>
          <p:cNvPr id="156" name="Google Shape;156;g1479fb5d64b_21_5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7" name="Google Shape;157;g1479fb5d64b_21_5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g1479fb5d64b_21_5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9" name="Google Shape;159;g1479fb5d64b_21_5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0" name="Google Shape;160;g1479fb5d64b_21_5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1" name="Google Shape;161;g1479fb5d64b_21_5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62"/>
        <p:cNvGrpSpPr/>
        <p:nvPr/>
      </p:nvGrpSpPr>
      <p:grpSpPr>
        <a:xfrm>
          <a:off x="0" y="0"/>
          <a:ext cx="0" cy="0"/>
          <a:chOff x="0" y="0"/>
          <a:chExt cx="0" cy="0"/>
        </a:xfrm>
      </p:grpSpPr>
      <p:pic>
        <p:nvPicPr>
          <p:cNvPr id="163" name="Google Shape;163;g1479fb5d64b_21_5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4" name="Google Shape;164;g1479fb5d64b_21_5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g1479fb5d64b_21_5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6" name="Google Shape;166;g1479fb5d64b_21_5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7" name="Google Shape;167;g1479fb5d64b_21_5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8" name="Google Shape;168;g1479fb5d64b_21_58"/>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9"/>
        <p:cNvGrpSpPr/>
        <p:nvPr/>
      </p:nvGrpSpPr>
      <p:grpSpPr>
        <a:xfrm>
          <a:off x="0" y="0"/>
          <a:ext cx="0" cy="0"/>
          <a:chOff x="0" y="0"/>
          <a:chExt cx="0" cy="0"/>
        </a:xfrm>
      </p:grpSpPr>
      <p:sp>
        <p:nvSpPr>
          <p:cNvPr id="170" name="Google Shape;170;g1479fb5d64b_21_65"/>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g1479fb5d64b_21_65"/>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2" name="Google Shape;172;g1479fb5d64b_21_65"/>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3" name="Google Shape;173;g1479fb5d64b_21_6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4" name="Google Shape;174;g1479fb5d64b_21_65"/>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75" name="Google Shape;175;g1479fb5d64b_21_6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6"/>
        <p:cNvGrpSpPr/>
        <p:nvPr/>
      </p:nvGrpSpPr>
      <p:grpSpPr>
        <a:xfrm>
          <a:off x="0" y="0"/>
          <a:ext cx="0" cy="0"/>
          <a:chOff x="0" y="0"/>
          <a:chExt cx="0" cy="0"/>
        </a:xfrm>
      </p:grpSpPr>
      <p:sp>
        <p:nvSpPr>
          <p:cNvPr id="177" name="Google Shape;177;g1479fb5d64b_21_7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8" name="Google Shape;178;g1479fb5d64b_21_7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79"/>
        <p:cNvGrpSpPr/>
        <p:nvPr/>
      </p:nvGrpSpPr>
      <p:grpSpPr>
        <a:xfrm>
          <a:off x="0" y="0"/>
          <a:ext cx="0" cy="0"/>
          <a:chOff x="0" y="0"/>
          <a:chExt cx="0" cy="0"/>
        </a:xfrm>
      </p:grpSpPr>
      <p:pic>
        <p:nvPicPr>
          <p:cNvPr id="180" name="Google Shape;180;g1479fb5d64b_21_75"/>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81" name="Google Shape;181;g1479fb5d64b_21_75"/>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 name="Google Shape;182;g1479fb5d64b_21_75"/>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187"/>
        <p:cNvGrpSpPr/>
        <p:nvPr/>
      </p:nvGrpSpPr>
      <p:grpSpPr>
        <a:xfrm>
          <a:off x="0" y="0"/>
          <a:ext cx="0" cy="0"/>
          <a:chOff x="0" y="0"/>
          <a:chExt cx="0" cy="0"/>
        </a:xfrm>
      </p:grpSpPr>
      <p:pic>
        <p:nvPicPr>
          <p:cNvPr id="188" name="Google Shape;188;g1479fb5d64b_11_100"/>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189" name="Google Shape;189;g1479fb5d64b_11_100"/>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90" name="Google Shape;190;g1479fb5d64b_11_100"/>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191" name="Google Shape;191;g1479fb5d64b_11_100"/>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92" name="Google Shape;192;g1479fb5d64b_11_100"/>
          <p:cNvSpPr txBox="1">
            <a:spLocks noGrp="1"/>
          </p:cNvSpPr>
          <p:nvPr>
            <p:ph type="body" idx="1"/>
          </p:nvPr>
        </p:nvSpPr>
        <p:spPr>
          <a:xfrm>
            <a:off x="311700" y="1152475"/>
            <a:ext cx="3999900" cy="3178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a:solidFill>
                  <a:schemeClr val="dk1"/>
                </a:solidFill>
              </a:defRPr>
            </a:lvl1pPr>
            <a:lvl2pPr marL="914400" lvl="1" indent="-304800" algn="l">
              <a:lnSpc>
                <a:spcPct val="90000"/>
              </a:lnSpc>
              <a:spcBef>
                <a:spcPts val="400"/>
              </a:spcBef>
              <a:spcAft>
                <a:spcPts val="0"/>
              </a:spcAft>
              <a:buClr>
                <a:schemeClr val="dk1"/>
              </a:buClr>
              <a:buSzPts val="1200"/>
              <a:buChar char="•"/>
              <a:defRPr sz="1200">
                <a:solidFill>
                  <a:schemeClr val="dk1"/>
                </a:solidFill>
              </a:defRPr>
            </a:lvl2pPr>
            <a:lvl3pPr marL="1371600" lvl="2" indent="-304800" algn="l">
              <a:lnSpc>
                <a:spcPct val="90000"/>
              </a:lnSpc>
              <a:spcBef>
                <a:spcPts val="400"/>
              </a:spcBef>
              <a:spcAft>
                <a:spcPts val="0"/>
              </a:spcAft>
              <a:buClr>
                <a:schemeClr val="dk1"/>
              </a:buClr>
              <a:buSzPts val="1200"/>
              <a:buChar char="•"/>
              <a:defRPr sz="1200">
                <a:solidFill>
                  <a:schemeClr val="dk1"/>
                </a:solidFill>
              </a:defRPr>
            </a:lvl3pPr>
            <a:lvl4pPr marL="1828800" lvl="3" indent="-304800" algn="l">
              <a:lnSpc>
                <a:spcPct val="90000"/>
              </a:lnSpc>
              <a:spcBef>
                <a:spcPts val="400"/>
              </a:spcBef>
              <a:spcAft>
                <a:spcPts val="0"/>
              </a:spcAft>
              <a:buClr>
                <a:schemeClr val="dk1"/>
              </a:buClr>
              <a:buSzPts val="1200"/>
              <a:buChar char="•"/>
              <a:defRPr sz="1200">
                <a:solidFill>
                  <a:schemeClr val="dk1"/>
                </a:solidFill>
              </a:defRPr>
            </a:lvl4pPr>
            <a:lvl5pPr marL="2286000" lvl="4" indent="-304800" algn="l">
              <a:lnSpc>
                <a:spcPct val="90000"/>
              </a:lnSpc>
              <a:spcBef>
                <a:spcPts val="400"/>
              </a:spcBef>
              <a:spcAft>
                <a:spcPts val="0"/>
              </a:spcAft>
              <a:buClr>
                <a:schemeClr val="dk1"/>
              </a:buClr>
              <a:buSzPts val="1200"/>
              <a:buChar char="•"/>
              <a:defRPr sz="1200">
                <a:solidFill>
                  <a:schemeClr val="dk1"/>
                </a:solidFill>
              </a:defRPr>
            </a:lvl5pPr>
            <a:lvl6pPr marL="2743200" lvl="5" indent="-304800" algn="l">
              <a:lnSpc>
                <a:spcPct val="90000"/>
              </a:lnSpc>
              <a:spcBef>
                <a:spcPts val="400"/>
              </a:spcBef>
              <a:spcAft>
                <a:spcPts val="0"/>
              </a:spcAft>
              <a:buClr>
                <a:schemeClr val="dk1"/>
              </a:buClr>
              <a:buSzPts val="1200"/>
              <a:buChar char="•"/>
              <a:defRPr sz="1200">
                <a:solidFill>
                  <a:schemeClr val="dk1"/>
                </a:solidFill>
              </a:defRPr>
            </a:lvl6pPr>
            <a:lvl7pPr marL="3200400" lvl="6" indent="-304800" algn="l">
              <a:lnSpc>
                <a:spcPct val="90000"/>
              </a:lnSpc>
              <a:spcBef>
                <a:spcPts val="400"/>
              </a:spcBef>
              <a:spcAft>
                <a:spcPts val="0"/>
              </a:spcAft>
              <a:buClr>
                <a:schemeClr val="dk1"/>
              </a:buClr>
              <a:buSzPts val="1200"/>
              <a:buChar char="•"/>
              <a:defRPr sz="1200">
                <a:solidFill>
                  <a:schemeClr val="dk1"/>
                </a:solidFill>
              </a:defRPr>
            </a:lvl7pPr>
            <a:lvl8pPr marL="3657600" lvl="7" indent="-304800" algn="l">
              <a:lnSpc>
                <a:spcPct val="90000"/>
              </a:lnSpc>
              <a:spcBef>
                <a:spcPts val="400"/>
              </a:spcBef>
              <a:spcAft>
                <a:spcPts val="0"/>
              </a:spcAft>
              <a:buClr>
                <a:schemeClr val="dk1"/>
              </a:buClr>
              <a:buSzPts val="1200"/>
              <a:buChar char="•"/>
              <a:defRPr sz="1200">
                <a:solidFill>
                  <a:schemeClr val="dk1"/>
                </a:solidFill>
              </a:defRPr>
            </a:lvl8pPr>
            <a:lvl9pPr marL="4114800" lvl="8" indent="-304800" algn="l">
              <a:lnSpc>
                <a:spcPct val="90000"/>
              </a:lnSpc>
              <a:spcBef>
                <a:spcPts val="400"/>
              </a:spcBef>
              <a:spcAft>
                <a:spcPts val="0"/>
              </a:spcAft>
              <a:buClr>
                <a:schemeClr val="dk1"/>
              </a:buClr>
              <a:buSzPts val="1200"/>
              <a:buChar char="•"/>
              <a:defRPr sz="1200">
                <a:solidFill>
                  <a:schemeClr val="dk1"/>
                </a:solidFill>
              </a:defRPr>
            </a:lvl9pPr>
          </a:lstStyle>
          <a:p>
            <a:endParaRPr/>
          </a:p>
        </p:txBody>
      </p:sp>
      <p:sp>
        <p:nvSpPr>
          <p:cNvPr id="193" name="Google Shape;193;g1479fb5d64b_11_100"/>
          <p:cNvSpPr txBox="1">
            <a:spLocks noGrp="1"/>
          </p:cNvSpPr>
          <p:nvPr>
            <p:ph type="body" idx="2"/>
          </p:nvPr>
        </p:nvSpPr>
        <p:spPr>
          <a:xfrm>
            <a:off x="4832400" y="1152475"/>
            <a:ext cx="3999900" cy="3178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a:solidFill>
                  <a:schemeClr val="dk1"/>
                </a:solidFill>
              </a:defRPr>
            </a:lvl1pPr>
            <a:lvl2pPr marL="914400" lvl="1" indent="-304800" algn="l">
              <a:lnSpc>
                <a:spcPct val="90000"/>
              </a:lnSpc>
              <a:spcBef>
                <a:spcPts val="400"/>
              </a:spcBef>
              <a:spcAft>
                <a:spcPts val="0"/>
              </a:spcAft>
              <a:buClr>
                <a:schemeClr val="dk1"/>
              </a:buClr>
              <a:buSzPts val="1200"/>
              <a:buChar char="•"/>
              <a:defRPr sz="1200">
                <a:solidFill>
                  <a:schemeClr val="dk1"/>
                </a:solidFill>
              </a:defRPr>
            </a:lvl2pPr>
            <a:lvl3pPr marL="1371600" lvl="2" indent="-304800" algn="l">
              <a:lnSpc>
                <a:spcPct val="90000"/>
              </a:lnSpc>
              <a:spcBef>
                <a:spcPts val="400"/>
              </a:spcBef>
              <a:spcAft>
                <a:spcPts val="0"/>
              </a:spcAft>
              <a:buClr>
                <a:schemeClr val="dk1"/>
              </a:buClr>
              <a:buSzPts val="1200"/>
              <a:buChar char="•"/>
              <a:defRPr sz="1200">
                <a:solidFill>
                  <a:schemeClr val="dk1"/>
                </a:solidFill>
              </a:defRPr>
            </a:lvl3pPr>
            <a:lvl4pPr marL="1828800" lvl="3" indent="-304800" algn="l">
              <a:lnSpc>
                <a:spcPct val="90000"/>
              </a:lnSpc>
              <a:spcBef>
                <a:spcPts val="400"/>
              </a:spcBef>
              <a:spcAft>
                <a:spcPts val="0"/>
              </a:spcAft>
              <a:buClr>
                <a:schemeClr val="dk1"/>
              </a:buClr>
              <a:buSzPts val="1200"/>
              <a:buChar char="•"/>
              <a:defRPr sz="1200">
                <a:solidFill>
                  <a:schemeClr val="dk1"/>
                </a:solidFill>
              </a:defRPr>
            </a:lvl4pPr>
            <a:lvl5pPr marL="2286000" lvl="4" indent="-304800" algn="l">
              <a:lnSpc>
                <a:spcPct val="90000"/>
              </a:lnSpc>
              <a:spcBef>
                <a:spcPts val="400"/>
              </a:spcBef>
              <a:spcAft>
                <a:spcPts val="0"/>
              </a:spcAft>
              <a:buClr>
                <a:schemeClr val="dk1"/>
              </a:buClr>
              <a:buSzPts val="1200"/>
              <a:buChar char="•"/>
              <a:defRPr sz="1200">
                <a:solidFill>
                  <a:schemeClr val="dk1"/>
                </a:solidFill>
              </a:defRPr>
            </a:lvl5pPr>
            <a:lvl6pPr marL="2743200" lvl="5" indent="-304800" algn="l">
              <a:lnSpc>
                <a:spcPct val="90000"/>
              </a:lnSpc>
              <a:spcBef>
                <a:spcPts val="400"/>
              </a:spcBef>
              <a:spcAft>
                <a:spcPts val="0"/>
              </a:spcAft>
              <a:buClr>
                <a:schemeClr val="dk1"/>
              </a:buClr>
              <a:buSzPts val="1200"/>
              <a:buChar char="•"/>
              <a:defRPr sz="1200">
                <a:solidFill>
                  <a:schemeClr val="dk1"/>
                </a:solidFill>
              </a:defRPr>
            </a:lvl6pPr>
            <a:lvl7pPr marL="3200400" lvl="6" indent="-304800" algn="l">
              <a:lnSpc>
                <a:spcPct val="90000"/>
              </a:lnSpc>
              <a:spcBef>
                <a:spcPts val="400"/>
              </a:spcBef>
              <a:spcAft>
                <a:spcPts val="0"/>
              </a:spcAft>
              <a:buClr>
                <a:schemeClr val="dk1"/>
              </a:buClr>
              <a:buSzPts val="1200"/>
              <a:buChar char="•"/>
              <a:defRPr sz="1200">
                <a:solidFill>
                  <a:schemeClr val="dk1"/>
                </a:solidFill>
              </a:defRPr>
            </a:lvl7pPr>
            <a:lvl8pPr marL="3657600" lvl="7" indent="-304800" algn="l">
              <a:lnSpc>
                <a:spcPct val="90000"/>
              </a:lnSpc>
              <a:spcBef>
                <a:spcPts val="400"/>
              </a:spcBef>
              <a:spcAft>
                <a:spcPts val="0"/>
              </a:spcAft>
              <a:buClr>
                <a:schemeClr val="dk1"/>
              </a:buClr>
              <a:buSzPts val="1200"/>
              <a:buChar char="•"/>
              <a:defRPr sz="1200">
                <a:solidFill>
                  <a:schemeClr val="dk1"/>
                </a:solidFill>
              </a:defRPr>
            </a:lvl8pPr>
            <a:lvl9pPr marL="4114800" lvl="8" indent="-304800" algn="l">
              <a:lnSpc>
                <a:spcPct val="90000"/>
              </a:lnSpc>
              <a:spcBef>
                <a:spcPts val="400"/>
              </a:spcBef>
              <a:spcAft>
                <a:spcPts val="0"/>
              </a:spcAft>
              <a:buClr>
                <a:schemeClr val="dk1"/>
              </a:buClr>
              <a:buSzPts val="1200"/>
              <a:buChar char="•"/>
              <a:defRPr sz="1200">
                <a:solidFill>
                  <a:schemeClr val="dk1"/>
                </a:solidFill>
              </a:defRPr>
            </a:lvl9pPr>
          </a:lstStyle>
          <a:p>
            <a:endParaRPr/>
          </a:p>
        </p:txBody>
      </p:sp>
      <p:sp>
        <p:nvSpPr>
          <p:cNvPr id="194" name="Google Shape;194;g1479fb5d64b_11_10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5"/>
        <p:cNvGrpSpPr/>
        <p:nvPr/>
      </p:nvGrpSpPr>
      <p:grpSpPr>
        <a:xfrm>
          <a:off x="0" y="0"/>
          <a:ext cx="0" cy="0"/>
          <a:chOff x="0" y="0"/>
          <a:chExt cx="0" cy="0"/>
        </a:xfrm>
      </p:grpSpPr>
      <p:sp>
        <p:nvSpPr>
          <p:cNvPr id="196" name="Google Shape;196;g1479fb5d64b_11_4"/>
          <p:cNvSpPr/>
          <p:nvPr/>
        </p:nvSpPr>
        <p:spPr>
          <a:xfrm>
            <a:off x="0" y="3506431"/>
            <a:ext cx="9144000" cy="1637071"/>
          </a:xfrm>
          <a:prstGeom prst="rect">
            <a:avLst/>
          </a:prstGeom>
          <a:gradFill>
            <a:gsLst>
              <a:gs pos="0">
                <a:schemeClr val="lt1"/>
              </a:gs>
              <a:gs pos="100000">
                <a:srgbClr val="00953A">
                  <a:alpha val="46666"/>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97" name="Google Shape;197;g1479fb5d64b_11_4"/>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g1479fb5d64b_11_4"/>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99" name="Google Shape;199;g1479fb5d64b_11_4"/>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200" name="Google Shape;200;g1479fb5d64b_11_4"/>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201" name="Google Shape;201;g1479fb5d64b_11_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2"/>
        <p:cNvGrpSpPr/>
        <p:nvPr/>
      </p:nvGrpSpPr>
      <p:grpSpPr>
        <a:xfrm>
          <a:off x="0" y="0"/>
          <a:ext cx="0" cy="0"/>
          <a:chOff x="0" y="0"/>
          <a:chExt cx="0" cy="0"/>
        </a:xfrm>
      </p:grpSpPr>
      <p:pic>
        <p:nvPicPr>
          <p:cNvPr id="203" name="Google Shape;203;g1479fb5d64b_11_11"/>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204" name="Google Shape;204;g1479fb5d64b_11_11"/>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5" name="Google Shape;205;g1479fb5d64b_11_1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6" name="Google Shape;206;g1479fb5d64b_11_1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07" name="Google Shape;207;g1479fb5d64b_11_1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08"/>
        <p:cNvGrpSpPr/>
        <p:nvPr/>
      </p:nvGrpSpPr>
      <p:grpSpPr>
        <a:xfrm>
          <a:off x="0" y="0"/>
          <a:ext cx="0" cy="0"/>
          <a:chOff x="0" y="0"/>
          <a:chExt cx="0" cy="0"/>
        </a:xfrm>
      </p:grpSpPr>
      <p:pic>
        <p:nvPicPr>
          <p:cNvPr id="209" name="Google Shape;209;g1479fb5d64b_11_17"/>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10" name="Google Shape;210;g1479fb5d64b_11_17"/>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1" name="Google Shape;211;g1479fb5d64b_11_17"/>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2"/>
        <p:cNvGrpSpPr/>
        <p:nvPr/>
      </p:nvGrpSpPr>
      <p:grpSpPr>
        <a:xfrm>
          <a:off x="0" y="0"/>
          <a:ext cx="0" cy="0"/>
          <a:chOff x="0" y="0"/>
          <a:chExt cx="0" cy="0"/>
        </a:xfrm>
      </p:grpSpPr>
      <p:pic>
        <p:nvPicPr>
          <p:cNvPr id="213" name="Google Shape;213;g1479fb5d64b_11_21"/>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14" name="Google Shape;214;g1479fb5d64b_11_21"/>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15" name="Google Shape;215;g1479fb5d64b_11_21"/>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216" name="Google Shape;216;g1479fb5d64b_11_21"/>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217" name="Google Shape;217;g1479fb5d64b_11_21"/>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218" name="Google Shape;218;g1479fb5d64b_11_21"/>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9"/>
        <p:cNvGrpSpPr/>
        <p:nvPr/>
      </p:nvGrpSpPr>
      <p:grpSpPr>
        <a:xfrm>
          <a:off x="0" y="0"/>
          <a:ext cx="0" cy="0"/>
          <a:chOff x="0" y="0"/>
          <a:chExt cx="0" cy="0"/>
        </a:xfrm>
      </p:grpSpPr>
      <p:pic>
        <p:nvPicPr>
          <p:cNvPr id="220" name="Google Shape;220;g1479fb5d64b_11_28"/>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221" name="Google Shape;221;g1479fb5d64b_11_28"/>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2" name="Google Shape;222;g1479fb5d64b_11_28"/>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23" name="Google Shape;223;g1479fb5d64b_11_28"/>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24" name="Google Shape;224;g1479fb5d64b_11_28"/>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5" name="Google Shape;225;g1479fb5d64b_11_28"/>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6"/>
        <p:cNvGrpSpPr/>
        <p:nvPr/>
      </p:nvGrpSpPr>
      <p:grpSpPr>
        <a:xfrm>
          <a:off x="0" y="0"/>
          <a:ext cx="0" cy="0"/>
          <a:chOff x="0" y="0"/>
          <a:chExt cx="0" cy="0"/>
        </a:xfrm>
      </p:grpSpPr>
      <p:pic>
        <p:nvPicPr>
          <p:cNvPr id="227" name="Google Shape;227;g1479fb5d64b_11_35"/>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228" name="Google Shape;228;g1479fb5d64b_11_35"/>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9" name="Google Shape;229;g1479fb5d64b_11_35"/>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30" name="Google Shape;230;g1479fb5d64b_11_35"/>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31" name="Google Shape;231;g1479fb5d64b_11_3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2" name="Google Shape;232;g1479fb5d64b_11_35"/>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33"/>
        <p:cNvGrpSpPr/>
        <p:nvPr/>
      </p:nvGrpSpPr>
      <p:grpSpPr>
        <a:xfrm>
          <a:off x="0" y="0"/>
          <a:ext cx="0" cy="0"/>
          <a:chOff x="0" y="0"/>
          <a:chExt cx="0" cy="0"/>
        </a:xfrm>
      </p:grpSpPr>
      <p:pic>
        <p:nvPicPr>
          <p:cNvPr id="234" name="Google Shape;234;g1479fb5d64b_11_4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235" name="Google Shape;235;g1479fb5d64b_11_4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6" name="Google Shape;236;g1479fb5d64b_11_4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37" name="Google Shape;237;g1479fb5d64b_11_4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38" name="Google Shape;238;g1479fb5d64b_11_4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9" name="Google Shape;239;g1479fb5d64b_11_4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40"/>
        <p:cNvGrpSpPr/>
        <p:nvPr/>
      </p:nvGrpSpPr>
      <p:grpSpPr>
        <a:xfrm>
          <a:off x="0" y="0"/>
          <a:ext cx="0" cy="0"/>
          <a:chOff x="0" y="0"/>
          <a:chExt cx="0" cy="0"/>
        </a:xfrm>
      </p:grpSpPr>
      <p:pic>
        <p:nvPicPr>
          <p:cNvPr id="241" name="Google Shape;241;g1479fb5d64b_11_49"/>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242" name="Google Shape;242;g1479fb5d64b_11_4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3" name="Google Shape;243;g1479fb5d64b_11_4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44" name="Google Shape;244;g1479fb5d64b_11_4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45" name="Google Shape;245;g1479fb5d64b_11_4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46" name="Google Shape;246;g1479fb5d64b_11_4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47"/>
        <p:cNvGrpSpPr/>
        <p:nvPr/>
      </p:nvGrpSpPr>
      <p:grpSpPr>
        <a:xfrm>
          <a:off x="0" y="0"/>
          <a:ext cx="0" cy="0"/>
          <a:chOff x="0" y="0"/>
          <a:chExt cx="0" cy="0"/>
        </a:xfrm>
      </p:grpSpPr>
      <p:pic>
        <p:nvPicPr>
          <p:cNvPr id="248" name="Google Shape;248;g1479fb5d64b_11_56"/>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249" name="Google Shape;249;g1479fb5d64b_11_56"/>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0" name="Google Shape;250;g1479fb5d64b_11_56"/>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51" name="Google Shape;251;g1479fb5d64b_11_56"/>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52" name="Google Shape;252;g1479fb5d64b_11_56"/>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3" name="Google Shape;253;g1479fb5d64b_11_56"/>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4"/>
        <p:cNvGrpSpPr/>
        <p:nvPr/>
      </p:nvGrpSpPr>
      <p:grpSpPr>
        <a:xfrm>
          <a:off x="0" y="0"/>
          <a:ext cx="0" cy="0"/>
          <a:chOff x="0" y="0"/>
          <a:chExt cx="0" cy="0"/>
        </a:xfrm>
      </p:grpSpPr>
      <p:pic>
        <p:nvPicPr>
          <p:cNvPr id="255" name="Google Shape;255;g1479fb5d64b_11_6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256" name="Google Shape;256;g1479fb5d64b_11_6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7" name="Google Shape;257;g1479fb5d64b_11_6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58" name="Google Shape;258;g1479fb5d64b_11_6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59" name="Google Shape;259;g1479fb5d64b_11_6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60" name="Google Shape;260;g1479fb5d64b_11_6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261"/>
        <p:cNvGrpSpPr/>
        <p:nvPr/>
      </p:nvGrpSpPr>
      <p:grpSpPr>
        <a:xfrm>
          <a:off x="0" y="0"/>
          <a:ext cx="0" cy="0"/>
          <a:chOff x="0" y="0"/>
          <a:chExt cx="0" cy="0"/>
        </a:xfrm>
      </p:grpSpPr>
      <p:sp>
        <p:nvSpPr>
          <p:cNvPr id="262" name="Google Shape;262;g1479fb5d64b_11_70"/>
          <p:cNvSpPr txBox="1">
            <a:spLocks noGrp="1"/>
          </p:cNvSpPr>
          <p:nvPr>
            <p:ph type="ctrTitle"/>
          </p:nvPr>
        </p:nvSpPr>
        <p:spPr>
          <a:xfrm>
            <a:off x="311708" y="744575"/>
            <a:ext cx="8520525" cy="2052675"/>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63" name="Google Shape;263;g1479fb5d64b_11_70"/>
          <p:cNvSpPr txBox="1">
            <a:spLocks noGrp="1"/>
          </p:cNvSpPr>
          <p:nvPr>
            <p:ph type="subTitle" idx="1"/>
          </p:nvPr>
        </p:nvSpPr>
        <p:spPr>
          <a:xfrm>
            <a:off x="311700" y="2834125"/>
            <a:ext cx="8520525" cy="792675"/>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264" name="Google Shape;264;g1479fb5d64b_11_70"/>
          <p:cNvSpPr txBox="1">
            <a:spLocks noGrp="1"/>
          </p:cNvSpPr>
          <p:nvPr>
            <p:ph type="sldNum" idx="12"/>
          </p:nvPr>
        </p:nvSpPr>
        <p:spPr>
          <a:xfrm>
            <a:off x="8472458" y="4663217"/>
            <a:ext cx="548775" cy="393525"/>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65" name="Google Shape;265;g1479fb5d64b_11_70"/>
          <p:cNvPicPr preferRelativeResize="0"/>
          <p:nvPr/>
        </p:nvPicPr>
        <p:blipFill rotWithShape="1">
          <a:blip r:embed="rId2">
            <a:alphaModFix/>
          </a:blip>
          <a:srcRect/>
          <a:stretch/>
        </p:blipFill>
        <p:spPr>
          <a:xfrm>
            <a:off x="0" y="0"/>
            <a:ext cx="9144026" cy="5166575"/>
          </a:xfrm>
          <a:prstGeom prst="rect">
            <a:avLst/>
          </a:prstGeom>
          <a:noFill/>
          <a:ln>
            <a:noFill/>
          </a:ln>
        </p:spPr>
      </p:pic>
      <p:sp>
        <p:nvSpPr>
          <p:cNvPr id="266" name="Google Shape;266;g1479fb5d64b_11_70"/>
          <p:cNvSpPr txBox="1">
            <a:spLocks noGrp="1"/>
          </p:cNvSpPr>
          <p:nvPr>
            <p:ph type="ctrTitle" idx="2"/>
          </p:nvPr>
        </p:nvSpPr>
        <p:spPr>
          <a:xfrm>
            <a:off x="311700" y="744575"/>
            <a:ext cx="8520525" cy="1827225"/>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267" name="Google Shape;267;g1479fb5d64b_11_70"/>
          <p:cNvSpPr txBox="1">
            <a:spLocks noGrp="1"/>
          </p:cNvSpPr>
          <p:nvPr>
            <p:ph type="subTitle" idx="3"/>
          </p:nvPr>
        </p:nvSpPr>
        <p:spPr>
          <a:xfrm>
            <a:off x="311700" y="2834125"/>
            <a:ext cx="8520525" cy="792675"/>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68" name="Google Shape;268;g1479fb5d64b_11_70"/>
          <p:cNvCxnSpPr/>
          <p:nvPr/>
        </p:nvCxnSpPr>
        <p:spPr>
          <a:xfrm>
            <a:off x="295875" y="2758925"/>
            <a:ext cx="8541225"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269"/>
        <p:cNvGrpSpPr/>
        <p:nvPr/>
      </p:nvGrpSpPr>
      <p:grpSpPr>
        <a:xfrm>
          <a:off x="0" y="0"/>
          <a:ext cx="0" cy="0"/>
          <a:chOff x="0" y="0"/>
          <a:chExt cx="0" cy="0"/>
        </a:xfrm>
      </p:grpSpPr>
      <p:pic>
        <p:nvPicPr>
          <p:cNvPr id="270" name="Google Shape;270;g1479fb5d64b_11_7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71" name="Google Shape;271;g1479fb5d64b_11_7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72" name="Google Shape;272;g1479fb5d64b_11_7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273" name="Google Shape;273;g1479fb5d64b_11_7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274" name="Google Shape;274;g1479fb5d64b_11_7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275" name="Google Shape;275;g1479fb5d64b_11_7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276"/>
        <p:cNvGrpSpPr/>
        <p:nvPr/>
      </p:nvGrpSpPr>
      <p:grpSpPr>
        <a:xfrm>
          <a:off x="0" y="0"/>
          <a:ext cx="0" cy="0"/>
          <a:chOff x="0" y="0"/>
          <a:chExt cx="0" cy="0"/>
        </a:xfrm>
      </p:grpSpPr>
      <p:sp>
        <p:nvSpPr>
          <p:cNvPr id="277" name="Google Shape;277;g1479fb5d64b_11_85"/>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78" name="Google Shape;278;g1479fb5d64b_11_85"/>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279" name="Google Shape;279;g1479fb5d64b_11_8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80" name="Google Shape;280;g1479fb5d64b_11_85"/>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281" name="Google Shape;281;g1479fb5d64b_11_85"/>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282" name="Google Shape;282;g1479fb5d64b_11_85"/>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83" name="Google Shape;283;g1479fb5d64b_11_85"/>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284"/>
        <p:cNvGrpSpPr/>
        <p:nvPr/>
      </p:nvGrpSpPr>
      <p:grpSpPr>
        <a:xfrm>
          <a:off x="0" y="0"/>
          <a:ext cx="0" cy="0"/>
          <a:chOff x="0" y="0"/>
          <a:chExt cx="0" cy="0"/>
        </a:xfrm>
      </p:grpSpPr>
      <p:pic>
        <p:nvPicPr>
          <p:cNvPr id="285" name="Google Shape;285;g1479fb5d64b_11_93"/>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6" name="Google Shape;286;g1479fb5d64b_11_9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87" name="Google Shape;287;g1479fb5d64b_11_93"/>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288" name="Google Shape;288;g1479fb5d64b_11_93"/>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89" name="Google Shape;289;g1479fb5d64b_11_93"/>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90" name="Google Shape;290;g1479fb5d64b_11_93"/>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95"/>
        <p:cNvGrpSpPr/>
        <p:nvPr/>
      </p:nvGrpSpPr>
      <p:grpSpPr>
        <a:xfrm>
          <a:off x="0" y="0"/>
          <a:ext cx="0" cy="0"/>
          <a:chOff x="0" y="0"/>
          <a:chExt cx="0" cy="0"/>
        </a:xfrm>
      </p:grpSpPr>
      <p:pic>
        <p:nvPicPr>
          <p:cNvPr id="296" name="Google Shape;296;g1479fb5d64b_16_102"/>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297" name="Google Shape;297;g1479fb5d64b_16_102"/>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298" name="Google Shape;298;g1479fb5d64b_16_10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9" name="Google Shape;299;g1479fb5d64b_16_102"/>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cxnSp>
        <p:nvCxnSpPr>
          <p:cNvPr id="300" name="Google Shape;300;g1479fb5d64b_16_102"/>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301" name="Google Shape;301;g1479fb5d64b_16_102"/>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302"/>
        <p:cNvGrpSpPr/>
        <p:nvPr/>
      </p:nvGrpSpPr>
      <p:grpSpPr>
        <a:xfrm>
          <a:off x="0" y="0"/>
          <a:ext cx="0" cy="0"/>
          <a:chOff x="0" y="0"/>
          <a:chExt cx="0" cy="0"/>
        </a:xfrm>
      </p:grpSpPr>
      <p:pic>
        <p:nvPicPr>
          <p:cNvPr id="303" name="Google Shape;303;g1479fb5d64b_16_9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04" name="Google Shape;304;g1479fb5d64b_16_99"/>
          <p:cNvSpPr txBox="1">
            <a:spLocks noGrp="1"/>
          </p:cNvSpPr>
          <p:nvPr>
            <p:ph type="ctrTitle"/>
          </p:nvPr>
        </p:nvSpPr>
        <p:spPr>
          <a:xfrm>
            <a:off x="311700" y="1840075"/>
            <a:ext cx="8520600" cy="15315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5"/>
        <p:cNvGrpSpPr/>
        <p:nvPr/>
      </p:nvGrpSpPr>
      <p:grpSpPr>
        <a:xfrm>
          <a:off x="0" y="0"/>
          <a:ext cx="0" cy="0"/>
          <a:chOff x="0" y="0"/>
          <a:chExt cx="0" cy="0"/>
        </a:xfrm>
      </p:grpSpPr>
      <p:pic>
        <p:nvPicPr>
          <p:cNvPr id="306" name="Google Shape;306;g1479fb5d64b_16_11"/>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07" name="Google Shape;307;g1479fb5d64b_16_11"/>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8" name="Google Shape;308;g1479fb5d64b_16_1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09" name="Google Shape;309;g1479fb5d64b_16_1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10" name="Google Shape;310;g1479fb5d64b_16_1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1"/>
        <p:cNvGrpSpPr/>
        <p:nvPr/>
      </p:nvGrpSpPr>
      <p:grpSpPr>
        <a:xfrm>
          <a:off x="0" y="0"/>
          <a:ext cx="0" cy="0"/>
          <a:chOff x="0" y="0"/>
          <a:chExt cx="0" cy="0"/>
        </a:xfrm>
      </p:grpSpPr>
      <p:sp>
        <p:nvSpPr>
          <p:cNvPr id="312" name="Google Shape;312;g1479fb5d64b_16_4"/>
          <p:cNvSpPr/>
          <p:nvPr/>
        </p:nvSpPr>
        <p:spPr>
          <a:xfrm>
            <a:off x="0" y="3506431"/>
            <a:ext cx="9144000" cy="1637071"/>
          </a:xfrm>
          <a:prstGeom prst="rect">
            <a:avLst/>
          </a:prstGeom>
          <a:gradFill>
            <a:gsLst>
              <a:gs pos="0">
                <a:schemeClr val="lt1"/>
              </a:gs>
              <a:gs pos="100000">
                <a:srgbClr val="00953A">
                  <a:alpha val="45490"/>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313" name="Google Shape;313;g1479fb5d64b_16_4"/>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4" name="Google Shape;314;g1479fb5d64b_16_4"/>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315" name="Google Shape;315;g1479fb5d64b_16_4"/>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316" name="Google Shape;316;g1479fb5d64b_16_4"/>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317" name="Google Shape;317;g1479fb5d64b_16_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18"/>
        <p:cNvGrpSpPr/>
        <p:nvPr/>
      </p:nvGrpSpPr>
      <p:grpSpPr>
        <a:xfrm>
          <a:off x="0" y="0"/>
          <a:ext cx="0" cy="0"/>
          <a:chOff x="0" y="0"/>
          <a:chExt cx="0" cy="0"/>
        </a:xfrm>
      </p:grpSpPr>
      <p:pic>
        <p:nvPicPr>
          <p:cNvPr id="319" name="Google Shape;319;g1479fb5d64b_16_17"/>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320" name="Google Shape;320;g1479fb5d64b_16_17"/>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1" name="Google Shape;321;g1479fb5d64b_16_17"/>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22"/>
        <p:cNvGrpSpPr/>
        <p:nvPr/>
      </p:nvGrpSpPr>
      <p:grpSpPr>
        <a:xfrm>
          <a:off x="0" y="0"/>
          <a:ext cx="0" cy="0"/>
          <a:chOff x="0" y="0"/>
          <a:chExt cx="0" cy="0"/>
        </a:xfrm>
      </p:grpSpPr>
      <p:pic>
        <p:nvPicPr>
          <p:cNvPr id="323" name="Google Shape;323;g1479fb5d64b_16_21"/>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24" name="Google Shape;324;g1479fb5d64b_16_21"/>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25" name="Google Shape;325;g1479fb5d64b_16_21"/>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26" name="Google Shape;326;g1479fb5d64b_16_21"/>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27" name="Google Shape;327;g1479fb5d64b_16_21"/>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8" name="Google Shape;328;g1479fb5d64b_16_21"/>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9"/>
        <p:cNvGrpSpPr/>
        <p:nvPr/>
      </p:nvGrpSpPr>
      <p:grpSpPr>
        <a:xfrm>
          <a:off x="0" y="0"/>
          <a:ext cx="0" cy="0"/>
          <a:chOff x="0" y="0"/>
          <a:chExt cx="0" cy="0"/>
        </a:xfrm>
      </p:grpSpPr>
      <p:pic>
        <p:nvPicPr>
          <p:cNvPr id="330" name="Google Shape;330;g1479fb5d64b_16_28"/>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31" name="Google Shape;331;g1479fb5d64b_16_28"/>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2" name="Google Shape;332;g1479fb5d64b_16_28"/>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33" name="Google Shape;333;g1479fb5d64b_16_28"/>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34" name="Google Shape;334;g1479fb5d64b_16_28"/>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35" name="Google Shape;335;g1479fb5d64b_16_28"/>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6"/>
        <p:cNvGrpSpPr/>
        <p:nvPr/>
      </p:nvGrpSpPr>
      <p:grpSpPr>
        <a:xfrm>
          <a:off x="0" y="0"/>
          <a:ext cx="0" cy="0"/>
          <a:chOff x="0" y="0"/>
          <a:chExt cx="0" cy="0"/>
        </a:xfrm>
      </p:grpSpPr>
      <p:pic>
        <p:nvPicPr>
          <p:cNvPr id="337" name="Google Shape;337;g1479fb5d64b_16_35"/>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38" name="Google Shape;338;g1479fb5d64b_16_35"/>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9" name="Google Shape;339;g1479fb5d64b_16_35"/>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40" name="Google Shape;340;g1479fb5d64b_16_35"/>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41" name="Google Shape;341;g1479fb5d64b_16_3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42" name="Google Shape;342;g1479fb5d64b_16_35"/>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43"/>
        <p:cNvGrpSpPr/>
        <p:nvPr/>
      </p:nvGrpSpPr>
      <p:grpSpPr>
        <a:xfrm>
          <a:off x="0" y="0"/>
          <a:ext cx="0" cy="0"/>
          <a:chOff x="0" y="0"/>
          <a:chExt cx="0" cy="0"/>
        </a:xfrm>
      </p:grpSpPr>
      <p:pic>
        <p:nvPicPr>
          <p:cNvPr id="344" name="Google Shape;344;g1479fb5d64b_16_4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45" name="Google Shape;345;g1479fb5d64b_16_4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6" name="Google Shape;346;g1479fb5d64b_16_4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47" name="Google Shape;347;g1479fb5d64b_16_4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48" name="Google Shape;348;g1479fb5d64b_16_4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49" name="Google Shape;349;g1479fb5d64b_16_4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50"/>
        <p:cNvGrpSpPr/>
        <p:nvPr/>
      </p:nvGrpSpPr>
      <p:grpSpPr>
        <a:xfrm>
          <a:off x="0" y="0"/>
          <a:ext cx="0" cy="0"/>
          <a:chOff x="0" y="0"/>
          <a:chExt cx="0" cy="0"/>
        </a:xfrm>
      </p:grpSpPr>
      <p:pic>
        <p:nvPicPr>
          <p:cNvPr id="351" name="Google Shape;351;g1479fb5d64b_16_49"/>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52" name="Google Shape;352;g1479fb5d64b_16_4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3" name="Google Shape;353;g1479fb5d64b_16_4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54" name="Google Shape;354;g1479fb5d64b_16_4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55" name="Google Shape;355;g1479fb5d64b_16_4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56" name="Google Shape;356;g1479fb5d64b_16_4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57"/>
        <p:cNvGrpSpPr/>
        <p:nvPr/>
      </p:nvGrpSpPr>
      <p:grpSpPr>
        <a:xfrm>
          <a:off x="0" y="0"/>
          <a:ext cx="0" cy="0"/>
          <a:chOff x="0" y="0"/>
          <a:chExt cx="0" cy="0"/>
        </a:xfrm>
      </p:grpSpPr>
      <p:pic>
        <p:nvPicPr>
          <p:cNvPr id="358" name="Google Shape;358;g1479fb5d64b_16_56"/>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59" name="Google Shape;359;g1479fb5d64b_16_56"/>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0" name="Google Shape;360;g1479fb5d64b_16_56"/>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61" name="Google Shape;361;g1479fb5d64b_16_56"/>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62" name="Google Shape;362;g1479fb5d64b_16_56"/>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63" name="Google Shape;363;g1479fb5d64b_16_56"/>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64"/>
        <p:cNvGrpSpPr/>
        <p:nvPr/>
      </p:nvGrpSpPr>
      <p:grpSpPr>
        <a:xfrm>
          <a:off x="0" y="0"/>
          <a:ext cx="0" cy="0"/>
          <a:chOff x="0" y="0"/>
          <a:chExt cx="0" cy="0"/>
        </a:xfrm>
      </p:grpSpPr>
      <p:pic>
        <p:nvPicPr>
          <p:cNvPr id="365" name="Google Shape;365;g1479fb5d64b_16_6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66" name="Google Shape;366;g1479fb5d64b_16_6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7" name="Google Shape;367;g1479fb5d64b_16_6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68" name="Google Shape;368;g1479fb5d64b_16_6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69" name="Google Shape;369;g1479fb5d64b_16_6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70" name="Google Shape;370;g1479fb5d64b_16_6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371"/>
        <p:cNvGrpSpPr/>
        <p:nvPr/>
      </p:nvGrpSpPr>
      <p:grpSpPr>
        <a:xfrm>
          <a:off x="0" y="0"/>
          <a:ext cx="0" cy="0"/>
          <a:chOff x="0" y="0"/>
          <a:chExt cx="0" cy="0"/>
        </a:xfrm>
      </p:grpSpPr>
      <p:pic>
        <p:nvPicPr>
          <p:cNvPr id="372" name="Google Shape;372;g1479fb5d64b_16_7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73" name="Google Shape;373;g1479fb5d64b_16_70"/>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74" name="Google Shape;374;g1479fb5d64b_16_70"/>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75" name="Google Shape;375;g1479fb5d64b_16_70"/>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76" name="Google Shape;376;g1479fb5d64b_16_70"/>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77" name="Google Shape;377;g1479fb5d64b_16_70"/>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378"/>
        <p:cNvGrpSpPr/>
        <p:nvPr/>
      </p:nvGrpSpPr>
      <p:grpSpPr>
        <a:xfrm>
          <a:off x="0" y="0"/>
          <a:ext cx="0" cy="0"/>
          <a:chOff x="0" y="0"/>
          <a:chExt cx="0" cy="0"/>
        </a:xfrm>
      </p:grpSpPr>
      <p:sp>
        <p:nvSpPr>
          <p:cNvPr id="379" name="Google Shape;379;g1479fb5d64b_16_77"/>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80" name="Google Shape;380;g1479fb5d64b_16_77"/>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381" name="Google Shape;381;g1479fb5d64b_16_7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82" name="Google Shape;382;g1479fb5d64b_16_77"/>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383" name="Google Shape;383;g1479fb5d64b_16_77"/>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384" name="Google Shape;384;g1479fb5d64b_16_77"/>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85" name="Google Shape;385;g1479fb5d64b_16_77"/>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386"/>
        <p:cNvGrpSpPr/>
        <p:nvPr/>
      </p:nvGrpSpPr>
      <p:grpSpPr>
        <a:xfrm>
          <a:off x="0" y="0"/>
          <a:ext cx="0" cy="0"/>
          <a:chOff x="0" y="0"/>
          <a:chExt cx="0" cy="0"/>
        </a:xfrm>
      </p:grpSpPr>
      <p:pic>
        <p:nvPicPr>
          <p:cNvPr id="387" name="Google Shape;387;g1479fb5d64b_16_8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88" name="Google Shape;388;g1479fb5d64b_16_8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89" name="Google Shape;389;g1479fb5d64b_16_8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90" name="Google Shape;390;g1479fb5d64b_16_85"/>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91" name="Google Shape;391;g1479fb5d64b_16_85"/>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392" name="Google Shape;392;g1479fb5d64b_16_8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393"/>
        <p:cNvGrpSpPr/>
        <p:nvPr/>
      </p:nvGrpSpPr>
      <p:grpSpPr>
        <a:xfrm>
          <a:off x="0" y="0"/>
          <a:ext cx="0" cy="0"/>
          <a:chOff x="0" y="0"/>
          <a:chExt cx="0" cy="0"/>
        </a:xfrm>
      </p:grpSpPr>
      <p:pic>
        <p:nvPicPr>
          <p:cNvPr id="394" name="Google Shape;394;g1479fb5d64b_16_92"/>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95" name="Google Shape;395;g1479fb5d64b_16_9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96" name="Google Shape;396;g1479fb5d64b_16_92"/>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97" name="Google Shape;397;g1479fb5d64b_16_92"/>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98" name="Google Shape;398;g1479fb5d64b_16_92"/>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399" name="Google Shape;399;g1479fb5d64b_16_92"/>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404"/>
        <p:cNvGrpSpPr/>
        <p:nvPr/>
      </p:nvGrpSpPr>
      <p:grpSpPr>
        <a:xfrm>
          <a:off x="0" y="0"/>
          <a:ext cx="0" cy="0"/>
          <a:chOff x="0" y="0"/>
          <a:chExt cx="0" cy="0"/>
        </a:xfrm>
      </p:grpSpPr>
      <p:pic>
        <p:nvPicPr>
          <p:cNvPr id="405" name="Google Shape;405;g1479fb5d64b_1_45"/>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406" name="Google Shape;406;g1479fb5d64b_1_45"/>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7" name="Google Shape;407;g1479fb5d64b_1_45"/>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8"/>
        <p:cNvGrpSpPr/>
        <p:nvPr/>
      </p:nvGrpSpPr>
      <p:grpSpPr>
        <a:xfrm>
          <a:off x="0" y="0"/>
          <a:ext cx="0" cy="0"/>
          <a:chOff x="0" y="0"/>
          <a:chExt cx="0" cy="0"/>
        </a:xfrm>
      </p:grpSpPr>
      <p:pic>
        <p:nvPicPr>
          <p:cNvPr id="409" name="Google Shape;409;g1479fb5d64b_1_4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410" name="Google Shape;410;g1479fb5d64b_1_4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1" name="Google Shape;411;g1479fb5d64b_1_4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12" name="Google Shape;412;g1479fb5d64b_1_4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13" name="Google Shape;413;g1479fb5d64b_1_4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4"/>
        <p:cNvGrpSpPr/>
        <p:nvPr/>
      </p:nvGrpSpPr>
      <p:grpSpPr>
        <a:xfrm>
          <a:off x="0" y="0"/>
          <a:ext cx="0" cy="0"/>
          <a:chOff x="0" y="0"/>
          <a:chExt cx="0" cy="0"/>
        </a:xfrm>
      </p:grpSpPr>
      <p:sp>
        <p:nvSpPr>
          <p:cNvPr id="415" name="Google Shape;415;g1479fb5d64b_1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16" name="Google Shape;416;g1479fb5d64b_1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17" name="Google Shape;417;g1479fb5d64b_1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8"/>
        <p:cNvGrpSpPr/>
        <p:nvPr/>
      </p:nvGrpSpPr>
      <p:grpSpPr>
        <a:xfrm>
          <a:off x="0" y="0"/>
          <a:ext cx="0" cy="0"/>
          <a:chOff x="0" y="0"/>
          <a:chExt cx="0" cy="0"/>
        </a:xfrm>
      </p:grpSpPr>
      <p:sp>
        <p:nvSpPr>
          <p:cNvPr id="419" name="Google Shape;419;g1479fb5d64b_1_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20" name="Google Shape;420;g1479fb5d64b_1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1"/>
        <p:cNvGrpSpPr/>
        <p:nvPr/>
      </p:nvGrpSpPr>
      <p:grpSpPr>
        <a:xfrm>
          <a:off x="0" y="0"/>
          <a:ext cx="0" cy="0"/>
          <a:chOff x="0" y="0"/>
          <a:chExt cx="0" cy="0"/>
        </a:xfrm>
      </p:grpSpPr>
      <p:sp>
        <p:nvSpPr>
          <p:cNvPr id="422" name="Google Shape;422;g1479fb5d64b_1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3" name="Google Shape;423;g1479fb5d64b_1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4" name="Google Shape;424;g1479fb5d64b_1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5"/>
        <p:cNvGrpSpPr/>
        <p:nvPr/>
      </p:nvGrpSpPr>
      <p:grpSpPr>
        <a:xfrm>
          <a:off x="0" y="0"/>
          <a:ext cx="0" cy="0"/>
          <a:chOff x="0" y="0"/>
          <a:chExt cx="0" cy="0"/>
        </a:xfrm>
      </p:grpSpPr>
      <p:sp>
        <p:nvSpPr>
          <p:cNvPr id="426" name="Google Shape;426;g1479fb5d64b_1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7" name="Google Shape;427;g1479fb5d64b_1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8" name="Google Shape;428;g1479fb5d64b_1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9" name="Google Shape;429;g1479fb5d64b_1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0"/>
        <p:cNvGrpSpPr/>
        <p:nvPr/>
      </p:nvGrpSpPr>
      <p:grpSpPr>
        <a:xfrm>
          <a:off x="0" y="0"/>
          <a:ext cx="0" cy="0"/>
          <a:chOff x="0" y="0"/>
          <a:chExt cx="0" cy="0"/>
        </a:xfrm>
      </p:grpSpPr>
      <p:sp>
        <p:nvSpPr>
          <p:cNvPr id="431" name="Google Shape;431;g1479fb5d64b_1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2" name="Google Shape;432;g1479fb5d64b_1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3"/>
        <p:cNvGrpSpPr/>
        <p:nvPr/>
      </p:nvGrpSpPr>
      <p:grpSpPr>
        <a:xfrm>
          <a:off x="0" y="0"/>
          <a:ext cx="0" cy="0"/>
          <a:chOff x="0" y="0"/>
          <a:chExt cx="0" cy="0"/>
        </a:xfrm>
      </p:grpSpPr>
      <p:sp>
        <p:nvSpPr>
          <p:cNvPr id="434" name="Google Shape;434;g1479fb5d64b_1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35" name="Google Shape;435;g1479fb5d64b_1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36" name="Google Shape;436;g1479fb5d64b_1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7"/>
        <p:cNvGrpSpPr/>
        <p:nvPr/>
      </p:nvGrpSpPr>
      <p:grpSpPr>
        <a:xfrm>
          <a:off x="0" y="0"/>
          <a:ext cx="0" cy="0"/>
          <a:chOff x="0" y="0"/>
          <a:chExt cx="0" cy="0"/>
        </a:xfrm>
      </p:grpSpPr>
      <p:sp>
        <p:nvSpPr>
          <p:cNvPr id="438" name="Google Shape;438;g1479fb5d64b_1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39" name="Google Shape;439;g1479fb5d64b_1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0"/>
        <p:cNvGrpSpPr/>
        <p:nvPr/>
      </p:nvGrpSpPr>
      <p:grpSpPr>
        <a:xfrm>
          <a:off x="0" y="0"/>
          <a:ext cx="0" cy="0"/>
          <a:chOff x="0" y="0"/>
          <a:chExt cx="0" cy="0"/>
        </a:xfrm>
      </p:grpSpPr>
      <p:sp>
        <p:nvSpPr>
          <p:cNvPr id="441" name="Google Shape;441;g1479fb5d64b_1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1479fb5d64b_1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3" name="Google Shape;443;g1479fb5d64b_1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4" name="Google Shape;444;g1479fb5d64b_1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5" name="Google Shape;445;g1479fb5d64b_1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6"/>
        <p:cNvGrpSpPr/>
        <p:nvPr/>
      </p:nvGrpSpPr>
      <p:grpSpPr>
        <a:xfrm>
          <a:off x="0" y="0"/>
          <a:ext cx="0" cy="0"/>
          <a:chOff x="0" y="0"/>
          <a:chExt cx="0" cy="0"/>
        </a:xfrm>
      </p:grpSpPr>
      <p:sp>
        <p:nvSpPr>
          <p:cNvPr id="447" name="Google Shape;447;g1479fb5d64b_1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48" name="Google Shape;448;g1479fb5d64b_1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9"/>
        <p:cNvGrpSpPr/>
        <p:nvPr/>
      </p:nvGrpSpPr>
      <p:grpSpPr>
        <a:xfrm>
          <a:off x="0" y="0"/>
          <a:ext cx="0" cy="0"/>
          <a:chOff x="0" y="0"/>
          <a:chExt cx="0" cy="0"/>
        </a:xfrm>
      </p:grpSpPr>
      <p:sp>
        <p:nvSpPr>
          <p:cNvPr id="450" name="Google Shape;450;g1479fb5d64b_1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1" name="Google Shape;451;g1479fb5d64b_1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52" name="Google Shape;452;g1479fb5d64b_1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3"/>
        <p:cNvGrpSpPr/>
        <p:nvPr/>
      </p:nvGrpSpPr>
      <p:grpSpPr>
        <a:xfrm>
          <a:off x="0" y="0"/>
          <a:ext cx="0" cy="0"/>
          <a:chOff x="0" y="0"/>
          <a:chExt cx="0" cy="0"/>
        </a:xfrm>
      </p:grpSpPr>
      <p:sp>
        <p:nvSpPr>
          <p:cNvPr id="454" name="Google Shape;454;g1479fb5d64b_1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461"/>
        <p:cNvGrpSpPr/>
        <p:nvPr/>
      </p:nvGrpSpPr>
      <p:grpSpPr>
        <a:xfrm>
          <a:off x="0" y="0"/>
          <a:ext cx="0" cy="0"/>
          <a:chOff x="0" y="0"/>
          <a:chExt cx="0" cy="0"/>
        </a:xfrm>
      </p:grpSpPr>
      <p:sp>
        <p:nvSpPr>
          <p:cNvPr id="462" name="Google Shape;462;g151b8e4d423_4_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63" name="Google Shape;463;g151b8e4d423_4_6"/>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4" name="Google Shape;464;g151b8e4d423_4_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65" name="Google Shape;465;g151b8e4d423_4_6"/>
          <p:cNvPicPr preferRelativeResize="0"/>
          <p:nvPr/>
        </p:nvPicPr>
        <p:blipFill>
          <a:blip r:embed="rId2">
            <a:alphaModFix/>
          </a:blip>
          <a:stretch>
            <a:fillRect/>
          </a:stretch>
        </p:blipFill>
        <p:spPr>
          <a:xfrm>
            <a:off x="0" y="0"/>
            <a:ext cx="9144024" cy="5166574"/>
          </a:xfrm>
          <a:prstGeom prst="rect">
            <a:avLst/>
          </a:prstGeom>
          <a:noFill/>
          <a:ln>
            <a:noFill/>
          </a:ln>
        </p:spPr>
      </p:pic>
      <p:sp>
        <p:nvSpPr>
          <p:cNvPr id="466" name="Google Shape;466;g151b8e4d423_4_6"/>
          <p:cNvSpPr txBox="1">
            <a:spLocks noGrp="1"/>
          </p:cNvSpPr>
          <p:nvPr>
            <p:ph type="ctrTitle" idx="2"/>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467" name="Google Shape;467;g151b8e4d423_4_6"/>
          <p:cNvSpPr txBox="1">
            <a:spLocks noGrp="1"/>
          </p:cNvSpPr>
          <p:nvPr>
            <p:ph type="subTitle" idx="3"/>
          </p:nvPr>
        </p:nvSpPr>
        <p:spPr>
          <a:xfrm>
            <a:off x="311700" y="2834125"/>
            <a:ext cx="8520600" cy="792600"/>
          </a:xfrm>
          <a:prstGeom prst="rect">
            <a:avLst/>
          </a:prstGeom>
        </p:spPr>
        <p:txBody>
          <a:bodyPr spcFirstLastPara="1" wrap="square" lIns="0" tIns="0" rIns="0" bIns="0"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468" name="Google Shape;468;g151b8e4d423_4_6"/>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469"/>
        <p:cNvGrpSpPr/>
        <p:nvPr/>
      </p:nvGrpSpPr>
      <p:grpSpPr>
        <a:xfrm>
          <a:off x="0" y="0"/>
          <a:ext cx="0" cy="0"/>
          <a:chOff x="0" y="0"/>
          <a:chExt cx="0" cy="0"/>
        </a:xfrm>
      </p:grpSpPr>
      <p:sp>
        <p:nvSpPr>
          <p:cNvPr id="470" name="Google Shape;470;g151b8e4d423_4_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71" name="Google Shape;471;g151b8e4d423_4_14"/>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2" name="Google Shape;472;g151b8e4d423_4_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3" name="Google Shape;473;g151b8e4d423_4_14"/>
          <p:cNvPicPr preferRelativeResize="0"/>
          <p:nvPr/>
        </p:nvPicPr>
        <p:blipFill>
          <a:blip r:embed="rId2">
            <a:alphaModFix/>
          </a:blip>
          <a:stretch>
            <a:fillRect/>
          </a:stretch>
        </p:blipFill>
        <p:spPr>
          <a:xfrm>
            <a:off x="0" y="0"/>
            <a:ext cx="9144024" cy="5166574"/>
          </a:xfrm>
          <a:prstGeom prst="rect">
            <a:avLst/>
          </a:prstGeom>
          <a:noFill/>
          <a:ln>
            <a:noFill/>
          </a:ln>
        </p:spPr>
      </p:pic>
      <p:sp>
        <p:nvSpPr>
          <p:cNvPr id="474" name="Google Shape;474;g151b8e4d423_4_14"/>
          <p:cNvSpPr txBox="1">
            <a:spLocks noGrp="1"/>
          </p:cNvSpPr>
          <p:nvPr>
            <p:ph type="ctrTitle" idx="2"/>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475"/>
        <p:cNvGrpSpPr/>
        <p:nvPr/>
      </p:nvGrpSpPr>
      <p:grpSpPr>
        <a:xfrm>
          <a:off x="0" y="0"/>
          <a:ext cx="0" cy="0"/>
          <a:chOff x="0" y="0"/>
          <a:chExt cx="0" cy="0"/>
        </a:xfrm>
      </p:grpSpPr>
      <p:pic>
        <p:nvPicPr>
          <p:cNvPr id="476" name="Google Shape;476;g151b8e4d423_4_2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77" name="Google Shape;477;g151b8e4d423_4_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78" name="Google Shape;478;g151b8e4d423_4_2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479" name="Google Shape;479;g151b8e4d423_4_2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80" name="Google Shape;480;g151b8e4d423_4_2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81" name="Google Shape;481;g151b8e4d423_4_2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482"/>
        <p:cNvGrpSpPr/>
        <p:nvPr/>
      </p:nvGrpSpPr>
      <p:grpSpPr>
        <a:xfrm>
          <a:off x="0" y="0"/>
          <a:ext cx="0" cy="0"/>
          <a:chOff x="0" y="0"/>
          <a:chExt cx="0" cy="0"/>
        </a:xfrm>
      </p:grpSpPr>
      <p:pic>
        <p:nvPicPr>
          <p:cNvPr id="483" name="Google Shape;483;g151b8e4d423_4_2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84" name="Google Shape;484;g151b8e4d423_4_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85" name="Google Shape;485;g151b8e4d423_4_2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86" name="Google Shape;486;g151b8e4d423_4_2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87" name="Google Shape;487;g151b8e4d423_4_2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488"/>
        <p:cNvGrpSpPr/>
        <p:nvPr/>
      </p:nvGrpSpPr>
      <p:grpSpPr>
        <a:xfrm>
          <a:off x="0" y="0"/>
          <a:ext cx="0" cy="0"/>
          <a:chOff x="0" y="0"/>
          <a:chExt cx="0" cy="0"/>
        </a:xfrm>
      </p:grpSpPr>
      <p:pic>
        <p:nvPicPr>
          <p:cNvPr id="489" name="Google Shape;489;g151b8e4d423_4_33"/>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490" name="Google Shape;490;g151b8e4d423_4_3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91" name="Google Shape;491;g151b8e4d423_4_3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492"/>
        <p:cNvGrpSpPr/>
        <p:nvPr/>
      </p:nvGrpSpPr>
      <p:grpSpPr>
        <a:xfrm>
          <a:off x="0" y="0"/>
          <a:ext cx="0" cy="0"/>
          <a:chOff x="0" y="0"/>
          <a:chExt cx="0" cy="0"/>
        </a:xfrm>
      </p:grpSpPr>
      <p:sp>
        <p:nvSpPr>
          <p:cNvPr id="493" name="Google Shape;493;g151b8e4d423_4_37"/>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4" name="Google Shape;494;g151b8e4d423_4_3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95" name="Google Shape;495;g151b8e4d423_4_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96" name="Google Shape;496;g151b8e4d423_4_37"/>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497" name="Google Shape;497;g151b8e4d423_4_37"/>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498" name="Google Shape;498;g151b8e4d423_4_37"/>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499" name="Google Shape;499;g151b8e4d423_4_3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500"/>
        <p:cNvGrpSpPr/>
        <p:nvPr/>
      </p:nvGrpSpPr>
      <p:grpSpPr>
        <a:xfrm>
          <a:off x="0" y="0"/>
          <a:ext cx="0" cy="0"/>
          <a:chOff x="0" y="0"/>
          <a:chExt cx="0" cy="0"/>
        </a:xfrm>
      </p:grpSpPr>
      <p:sp>
        <p:nvSpPr>
          <p:cNvPr id="501" name="Google Shape;501;g151b8e4d423_4_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2" name="Google Shape;502;g151b8e4d423_4_4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03" name="Google Shape;503;g151b8e4d423_4_45"/>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04" name="Google Shape;504;g151b8e4d423_4_45"/>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05" name="Google Shape;505;g151b8e4d423_4_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06" name="Google Shape;506;g151b8e4d423_4_45"/>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07" name="Google Shape;507;g151b8e4d423_4_4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08" name="Google Shape;508;g151b8e4d423_4_4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509"/>
        <p:cNvGrpSpPr/>
        <p:nvPr/>
      </p:nvGrpSpPr>
      <p:grpSpPr>
        <a:xfrm>
          <a:off x="0" y="0"/>
          <a:ext cx="0" cy="0"/>
          <a:chOff x="0" y="0"/>
          <a:chExt cx="0" cy="0"/>
        </a:xfrm>
      </p:grpSpPr>
      <p:pic>
        <p:nvPicPr>
          <p:cNvPr id="510" name="Google Shape;510;g151b8e4d423_4_54"/>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1" name="Google Shape;511;g151b8e4d423_4_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12" name="Google Shape;512;g151b8e4d423_4_54"/>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513" name="Google Shape;513;g151b8e4d423_4_54"/>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514" name="Google Shape;514;g151b8e4d423_4_54"/>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515" name="Google Shape;515;g151b8e4d423_4_54"/>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516"/>
        <p:cNvGrpSpPr/>
        <p:nvPr/>
      </p:nvGrpSpPr>
      <p:grpSpPr>
        <a:xfrm>
          <a:off x="0" y="0"/>
          <a:ext cx="0" cy="0"/>
          <a:chOff x="0" y="0"/>
          <a:chExt cx="0" cy="0"/>
        </a:xfrm>
      </p:grpSpPr>
      <p:pic>
        <p:nvPicPr>
          <p:cNvPr id="517" name="Google Shape;517;g151b8e4d423_4_6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8" name="Google Shape;518;g151b8e4d423_4_6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519" name="Google Shape;519;g151b8e4d423_4_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520"/>
        <p:cNvGrpSpPr/>
        <p:nvPr/>
      </p:nvGrpSpPr>
      <p:grpSpPr>
        <a:xfrm>
          <a:off x="0" y="0"/>
          <a:ext cx="0" cy="0"/>
          <a:chOff x="0" y="0"/>
          <a:chExt cx="0" cy="0"/>
        </a:xfrm>
      </p:grpSpPr>
      <p:pic>
        <p:nvPicPr>
          <p:cNvPr id="521" name="Google Shape;521;g151b8e4d423_4_65"/>
          <p:cNvPicPr preferRelativeResize="0"/>
          <p:nvPr/>
        </p:nvPicPr>
        <p:blipFill>
          <a:blip r:embed="rId2">
            <a:alphaModFix/>
          </a:blip>
          <a:stretch>
            <a:fillRect/>
          </a:stretch>
        </p:blipFill>
        <p:spPr>
          <a:xfrm>
            <a:off x="0" y="0"/>
            <a:ext cx="9144003" cy="910828"/>
          </a:xfrm>
          <a:prstGeom prst="rect">
            <a:avLst/>
          </a:prstGeom>
          <a:noFill/>
          <a:ln>
            <a:noFill/>
          </a:ln>
        </p:spPr>
      </p:pic>
      <p:sp>
        <p:nvSpPr>
          <p:cNvPr id="522" name="Google Shape;522;g151b8e4d423_4_6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23" name="Google Shape;523;g151b8e4d423_4_6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524" name="Google Shape;524;g151b8e4d423_4_6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25" name="Google Shape;525;g151b8e4d423_4_65"/>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526" name="Google Shape;526;g151b8e4d423_4_6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527"/>
        <p:cNvGrpSpPr/>
        <p:nvPr/>
      </p:nvGrpSpPr>
      <p:grpSpPr>
        <a:xfrm>
          <a:off x="0" y="0"/>
          <a:ext cx="0" cy="0"/>
          <a:chOff x="0" y="0"/>
          <a:chExt cx="0" cy="0"/>
        </a:xfrm>
      </p:grpSpPr>
      <p:pic>
        <p:nvPicPr>
          <p:cNvPr id="528" name="Google Shape;528;g151b8e4d423_4_72"/>
          <p:cNvPicPr preferRelativeResize="0"/>
          <p:nvPr/>
        </p:nvPicPr>
        <p:blipFill>
          <a:blip r:embed="rId2">
            <a:alphaModFix/>
          </a:blip>
          <a:stretch>
            <a:fillRect/>
          </a:stretch>
        </p:blipFill>
        <p:spPr>
          <a:xfrm>
            <a:off x="0" y="0"/>
            <a:ext cx="9144003" cy="910828"/>
          </a:xfrm>
          <a:prstGeom prst="rect">
            <a:avLst/>
          </a:prstGeom>
          <a:noFill/>
          <a:ln>
            <a:noFill/>
          </a:ln>
        </p:spPr>
      </p:pic>
      <p:sp>
        <p:nvSpPr>
          <p:cNvPr id="529" name="Google Shape;529;g151b8e4d423_4_7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30" name="Google Shape;530;g151b8e4d423_4_7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1" name="Google Shape;531;g151b8e4d423_4_7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532" name="Google Shape;532;g151b8e4d423_4_7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533"/>
        <p:cNvGrpSpPr/>
        <p:nvPr/>
      </p:nvGrpSpPr>
      <p:grpSpPr>
        <a:xfrm>
          <a:off x="0" y="0"/>
          <a:ext cx="0" cy="0"/>
          <a:chOff x="0" y="0"/>
          <a:chExt cx="0" cy="0"/>
        </a:xfrm>
      </p:grpSpPr>
      <p:pic>
        <p:nvPicPr>
          <p:cNvPr id="534" name="Google Shape;534;g151b8e4d423_4_78"/>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535" name="Google Shape;535;g151b8e4d423_4_7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536" name="Google Shape;536;g151b8e4d423_4_7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537"/>
        <p:cNvGrpSpPr/>
        <p:nvPr/>
      </p:nvGrpSpPr>
      <p:grpSpPr>
        <a:xfrm>
          <a:off x="0" y="0"/>
          <a:ext cx="0" cy="0"/>
          <a:chOff x="0" y="0"/>
          <a:chExt cx="0" cy="0"/>
        </a:xfrm>
      </p:grpSpPr>
      <p:sp>
        <p:nvSpPr>
          <p:cNvPr id="538" name="Google Shape;538;g151b8e4d423_4_82"/>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9" name="Google Shape;539;g151b8e4d423_4_82"/>
          <p:cNvPicPr preferRelativeResize="0"/>
          <p:nvPr/>
        </p:nvPicPr>
        <p:blipFill>
          <a:blip r:embed="rId2">
            <a:alphaModFix/>
          </a:blip>
          <a:stretch>
            <a:fillRect/>
          </a:stretch>
        </p:blipFill>
        <p:spPr>
          <a:xfrm>
            <a:off x="0" y="0"/>
            <a:ext cx="9144003" cy="910828"/>
          </a:xfrm>
          <a:prstGeom prst="rect">
            <a:avLst/>
          </a:prstGeom>
          <a:noFill/>
          <a:ln>
            <a:noFill/>
          </a:ln>
        </p:spPr>
      </p:pic>
      <p:sp>
        <p:nvSpPr>
          <p:cNvPr id="540" name="Google Shape;540;g151b8e4d423_4_8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41" name="Google Shape;541;g151b8e4d423_4_82"/>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542" name="Google Shape;542;g151b8e4d423_4_82"/>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543" name="Google Shape;543;g151b8e4d423_4_82"/>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44" name="Google Shape;544;g151b8e4d423_4_8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545"/>
        <p:cNvGrpSpPr/>
        <p:nvPr/>
      </p:nvGrpSpPr>
      <p:grpSpPr>
        <a:xfrm>
          <a:off x="0" y="0"/>
          <a:ext cx="0" cy="0"/>
          <a:chOff x="0" y="0"/>
          <a:chExt cx="0" cy="0"/>
        </a:xfrm>
      </p:grpSpPr>
      <p:pic>
        <p:nvPicPr>
          <p:cNvPr id="546" name="Google Shape;546;g151b8e4d423_4_90"/>
          <p:cNvPicPr preferRelativeResize="0"/>
          <p:nvPr/>
        </p:nvPicPr>
        <p:blipFill>
          <a:blip r:embed="rId2">
            <a:alphaModFix/>
          </a:blip>
          <a:stretch>
            <a:fillRect/>
          </a:stretch>
        </p:blipFill>
        <p:spPr>
          <a:xfrm>
            <a:off x="0" y="0"/>
            <a:ext cx="9144003" cy="910828"/>
          </a:xfrm>
          <a:prstGeom prst="rect">
            <a:avLst/>
          </a:prstGeom>
          <a:noFill/>
          <a:ln>
            <a:noFill/>
          </a:ln>
        </p:spPr>
      </p:pic>
      <p:sp>
        <p:nvSpPr>
          <p:cNvPr id="547" name="Google Shape;547;g151b8e4d423_4_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48" name="Google Shape;548;g151b8e4d423_4_90"/>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49" name="Google Shape;549;g151b8e4d423_4_90"/>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50" name="Google Shape;550;g151b8e4d423_4_9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51" name="Google Shape;551;g151b8e4d423_4_90"/>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2" name="Google Shape;552;g151b8e4d423_4_9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53" name="Google Shape;553;g151b8e4d423_4_90"/>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554"/>
        <p:cNvGrpSpPr/>
        <p:nvPr/>
      </p:nvGrpSpPr>
      <p:grpSpPr>
        <a:xfrm>
          <a:off x="0" y="0"/>
          <a:ext cx="0" cy="0"/>
          <a:chOff x="0" y="0"/>
          <a:chExt cx="0" cy="0"/>
        </a:xfrm>
      </p:grpSpPr>
      <p:pic>
        <p:nvPicPr>
          <p:cNvPr id="555" name="Google Shape;555;g151b8e4d423_4_99"/>
          <p:cNvPicPr preferRelativeResize="0"/>
          <p:nvPr/>
        </p:nvPicPr>
        <p:blipFill>
          <a:blip r:embed="rId2">
            <a:alphaModFix/>
          </a:blip>
          <a:stretch>
            <a:fillRect/>
          </a:stretch>
        </p:blipFill>
        <p:spPr>
          <a:xfrm>
            <a:off x="0" y="0"/>
            <a:ext cx="9144000" cy="5143500"/>
          </a:xfrm>
          <a:prstGeom prst="rect">
            <a:avLst/>
          </a:prstGeom>
          <a:noFill/>
          <a:ln>
            <a:noFill/>
          </a:ln>
        </p:spPr>
      </p:pic>
      <p:sp>
        <p:nvSpPr>
          <p:cNvPr id="556" name="Google Shape;556;g151b8e4d423_4_99"/>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557" name="Google Shape;557;g151b8e4d423_4_9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558" name="Google Shape;558;g151b8e4d423_4_99"/>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559"/>
        <p:cNvGrpSpPr/>
        <p:nvPr/>
      </p:nvGrpSpPr>
      <p:grpSpPr>
        <a:xfrm>
          <a:off x="0" y="0"/>
          <a:ext cx="0" cy="0"/>
          <a:chOff x="0" y="0"/>
          <a:chExt cx="0" cy="0"/>
        </a:xfrm>
      </p:grpSpPr>
      <p:pic>
        <p:nvPicPr>
          <p:cNvPr id="560" name="Google Shape;560;g151b8e4d423_4_104"/>
          <p:cNvPicPr preferRelativeResize="0"/>
          <p:nvPr/>
        </p:nvPicPr>
        <p:blipFill>
          <a:blip r:embed="rId2">
            <a:alphaModFix/>
          </a:blip>
          <a:stretch>
            <a:fillRect/>
          </a:stretch>
        </p:blipFill>
        <p:spPr>
          <a:xfrm>
            <a:off x="0" y="0"/>
            <a:ext cx="9144000" cy="5143500"/>
          </a:xfrm>
          <a:prstGeom prst="rect">
            <a:avLst/>
          </a:prstGeom>
          <a:noFill/>
          <a:ln>
            <a:noFill/>
          </a:ln>
        </p:spPr>
      </p:pic>
      <p:sp>
        <p:nvSpPr>
          <p:cNvPr id="561" name="Google Shape;561;g151b8e4d423_4_10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562"/>
        <p:cNvGrpSpPr/>
        <p:nvPr/>
      </p:nvGrpSpPr>
      <p:grpSpPr>
        <a:xfrm>
          <a:off x="0" y="0"/>
          <a:ext cx="0" cy="0"/>
          <a:chOff x="0" y="0"/>
          <a:chExt cx="0" cy="0"/>
        </a:xfrm>
      </p:grpSpPr>
      <p:pic>
        <p:nvPicPr>
          <p:cNvPr id="563" name="Google Shape;563;g151b8e4d423_4_107"/>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564" name="Google Shape;564;g151b8e4d423_4_107"/>
          <p:cNvPicPr preferRelativeResize="0"/>
          <p:nvPr/>
        </p:nvPicPr>
        <p:blipFill>
          <a:blip r:embed="rId3">
            <a:alphaModFix/>
          </a:blip>
          <a:stretch>
            <a:fillRect/>
          </a:stretch>
        </p:blipFill>
        <p:spPr>
          <a:xfrm>
            <a:off x="0" y="0"/>
            <a:ext cx="9144000" cy="914400"/>
          </a:xfrm>
          <a:prstGeom prst="rect">
            <a:avLst/>
          </a:prstGeom>
          <a:noFill/>
          <a:ln>
            <a:noFill/>
          </a:ln>
        </p:spPr>
      </p:pic>
      <p:sp>
        <p:nvSpPr>
          <p:cNvPr id="565" name="Google Shape;565;g151b8e4d423_4_10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66" name="Google Shape;566;g151b8e4d423_4_10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567" name="Google Shape;567;g151b8e4d423_4_10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568" name="Google Shape;568;g151b8e4d423_4_10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569"/>
        <p:cNvGrpSpPr/>
        <p:nvPr/>
      </p:nvGrpSpPr>
      <p:grpSpPr>
        <a:xfrm>
          <a:off x="0" y="0"/>
          <a:ext cx="0" cy="0"/>
          <a:chOff x="0" y="0"/>
          <a:chExt cx="0" cy="0"/>
        </a:xfrm>
      </p:grpSpPr>
      <p:pic>
        <p:nvPicPr>
          <p:cNvPr id="570" name="Google Shape;570;g151b8e4d423_4_114"/>
          <p:cNvPicPr preferRelativeResize="0"/>
          <p:nvPr/>
        </p:nvPicPr>
        <p:blipFill>
          <a:blip r:embed="rId2">
            <a:alphaModFix/>
          </a:blip>
          <a:stretch>
            <a:fillRect/>
          </a:stretch>
        </p:blipFill>
        <p:spPr>
          <a:xfrm>
            <a:off x="0" y="0"/>
            <a:ext cx="9144000" cy="914400"/>
          </a:xfrm>
          <a:prstGeom prst="rect">
            <a:avLst/>
          </a:prstGeom>
          <a:noFill/>
          <a:ln>
            <a:noFill/>
          </a:ln>
        </p:spPr>
      </p:pic>
      <p:sp>
        <p:nvSpPr>
          <p:cNvPr id="571" name="Google Shape;571;g151b8e4d423_4_1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72" name="Google Shape;572;g151b8e4d423_4_1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73" name="Google Shape;573;g151b8e4d423_4_114"/>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574" name="Google Shape;574;g151b8e4d423_4_114"/>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75" name="Google Shape;575;g151b8e4d423_4_1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576"/>
        <p:cNvGrpSpPr/>
        <p:nvPr/>
      </p:nvGrpSpPr>
      <p:grpSpPr>
        <a:xfrm>
          <a:off x="0" y="0"/>
          <a:ext cx="0" cy="0"/>
          <a:chOff x="0" y="0"/>
          <a:chExt cx="0" cy="0"/>
        </a:xfrm>
      </p:grpSpPr>
      <p:sp>
        <p:nvSpPr>
          <p:cNvPr id="577" name="Google Shape;577;g151b8e4d423_4_1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78" name="Google Shape;578;g151b8e4d423_4_121"/>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579" name="Google Shape;579;g151b8e4d423_4_121"/>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580" name="Google Shape;580;g151b8e4d423_4_121"/>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581"/>
        <p:cNvGrpSpPr/>
        <p:nvPr/>
      </p:nvGrpSpPr>
      <p:grpSpPr>
        <a:xfrm>
          <a:off x="0" y="0"/>
          <a:ext cx="0" cy="0"/>
          <a:chOff x="0" y="0"/>
          <a:chExt cx="0" cy="0"/>
        </a:xfrm>
      </p:grpSpPr>
      <p:sp>
        <p:nvSpPr>
          <p:cNvPr id="582" name="Google Shape;582;g151b8e4d423_4_126"/>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3" name="Google Shape;583;g151b8e4d423_4_126"/>
          <p:cNvPicPr preferRelativeResize="0"/>
          <p:nvPr/>
        </p:nvPicPr>
        <p:blipFill>
          <a:blip r:embed="rId2">
            <a:alphaModFix/>
          </a:blip>
          <a:stretch>
            <a:fillRect/>
          </a:stretch>
        </p:blipFill>
        <p:spPr>
          <a:xfrm>
            <a:off x="0" y="0"/>
            <a:ext cx="9144000" cy="914400"/>
          </a:xfrm>
          <a:prstGeom prst="rect">
            <a:avLst/>
          </a:prstGeom>
          <a:noFill/>
          <a:ln>
            <a:noFill/>
          </a:ln>
        </p:spPr>
      </p:pic>
      <p:sp>
        <p:nvSpPr>
          <p:cNvPr id="584" name="Google Shape;584;g151b8e4d423_4_126"/>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85" name="Google Shape;585;g151b8e4d423_4_1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86" name="Google Shape;586;g151b8e4d423_4_126"/>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587" name="Google Shape;587;g151b8e4d423_4_126"/>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588" name="Google Shape;588;g151b8e4d423_4_126"/>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589"/>
        <p:cNvGrpSpPr/>
        <p:nvPr/>
      </p:nvGrpSpPr>
      <p:grpSpPr>
        <a:xfrm>
          <a:off x="0" y="0"/>
          <a:ext cx="0" cy="0"/>
          <a:chOff x="0" y="0"/>
          <a:chExt cx="0" cy="0"/>
        </a:xfrm>
      </p:grpSpPr>
      <p:pic>
        <p:nvPicPr>
          <p:cNvPr id="590" name="Google Shape;590;g151b8e4d423_4_134"/>
          <p:cNvPicPr preferRelativeResize="0"/>
          <p:nvPr/>
        </p:nvPicPr>
        <p:blipFill>
          <a:blip r:embed="rId2">
            <a:alphaModFix/>
          </a:blip>
          <a:stretch>
            <a:fillRect/>
          </a:stretch>
        </p:blipFill>
        <p:spPr>
          <a:xfrm>
            <a:off x="0" y="0"/>
            <a:ext cx="9144000" cy="914400"/>
          </a:xfrm>
          <a:prstGeom prst="rect">
            <a:avLst/>
          </a:prstGeom>
          <a:noFill/>
          <a:ln>
            <a:noFill/>
          </a:ln>
        </p:spPr>
      </p:pic>
      <p:pic>
        <p:nvPicPr>
          <p:cNvPr id="591" name="Google Shape;591;g151b8e4d423_4_13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92" name="Google Shape;592;g151b8e4d423_4_134"/>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593" name="Google Shape;593;g151b8e4d423_4_13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94" name="Google Shape;594;g151b8e4d423_4_134"/>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95" name="Google Shape;595;g151b8e4d423_4_134"/>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96" name="Google Shape;596;g151b8e4d423_4_13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597"/>
        <p:cNvGrpSpPr/>
        <p:nvPr/>
      </p:nvGrpSpPr>
      <p:grpSpPr>
        <a:xfrm>
          <a:off x="0" y="0"/>
          <a:ext cx="0" cy="0"/>
          <a:chOff x="0" y="0"/>
          <a:chExt cx="0" cy="0"/>
        </a:xfrm>
      </p:grpSpPr>
      <p:pic>
        <p:nvPicPr>
          <p:cNvPr id="598" name="Google Shape;598;g151b8e4d423_4_142"/>
          <p:cNvPicPr preferRelativeResize="0"/>
          <p:nvPr/>
        </p:nvPicPr>
        <p:blipFill>
          <a:blip r:embed="rId2">
            <a:alphaModFix/>
          </a:blip>
          <a:stretch>
            <a:fillRect/>
          </a:stretch>
        </p:blipFill>
        <p:spPr>
          <a:xfrm>
            <a:off x="0" y="0"/>
            <a:ext cx="9143990" cy="5143500"/>
          </a:xfrm>
          <a:prstGeom prst="rect">
            <a:avLst/>
          </a:prstGeom>
          <a:noFill/>
          <a:ln>
            <a:noFill/>
          </a:ln>
        </p:spPr>
      </p:pic>
      <p:sp>
        <p:nvSpPr>
          <p:cNvPr id="599" name="Google Shape;599;g151b8e4d423_4_14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600" name="Google Shape;600;g151b8e4d423_4_142"/>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601" name="Google Shape;601;g151b8e4d423_4_14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602" name="Google Shape;602;g151b8e4d423_4_142"/>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603"/>
        <p:cNvGrpSpPr/>
        <p:nvPr/>
      </p:nvGrpSpPr>
      <p:grpSpPr>
        <a:xfrm>
          <a:off x="0" y="0"/>
          <a:ext cx="0" cy="0"/>
          <a:chOff x="0" y="0"/>
          <a:chExt cx="0" cy="0"/>
        </a:xfrm>
      </p:grpSpPr>
      <p:pic>
        <p:nvPicPr>
          <p:cNvPr id="604" name="Google Shape;604;g151b8e4d423_4_148"/>
          <p:cNvPicPr preferRelativeResize="0"/>
          <p:nvPr/>
        </p:nvPicPr>
        <p:blipFill>
          <a:blip r:embed="rId2">
            <a:alphaModFix/>
          </a:blip>
          <a:stretch>
            <a:fillRect/>
          </a:stretch>
        </p:blipFill>
        <p:spPr>
          <a:xfrm>
            <a:off x="0" y="0"/>
            <a:ext cx="9143990" cy="5143500"/>
          </a:xfrm>
          <a:prstGeom prst="rect">
            <a:avLst/>
          </a:prstGeom>
          <a:noFill/>
          <a:ln>
            <a:noFill/>
          </a:ln>
        </p:spPr>
      </p:pic>
      <p:sp>
        <p:nvSpPr>
          <p:cNvPr id="605" name="Google Shape;605;g151b8e4d423_4_14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606" name="Google Shape;606;g151b8e4d423_4_148"/>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607"/>
        <p:cNvGrpSpPr/>
        <p:nvPr/>
      </p:nvGrpSpPr>
      <p:grpSpPr>
        <a:xfrm>
          <a:off x="0" y="0"/>
          <a:ext cx="0" cy="0"/>
          <a:chOff x="0" y="0"/>
          <a:chExt cx="0" cy="0"/>
        </a:xfrm>
      </p:grpSpPr>
      <p:pic>
        <p:nvPicPr>
          <p:cNvPr id="608" name="Google Shape;608;g151b8e4d423_4_15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609" name="Google Shape;609;g151b8e4d423_4_15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610" name="Google Shape;610;g151b8e4d423_4_15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611" name="Google Shape;611;g151b8e4d423_4_15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612" name="Google Shape;612;g151b8e4d423_4_15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613" name="Google Shape;613;g151b8e4d423_4_15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614"/>
        <p:cNvGrpSpPr/>
        <p:nvPr/>
      </p:nvGrpSpPr>
      <p:grpSpPr>
        <a:xfrm>
          <a:off x="0" y="0"/>
          <a:ext cx="0" cy="0"/>
          <a:chOff x="0" y="0"/>
          <a:chExt cx="0" cy="0"/>
        </a:xfrm>
      </p:grpSpPr>
      <p:pic>
        <p:nvPicPr>
          <p:cNvPr id="615" name="Google Shape;615;g151b8e4d423_4_15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616" name="Google Shape;616;g151b8e4d423_4_159"/>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617" name="Google Shape;617;g151b8e4d423_4_15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618" name="Google Shape;618;g151b8e4d423_4_159"/>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619" name="Google Shape;619;g151b8e4d423_4_15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620"/>
        <p:cNvGrpSpPr/>
        <p:nvPr/>
      </p:nvGrpSpPr>
      <p:grpSpPr>
        <a:xfrm>
          <a:off x="0" y="0"/>
          <a:ext cx="0" cy="0"/>
          <a:chOff x="0" y="0"/>
          <a:chExt cx="0" cy="0"/>
        </a:xfrm>
      </p:grpSpPr>
      <p:pic>
        <p:nvPicPr>
          <p:cNvPr id="621" name="Google Shape;621;g151b8e4d423_4_165"/>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622" name="Google Shape;622;g151b8e4d423_4_165"/>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623" name="Google Shape;623;g151b8e4d423_4_16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624"/>
        <p:cNvGrpSpPr/>
        <p:nvPr/>
      </p:nvGrpSpPr>
      <p:grpSpPr>
        <a:xfrm>
          <a:off x="0" y="0"/>
          <a:ext cx="0" cy="0"/>
          <a:chOff x="0" y="0"/>
          <a:chExt cx="0" cy="0"/>
        </a:xfrm>
      </p:grpSpPr>
      <p:sp>
        <p:nvSpPr>
          <p:cNvPr id="625" name="Google Shape;625;g151b8e4d423_4_169"/>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6" name="Google Shape;626;g151b8e4d423_4_169"/>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627" name="Google Shape;627;g151b8e4d423_4_169"/>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628" name="Google Shape;628;g151b8e4d423_4_169"/>
          <p:cNvPicPr preferRelativeResize="0"/>
          <p:nvPr/>
        </p:nvPicPr>
        <p:blipFill>
          <a:blip r:embed="rId2">
            <a:alphaModFix/>
          </a:blip>
          <a:stretch>
            <a:fillRect/>
          </a:stretch>
        </p:blipFill>
        <p:spPr>
          <a:xfrm>
            <a:off x="0" y="0"/>
            <a:ext cx="9144000" cy="914400"/>
          </a:xfrm>
          <a:prstGeom prst="rect">
            <a:avLst/>
          </a:prstGeom>
          <a:noFill/>
          <a:ln>
            <a:noFill/>
          </a:ln>
        </p:spPr>
      </p:pic>
      <p:sp>
        <p:nvSpPr>
          <p:cNvPr id="629" name="Google Shape;629;g151b8e4d423_4_16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630" name="Google Shape;630;g151b8e4d423_4_16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631" name="Google Shape;631;g151b8e4d423_4_169"/>
          <p:cNvPicPr preferRelativeResize="0"/>
          <p:nvPr/>
        </p:nvPicPr>
        <p:blipFill>
          <a:blip r:embed="rId3">
            <a:alphaModFix/>
          </a:blip>
          <a:stretch>
            <a:fillRect/>
          </a:stretch>
        </p:blipFill>
        <p:spPr>
          <a:xfrm>
            <a:off x="4524250" y="4676400"/>
            <a:ext cx="867951" cy="36900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632"/>
        <p:cNvGrpSpPr/>
        <p:nvPr/>
      </p:nvGrpSpPr>
      <p:grpSpPr>
        <a:xfrm>
          <a:off x="0" y="0"/>
          <a:ext cx="0" cy="0"/>
          <a:chOff x="0" y="0"/>
          <a:chExt cx="0" cy="0"/>
        </a:xfrm>
      </p:grpSpPr>
      <p:pic>
        <p:nvPicPr>
          <p:cNvPr id="633" name="Google Shape;633;g151b8e4d423_4_177"/>
          <p:cNvPicPr preferRelativeResize="0"/>
          <p:nvPr/>
        </p:nvPicPr>
        <p:blipFill>
          <a:blip r:embed="rId2">
            <a:alphaModFix/>
          </a:blip>
          <a:stretch>
            <a:fillRect/>
          </a:stretch>
        </p:blipFill>
        <p:spPr>
          <a:xfrm>
            <a:off x="0" y="0"/>
            <a:ext cx="9144000" cy="914400"/>
          </a:xfrm>
          <a:prstGeom prst="rect">
            <a:avLst/>
          </a:prstGeom>
          <a:noFill/>
          <a:ln>
            <a:noFill/>
          </a:ln>
        </p:spPr>
      </p:pic>
      <p:sp>
        <p:nvSpPr>
          <p:cNvPr id="634" name="Google Shape;634;g151b8e4d423_4_17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635" name="Google Shape;635;g151b8e4d423_4_17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636" name="Google Shape;636;g151b8e4d423_4_17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37" name="Google Shape;637;g151b8e4d423_4_17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638" name="Google Shape;638;g151b8e4d423_4_177"/>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639" name="Google Shape;639;g151b8e4d423_4_177"/>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theme" Target="../theme/theme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g1479fb5d64b_21_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g1479fb5d64b_21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 name="Google Shape;107;g1479fb5d64b_21_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8" name="Google Shape;108;g1479fb5d64b_21_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g1479fb5d64b_21_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g1479fb5d64b_11_0"/>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5" name="Google Shape;185;g1479fb5d64b_11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6" name="Google Shape;186;g1479fb5d64b_11_0"/>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g1479fb5d64b_16_0"/>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3" name="Google Shape;293;g1479fb5d64b_16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4" name="Google Shape;294;g1479fb5d64b_16_0"/>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00"/>
        <p:cNvGrpSpPr/>
        <p:nvPr/>
      </p:nvGrpSpPr>
      <p:grpSpPr>
        <a:xfrm>
          <a:off x="0" y="0"/>
          <a:ext cx="0" cy="0"/>
          <a:chOff x="0" y="0"/>
          <a:chExt cx="0" cy="0"/>
        </a:xfrm>
      </p:grpSpPr>
      <p:sp>
        <p:nvSpPr>
          <p:cNvPr id="401" name="Google Shape;401;g1479fb5d64b_1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02" name="Google Shape;402;g1479fb5d64b_1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3" name="Google Shape;403;g1479fb5d64b_1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55"/>
        <p:cNvGrpSpPr/>
        <p:nvPr/>
      </p:nvGrpSpPr>
      <p:grpSpPr>
        <a:xfrm>
          <a:off x="0" y="0"/>
          <a:ext cx="0" cy="0"/>
          <a:chOff x="0" y="0"/>
          <a:chExt cx="0" cy="0"/>
        </a:xfrm>
      </p:grpSpPr>
      <p:sp>
        <p:nvSpPr>
          <p:cNvPr id="456" name="Google Shape;456;g151b8e4d423_4_0"/>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457" name="Google Shape;457;g151b8e4d423_4_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58" name="Google Shape;458;g151b8e4d423_4_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459" name="Google Shape;459;g151b8e4d423_4_0"/>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460" name="Google Shape;460;g151b8e4d423_4_0"/>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3.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6.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hyperlink" Target="https://api.covid-relief-data.ed.gov/collection/api/v1/public/docs/ESSER%20Integrated%20Form_3.16_cleanrevised_withtextforportal.pdf" TargetMode="External"/><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apps/consapp2021/login" TargetMode="External"/><Relationship Id="rId2" Type="http://schemas.openxmlformats.org/officeDocument/2006/relationships/notesSlide" Target="../notesSlides/notesSlide35.xml"/><Relationship Id="rId1" Type="http://schemas.openxmlformats.org/officeDocument/2006/relationships/slideLayout" Target="../slideLayouts/slideLayout42.xml"/><Relationship Id="rId4" Type="http://schemas.openxmlformats.org/officeDocument/2006/relationships/hyperlink" Target="https://edx.cde.state.co.us/CDEIdM/districtLAMSupport.js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apps/consapp2021/login" TargetMode="External"/><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42.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4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fedprograms/regionalcontactspage"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mailto:Kaleda_S@cde.state.co.us" TargetMode="External"/><Relationship Id="rId2" Type="http://schemas.openxmlformats.org/officeDocument/2006/relationships/notesSlide" Target="../notesSlides/notesSlide40.xml"/><Relationship Id="rId1" Type="http://schemas.openxmlformats.org/officeDocument/2006/relationships/slideLayout" Target="../slideLayouts/slideLayout42.xml"/><Relationship Id="rId6" Type="http://schemas.openxmlformats.org/officeDocument/2006/relationships/hyperlink" Target="mailto:Collins_D@cde.state.co.us" TargetMode="External"/><Relationship Id="rId5" Type="http://schemas.openxmlformats.org/officeDocument/2006/relationships/hyperlink" Target="mailto:Prael_M@cde.state.co.us" TargetMode="External"/><Relationship Id="rId4" Type="http://schemas.openxmlformats.org/officeDocument/2006/relationships/hyperlink" Target="mailto:Hawkins_R@cde.state.co.u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forms/d/e/1FAIpQLSfQJARJfvbPGfXLbAfc1Eo3A0h9TjOI3RkG2NhC2YHrLQhmYQ/viewform?usp=sf_link" TargetMode="External"/><Relationship Id="rId2" Type="http://schemas.openxmlformats.org/officeDocument/2006/relationships/notesSlide" Target="../notesSlides/notesSlide42.xml"/><Relationship Id="rId1" Type="http://schemas.openxmlformats.org/officeDocument/2006/relationships/slideLayout" Target="../slideLayouts/slideLayout42.xml"/><Relationship Id="rId4" Type="http://schemas.openxmlformats.org/officeDocument/2006/relationships/comments" Target="../comments/commen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mailto:byrd_e@cde.state.co.us" TargetMode="External"/><Relationship Id="rId13" Type="http://schemas.openxmlformats.org/officeDocument/2006/relationships/hyperlink" Target="mailto:wilson_s@cde.state.co.us" TargetMode="External"/><Relationship Id="rId18" Type="http://schemas.openxmlformats.org/officeDocument/2006/relationships/hyperlink" Target="mailto:shen_m@cde.state.co.us" TargetMode="External"/><Relationship Id="rId26" Type="http://schemas.openxmlformats.org/officeDocument/2006/relationships/hyperlink" Target="mailto:jones_kristina@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Austin_j@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giessinger_t@cde.state.co.us" TargetMode="External"/><Relationship Id="rId17" Type="http://schemas.openxmlformats.org/officeDocument/2006/relationships/hyperlink" Target="mailto:negley_t@cde.state.co.us" TargetMode="External"/><Relationship Id="rId25" Type="http://schemas.openxmlformats.org/officeDocument/2006/relationships/hyperlink" Target="mailto:morris_h@cde.state.co.us" TargetMode="External"/><Relationship Id="rId2" Type="http://schemas.openxmlformats.org/officeDocument/2006/relationships/notesSlide" Target="../notesSlides/notesSlide45.xml"/><Relationship Id="rId16" Type="http://schemas.openxmlformats.org/officeDocument/2006/relationships/hyperlink" Target="mailto:boylan_k@cde.state.co.us" TargetMode="External"/><Relationship Id="rId20" Type="http://schemas.openxmlformats.org/officeDocument/2006/relationships/hyperlink" Target="mailto:Bartlett_k@cde.state.co.us" TargetMode="External"/><Relationship Id="rId1" Type="http://schemas.openxmlformats.org/officeDocument/2006/relationships/slideLayout" Target="../slideLayouts/slideLayout2.xml"/><Relationship Id="rId6" Type="http://schemas.openxmlformats.org/officeDocument/2006/relationships/hyperlink" Target="mailto:meushaw_l@cde.state.co.us" TargetMode="External"/><Relationship Id="rId11" Type="http://schemas.openxmlformats.org/officeDocument/2006/relationships/hyperlink" Target="mailto:temple_r@cde.state.co.us" TargetMode="External"/><Relationship Id="rId24" Type="http://schemas.openxmlformats.org/officeDocument/2006/relationships/hyperlink" Target="mailto:parsley_b@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schelke_j@cde.state.co.us" TargetMode="External"/><Relationship Id="rId23" Type="http://schemas.openxmlformats.org/officeDocument/2006/relationships/hyperlink" Target="mailto:Kaleda_s@cde.state.co.us" TargetMode="External"/><Relationship Id="rId28" Type="http://schemas.openxmlformats.org/officeDocument/2006/relationships/hyperlink" Target="mailto:prael_m@cde.state.co.us" TargetMode="External"/><Relationship Id="rId10" Type="http://schemas.openxmlformats.org/officeDocument/2006/relationships/hyperlink" Target="mailto:bixler_k@cde.state.co.us" TargetMode="External"/><Relationship Id="rId19" Type="http://schemas.openxmlformats.org/officeDocument/2006/relationships/hyperlink" Target="mailto:owens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hickman_n@cde.state.co.us" TargetMode="External"/><Relationship Id="rId14" Type="http://schemas.openxmlformats.org/officeDocument/2006/relationships/hyperlink" Target="mailto:crumley_k@cde.state.co.us" TargetMode="External"/><Relationship Id="rId22" Type="http://schemas.openxmlformats.org/officeDocument/2006/relationships/hyperlink" Target="mailto:Hawkins_r@cde.state.co.us" TargetMode="External"/><Relationship Id="rId27" Type="http://schemas.openxmlformats.org/officeDocument/2006/relationships/hyperlink" Target="mailto:collins_d@cde.state.co.u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de.state.co.us/fedprograms/esserapplicationleads" TargetMode="External"/><Relationship Id="rId3" Type="http://schemas.openxmlformats.org/officeDocument/2006/relationships/hyperlink" Target="https://app.smartsheet.com/b/form/72607a92db654aa2b777c65b833fa2af" TargetMode="External"/><Relationship Id="rId7" Type="http://schemas.openxmlformats.org/officeDocument/2006/relationships/hyperlink" Target="https://www.cde.state.co.us/cdefisgrant/requestforfundsform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cde.state.co.us/cdefisgrant/esserdistributionreport" TargetMode="External"/><Relationship Id="rId5" Type="http://schemas.openxmlformats.org/officeDocument/2006/relationships/hyperlink" Target="https://www.cde.state.co.us/fedprograms/esser_launchpad" TargetMode="External"/><Relationship Id="rId4" Type="http://schemas.openxmlformats.org/officeDocument/2006/relationships/hyperlink" Target="http://www.cde.state.co.us/fedprograms/esser3-leaplan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fedprograms/essaplanningrequirements"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hyperlink" Target="mailto:bixler_k@cde.state.co.us" TargetMode="External"/><Relationship Id="rId4" Type="http://schemas.openxmlformats.org/officeDocument/2006/relationships/hyperlink" Target="mailto:wisner_k@cde.state.co.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s02web.zoom.us/meeting/register/tZYlcO-qpz8jGNQFpMCH9PIGMQBY5LtmKvB8"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hyperlink" Target="https://us02web.zoom.us/meeting/register/tZEtdO2oqDsqE9bSHP-TzBF2YfS6H7HlmJR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a:t>CDE Office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Hours</a:t>
            </a:r>
            <a:endParaRPr/>
          </a:p>
        </p:txBody>
      </p:sp>
      <p:sp>
        <p:nvSpPr>
          <p:cNvPr id="645" name="Google Shape;645;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September 1, 2022</a:t>
            </a:r>
            <a:endParaRPr sz="1400"/>
          </a:p>
        </p:txBody>
      </p:sp>
      <p:sp>
        <p:nvSpPr>
          <p:cNvPr id="646" name="Google Shape;646;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g151b8e4d423_4_19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latin typeface="Calibri"/>
                <a:ea typeface="Calibri"/>
                <a:cs typeface="Calibri"/>
                <a:sym typeface="Calibri"/>
              </a:rPr>
              <a:t>Why do we need Learning Cohorts?</a:t>
            </a:r>
            <a:endParaRPr>
              <a:latin typeface="Calibri"/>
              <a:ea typeface="Calibri"/>
              <a:cs typeface="Calibri"/>
              <a:sym typeface="Calibri"/>
            </a:endParaRPr>
          </a:p>
        </p:txBody>
      </p:sp>
      <p:sp>
        <p:nvSpPr>
          <p:cNvPr id="711" name="Google Shape;711;g151b8e4d423_4_19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pic>
        <p:nvPicPr>
          <p:cNvPr id="712" name="Google Shape;712;g151b8e4d423_4_19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4300" y="2426600"/>
            <a:ext cx="3596325" cy="2013950"/>
          </a:xfrm>
          <a:prstGeom prst="rect">
            <a:avLst/>
          </a:prstGeom>
          <a:noFill/>
          <a:ln>
            <a:noFill/>
          </a:ln>
        </p:spPr>
      </p:pic>
      <p:pic>
        <p:nvPicPr>
          <p:cNvPr id="713" name="Google Shape;713;g151b8e4d423_4_19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893875" y="1141900"/>
            <a:ext cx="3183725" cy="2110950"/>
          </a:xfrm>
          <a:prstGeom prst="rect">
            <a:avLst/>
          </a:prstGeom>
          <a:noFill/>
          <a:ln>
            <a:noFill/>
          </a:ln>
        </p:spPr>
      </p:pic>
      <p:pic>
        <p:nvPicPr>
          <p:cNvPr id="714" name="Google Shape;714;g151b8e4d423_4_19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078175" y="1385403"/>
            <a:ext cx="2898075" cy="2209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g151b8e4d423_4_20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latin typeface="Calibri"/>
                <a:ea typeface="Calibri"/>
                <a:cs typeface="Calibri"/>
                <a:sym typeface="Calibri"/>
              </a:rPr>
              <a:t>Who are Learning Cohorts for?</a:t>
            </a:r>
            <a:endParaRPr>
              <a:latin typeface="Calibri"/>
              <a:ea typeface="Calibri"/>
              <a:cs typeface="Calibri"/>
              <a:sym typeface="Calibri"/>
            </a:endParaRPr>
          </a:p>
        </p:txBody>
      </p:sp>
      <p:sp>
        <p:nvSpPr>
          <p:cNvPr id="720" name="Google Shape;720;g151b8e4d423_4_20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ctr" rtl="0">
              <a:spcBef>
                <a:spcPts val="0"/>
              </a:spcBef>
              <a:spcAft>
                <a:spcPts val="0"/>
              </a:spcAft>
              <a:buClr>
                <a:schemeClr val="dk1"/>
              </a:buClr>
              <a:buSzPts val="1100"/>
              <a:buFont typeface="Arial"/>
              <a:buNone/>
            </a:pPr>
            <a:r>
              <a:rPr lang="en" b="1"/>
              <a:t>All educators across the state of Colorado are eligible to</a:t>
            </a:r>
            <a:endParaRPr b="1"/>
          </a:p>
          <a:p>
            <a:pPr marL="0" lvl="0" indent="0" algn="ctr" rtl="0">
              <a:spcBef>
                <a:spcPts val="1200"/>
              </a:spcBef>
              <a:spcAft>
                <a:spcPts val="0"/>
              </a:spcAft>
              <a:buNone/>
            </a:pPr>
            <a:r>
              <a:rPr lang="en" b="1"/>
              <a:t>participate in Learning Cohorts at no cost. </a:t>
            </a:r>
            <a:endParaRPr b="1"/>
          </a:p>
          <a:p>
            <a:pPr marL="0" lvl="0" indent="0" algn="ctr" rtl="0">
              <a:spcBef>
                <a:spcPts val="1200"/>
              </a:spcBef>
              <a:spcAft>
                <a:spcPts val="0"/>
              </a:spcAft>
              <a:buNone/>
            </a:pPr>
            <a:endParaRPr b="1"/>
          </a:p>
          <a:p>
            <a:pPr marL="0" lvl="0" indent="0" algn="ctr" rtl="0">
              <a:spcBef>
                <a:spcPts val="1200"/>
              </a:spcBef>
              <a:spcAft>
                <a:spcPts val="0"/>
              </a:spcAft>
              <a:buClr>
                <a:schemeClr val="dk1"/>
              </a:buClr>
              <a:buSzPts val="1100"/>
              <a:buFont typeface="Arial"/>
              <a:buNone/>
            </a:pPr>
            <a:r>
              <a:rPr lang="en"/>
              <a:t>Past and current</a:t>
            </a:r>
            <a:endParaRPr/>
          </a:p>
          <a:p>
            <a:pPr marL="0" lvl="0" indent="0" algn="ctr" rtl="0">
              <a:spcBef>
                <a:spcPts val="1200"/>
              </a:spcBef>
              <a:spcAft>
                <a:spcPts val="0"/>
              </a:spcAft>
              <a:buClr>
                <a:schemeClr val="dk1"/>
              </a:buClr>
              <a:buSzPts val="1100"/>
              <a:buFont typeface="Arial"/>
              <a:buNone/>
            </a:pPr>
            <a:r>
              <a:rPr lang="en"/>
              <a:t>participants include district leaders, school leaders,</a:t>
            </a:r>
            <a:endParaRPr/>
          </a:p>
          <a:p>
            <a:pPr marL="0" lvl="0" indent="0" algn="ctr" rtl="0">
              <a:spcBef>
                <a:spcPts val="1200"/>
              </a:spcBef>
              <a:spcAft>
                <a:spcPts val="0"/>
              </a:spcAft>
              <a:buClr>
                <a:schemeClr val="dk1"/>
              </a:buClr>
              <a:buSzPts val="1100"/>
              <a:buFont typeface="Arial"/>
              <a:buNone/>
            </a:pPr>
            <a:r>
              <a:rPr lang="en"/>
              <a:t>teachers, teacher leaders, and Superintendents.</a:t>
            </a:r>
            <a:endParaRPr/>
          </a:p>
          <a:p>
            <a:pPr marL="0" lvl="0" indent="0" algn="l" rtl="0">
              <a:spcBef>
                <a:spcPts val="1200"/>
              </a:spcBef>
              <a:spcAft>
                <a:spcPts val="1200"/>
              </a:spcAft>
              <a:buNone/>
            </a:pPr>
            <a:endParaRPr/>
          </a:p>
        </p:txBody>
      </p:sp>
      <p:sp>
        <p:nvSpPr>
          <p:cNvPr id="721" name="Google Shape;721;g151b8e4d423_4_20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g151b8e4d423_4_212"/>
          <p:cNvSpPr txBox="1">
            <a:spLocks noGrp="1"/>
          </p:cNvSpPr>
          <p:nvPr>
            <p:ph type="ctrTitle" idx="2"/>
          </p:nvPr>
        </p:nvSpPr>
        <p:spPr>
          <a:xfrm>
            <a:off x="311700" y="791250"/>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a:ea typeface="Calibri"/>
                <a:cs typeface="Calibri"/>
                <a:sym typeface="Calibri"/>
              </a:rPr>
              <a:t>Learning Cohorts </a:t>
            </a:r>
            <a:endParaRPr>
              <a:latin typeface="Calibri"/>
              <a:ea typeface="Calibri"/>
              <a:cs typeface="Calibri"/>
              <a:sym typeface="Calibri"/>
            </a:endParaRPr>
          </a:p>
          <a:p>
            <a:pPr marL="0" lvl="0" indent="0" algn="ctr" rtl="0">
              <a:spcBef>
                <a:spcPts val="0"/>
              </a:spcBef>
              <a:spcAft>
                <a:spcPts val="0"/>
              </a:spcAft>
              <a:buNone/>
            </a:pPr>
            <a:r>
              <a:rPr lang="en">
                <a:latin typeface="Calibri"/>
                <a:ea typeface="Calibri"/>
                <a:cs typeface="Calibri"/>
                <a:sym typeface="Calibri"/>
              </a:rPr>
              <a:t>2021-22</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g151b8e4d423_4_21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latin typeface="Calibri"/>
                <a:ea typeface="Calibri"/>
                <a:cs typeface="Calibri"/>
                <a:sym typeface="Calibri"/>
              </a:rPr>
              <a:t>2021-22 Learning Cohorts</a:t>
            </a:r>
            <a:endParaRPr>
              <a:latin typeface="Calibri"/>
              <a:ea typeface="Calibri"/>
              <a:cs typeface="Calibri"/>
              <a:sym typeface="Calibri"/>
            </a:endParaRPr>
          </a:p>
        </p:txBody>
      </p:sp>
      <p:sp>
        <p:nvSpPr>
          <p:cNvPr id="732" name="Google Shape;732;g151b8e4d423_4_21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graphicFrame>
        <p:nvGraphicFramePr>
          <p:cNvPr id="733" name="Google Shape;733;g151b8e4d423_4_216"/>
          <p:cNvGraphicFramePr/>
          <p:nvPr>
            <p:extLst>
              <p:ext uri="{D42A27DB-BD31-4B8C-83A1-F6EECF244321}">
                <p14:modId xmlns:p14="http://schemas.microsoft.com/office/powerpoint/2010/main" val="3996048941"/>
              </p:ext>
            </p:extLst>
          </p:nvPr>
        </p:nvGraphicFramePr>
        <p:xfrm>
          <a:off x="461400" y="1281450"/>
          <a:ext cx="8370550" cy="2972375"/>
        </p:xfrm>
        <a:graphic>
          <a:graphicData uri="http://schemas.openxmlformats.org/drawingml/2006/table">
            <a:tbl>
              <a:tblPr firstRow="1">
                <a:noFill/>
                <a:tableStyleId>{8A6071F6-0977-4D26-B64C-FC46089AA467}</a:tableStyleId>
              </a:tblPr>
              <a:tblGrid>
                <a:gridCol w="4162000">
                  <a:extLst>
                    <a:ext uri="{9D8B030D-6E8A-4147-A177-3AD203B41FA5}">
                      <a16:colId xmlns:a16="http://schemas.microsoft.com/office/drawing/2014/main" val="20000"/>
                    </a:ext>
                  </a:extLst>
                </a:gridCol>
                <a:gridCol w="4208550">
                  <a:extLst>
                    <a:ext uri="{9D8B030D-6E8A-4147-A177-3AD203B41FA5}">
                      <a16:colId xmlns:a16="http://schemas.microsoft.com/office/drawing/2014/main" val="20001"/>
                    </a:ext>
                  </a:extLst>
                </a:gridCol>
              </a:tblGrid>
              <a:tr h="489125">
                <a:tc>
                  <a:txBody>
                    <a:bodyPr/>
                    <a:lstStyle/>
                    <a:p>
                      <a:pPr marL="0" lvl="0" indent="0" algn="ctr" rtl="0">
                        <a:spcBef>
                          <a:spcPts val="0"/>
                        </a:spcBef>
                        <a:spcAft>
                          <a:spcPts val="0"/>
                        </a:spcAft>
                        <a:buNone/>
                      </a:pPr>
                      <a:r>
                        <a:rPr lang="en" sz="1600" b="1">
                          <a:latin typeface="Calibri"/>
                          <a:ea typeface="Calibri"/>
                          <a:cs typeface="Calibri"/>
                          <a:sym typeface="Calibri"/>
                        </a:rPr>
                        <a:t>Learning Cohort</a:t>
                      </a:r>
                      <a:endParaRPr sz="16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solidFill>
                      <a:srgbClr val="A2C4C9"/>
                    </a:solidFill>
                  </a:tcPr>
                </a:tc>
                <a:tc>
                  <a:txBody>
                    <a:bodyPr/>
                    <a:lstStyle/>
                    <a:p>
                      <a:pPr marL="0" lvl="0" indent="0" algn="ctr" rtl="0">
                        <a:spcBef>
                          <a:spcPts val="0"/>
                        </a:spcBef>
                        <a:spcAft>
                          <a:spcPts val="0"/>
                        </a:spcAft>
                        <a:buNone/>
                      </a:pPr>
                      <a:r>
                        <a:rPr lang="en" sz="1600" b="1">
                          <a:latin typeface="Calibri"/>
                          <a:ea typeface="Calibri"/>
                          <a:cs typeface="Calibri"/>
                          <a:sym typeface="Calibri"/>
                        </a:rPr>
                        <a:t>Leads</a:t>
                      </a:r>
                      <a:r>
                        <a:rPr lang="en" sz="1600">
                          <a:latin typeface="Calibri"/>
                          <a:ea typeface="Calibri"/>
                          <a:cs typeface="Calibri"/>
                          <a:sym typeface="Calibri"/>
                        </a:rPr>
                        <a:t> &amp; Collaborators</a:t>
                      </a:r>
                      <a:endParaRPr sz="1600">
                        <a:latin typeface="Calibri"/>
                        <a:ea typeface="Calibri"/>
                        <a:cs typeface="Calibri"/>
                        <a:sym typeface="Calibri"/>
                      </a:endParaRPr>
                    </a:p>
                  </a:txBody>
                  <a:tcPr marL="91425" marR="91425" marT="91425" marB="91425">
                    <a:solidFill>
                      <a:srgbClr val="A2C4C9"/>
                    </a:solidFill>
                  </a:tcPr>
                </a:tc>
                <a:extLst>
                  <a:ext uri="{0D108BD9-81ED-4DB2-BD59-A6C34878D82A}">
                    <a16:rowId xmlns:a16="http://schemas.microsoft.com/office/drawing/2014/main" val="10000"/>
                  </a:ext>
                </a:extLst>
              </a:tr>
              <a:tr h="489125">
                <a:tc>
                  <a:txBody>
                    <a:bodyPr/>
                    <a:lstStyle/>
                    <a:p>
                      <a:pPr marL="0" lvl="0" indent="0" algn="l" rtl="0">
                        <a:spcBef>
                          <a:spcPts val="0"/>
                        </a:spcBef>
                        <a:spcAft>
                          <a:spcPts val="0"/>
                        </a:spcAft>
                        <a:buNone/>
                      </a:pPr>
                      <a:r>
                        <a:rPr lang="en" sz="1600">
                          <a:latin typeface="Calibri"/>
                          <a:ea typeface="Calibri"/>
                          <a:cs typeface="Calibri"/>
                          <a:sym typeface="Calibri"/>
                        </a:rPr>
                        <a:t>AEC - Alternative Education Campus Leaders</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 sz="1600" b="1">
                          <a:latin typeface="Calibri"/>
                          <a:ea typeface="Calibri"/>
                          <a:cs typeface="Calibri"/>
                          <a:sym typeface="Calibri"/>
                        </a:rPr>
                        <a:t>Johann Liljengren</a:t>
                      </a:r>
                      <a:r>
                        <a:rPr lang="en" sz="1600">
                          <a:latin typeface="Calibri"/>
                          <a:ea typeface="Calibri"/>
                          <a:cs typeface="Calibri"/>
                          <a:sym typeface="Calibri"/>
                        </a:rPr>
                        <a:t>, Andy Swanson</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489125">
                <a:tc>
                  <a:txBody>
                    <a:bodyPr/>
                    <a:lstStyle/>
                    <a:p>
                      <a:pPr marL="0" lvl="0" indent="0" algn="l" rtl="0">
                        <a:spcBef>
                          <a:spcPts val="0"/>
                        </a:spcBef>
                        <a:spcAft>
                          <a:spcPts val="0"/>
                        </a:spcAft>
                        <a:buNone/>
                      </a:pPr>
                      <a:r>
                        <a:rPr lang="en" sz="1600">
                          <a:latin typeface="Calibri"/>
                          <a:ea typeface="Calibri"/>
                          <a:cs typeface="Calibri"/>
                          <a:sym typeface="Calibri"/>
                        </a:rPr>
                        <a:t>HS Grading - Grading for Equity</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 sz="1600">
                          <a:latin typeface="Calibri"/>
                          <a:ea typeface="Calibri"/>
                          <a:cs typeface="Calibri"/>
                          <a:sym typeface="Calibri"/>
                        </a:rPr>
                        <a:t>Lauren Hesse, </a:t>
                      </a:r>
                      <a:r>
                        <a:rPr lang="en" sz="1600" b="1">
                          <a:latin typeface="Calibri"/>
                          <a:ea typeface="Calibri"/>
                          <a:cs typeface="Calibri"/>
                          <a:sym typeface="Calibri"/>
                        </a:rPr>
                        <a:t>Andy Swanson</a:t>
                      </a:r>
                      <a:endParaRPr sz="16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752500">
                <a:tc>
                  <a:txBody>
                    <a:bodyPr/>
                    <a:lstStyle/>
                    <a:p>
                      <a:pPr marL="0" lvl="0" indent="0" algn="l" rtl="0">
                        <a:spcBef>
                          <a:spcPts val="0"/>
                        </a:spcBef>
                        <a:spcAft>
                          <a:spcPts val="0"/>
                        </a:spcAft>
                        <a:buNone/>
                      </a:pPr>
                      <a:r>
                        <a:rPr lang="en" sz="1600">
                          <a:latin typeface="Calibri"/>
                          <a:ea typeface="Calibri"/>
                          <a:cs typeface="Calibri"/>
                          <a:sym typeface="Calibri"/>
                        </a:rPr>
                        <a:t>Online School Leaders</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 sz="1600">
                          <a:solidFill>
                            <a:srgbClr val="000000"/>
                          </a:solidFill>
                          <a:latin typeface="Calibri"/>
                          <a:ea typeface="Calibri"/>
                          <a:cs typeface="Calibri"/>
                          <a:sym typeface="Calibri"/>
                        </a:rPr>
                        <a:t>Susan Barrett, </a:t>
                      </a:r>
                      <a:r>
                        <a:rPr lang="en" sz="1600">
                          <a:latin typeface="Calibri"/>
                          <a:ea typeface="Calibri"/>
                          <a:cs typeface="Calibri"/>
                          <a:sym typeface="Calibri"/>
                        </a:rPr>
                        <a:t>Johann Liljengren, </a:t>
                      </a:r>
                      <a:r>
                        <a:rPr lang="en" sz="1600" b="1">
                          <a:solidFill>
                            <a:srgbClr val="000000"/>
                          </a:solidFill>
                          <a:latin typeface="Calibri"/>
                          <a:ea typeface="Calibri"/>
                          <a:cs typeface="Calibri"/>
                          <a:sym typeface="Calibri"/>
                        </a:rPr>
                        <a:t>Renee Martinez</a:t>
                      </a:r>
                      <a:r>
                        <a:rPr lang="en" sz="1600">
                          <a:solidFill>
                            <a:srgbClr val="000000"/>
                          </a:solidFill>
                          <a:latin typeface="Calibri"/>
                          <a:ea typeface="Calibri"/>
                          <a:cs typeface="Calibri"/>
                          <a:sym typeface="Calibri"/>
                        </a:rPr>
                        <a:t>, </a:t>
                      </a:r>
                      <a:r>
                        <a:rPr lang="en" sz="1600" b="1">
                          <a:solidFill>
                            <a:srgbClr val="000000"/>
                          </a:solidFill>
                          <a:latin typeface="Calibri"/>
                          <a:ea typeface="Calibri"/>
                          <a:cs typeface="Calibri"/>
                          <a:sym typeface="Calibri"/>
                        </a:rPr>
                        <a:t>Rachel Matson</a:t>
                      </a:r>
                      <a:r>
                        <a:rPr lang="en" sz="1600">
                          <a:solidFill>
                            <a:srgbClr val="000000"/>
                          </a:solidFill>
                          <a:latin typeface="Calibri"/>
                          <a:ea typeface="Calibri"/>
                          <a:cs typeface="Calibri"/>
                          <a:sym typeface="Calibri"/>
                        </a:rPr>
                        <a:t>, </a:t>
                      </a:r>
                      <a:r>
                        <a:rPr lang="en" sz="1600">
                          <a:latin typeface="Calibri"/>
                          <a:ea typeface="Calibri"/>
                          <a:cs typeface="Calibri"/>
                          <a:sym typeface="Calibri"/>
                        </a:rPr>
                        <a:t>Andy Swanson</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752500">
                <a:tc>
                  <a:txBody>
                    <a:bodyPr/>
                    <a:lstStyle/>
                    <a:p>
                      <a:pPr marL="0" lvl="0" indent="0" algn="l" rtl="0">
                        <a:spcBef>
                          <a:spcPts val="0"/>
                        </a:spcBef>
                        <a:spcAft>
                          <a:spcPts val="0"/>
                        </a:spcAft>
                        <a:buNone/>
                      </a:pPr>
                      <a:r>
                        <a:rPr lang="en" sz="1600">
                          <a:latin typeface="Calibri"/>
                          <a:ea typeface="Calibri"/>
                          <a:cs typeface="Calibri"/>
                          <a:sym typeface="Calibri"/>
                        </a:rPr>
                        <a:t>Supporting Multilingual Learners</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 sz="1600" b="1" dirty="0">
                          <a:latin typeface="Calibri"/>
                          <a:ea typeface="Calibri"/>
                          <a:cs typeface="Calibri"/>
                          <a:sym typeface="Calibri"/>
                        </a:rPr>
                        <a:t>Susan Barrett</a:t>
                      </a:r>
                      <a:r>
                        <a:rPr lang="en" sz="1600" dirty="0">
                          <a:latin typeface="Calibri"/>
                          <a:ea typeface="Calibri"/>
                          <a:cs typeface="Calibri"/>
                          <a:sym typeface="Calibri"/>
                        </a:rPr>
                        <a:t>, Morgan Cox, Rebekah Ottenbreit, Andy Swanson, Lindsay Swanton</a:t>
                      </a:r>
                      <a:endParaRPr sz="1600"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151b8e4d423_4_22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latin typeface="Calibri"/>
                <a:ea typeface="Calibri"/>
                <a:cs typeface="Calibri"/>
                <a:sym typeface="Calibri"/>
              </a:rPr>
              <a:t>Participants</a:t>
            </a:r>
            <a:endParaRPr>
              <a:latin typeface="Calibri"/>
              <a:ea typeface="Calibri"/>
              <a:cs typeface="Calibri"/>
              <a:sym typeface="Calibri"/>
            </a:endParaRPr>
          </a:p>
        </p:txBody>
      </p:sp>
      <p:sp>
        <p:nvSpPr>
          <p:cNvPr id="739" name="Google Shape;739;g151b8e4d423_4_22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14</a:t>
            </a:fld>
            <a:endParaRPr/>
          </a:p>
        </p:txBody>
      </p:sp>
      <p:graphicFrame>
        <p:nvGraphicFramePr>
          <p:cNvPr id="740" name="Google Shape;740;g151b8e4d423_4_222"/>
          <p:cNvGraphicFramePr/>
          <p:nvPr>
            <p:extLst>
              <p:ext uri="{D42A27DB-BD31-4B8C-83A1-F6EECF244321}">
                <p14:modId xmlns:p14="http://schemas.microsoft.com/office/powerpoint/2010/main" val="2057689742"/>
              </p:ext>
            </p:extLst>
          </p:nvPr>
        </p:nvGraphicFramePr>
        <p:xfrm>
          <a:off x="1456188" y="1218450"/>
          <a:ext cx="6034375" cy="3179230"/>
        </p:xfrm>
        <a:graphic>
          <a:graphicData uri="http://schemas.openxmlformats.org/drawingml/2006/table">
            <a:tbl>
              <a:tblPr firstRow="1">
                <a:noFill/>
                <a:tableStyleId>{8A6071F6-0977-4D26-B64C-FC46089AA467}</a:tableStyleId>
              </a:tblPr>
              <a:tblGrid>
                <a:gridCol w="1890275">
                  <a:extLst>
                    <a:ext uri="{9D8B030D-6E8A-4147-A177-3AD203B41FA5}">
                      <a16:colId xmlns:a16="http://schemas.microsoft.com/office/drawing/2014/main" val="20000"/>
                    </a:ext>
                  </a:extLst>
                </a:gridCol>
                <a:gridCol w="4144100">
                  <a:extLst>
                    <a:ext uri="{9D8B030D-6E8A-4147-A177-3AD203B41FA5}">
                      <a16:colId xmlns:a16="http://schemas.microsoft.com/office/drawing/2014/main" val="20001"/>
                    </a:ext>
                  </a:extLst>
                </a:gridCol>
              </a:tblGrid>
              <a:tr h="438900">
                <a:tc>
                  <a:txBody>
                    <a:bodyPr/>
                    <a:lstStyle/>
                    <a:p>
                      <a:pPr marL="0" lvl="0" indent="0" algn="ctr" rtl="0">
                        <a:spcBef>
                          <a:spcPts val="0"/>
                        </a:spcBef>
                        <a:spcAft>
                          <a:spcPts val="0"/>
                        </a:spcAft>
                        <a:buNone/>
                      </a:pPr>
                      <a:r>
                        <a:rPr lang="en" sz="1800" b="1">
                          <a:latin typeface="Calibri"/>
                          <a:ea typeface="Calibri"/>
                          <a:cs typeface="Calibri"/>
                          <a:sym typeface="Calibri"/>
                        </a:rPr>
                        <a:t>Cohort</a:t>
                      </a:r>
                      <a:endParaRPr sz="1800" b="1">
                        <a:latin typeface="Calibri"/>
                        <a:ea typeface="Calibri"/>
                        <a:cs typeface="Calibri"/>
                        <a:sym typeface="Calibri"/>
                      </a:endParaRPr>
                    </a:p>
                  </a:txBody>
                  <a:tcPr marL="91425" marR="91425" marT="91425" marB="91425">
                    <a:solidFill>
                      <a:srgbClr val="A4C2F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 of Schools/Districts</a:t>
                      </a:r>
                      <a:endParaRPr sz="1800" b="1">
                        <a:latin typeface="Calibri"/>
                        <a:ea typeface="Calibri"/>
                        <a:cs typeface="Calibri"/>
                        <a:sym typeface="Calibri"/>
                      </a:endParaRPr>
                    </a:p>
                  </a:txBody>
                  <a:tcPr marL="91425" marR="91425" marT="91425" marB="91425">
                    <a:solidFill>
                      <a:srgbClr val="A4C2F4"/>
                    </a:solidFill>
                  </a:tcPr>
                </a:tc>
                <a:extLst>
                  <a:ext uri="{0D108BD9-81ED-4DB2-BD59-A6C34878D82A}">
                    <a16:rowId xmlns:a16="http://schemas.microsoft.com/office/drawing/2014/main" val="10000"/>
                  </a:ext>
                </a:extLst>
              </a:tr>
              <a:tr h="438900">
                <a:tc>
                  <a:txBody>
                    <a:bodyPr/>
                    <a:lstStyle/>
                    <a:p>
                      <a:pPr marL="0" lvl="0" indent="0" algn="ctr" rtl="0">
                        <a:spcBef>
                          <a:spcPts val="0"/>
                        </a:spcBef>
                        <a:spcAft>
                          <a:spcPts val="0"/>
                        </a:spcAft>
                        <a:buNone/>
                      </a:pPr>
                      <a:r>
                        <a:rPr lang="en" sz="1800">
                          <a:latin typeface="Calibri"/>
                          <a:ea typeface="Calibri"/>
                          <a:cs typeface="Calibri"/>
                          <a:sym typeface="Calibri"/>
                        </a:rPr>
                        <a:t>OVERALL</a:t>
                      </a:r>
                      <a:endParaRPr sz="1800">
                        <a:latin typeface="Calibri"/>
                        <a:ea typeface="Calibri"/>
                        <a:cs typeface="Calibri"/>
                        <a:sym typeface="Calibri"/>
                      </a:endParaRPr>
                    </a:p>
                  </a:txBody>
                  <a:tcPr marL="91425" marR="91425" marT="91425" marB="91425">
                    <a:solidFill>
                      <a:srgbClr val="C9DAF8"/>
                    </a:solidFill>
                  </a:tcPr>
                </a:tc>
                <a:tc>
                  <a:txBody>
                    <a:bodyPr/>
                    <a:lstStyle/>
                    <a:p>
                      <a:pPr marL="0" lvl="0" indent="0" algn="ctr" rtl="0">
                        <a:spcBef>
                          <a:spcPts val="0"/>
                        </a:spcBef>
                        <a:spcAft>
                          <a:spcPts val="0"/>
                        </a:spcAft>
                        <a:buNone/>
                      </a:pPr>
                      <a:r>
                        <a:rPr lang="en" sz="1800">
                          <a:latin typeface="Calibri"/>
                          <a:ea typeface="Calibri"/>
                          <a:cs typeface="Calibri"/>
                          <a:sym typeface="Calibri"/>
                        </a:rPr>
                        <a:t>57 schools from 40 unique LEAs</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38900">
                <a:tc>
                  <a:txBody>
                    <a:bodyPr/>
                    <a:lstStyle/>
                    <a:p>
                      <a:pPr marL="0" lvl="0" indent="0" algn="ctr" rtl="0">
                        <a:spcBef>
                          <a:spcPts val="0"/>
                        </a:spcBef>
                        <a:spcAft>
                          <a:spcPts val="0"/>
                        </a:spcAft>
                        <a:buNone/>
                      </a:pPr>
                      <a:r>
                        <a:rPr lang="en" sz="1800">
                          <a:latin typeface="Calibri"/>
                          <a:ea typeface="Calibri"/>
                          <a:cs typeface="Calibri"/>
                          <a:sym typeface="Calibri"/>
                        </a:rPr>
                        <a:t>AEC</a:t>
                      </a:r>
                      <a:endParaRPr sz="1800">
                        <a:latin typeface="Calibri"/>
                        <a:ea typeface="Calibri"/>
                        <a:cs typeface="Calibri"/>
                        <a:sym typeface="Calibri"/>
                      </a:endParaRPr>
                    </a:p>
                  </a:txBody>
                  <a:tcPr marL="91425" marR="91425" marT="91425" marB="91425">
                    <a:solidFill>
                      <a:srgbClr val="C9DAF8"/>
                    </a:solidFill>
                  </a:tcPr>
                </a:tc>
                <a:tc>
                  <a:txBody>
                    <a:bodyPr/>
                    <a:lstStyle/>
                    <a:p>
                      <a:pPr marL="0" lvl="0" indent="0" algn="ctr" rtl="0">
                        <a:spcBef>
                          <a:spcPts val="0"/>
                        </a:spcBef>
                        <a:spcAft>
                          <a:spcPts val="0"/>
                        </a:spcAft>
                        <a:buNone/>
                      </a:pPr>
                      <a:r>
                        <a:rPr lang="en" sz="1800">
                          <a:latin typeface="Calibri"/>
                          <a:ea typeface="Calibri"/>
                          <a:cs typeface="Calibri"/>
                          <a:sym typeface="Calibri"/>
                        </a:rPr>
                        <a:t>25 schools from 24 districts</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438900">
                <a:tc>
                  <a:txBody>
                    <a:bodyPr/>
                    <a:lstStyle/>
                    <a:p>
                      <a:pPr marL="0" lvl="0" indent="0" algn="ctr" rtl="0">
                        <a:spcBef>
                          <a:spcPts val="0"/>
                        </a:spcBef>
                        <a:spcAft>
                          <a:spcPts val="0"/>
                        </a:spcAft>
                        <a:buNone/>
                      </a:pPr>
                      <a:r>
                        <a:rPr lang="en" sz="1800">
                          <a:latin typeface="Calibri"/>
                          <a:ea typeface="Calibri"/>
                          <a:cs typeface="Calibri"/>
                          <a:sym typeface="Calibri"/>
                        </a:rPr>
                        <a:t>HS Grading</a:t>
                      </a:r>
                      <a:endParaRPr sz="1800">
                        <a:latin typeface="Calibri"/>
                        <a:ea typeface="Calibri"/>
                        <a:cs typeface="Calibri"/>
                        <a:sym typeface="Calibri"/>
                      </a:endParaRPr>
                    </a:p>
                  </a:txBody>
                  <a:tcPr marL="91425" marR="91425" marT="91425" marB="91425">
                    <a:solidFill>
                      <a:srgbClr val="C9DAF8"/>
                    </a:solidFill>
                  </a:tcPr>
                </a:tc>
                <a:tc>
                  <a:txBody>
                    <a:bodyPr/>
                    <a:lstStyle/>
                    <a:p>
                      <a:pPr marL="0" lvl="0" indent="0" algn="ctr" rtl="0">
                        <a:spcBef>
                          <a:spcPts val="0"/>
                        </a:spcBef>
                        <a:spcAft>
                          <a:spcPts val="0"/>
                        </a:spcAft>
                        <a:buNone/>
                      </a:pPr>
                      <a:r>
                        <a:rPr lang="en" sz="1800">
                          <a:latin typeface="Calibri"/>
                          <a:ea typeface="Calibri"/>
                          <a:cs typeface="Calibri"/>
                          <a:sym typeface="Calibri"/>
                        </a:rPr>
                        <a:t>72 participants from 12 districts</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675275">
                <a:tc>
                  <a:txBody>
                    <a:bodyPr/>
                    <a:lstStyle/>
                    <a:p>
                      <a:pPr marL="0" lvl="0" indent="0" algn="ctr" rtl="0">
                        <a:spcBef>
                          <a:spcPts val="0"/>
                        </a:spcBef>
                        <a:spcAft>
                          <a:spcPts val="0"/>
                        </a:spcAft>
                        <a:buNone/>
                      </a:pPr>
                      <a:r>
                        <a:rPr lang="en" sz="1800">
                          <a:latin typeface="Calibri"/>
                          <a:ea typeface="Calibri"/>
                          <a:cs typeface="Calibri"/>
                          <a:sym typeface="Calibri"/>
                        </a:rPr>
                        <a:t>Online Schools</a:t>
                      </a:r>
                      <a:endParaRPr sz="1800">
                        <a:latin typeface="Calibri"/>
                        <a:ea typeface="Calibri"/>
                        <a:cs typeface="Calibri"/>
                        <a:sym typeface="Calibri"/>
                      </a:endParaRPr>
                    </a:p>
                  </a:txBody>
                  <a:tcPr marL="91425" marR="91425" marT="91425" marB="91425">
                    <a:solidFill>
                      <a:srgbClr val="C9DAF8"/>
                    </a:solidFill>
                  </a:tcPr>
                </a:tc>
                <a:tc>
                  <a:txBody>
                    <a:bodyPr/>
                    <a:lstStyle/>
                    <a:p>
                      <a:pPr marL="0" lvl="0" indent="0" algn="ctr" rtl="0">
                        <a:spcBef>
                          <a:spcPts val="0"/>
                        </a:spcBef>
                        <a:spcAft>
                          <a:spcPts val="0"/>
                        </a:spcAft>
                        <a:buNone/>
                      </a:pPr>
                      <a:r>
                        <a:rPr lang="en" sz="1800">
                          <a:latin typeface="Calibri"/>
                          <a:ea typeface="Calibri"/>
                          <a:cs typeface="Calibri"/>
                          <a:sym typeface="Calibri"/>
                        </a:rPr>
                        <a:t>13 schools</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675275">
                <a:tc>
                  <a:txBody>
                    <a:bodyPr/>
                    <a:lstStyle/>
                    <a:p>
                      <a:pPr marL="0" lvl="0" indent="0" algn="ctr" rtl="0">
                        <a:spcBef>
                          <a:spcPts val="0"/>
                        </a:spcBef>
                        <a:spcAft>
                          <a:spcPts val="0"/>
                        </a:spcAft>
                        <a:buNone/>
                      </a:pPr>
                      <a:r>
                        <a:rPr lang="en" sz="1800">
                          <a:latin typeface="Calibri"/>
                          <a:ea typeface="Calibri"/>
                          <a:cs typeface="Calibri"/>
                          <a:sym typeface="Calibri"/>
                        </a:rPr>
                        <a:t>Supporting ELs</a:t>
                      </a:r>
                      <a:endParaRPr sz="1800">
                        <a:latin typeface="Calibri"/>
                        <a:ea typeface="Calibri"/>
                        <a:cs typeface="Calibri"/>
                        <a:sym typeface="Calibri"/>
                      </a:endParaRPr>
                    </a:p>
                  </a:txBody>
                  <a:tcPr marL="91425" marR="91425" marT="91425" marB="91425">
                    <a:solidFill>
                      <a:srgbClr val="C9DAF8"/>
                    </a:solidFill>
                  </a:tcPr>
                </a:tc>
                <a:tc>
                  <a:txBody>
                    <a:bodyPr/>
                    <a:lstStyle/>
                    <a:p>
                      <a:pPr marL="0" lvl="0" indent="0" algn="ctr" rtl="0">
                        <a:spcBef>
                          <a:spcPts val="0"/>
                        </a:spcBef>
                        <a:spcAft>
                          <a:spcPts val="0"/>
                        </a:spcAft>
                        <a:buNone/>
                      </a:pPr>
                      <a:r>
                        <a:rPr lang="en" sz="1800" dirty="0">
                          <a:latin typeface="Calibri"/>
                          <a:ea typeface="Calibri"/>
                          <a:cs typeface="Calibri"/>
                          <a:sym typeface="Calibri"/>
                        </a:rPr>
                        <a:t>7 districts</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g151b8e4d423_4_22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latin typeface="Calibri"/>
                <a:ea typeface="Calibri"/>
                <a:cs typeface="Calibri"/>
                <a:sym typeface="Calibri"/>
              </a:rPr>
              <a:t>Participants</a:t>
            </a:r>
            <a:endParaRPr>
              <a:latin typeface="Calibri"/>
              <a:ea typeface="Calibri"/>
              <a:cs typeface="Calibri"/>
              <a:sym typeface="Calibri"/>
            </a:endParaRPr>
          </a:p>
        </p:txBody>
      </p:sp>
      <p:sp>
        <p:nvSpPr>
          <p:cNvPr id="746" name="Google Shape;746;g151b8e4d423_4_22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15</a:t>
            </a:fld>
            <a:endParaRPr/>
          </a:p>
        </p:txBody>
      </p:sp>
      <p:pic>
        <p:nvPicPr>
          <p:cNvPr id="747" name="Google Shape;747;g151b8e4d423_4_2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54384" y="982400"/>
            <a:ext cx="5340428" cy="4031500"/>
          </a:xfrm>
          <a:prstGeom prst="rect">
            <a:avLst/>
          </a:prstGeom>
          <a:noFill/>
          <a:ln>
            <a:noFill/>
          </a:ln>
        </p:spPr>
      </p:pic>
      <p:sp>
        <p:nvSpPr>
          <p:cNvPr id="748" name="Google Shape;748;g151b8e4d423_4_228">
            <a:extLst>
              <a:ext uri="{C183D7F6-B498-43B3-948B-1728B52AA6E4}">
                <adec:decorative xmlns:adec="http://schemas.microsoft.com/office/drawing/2017/decorative" val="1"/>
              </a:ext>
            </a:extLst>
          </p:cNvPr>
          <p:cNvSpPr/>
          <p:nvPr/>
        </p:nvSpPr>
        <p:spPr>
          <a:xfrm>
            <a:off x="6551500" y="21566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g151b8e4d423_4_228">
            <a:extLst>
              <a:ext uri="{C183D7F6-B498-43B3-948B-1728B52AA6E4}">
                <adec:decorative xmlns:adec="http://schemas.microsoft.com/office/drawing/2017/decorative" val="1"/>
              </a:ext>
            </a:extLst>
          </p:cNvPr>
          <p:cNvSpPr/>
          <p:nvPr/>
        </p:nvSpPr>
        <p:spPr>
          <a:xfrm>
            <a:off x="4481200" y="30666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g151b8e4d423_4_228">
            <a:extLst>
              <a:ext uri="{C183D7F6-B498-43B3-948B-1728B52AA6E4}">
                <adec:decorative xmlns:adec="http://schemas.microsoft.com/office/drawing/2017/decorative" val="1"/>
              </a:ext>
            </a:extLst>
          </p:cNvPr>
          <p:cNvSpPr/>
          <p:nvPr/>
        </p:nvSpPr>
        <p:spPr>
          <a:xfrm>
            <a:off x="6624675" y="2571750"/>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g151b8e4d423_4_228">
            <a:extLst>
              <a:ext uri="{C183D7F6-B498-43B3-948B-1728B52AA6E4}">
                <adec:decorative xmlns:adec="http://schemas.microsoft.com/office/drawing/2017/decorative" val="1"/>
              </a:ext>
            </a:extLst>
          </p:cNvPr>
          <p:cNvSpPr/>
          <p:nvPr/>
        </p:nvSpPr>
        <p:spPr>
          <a:xfrm>
            <a:off x="6694350" y="29451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g151b8e4d423_4_228">
            <a:extLst>
              <a:ext uri="{C183D7F6-B498-43B3-948B-1728B52AA6E4}">
                <adec:decorative xmlns:adec="http://schemas.microsoft.com/office/drawing/2017/decorative" val="1"/>
              </a:ext>
            </a:extLst>
          </p:cNvPr>
          <p:cNvSpPr/>
          <p:nvPr/>
        </p:nvSpPr>
        <p:spPr>
          <a:xfrm>
            <a:off x="7304925" y="19592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g151b8e4d423_4_228">
            <a:extLst>
              <a:ext uri="{C183D7F6-B498-43B3-948B-1728B52AA6E4}">
                <adec:decorative xmlns:adec="http://schemas.microsoft.com/office/drawing/2017/decorative" val="1"/>
              </a:ext>
            </a:extLst>
          </p:cNvPr>
          <p:cNvSpPr/>
          <p:nvPr/>
        </p:nvSpPr>
        <p:spPr>
          <a:xfrm>
            <a:off x="5726875" y="24824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g151b8e4d423_4_228">
            <a:extLst>
              <a:ext uri="{C183D7F6-B498-43B3-948B-1728B52AA6E4}">
                <adec:decorative xmlns:adec="http://schemas.microsoft.com/office/drawing/2017/decorative" val="1"/>
              </a:ext>
            </a:extLst>
          </p:cNvPr>
          <p:cNvSpPr/>
          <p:nvPr/>
        </p:nvSpPr>
        <p:spPr>
          <a:xfrm>
            <a:off x="6580325" y="2332650"/>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g151b8e4d423_4_228">
            <a:extLst>
              <a:ext uri="{C183D7F6-B498-43B3-948B-1728B52AA6E4}">
                <adec:decorative xmlns:adec="http://schemas.microsoft.com/office/drawing/2017/decorative" val="1"/>
              </a:ext>
            </a:extLst>
          </p:cNvPr>
          <p:cNvSpPr/>
          <p:nvPr/>
        </p:nvSpPr>
        <p:spPr>
          <a:xfrm>
            <a:off x="5329888" y="32400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g151b8e4d423_4_228">
            <a:extLst>
              <a:ext uri="{C183D7F6-B498-43B3-948B-1728B52AA6E4}">
                <adec:decorative xmlns:adec="http://schemas.microsoft.com/office/drawing/2017/decorative" val="1"/>
              </a:ext>
            </a:extLst>
          </p:cNvPr>
          <p:cNvSpPr/>
          <p:nvPr/>
        </p:nvSpPr>
        <p:spPr>
          <a:xfrm>
            <a:off x="5004100" y="4403550"/>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g151b8e4d423_4_228">
            <a:extLst>
              <a:ext uri="{C183D7F6-B498-43B3-948B-1728B52AA6E4}">
                <adec:decorative xmlns:adec="http://schemas.microsoft.com/office/drawing/2017/decorative" val="1"/>
              </a:ext>
            </a:extLst>
          </p:cNvPr>
          <p:cNvSpPr/>
          <p:nvPr/>
        </p:nvSpPr>
        <p:spPr>
          <a:xfrm>
            <a:off x="4720300" y="4297100"/>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g151b8e4d423_4_228">
            <a:extLst>
              <a:ext uri="{C183D7F6-B498-43B3-948B-1728B52AA6E4}">
                <adec:decorative xmlns:adec="http://schemas.microsoft.com/office/drawing/2017/decorative" val="1"/>
              </a:ext>
            </a:extLst>
          </p:cNvPr>
          <p:cNvSpPr/>
          <p:nvPr/>
        </p:nvSpPr>
        <p:spPr>
          <a:xfrm>
            <a:off x="6747025" y="18463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g151b8e4d423_4_228">
            <a:extLst>
              <a:ext uri="{C183D7F6-B498-43B3-948B-1728B52AA6E4}">
                <adec:decorative xmlns:adec="http://schemas.microsoft.com/office/drawing/2017/decorative" val="1"/>
              </a:ext>
            </a:extLst>
          </p:cNvPr>
          <p:cNvSpPr/>
          <p:nvPr/>
        </p:nvSpPr>
        <p:spPr>
          <a:xfrm>
            <a:off x="5776425" y="27215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g151b8e4d423_4_228">
            <a:extLst>
              <a:ext uri="{C183D7F6-B498-43B3-948B-1728B52AA6E4}">
                <adec:decorative xmlns:adec="http://schemas.microsoft.com/office/drawing/2017/decorative" val="1"/>
              </a:ext>
            </a:extLst>
          </p:cNvPr>
          <p:cNvSpPr/>
          <p:nvPr/>
        </p:nvSpPr>
        <p:spPr>
          <a:xfrm>
            <a:off x="6624675" y="30666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g151b8e4d423_4_228">
            <a:extLst>
              <a:ext uri="{C183D7F6-B498-43B3-948B-1728B52AA6E4}">
                <adec:decorative xmlns:adec="http://schemas.microsoft.com/office/drawing/2017/decorative" val="1"/>
              </a:ext>
            </a:extLst>
          </p:cNvPr>
          <p:cNvSpPr/>
          <p:nvPr/>
        </p:nvSpPr>
        <p:spPr>
          <a:xfrm>
            <a:off x="6385575" y="2290800"/>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g151b8e4d423_4_228">
            <a:extLst>
              <a:ext uri="{C183D7F6-B498-43B3-948B-1728B52AA6E4}">
                <adec:decorative xmlns:adec="http://schemas.microsoft.com/office/drawing/2017/decorative" val="1"/>
              </a:ext>
            </a:extLst>
          </p:cNvPr>
          <p:cNvSpPr/>
          <p:nvPr/>
        </p:nvSpPr>
        <p:spPr>
          <a:xfrm>
            <a:off x="7696425" y="36972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g151b8e4d423_4_228">
            <a:extLst>
              <a:ext uri="{C183D7F6-B498-43B3-948B-1728B52AA6E4}">
                <adec:decorative xmlns:adec="http://schemas.microsoft.com/office/drawing/2017/decorative" val="1"/>
              </a:ext>
            </a:extLst>
          </p:cNvPr>
          <p:cNvSpPr/>
          <p:nvPr/>
        </p:nvSpPr>
        <p:spPr>
          <a:xfrm>
            <a:off x="6747025" y="28189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g151b8e4d423_4_228">
            <a:extLst>
              <a:ext uri="{C183D7F6-B498-43B3-948B-1728B52AA6E4}">
                <adec:decorative xmlns:adec="http://schemas.microsoft.com/office/drawing/2017/decorative" val="1"/>
              </a:ext>
            </a:extLst>
          </p:cNvPr>
          <p:cNvSpPr/>
          <p:nvPr/>
        </p:nvSpPr>
        <p:spPr>
          <a:xfrm>
            <a:off x="6694350" y="21983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g151b8e4d423_4_228">
            <a:extLst>
              <a:ext uri="{C183D7F6-B498-43B3-948B-1728B52AA6E4}">
                <adec:decorative xmlns:adec="http://schemas.microsoft.com/office/drawing/2017/decorative" val="1"/>
              </a:ext>
            </a:extLst>
          </p:cNvPr>
          <p:cNvSpPr/>
          <p:nvPr/>
        </p:nvSpPr>
        <p:spPr>
          <a:xfrm>
            <a:off x="6694350" y="2332650"/>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g151b8e4d423_4_228">
            <a:extLst>
              <a:ext uri="{C183D7F6-B498-43B3-948B-1728B52AA6E4}">
                <adec:decorative xmlns:adec="http://schemas.microsoft.com/office/drawing/2017/decorative" val="1"/>
              </a:ext>
            </a:extLst>
          </p:cNvPr>
          <p:cNvSpPr/>
          <p:nvPr/>
        </p:nvSpPr>
        <p:spPr>
          <a:xfrm>
            <a:off x="6324600" y="20909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g151b8e4d423_4_228">
            <a:extLst>
              <a:ext uri="{C183D7F6-B498-43B3-948B-1728B52AA6E4}">
                <adec:decorative xmlns:adec="http://schemas.microsoft.com/office/drawing/2017/decorative" val="1"/>
              </a:ext>
            </a:extLst>
          </p:cNvPr>
          <p:cNvSpPr/>
          <p:nvPr/>
        </p:nvSpPr>
        <p:spPr>
          <a:xfrm>
            <a:off x="6836050" y="22433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g151b8e4d423_4_228">
            <a:extLst>
              <a:ext uri="{C183D7F6-B498-43B3-948B-1728B52AA6E4}">
                <adec:decorative xmlns:adec="http://schemas.microsoft.com/office/drawing/2017/decorative" val="1"/>
              </a:ext>
            </a:extLst>
          </p:cNvPr>
          <p:cNvSpPr/>
          <p:nvPr/>
        </p:nvSpPr>
        <p:spPr>
          <a:xfrm>
            <a:off x="6106425" y="30009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g151b8e4d423_4_228">
            <a:extLst>
              <a:ext uri="{C183D7F6-B498-43B3-948B-1728B52AA6E4}">
                <adec:decorative xmlns:adec="http://schemas.microsoft.com/office/drawing/2017/decorative" val="1"/>
              </a:ext>
            </a:extLst>
          </p:cNvPr>
          <p:cNvSpPr/>
          <p:nvPr/>
        </p:nvSpPr>
        <p:spPr>
          <a:xfrm>
            <a:off x="6385575" y="33714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g151b8e4d423_4_228">
            <a:extLst>
              <a:ext uri="{C183D7F6-B498-43B3-948B-1728B52AA6E4}">
                <adec:decorative xmlns:adec="http://schemas.microsoft.com/office/drawing/2017/decorative" val="1"/>
              </a:ext>
            </a:extLst>
          </p:cNvPr>
          <p:cNvSpPr/>
          <p:nvPr/>
        </p:nvSpPr>
        <p:spPr>
          <a:xfrm>
            <a:off x="6836050" y="23957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g151b8e4d423_4_228">
            <a:extLst>
              <a:ext uri="{C183D7F6-B498-43B3-948B-1728B52AA6E4}">
                <adec:decorative xmlns:adec="http://schemas.microsoft.com/office/drawing/2017/decorative" val="1"/>
              </a:ext>
            </a:extLst>
          </p:cNvPr>
          <p:cNvSpPr/>
          <p:nvPr/>
        </p:nvSpPr>
        <p:spPr>
          <a:xfrm>
            <a:off x="6694350" y="30666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g151b8e4d423_4_228">
            <a:extLst>
              <a:ext uri="{C183D7F6-B498-43B3-948B-1728B52AA6E4}">
                <adec:decorative xmlns:adec="http://schemas.microsoft.com/office/drawing/2017/decorative" val="1"/>
              </a:ext>
            </a:extLst>
          </p:cNvPr>
          <p:cNvSpPr/>
          <p:nvPr/>
        </p:nvSpPr>
        <p:spPr>
          <a:xfrm>
            <a:off x="6455250" y="21210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g151b8e4d423_4_228">
            <a:extLst>
              <a:ext uri="{C183D7F6-B498-43B3-948B-1728B52AA6E4}">
                <adec:decorative xmlns:adec="http://schemas.microsoft.com/office/drawing/2017/decorative" val="1"/>
              </a:ext>
            </a:extLst>
          </p:cNvPr>
          <p:cNvSpPr/>
          <p:nvPr/>
        </p:nvSpPr>
        <p:spPr>
          <a:xfrm>
            <a:off x="6964800" y="2028388"/>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g151b8e4d423_4_228">
            <a:extLst>
              <a:ext uri="{C183D7F6-B498-43B3-948B-1728B52AA6E4}">
                <adec:decorative xmlns:adec="http://schemas.microsoft.com/office/drawing/2017/decorative" val="1"/>
              </a:ext>
            </a:extLst>
          </p:cNvPr>
          <p:cNvSpPr/>
          <p:nvPr/>
        </p:nvSpPr>
        <p:spPr>
          <a:xfrm>
            <a:off x="6455250" y="18463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g151b8e4d423_4_228">
            <a:extLst>
              <a:ext uri="{C183D7F6-B498-43B3-948B-1728B52AA6E4}">
                <adec:decorative xmlns:adec="http://schemas.microsoft.com/office/drawing/2017/decorative" val="1"/>
              </a:ext>
            </a:extLst>
          </p:cNvPr>
          <p:cNvSpPr/>
          <p:nvPr/>
        </p:nvSpPr>
        <p:spPr>
          <a:xfrm>
            <a:off x="6056225" y="24824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g151b8e4d423_4_228">
            <a:extLst>
              <a:ext uri="{C183D7F6-B498-43B3-948B-1728B52AA6E4}">
                <adec:decorative xmlns:adec="http://schemas.microsoft.com/office/drawing/2017/decorative" val="1"/>
              </a:ext>
            </a:extLst>
          </p:cNvPr>
          <p:cNvSpPr/>
          <p:nvPr/>
        </p:nvSpPr>
        <p:spPr>
          <a:xfrm>
            <a:off x="6551500" y="1966813"/>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g151b8e4d423_4_228">
            <a:extLst>
              <a:ext uri="{C183D7F6-B498-43B3-948B-1728B52AA6E4}">
                <adec:decorative xmlns:adec="http://schemas.microsoft.com/office/drawing/2017/decorative" val="1"/>
              </a:ext>
            </a:extLst>
          </p:cNvPr>
          <p:cNvSpPr/>
          <p:nvPr/>
        </p:nvSpPr>
        <p:spPr>
          <a:xfrm>
            <a:off x="6836050" y="34945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g151b8e4d423_4_228">
            <a:extLst>
              <a:ext uri="{C183D7F6-B498-43B3-948B-1728B52AA6E4}">
                <adec:decorative xmlns:adec="http://schemas.microsoft.com/office/drawing/2017/decorative" val="1"/>
              </a:ext>
            </a:extLst>
          </p:cNvPr>
          <p:cNvSpPr/>
          <p:nvPr/>
        </p:nvSpPr>
        <p:spPr>
          <a:xfrm>
            <a:off x="4720300" y="28189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g151b8e4d423_4_228">
            <a:extLst>
              <a:ext uri="{C183D7F6-B498-43B3-948B-1728B52AA6E4}">
                <adec:decorative xmlns:adec="http://schemas.microsoft.com/office/drawing/2017/decorative" val="1"/>
              </a:ext>
            </a:extLst>
          </p:cNvPr>
          <p:cNvSpPr/>
          <p:nvPr/>
        </p:nvSpPr>
        <p:spPr>
          <a:xfrm>
            <a:off x="5568975" y="4270855"/>
            <a:ext cx="239100" cy="17964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g151b8e4d423_4_228">
            <a:extLst>
              <a:ext uri="{C183D7F6-B498-43B3-948B-1728B52AA6E4}">
                <adec:decorative xmlns:adec="http://schemas.microsoft.com/office/drawing/2017/decorative" val="1"/>
              </a:ext>
            </a:extLst>
          </p:cNvPr>
          <p:cNvSpPr/>
          <p:nvPr/>
        </p:nvSpPr>
        <p:spPr>
          <a:xfrm>
            <a:off x="4720300" y="33057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g151b8e4d423_4_228">
            <a:extLst>
              <a:ext uri="{C183D7F6-B498-43B3-948B-1728B52AA6E4}">
                <adec:decorative xmlns:adec="http://schemas.microsoft.com/office/drawing/2017/decorative" val="1"/>
              </a:ext>
            </a:extLst>
          </p:cNvPr>
          <p:cNvSpPr/>
          <p:nvPr/>
        </p:nvSpPr>
        <p:spPr>
          <a:xfrm>
            <a:off x="4176325" y="42411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g151b8e4d423_4_228">
            <a:extLst>
              <a:ext uri="{C183D7F6-B498-43B3-948B-1728B52AA6E4}">
                <adec:decorative xmlns:adec="http://schemas.microsoft.com/office/drawing/2017/decorative" val="1"/>
              </a:ext>
            </a:extLst>
          </p:cNvPr>
          <p:cNvSpPr/>
          <p:nvPr/>
        </p:nvSpPr>
        <p:spPr>
          <a:xfrm>
            <a:off x="5824875" y="40020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g151b8e4d423_4_228">
            <a:extLst>
              <a:ext uri="{C183D7F6-B498-43B3-948B-1728B52AA6E4}">
                <adec:decorative xmlns:adec="http://schemas.microsoft.com/office/drawing/2017/decorative" val="1"/>
              </a:ext>
            </a:extLst>
          </p:cNvPr>
          <p:cNvSpPr/>
          <p:nvPr/>
        </p:nvSpPr>
        <p:spPr>
          <a:xfrm>
            <a:off x="4289925" y="28189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g151b8e4d423_4_228">
            <a:extLst>
              <a:ext uri="{C183D7F6-B498-43B3-948B-1728B52AA6E4}">
                <adec:decorative xmlns:adec="http://schemas.microsoft.com/office/drawing/2017/decorative" val="1"/>
              </a:ext>
            </a:extLst>
          </p:cNvPr>
          <p:cNvSpPr/>
          <p:nvPr/>
        </p:nvSpPr>
        <p:spPr>
          <a:xfrm>
            <a:off x="6624675" y="212107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g151b8e4d423_4_228">
            <a:extLst>
              <a:ext uri="{C183D7F6-B498-43B3-948B-1728B52AA6E4}">
                <adec:decorative xmlns:adec="http://schemas.microsoft.com/office/drawing/2017/decorative" val="1"/>
              </a:ext>
            </a:extLst>
          </p:cNvPr>
          <p:cNvSpPr/>
          <p:nvPr/>
        </p:nvSpPr>
        <p:spPr>
          <a:xfrm>
            <a:off x="6455250" y="3066625"/>
            <a:ext cx="239100" cy="239100"/>
          </a:xfrm>
          <a:prstGeom prst="star5">
            <a:avLst>
              <a:gd name="adj" fmla="val 19098"/>
              <a:gd name="hf" fmla="val 105146"/>
              <a:gd name="vf" fmla="val 11055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g151b8e4d423_4_228"/>
          <p:cNvSpPr txBox="1"/>
          <p:nvPr/>
        </p:nvSpPr>
        <p:spPr>
          <a:xfrm>
            <a:off x="592725" y="1135525"/>
            <a:ext cx="2026800" cy="831300"/>
          </a:xfrm>
          <a:prstGeom prst="rect">
            <a:avLst/>
          </a:prstGeom>
          <a:solidFill>
            <a:srgbClr val="93C47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57% of schools were either state or federally identified</a:t>
            </a:r>
            <a:endParaRPr>
              <a:latin typeface="Calibri"/>
              <a:ea typeface="Calibri"/>
              <a:cs typeface="Calibri"/>
              <a:sym typeface="Calibri"/>
            </a:endParaRPr>
          </a:p>
        </p:txBody>
      </p:sp>
      <p:pic>
        <p:nvPicPr>
          <p:cNvPr id="787" name="Google Shape;787;g151b8e4d423_4_228" title="Points scored"/>
          <p:cNvPicPr preferRelativeResize="0"/>
          <p:nvPr/>
        </p:nvPicPr>
        <p:blipFill>
          <a:blip r:embed="rId4">
            <a:alphaModFix/>
          </a:blip>
          <a:stretch>
            <a:fillRect/>
          </a:stretch>
        </p:blipFill>
        <p:spPr>
          <a:xfrm>
            <a:off x="36700" y="2300417"/>
            <a:ext cx="3617676" cy="22368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g151b8e4d423_4_274"/>
          <p:cNvSpPr txBox="1">
            <a:spLocks noGrp="1"/>
          </p:cNvSpPr>
          <p:nvPr>
            <p:ph type="body" idx="1"/>
          </p:nvPr>
        </p:nvSpPr>
        <p:spPr>
          <a:xfrm>
            <a:off x="457200" y="975900"/>
            <a:ext cx="3776400" cy="3191700"/>
          </a:xfrm>
          <a:prstGeom prst="rect">
            <a:avLst/>
          </a:prstGeom>
        </p:spPr>
        <p:txBody>
          <a:bodyPr spcFirstLastPara="1" wrap="square" lIns="0" tIns="0" rIns="0" bIns="0" anchor="t" anchorCtr="0">
            <a:noAutofit/>
          </a:bodyPr>
          <a:lstStyle/>
          <a:p>
            <a:pPr marL="457200" lvl="0" indent="-366077" algn="l" rtl="0">
              <a:spcBef>
                <a:spcPts val="0"/>
              </a:spcBef>
              <a:spcAft>
                <a:spcPts val="0"/>
              </a:spcAft>
              <a:buSzPts val="2165"/>
              <a:buChar char="●"/>
            </a:pPr>
            <a:r>
              <a:rPr lang="en" sz="2165"/>
              <a:t>Participation</a:t>
            </a:r>
            <a:endParaRPr sz="2165"/>
          </a:p>
          <a:p>
            <a:pPr marL="457200" lvl="0" indent="-366077" algn="l" rtl="0">
              <a:spcBef>
                <a:spcPts val="0"/>
              </a:spcBef>
              <a:spcAft>
                <a:spcPts val="0"/>
              </a:spcAft>
              <a:buSzPts val="2165"/>
              <a:buChar char="●"/>
            </a:pPr>
            <a:r>
              <a:rPr lang="en" sz="2165"/>
              <a:t>Cohort Experience</a:t>
            </a:r>
            <a:endParaRPr sz="2165"/>
          </a:p>
          <a:p>
            <a:pPr marL="914400" lvl="1" indent="-340677" algn="l" rtl="0">
              <a:spcBef>
                <a:spcPts val="0"/>
              </a:spcBef>
              <a:spcAft>
                <a:spcPts val="0"/>
              </a:spcAft>
              <a:buSzPts val="1765"/>
              <a:buChar char="○"/>
            </a:pPr>
            <a:r>
              <a:rPr lang="en" sz="1765"/>
              <a:t>Connections</a:t>
            </a:r>
            <a:endParaRPr sz="1765"/>
          </a:p>
          <a:p>
            <a:pPr marL="914400" lvl="1" indent="-340677" algn="l" rtl="0">
              <a:spcBef>
                <a:spcPts val="0"/>
              </a:spcBef>
              <a:spcAft>
                <a:spcPts val="0"/>
              </a:spcAft>
              <a:buSzPts val="1765"/>
              <a:buChar char="○"/>
            </a:pPr>
            <a:r>
              <a:rPr lang="en" sz="1765"/>
              <a:t>Knowledge</a:t>
            </a:r>
            <a:endParaRPr sz="1765"/>
          </a:p>
          <a:p>
            <a:pPr marL="914400" lvl="1" indent="-340677" algn="l" rtl="0">
              <a:spcBef>
                <a:spcPts val="0"/>
              </a:spcBef>
              <a:spcAft>
                <a:spcPts val="0"/>
              </a:spcAft>
              <a:buSzPts val="1765"/>
              <a:buChar char="○"/>
            </a:pPr>
            <a:r>
              <a:rPr lang="en" sz="1765"/>
              <a:t>Student Outcomes</a:t>
            </a:r>
            <a:endParaRPr sz="1765"/>
          </a:p>
          <a:p>
            <a:pPr marL="457200" lvl="0" indent="-366077" algn="l" rtl="0">
              <a:spcBef>
                <a:spcPts val="0"/>
              </a:spcBef>
              <a:spcAft>
                <a:spcPts val="0"/>
              </a:spcAft>
              <a:buSzPts val="2165"/>
              <a:buChar char="●"/>
            </a:pPr>
            <a:r>
              <a:rPr lang="en" sz="2165"/>
              <a:t>Bright Spot Visits</a:t>
            </a:r>
            <a:endParaRPr sz="2165"/>
          </a:p>
        </p:txBody>
      </p:sp>
      <p:sp>
        <p:nvSpPr>
          <p:cNvPr id="793" name="Google Shape;793;g151b8e4d423_4_27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16</a:t>
            </a:fld>
            <a:endParaRPr/>
          </a:p>
        </p:txBody>
      </p:sp>
      <p:sp>
        <p:nvSpPr>
          <p:cNvPr id="794" name="Google Shape;794;g151b8e4d423_4_27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latin typeface="Calibri"/>
                <a:ea typeface="Calibri"/>
                <a:cs typeface="Calibri"/>
                <a:sym typeface="Calibri"/>
              </a:rPr>
              <a:t>2021-22 Learning Cohorts - Last Year’s Success</a:t>
            </a:r>
            <a:endParaRPr sz="2500">
              <a:latin typeface="Calibri"/>
              <a:ea typeface="Calibri"/>
              <a:cs typeface="Calibri"/>
              <a:sym typeface="Calibri"/>
            </a:endParaRPr>
          </a:p>
        </p:txBody>
      </p:sp>
      <p:sp>
        <p:nvSpPr>
          <p:cNvPr id="795" name="Google Shape;795;g151b8e4d423_4_274"/>
          <p:cNvSpPr txBox="1"/>
          <p:nvPr/>
        </p:nvSpPr>
        <p:spPr>
          <a:xfrm>
            <a:off x="6460200" y="2041600"/>
            <a:ext cx="19332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FF0000"/>
                </a:solidFill>
                <a:latin typeface="Calibri"/>
                <a:ea typeface="Calibri"/>
                <a:cs typeface="Calibri"/>
                <a:sym typeface="Calibri"/>
              </a:rPr>
              <a:t>Image size = 4” x 4.62”</a:t>
            </a:r>
            <a:endParaRPr sz="1200">
              <a:solidFill>
                <a:srgbClr val="FF0000"/>
              </a:solidFill>
              <a:latin typeface="Calibri"/>
              <a:ea typeface="Calibri"/>
              <a:cs typeface="Calibri"/>
              <a:sym typeface="Calibri"/>
            </a:endParaRPr>
          </a:p>
        </p:txBody>
      </p:sp>
      <p:pic>
        <p:nvPicPr>
          <p:cNvPr id="796" name="Google Shape;796;g151b8e4d423_4_274" descr="2021-22 End of year report: Learning cohort initiative."/>
          <p:cNvPicPr preferRelativeResize="0"/>
          <p:nvPr/>
        </p:nvPicPr>
        <p:blipFill rotWithShape="1">
          <a:blip r:embed="rId3">
            <a:alphaModFix/>
          </a:blip>
          <a:srcRect t="-9190" b="9189"/>
          <a:stretch/>
        </p:blipFill>
        <p:spPr>
          <a:xfrm>
            <a:off x="6158175" y="1143013"/>
            <a:ext cx="2537225" cy="31916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151b8e4d423_4_28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200">
                <a:latin typeface="Calibri"/>
                <a:ea typeface="Calibri"/>
                <a:cs typeface="Calibri"/>
                <a:sym typeface="Calibri"/>
              </a:rPr>
              <a:t>Participant Perception</a:t>
            </a:r>
            <a:endParaRPr sz="2200">
              <a:latin typeface="Calibri"/>
              <a:ea typeface="Calibri"/>
              <a:cs typeface="Calibri"/>
              <a:sym typeface="Calibri"/>
            </a:endParaRPr>
          </a:p>
        </p:txBody>
      </p:sp>
      <p:sp>
        <p:nvSpPr>
          <p:cNvPr id="802" name="Google Shape;802;g151b8e4d423_4_28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17</a:t>
            </a:fld>
            <a:endParaRPr/>
          </a:p>
        </p:txBody>
      </p:sp>
      <p:pic>
        <p:nvPicPr>
          <p:cNvPr id="803" name="Google Shape;803;g151b8e4d423_4_282" descr="Results of participation survey."/>
          <p:cNvPicPr preferRelativeResize="0"/>
          <p:nvPr/>
        </p:nvPicPr>
        <p:blipFill>
          <a:blip r:embed="rId3">
            <a:alphaModFix/>
          </a:blip>
          <a:stretch>
            <a:fillRect/>
          </a:stretch>
        </p:blipFill>
        <p:spPr>
          <a:xfrm>
            <a:off x="152400" y="1221400"/>
            <a:ext cx="8839200" cy="3200553"/>
          </a:xfrm>
          <a:prstGeom prst="rect">
            <a:avLst/>
          </a:prstGeom>
          <a:noFill/>
          <a:ln>
            <a:noFill/>
          </a:ln>
        </p:spPr>
      </p:pic>
      <p:sp>
        <p:nvSpPr>
          <p:cNvPr id="804" name="Google Shape;804;g151b8e4d423_4_282"/>
          <p:cNvSpPr txBox="1"/>
          <p:nvPr/>
        </p:nvSpPr>
        <p:spPr>
          <a:xfrm>
            <a:off x="372850" y="4469750"/>
            <a:ext cx="5506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i="1">
                <a:solidFill>
                  <a:schemeClr val="dk1"/>
                </a:solidFill>
                <a:latin typeface="Calibri"/>
                <a:ea typeface="Calibri"/>
                <a:cs typeface="Calibri"/>
                <a:sym typeface="Calibri"/>
              </a:rPr>
              <a:t>*A = % Agree, SA = % Strongly Agree, A/SA = Combined % of Agree, Strongly Agree</a:t>
            </a:r>
            <a:endParaRPr sz="1100" i="1">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g151b8e4d423_4_289"/>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1500" b="1" u="sng"/>
              <a:t>Areas for Growth</a:t>
            </a:r>
            <a:endParaRPr sz="1500" b="1" u="sng"/>
          </a:p>
          <a:p>
            <a:pPr marL="457200" lvl="0" indent="-323850" algn="l" rtl="0">
              <a:spcBef>
                <a:spcPts val="1200"/>
              </a:spcBef>
              <a:spcAft>
                <a:spcPts val="0"/>
              </a:spcAft>
              <a:buSzPts val="1500"/>
              <a:buChar char="●"/>
            </a:pPr>
            <a:r>
              <a:rPr lang="en" sz="1500"/>
              <a:t>2/9 questions had 70-80% favorable responses</a:t>
            </a:r>
            <a:endParaRPr sz="1500"/>
          </a:p>
          <a:p>
            <a:pPr marL="914400" lvl="1" indent="-323850" algn="l" rtl="0">
              <a:spcBef>
                <a:spcPts val="0"/>
              </a:spcBef>
              <a:spcAft>
                <a:spcPts val="0"/>
              </a:spcAft>
              <a:buSzPts val="1500"/>
              <a:buChar char="○"/>
            </a:pPr>
            <a:r>
              <a:rPr lang="en" sz="1300">
                <a:highlight>
                  <a:srgbClr val="FFFFFF"/>
                </a:highlight>
              </a:rPr>
              <a:t>Get feedback on my own practices</a:t>
            </a:r>
            <a:endParaRPr sz="1300">
              <a:highlight>
                <a:srgbClr val="FFFFFF"/>
              </a:highlight>
            </a:endParaRPr>
          </a:p>
          <a:p>
            <a:pPr marL="914400" lvl="1" indent="-311150" algn="l" rtl="0">
              <a:spcBef>
                <a:spcPts val="0"/>
              </a:spcBef>
              <a:spcAft>
                <a:spcPts val="0"/>
              </a:spcAft>
              <a:buSzPts val="1300"/>
              <a:buChar char="○"/>
            </a:pPr>
            <a:r>
              <a:rPr lang="en" sz="1300">
                <a:highlight>
                  <a:srgbClr val="FFFFFF"/>
                </a:highlight>
              </a:rPr>
              <a:t>Hear about strategies that I could implement within the next month</a:t>
            </a:r>
            <a:endParaRPr sz="1300">
              <a:highlight>
                <a:srgbClr val="FFFFFF"/>
              </a:highlight>
            </a:endParaRPr>
          </a:p>
          <a:p>
            <a:pPr marL="457200" lvl="0" indent="-323850" algn="l" rtl="0">
              <a:spcBef>
                <a:spcPts val="0"/>
              </a:spcBef>
              <a:spcAft>
                <a:spcPts val="0"/>
              </a:spcAft>
              <a:buSzPts val="1500"/>
              <a:buChar char="●"/>
            </a:pPr>
            <a:r>
              <a:rPr lang="en" sz="1500">
                <a:highlight>
                  <a:srgbClr val="FFFFFF"/>
                </a:highlight>
              </a:rPr>
              <a:t>Just over 80%</a:t>
            </a:r>
            <a:endParaRPr sz="1500">
              <a:highlight>
                <a:srgbClr val="FFFFFF"/>
              </a:highlight>
            </a:endParaRPr>
          </a:p>
          <a:p>
            <a:pPr marL="914400" lvl="1" indent="-311150" algn="l" rtl="0">
              <a:spcBef>
                <a:spcPts val="0"/>
              </a:spcBef>
              <a:spcAft>
                <a:spcPts val="0"/>
              </a:spcAft>
              <a:buSzPts val="1300"/>
              <a:buChar char="○"/>
            </a:pPr>
            <a:r>
              <a:rPr lang="en" sz="1300">
                <a:solidFill>
                  <a:srgbClr val="202124"/>
                </a:solidFill>
                <a:highlight>
                  <a:srgbClr val="FFFFFF"/>
                </a:highlight>
              </a:rPr>
              <a:t>Shared insights or ideas that I can use immediately in my work</a:t>
            </a:r>
            <a:endParaRPr sz="1300">
              <a:highlight>
                <a:srgbClr val="FFFFFF"/>
              </a:highlight>
            </a:endParaRPr>
          </a:p>
        </p:txBody>
      </p:sp>
      <p:sp>
        <p:nvSpPr>
          <p:cNvPr id="810" name="Google Shape;810;g151b8e4d423_4_289"/>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18</a:t>
            </a:fld>
            <a:endParaRPr/>
          </a:p>
        </p:txBody>
      </p:sp>
      <p:sp>
        <p:nvSpPr>
          <p:cNvPr id="811" name="Google Shape;811;g151b8e4d423_4_2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812" name="Google Shape;812;g151b8e4d423_4_289"/>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1500" b="1" u="sng"/>
              <a:t>Highlights</a:t>
            </a:r>
            <a:endParaRPr sz="1500" b="1" u="sng"/>
          </a:p>
          <a:p>
            <a:pPr marL="457200" lvl="0" indent="-323850" algn="l" rtl="0">
              <a:spcBef>
                <a:spcPts val="1200"/>
              </a:spcBef>
              <a:spcAft>
                <a:spcPts val="0"/>
              </a:spcAft>
              <a:buSzPts val="1500"/>
              <a:buChar char="●"/>
            </a:pPr>
            <a:r>
              <a:rPr lang="en" sz="1500"/>
              <a:t>5/9 questions had over 90% favorable responses</a:t>
            </a:r>
            <a:endParaRPr sz="1500"/>
          </a:p>
          <a:p>
            <a:pPr marL="914400" lvl="1" indent="-311150" algn="l" rtl="0">
              <a:spcBef>
                <a:spcPts val="0"/>
              </a:spcBef>
              <a:spcAft>
                <a:spcPts val="0"/>
              </a:spcAft>
              <a:buSzPts val="1300"/>
              <a:buChar char="○"/>
            </a:pPr>
            <a:r>
              <a:rPr lang="en" sz="1300"/>
              <a:t>Hear from other leaders</a:t>
            </a:r>
            <a:endParaRPr sz="1300"/>
          </a:p>
          <a:p>
            <a:pPr marL="914400" lvl="1" indent="-311150" algn="l" rtl="0">
              <a:spcBef>
                <a:spcPts val="0"/>
              </a:spcBef>
              <a:spcAft>
                <a:spcPts val="0"/>
              </a:spcAft>
              <a:buSzPts val="1300"/>
              <a:buChar char="○"/>
            </a:pPr>
            <a:r>
              <a:rPr lang="en" sz="1300"/>
              <a:t>Hear about strategies that might require longer term planning and changes</a:t>
            </a:r>
            <a:endParaRPr sz="1300"/>
          </a:p>
          <a:p>
            <a:pPr marL="914400" lvl="1" indent="-323850" algn="l" rtl="0">
              <a:spcBef>
                <a:spcPts val="0"/>
              </a:spcBef>
              <a:spcAft>
                <a:spcPts val="0"/>
              </a:spcAft>
              <a:buSzPts val="1500"/>
              <a:buChar char="○"/>
            </a:pPr>
            <a:r>
              <a:rPr lang="en" sz="1300">
                <a:highlight>
                  <a:srgbClr val="FFFFFF"/>
                </a:highlight>
              </a:rPr>
              <a:t>Ensured that multiple voices were heard in discussion</a:t>
            </a:r>
            <a:endParaRPr sz="1300">
              <a:highlight>
                <a:srgbClr val="FFFFFF"/>
              </a:highlight>
            </a:endParaRPr>
          </a:p>
          <a:p>
            <a:pPr marL="914400" lvl="1" indent="-311150" algn="l" rtl="0">
              <a:spcBef>
                <a:spcPts val="0"/>
              </a:spcBef>
              <a:spcAft>
                <a:spcPts val="0"/>
              </a:spcAft>
              <a:buSzPts val="1300"/>
              <a:buChar char="○"/>
            </a:pPr>
            <a:r>
              <a:rPr lang="en" sz="1300">
                <a:highlight>
                  <a:srgbClr val="FFFFFF"/>
                </a:highlight>
              </a:rPr>
              <a:t>Provided opportunities for reflection and processing</a:t>
            </a:r>
            <a:endParaRPr sz="1300">
              <a:highlight>
                <a:srgbClr val="FFFFFF"/>
              </a:highlight>
            </a:endParaRPr>
          </a:p>
          <a:p>
            <a:pPr marL="914400" lvl="1" indent="-311150" algn="l" rtl="0">
              <a:spcBef>
                <a:spcPts val="0"/>
              </a:spcBef>
              <a:spcAft>
                <a:spcPts val="0"/>
              </a:spcAft>
              <a:buSzPts val="1300"/>
              <a:buChar char="○"/>
            </a:pPr>
            <a:r>
              <a:rPr lang="en" sz="1300">
                <a:highlight>
                  <a:srgbClr val="FFFFFF"/>
                </a:highlight>
              </a:rPr>
              <a:t>Provided material relevant to my school / district</a:t>
            </a:r>
            <a:endParaRPr sz="1300">
              <a:highlight>
                <a:srgbClr val="FFFFFF"/>
              </a:highlight>
            </a:endParaRPr>
          </a:p>
        </p:txBody>
      </p:sp>
      <p:sp>
        <p:nvSpPr>
          <p:cNvPr id="813" name="Google Shape;813;g151b8e4d423_4_289"/>
          <p:cNvSpPr txBox="1">
            <a:spLocks noGrp="1"/>
          </p:cNvSpPr>
          <p:nvPr>
            <p:ph type="title"/>
          </p:nvPr>
        </p:nvSpPr>
        <p:spPr>
          <a:xfrm>
            <a:off x="232200" y="247825"/>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200">
                <a:latin typeface="Calibri"/>
                <a:ea typeface="Calibri"/>
                <a:cs typeface="Calibri"/>
                <a:sym typeface="Calibri"/>
              </a:rPr>
              <a:t>Evaluation: Convenings (Leader Perception Survey Data)</a:t>
            </a:r>
            <a:endParaRPr sz="22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g151b8e4d423_4_297"/>
          <p:cNvSpPr txBox="1">
            <a:spLocks noGrp="1"/>
          </p:cNvSpPr>
          <p:nvPr>
            <p:ph type="ctrTitle" idx="2"/>
          </p:nvPr>
        </p:nvSpPr>
        <p:spPr>
          <a:xfrm>
            <a:off x="311700" y="791250"/>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a:ea typeface="Calibri"/>
                <a:cs typeface="Calibri"/>
                <a:sym typeface="Calibri"/>
              </a:rPr>
              <a:t>Learning Cohorts </a:t>
            </a:r>
            <a:endParaRPr>
              <a:latin typeface="Calibri"/>
              <a:ea typeface="Calibri"/>
              <a:cs typeface="Calibri"/>
              <a:sym typeface="Calibri"/>
            </a:endParaRPr>
          </a:p>
          <a:p>
            <a:pPr marL="0" lvl="0" indent="0" algn="ctr" rtl="0">
              <a:spcBef>
                <a:spcPts val="0"/>
              </a:spcBef>
              <a:spcAft>
                <a:spcPts val="0"/>
              </a:spcAft>
              <a:buNone/>
            </a:pPr>
            <a:r>
              <a:rPr lang="en">
                <a:latin typeface="Calibri"/>
                <a:ea typeface="Calibri"/>
                <a:cs typeface="Calibri"/>
                <a:sym typeface="Calibri"/>
              </a:rPr>
              <a:t>2022-23</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653" name="Google Shape;653;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368300" lvl="0" indent="-190500" algn="l" rtl="0">
              <a:lnSpc>
                <a:spcPct val="90000"/>
              </a:lnSpc>
              <a:spcBef>
                <a:spcPts val="600"/>
              </a:spcBef>
              <a:spcAft>
                <a:spcPts val="0"/>
              </a:spcAft>
              <a:buSzPts val="1400"/>
              <a:buChar char="•"/>
            </a:pPr>
            <a:r>
              <a:rPr lang="en" sz="1600"/>
              <a:t>Updates and Reminders</a:t>
            </a:r>
            <a:endParaRPr sz="1600"/>
          </a:p>
          <a:p>
            <a:pPr marL="711200" lvl="1" indent="-190500" algn="l" rtl="0">
              <a:lnSpc>
                <a:spcPct val="90000"/>
              </a:lnSpc>
              <a:spcBef>
                <a:spcPts val="600"/>
              </a:spcBef>
              <a:spcAft>
                <a:spcPts val="0"/>
              </a:spcAft>
              <a:buSzPts val="1400"/>
              <a:buChar char="•"/>
            </a:pPr>
            <a:r>
              <a:rPr lang="en" sz="1400"/>
              <a:t>Consolidated Application Updates</a:t>
            </a:r>
            <a:endParaRPr sz="1400"/>
          </a:p>
          <a:p>
            <a:pPr marL="711200" lvl="1" indent="-190500" algn="l" rtl="0">
              <a:lnSpc>
                <a:spcPct val="90000"/>
              </a:lnSpc>
              <a:spcBef>
                <a:spcPts val="600"/>
              </a:spcBef>
              <a:spcAft>
                <a:spcPts val="0"/>
              </a:spcAft>
              <a:buSzPts val="1400"/>
              <a:buChar char="•"/>
            </a:pPr>
            <a:r>
              <a:rPr lang="en" sz="1400"/>
              <a:t>Upcoming ESSER Deadlines</a:t>
            </a:r>
            <a:endParaRPr sz="1400"/>
          </a:p>
          <a:p>
            <a:pPr marL="711200" lvl="1" indent="-190500" algn="l" rtl="0">
              <a:lnSpc>
                <a:spcPct val="90000"/>
              </a:lnSpc>
              <a:spcBef>
                <a:spcPts val="600"/>
              </a:spcBef>
              <a:spcAft>
                <a:spcPts val="0"/>
              </a:spcAft>
              <a:buSzPts val="1400"/>
              <a:buChar char="•"/>
            </a:pPr>
            <a:r>
              <a:rPr lang="en" sz="1400"/>
              <a:t>Upcoming CS Training Opportunities</a:t>
            </a:r>
            <a:endParaRPr sz="1400"/>
          </a:p>
          <a:p>
            <a:pPr marL="457200" lvl="0" indent="-317500" algn="l" rtl="0">
              <a:spcBef>
                <a:spcPts val="600"/>
              </a:spcBef>
              <a:spcAft>
                <a:spcPts val="0"/>
              </a:spcAft>
              <a:buSzPts val="1400"/>
              <a:buChar char="•"/>
            </a:pPr>
            <a:r>
              <a:rPr lang="en"/>
              <a:t>Learning Cohorts Initiative</a:t>
            </a:r>
            <a:endParaRPr/>
          </a:p>
          <a:p>
            <a:pPr marL="457200" lvl="0" indent="-317500" algn="l" rtl="0">
              <a:lnSpc>
                <a:spcPct val="90000"/>
              </a:lnSpc>
              <a:spcBef>
                <a:spcPts val="600"/>
              </a:spcBef>
              <a:spcAft>
                <a:spcPts val="0"/>
              </a:spcAft>
              <a:buSzPts val="1400"/>
              <a:buChar char="•"/>
            </a:pPr>
            <a:r>
              <a:rPr lang="en"/>
              <a:t>ESSER Reporting Requirements</a:t>
            </a:r>
            <a:endParaRPr/>
          </a:p>
          <a:p>
            <a:pPr marL="457200" lvl="0" indent="-342900" algn="l" rtl="0">
              <a:lnSpc>
                <a:spcPct val="90000"/>
              </a:lnSpc>
              <a:spcBef>
                <a:spcPts val="600"/>
              </a:spcBef>
              <a:spcAft>
                <a:spcPts val="0"/>
              </a:spcAft>
              <a:buSzPts val="1800"/>
              <a:buChar char="•"/>
            </a:pPr>
            <a:r>
              <a:rPr lang="en"/>
              <a:t>ESEA AFR</a:t>
            </a:r>
            <a:endParaRPr/>
          </a:p>
          <a:p>
            <a:pPr marL="457200" lvl="0" indent="-317500" algn="l" rtl="0">
              <a:spcBef>
                <a:spcPts val="600"/>
              </a:spcBef>
              <a:spcAft>
                <a:spcPts val="0"/>
              </a:spcAft>
              <a:buSzPts val="1400"/>
              <a:buChar char="•"/>
            </a:pPr>
            <a:r>
              <a:rPr lang="en"/>
              <a:t>Office Hours Survey</a:t>
            </a:r>
            <a:endParaRPr/>
          </a:p>
        </p:txBody>
      </p:sp>
      <p:sp>
        <p:nvSpPr>
          <p:cNvPr id="654" name="Google Shape;654;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g151b8e4d423_4_30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lnSpcReduction="20000"/>
          </a:bodyPr>
          <a:lstStyle/>
          <a:p>
            <a:pPr marL="0" lvl="0" indent="0" algn="l" rtl="0">
              <a:spcBef>
                <a:spcPts val="0"/>
              </a:spcBef>
              <a:spcAft>
                <a:spcPts val="0"/>
              </a:spcAft>
              <a:buNone/>
            </a:pPr>
            <a:r>
              <a:rPr lang="en" sz="2000" b="1" u="sng"/>
              <a:t>Theory of Action</a:t>
            </a:r>
            <a:endParaRPr sz="2000" b="1" u="sng"/>
          </a:p>
          <a:p>
            <a:pPr marL="0" lvl="0" indent="0" algn="l" rtl="0">
              <a:spcBef>
                <a:spcPts val="1200"/>
              </a:spcBef>
              <a:spcAft>
                <a:spcPts val="0"/>
              </a:spcAft>
              <a:buClr>
                <a:schemeClr val="dk1"/>
              </a:buClr>
              <a:buSzPts val="1100"/>
              <a:buFont typeface="Arial"/>
              <a:buNone/>
            </a:pPr>
            <a:r>
              <a:rPr lang="en" sz="1600" i="1"/>
              <a:t>If schools and district leaders have…</a:t>
            </a:r>
            <a:endParaRPr sz="1600" i="1"/>
          </a:p>
          <a:p>
            <a:pPr marL="457200" lvl="0" indent="-330200" algn="l" rtl="0">
              <a:spcBef>
                <a:spcPts val="0"/>
              </a:spcBef>
              <a:spcAft>
                <a:spcPts val="0"/>
              </a:spcAft>
              <a:buSzPts val="1600"/>
              <a:buChar char="●"/>
            </a:pPr>
            <a:r>
              <a:rPr lang="en" sz="1600"/>
              <a:t>Opportunities to reflect, plan, practice, and receive feedback with peers and</a:t>
            </a:r>
            <a:endParaRPr sz="1600"/>
          </a:p>
          <a:p>
            <a:pPr marL="457200" lvl="0" indent="-330200" algn="l" rtl="0">
              <a:spcBef>
                <a:spcPts val="0"/>
              </a:spcBef>
              <a:spcAft>
                <a:spcPts val="0"/>
              </a:spcAft>
              <a:buSzPts val="1600"/>
              <a:buChar char="●"/>
            </a:pPr>
            <a:r>
              <a:rPr lang="en" sz="1600"/>
              <a:t>Opportunities to learn about or observe best practices in a similar setting and</a:t>
            </a:r>
            <a:endParaRPr sz="1600"/>
          </a:p>
          <a:p>
            <a:pPr marL="457200" lvl="0" indent="-330200" algn="l" rtl="0">
              <a:spcBef>
                <a:spcPts val="0"/>
              </a:spcBef>
              <a:spcAft>
                <a:spcPts val="0"/>
              </a:spcAft>
              <a:buSzPts val="1600"/>
              <a:buChar char="●"/>
            </a:pPr>
            <a:r>
              <a:rPr lang="en" sz="1600"/>
              <a:t>School and district structures to support implementation work</a:t>
            </a:r>
            <a:endParaRPr sz="1600"/>
          </a:p>
          <a:p>
            <a:pPr marL="0" lvl="0" indent="0" algn="l" rtl="0">
              <a:spcBef>
                <a:spcPts val="0"/>
              </a:spcBef>
              <a:spcAft>
                <a:spcPts val="0"/>
              </a:spcAft>
              <a:buClr>
                <a:schemeClr val="dk1"/>
              </a:buClr>
              <a:buSzPts val="1100"/>
              <a:buFont typeface="Arial"/>
              <a:buNone/>
            </a:pPr>
            <a:r>
              <a:rPr lang="en" sz="1600" i="1"/>
              <a:t>Then…</a:t>
            </a:r>
            <a:endParaRPr sz="1600" i="1"/>
          </a:p>
          <a:p>
            <a:pPr marL="457200" lvl="0" indent="-330200" algn="l" rtl="0">
              <a:spcBef>
                <a:spcPts val="0"/>
              </a:spcBef>
              <a:spcAft>
                <a:spcPts val="0"/>
              </a:spcAft>
              <a:buSzPts val="1600"/>
              <a:buChar char="●"/>
            </a:pPr>
            <a:r>
              <a:rPr lang="en" sz="1600"/>
              <a:t>Implementation will be stronger and</a:t>
            </a:r>
            <a:endParaRPr sz="1600"/>
          </a:p>
          <a:p>
            <a:pPr marL="457200" lvl="0" indent="-330200" algn="l" rtl="0">
              <a:spcBef>
                <a:spcPts val="0"/>
              </a:spcBef>
              <a:spcAft>
                <a:spcPts val="0"/>
              </a:spcAft>
              <a:buSzPts val="1600"/>
              <a:buChar char="●"/>
            </a:pPr>
            <a:r>
              <a:rPr lang="en" sz="1600"/>
              <a:t>Outcomes will improve</a:t>
            </a:r>
            <a:endParaRPr sz="1800"/>
          </a:p>
          <a:p>
            <a:pPr marL="0" lvl="0" indent="0" algn="l" rtl="0">
              <a:spcBef>
                <a:spcPts val="0"/>
              </a:spcBef>
              <a:spcAft>
                <a:spcPts val="1200"/>
              </a:spcAft>
              <a:buNone/>
            </a:pPr>
            <a:endParaRPr/>
          </a:p>
        </p:txBody>
      </p:sp>
      <p:sp>
        <p:nvSpPr>
          <p:cNvPr id="824" name="Google Shape;824;g151b8e4d423_4_30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20</a:t>
            </a:fld>
            <a:endParaRPr/>
          </a:p>
        </p:txBody>
      </p:sp>
      <p:sp>
        <p:nvSpPr>
          <p:cNvPr id="825" name="Google Shape;825;g151b8e4d423_4_3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826" name="Google Shape;826;g151b8e4d423_4_30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latin typeface="Calibri"/>
                <a:ea typeface="Calibri"/>
                <a:cs typeface="Calibri"/>
                <a:sym typeface="Calibri"/>
              </a:rPr>
              <a:t>Theory of Action</a:t>
            </a:r>
            <a:endParaRPr sz="2500">
              <a:solidFill>
                <a:srgbClr val="FFD966"/>
              </a:solidFill>
              <a:latin typeface="Calibri"/>
              <a:ea typeface="Calibri"/>
              <a:cs typeface="Calibri"/>
              <a:sym typeface="Calibri"/>
            </a:endParaRPr>
          </a:p>
        </p:txBody>
      </p:sp>
      <p:pic>
        <p:nvPicPr>
          <p:cNvPr id="827" name="Google Shape;827;g151b8e4d423_4_30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rot="744285">
            <a:off x="620425" y="1752525"/>
            <a:ext cx="3867876" cy="1199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g151b8e4d423_4_309"/>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21</a:t>
            </a:fld>
            <a:endParaRPr/>
          </a:p>
        </p:txBody>
      </p:sp>
      <p:sp>
        <p:nvSpPr>
          <p:cNvPr id="833" name="Google Shape;833;g151b8e4d423_4_3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834" name="Google Shape;834;g151b8e4d423_4_309"/>
          <p:cNvSpPr txBox="1">
            <a:spLocks noGrp="1"/>
          </p:cNvSpPr>
          <p:nvPr>
            <p:ph type="title"/>
          </p:nvPr>
        </p:nvSpPr>
        <p:spPr>
          <a:xfrm>
            <a:off x="213075" y="166825"/>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latin typeface="Calibri"/>
                <a:ea typeface="Calibri"/>
                <a:cs typeface="Calibri"/>
                <a:sym typeface="Calibri"/>
              </a:rPr>
              <a:t>Three Kinds of Learning Cohorts</a:t>
            </a:r>
            <a:endParaRPr sz="2500">
              <a:latin typeface="Calibri"/>
              <a:ea typeface="Calibri"/>
              <a:cs typeface="Calibri"/>
              <a:sym typeface="Calibri"/>
            </a:endParaRPr>
          </a:p>
        </p:txBody>
      </p:sp>
      <p:grpSp>
        <p:nvGrpSpPr>
          <p:cNvPr id="835" name="Google Shape;835;g151b8e4d423_4_309" descr="Type of learning cohort: School-type/role type: Focus on a particular type of school or role; typically brings leaders together; bright spots visits highlight work in field."/>
          <p:cNvGrpSpPr/>
          <p:nvPr/>
        </p:nvGrpSpPr>
        <p:grpSpPr>
          <a:xfrm>
            <a:off x="1086648" y="3197220"/>
            <a:ext cx="6976193" cy="1228828"/>
            <a:chOff x="1593000" y="2322568"/>
            <a:chExt cx="5957975" cy="643500"/>
          </a:xfrm>
        </p:grpSpPr>
        <p:sp>
          <p:nvSpPr>
            <p:cNvPr id="836" name="Google Shape;836;g151b8e4d423_4_30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g151b8e4d423_4_309"/>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g151b8e4d423_4_309"/>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g151b8e4d423_4_30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School-type/Role-</a:t>
              </a:r>
              <a:endParaRPr sz="1700">
                <a:solidFill>
                  <a:srgbClr val="FFFFFF"/>
                </a:solidFill>
                <a:latin typeface="Roboto Medium"/>
                <a:ea typeface="Roboto Medium"/>
                <a:cs typeface="Roboto Medium"/>
                <a:sym typeface="Roboto Medium"/>
              </a:endParaRPr>
            </a:p>
            <a:p>
              <a:pPr marL="0" lvl="0" indent="0" algn="l" rtl="0">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type Learning Cohort</a:t>
              </a:r>
              <a:endParaRPr sz="1700">
                <a:solidFill>
                  <a:srgbClr val="FFFFFF"/>
                </a:solidFill>
                <a:latin typeface="Roboto"/>
                <a:ea typeface="Roboto"/>
                <a:cs typeface="Roboto"/>
                <a:sym typeface="Roboto"/>
              </a:endParaRPr>
            </a:p>
          </p:txBody>
        </p:sp>
        <p:sp>
          <p:nvSpPr>
            <p:cNvPr id="840" name="Google Shape;840;g151b8e4d423_4_30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g151b8e4d423_4_309"/>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842" name="Google Shape;842;g151b8e4d423_4_30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A72A1E"/>
                </a:buClr>
                <a:buSzPts val="1200"/>
                <a:buFont typeface="Calibri"/>
                <a:buChar char="●"/>
              </a:pPr>
              <a:r>
                <a:rPr lang="en" sz="1200">
                  <a:solidFill>
                    <a:srgbClr val="A72A1E"/>
                  </a:solidFill>
                  <a:latin typeface="Calibri"/>
                  <a:ea typeface="Calibri"/>
                  <a:cs typeface="Calibri"/>
                  <a:sym typeface="Calibri"/>
                </a:rPr>
                <a:t>Focuses on a particular type of school or role</a:t>
              </a:r>
              <a:endParaRPr sz="1200">
                <a:solidFill>
                  <a:srgbClr val="A72A1E"/>
                </a:solidFill>
                <a:latin typeface="Calibri"/>
                <a:ea typeface="Calibri"/>
                <a:cs typeface="Calibri"/>
                <a:sym typeface="Calibri"/>
              </a:endParaRPr>
            </a:p>
            <a:p>
              <a:pPr marL="457200" lvl="0" indent="-304800" algn="l" rtl="0">
                <a:lnSpc>
                  <a:spcPct val="115000"/>
                </a:lnSpc>
                <a:spcBef>
                  <a:spcPts val="0"/>
                </a:spcBef>
                <a:spcAft>
                  <a:spcPts val="0"/>
                </a:spcAft>
                <a:buClr>
                  <a:srgbClr val="A72A1E"/>
                </a:buClr>
                <a:buSzPts val="1200"/>
                <a:buFont typeface="Calibri"/>
                <a:buChar char="●"/>
              </a:pPr>
              <a:r>
                <a:rPr lang="en" sz="1200">
                  <a:solidFill>
                    <a:srgbClr val="A72A1E"/>
                  </a:solidFill>
                  <a:latin typeface="Calibri"/>
                  <a:ea typeface="Calibri"/>
                  <a:cs typeface="Calibri"/>
                  <a:sym typeface="Calibri"/>
                </a:rPr>
                <a:t>Typically brings leaders together to have thought partners</a:t>
              </a:r>
              <a:endParaRPr sz="1200">
                <a:solidFill>
                  <a:srgbClr val="A72A1E"/>
                </a:solidFill>
                <a:latin typeface="Calibri"/>
                <a:ea typeface="Calibri"/>
                <a:cs typeface="Calibri"/>
                <a:sym typeface="Calibri"/>
              </a:endParaRPr>
            </a:p>
            <a:p>
              <a:pPr marL="457200" lvl="0" indent="-304800" algn="l" rtl="0">
                <a:lnSpc>
                  <a:spcPct val="115000"/>
                </a:lnSpc>
                <a:spcBef>
                  <a:spcPts val="0"/>
                </a:spcBef>
                <a:spcAft>
                  <a:spcPts val="0"/>
                </a:spcAft>
                <a:buClr>
                  <a:srgbClr val="A72A1E"/>
                </a:buClr>
                <a:buSzPts val="1200"/>
                <a:buFont typeface="Calibri"/>
                <a:buChar char="●"/>
              </a:pPr>
              <a:r>
                <a:rPr lang="en" sz="1200">
                  <a:solidFill>
                    <a:srgbClr val="A72A1E"/>
                  </a:solidFill>
                  <a:latin typeface="Calibri"/>
                  <a:ea typeface="Calibri"/>
                  <a:cs typeface="Calibri"/>
                  <a:sym typeface="Calibri"/>
                </a:rPr>
                <a:t>Bright Spot Visits highlight work in the field</a:t>
              </a:r>
              <a:endParaRPr sz="1200">
                <a:solidFill>
                  <a:srgbClr val="A72A1E"/>
                </a:solidFill>
                <a:latin typeface="Calibri"/>
                <a:ea typeface="Calibri"/>
                <a:cs typeface="Calibri"/>
                <a:sym typeface="Calibri"/>
              </a:endParaRPr>
            </a:p>
          </p:txBody>
        </p:sp>
      </p:grpSp>
      <p:grpSp>
        <p:nvGrpSpPr>
          <p:cNvPr id="843" name="Google Shape;843;g151b8e4d423_4_309" descr="Kinds of Learning Cohorts: Typical Learning Cohort - Focuses on a particular topic, mix of convenings and 1:1s, bright spot visits allow participants to see practical use."/>
          <p:cNvGrpSpPr/>
          <p:nvPr/>
        </p:nvGrpSpPr>
        <p:grpSpPr>
          <a:xfrm>
            <a:off x="1086648" y="2134762"/>
            <a:ext cx="6976193" cy="1062225"/>
            <a:chOff x="1593000" y="2322568"/>
            <a:chExt cx="5957975" cy="643500"/>
          </a:xfrm>
        </p:grpSpPr>
        <p:sp>
          <p:nvSpPr>
            <p:cNvPr id="844" name="Google Shape;844;g151b8e4d423_4_30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g151b8e4d423_4_309"/>
            <p:cNvSpPr/>
            <p:nvPr/>
          </p:nvSpPr>
          <p:spPr>
            <a:xfrm flipH="1">
              <a:off x="2283025" y="2322575"/>
              <a:ext cx="1844400" cy="6426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g151b8e4d423_4_309"/>
            <p:cNvSpPr/>
            <p:nvPr/>
          </p:nvSpPr>
          <p:spPr>
            <a:xfrm rot="-5400000">
              <a:off x="3501574" y="1934671"/>
              <a:ext cx="643356" cy="1419149"/>
            </a:xfrm>
            <a:prstGeom prst="flowChartOffpageConnector">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g151b8e4d423_4_309"/>
            <p:cNvSpPr/>
            <p:nvPr/>
          </p:nvSpPr>
          <p:spPr>
            <a:xfrm>
              <a:off x="2365075" y="2396326"/>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a:solidFill>
                    <a:srgbClr val="FFFFFF"/>
                  </a:solidFill>
                  <a:latin typeface="Calibri"/>
                  <a:ea typeface="Calibri"/>
                  <a:cs typeface="Calibri"/>
                  <a:sym typeface="Calibri"/>
                </a:rPr>
                <a:t>Topical Learning Cohort</a:t>
              </a:r>
              <a:endParaRPr sz="1700">
                <a:solidFill>
                  <a:srgbClr val="FFFFFF"/>
                </a:solidFill>
                <a:latin typeface="Calibri"/>
                <a:ea typeface="Calibri"/>
                <a:cs typeface="Calibri"/>
                <a:sym typeface="Calibri"/>
              </a:endParaRPr>
            </a:p>
          </p:txBody>
        </p:sp>
        <p:sp>
          <p:nvSpPr>
            <p:cNvPr id="848" name="Google Shape;848;g151b8e4d423_4_30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g151b8e4d423_4_309"/>
            <p:cNvSpPr/>
            <p:nvPr/>
          </p:nvSpPr>
          <p:spPr>
            <a:xfrm>
              <a:off x="1593000" y="2322575"/>
              <a:ext cx="690000" cy="642600"/>
            </a:xfrm>
            <a:prstGeom prst="rect">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850" name="Google Shape;850;g151b8e4d423_4_30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3C78D8"/>
                </a:buClr>
                <a:buSzPts val="1100"/>
                <a:buFont typeface="Calibri"/>
                <a:buChar char="●"/>
              </a:pPr>
              <a:r>
                <a:rPr lang="en" sz="1100">
                  <a:solidFill>
                    <a:srgbClr val="3C78D8"/>
                  </a:solidFill>
                  <a:latin typeface="Calibri"/>
                  <a:ea typeface="Calibri"/>
                  <a:cs typeface="Calibri"/>
                  <a:sym typeface="Calibri"/>
                </a:rPr>
                <a:t>Focuses on a particular topic (usually accompanied by a text, research-based practice, etc.)</a:t>
              </a:r>
              <a:endParaRPr sz="1100">
                <a:solidFill>
                  <a:srgbClr val="3C78D8"/>
                </a:solidFill>
                <a:latin typeface="Calibri"/>
                <a:ea typeface="Calibri"/>
                <a:cs typeface="Calibri"/>
                <a:sym typeface="Calibri"/>
              </a:endParaRPr>
            </a:p>
            <a:p>
              <a:pPr marL="457200" lvl="0" indent="-298450" algn="l" rtl="0">
                <a:lnSpc>
                  <a:spcPct val="115000"/>
                </a:lnSpc>
                <a:spcBef>
                  <a:spcPts val="0"/>
                </a:spcBef>
                <a:spcAft>
                  <a:spcPts val="0"/>
                </a:spcAft>
                <a:buClr>
                  <a:srgbClr val="3C78D8"/>
                </a:buClr>
                <a:buSzPts val="1100"/>
                <a:buFont typeface="Calibri"/>
                <a:buChar char="●"/>
              </a:pPr>
              <a:r>
                <a:rPr lang="en" sz="1100">
                  <a:solidFill>
                    <a:srgbClr val="3C78D8"/>
                  </a:solidFill>
                  <a:latin typeface="Calibri"/>
                  <a:ea typeface="Calibri"/>
                  <a:cs typeface="Calibri"/>
                  <a:sym typeface="Calibri"/>
                </a:rPr>
                <a:t>Mix of convenings and 1:1’s</a:t>
              </a:r>
              <a:endParaRPr sz="1100">
                <a:solidFill>
                  <a:srgbClr val="3C78D8"/>
                </a:solidFill>
                <a:latin typeface="Calibri"/>
                <a:ea typeface="Calibri"/>
                <a:cs typeface="Calibri"/>
                <a:sym typeface="Calibri"/>
              </a:endParaRPr>
            </a:p>
            <a:p>
              <a:pPr marL="457200" lvl="0" indent="-298450" algn="l" rtl="0">
                <a:lnSpc>
                  <a:spcPct val="115000"/>
                </a:lnSpc>
                <a:spcBef>
                  <a:spcPts val="0"/>
                </a:spcBef>
                <a:spcAft>
                  <a:spcPts val="0"/>
                </a:spcAft>
                <a:buClr>
                  <a:srgbClr val="3C78D8"/>
                </a:buClr>
                <a:buSzPts val="1100"/>
                <a:buFont typeface="Calibri"/>
                <a:buChar char="●"/>
              </a:pPr>
              <a:r>
                <a:rPr lang="en" sz="1100">
                  <a:solidFill>
                    <a:srgbClr val="3C78D8"/>
                  </a:solidFill>
                  <a:latin typeface="Calibri"/>
                  <a:ea typeface="Calibri"/>
                  <a:cs typeface="Calibri"/>
                  <a:sym typeface="Calibri"/>
                </a:rPr>
                <a:t>Bright Spot Visits allow participants to see practical use</a:t>
              </a:r>
              <a:endParaRPr sz="1100">
                <a:solidFill>
                  <a:srgbClr val="3C78D8"/>
                </a:solidFill>
                <a:latin typeface="Calibri"/>
                <a:ea typeface="Calibri"/>
                <a:cs typeface="Calibri"/>
                <a:sym typeface="Calibri"/>
              </a:endParaRPr>
            </a:p>
          </p:txBody>
        </p:sp>
      </p:grpSp>
      <p:grpSp>
        <p:nvGrpSpPr>
          <p:cNvPr id="851" name="Google Shape;851;g151b8e4d423_4_309" descr="Learning Cohort Types: Learning Series Cohort - Uses an outside provider; host convenings; more logistics and 1:1 check-ins."/>
          <p:cNvGrpSpPr/>
          <p:nvPr/>
        </p:nvGrpSpPr>
        <p:grpSpPr>
          <a:xfrm>
            <a:off x="1086655" y="1022748"/>
            <a:ext cx="6976193" cy="1111904"/>
            <a:chOff x="1593000" y="2322568"/>
            <a:chExt cx="5957975" cy="643500"/>
          </a:xfrm>
        </p:grpSpPr>
        <p:sp>
          <p:nvSpPr>
            <p:cNvPr id="852" name="Google Shape;852;g151b8e4d423_4_30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g151b8e4d423_4_309"/>
            <p:cNvSpPr/>
            <p:nvPr/>
          </p:nvSpPr>
          <p:spPr>
            <a:xfrm flipH="1">
              <a:off x="2283025" y="2322575"/>
              <a:ext cx="1844400" cy="642600"/>
            </a:xfrm>
            <a:prstGeom prst="rect">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g151b8e4d423_4_309"/>
            <p:cNvSpPr/>
            <p:nvPr/>
          </p:nvSpPr>
          <p:spPr>
            <a:xfrm rot="-5400000">
              <a:off x="3501574" y="1934671"/>
              <a:ext cx="643356" cy="1419149"/>
            </a:xfrm>
            <a:prstGeom prst="flowChartOffpageConnector">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g151b8e4d423_4_309"/>
            <p:cNvSpPr/>
            <p:nvPr/>
          </p:nvSpPr>
          <p:spPr>
            <a:xfrm>
              <a:off x="2365075" y="23957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a:solidFill>
                    <a:srgbClr val="FFFFFF"/>
                  </a:solidFill>
                  <a:latin typeface="Calibri"/>
                  <a:ea typeface="Calibri"/>
                  <a:cs typeface="Calibri"/>
                  <a:sym typeface="Calibri"/>
                </a:rPr>
                <a:t>Learning Series Cohort</a:t>
              </a:r>
              <a:endParaRPr sz="1700">
                <a:solidFill>
                  <a:srgbClr val="FFFFFF"/>
                </a:solidFill>
                <a:latin typeface="Calibri"/>
                <a:ea typeface="Calibri"/>
                <a:cs typeface="Calibri"/>
                <a:sym typeface="Calibri"/>
              </a:endParaRPr>
            </a:p>
          </p:txBody>
        </p:sp>
        <p:sp>
          <p:nvSpPr>
            <p:cNvPr id="856" name="Google Shape;856;g151b8e4d423_4_30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g151b8e4d423_4_309"/>
            <p:cNvSpPr/>
            <p:nvPr/>
          </p:nvSpPr>
          <p:spPr>
            <a:xfrm>
              <a:off x="1593000" y="2322575"/>
              <a:ext cx="690000" cy="6426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858" name="Google Shape;858;g151b8e4d423_4_30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38761D"/>
                </a:buClr>
                <a:buSzPts val="1300"/>
                <a:buFont typeface="Calibri"/>
                <a:buChar char="●"/>
              </a:pPr>
              <a:r>
                <a:rPr lang="en" sz="1300">
                  <a:solidFill>
                    <a:srgbClr val="38761D"/>
                  </a:solidFill>
                  <a:latin typeface="Calibri"/>
                  <a:ea typeface="Calibri"/>
                  <a:cs typeface="Calibri"/>
                  <a:sym typeface="Calibri"/>
                </a:rPr>
                <a:t>Uses an outside provider to support learning content</a:t>
              </a:r>
              <a:endParaRPr sz="1300">
                <a:solidFill>
                  <a:srgbClr val="38761D"/>
                </a:solidFill>
                <a:latin typeface="Calibri"/>
                <a:ea typeface="Calibri"/>
                <a:cs typeface="Calibri"/>
                <a:sym typeface="Calibri"/>
              </a:endParaRPr>
            </a:p>
            <a:p>
              <a:pPr marL="457200" lvl="0" indent="-311150" algn="l" rtl="0">
                <a:lnSpc>
                  <a:spcPct val="115000"/>
                </a:lnSpc>
                <a:spcBef>
                  <a:spcPts val="0"/>
                </a:spcBef>
                <a:spcAft>
                  <a:spcPts val="0"/>
                </a:spcAft>
                <a:buClr>
                  <a:srgbClr val="38761D"/>
                </a:buClr>
                <a:buSzPts val="1300"/>
                <a:buFont typeface="Calibri"/>
                <a:buChar char="●"/>
              </a:pPr>
              <a:r>
                <a:rPr lang="en" sz="1300">
                  <a:solidFill>
                    <a:srgbClr val="38761D"/>
                  </a:solidFill>
                  <a:latin typeface="Calibri"/>
                  <a:ea typeface="Calibri"/>
                  <a:cs typeface="Calibri"/>
                  <a:sym typeface="Calibri"/>
                </a:rPr>
                <a:t>Host convenings for shared learning</a:t>
              </a:r>
              <a:endParaRPr sz="1300">
                <a:solidFill>
                  <a:srgbClr val="38761D"/>
                </a:solidFill>
                <a:latin typeface="Calibri"/>
                <a:ea typeface="Calibri"/>
                <a:cs typeface="Calibri"/>
                <a:sym typeface="Calibri"/>
              </a:endParaRPr>
            </a:p>
            <a:p>
              <a:pPr marL="457200" lvl="0" indent="-311150" algn="l" rtl="0">
                <a:lnSpc>
                  <a:spcPct val="115000"/>
                </a:lnSpc>
                <a:spcBef>
                  <a:spcPts val="0"/>
                </a:spcBef>
                <a:spcAft>
                  <a:spcPts val="0"/>
                </a:spcAft>
                <a:buClr>
                  <a:srgbClr val="38761D"/>
                </a:buClr>
                <a:buSzPts val="1300"/>
                <a:buFont typeface="Calibri"/>
                <a:buChar char="●"/>
              </a:pPr>
              <a:r>
                <a:rPr lang="en" sz="1300">
                  <a:solidFill>
                    <a:srgbClr val="38761D"/>
                  </a:solidFill>
                  <a:latin typeface="Calibri"/>
                  <a:ea typeface="Calibri"/>
                  <a:cs typeface="Calibri"/>
                  <a:sym typeface="Calibri"/>
                </a:rPr>
                <a:t>More logistics and 1:1 check-in’s involved</a:t>
              </a:r>
              <a:endParaRPr sz="1300">
                <a:solidFill>
                  <a:srgbClr val="38761D"/>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151b8e4d423_4_33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latin typeface="Calibri"/>
                <a:ea typeface="Calibri"/>
                <a:cs typeface="Calibri"/>
                <a:sym typeface="Calibri"/>
              </a:rPr>
              <a:t>Current Cohorts - Fall 2022</a:t>
            </a:r>
            <a:endParaRPr sz="2500">
              <a:latin typeface="Calibri"/>
              <a:ea typeface="Calibri"/>
              <a:cs typeface="Calibri"/>
              <a:sym typeface="Calibri"/>
            </a:endParaRPr>
          </a:p>
        </p:txBody>
      </p:sp>
      <p:graphicFrame>
        <p:nvGraphicFramePr>
          <p:cNvPr id="864" name="Google Shape;864;g151b8e4d423_4_339"/>
          <p:cNvGraphicFramePr/>
          <p:nvPr>
            <p:extLst>
              <p:ext uri="{D42A27DB-BD31-4B8C-83A1-F6EECF244321}">
                <p14:modId xmlns:p14="http://schemas.microsoft.com/office/powerpoint/2010/main" val="3963307300"/>
              </p:ext>
            </p:extLst>
          </p:nvPr>
        </p:nvGraphicFramePr>
        <p:xfrm>
          <a:off x="292563" y="1257345"/>
          <a:ext cx="8631400" cy="2883500"/>
        </p:xfrm>
        <a:graphic>
          <a:graphicData uri="http://schemas.openxmlformats.org/drawingml/2006/table">
            <a:tbl>
              <a:tblPr firstRow="1">
                <a:noFill/>
                <a:tableStyleId>{8A6071F6-0977-4D26-B64C-FC46089AA467}</a:tableStyleId>
              </a:tblPr>
              <a:tblGrid>
                <a:gridCol w="4224975">
                  <a:extLst>
                    <a:ext uri="{9D8B030D-6E8A-4147-A177-3AD203B41FA5}">
                      <a16:colId xmlns:a16="http://schemas.microsoft.com/office/drawing/2014/main" val="20000"/>
                    </a:ext>
                  </a:extLst>
                </a:gridCol>
                <a:gridCol w="2237950">
                  <a:extLst>
                    <a:ext uri="{9D8B030D-6E8A-4147-A177-3AD203B41FA5}">
                      <a16:colId xmlns:a16="http://schemas.microsoft.com/office/drawing/2014/main" val="20001"/>
                    </a:ext>
                  </a:extLst>
                </a:gridCol>
                <a:gridCol w="2168475">
                  <a:extLst>
                    <a:ext uri="{9D8B030D-6E8A-4147-A177-3AD203B41FA5}">
                      <a16:colId xmlns:a16="http://schemas.microsoft.com/office/drawing/2014/main" val="20002"/>
                    </a:ext>
                  </a:extLst>
                </a:gridCol>
              </a:tblGrid>
              <a:tr h="441000">
                <a:tc>
                  <a:txBody>
                    <a:bodyPr/>
                    <a:lstStyle/>
                    <a:p>
                      <a:pPr marL="0" lvl="0" indent="0" algn="l" rtl="0">
                        <a:spcBef>
                          <a:spcPts val="0"/>
                        </a:spcBef>
                        <a:spcAft>
                          <a:spcPts val="0"/>
                        </a:spcAft>
                        <a:buNone/>
                      </a:pPr>
                      <a:r>
                        <a:rPr lang="en"/>
                        <a:t>Cohort Name</a:t>
                      </a:r>
                      <a:endParaRPr/>
                    </a:p>
                  </a:txBody>
                  <a:tcPr marL="91425" marR="91425" marT="91425" marB="91425">
                    <a:solidFill>
                      <a:srgbClr val="B7B7B7"/>
                    </a:solidFill>
                  </a:tcPr>
                </a:tc>
                <a:tc>
                  <a:txBody>
                    <a:bodyPr/>
                    <a:lstStyle/>
                    <a:p>
                      <a:pPr marL="0" lvl="0" indent="0" algn="l" rtl="0">
                        <a:spcBef>
                          <a:spcPts val="0"/>
                        </a:spcBef>
                        <a:spcAft>
                          <a:spcPts val="0"/>
                        </a:spcAft>
                        <a:buNone/>
                      </a:pPr>
                      <a:r>
                        <a:rPr lang="en"/>
                        <a:t>Type of Cohort</a:t>
                      </a:r>
                      <a:endParaRPr/>
                    </a:p>
                  </a:txBody>
                  <a:tcPr marL="91425" marR="91425" marT="91425" marB="91425">
                    <a:solidFill>
                      <a:srgbClr val="B7B7B7"/>
                    </a:solidFill>
                  </a:tcPr>
                </a:tc>
                <a:tc>
                  <a:txBody>
                    <a:bodyPr/>
                    <a:lstStyle/>
                    <a:p>
                      <a:pPr marL="0" lvl="0" indent="0" algn="l" rtl="0">
                        <a:spcBef>
                          <a:spcPts val="0"/>
                        </a:spcBef>
                        <a:spcAft>
                          <a:spcPts val="0"/>
                        </a:spcAft>
                        <a:buNone/>
                      </a:pPr>
                      <a:r>
                        <a:rPr lang="en" b="1"/>
                        <a:t>Lead </a:t>
                      </a:r>
                      <a:r>
                        <a:rPr lang="en"/>
                        <a:t>+ Team</a:t>
                      </a:r>
                      <a:endParaRPr/>
                    </a:p>
                  </a:txBody>
                  <a:tcPr marL="91425" marR="91425" marT="91425" marB="91425">
                    <a:solidFill>
                      <a:srgbClr val="B7B7B7"/>
                    </a:solidFill>
                  </a:tcPr>
                </a:tc>
                <a:extLst>
                  <a:ext uri="{0D108BD9-81ED-4DB2-BD59-A6C34878D82A}">
                    <a16:rowId xmlns:a16="http://schemas.microsoft.com/office/drawing/2014/main" val="10000"/>
                  </a:ext>
                </a:extLst>
              </a:tr>
              <a:tr h="441000">
                <a:tc>
                  <a:txBody>
                    <a:bodyPr/>
                    <a:lstStyle/>
                    <a:p>
                      <a:pPr marL="0" lvl="0" indent="0" algn="l" rtl="0">
                        <a:spcBef>
                          <a:spcPts val="0"/>
                        </a:spcBef>
                        <a:spcAft>
                          <a:spcPts val="0"/>
                        </a:spcAft>
                        <a:buNone/>
                      </a:pPr>
                      <a:r>
                        <a:rPr lang="en"/>
                        <a:t>District Strategic Planning, External Partnerships</a:t>
                      </a:r>
                      <a:endParaRPr/>
                    </a:p>
                  </a:txBody>
                  <a:tcPr marL="91425" marR="91425" marT="91425" marB="91425"/>
                </a:tc>
                <a:tc>
                  <a:txBody>
                    <a:bodyPr/>
                    <a:lstStyle/>
                    <a:p>
                      <a:pPr marL="0" lvl="0" indent="0" algn="l" rtl="0">
                        <a:spcBef>
                          <a:spcPts val="0"/>
                        </a:spcBef>
                        <a:spcAft>
                          <a:spcPts val="0"/>
                        </a:spcAft>
                        <a:buNone/>
                      </a:pPr>
                      <a:r>
                        <a:rPr lang="en"/>
                        <a:t>Learning Series</a:t>
                      </a:r>
                      <a:endParaRPr/>
                    </a:p>
                  </a:txBody>
                  <a:tcPr marL="91425" marR="91425" marT="91425" marB="91425"/>
                </a:tc>
                <a:tc>
                  <a:txBody>
                    <a:bodyPr/>
                    <a:lstStyle/>
                    <a:p>
                      <a:pPr marL="0" lvl="0" indent="0" algn="l" rtl="0">
                        <a:spcBef>
                          <a:spcPts val="0"/>
                        </a:spcBef>
                        <a:spcAft>
                          <a:spcPts val="0"/>
                        </a:spcAft>
                        <a:buNone/>
                      </a:pPr>
                      <a:r>
                        <a:rPr lang="en" b="1"/>
                        <a:t>Lindsey</a:t>
                      </a:r>
                      <a:r>
                        <a:rPr lang="en"/>
                        <a:t>, </a:t>
                      </a:r>
                      <a:r>
                        <a:rPr lang="en" b="1"/>
                        <a:t>Carol</a:t>
                      </a:r>
                      <a:endParaRPr b="1"/>
                    </a:p>
                  </a:txBody>
                  <a:tcPr marL="91425" marR="91425" marT="91425" marB="91425"/>
                </a:tc>
                <a:extLst>
                  <a:ext uri="{0D108BD9-81ED-4DB2-BD59-A6C34878D82A}">
                    <a16:rowId xmlns:a16="http://schemas.microsoft.com/office/drawing/2014/main" val="10001"/>
                  </a:ext>
                </a:extLst>
              </a:tr>
              <a:tr h="678500">
                <a:tc>
                  <a:txBody>
                    <a:bodyPr/>
                    <a:lstStyle/>
                    <a:p>
                      <a:pPr marL="0" lvl="0" indent="0" algn="l" rtl="0">
                        <a:spcBef>
                          <a:spcPts val="0"/>
                        </a:spcBef>
                        <a:spcAft>
                          <a:spcPts val="0"/>
                        </a:spcAft>
                        <a:buNone/>
                      </a:pPr>
                      <a:r>
                        <a:rPr lang="en"/>
                        <a:t>Unfinished Instruction, UnBoundEd Standards Institute Launch</a:t>
                      </a:r>
                      <a:endParaRPr/>
                    </a:p>
                  </a:txBody>
                  <a:tcPr marL="91425" marR="91425" marT="91425" marB="91425"/>
                </a:tc>
                <a:tc>
                  <a:txBody>
                    <a:bodyPr/>
                    <a:lstStyle/>
                    <a:p>
                      <a:pPr marL="0" lvl="0" indent="0" algn="l" rtl="0">
                        <a:spcBef>
                          <a:spcPts val="0"/>
                        </a:spcBef>
                        <a:spcAft>
                          <a:spcPts val="0"/>
                        </a:spcAft>
                        <a:buNone/>
                      </a:pPr>
                      <a:r>
                        <a:rPr lang="en"/>
                        <a:t>Learning Series</a:t>
                      </a:r>
                      <a:endParaRPr/>
                    </a:p>
                  </a:txBody>
                  <a:tcPr marL="91425" marR="91425" marT="91425" marB="91425"/>
                </a:tc>
                <a:tc>
                  <a:txBody>
                    <a:bodyPr/>
                    <a:lstStyle/>
                    <a:p>
                      <a:pPr marL="0" lvl="0" indent="0" algn="l" rtl="0">
                        <a:spcBef>
                          <a:spcPts val="0"/>
                        </a:spcBef>
                        <a:spcAft>
                          <a:spcPts val="0"/>
                        </a:spcAft>
                        <a:buNone/>
                      </a:pPr>
                      <a:r>
                        <a:rPr lang="en" b="1"/>
                        <a:t>Andy</a:t>
                      </a:r>
                      <a:r>
                        <a:rPr lang="en"/>
                        <a:t>, Adrienne</a:t>
                      </a:r>
                      <a:endParaRPr/>
                    </a:p>
                  </a:txBody>
                  <a:tcPr marL="91425" marR="91425" marT="91425" marB="91425"/>
                </a:tc>
                <a:extLst>
                  <a:ext uri="{0D108BD9-81ED-4DB2-BD59-A6C34878D82A}">
                    <a16:rowId xmlns:a16="http://schemas.microsoft.com/office/drawing/2014/main" val="10002"/>
                  </a:ext>
                </a:extLst>
              </a:tr>
              <a:tr h="441000">
                <a:tc>
                  <a:txBody>
                    <a:bodyPr/>
                    <a:lstStyle/>
                    <a:p>
                      <a:pPr marL="0" lvl="0" indent="0" algn="l" rtl="0">
                        <a:spcBef>
                          <a:spcPts val="0"/>
                        </a:spcBef>
                        <a:spcAft>
                          <a:spcPts val="0"/>
                        </a:spcAft>
                        <a:buNone/>
                      </a:pPr>
                      <a:r>
                        <a:rPr lang="en"/>
                        <a:t>Year 2: Alternative Education Campus Leaders</a:t>
                      </a:r>
                      <a:endParaRPr/>
                    </a:p>
                  </a:txBody>
                  <a:tcPr marL="91425" marR="91425" marT="91425" marB="91425"/>
                </a:tc>
                <a:tc>
                  <a:txBody>
                    <a:bodyPr/>
                    <a:lstStyle/>
                    <a:p>
                      <a:pPr marL="0" lvl="0" indent="0" algn="l" rtl="0">
                        <a:spcBef>
                          <a:spcPts val="0"/>
                        </a:spcBef>
                        <a:spcAft>
                          <a:spcPts val="0"/>
                        </a:spcAft>
                        <a:buNone/>
                      </a:pPr>
                      <a:r>
                        <a:rPr lang="en"/>
                        <a:t>School-type</a:t>
                      </a:r>
                      <a:endParaRPr/>
                    </a:p>
                  </a:txBody>
                  <a:tcPr marL="91425" marR="91425" marT="91425" marB="91425"/>
                </a:tc>
                <a:tc>
                  <a:txBody>
                    <a:bodyPr/>
                    <a:lstStyle/>
                    <a:p>
                      <a:pPr marL="0" lvl="0" indent="0" algn="l" rtl="0">
                        <a:spcBef>
                          <a:spcPts val="0"/>
                        </a:spcBef>
                        <a:spcAft>
                          <a:spcPts val="0"/>
                        </a:spcAft>
                        <a:buNone/>
                      </a:pPr>
                      <a:r>
                        <a:rPr lang="en" b="1"/>
                        <a:t>Johann</a:t>
                      </a:r>
                      <a:endParaRPr b="1"/>
                    </a:p>
                  </a:txBody>
                  <a:tcPr marL="91425" marR="91425" marT="91425" marB="91425"/>
                </a:tc>
                <a:extLst>
                  <a:ext uri="{0D108BD9-81ED-4DB2-BD59-A6C34878D82A}">
                    <a16:rowId xmlns:a16="http://schemas.microsoft.com/office/drawing/2014/main" val="10003"/>
                  </a:ext>
                </a:extLst>
              </a:tr>
              <a:tr h="441000">
                <a:tc>
                  <a:txBody>
                    <a:bodyPr/>
                    <a:lstStyle/>
                    <a:p>
                      <a:pPr marL="0" lvl="0" indent="0" algn="l" rtl="0">
                        <a:spcBef>
                          <a:spcPts val="0"/>
                        </a:spcBef>
                        <a:spcAft>
                          <a:spcPts val="0"/>
                        </a:spcAft>
                        <a:buNone/>
                      </a:pPr>
                      <a:r>
                        <a:rPr lang="en"/>
                        <a:t>Year 2: Online School Leaders</a:t>
                      </a:r>
                      <a:endParaRPr/>
                    </a:p>
                  </a:txBody>
                  <a:tcPr marL="91425" marR="91425" marT="91425" marB="91425"/>
                </a:tc>
                <a:tc>
                  <a:txBody>
                    <a:bodyPr/>
                    <a:lstStyle/>
                    <a:p>
                      <a:pPr marL="0" lvl="0" indent="0" algn="l" rtl="0">
                        <a:spcBef>
                          <a:spcPts val="0"/>
                        </a:spcBef>
                        <a:spcAft>
                          <a:spcPts val="0"/>
                        </a:spcAft>
                        <a:buNone/>
                      </a:pPr>
                      <a:r>
                        <a:rPr lang="en"/>
                        <a:t>School-type</a:t>
                      </a:r>
                      <a:endParaRPr/>
                    </a:p>
                  </a:txBody>
                  <a:tcPr marL="91425" marR="91425" marT="91425" marB="91425"/>
                </a:tc>
                <a:tc>
                  <a:txBody>
                    <a:bodyPr/>
                    <a:lstStyle/>
                    <a:p>
                      <a:pPr marL="0" lvl="0" indent="0" algn="l" rtl="0">
                        <a:spcBef>
                          <a:spcPts val="0"/>
                        </a:spcBef>
                        <a:spcAft>
                          <a:spcPts val="0"/>
                        </a:spcAft>
                        <a:buNone/>
                      </a:pPr>
                      <a:r>
                        <a:rPr lang="en" b="1"/>
                        <a:t>Alison Smith</a:t>
                      </a:r>
                      <a:r>
                        <a:rPr lang="en"/>
                        <a:t>, Renee</a:t>
                      </a:r>
                      <a:endParaRPr/>
                    </a:p>
                  </a:txBody>
                  <a:tcPr marL="91425" marR="91425" marT="91425" marB="91425"/>
                </a:tc>
                <a:extLst>
                  <a:ext uri="{0D108BD9-81ED-4DB2-BD59-A6C34878D82A}">
                    <a16:rowId xmlns:a16="http://schemas.microsoft.com/office/drawing/2014/main" val="10004"/>
                  </a:ext>
                </a:extLst>
              </a:tr>
              <a:tr h="441000">
                <a:tc>
                  <a:txBody>
                    <a:bodyPr/>
                    <a:lstStyle/>
                    <a:p>
                      <a:pPr marL="0" lvl="0" indent="0" algn="l" rtl="0">
                        <a:spcBef>
                          <a:spcPts val="0"/>
                        </a:spcBef>
                        <a:spcAft>
                          <a:spcPts val="0"/>
                        </a:spcAft>
                        <a:buNone/>
                      </a:pPr>
                      <a:r>
                        <a:rPr lang="en"/>
                        <a:t>Year 2: 6-12 Grading Practices, Grading for Equity</a:t>
                      </a:r>
                      <a:endParaRPr/>
                    </a:p>
                  </a:txBody>
                  <a:tcPr marL="91425" marR="91425" marT="91425" marB="91425"/>
                </a:tc>
                <a:tc>
                  <a:txBody>
                    <a:bodyPr/>
                    <a:lstStyle/>
                    <a:p>
                      <a:pPr marL="0" lvl="0" indent="0" algn="l" rtl="0">
                        <a:spcBef>
                          <a:spcPts val="0"/>
                        </a:spcBef>
                        <a:spcAft>
                          <a:spcPts val="0"/>
                        </a:spcAft>
                        <a:buNone/>
                      </a:pPr>
                      <a:r>
                        <a:rPr lang="en"/>
                        <a:t>Topical</a:t>
                      </a:r>
                      <a:endParaRPr/>
                    </a:p>
                  </a:txBody>
                  <a:tcPr marL="91425" marR="91425" marT="91425" marB="91425"/>
                </a:tc>
                <a:tc>
                  <a:txBody>
                    <a:bodyPr/>
                    <a:lstStyle/>
                    <a:p>
                      <a:pPr marL="0" lvl="0" indent="0" algn="l" rtl="0">
                        <a:spcBef>
                          <a:spcPts val="0"/>
                        </a:spcBef>
                        <a:spcAft>
                          <a:spcPts val="0"/>
                        </a:spcAft>
                        <a:buNone/>
                      </a:pPr>
                      <a:r>
                        <a:rPr lang="en" b="1" dirty="0"/>
                        <a:t>Andy</a:t>
                      </a:r>
                      <a:r>
                        <a:rPr lang="en" dirty="0"/>
                        <a:t>, Lauren H</a:t>
                      </a:r>
                      <a:endParaRPr dirty="0"/>
                    </a:p>
                  </a:txBody>
                  <a:tcPr marL="91425" marR="91425" marT="91425" marB="91425"/>
                </a:tc>
                <a:extLst>
                  <a:ext uri="{0D108BD9-81ED-4DB2-BD59-A6C34878D82A}">
                    <a16:rowId xmlns:a16="http://schemas.microsoft.com/office/drawing/2014/main" val="10005"/>
                  </a:ext>
                </a:extLst>
              </a:tr>
            </a:tbl>
          </a:graphicData>
        </a:graphic>
      </p:graphicFrame>
      <p:sp>
        <p:nvSpPr>
          <p:cNvPr id="865" name="Google Shape;865;g151b8e4d423_4_33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22</a:t>
            </a:fld>
            <a:endParaRPr/>
          </a:p>
        </p:txBody>
      </p:sp>
      <p:sp>
        <p:nvSpPr>
          <p:cNvPr id="866" name="Google Shape;866;g151b8e4d423_4_339"/>
          <p:cNvSpPr/>
          <p:nvPr/>
        </p:nvSpPr>
        <p:spPr>
          <a:xfrm>
            <a:off x="2293725" y="4249850"/>
            <a:ext cx="4815900" cy="6354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i="1"/>
              <a:t>More to come in Spring 2023! </a:t>
            </a:r>
            <a:endParaRPr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g151b8e4d423_4_34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latin typeface="Calibri"/>
                <a:ea typeface="Calibri"/>
                <a:cs typeface="Calibri"/>
                <a:sym typeface="Calibri"/>
              </a:rPr>
              <a:t>Q and A</a:t>
            </a:r>
            <a:endParaRPr sz="2500">
              <a:latin typeface="Calibri"/>
              <a:ea typeface="Calibri"/>
              <a:cs typeface="Calibri"/>
              <a:sym typeface="Calibri"/>
            </a:endParaRPr>
          </a:p>
        </p:txBody>
      </p:sp>
      <p:sp>
        <p:nvSpPr>
          <p:cNvPr id="872" name="Google Shape;872;g151b8e4d423_4_34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23</a:t>
            </a:fld>
            <a:endParaRPr/>
          </a:p>
        </p:txBody>
      </p:sp>
      <p:pic>
        <p:nvPicPr>
          <p:cNvPr id="873" name="Google Shape;873;g151b8e4d423_4_3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63563" y="1815500"/>
            <a:ext cx="1990125" cy="1512500"/>
          </a:xfrm>
          <a:prstGeom prst="rect">
            <a:avLst/>
          </a:prstGeom>
          <a:noFill/>
          <a:ln>
            <a:noFill/>
          </a:ln>
        </p:spPr>
      </p:pic>
      <p:pic>
        <p:nvPicPr>
          <p:cNvPr id="874" name="Google Shape;874;g151b8e4d423_4_34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754583" y="1032600"/>
            <a:ext cx="3131046" cy="40374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g147bd10ac89_1_0"/>
          <p:cNvSpPr txBox="1">
            <a:spLocks noGrp="1"/>
          </p:cNvSpPr>
          <p:nvPr>
            <p:ph type="ctrTitle"/>
          </p:nvPr>
        </p:nvSpPr>
        <p:spPr>
          <a:xfrm>
            <a:off x="685800" y="189213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ESSER Reporting Requirements</a:t>
            </a:r>
            <a:endParaRPr/>
          </a:p>
        </p:txBody>
      </p:sp>
      <p:sp>
        <p:nvSpPr>
          <p:cNvPr id="880" name="Google Shape;880;g147bd10ac89_1_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g1479fb5cfad_0_12"/>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Data Reporting</a:t>
            </a:r>
            <a:endParaRPr sz="2100"/>
          </a:p>
        </p:txBody>
      </p:sp>
      <p:sp>
        <p:nvSpPr>
          <p:cNvPr id="886" name="Google Shape;886;g1479fb5cfad_0_12"/>
          <p:cNvSpPr txBox="1">
            <a:spLocks noGrp="1"/>
          </p:cNvSpPr>
          <p:nvPr>
            <p:ph type="body" idx="1"/>
          </p:nvPr>
        </p:nvSpPr>
        <p:spPr>
          <a:xfrm>
            <a:off x="464100" y="1029800"/>
            <a:ext cx="8375100" cy="3943800"/>
          </a:xfrm>
          <a:prstGeom prst="rect">
            <a:avLst/>
          </a:prstGeom>
          <a:noFill/>
          <a:ln>
            <a:noFill/>
          </a:ln>
        </p:spPr>
        <p:txBody>
          <a:bodyPr spcFirstLastPara="1" wrap="square" lIns="0" tIns="0" rIns="0" bIns="34275" anchor="t" anchorCtr="0">
            <a:noAutofit/>
          </a:bodyPr>
          <a:lstStyle/>
          <a:p>
            <a:pPr marL="0" lvl="0" indent="0" algn="l" rtl="0">
              <a:spcBef>
                <a:spcPts val="800"/>
              </a:spcBef>
              <a:spcAft>
                <a:spcPts val="0"/>
              </a:spcAft>
              <a:buClr>
                <a:schemeClr val="dk1"/>
              </a:buClr>
              <a:buSzPts val="1100"/>
              <a:buFont typeface="Arial"/>
              <a:buNone/>
            </a:pPr>
            <a:r>
              <a:rPr lang="en" sz="1400"/>
              <a:t>The U.S. Department of Education (USDE) has been authorized by Congress to collect data from all ESSER I, II, and III (and other ESSER award) grantees, including but not limited to the uses and impact of funds.</a:t>
            </a:r>
            <a:endParaRPr sz="1400"/>
          </a:p>
          <a:p>
            <a:pPr marL="0" lvl="0" indent="0" algn="l" rtl="0">
              <a:spcBef>
                <a:spcPts val="800"/>
              </a:spcBef>
              <a:spcAft>
                <a:spcPts val="0"/>
              </a:spcAft>
              <a:buClr>
                <a:schemeClr val="dk1"/>
              </a:buClr>
              <a:buSzPts val="1100"/>
              <a:buFont typeface="Arial"/>
              <a:buNone/>
            </a:pPr>
            <a:r>
              <a:rPr lang="en" sz="1400"/>
              <a:t>CDE is able to use the ESSER I, II, and III applications to provide the vast majority of the requested data (809 data elements total) on behalf of our LEAs for 22-23, with the exception of the following data points:</a:t>
            </a:r>
            <a:endParaRPr sz="1400"/>
          </a:p>
          <a:p>
            <a:pPr marL="457200" lvl="0" indent="-317500" algn="l" rtl="0">
              <a:spcBef>
                <a:spcPts val="800"/>
              </a:spcBef>
              <a:spcAft>
                <a:spcPts val="0"/>
              </a:spcAft>
              <a:buSzPts val="1400"/>
              <a:buChar char="•"/>
            </a:pPr>
            <a:r>
              <a:rPr lang="en" sz="1400"/>
              <a:t>How students with poor attendance or participation have been re-engaged; and</a:t>
            </a:r>
            <a:endParaRPr sz="1400"/>
          </a:p>
          <a:p>
            <a:pPr marL="457200" lvl="0" indent="-317500" algn="l" rtl="0">
              <a:spcBef>
                <a:spcPts val="0"/>
              </a:spcBef>
              <a:spcAft>
                <a:spcPts val="0"/>
              </a:spcAft>
              <a:buSzPts val="1400"/>
              <a:buChar char="•"/>
            </a:pPr>
            <a:r>
              <a:rPr lang="en" sz="1400"/>
              <a:t>How school level allocations were determined.</a:t>
            </a:r>
            <a:endParaRPr sz="1400"/>
          </a:p>
          <a:p>
            <a:pPr marL="457200" lvl="0" indent="-317500" algn="l" rtl="0">
              <a:spcBef>
                <a:spcPts val="0"/>
              </a:spcBef>
              <a:spcAft>
                <a:spcPts val="0"/>
              </a:spcAft>
              <a:buSzPts val="1400"/>
              <a:buChar char="•"/>
            </a:pPr>
            <a:r>
              <a:rPr lang="en" sz="1400"/>
              <a:t>LEA and school-level participation in ESSER activities (</a:t>
            </a:r>
            <a:r>
              <a:rPr lang="en" sz="1400" u="sng">
                <a:solidFill>
                  <a:schemeClr val="accent5"/>
                </a:solidFill>
                <a:hlinkClick r:id="rId3">
                  <a:extLst>
                    <a:ext uri="{A12FA001-AC4F-418D-AE19-62706E023703}">
                      <ahyp:hlinkClr xmlns:ahyp="http://schemas.microsoft.com/office/drawing/2018/hyperlinkcolor" val="tx"/>
                    </a:ext>
                  </a:extLst>
                </a:hlinkClick>
              </a:rPr>
              <a:t>question 4.b1 on the reporting form</a:t>
            </a:r>
            <a:r>
              <a:rPr lang="en" sz="1400"/>
              <a:t>)</a:t>
            </a:r>
            <a:endParaRPr sz="1400"/>
          </a:p>
          <a:p>
            <a:pPr marL="0" lvl="0" indent="0" algn="l" rtl="0">
              <a:spcBef>
                <a:spcPts val="800"/>
              </a:spcBef>
              <a:spcAft>
                <a:spcPts val="0"/>
              </a:spcAft>
              <a:buClr>
                <a:schemeClr val="dk1"/>
              </a:buClr>
              <a:buSzPts val="1100"/>
              <a:buFont typeface="Arial"/>
              <a:buNone/>
            </a:pPr>
            <a:r>
              <a:rPr lang="en" sz="1400"/>
              <a:t>All other data elements required for the 2022-2023 school year and beyond can be reported based on the online applications.</a:t>
            </a:r>
            <a:endParaRPr sz="1400"/>
          </a:p>
          <a:p>
            <a:pPr marL="0" lvl="0" indent="0" algn="l" rtl="0">
              <a:spcBef>
                <a:spcPts val="800"/>
              </a:spcBef>
              <a:spcAft>
                <a:spcPts val="0"/>
              </a:spcAft>
              <a:buClr>
                <a:schemeClr val="dk1"/>
              </a:buClr>
              <a:buSzPts val="1100"/>
              <a:buFont typeface="Arial"/>
              <a:buNone/>
            </a:pPr>
            <a:r>
              <a:rPr lang="en" sz="1400"/>
              <a:t>CDE has previously sent out surveys on the first two data elements. The surveys will continue to be sent out yearly to collect data. A new data collection instrument will be sent out for the third data point.</a:t>
            </a:r>
            <a:endParaRPr sz="1400"/>
          </a:p>
          <a:p>
            <a:pPr marL="0" lvl="0" indent="0" algn="l" rtl="0">
              <a:spcBef>
                <a:spcPts val="800"/>
              </a:spcBef>
              <a:spcAft>
                <a:spcPts val="0"/>
              </a:spcAft>
              <a:buClr>
                <a:schemeClr val="dk1"/>
              </a:buClr>
              <a:buSzPts val="1100"/>
              <a:buFont typeface="Arial"/>
              <a:buNone/>
            </a:pPr>
            <a:r>
              <a:rPr lang="en" sz="1400"/>
              <a:t>Please ensure you are appropriately tracking activities funded with ESSER so that you are able to meet the reporting requirements. We will update you when data collection instruments will be sent out. </a:t>
            </a:r>
            <a:endParaRPr sz="1400"/>
          </a:p>
          <a:p>
            <a:pPr marL="0" lvl="0" indent="0" algn="l" rtl="0">
              <a:spcBef>
                <a:spcPts val="800"/>
              </a:spcBef>
              <a:spcAft>
                <a:spcPts val="0"/>
              </a:spcAft>
              <a:buClr>
                <a:schemeClr val="dk1"/>
              </a:buClr>
              <a:buSzPts val="1100"/>
              <a:buFont typeface="Arial"/>
              <a:buNone/>
            </a:pPr>
            <a:endParaRPr/>
          </a:p>
          <a:p>
            <a:pPr marL="0" lvl="0" indent="0" algn="l" rtl="0">
              <a:lnSpc>
                <a:spcPct val="90000"/>
              </a:lnSpc>
              <a:spcBef>
                <a:spcPts val="600"/>
              </a:spcBef>
              <a:spcAft>
                <a:spcPts val="0"/>
              </a:spcAft>
              <a:buClr>
                <a:schemeClr val="dk1"/>
              </a:buClr>
              <a:buSzPts val="1100"/>
              <a:buFont typeface="Arial"/>
              <a:buNone/>
            </a:pPr>
            <a:endParaRPr sz="1700" b="1"/>
          </a:p>
          <a:p>
            <a:pPr marL="0" lvl="0" indent="0" algn="ctr" rtl="0">
              <a:lnSpc>
                <a:spcPct val="115000"/>
              </a:lnSpc>
              <a:spcBef>
                <a:spcPts val="0"/>
              </a:spcBef>
              <a:spcAft>
                <a:spcPts val="0"/>
              </a:spcAft>
              <a:buSzPts val="1800"/>
              <a:buNone/>
            </a:pPr>
            <a:endParaRPr sz="1700"/>
          </a:p>
        </p:txBody>
      </p:sp>
      <p:sp>
        <p:nvSpPr>
          <p:cNvPr id="887" name="Google Shape;887;g1479fb5cfad_0_12"/>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g15197876665_1_6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Reporting Question</a:t>
            </a:r>
            <a:endParaRPr/>
          </a:p>
        </p:txBody>
      </p:sp>
      <p:sp>
        <p:nvSpPr>
          <p:cNvPr id="893" name="Google Shape;893;g15197876665_1_6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600"/>
              </a:spcBef>
              <a:spcAft>
                <a:spcPts val="0"/>
              </a:spcAft>
              <a:buClr>
                <a:schemeClr val="dk1"/>
              </a:buClr>
              <a:buSzPts val="1100"/>
              <a:buFont typeface="Arial"/>
              <a:buNone/>
            </a:pPr>
            <a:r>
              <a:rPr lang="en" sz="1700" b="1"/>
              <a:t>How did this LEA use ESSER (ESSER I, ESSER II and/or ARP ESSER) funds to support learning recovery or acceleration for student groups who were disproportionately impacted by the COVID-19 pandemic?</a:t>
            </a:r>
            <a:endParaRPr sz="1700" b="1"/>
          </a:p>
          <a:p>
            <a:pPr marL="457200" lvl="0" indent="-336550" algn="l" rtl="0">
              <a:spcBef>
                <a:spcPts val="600"/>
              </a:spcBef>
              <a:spcAft>
                <a:spcPts val="0"/>
              </a:spcAft>
              <a:buSzPts val="1700"/>
              <a:buAutoNum type="arabicPeriod"/>
            </a:pPr>
            <a:r>
              <a:rPr lang="en" sz="1700"/>
              <a:t>Evidence-based summer learning or summer enrichment programs</a:t>
            </a:r>
            <a:endParaRPr sz="1700"/>
          </a:p>
          <a:p>
            <a:pPr marL="457200" lvl="0" indent="-336550" algn="l" rtl="0">
              <a:spcBef>
                <a:spcPts val="0"/>
              </a:spcBef>
              <a:spcAft>
                <a:spcPts val="0"/>
              </a:spcAft>
              <a:buSzPts val="1700"/>
              <a:buAutoNum type="arabicPeriod"/>
            </a:pPr>
            <a:r>
              <a:rPr lang="en" sz="1700"/>
              <a:t>Evidence-based afterschool programs</a:t>
            </a:r>
            <a:endParaRPr sz="1700"/>
          </a:p>
          <a:p>
            <a:pPr marL="457200" lvl="0" indent="-336550" algn="l" rtl="0">
              <a:spcBef>
                <a:spcPts val="0"/>
              </a:spcBef>
              <a:spcAft>
                <a:spcPts val="0"/>
              </a:spcAft>
              <a:buSzPts val="1700"/>
              <a:buAutoNum type="arabicPeriod"/>
            </a:pPr>
            <a:r>
              <a:rPr lang="en" sz="1700"/>
              <a:t>Extended instructional time (including extended school day, week, or year)</a:t>
            </a:r>
            <a:endParaRPr sz="1700"/>
          </a:p>
          <a:p>
            <a:pPr marL="457200" lvl="0" indent="-336550" algn="l" rtl="0">
              <a:spcBef>
                <a:spcPts val="0"/>
              </a:spcBef>
              <a:spcAft>
                <a:spcPts val="0"/>
              </a:spcAft>
              <a:buSzPts val="1700"/>
              <a:buAutoNum type="arabicPeriod"/>
            </a:pPr>
            <a:r>
              <a:rPr lang="en" sz="1700"/>
              <a:t>Evidence-based high dosage tutoring</a:t>
            </a:r>
            <a:endParaRPr sz="1700"/>
          </a:p>
          <a:p>
            <a:pPr marL="457200" lvl="0" indent="-336550" algn="l" rtl="0">
              <a:spcBef>
                <a:spcPts val="0"/>
              </a:spcBef>
              <a:spcAft>
                <a:spcPts val="0"/>
              </a:spcAft>
              <a:buSzPts val="1700"/>
              <a:buAutoNum type="arabicPeriod"/>
            </a:pPr>
            <a:r>
              <a:rPr lang="en" sz="1700"/>
              <a:t>Early childhood education program expansion or enhancement</a:t>
            </a:r>
            <a:endParaRPr sz="1700"/>
          </a:p>
          <a:p>
            <a:pPr marL="457200" lvl="0" indent="-336550" algn="l" rtl="0">
              <a:spcBef>
                <a:spcPts val="0"/>
              </a:spcBef>
              <a:spcAft>
                <a:spcPts val="0"/>
              </a:spcAft>
              <a:buSzPts val="1700"/>
              <a:buAutoNum type="arabicPeriod"/>
            </a:pPr>
            <a:r>
              <a:rPr lang="en" sz="1700"/>
              <a:t>Full-service community schools</a:t>
            </a:r>
            <a:endParaRPr sz="1700"/>
          </a:p>
          <a:p>
            <a:pPr marL="457200" lvl="0" indent="-336550" algn="l" rtl="0">
              <a:spcBef>
                <a:spcPts val="0"/>
              </a:spcBef>
              <a:spcAft>
                <a:spcPts val="0"/>
              </a:spcAft>
              <a:buSzPts val="1700"/>
              <a:buAutoNum type="arabicPeriod"/>
            </a:pPr>
            <a:r>
              <a:rPr lang="en" sz="1700"/>
              <a:t>Purchasing educational technology</a:t>
            </a:r>
            <a:endParaRPr sz="1700"/>
          </a:p>
          <a:p>
            <a:pPr marL="0" lvl="0" indent="0" algn="l" rtl="0">
              <a:spcBef>
                <a:spcPts val="8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g15197876665_1_6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Summer Learning, Afterschool Programs, and High Dosage Tutoring</a:t>
            </a:r>
            <a:endParaRPr/>
          </a:p>
        </p:txBody>
      </p:sp>
      <p:sp>
        <p:nvSpPr>
          <p:cNvPr id="899" name="Google Shape;899;g15197876665_1_65"/>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lnSpcReduction="20000"/>
          </a:bodyPr>
          <a:lstStyle/>
          <a:p>
            <a:pPr marL="0" lvl="0" indent="0" algn="l" rtl="0">
              <a:spcBef>
                <a:spcPts val="600"/>
              </a:spcBef>
              <a:spcAft>
                <a:spcPts val="0"/>
              </a:spcAft>
              <a:buClr>
                <a:schemeClr val="dk1"/>
              </a:buClr>
              <a:buSzPts val="1100"/>
              <a:buFont typeface="Arial"/>
              <a:buNone/>
            </a:pPr>
            <a:r>
              <a:rPr lang="en" sz="1700" b="1"/>
              <a:t>If the LEA used ESSER funds for evidence-based summer learning or summer enrichment programs, evidence-based afterschool programs, or evidence-based high dosage tutoring, please answer the following questions:</a:t>
            </a:r>
            <a:endParaRPr sz="1700" b="1"/>
          </a:p>
          <a:p>
            <a:pPr marL="457200" lvl="0" indent="-336550" algn="l" rtl="0">
              <a:lnSpc>
                <a:spcPct val="115000"/>
              </a:lnSpc>
              <a:spcBef>
                <a:spcPts val="0"/>
              </a:spcBef>
              <a:spcAft>
                <a:spcPts val="0"/>
              </a:spcAft>
              <a:buSzPts val="1700"/>
              <a:buAutoNum type="arabicPeriod"/>
            </a:pPr>
            <a:r>
              <a:rPr lang="en" sz="1700"/>
              <a:t>Is this program available to all students? Y/N</a:t>
            </a:r>
            <a:endParaRPr sz="1700"/>
          </a:p>
          <a:p>
            <a:pPr marL="457200" lvl="0" indent="-336550" algn="l" rtl="0">
              <a:lnSpc>
                <a:spcPct val="115000"/>
              </a:lnSpc>
              <a:spcBef>
                <a:spcPts val="0"/>
              </a:spcBef>
              <a:spcAft>
                <a:spcPts val="0"/>
              </a:spcAft>
              <a:buSzPts val="1700"/>
              <a:buAutoNum type="arabicPeriod"/>
            </a:pPr>
            <a:r>
              <a:rPr lang="en" sz="1700"/>
              <a:t>If no, indicate the number of students this program serves at full capacity</a:t>
            </a:r>
            <a:endParaRPr sz="1700"/>
          </a:p>
          <a:p>
            <a:pPr marL="457200" lvl="0" indent="-336550" algn="l" rtl="0">
              <a:lnSpc>
                <a:spcPct val="115000"/>
              </a:lnSpc>
              <a:spcBef>
                <a:spcPts val="0"/>
              </a:spcBef>
              <a:spcAft>
                <a:spcPts val="0"/>
              </a:spcAft>
              <a:buSzPts val="1700"/>
              <a:buAutoNum type="arabicPeriod"/>
            </a:pPr>
            <a:r>
              <a:rPr lang="en" sz="1700"/>
              <a:t>Total </a:t>
            </a:r>
            <a:r>
              <a:rPr lang="en" sz="1700" b="1" u="sng"/>
              <a:t>unique</a:t>
            </a:r>
            <a:r>
              <a:rPr lang="en" sz="1700"/>
              <a:t> headcount of students that participated in this activity</a:t>
            </a:r>
            <a:endParaRPr sz="1700"/>
          </a:p>
          <a:p>
            <a:pPr marL="457200" lvl="0" indent="-336550" algn="l" rtl="0">
              <a:lnSpc>
                <a:spcPct val="115000"/>
              </a:lnSpc>
              <a:spcBef>
                <a:spcPts val="0"/>
              </a:spcBef>
              <a:spcAft>
                <a:spcPts val="0"/>
              </a:spcAft>
              <a:buSzPts val="1700"/>
              <a:buAutoNum type="arabicPeriod"/>
            </a:pPr>
            <a:r>
              <a:rPr lang="en" sz="1700"/>
              <a:t>Indicate the number of eligible students within each of the student groups on the following slide, and the number of eligible students from that student group that participated in this activity</a:t>
            </a:r>
            <a:endParaRPr sz="1700"/>
          </a:p>
          <a:p>
            <a:pPr marL="914400" lvl="1" indent="-336550" algn="l" rtl="0">
              <a:lnSpc>
                <a:spcPct val="115000"/>
              </a:lnSpc>
              <a:spcBef>
                <a:spcPts val="0"/>
              </a:spcBef>
              <a:spcAft>
                <a:spcPts val="0"/>
              </a:spcAft>
              <a:buSzPts val="1700"/>
              <a:buChar char="•"/>
            </a:pPr>
            <a:r>
              <a:rPr lang="en" sz="1700"/>
              <a:t>Eligible refers to students within the student group who meet eligibility criteria for participation, such as belonging to the appropriate grade for the activity.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g15197876665_1_7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Student Groups</a:t>
            </a:r>
            <a:endParaRPr/>
          </a:p>
        </p:txBody>
      </p:sp>
      <p:sp>
        <p:nvSpPr>
          <p:cNvPr id="905" name="Google Shape;905;g15197876665_1_7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lnSpcReduction="10000"/>
          </a:bodyPr>
          <a:lstStyle/>
          <a:p>
            <a:pPr marL="0" lvl="0" indent="0" algn="l" rtl="0">
              <a:spcBef>
                <a:spcPts val="600"/>
              </a:spcBef>
              <a:spcAft>
                <a:spcPts val="0"/>
              </a:spcAft>
              <a:buClr>
                <a:schemeClr val="dk1"/>
              </a:buClr>
              <a:buSzPts val="1100"/>
              <a:buFont typeface="Arial"/>
              <a:buNone/>
            </a:pPr>
            <a:r>
              <a:rPr lang="en" sz="1700" b="1"/>
              <a:t>For question 4 on the previous slide, report on the # of eligible students participating, and the # of enrolled eligible students at the LEA in the group:</a:t>
            </a:r>
            <a:endParaRPr sz="1700" b="1"/>
          </a:p>
          <a:p>
            <a:pPr marL="457200" lvl="0" indent="-336550" algn="l" rtl="0">
              <a:lnSpc>
                <a:spcPct val="115000"/>
              </a:lnSpc>
              <a:spcBef>
                <a:spcPts val="0"/>
              </a:spcBef>
              <a:spcAft>
                <a:spcPts val="0"/>
              </a:spcAft>
              <a:buSzPts val="1700"/>
              <a:buChar char="•"/>
            </a:pPr>
            <a:r>
              <a:rPr lang="en" sz="1700"/>
              <a:t>Students with one or more disabilities</a:t>
            </a:r>
            <a:endParaRPr sz="1700"/>
          </a:p>
          <a:p>
            <a:pPr marL="457200" lvl="0" indent="-336550" algn="l" rtl="0">
              <a:lnSpc>
                <a:spcPct val="115000"/>
              </a:lnSpc>
              <a:spcBef>
                <a:spcPts val="0"/>
              </a:spcBef>
              <a:spcAft>
                <a:spcPts val="0"/>
              </a:spcAft>
              <a:buSzPts val="1700"/>
              <a:buChar char="•"/>
            </a:pPr>
            <a:r>
              <a:rPr lang="en" sz="1700"/>
              <a:t>Low-income students</a:t>
            </a:r>
            <a:endParaRPr sz="1700"/>
          </a:p>
          <a:p>
            <a:pPr marL="457200" lvl="0" indent="-336550" algn="l" rtl="0">
              <a:lnSpc>
                <a:spcPct val="115000"/>
              </a:lnSpc>
              <a:spcBef>
                <a:spcPts val="0"/>
              </a:spcBef>
              <a:spcAft>
                <a:spcPts val="0"/>
              </a:spcAft>
              <a:buSzPts val="1700"/>
              <a:buChar char="•"/>
            </a:pPr>
            <a:r>
              <a:rPr lang="en" sz="1700"/>
              <a:t>English learners</a:t>
            </a:r>
            <a:endParaRPr sz="1700"/>
          </a:p>
          <a:p>
            <a:pPr marL="457200" lvl="0" indent="-336550" algn="l" rtl="0">
              <a:lnSpc>
                <a:spcPct val="115000"/>
              </a:lnSpc>
              <a:spcBef>
                <a:spcPts val="0"/>
              </a:spcBef>
              <a:spcAft>
                <a:spcPts val="0"/>
              </a:spcAft>
              <a:buSzPts val="1700"/>
              <a:buChar char="•"/>
            </a:pPr>
            <a:r>
              <a:rPr lang="en" sz="1700"/>
              <a:t>Students in foster care</a:t>
            </a:r>
            <a:endParaRPr sz="1700"/>
          </a:p>
          <a:p>
            <a:pPr marL="457200" lvl="0" indent="-336550" algn="l" rtl="0">
              <a:lnSpc>
                <a:spcPct val="115000"/>
              </a:lnSpc>
              <a:spcBef>
                <a:spcPts val="0"/>
              </a:spcBef>
              <a:spcAft>
                <a:spcPts val="0"/>
              </a:spcAft>
              <a:buSzPts val="1700"/>
              <a:buChar char="•"/>
            </a:pPr>
            <a:r>
              <a:rPr lang="en" sz="1700"/>
              <a:t>Migratory students</a:t>
            </a:r>
            <a:endParaRPr sz="1700"/>
          </a:p>
          <a:p>
            <a:pPr marL="457200" lvl="0" indent="-336550" algn="l" rtl="0">
              <a:lnSpc>
                <a:spcPct val="115000"/>
              </a:lnSpc>
              <a:spcBef>
                <a:spcPts val="0"/>
              </a:spcBef>
              <a:spcAft>
                <a:spcPts val="0"/>
              </a:spcAft>
              <a:buSzPts val="1700"/>
              <a:buChar char="•"/>
            </a:pPr>
            <a:r>
              <a:rPr lang="en" sz="1700"/>
              <a:t>Students experiencing homelessness</a:t>
            </a:r>
            <a:endParaRPr sz="1700"/>
          </a:p>
          <a:p>
            <a:pPr marL="457200" lvl="0" indent="-336550" algn="l" rtl="0">
              <a:lnSpc>
                <a:spcPct val="115000"/>
              </a:lnSpc>
              <a:spcBef>
                <a:spcPts val="0"/>
              </a:spcBef>
              <a:spcAft>
                <a:spcPts val="0"/>
              </a:spcAft>
              <a:buSzPts val="1700"/>
              <a:buChar char="•"/>
            </a:pPr>
            <a:r>
              <a:rPr lang="en" sz="1700"/>
              <a:t>American Indian or Alaska Native</a:t>
            </a:r>
            <a:endParaRPr sz="1700"/>
          </a:p>
          <a:p>
            <a:pPr marL="457200" lvl="0" indent="-336550" algn="l" rtl="0">
              <a:lnSpc>
                <a:spcPct val="115000"/>
              </a:lnSpc>
              <a:spcBef>
                <a:spcPts val="0"/>
              </a:spcBef>
              <a:spcAft>
                <a:spcPts val="0"/>
              </a:spcAft>
              <a:buSzPts val="1700"/>
              <a:buChar char="•"/>
            </a:pPr>
            <a:r>
              <a:rPr lang="en" sz="1700"/>
              <a:t>Asian</a:t>
            </a:r>
            <a:endParaRPr sz="1700"/>
          </a:p>
          <a:p>
            <a:pPr marL="457200" lvl="0" indent="0" algn="l" rtl="0">
              <a:lnSpc>
                <a:spcPct val="115000"/>
              </a:lnSpc>
              <a:spcBef>
                <a:spcPts val="0"/>
              </a:spcBef>
              <a:spcAft>
                <a:spcPts val="0"/>
              </a:spcAft>
              <a:buClr>
                <a:schemeClr val="dk1"/>
              </a:buClr>
              <a:buSzPts val="1100"/>
              <a:buFont typeface="Arial"/>
              <a:buNone/>
            </a:pPr>
            <a:endParaRPr sz="1700"/>
          </a:p>
          <a:p>
            <a:pPr marL="0" lvl="0" indent="0" algn="l" rtl="0">
              <a:spcBef>
                <a:spcPts val="800"/>
              </a:spcBef>
              <a:spcAft>
                <a:spcPts val="0"/>
              </a:spcAft>
              <a:buNone/>
            </a:pPr>
            <a:endParaRPr/>
          </a:p>
        </p:txBody>
      </p:sp>
      <p:sp>
        <p:nvSpPr>
          <p:cNvPr id="906" name="Google Shape;906;g15197876665_1_70"/>
          <p:cNvSpPr txBox="1"/>
          <p:nvPr/>
        </p:nvSpPr>
        <p:spPr>
          <a:xfrm>
            <a:off x="4977775" y="1701750"/>
            <a:ext cx="3333300" cy="28536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chemeClr val="dk1"/>
              </a:buClr>
              <a:buSzPts val="1700"/>
              <a:buChar char="•"/>
            </a:pPr>
            <a:r>
              <a:rPr lang="en" sz="1700">
                <a:solidFill>
                  <a:schemeClr val="dk2"/>
                </a:solidFill>
              </a:rPr>
              <a:t>Black or African American</a:t>
            </a:r>
            <a:endParaRPr sz="1700">
              <a:solidFill>
                <a:schemeClr val="dk2"/>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2"/>
                </a:solidFill>
              </a:rPr>
              <a:t>Hispanic/Latino</a:t>
            </a:r>
            <a:endParaRPr sz="1700">
              <a:solidFill>
                <a:schemeClr val="dk2"/>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2"/>
                </a:solidFill>
              </a:rPr>
              <a:t>Native Hawaiian or other Pacific Islander</a:t>
            </a:r>
            <a:endParaRPr sz="1700">
              <a:solidFill>
                <a:schemeClr val="dk2"/>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2"/>
                </a:solidFill>
              </a:rPr>
              <a:t>White</a:t>
            </a:r>
            <a:endParaRPr sz="1700">
              <a:solidFill>
                <a:schemeClr val="dk2"/>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2"/>
                </a:solidFill>
              </a:rPr>
              <a:t>Two or more races</a:t>
            </a:r>
            <a:endParaRPr sz="1700">
              <a:solidFill>
                <a:schemeClr val="dk2"/>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2"/>
                </a:solidFill>
              </a:rPr>
              <a:t>Other student subpopulation (please specify)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g15197876665_1_7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Extended Instructional Time</a:t>
            </a:r>
            <a:endParaRPr/>
          </a:p>
        </p:txBody>
      </p:sp>
      <p:sp>
        <p:nvSpPr>
          <p:cNvPr id="912" name="Google Shape;912;g15197876665_1_7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600"/>
              </a:spcBef>
              <a:spcAft>
                <a:spcPts val="0"/>
              </a:spcAft>
              <a:buClr>
                <a:schemeClr val="dk1"/>
              </a:buClr>
              <a:buSzPts val="1100"/>
              <a:buFont typeface="Arial"/>
              <a:buNone/>
            </a:pPr>
            <a:r>
              <a:rPr lang="en" sz="1700" b="1"/>
              <a:t>If the LEA implemented extended instructional time, please answer the following questions:</a:t>
            </a:r>
            <a:endParaRPr sz="1700" b="1"/>
          </a:p>
          <a:p>
            <a:pPr marL="457200" lvl="0" indent="-336550" algn="l" rtl="0">
              <a:spcBef>
                <a:spcPts val="600"/>
              </a:spcBef>
              <a:spcAft>
                <a:spcPts val="0"/>
              </a:spcAft>
              <a:buSzPts val="1700"/>
              <a:buChar char="•"/>
            </a:pPr>
            <a:r>
              <a:rPr lang="en" sz="1700"/>
              <a:t>Is extended instructional time in place at all schools within the LEA? Y/N</a:t>
            </a:r>
            <a:endParaRPr sz="1700"/>
          </a:p>
          <a:p>
            <a:pPr marL="914400" lvl="1" indent="-336550" algn="l" rtl="0">
              <a:spcBef>
                <a:spcPts val="0"/>
              </a:spcBef>
              <a:spcAft>
                <a:spcPts val="0"/>
              </a:spcAft>
              <a:buSzPts val="1700"/>
              <a:buChar char="•"/>
            </a:pPr>
            <a:r>
              <a:rPr lang="en" sz="1700"/>
              <a:t>If yes, you do not need to answer the following questions</a:t>
            </a:r>
            <a:endParaRPr sz="1700"/>
          </a:p>
          <a:p>
            <a:pPr marL="457200" lvl="0" indent="-336550" algn="l" rtl="0">
              <a:spcBef>
                <a:spcPts val="0"/>
              </a:spcBef>
              <a:spcAft>
                <a:spcPts val="0"/>
              </a:spcAft>
              <a:buSzPts val="1700"/>
              <a:buChar char="•"/>
            </a:pPr>
            <a:r>
              <a:rPr lang="en" sz="1700"/>
              <a:t>If no, indicate the unique headcount of students enrolled in schools within the LEA with mandatory extended instructional time</a:t>
            </a:r>
            <a:endParaRPr sz="1700"/>
          </a:p>
          <a:p>
            <a:pPr marL="457200" lvl="0" indent="-336550" algn="l" rtl="0">
              <a:spcBef>
                <a:spcPts val="0"/>
              </a:spcBef>
              <a:spcAft>
                <a:spcPts val="0"/>
              </a:spcAft>
              <a:buSzPts val="1700"/>
              <a:buChar char="•"/>
            </a:pPr>
            <a:r>
              <a:rPr lang="en" sz="1700"/>
              <a:t>Indicate the number students from each student group enrolled in schools with extended instructional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660" name="Google Shape;660;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g15197876665_1_8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Early Childhood Education Program Expansion or Enhancement </a:t>
            </a:r>
            <a:endParaRPr/>
          </a:p>
        </p:txBody>
      </p:sp>
      <p:sp>
        <p:nvSpPr>
          <p:cNvPr id="918" name="Google Shape;918;g15197876665_1_8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85000" lnSpcReduction="10000"/>
          </a:bodyPr>
          <a:lstStyle/>
          <a:p>
            <a:pPr marL="0" lvl="0" indent="0" algn="l" rtl="0">
              <a:lnSpc>
                <a:spcPct val="70000"/>
              </a:lnSpc>
              <a:spcBef>
                <a:spcPts val="800"/>
              </a:spcBef>
              <a:spcAft>
                <a:spcPts val="0"/>
              </a:spcAft>
              <a:buClr>
                <a:schemeClr val="dk1"/>
              </a:buClr>
              <a:buSzPct val="61111"/>
              <a:buFont typeface="Arial"/>
              <a:buNone/>
            </a:pPr>
            <a:r>
              <a:rPr lang="en" b="1"/>
              <a:t>If the LEA implemented early childhood education program expansion or enhancement, please answer the following questions:</a:t>
            </a:r>
            <a:endParaRPr b="1"/>
          </a:p>
          <a:p>
            <a:pPr marL="457200" lvl="0" indent="-320357" algn="l" rtl="0">
              <a:lnSpc>
                <a:spcPct val="115000"/>
              </a:lnSpc>
              <a:spcBef>
                <a:spcPts val="800"/>
              </a:spcBef>
              <a:spcAft>
                <a:spcPts val="0"/>
              </a:spcAft>
              <a:buSzPct val="100000"/>
              <a:buChar char="•"/>
            </a:pPr>
            <a:r>
              <a:rPr lang="en" sz="1700"/>
              <a:t>Did this LEA expand or enhance its early childhood program? Mark Y/N to each below.</a:t>
            </a:r>
            <a:endParaRPr sz="1700"/>
          </a:p>
          <a:p>
            <a:pPr marL="914400" lvl="1" indent="-320357" algn="l" rtl="0">
              <a:lnSpc>
                <a:spcPct val="115000"/>
              </a:lnSpc>
              <a:spcBef>
                <a:spcPts val="0"/>
              </a:spcBef>
              <a:spcAft>
                <a:spcPts val="0"/>
              </a:spcAft>
              <a:buSzPct val="100000"/>
              <a:buChar char="•"/>
            </a:pPr>
            <a:r>
              <a:rPr lang="en" sz="1700"/>
              <a:t>Expand Y/N</a:t>
            </a:r>
            <a:endParaRPr sz="1700"/>
          </a:p>
          <a:p>
            <a:pPr marL="914400" lvl="1" indent="-320357" algn="l" rtl="0">
              <a:lnSpc>
                <a:spcPct val="115000"/>
              </a:lnSpc>
              <a:spcBef>
                <a:spcPts val="0"/>
              </a:spcBef>
              <a:spcAft>
                <a:spcPts val="0"/>
              </a:spcAft>
              <a:buSzPct val="100000"/>
              <a:buChar char="•"/>
            </a:pPr>
            <a:r>
              <a:rPr lang="en" sz="1700"/>
              <a:t>Enhance Y/N</a:t>
            </a:r>
            <a:endParaRPr sz="1700"/>
          </a:p>
          <a:p>
            <a:pPr marL="457200" lvl="0" indent="-320357" algn="l" rtl="0">
              <a:lnSpc>
                <a:spcPct val="115000"/>
              </a:lnSpc>
              <a:spcBef>
                <a:spcPts val="0"/>
              </a:spcBef>
              <a:spcAft>
                <a:spcPts val="0"/>
              </a:spcAft>
              <a:buSzPct val="100000"/>
              <a:buChar char="•"/>
            </a:pPr>
            <a:r>
              <a:rPr lang="en" sz="1700"/>
              <a:t>If programs were expanded, then: </a:t>
            </a:r>
            <a:endParaRPr sz="1700"/>
          </a:p>
          <a:p>
            <a:pPr marL="914400" lvl="1" indent="-320357" algn="l" rtl="0">
              <a:lnSpc>
                <a:spcPct val="115000"/>
              </a:lnSpc>
              <a:spcBef>
                <a:spcPts val="0"/>
              </a:spcBef>
              <a:spcAft>
                <a:spcPts val="0"/>
              </a:spcAft>
              <a:buSzPct val="100000"/>
              <a:buChar char="•"/>
            </a:pPr>
            <a:r>
              <a:rPr lang="en" sz="1700"/>
              <a:t>How many additional students or slots were funded with ESSER I, ESSER II or ARP ESSER in the most recent school year? Please include students or slots that were fully and partially funded with ESSER I, ESSER II, or ARP ESSER funds.</a:t>
            </a:r>
            <a:endParaRPr sz="1700"/>
          </a:p>
          <a:p>
            <a:pPr marL="914400" lvl="1" indent="-320357" algn="l" rtl="0">
              <a:lnSpc>
                <a:spcPct val="115000"/>
              </a:lnSpc>
              <a:spcBef>
                <a:spcPts val="0"/>
              </a:spcBef>
              <a:spcAft>
                <a:spcPts val="0"/>
              </a:spcAft>
              <a:buSzPct val="100000"/>
              <a:buChar char="•"/>
            </a:pPr>
            <a:r>
              <a:rPr lang="en" sz="1700"/>
              <a:t>Total unique headcount of students enrolled in an early childhood education program within the LEA</a:t>
            </a:r>
            <a:endParaRPr sz="1700"/>
          </a:p>
          <a:p>
            <a:pPr marL="914400" lvl="1" indent="-320357" algn="l" rtl="0">
              <a:lnSpc>
                <a:spcPct val="115000"/>
              </a:lnSpc>
              <a:spcBef>
                <a:spcPts val="0"/>
              </a:spcBef>
              <a:spcAft>
                <a:spcPts val="0"/>
              </a:spcAft>
              <a:buSzPct val="100000"/>
              <a:buChar char="•"/>
            </a:pPr>
            <a:r>
              <a:rPr lang="en" sz="1700"/>
              <a:t>Indicate the number of students from each student group enrolled in an early childhood education program within the LEA</a:t>
            </a:r>
            <a:endParaRPr sz="1700"/>
          </a:p>
          <a:p>
            <a:pPr marL="0" lvl="0" indent="0" algn="l" rtl="0">
              <a:lnSpc>
                <a:spcPct val="115000"/>
              </a:lnSpc>
              <a:spcBef>
                <a:spcPts val="80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g15197876665_1_8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Full-Service Community Schools</a:t>
            </a:r>
            <a:endParaRPr/>
          </a:p>
        </p:txBody>
      </p:sp>
      <p:sp>
        <p:nvSpPr>
          <p:cNvPr id="924" name="Google Shape;924;g15197876665_1_8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15000"/>
              </a:lnSpc>
              <a:spcBef>
                <a:spcPts val="800"/>
              </a:spcBef>
              <a:spcAft>
                <a:spcPts val="0"/>
              </a:spcAft>
              <a:buClr>
                <a:schemeClr val="dk1"/>
              </a:buClr>
              <a:buSzPts val="1100"/>
              <a:buFont typeface="Arial"/>
              <a:buNone/>
            </a:pPr>
            <a:r>
              <a:rPr lang="en" b="1"/>
              <a:t>If the LEA implemented full-service community schools, please answer the following questions:</a:t>
            </a:r>
            <a:endParaRPr b="1"/>
          </a:p>
          <a:p>
            <a:pPr marL="457200" lvl="0" indent="-342900" algn="l" rtl="0">
              <a:lnSpc>
                <a:spcPct val="115000"/>
              </a:lnSpc>
              <a:spcBef>
                <a:spcPts val="800"/>
              </a:spcBef>
              <a:spcAft>
                <a:spcPts val="0"/>
              </a:spcAft>
              <a:buSzPts val="1800"/>
              <a:buChar char="•"/>
            </a:pPr>
            <a:r>
              <a:rPr lang="en"/>
              <a:t>How many new or additional full-service community schools were launched using these funds in this LEA?</a:t>
            </a:r>
            <a:endParaRPr/>
          </a:p>
          <a:p>
            <a:pPr marL="457200" lvl="0" indent="-342900" algn="l" rtl="0">
              <a:lnSpc>
                <a:spcPct val="115000"/>
              </a:lnSpc>
              <a:spcBef>
                <a:spcPts val="0"/>
              </a:spcBef>
              <a:spcAft>
                <a:spcPts val="0"/>
              </a:spcAft>
              <a:buSzPts val="1800"/>
              <a:buChar char="•"/>
            </a:pPr>
            <a:r>
              <a:rPr lang="en"/>
              <a:t>How many current full-service community schools received additional services and/or support using these funds?</a:t>
            </a:r>
            <a:endParaRPr/>
          </a:p>
          <a:p>
            <a:pPr marL="457200" lvl="0" indent="-342900" algn="l" rtl="0">
              <a:lnSpc>
                <a:spcPct val="115000"/>
              </a:lnSpc>
              <a:spcBef>
                <a:spcPts val="0"/>
              </a:spcBef>
              <a:spcAft>
                <a:spcPts val="0"/>
              </a:spcAft>
              <a:buSzPts val="1800"/>
              <a:buChar char="•"/>
            </a:pPr>
            <a:r>
              <a:rPr lang="en"/>
              <a:t>What is the total enrollment in full-service community schools supported with ESSER funds within this LEA?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g15197876665_1_9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Purchasing Educational Technology</a:t>
            </a:r>
            <a:endParaRPr/>
          </a:p>
        </p:txBody>
      </p:sp>
      <p:sp>
        <p:nvSpPr>
          <p:cNvPr id="930" name="Google Shape;930;g15197876665_1_9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15000"/>
              </a:lnSpc>
              <a:spcBef>
                <a:spcPts val="800"/>
              </a:spcBef>
              <a:spcAft>
                <a:spcPts val="0"/>
              </a:spcAft>
              <a:buNone/>
            </a:pPr>
            <a:r>
              <a:rPr lang="en" b="1"/>
              <a:t>If the LEA purchased educational technology, please answer the following questions:</a:t>
            </a:r>
            <a:endParaRPr b="1"/>
          </a:p>
          <a:p>
            <a:pPr marL="457200" lvl="0" indent="-342900" algn="l" rtl="0">
              <a:lnSpc>
                <a:spcPct val="115000"/>
              </a:lnSpc>
              <a:spcBef>
                <a:spcPts val="800"/>
              </a:spcBef>
              <a:spcAft>
                <a:spcPts val="0"/>
              </a:spcAft>
              <a:buSzPts val="1800"/>
              <a:buChar char="•"/>
            </a:pPr>
            <a:r>
              <a:rPr lang="en"/>
              <a:t>Was educational technology purchased for all students? Y/N</a:t>
            </a:r>
            <a:endParaRPr/>
          </a:p>
          <a:p>
            <a:pPr marL="457200" lvl="0" indent="-342900" algn="l" rtl="0">
              <a:lnSpc>
                <a:spcPct val="115000"/>
              </a:lnSpc>
              <a:spcBef>
                <a:spcPts val="0"/>
              </a:spcBef>
              <a:spcAft>
                <a:spcPts val="0"/>
              </a:spcAft>
              <a:buSzPts val="1800"/>
              <a:buChar char="•"/>
            </a:pPr>
            <a:r>
              <a:rPr lang="en"/>
              <a:t>If no, indicate the number of students for whom educational technology was purchased ________</a:t>
            </a:r>
            <a:endParaRPr/>
          </a:p>
          <a:p>
            <a:pPr marL="457200" lvl="0" indent="-342900" algn="l" rtl="0">
              <a:lnSpc>
                <a:spcPct val="115000"/>
              </a:lnSpc>
              <a:spcBef>
                <a:spcPts val="0"/>
              </a:spcBef>
              <a:spcAft>
                <a:spcPts val="0"/>
              </a:spcAft>
              <a:buSzPts val="1800"/>
              <a:buChar char="•"/>
            </a:pPr>
            <a:r>
              <a:rPr lang="en"/>
              <a:t>Indicate the number of eligible students within each of the following student groups, and </a:t>
            </a:r>
            <a:endParaRPr/>
          </a:p>
          <a:p>
            <a:pPr marL="457200" lvl="0" indent="-342900" algn="l" rtl="0">
              <a:lnSpc>
                <a:spcPct val="115000"/>
              </a:lnSpc>
              <a:spcBef>
                <a:spcPts val="0"/>
              </a:spcBef>
              <a:spcAft>
                <a:spcPts val="0"/>
              </a:spcAft>
              <a:buSzPts val="1800"/>
              <a:buChar char="•"/>
            </a:pPr>
            <a:r>
              <a:rPr lang="en"/>
              <a:t>The number of eligible students from that student group that received or were directly supported by the educational technology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g15197876665_1_9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All ESSER Funds</a:t>
            </a:r>
            <a:endParaRPr/>
          </a:p>
        </p:txBody>
      </p:sp>
      <p:sp>
        <p:nvSpPr>
          <p:cNvPr id="936" name="Google Shape;936;g15197876665_1_9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Clr>
                <a:schemeClr val="dk1"/>
              </a:buClr>
              <a:buSzPts val="1100"/>
              <a:buFont typeface="Arial"/>
              <a:buNone/>
            </a:pPr>
            <a:r>
              <a:rPr lang="en"/>
              <a:t>Please keep in mind that these questions will need to be answered for any ESSER funds received (ESSER I, II, and III and supplemental funds, as well as other ESSER State Reserve grants such as the Broadband and 21st CCLC grants).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g147da2a7b7f_2_0"/>
          <p:cNvSpPr txBox="1">
            <a:spLocks noGrp="1"/>
          </p:cNvSpPr>
          <p:nvPr>
            <p:ph type="ctrTitle"/>
          </p:nvPr>
        </p:nvSpPr>
        <p:spPr>
          <a:xfrm>
            <a:off x="311700" y="1840075"/>
            <a:ext cx="8520600" cy="1531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3300"/>
              <a:buFont typeface="Calibri"/>
              <a:buNone/>
            </a:pPr>
            <a:r>
              <a:rPr lang="en" sz="33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ESEA Annual Financial Report (AFR)</a:t>
            </a:r>
            <a:endParaRPr sz="4500">
              <a:latin typeface="Calibri"/>
              <a:ea typeface="Calibri"/>
              <a:cs typeface="Calibri"/>
              <a:sym typeface="Calibri"/>
            </a:endParaRPr>
          </a:p>
          <a:p>
            <a:pPr marL="0" lvl="0" indent="0" algn="ctr" rtl="0">
              <a:lnSpc>
                <a:spcPct val="90000"/>
              </a:lnSpc>
              <a:spcBef>
                <a:spcPts val="0"/>
              </a:spcBef>
              <a:spcAft>
                <a:spcPts val="0"/>
              </a:spcAft>
              <a:buSzPts val="33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g151b8e4d423_2_1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a:t>Consolidated Application Annual Financial Report (AFR)</a:t>
            </a:r>
            <a:endParaRPr/>
          </a:p>
          <a:p>
            <a:pPr marL="0" lvl="0" indent="0" algn="l" rtl="0">
              <a:spcBef>
                <a:spcPts val="0"/>
              </a:spcBef>
              <a:spcAft>
                <a:spcPts val="0"/>
              </a:spcAft>
              <a:buNone/>
            </a:pPr>
            <a:endParaRPr/>
          </a:p>
        </p:txBody>
      </p:sp>
      <p:sp>
        <p:nvSpPr>
          <p:cNvPr id="947" name="Google Shape;947;g151b8e4d423_2_13"/>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a:t>The Annual Financial Report will be collected through the </a:t>
            </a:r>
            <a:r>
              <a:rPr lang="en" u="sng">
                <a:solidFill>
                  <a:schemeClr val="hlink"/>
                </a:solidFill>
                <a:hlinkClick r:id="rId3"/>
              </a:rPr>
              <a:t>2021-2022 Consolidated Application</a:t>
            </a:r>
            <a:r>
              <a:rPr lang="en"/>
              <a:t>, similar to last year. </a:t>
            </a:r>
            <a:endParaRPr/>
          </a:p>
          <a:p>
            <a:pPr marL="0" lvl="0" indent="0" algn="l" rtl="0">
              <a:spcBef>
                <a:spcPts val="800"/>
              </a:spcBef>
              <a:spcAft>
                <a:spcPts val="0"/>
              </a:spcAft>
              <a:buNone/>
            </a:pPr>
            <a:endParaRPr/>
          </a:p>
          <a:p>
            <a:pPr marL="457200" lvl="0" indent="-330200" algn="l" rtl="0">
              <a:spcBef>
                <a:spcPts val="800"/>
              </a:spcBef>
              <a:spcAft>
                <a:spcPts val="0"/>
              </a:spcAft>
              <a:buSzPts val="1600"/>
              <a:buChar char="•"/>
            </a:pPr>
            <a:r>
              <a:rPr lang="en"/>
              <a:t>If you haven’t accessed the  </a:t>
            </a:r>
            <a:r>
              <a:rPr lang="en" u="sng">
                <a:solidFill>
                  <a:schemeClr val="hlink"/>
                </a:solidFill>
                <a:hlinkClick r:id="rId3"/>
              </a:rPr>
              <a:t>2021-2022 Consolidated Application</a:t>
            </a:r>
            <a:r>
              <a:rPr lang="en"/>
              <a:t> before, please be sure to reach out to your Local Access Manager or LAM to gain access to the “CONSAPP” as it is through the Identity Management System. </a:t>
            </a:r>
            <a:endParaRPr/>
          </a:p>
          <a:p>
            <a:pPr marL="914400" lvl="1" indent="-292100" algn="l" rtl="0">
              <a:spcBef>
                <a:spcPts val="0"/>
              </a:spcBef>
              <a:spcAft>
                <a:spcPts val="0"/>
              </a:spcAft>
              <a:buSzPts val="1000"/>
              <a:buChar char="•"/>
            </a:pPr>
            <a:r>
              <a:rPr lang="en"/>
              <a:t>If you don’t know who your LAM is, you can fill out the </a:t>
            </a:r>
            <a:r>
              <a:rPr lang="en" u="sng">
                <a:solidFill>
                  <a:schemeClr val="hlink"/>
                </a:solidFill>
                <a:hlinkClick r:id="rId4"/>
              </a:rPr>
              <a:t>Access Assistance Form</a:t>
            </a:r>
            <a:r>
              <a:rPr lang="en"/>
              <a:t> to get in touch with the right individual.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g151b8e4d423_2_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Consolidated Application Annual Financial Report (AFR) Walkthrough</a:t>
            </a:r>
            <a:endParaRPr/>
          </a:p>
        </p:txBody>
      </p:sp>
      <p:sp>
        <p:nvSpPr>
          <p:cNvPr id="953" name="Google Shape;953;g151b8e4d423_2_0"/>
          <p:cNvSpPr txBox="1">
            <a:spLocks noGrp="1"/>
          </p:cNvSpPr>
          <p:nvPr>
            <p:ph type="body" idx="1"/>
          </p:nvPr>
        </p:nvSpPr>
        <p:spPr>
          <a:xfrm>
            <a:off x="509550" y="1920425"/>
            <a:ext cx="8124900" cy="819300"/>
          </a:xfrm>
          <a:prstGeom prst="rect">
            <a:avLst/>
          </a:prstGeom>
        </p:spPr>
        <p:txBody>
          <a:bodyPr spcFirstLastPara="1" wrap="square" lIns="0" tIns="0" rIns="0" bIns="0" anchor="t" anchorCtr="0">
            <a:noAutofit/>
          </a:bodyPr>
          <a:lstStyle/>
          <a:p>
            <a:pPr marL="0" lvl="0" indent="0" algn="ctr" rtl="0">
              <a:spcBef>
                <a:spcPts val="800"/>
              </a:spcBef>
              <a:spcAft>
                <a:spcPts val="0"/>
              </a:spcAft>
              <a:buNone/>
            </a:pPr>
            <a:r>
              <a:rPr lang="en"/>
              <a:t>The </a:t>
            </a:r>
            <a:r>
              <a:rPr lang="en" u="sng">
                <a:solidFill>
                  <a:schemeClr val="hlink"/>
                </a:solidFill>
                <a:hlinkClick r:id="rId3"/>
              </a:rPr>
              <a:t>21-22 Consolidated Application</a:t>
            </a:r>
            <a:r>
              <a:rPr lang="en"/>
              <a:t> Annual Financial Report is due </a:t>
            </a:r>
            <a:r>
              <a:rPr lang="en" b="1"/>
              <a:t>September 30, 2022</a:t>
            </a:r>
            <a:endParaRPr b="1"/>
          </a:p>
          <a:p>
            <a:pPr marL="457200" lvl="0" indent="0" algn="ctr" rtl="0">
              <a:spcBef>
                <a:spcPts val="800"/>
              </a:spcBef>
              <a:spcAft>
                <a:spcPts val="0"/>
              </a:spcAft>
              <a:buNone/>
            </a:pPr>
            <a:endParaRPr b="1"/>
          </a:p>
          <a:p>
            <a:pPr marL="0" lvl="0" indent="0" algn="l" rtl="0">
              <a:spcBef>
                <a:spcPts val="800"/>
              </a:spcBef>
              <a:spcAft>
                <a:spcPts val="0"/>
              </a:spcAft>
              <a:buNone/>
            </a:pPr>
            <a:endParaRPr/>
          </a:p>
        </p:txBody>
      </p:sp>
      <p:sp>
        <p:nvSpPr>
          <p:cNvPr id="954" name="Google Shape;954;g151b8e4d423_2_0"/>
          <p:cNvSpPr txBox="1"/>
          <p:nvPr/>
        </p:nvSpPr>
        <p:spPr>
          <a:xfrm>
            <a:off x="1080300" y="4096000"/>
            <a:ext cx="6983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Please be sure to report all expenditure that occurred between July 1, 2021 to June 30, 2022</a:t>
            </a:r>
            <a:endParaRPr>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g151bae5ad18_0_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Key Reminders for the AFR</a:t>
            </a:r>
            <a:endParaRPr/>
          </a:p>
        </p:txBody>
      </p:sp>
      <p:sp>
        <p:nvSpPr>
          <p:cNvPr id="960" name="Google Shape;960;g151bae5ad18_0_0"/>
          <p:cNvSpPr txBox="1">
            <a:spLocks noGrp="1"/>
          </p:cNvSpPr>
          <p:nvPr>
            <p:ph type="body" idx="1"/>
          </p:nvPr>
        </p:nvSpPr>
        <p:spPr>
          <a:xfrm>
            <a:off x="457200" y="1265200"/>
            <a:ext cx="8520600" cy="756600"/>
          </a:xfrm>
          <a:prstGeom prst="rect">
            <a:avLst/>
          </a:prstGeom>
        </p:spPr>
        <p:txBody>
          <a:bodyPr spcFirstLastPara="1" wrap="square" lIns="0" tIns="0" rIns="0" bIns="0" anchor="t" anchorCtr="0">
            <a:noAutofit/>
          </a:bodyPr>
          <a:lstStyle/>
          <a:p>
            <a:pPr marL="0" lvl="0" indent="0" algn="ctr" rtl="0">
              <a:spcBef>
                <a:spcPts val="800"/>
              </a:spcBef>
              <a:spcAft>
                <a:spcPts val="0"/>
              </a:spcAft>
              <a:buNone/>
            </a:pPr>
            <a:r>
              <a:rPr lang="en"/>
              <a:t>Please do </a:t>
            </a:r>
            <a:r>
              <a:rPr lang="en" b="1" u="sng">
                <a:solidFill>
                  <a:srgbClr val="BE2F22"/>
                </a:solidFill>
              </a:rPr>
              <a:t>NOT </a:t>
            </a:r>
            <a:r>
              <a:rPr lang="en"/>
              <a:t>submit a revision to your 21-22 application!! </a:t>
            </a:r>
            <a:endParaRPr/>
          </a:p>
        </p:txBody>
      </p:sp>
      <p:pic>
        <p:nvPicPr>
          <p:cNvPr id="961" name="Google Shape;961;g151bae5ad18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496600" y="2062163"/>
            <a:ext cx="6610350" cy="1019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g151bae5ad18_0_1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Key Reminders for the AFR</a:t>
            </a:r>
            <a:endParaRPr/>
          </a:p>
        </p:txBody>
      </p:sp>
      <p:sp>
        <p:nvSpPr>
          <p:cNvPr id="967" name="Google Shape;967;g151bae5ad18_0_14"/>
          <p:cNvSpPr txBox="1">
            <a:spLocks noGrp="1"/>
          </p:cNvSpPr>
          <p:nvPr>
            <p:ph type="body" idx="1"/>
          </p:nvPr>
        </p:nvSpPr>
        <p:spPr>
          <a:xfrm>
            <a:off x="457200" y="1265200"/>
            <a:ext cx="8520600" cy="7566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a:t>Please do </a:t>
            </a:r>
            <a:r>
              <a:rPr lang="en" b="1" u="sng">
                <a:solidFill>
                  <a:srgbClr val="BE2F22"/>
                </a:solidFill>
              </a:rPr>
              <a:t>NOT </a:t>
            </a:r>
            <a:r>
              <a:rPr lang="en"/>
              <a:t>hit submit until you are done with all the tabs at the top! </a:t>
            </a:r>
            <a:endParaRPr/>
          </a:p>
        </p:txBody>
      </p:sp>
      <p:pic>
        <p:nvPicPr>
          <p:cNvPr id="968" name="Google Shape;968;g151bae5ad18_0_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57188" y="1744074"/>
            <a:ext cx="8310825" cy="1283975"/>
          </a:xfrm>
          <a:prstGeom prst="rect">
            <a:avLst/>
          </a:prstGeom>
          <a:noFill/>
          <a:ln>
            <a:noFill/>
          </a:ln>
        </p:spPr>
      </p:pic>
      <p:pic>
        <p:nvPicPr>
          <p:cNvPr id="969" name="Google Shape;969;g151bae5ad18_0_1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340525" y="3358174"/>
            <a:ext cx="3790950" cy="762000"/>
          </a:xfrm>
          <a:prstGeom prst="rect">
            <a:avLst/>
          </a:prstGeom>
          <a:noFill/>
          <a:ln>
            <a:noFill/>
          </a:ln>
        </p:spPr>
      </p:pic>
      <p:sp>
        <p:nvSpPr>
          <p:cNvPr id="970" name="Google Shape;970;g151bae5ad18_0_14">
            <a:extLst>
              <a:ext uri="{C183D7F6-B498-43B3-948B-1728B52AA6E4}">
                <adec:decorative xmlns:adec="http://schemas.microsoft.com/office/drawing/2017/decorative" val="1"/>
              </a:ext>
            </a:extLst>
          </p:cNvPr>
          <p:cNvSpPr/>
          <p:nvPr/>
        </p:nvSpPr>
        <p:spPr>
          <a:xfrm>
            <a:off x="6143300" y="3154950"/>
            <a:ext cx="1788300" cy="999900"/>
          </a:xfrm>
          <a:prstGeom prst="mathMultiply">
            <a:avLst>
              <a:gd name="adj1" fmla="val 23520"/>
            </a:avLst>
          </a:prstGeom>
          <a:solidFill>
            <a:srgbClr val="B02C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1" name="Google Shape;971;g151bae5ad18_0_1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375625" y="3110500"/>
            <a:ext cx="2964900" cy="1395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0"/>
                                        </p:tgtEl>
                                        <p:attrNameLst>
                                          <p:attrName>style.visibility</p:attrName>
                                        </p:attrNameLst>
                                      </p:cBhvr>
                                      <p:to>
                                        <p:strVal val="visible"/>
                                      </p:to>
                                    </p:set>
                                    <p:animEffect transition="in" filter="fade">
                                      <p:cBhvr>
                                        <p:cTn id="7" dur="1000"/>
                                        <p:tgtEl>
                                          <p:spTgt spid="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g151bae5ad18_0_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Key Reminders for the AFR</a:t>
            </a:r>
            <a:endParaRPr/>
          </a:p>
        </p:txBody>
      </p:sp>
      <p:sp>
        <p:nvSpPr>
          <p:cNvPr id="977" name="Google Shape;977;g151bae5ad18_0_8"/>
          <p:cNvSpPr txBox="1">
            <a:spLocks noGrp="1"/>
          </p:cNvSpPr>
          <p:nvPr>
            <p:ph type="body" idx="1"/>
          </p:nvPr>
        </p:nvSpPr>
        <p:spPr>
          <a:xfrm>
            <a:off x="77775" y="1143000"/>
            <a:ext cx="8976000" cy="3067500"/>
          </a:xfrm>
          <a:prstGeom prst="rect">
            <a:avLst/>
          </a:prstGeom>
        </p:spPr>
        <p:txBody>
          <a:bodyPr spcFirstLastPara="1" wrap="square" lIns="0" tIns="0" rIns="0" bIns="0" anchor="t" anchorCtr="0">
            <a:noAutofit/>
          </a:bodyPr>
          <a:lstStyle/>
          <a:p>
            <a:pPr marL="457200" lvl="0" indent="-330200" algn="l" rtl="0">
              <a:lnSpc>
                <a:spcPct val="100000"/>
              </a:lnSpc>
              <a:spcBef>
                <a:spcPts val="0"/>
              </a:spcBef>
              <a:spcAft>
                <a:spcPts val="0"/>
              </a:spcAft>
              <a:buSzPts val="1600"/>
              <a:buFont typeface="Calibri"/>
              <a:buChar char="●"/>
            </a:pPr>
            <a:r>
              <a:rPr lang="en" sz="1600"/>
              <a:t>If you expended any Title IV, Part A funds, do not forget to input the amount you expended in each content area. This has to be reported to the US Department of Education, regardless of allocation size. </a:t>
            </a:r>
            <a:endParaRPr sz="1600"/>
          </a:p>
          <a:p>
            <a:pPr marL="0" lvl="0" indent="0" algn="ctr" rtl="0">
              <a:spcBef>
                <a:spcPts val="800"/>
              </a:spcBef>
              <a:spcAft>
                <a:spcPts val="0"/>
              </a:spcAft>
              <a:buNone/>
            </a:pPr>
            <a:endParaRPr sz="2300"/>
          </a:p>
        </p:txBody>
      </p:sp>
      <p:pic>
        <p:nvPicPr>
          <p:cNvPr id="978" name="Google Shape;978;g151bae5ad18_0_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77000" y="1998600"/>
            <a:ext cx="7192725" cy="2010750"/>
          </a:xfrm>
          <a:prstGeom prst="rect">
            <a:avLst/>
          </a:prstGeom>
          <a:noFill/>
          <a:ln>
            <a:noFill/>
          </a:ln>
        </p:spPr>
      </p:pic>
      <p:sp>
        <p:nvSpPr>
          <p:cNvPr id="979" name="Google Shape;979;g151bae5ad18_0_8"/>
          <p:cNvSpPr txBox="1"/>
          <p:nvPr/>
        </p:nvSpPr>
        <p:spPr>
          <a:xfrm>
            <a:off x="457200" y="4676400"/>
            <a:ext cx="7353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This report should include </a:t>
            </a:r>
            <a:r>
              <a:rPr lang="en" b="1" u="sng">
                <a:solidFill>
                  <a:srgbClr val="A72A1E"/>
                </a:solidFill>
                <a:latin typeface="Calibri"/>
                <a:ea typeface="Calibri"/>
                <a:cs typeface="Calibri"/>
                <a:sym typeface="Calibri"/>
              </a:rPr>
              <a:t>ANY </a:t>
            </a:r>
            <a:r>
              <a:rPr lang="en">
                <a:latin typeface="Calibri"/>
                <a:ea typeface="Calibri"/>
                <a:cs typeface="Calibri"/>
                <a:sym typeface="Calibri"/>
              </a:rPr>
              <a:t>funds spent during the fiscal year including carryover.</a:t>
            </a:r>
            <a:endParaRPr>
              <a:latin typeface="Calibri"/>
              <a:ea typeface="Calibri"/>
              <a:cs typeface="Calibri"/>
              <a:sym typeface="Calibri"/>
            </a:endParaRPr>
          </a:p>
        </p:txBody>
      </p:sp>
      <p:pic>
        <p:nvPicPr>
          <p:cNvPr id="980" name="Google Shape;980;g151bae5ad18_0_8">
            <a:extLst>
              <a:ext uri="{C183D7F6-B498-43B3-948B-1728B52AA6E4}">
                <adec:decorative xmlns:adec="http://schemas.microsoft.com/office/drawing/2017/decorative" val="1"/>
              </a:ext>
            </a:extLst>
          </p:cNvPr>
          <p:cNvPicPr preferRelativeResize="0"/>
          <p:nvPr/>
        </p:nvPicPr>
        <p:blipFill rotWithShape="1">
          <a:blip r:embed="rId4">
            <a:alphaModFix/>
          </a:blip>
          <a:srcRect t="19133"/>
          <a:stretch/>
        </p:blipFill>
        <p:spPr>
          <a:xfrm>
            <a:off x="2332600" y="2293375"/>
            <a:ext cx="4105275" cy="1132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0"/>
                                        </p:tgtEl>
                                        <p:attrNameLst>
                                          <p:attrName>style.visibility</p:attrName>
                                        </p:attrNameLst>
                                      </p:cBhvr>
                                      <p:to>
                                        <p:strVal val="visible"/>
                                      </p:to>
                                    </p:set>
                                    <p:animEffect transition="in" filter="fade">
                                      <p:cBhvr>
                                        <p:cTn id="7" dur="1000"/>
                                        <p:tgtEl>
                                          <p:spTgt spid="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1479fb5d64b_21_79"/>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Consolidated Application Updates</a:t>
            </a:r>
            <a:endParaRPr sz="2100"/>
          </a:p>
        </p:txBody>
      </p:sp>
      <p:sp>
        <p:nvSpPr>
          <p:cNvPr id="666" name="Google Shape;666;g1479fb5d64b_21_79"/>
          <p:cNvSpPr txBox="1">
            <a:spLocks noGrp="1"/>
          </p:cNvSpPr>
          <p:nvPr>
            <p:ph type="body" idx="1"/>
          </p:nvPr>
        </p:nvSpPr>
        <p:spPr>
          <a:xfrm>
            <a:off x="464100" y="1029800"/>
            <a:ext cx="8119800" cy="35439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0"/>
              </a:spcBef>
              <a:spcAft>
                <a:spcPts val="0"/>
              </a:spcAft>
              <a:buSzPts val="1800"/>
              <a:buNone/>
            </a:pPr>
            <a:r>
              <a:rPr lang="en" sz="2000"/>
              <a:t> </a:t>
            </a:r>
            <a:endParaRPr sz="2000"/>
          </a:p>
          <a:p>
            <a:pPr marL="457200" lvl="0" indent="-355600" algn="l" rtl="0">
              <a:lnSpc>
                <a:spcPct val="115000"/>
              </a:lnSpc>
              <a:spcBef>
                <a:spcPts val="0"/>
              </a:spcBef>
              <a:spcAft>
                <a:spcPts val="0"/>
              </a:spcAft>
              <a:buSzPts val="2000"/>
              <a:buChar char="●"/>
            </a:pPr>
            <a:r>
              <a:rPr lang="en" sz="2000"/>
              <a:t>22-23 Consolidated Application </a:t>
            </a:r>
            <a:endParaRPr sz="2000"/>
          </a:p>
          <a:p>
            <a:pPr marL="914400" lvl="1" indent="-355600" algn="l" rtl="0">
              <a:lnSpc>
                <a:spcPct val="115000"/>
              </a:lnSpc>
              <a:spcBef>
                <a:spcPts val="0"/>
              </a:spcBef>
              <a:spcAft>
                <a:spcPts val="0"/>
              </a:spcAft>
              <a:buSzPts val="2000"/>
              <a:buChar char="○"/>
            </a:pPr>
            <a:r>
              <a:rPr lang="en" sz="2000"/>
              <a:t>Once your application is returned to you, please look over, address any feedback and resubmit to CDE. </a:t>
            </a:r>
            <a:endParaRPr sz="2000"/>
          </a:p>
          <a:p>
            <a:pPr marL="914400" lvl="1" indent="-355600" algn="l" rtl="0">
              <a:lnSpc>
                <a:spcPct val="115000"/>
              </a:lnSpc>
              <a:spcBef>
                <a:spcPts val="0"/>
              </a:spcBef>
              <a:spcAft>
                <a:spcPts val="0"/>
              </a:spcAft>
              <a:buSzPts val="2000"/>
              <a:buChar char="○"/>
            </a:pPr>
            <a:r>
              <a:rPr lang="en" sz="2000"/>
              <a:t>Be sure to look at all sections of the application to view comments.</a:t>
            </a:r>
            <a:endParaRPr sz="2000"/>
          </a:p>
          <a:p>
            <a:pPr marL="914400" lvl="1" indent="-355600" algn="l" rtl="0">
              <a:lnSpc>
                <a:spcPct val="115000"/>
              </a:lnSpc>
              <a:spcBef>
                <a:spcPts val="0"/>
              </a:spcBef>
              <a:spcAft>
                <a:spcPts val="0"/>
              </a:spcAft>
              <a:buSzPts val="2000"/>
              <a:buChar char="○"/>
            </a:pPr>
            <a:r>
              <a:rPr lang="en" sz="2000"/>
              <a:t>If you would like to check the status of your application or have any questions, please reach out to your</a:t>
            </a:r>
            <a:r>
              <a:rPr lang="en" sz="2000">
                <a:solidFill>
                  <a:schemeClr val="hlink"/>
                </a:solidFill>
                <a:uFill>
                  <a:noFill/>
                </a:uFill>
                <a:hlinkClick r:id="rId3"/>
              </a:rPr>
              <a:t> </a:t>
            </a:r>
            <a:r>
              <a:rPr lang="en" sz="2000" u="sng">
                <a:solidFill>
                  <a:schemeClr val="hlink"/>
                </a:solidFill>
                <a:hlinkClick r:id="rId3"/>
              </a:rPr>
              <a:t>Regional Contact</a:t>
            </a:r>
            <a:r>
              <a:rPr lang="en" sz="2000"/>
              <a:t>.</a:t>
            </a:r>
            <a:endParaRPr sz="2000"/>
          </a:p>
          <a:p>
            <a:pPr marL="457200" lvl="0" indent="0" algn="l" rtl="0">
              <a:lnSpc>
                <a:spcPct val="115000"/>
              </a:lnSpc>
              <a:spcBef>
                <a:spcPts val="0"/>
              </a:spcBef>
              <a:spcAft>
                <a:spcPts val="0"/>
              </a:spcAft>
              <a:buSzPts val="1800"/>
              <a:buNone/>
            </a:pPr>
            <a:endParaRPr sz="1700" b="1">
              <a:latin typeface="Arial"/>
              <a:ea typeface="Arial"/>
              <a:cs typeface="Arial"/>
              <a:sym typeface="Arial"/>
            </a:endParaRPr>
          </a:p>
          <a:p>
            <a:pPr marL="0" lvl="0" indent="0" algn="ctr" rtl="0">
              <a:lnSpc>
                <a:spcPct val="115000"/>
              </a:lnSpc>
              <a:spcBef>
                <a:spcPts val="0"/>
              </a:spcBef>
              <a:spcAft>
                <a:spcPts val="0"/>
              </a:spcAft>
              <a:buSzPts val="1800"/>
              <a:buNone/>
            </a:pPr>
            <a:endParaRPr sz="1500">
              <a:latin typeface="Arial"/>
              <a:ea typeface="Arial"/>
              <a:cs typeface="Arial"/>
              <a:sym typeface="Arial"/>
            </a:endParaRPr>
          </a:p>
        </p:txBody>
      </p:sp>
      <p:sp>
        <p:nvSpPr>
          <p:cNvPr id="667" name="Google Shape;667;g1479fb5d64b_21_79"/>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g151b8e4d423_2_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 Us!</a:t>
            </a:r>
            <a:endParaRPr/>
          </a:p>
        </p:txBody>
      </p:sp>
      <p:sp>
        <p:nvSpPr>
          <p:cNvPr id="986" name="Google Shape;986;g151b8e4d423_2_7"/>
          <p:cNvSpPr txBox="1">
            <a:spLocks noGrp="1"/>
          </p:cNvSpPr>
          <p:nvPr>
            <p:ph type="body" idx="1"/>
          </p:nvPr>
        </p:nvSpPr>
        <p:spPr>
          <a:xfrm>
            <a:off x="166625" y="1143000"/>
            <a:ext cx="4405500" cy="31917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a:t>If you have questions regarding the AFR, please contact the Grants Fiscal Office:</a:t>
            </a:r>
            <a:br>
              <a:rPr lang="en"/>
            </a:br>
            <a:endParaRPr/>
          </a:p>
          <a:p>
            <a:pPr marL="914400" lvl="1" indent="-292100" algn="l" rtl="0">
              <a:spcBef>
                <a:spcPts val="0"/>
              </a:spcBef>
              <a:spcAft>
                <a:spcPts val="0"/>
              </a:spcAft>
              <a:buSzPts val="1000"/>
              <a:buChar char="•"/>
            </a:pPr>
            <a:r>
              <a:rPr lang="en"/>
              <a:t> Steven Kaleda   </a:t>
            </a:r>
            <a:r>
              <a:rPr lang="en" u="sng">
                <a:solidFill>
                  <a:schemeClr val="hlink"/>
                </a:solidFill>
                <a:hlinkClick r:id="rId3"/>
              </a:rPr>
              <a:t>Kaleda_S@cde.state.co.us</a:t>
            </a:r>
            <a:endParaRPr/>
          </a:p>
          <a:p>
            <a:pPr marL="914400" lvl="1" indent="-292100" algn="l" rtl="0">
              <a:spcBef>
                <a:spcPts val="0"/>
              </a:spcBef>
              <a:spcAft>
                <a:spcPts val="0"/>
              </a:spcAft>
              <a:buSzPts val="1000"/>
              <a:buChar char="•"/>
            </a:pPr>
            <a:r>
              <a:rPr lang="en"/>
              <a:t>Robert Hawkins </a:t>
            </a:r>
            <a:r>
              <a:rPr lang="en" u="sng">
                <a:solidFill>
                  <a:schemeClr val="hlink"/>
                </a:solidFill>
                <a:hlinkClick r:id="rId4"/>
              </a:rPr>
              <a:t>Hawkins_R@cde.state.co.us</a:t>
            </a:r>
            <a:endParaRPr/>
          </a:p>
          <a:p>
            <a:pPr marL="0" lvl="0" indent="0" algn="l" rtl="0">
              <a:spcBef>
                <a:spcPts val="800"/>
              </a:spcBef>
              <a:spcAft>
                <a:spcPts val="0"/>
              </a:spcAft>
              <a:buNone/>
            </a:pPr>
            <a:endParaRPr/>
          </a:p>
        </p:txBody>
      </p:sp>
      <p:sp>
        <p:nvSpPr>
          <p:cNvPr id="987" name="Google Shape;987;g151b8e4d423_2_7"/>
          <p:cNvSpPr txBox="1">
            <a:spLocks noGrp="1"/>
          </p:cNvSpPr>
          <p:nvPr>
            <p:ph type="body" idx="1"/>
          </p:nvPr>
        </p:nvSpPr>
        <p:spPr>
          <a:xfrm>
            <a:off x="4732450" y="1143000"/>
            <a:ext cx="4332600" cy="31917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a:t>If you have questions regarding the system, please contact the Grants Program Administration Office:</a:t>
            </a:r>
            <a:br>
              <a:rPr lang="en"/>
            </a:br>
            <a:endParaRPr/>
          </a:p>
          <a:p>
            <a:pPr marL="914400" lvl="1" indent="-292100" algn="l" rtl="0">
              <a:spcBef>
                <a:spcPts val="0"/>
              </a:spcBef>
              <a:spcAft>
                <a:spcPts val="0"/>
              </a:spcAft>
              <a:buSzPts val="1000"/>
              <a:buChar char="•"/>
            </a:pPr>
            <a:r>
              <a:rPr lang="en"/>
              <a:t>Michelle Prael    </a:t>
            </a:r>
            <a:r>
              <a:rPr lang="en" u="sng">
                <a:solidFill>
                  <a:schemeClr val="hlink"/>
                </a:solidFill>
                <a:hlinkClick r:id="rId5"/>
              </a:rPr>
              <a:t>Prael_M@cde.state.co.us</a:t>
            </a:r>
            <a:endParaRPr/>
          </a:p>
          <a:p>
            <a:pPr marL="914400" lvl="1" indent="-292100" algn="l" rtl="0">
              <a:spcBef>
                <a:spcPts val="0"/>
              </a:spcBef>
              <a:spcAft>
                <a:spcPts val="0"/>
              </a:spcAft>
              <a:buSzPts val="1000"/>
              <a:buChar char="•"/>
            </a:pPr>
            <a:r>
              <a:rPr lang="en"/>
              <a:t>DeLilah Collins </a:t>
            </a:r>
            <a:r>
              <a:rPr lang="en" u="sng">
                <a:solidFill>
                  <a:schemeClr val="hlink"/>
                </a:solidFill>
                <a:hlinkClick r:id="rId6"/>
              </a:rPr>
              <a:t>Collins_D@cde.state.co.us</a:t>
            </a:r>
            <a:r>
              <a:rPr lang="en"/>
              <a:t> </a:t>
            </a:r>
            <a:endParaRPr/>
          </a:p>
          <a:p>
            <a:pPr marL="0" lvl="0" indent="0" algn="l" rtl="0">
              <a:spcBef>
                <a:spcPts val="800"/>
              </a:spcBef>
              <a:spcAft>
                <a:spcPts val="0"/>
              </a:spcAft>
              <a:buNone/>
            </a:pPr>
            <a:endParaRPr/>
          </a:p>
          <a:p>
            <a:pPr marL="0" lvl="0" indent="0" algn="l" rtl="0">
              <a:spcBef>
                <a:spcPts val="800"/>
              </a:spcBef>
              <a:spcAft>
                <a:spcPts val="0"/>
              </a:spcAft>
              <a:buNone/>
            </a:pPr>
            <a:r>
              <a:rPr lang="en"/>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g151ae86b59f_1_0"/>
          <p:cNvSpPr txBox="1">
            <a:spLocks noGrp="1"/>
          </p:cNvSpPr>
          <p:nvPr>
            <p:ph type="ctrTitle"/>
          </p:nvPr>
        </p:nvSpPr>
        <p:spPr>
          <a:xfrm>
            <a:off x="311700" y="1840075"/>
            <a:ext cx="8520600" cy="1531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3300"/>
              <a:buFont typeface="Calibri"/>
              <a:buNone/>
            </a:pPr>
            <a:r>
              <a:rPr lang="en" sz="3300">
                <a:latin typeface="Calibri"/>
                <a:ea typeface="Calibri"/>
                <a:cs typeface="Calibri"/>
                <a:sym typeface="Calibri"/>
              </a:rPr>
              <a:t>Office Hours Survey</a:t>
            </a:r>
            <a:endParaRPr sz="4500">
              <a:latin typeface="Calibri"/>
              <a:ea typeface="Calibri"/>
              <a:cs typeface="Calibri"/>
              <a:sym typeface="Calibri"/>
            </a:endParaRPr>
          </a:p>
          <a:p>
            <a:pPr marL="0" lvl="0" indent="0" algn="ctr" rtl="0">
              <a:lnSpc>
                <a:spcPct val="90000"/>
              </a:lnSpc>
              <a:spcBef>
                <a:spcPts val="0"/>
              </a:spcBef>
              <a:spcAft>
                <a:spcPts val="0"/>
              </a:spcAft>
              <a:buSzPts val="33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151ae86b59f_0_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Office Hours Feedback</a:t>
            </a:r>
            <a:endParaRPr/>
          </a:p>
        </p:txBody>
      </p:sp>
      <p:sp>
        <p:nvSpPr>
          <p:cNvPr id="998" name="Google Shape;998;g151ae86b59f_0_0"/>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a:t>To help us ensure that we are meeting your needs, please complete the </a:t>
            </a:r>
            <a:r>
              <a:rPr lang="en"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Fall Office Hours feedback survey</a:t>
            </a:r>
            <a:r>
              <a:rPr lang="en"/>
              <a:t>. </a:t>
            </a:r>
            <a:endParaRPr/>
          </a:p>
          <a:p>
            <a:pPr marL="457200" lvl="0" indent="-330200" algn="l" rtl="0">
              <a:spcBef>
                <a:spcPts val="0"/>
              </a:spcBef>
              <a:spcAft>
                <a:spcPts val="0"/>
              </a:spcAft>
              <a:buSzPts val="1600"/>
              <a:buChar char="●"/>
            </a:pPr>
            <a:r>
              <a:rPr lang="en"/>
              <a:t>Survey should take less than 5 minutes to complete</a:t>
            </a:r>
            <a:endParaRPr/>
          </a:p>
          <a:p>
            <a:pPr marL="0" lvl="0" indent="0" algn="l" rtl="0">
              <a:spcBef>
                <a:spcPts val="80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10"/>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1009" name="Google Shape;1009;p10"/>
          <p:cNvSpPr txBox="1">
            <a:spLocks noGrp="1"/>
          </p:cNvSpPr>
          <p:nvPr>
            <p:ph type="body" idx="1"/>
          </p:nvPr>
        </p:nvSpPr>
        <p:spPr>
          <a:xfrm>
            <a:off x="628650" y="1097288"/>
            <a:ext cx="481185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a:p>
          <a:p>
            <a:pPr marL="457200" lvl="0" indent="-336550" algn="l" rtl="0">
              <a:lnSpc>
                <a:spcPct val="90000"/>
              </a:lnSpc>
              <a:spcBef>
                <a:spcPts val="300"/>
              </a:spcBef>
              <a:spcAft>
                <a:spcPts val="0"/>
              </a:spcAft>
              <a:buSzPts val="1700"/>
              <a:buChar char="•"/>
            </a:pPr>
            <a:r>
              <a:rPr lang="en" sz="1800"/>
              <a:t>September 15</a:t>
            </a:r>
            <a:endParaRPr/>
          </a:p>
          <a:p>
            <a:pPr marL="457200" lvl="0" indent="-336550" algn="l" rtl="0">
              <a:lnSpc>
                <a:spcPct val="90000"/>
              </a:lnSpc>
              <a:spcBef>
                <a:spcPts val="300"/>
              </a:spcBef>
              <a:spcAft>
                <a:spcPts val="0"/>
              </a:spcAft>
              <a:buSzPts val="1700"/>
              <a:buChar char="•"/>
            </a:pPr>
            <a:r>
              <a:rPr lang="en" sz="1800"/>
              <a:t>September 29</a:t>
            </a:r>
            <a:endParaRPr sz="1800"/>
          </a:p>
        </p:txBody>
      </p:sp>
      <p:sp>
        <p:nvSpPr>
          <p:cNvPr id="1010" name="Google Shape;1010;p1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44</a:t>
            </a:fld>
            <a:endParaRPr/>
          </a:p>
        </p:txBody>
      </p:sp>
      <p:pic>
        <p:nvPicPr>
          <p:cNvPr id="1011" name="Google Shape;1011;p10" descr="Text, whiteboard&#10;&#10;Description automatically generated"/>
          <p:cNvPicPr preferRelativeResize="0"/>
          <p:nvPr/>
        </p:nvPicPr>
        <p:blipFill rotWithShape="1">
          <a:blip r:embed="rId3">
            <a:alphaModFix/>
          </a:blip>
          <a:srcRect/>
          <a:stretch/>
        </p:blipFill>
        <p:spPr>
          <a:xfrm>
            <a:off x="5894316" y="1963861"/>
            <a:ext cx="2621027" cy="17473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1018" name="Google Shape;1018;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45</a:t>
            </a:fld>
            <a:endParaRPr/>
          </a:p>
        </p:txBody>
      </p:sp>
      <p:graphicFrame>
        <p:nvGraphicFramePr>
          <p:cNvPr id="1019" name="Google Shape;1019;p11"/>
          <p:cNvGraphicFramePr/>
          <p:nvPr/>
        </p:nvGraphicFramePr>
        <p:xfrm>
          <a:off x="157781" y="994130"/>
          <a:ext cx="8894550" cy="3800836"/>
        </p:xfrm>
        <a:graphic>
          <a:graphicData uri="http://schemas.openxmlformats.org/drawingml/2006/table">
            <a:tbl>
              <a:tblPr firstRow="1">
                <a:noFill/>
                <a:tableStyleId>{F88335F3-15CC-4D45-82F0-7C31ADD860B0}</a:tableStyleId>
              </a:tblPr>
              <a:tblGrid>
                <a:gridCol w="4447275">
                  <a:extLst>
                    <a:ext uri="{9D8B030D-6E8A-4147-A177-3AD203B41FA5}">
                      <a16:colId xmlns:a16="http://schemas.microsoft.com/office/drawing/2014/main" val="20000"/>
                    </a:ext>
                  </a:extLst>
                </a:gridCol>
                <a:gridCol w="4447275">
                  <a:extLst>
                    <a:ext uri="{9D8B030D-6E8A-4147-A177-3AD203B41FA5}">
                      <a16:colId xmlns:a16="http://schemas.microsoft.com/office/drawing/2014/main" val="20001"/>
                    </a:ext>
                  </a:extLst>
                </a:gridCol>
              </a:tblGrid>
              <a:tr h="4536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Federal Programs &amp; Supports </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(ESEA/ESSER Program Supports)</a:t>
                      </a:r>
                      <a:endParaRPr sz="11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Finance &amp; Operations</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(Fiscal and Systems Supports) </a:t>
                      </a:r>
                      <a:endParaRPr sz="11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4"/>
                        </a:rPr>
                        <a:t>Nazie Mohajeri-Nelson</a:t>
                      </a:r>
                      <a:r>
                        <a:rPr lang="en" sz="1100" u="none" strike="noStrike" cap="none">
                          <a:solidFill>
                            <a:schemeClr val="dk1"/>
                          </a:solidFill>
                          <a:latin typeface="Calibri"/>
                          <a:ea typeface="Calibri"/>
                          <a:cs typeface="Calibri"/>
                          <a:sym typeface="Calibri"/>
                        </a:rPr>
                        <a:t>, Federal Programs &amp; Supports Unit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ESEA Programs Specialists</a:t>
                      </a:r>
                      <a:r>
                        <a:rPr lang="en" sz="1100" u="none" strike="noStrike" cap="none">
                          <a:solidFill>
                            <a:schemeClr val="dk1"/>
                          </a:solidFill>
                          <a:latin typeface="Calibri"/>
                          <a:ea typeface="Calibri"/>
                          <a:cs typeface="Calibri"/>
                          <a:sym typeface="Calibri"/>
                        </a:rPr>
                        <a:t> and </a:t>
                      </a:r>
                      <a:r>
                        <a:rPr lang="en" sz="1100" u="sng" strike="noStrike" cap="none">
                          <a:solidFill>
                            <a:schemeClr val="hlink"/>
                          </a:solidFill>
                          <a:latin typeface="Calibri"/>
                          <a:ea typeface="Calibri"/>
                          <a:cs typeface="Calibri"/>
                          <a:sym typeface="Calibri"/>
                          <a:hlinkClick r:id="rId5"/>
                        </a:rPr>
                        <a:t>ESEA Regional Contacts</a:t>
                      </a:r>
                      <a:r>
                        <a:rPr lang="en" sz="1100" u="none" strike="noStrike" cap="none">
                          <a:solidFill>
                            <a:schemeClr val="dk1"/>
                          </a:solidFill>
                          <a:latin typeface="Calibri"/>
                          <a:ea typeface="Calibri"/>
                          <a:cs typeface="Calibri"/>
                          <a:sym typeface="Calibri"/>
                        </a:rPr>
                        <a:t> (assigned by district)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 </a:t>
                      </a:r>
                      <a:r>
                        <a:rPr lang="en" sz="1100" u="sng" strike="noStrike" cap="none">
                          <a:solidFill>
                            <a:schemeClr val="hlink"/>
                          </a:solidFill>
                          <a:latin typeface="Calibri"/>
                          <a:ea typeface="Calibri"/>
                          <a:cs typeface="Calibri"/>
                          <a:sym typeface="Calibri"/>
                          <a:hlinkClick r:id="rId6"/>
                        </a:rPr>
                        <a:t>Laura Meushaw</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8"/>
                        </a:rPr>
                        <a:t>Evita Byrd</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9"/>
                        </a:rPr>
                        <a:t>Nathan Hickman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 </a:t>
                      </a:r>
                      <a:r>
                        <a:rPr lang="en" sz="1100" u="sng" strike="noStrike" cap="none">
                          <a:solidFill>
                            <a:schemeClr val="hlink"/>
                          </a:solidFill>
                          <a:latin typeface="Calibri"/>
                          <a:ea typeface="Calibri"/>
                          <a:cs typeface="Calibri"/>
                          <a:sym typeface="Calibri"/>
                          <a:hlinkClick r:id="rId10"/>
                        </a:rPr>
                        <a:t>Karen Bixler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III: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1"/>
                        </a:rPr>
                        <a:t>Rachel Temple</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IV: </a:t>
                      </a:r>
                      <a:r>
                        <a:rPr lang="en" sz="1100" u="sng" strike="noStrike" cap="none">
                          <a:solidFill>
                            <a:schemeClr val="hlink"/>
                          </a:solidFill>
                          <a:latin typeface="Calibri"/>
                          <a:ea typeface="Calibri"/>
                          <a:cs typeface="Calibri"/>
                          <a:sym typeface="Calibri"/>
                          <a:hlinkClick r:id="rId12"/>
                        </a:rPr>
                        <a:t>Tammy Giessinger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9"/>
                        </a:rPr>
                        <a:t>Nathan Hickman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V: TBD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ESEA and ESSER: </a:t>
                      </a:r>
                      <a:r>
                        <a:rPr lang="en" sz="1100" u="sng" strike="noStrike" cap="none">
                          <a:solidFill>
                            <a:schemeClr val="hlink"/>
                          </a:solidFill>
                          <a:latin typeface="Calibri"/>
                          <a:ea typeface="Calibri"/>
                          <a:cs typeface="Calibri"/>
                          <a:sym typeface="Calibri"/>
                          <a:hlinkClick r:id="rId13"/>
                        </a:rPr>
                        <a:t>Shannon Wilson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Program Monitoring Specialists</a:t>
                      </a:r>
                      <a:endParaRPr sz="1100" b="1" u="sng" strike="noStrike" cap="none">
                        <a:solidFill>
                          <a:schemeClr val="dk1"/>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4"/>
                        </a:rPr>
                        <a:t>Kristin Crumley</a:t>
                      </a:r>
                      <a:r>
                        <a:rPr lang="en" sz="1100" u="sng" strike="noStrike" cap="none">
                          <a:solidFill>
                            <a:schemeClr val="hlink"/>
                          </a:solidFill>
                          <a:latin typeface="Calibri"/>
                          <a:ea typeface="Calibri"/>
                          <a:cs typeface="Calibri"/>
                          <a:sym typeface="Calibri"/>
                        </a:rPr>
                        <a:t>  </a:t>
                      </a:r>
                      <a:endParaRPr sz="1100" u="sng" strike="noStrike" cap="none">
                        <a:solidFill>
                          <a:schemeClr val="hlink"/>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5"/>
                        </a:rPr>
                        <a:t>Jonathan Schelke</a:t>
                      </a:r>
                      <a:endParaRPr sz="1100" u="none" strike="noStrike" cap="none"/>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6"/>
                        </a:rPr>
                        <a:t>Kim Boylan</a:t>
                      </a:r>
                      <a:r>
                        <a:rPr lang="en" sz="1100" u="none" strike="noStrike" cap="none">
                          <a:solidFill>
                            <a:schemeClr val="dk1"/>
                          </a:solidFill>
                          <a:latin typeface="Calibri"/>
                          <a:ea typeface="Calibri"/>
                          <a:cs typeface="Calibri"/>
                          <a:sym typeface="Calibri"/>
                        </a:rPr>
                        <a: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 and ESSER Data and Reporting Specialists</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7"/>
                        </a:rPr>
                        <a:t>Tina Negley</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8"/>
                        </a:rPr>
                        <a:t>Mary Shen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9"/>
                        </a:rPr>
                        <a:t>Mackenzie Owens</a:t>
                      </a:r>
                      <a:endParaRPr sz="11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0"/>
                        </a:rPr>
                        <a:t>Kate Bartlett</a:t>
                      </a:r>
                      <a:r>
                        <a:rPr lang="en" sz="1100" u="none" strike="noStrike" cap="none">
                          <a:solidFill>
                            <a:schemeClr val="dk1"/>
                          </a:solidFill>
                          <a:latin typeface="Calibri"/>
                          <a:ea typeface="Calibri"/>
                          <a:cs typeface="Calibri"/>
                          <a:sym typeface="Calibri"/>
                        </a:rPr>
                        <a:t>, Executive Director of School District Operations Unit</a:t>
                      </a: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Fiscal Specialists</a:t>
                      </a:r>
                      <a:endParaRPr sz="11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1"/>
                        </a:rPr>
                        <a:t>Jennifer Austin</a:t>
                      </a:r>
                      <a:r>
                        <a:rPr lang="en" sz="1100" u="none" strike="noStrike" cap="none">
                          <a:solidFill>
                            <a:schemeClr val="dk1"/>
                          </a:solidFill>
                          <a:latin typeface="Calibri"/>
                          <a:ea typeface="Calibri"/>
                          <a:cs typeface="Calibri"/>
                          <a:sym typeface="Calibri"/>
                        </a:rPr>
                        <a:t>, Director of Grants Fiscal Management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2"/>
                        </a:rPr>
                        <a:t>Robert Hawkins</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3"/>
                        </a:rPr>
                        <a:t>Steven Kaleda</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Fiscal Specialist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3"/>
                        </a:rPr>
                        <a:t>Steven Kaleda</a:t>
                      </a:r>
                      <a:r>
                        <a:rPr lang="en" sz="1100" u="none" strike="noStrike" cap="none">
                          <a:solidFill>
                            <a:schemeClr val="dk1"/>
                          </a:solidFill>
                          <a:latin typeface="Calibri"/>
                          <a:ea typeface="Calibri"/>
                          <a:cs typeface="Calibri"/>
                          <a:sym typeface="Calibri"/>
                        </a:rPr>
                        <a:t> Grants Fiscal Analyst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Monitoring</a:t>
                      </a:r>
                      <a:endParaRPr sz="1100" b="1" u="sng"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4"/>
                        </a:rPr>
                        <a:t>Bill Parsley</a:t>
                      </a:r>
                      <a:r>
                        <a:rPr lang="en" sz="1100" u="none" strike="noStrike" cap="none">
                          <a:solidFill>
                            <a:schemeClr val="dk1"/>
                          </a:solidFill>
                          <a:latin typeface="Calibri"/>
                          <a:ea typeface="Calibri"/>
                          <a:cs typeface="Calibri"/>
                          <a:sym typeface="Calibri"/>
                        </a:rPr>
                        <a:t>, ESSER Fiscal Monitoring Supervisor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5"/>
                        </a:rPr>
                        <a:t>Hilery Morris</a:t>
                      </a:r>
                      <a:r>
                        <a:rPr lang="en" sz="1100" u="none" strike="noStrike" cap="none">
                          <a:solidFill>
                            <a:schemeClr val="dk1"/>
                          </a:solidFill>
                          <a:latin typeface="Calibri"/>
                          <a:ea typeface="Calibri"/>
                          <a:cs typeface="Calibri"/>
                          <a:sym typeface="Calibri"/>
                        </a:rPr>
                        <a:t>, ESSER Fiscal Monitoring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a:solidFill>
                            <a:schemeClr val="hlink"/>
                          </a:solidFill>
                          <a:latin typeface="Calibri"/>
                          <a:ea typeface="Calibri"/>
                          <a:cs typeface="Calibri"/>
                          <a:sym typeface="Calibri"/>
                          <a:hlinkClick r:id="rId26"/>
                        </a:rPr>
                        <a:t>Kristina Jones</a:t>
                      </a:r>
                      <a:r>
                        <a:rPr lang="en" sz="1100">
                          <a:solidFill>
                            <a:schemeClr val="dk1"/>
                          </a:solidFill>
                          <a:latin typeface="Calibri"/>
                          <a:ea typeface="Calibri"/>
                          <a:cs typeface="Calibri"/>
                          <a:sym typeface="Calibri"/>
                        </a:rPr>
                        <a:t>, Federal Fiscal Monitoring and Reporting Specialist</a:t>
                      </a:r>
                      <a:endParaRPr sz="1100">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Application Systems Specialists</a:t>
                      </a:r>
                      <a:endParaRPr sz="11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100" u="sng" strike="noStrike" cap="none">
                          <a:solidFill>
                            <a:schemeClr val="hlink"/>
                          </a:solidFill>
                          <a:latin typeface="Calibri"/>
                          <a:ea typeface="Calibri"/>
                          <a:cs typeface="Calibri"/>
                          <a:sym typeface="Calibri"/>
                          <a:hlinkClick r:id="rId27"/>
                        </a:rPr>
                        <a:t>DeLilah Collins</a:t>
                      </a:r>
                      <a:r>
                        <a:rPr lang="en" sz="1100" u="none" strike="noStrike" cap="none">
                          <a:solidFill>
                            <a:schemeClr val="dk1"/>
                          </a:solidFill>
                          <a:latin typeface="Calibri"/>
                          <a:ea typeface="Calibri"/>
                          <a:cs typeface="Calibri"/>
                          <a:sym typeface="Calibri"/>
                        </a:rPr>
                        <a:t>, Director of Grants Program Administration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Online Applications Systems Technical Support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8"/>
                        </a:rPr>
                        <a:t>Michelle Prael</a:t>
                      </a:r>
                      <a:endParaRPr sz="11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5"/>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100"/>
              <a:t>Upcoming ESSER Deadlines</a:t>
            </a:r>
            <a:endParaRPr sz="2100"/>
          </a:p>
        </p:txBody>
      </p:sp>
      <p:sp>
        <p:nvSpPr>
          <p:cNvPr id="673" name="Google Shape;673;p5"/>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sz="1700" b="1"/>
              <a:t>Important Dates</a:t>
            </a:r>
            <a:endParaRPr sz="1700" b="1"/>
          </a:p>
          <a:p>
            <a:pPr marL="457200" lvl="0" indent="-361950" algn="l" rtl="0">
              <a:lnSpc>
                <a:spcPct val="100000"/>
              </a:lnSpc>
              <a:spcBef>
                <a:spcPts val="0"/>
              </a:spcBef>
              <a:spcAft>
                <a:spcPts val="0"/>
              </a:spcAft>
              <a:buSzPts val="2100"/>
              <a:buChar char="•"/>
            </a:pPr>
            <a:r>
              <a:rPr lang="en" sz="1700"/>
              <a:t>ESSER III Supplemental budgets due - September 2</a:t>
            </a:r>
            <a:endParaRPr sz="1700"/>
          </a:p>
          <a:p>
            <a:pPr marL="457200" lvl="0" indent="-361950" algn="l" rtl="0">
              <a:lnSpc>
                <a:spcPct val="100000"/>
              </a:lnSpc>
              <a:spcBef>
                <a:spcPts val="0"/>
              </a:spcBef>
              <a:spcAft>
                <a:spcPts val="0"/>
              </a:spcAft>
              <a:buSzPts val="2100"/>
              <a:buChar char="•"/>
            </a:pPr>
            <a:r>
              <a:rPr lang="en" sz="1700"/>
              <a:t>Deadline to spend ESSER I Funds - September 30 </a:t>
            </a:r>
            <a:r>
              <a:rPr lang="en" sz="1700">
                <a:solidFill>
                  <a:srgbClr val="FF0000"/>
                </a:solidFill>
              </a:rPr>
              <a:t>~ Statutory Deadline! No Extensions Possible!</a:t>
            </a:r>
            <a:endParaRPr sz="1700">
              <a:solidFill>
                <a:srgbClr val="FF0000"/>
              </a:solidFill>
            </a:endParaRPr>
          </a:p>
          <a:p>
            <a:pPr marL="457200" lvl="0" indent="-361950" algn="l" rtl="0">
              <a:lnSpc>
                <a:spcPct val="100000"/>
              </a:lnSpc>
              <a:spcBef>
                <a:spcPts val="0"/>
              </a:spcBef>
              <a:spcAft>
                <a:spcPts val="0"/>
              </a:spcAft>
              <a:buSzPts val="2100"/>
              <a:buChar char="•"/>
            </a:pPr>
            <a:r>
              <a:rPr lang="en" sz="1700"/>
              <a:t>Deadline to submit Request for Funds forms for ESSER I funds - October 31</a:t>
            </a:r>
            <a:endParaRPr sz="1700"/>
          </a:p>
          <a:p>
            <a:pPr marL="457200" lvl="0" indent="-336550" algn="l" rtl="0">
              <a:lnSpc>
                <a:spcPct val="100000"/>
              </a:lnSpc>
              <a:spcBef>
                <a:spcPts val="0"/>
              </a:spcBef>
              <a:spcAft>
                <a:spcPts val="0"/>
              </a:spcAft>
              <a:buSzPts val="1700"/>
              <a:buChar char="•"/>
            </a:pPr>
            <a:r>
              <a:rPr lang="en" sz="1700"/>
              <a:t>If you have not done so already, please submit your Use of Funds plan ASAP through </a:t>
            </a:r>
            <a:r>
              <a:rPr lang="en" sz="1700" u="sng">
                <a:solidFill>
                  <a:schemeClr val="hlink"/>
                </a:solidFill>
                <a:hlinkClick r:id="rId3"/>
              </a:rPr>
              <a:t>this form</a:t>
            </a:r>
            <a:r>
              <a:rPr lang="en" sz="1700"/>
              <a:t>; you can check if you have submitted yours on</a:t>
            </a:r>
            <a:r>
              <a:rPr lang="en" sz="1700" u="sng">
                <a:solidFill>
                  <a:schemeClr val="hlink"/>
                </a:solidFill>
                <a:hlinkClick r:id="rId4"/>
              </a:rPr>
              <a:t> this site</a:t>
            </a:r>
            <a:endParaRPr sz="1700"/>
          </a:p>
          <a:p>
            <a:pPr marL="0" lvl="0" indent="0" algn="l" rtl="0">
              <a:lnSpc>
                <a:spcPct val="90000"/>
              </a:lnSpc>
              <a:spcBef>
                <a:spcPts val="600"/>
              </a:spcBef>
              <a:spcAft>
                <a:spcPts val="0"/>
              </a:spcAft>
              <a:buSzPts val="1800"/>
              <a:buNone/>
            </a:pPr>
            <a:endParaRPr sz="500"/>
          </a:p>
          <a:p>
            <a:pPr marL="0" lvl="0" indent="0" algn="l" rtl="0">
              <a:lnSpc>
                <a:spcPct val="90000"/>
              </a:lnSpc>
              <a:spcBef>
                <a:spcPts val="600"/>
              </a:spcBef>
              <a:spcAft>
                <a:spcPts val="0"/>
              </a:spcAft>
              <a:buSzPts val="1800"/>
              <a:buNone/>
            </a:pPr>
            <a:r>
              <a:rPr lang="en" sz="1700" b="1"/>
              <a:t>Resources</a:t>
            </a:r>
            <a:endParaRPr sz="1700" b="1"/>
          </a:p>
          <a:p>
            <a:pPr marL="457200" lvl="0" indent="-361950" algn="l" rtl="0">
              <a:lnSpc>
                <a:spcPct val="90000"/>
              </a:lnSpc>
              <a:spcBef>
                <a:spcPts val="600"/>
              </a:spcBef>
              <a:spcAft>
                <a:spcPts val="0"/>
              </a:spcAft>
              <a:buSzPts val="2100"/>
              <a:buChar char="•"/>
            </a:pPr>
            <a:r>
              <a:rPr lang="en" sz="1700" u="sng">
                <a:solidFill>
                  <a:schemeClr val="hlink"/>
                </a:solidFill>
                <a:hlinkClick r:id="rId5"/>
              </a:rPr>
              <a:t>ESSER launchpad page</a:t>
            </a:r>
            <a:r>
              <a:rPr lang="en" sz="1700"/>
              <a:t>- includes deadlines and resources</a:t>
            </a:r>
            <a:endParaRPr sz="1700"/>
          </a:p>
          <a:p>
            <a:pPr marL="457200" lvl="0" indent="-361950" algn="l" rtl="0">
              <a:lnSpc>
                <a:spcPct val="90000"/>
              </a:lnSpc>
              <a:spcBef>
                <a:spcPts val="0"/>
              </a:spcBef>
              <a:spcAft>
                <a:spcPts val="0"/>
              </a:spcAft>
              <a:buSzPts val="2100"/>
              <a:buChar char="•"/>
            </a:pPr>
            <a:r>
              <a:rPr lang="en" sz="1700" u="sng">
                <a:solidFill>
                  <a:schemeClr val="hlink"/>
                </a:solidFill>
                <a:hlinkClick r:id="rId6"/>
              </a:rPr>
              <a:t>ESSER I distribution report</a:t>
            </a:r>
            <a:endParaRPr sz="1700"/>
          </a:p>
          <a:p>
            <a:pPr marL="457200" lvl="0" indent="-361950" algn="l" rtl="0">
              <a:lnSpc>
                <a:spcPct val="90000"/>
              </a:lnSpc>
              <a:spcBef>
                <a:spcPts val="0"/>
              </a:spcBef>
              <a:spcAft>
                <a:spcPts val="0"/>
              </a:spcAft>
              <a:buSzPts val="2100"/>
              <a:buChar char="•"/>
            </a:pPr>
            <a:r>
              <a:rPr lang="en" sz="1700" u="sng">
                <a:solidFill>
                  <a:schemeClr val="hlink"/>
                </a:solidFill>
                <a:hlinkClick r:id="rId7"/>
              </a:rPr>
              <a:t>Request for funds webpage</a:t>
            </a:r>
            <a:endParaRPr sz="1700"/>
          </a:p>
          <a:p>
            <a:pPr marL="457200" lvl="0" indent="-361950" algn="l" rtl="0">
              <a:lnSpc>
                <a:spcPct val="90000"/>
              </a:lnSpc>
              <a:spcBef>
                <a:spcPts val="0"/>
              </a:spcBef>
              <a:spcAft>
                <a:spcPts val="0"/>
              </a:spcAft>
              <a:buSzPts val="2100"/>
              <a:buChar char="•"/>
            </a:pPr>
            <a:r>
              <a:rPr lang="en" sz="1700" u="sng">
                <a:solidFill>
                  <a:schemeClr val="hlink"/>
                </a:solidFill>
                <a:hlinkClick r:id="rId8"/>
              </a:rPr>
              <a:t>ESSER Lead Reviewer list</a:t>
            </a:r>
            <a:r>
              <a:rPr lang="en" sz="1700"/>
              <a:t> - CDE staff to contact with questions on ESSER applications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1479fb5d64b_11_108">
            <a:extLst>
              <a:ext uri="{C183D7F6-B498-43B3-948B-1728B52AA6E4}">
                <adec:decorative xmlns:adec="http://schemas.microsoft.com/office/drawing/2017/decorative" val="1"/>
              </a:ext>
            </a:extLst>
          </p:cNvPr>
          <p:cNvSpPr txBox="1">
            <a:spLocks noGrp="1"/>
          </p:cNvSpPr>
          <p:nvPr>
            <p:ph type="body" idx="2"/>
          </p:nvPr>
        </p:nvSpPr>
        <p:spPr>
          <a:xfrm>
            <a:off x="7935550" y="1156075"/>
            <a:ext cx="961800" cy="2567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Clr>
                <a:schemeClr val="dk1"/>
              </a:buClr>
              <a:buSzPts val="1100"/>
              <a:buFont typeface="Arial"/>
              <a:buNone/>
            </a:pPr>
            <a:endParaRPr u="sng"/>
          </a:p>
          <a:p>
            <a:pPr marL="0" lvl="0" indent="0" algn="l" rtl="0">
              <a:lnSpc>
                <a:spcPct val="90000"/>
              </a:lnSpc>
              <a:spcBef>
                <a:spcPts val="800"/>
              </a:spcBef>
              <a:spcAft>
                <a:spcPts val="0"/>
              </a:spcAft>
              <a:buClr>
                <a:schemeClr val="dk1"/>
              </a:buClr>
              <a:buSzPts val="1100"/>
              <a:buFont typeface="Arial"/>
              <a:buNone/>
            </a:pPr>
            <a:endParaRPr b="1"/>
          </a:p>
          <a:p>
            <a:pPr marL="0" lvl="0" indent="0" algn="l" rtl="0">
              <a:lnSpc>
                <a:spcPct val="90000"/>
              </a:lnSpc>
              <a:spcBef>
                <a:spcPts val="800"/>
              </a:spcBef>
              <a:spcAft>
                <a:spcPts val="0"/>
              </a:spcAft>
              <a:buClr>
                <a:schemeClr val="dk1"/>
              </a:buClr>
              <a:buSzPts val="1100"/>
              <a:buFont typeface="Arial"/>
              <a:buNone/>
            </a:pPr>
            <a:endParaRPr u="sng"/>
          </a:p>
          <a:p>
            <a:pPr marL="0" lvl="0" indent="0" algn="l" rtl="0">
              <a:lnSpc>
                <a:spcPct val="90000"/>
              </a:lnSpc>
              <a:spcBef>
                <a:spcPts val="800"/>
              </a:spcBef>
              <a:spcAft>
                <a:spcPts val="0"/>
              </a:spcAft>
              <a:buClr>
                <a:schemeClr val="dk1"/>
              </a:buClr>
              <a:buSzPts val="1100"/>
              <a:buFont typeface="Arial"/>
              <a:buNone/>
            </a:pPr>
            <a:endParaRPr/>
          </a:p>
          <a:p>
            <a:pPr marL="0" lvl="0" indent="0" algn="l" rtl="0">
              <a:lnSpc>
                <a:spcPct val="90000"/>
              </a:lnSpc>
              <a:spcBef>
                <a:spcPts val="800"/>
              </a:spcBef>
              <a:spcAft>
                <a:spcPts val="0"/>
              </a:spcAft>
              <a:buSzPts val="1400"/>
              <a:buNone/>
            </a:pPr>
            <a:endParaRPr/>
          </a:p>
        </p:txBody>
      </p:sp>
      <p:sp>
        <p:nvSpPr>
          <p:cNvPr id="679" name="Google Shape;679;g1479fb5d64b_11_10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
              <a:t>6</a:t>
            </a:fld>
            <a:endParaRPr/>
          </a:p>
        </p:txBody>
      </p:sp>
      <p:sp>
        <p:nvSpPr>
          <p:cNvPr id="680" name="Google Shape;680;g1479fb5d64b_11_108"/>
          <p:cNvSpPr txBox="1">
            <a:spLocks noGrp="1"/>
          </p:cNvSpPr>
          <p:nvPr>
            <p:ph type="body" idx="1"/>
          </p:nvPr>
        </p:nvSpPr>
        <p:spPr>
          <a:xfrm>
            <a:off x="311700" y="1152475"/>
            <a:ext cx="8421900" cy="3393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b="1" u="sng"/>
              <a:t>Comprehensive Support and Improvement Training (CS-)UIP #2: School Level </a:t>
            </a:r>
            <a:endParaRPr b="1" u="sng"/>
          </a:p>
          <a:p>
            <a:pPr marL="0" lvl="0" indent="0" algn="l" rtl="0">
              <a:lnSpc>
                <a:spcPct val="90000"/>
              </a:lnSpc>
              <a:spcBef>
                <a:spcPts val="800"/>
              </a:spcBef>
              <a:spcAft>
                <a:spcPts val="0"/>
              </a:spcAft>
              <a:buSzPts val="1400"/>
              <a:buNone/>
            </a:pPr>
            <a:r>
              <a:rPr lang="en"/>
              <a:t>This training will be a workshop model based on identification type with a drilled-down look at the requirements for each type of CS school. CDE staff will be available to assist with any questions and help work to get the plans to meet requirements. </a:t>
            </a:r>
            <a:r>
              <a:rPr lang="en" b="1" i="1">
                <a:solidFill>
                  <a:srgbClr val="38761D"/>
                </a:solidFill>
              </a:rPr>
              <a:t>This training is designed for currently identified schools! </a:t>
            </a:r>
            <a:endParaRPr b="1" i="1">
              <a:solidFill>
                <a:srgbClr val="38761D"/>
              </a:solidFill>
            </a:endParaRPr>
          </a:p>
          <a:p>
            <a:pPr marL="0" lvl="0" indent="0" algn="l" rtl="0">
              <a:lnSpc>
                <a:spcPct val="90000"/>
              </a:lnSpc>
              <a:spcBef>
                <a:spcPts val="800"/>
              </a:spcBef>
              <a:spcAft>
                <a:spcPts val="0"/>
              </a:spcAft>
              <a:buSzPts val="1400"/>
              <a:buNone/>
            </a:pPr>
            <a:endParaRPr/>
          </a:p>
          <a:p>
            <a:pPr marL="0" lvl="0" indent="0" algn="l" rtl="0">
              <a:lnSpc>
                <a:spcPct val="90000"/>
              </a:lnSpc>
              <a:spcBef>
                <a:spcPts val="800"/>
              </a:spcBef>
              <a:spcAft>
                <a:spcPts val="0"/>
              </a:spcAft>
              <a:buSzPts val="1400"/>
              <a:buNone/>
            </a:pPr>
            <a:r>
              <a:rPr lang="en" b="1"/>
              <a:t>Target Audience:</a:t>
            </a:r>
            <a:r>
              <a:rPr lang="en"/>
              <a:t> Principals or the individuals writing the school-level plans, as well as the district personnel responsible for supporting development of, review, and approval of the school UIPs</a:t>
            </a:r>
            <a:endParaRPr/>
          </a:p>
          <a:p>
            <a:pPr marL="0" lvl="0" indent="0" algn="l" rtl="0">
              <a:lnSpc>
                <a:spcPct val="90000"/>
              </a:lnSpc>
              <a:spcBef>
                <a:spcPts val="800"/>
              </a:spcBef>
              <a:spcAft>
                <a:spcPts val="0"/>
              </a:spcAft>
              <a:buSzPts val="1400"/>
              <a:buNone/>
            </a:pPr>
            <a:endParaRPr/>
          </a:p>
          <a:p>
            <a:pPr marL="0" lvl="0" indent="0" algn="l" rtl="0">
              <a:lnSpc>
                <a:spcPct val="90000"/>
              </a:lnSpc>
              <a:spcBef>
                <a:spcPts val="800"/>
              </a:spcBef>
              <a:spcAft>
                <a:spcPts val="0"/>
              </a:spcAft>
              <a:buSzPts val="1400"/>
              <a:buNone/>
            </a:pPr>
            <a:r>
              <a:rPr lang="en"/>
              <a:t>Related training held on August 2, 2022 provided an overview of the Unified Improvement Planning for </a:t>
            </a:r>
            <a:r>
              <a:rPr lang="en" u="sng"/>
              <a:t>currently</a:t>
            </a:r>
            <a:r>
              <a:rPr lang="en"/>
              <a:t> identified Comprehensive Support schools and the identification process:  </a:t>
            </a:r>
            <a:r>
              <a:rPr lang="en" u="sng">
                <a:solidFill>
                  <a:schemeClr val="hlink"/>
                </a:solidFill>
                <a:hlinkClick r:id="rId3"/>
              </a:rPr>
              <a:t>Recording and Powerpoint</a:t>
            </a:r>
            <a:endParaRPr/>
          </a:p>
        </p:txBody>
      </p:sp>
      <p:sp>
        <p:nvSpPr>
          <p:cNvPr id="681" name="Google Shape;681;g1479fb5d64b_11_108"/>
          <p:cNvSpPr txBox="1">
            <a:spLocks noGrp="1"/>
          </p:cNvSpPr>
          <p:nvPr>
            <p:ph type="title"/>
          </p:nvPr>
        </p:nvSpPr>
        <p:spPr>
          <a:xfrm>
            <a:off x="213100" y="201050"/>
            <a:ext cx="8520600" cy="572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3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Upcoming Training</a:t>
            </a:r>
            <a:r>
              <a:rPr lang="en"/>
              <a:t>s</a:t>
            </a:r>
            <a:endParaRPr/>
          </a:p>
        </p:txBody>
      </p:sp>
      <p:sp>
        <p:nvSpPr>
          <p:cNvPr id="682" name="Google Shape;682;g1479fb5d64b_11_108"/>
          <p:cNvSpPr/>
          <p:nvPr/>
        </p:nvSpPr>
        <p:spPr>
          <a:xfrm>
            <a:off x="1803350" y="3773825"/>
            <a:ext cx="5841300" cy="7182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Contact Kathryn Wisner, </a:t>
            </a:r>
            <a:r>
              <a:rPr lang="en" sz="1300" b="0" i="0" u="sng" strike="noStrike" cap="none" dirty="0">
                <a:solidFill>
                  <a:schemeClr val="hlink"/>
                </a:solidFill>
                <a:latin typeface="Arial"/>
                <a:ea typeface="Arial"/>
                <a:cs typeface="Arial"/>
                <a:sym typeface="Aria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wisner_k@cde.state.co.us</a:t>
            </a:r>
            <a:r>
              <a:rPr lang="en" sz="13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or </a:t>
            </a:r>
            <a:endParaRPr sz="13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0" marR="0" lvl="0" indent="0" algn="ctr" rtl="0">
              <a:lnSpc>
                <a:spcPct val="100000"/>
              </a:lnSpc>
              <a:spcBef>
                <a:spcPts val="0"/>
              </a:spcBef>
              <a:spcAft>
                <a:spcPts val="0"/>
              </a:spcAft>
              <a:buClr>
                <a:srgbClr val="000000"/>
              </a:buClr>
              <a:buSzPts val="1300"/>
              <a:buFont typeface="Arial"/>
              <a:buNone/>
            </a:pPr>
            <a:r>
              <a:rPr lang="en" sz="13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K</a:t>
            </a:r>
            <a:r>
              <a:rPr lang="en" sz="13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aren Bixler, </a:t>
            </a:r>
            <a:r>
              <a:rPr lang="en" sz="1300" b="0" i="0" u="sng" strike="noStrike" cap="none" dirty="0">
                <a:solidFill>
                  <a:schemeClr val="hlink"/>
                </a:solidFill>
                <a:latin typeface="Arial"/>
                <a:ea typeface="Arial"/>
                <a:cs typeface="Arial"/>
                <a:sym typeface="Arial"/>
                <a:hlinkClick r:id="rId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bixler_k@cde.state.co.us</a:t>
            </a:r>
            <a:r>
              <a:rPr lang="en" sz="13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with questions about the training.</a:t>
            </a:r>
            <a:endParaRPr sz="13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g1479fb5d64b_29_0">
            <a:extLst>
              <a:ext uri="{C183D7F6-B498-43B3-948B-1728B52AA6E4}">
                <adec:decorative xmlns:adec="http://schemas.microsoft.com/office/drawing/2017/decorative" val="1"/>
              </a:ext>
            </a:extLst>
          </p:cNvPr>
          <p:cNvSpPr/>
          <p:nvPr/>
        </p:nvSpPr>
        <p:spPr>
          <a:xfrm>
            <a:off x="1407325" y="2782400"/>
            <a:ext cx="5777700" cy="1570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g1479fb5d64b_29_0" descr="CS UIP Training Thursday, Sept 8, 2022, 8-11am: Schools identified for lowest 5% elementary/secondary."/>
          <p:cNvSpPr/>
          <p:nvPr/>
        </p:nvSpPr>
        <p:spPr>
          <a:xfrm>
            <a:off x="1379025" y="1044750"/>
            <a:ext cx="5678700" cy="1494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g1479fb5d64b_29_0">
            <a:extLst>
              <a:ext uri="{C183D7F6-B498-43B3-948B-1728B52AA6E4}">
                <adec:decorative xmlns:adec="http://schemas.microsoft.com/office/drawing/2017/decorative" val="1"/>
              </a:ext>
            </a:extLst>
          </p:cNvPr>
          <p:cNvSpPr txBox="1">
            <a:spLocks noGrp="1"/>
          </p:cNvSpPr>
          <p:nvPr>
            <p:ph type="body" idx="1"/>
          </p:nvPr>
        </p:nvSpPr>
        <p:spPr>
          <a:xfrm flipH="1">
            <a:off x="830875" y="2837075"/>
            <a:ext cx="16800" cy="1494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Clr>
                <a:schemeClr val="dk1"/>
              </a:buClr>
              <a:buSzPts val="1100"/>
              <a:buFont typeface="Arial"/>
              <a:buNone/>
            </a:pPr>
            <a:endParaRPr u="sng"/>
          </a:p>
          <a:p>
            <a:pPr marL="0" lvl="0" indent="0" algn="l" rtl="0">
              <a:lnSpc>
                <a:spcPct val="90000"/>
              </a:lnSpc>
              <a:spcBef>
                <a:spcPts val="800"/>
              </a:spcBef>
              <a:spcAft>
                <a:spcPts val="0"/>
              </a:spcAft>
              <a:buClr>
                <a:schemeClr val="dk1"/>
              </a:buClr>
              <a:buSzPts val="1100"/>
              <a:buFont typeface="Arial"/>
              <a:buNone/>
            </a:pPr>
            <a:endParaRPr sz="300" b="1"/>
          </a:p>
          <a:p>
            <a:pPr marL="0" lvl="0" indent="0" algn="l" rtl="0">
              <a:lnSpc>
                <a:spcPct val="90000"/>
              </a:lnSpc>
              <a:spcBef>
                <a:spcPts val="800"/>
              </a:spcBef>
              <a:spcAft>
                <a:spcPts val="0"/>
              </a:spcAft>
              <a:buSzPts val="1400"/>
              <a:buNone/>
            </a:pPr>
            <a:endParaRPr b="1" i="1"/>
          </a:p>
          <a:p>
            <a:pPr marL="0" lvl="0" indent="0" algn="l" rtl="0">
              <a:lnSpc>
                <a:spcPct val="90000"/>
              </a:lnSpc>
              <a:spcBef>
                <a:spcPts val="800"/>
              </a:spcBef>
              <a:spcAft>
                <a:spcPts val="0"/>
              </a:spcAft>
              <a:buClr>
                <a:schemeClr val="dk1"/>
              </a:buClr>
              <a:buSzPts val="1100"/>
              <a:buFont typeface="Arial"/>
              <a:buNone/>
            </a:pPr>
            <a:endParaRPr u="sng"/>
          </a:p>
          <a:p>
            <a:pPr marL="0" lvl="0" indent="0" algn="l" rtl="0">
              <a:lnSpc>
                <a:spcPct val="90000"/>
              </a:lnSpc>
              <a:spcBef>
                <a:spcPts val="800"/>
              </a:spcBef>
              <a:spcAft>
                <a:spcPts val="0"/>
              </a:spcAft>
              <a:buSzPts val="1400"/>
              <a:buNone/>
            </a:pPr>
            <a:endParaRPr/>
          </a:p>
        </p:txBody>
      </p:sp>
      <p:sp>
        <p:nvSpPr>
          <p:cNvPr id="690" name="Google Shape;690;g1479fb5d64b_29_0"/>
          <p:cNvSpPr txBox="1">
            <a:spLocks noGrp="1"/>
          </p:cNvSpPr>
          <p:nvPr>
            <p:ph type="body" idx="2"/>
          </p:nvPr>
        </p:nvSpPr>
        <p:spPr>
          <a:xfrm>
            <a:off x="1548750" y="1165725"/>
            <a:ext cx="6202200" cy="3395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i="1"/>
              <a:t>Session focus</a:t>
            </a:r>
            <a:r>
              <a:rPr lang="en" b="1"/>
              <a:t>: </a:t>
            </a:r>
            <a:r>
              <a:rPr lang="en"/>
              <a:t>Schools Identified for Lowest 5% Elementary/ Secondary          </a:t>
            </a:r>
            <a:endParaRPr/>
          </a:p>
          <a:p>
            <a:pPr marL="0" lvl="0" indent="0" algn="l" rtl="0">
              <a:lnSpc>
                <a:spcPct val="90000"/>
              </a:lnSpc>
              <a:spcBef>
                <a:spcPts val="800"/>
              </a:spcBef>
              <a:spcAft>
                <a:spcPts val="0"/>
              </a:spcAft>
              <a:buClr>
                <a:schemeClr val="dk1"/>
              </a:buClr>
              <a:buSzPts val="1100"/>
              <a:buFont typeface="Arial"/>
              <a:buNone/>
            </a:pPr>
            <a:r>
              <a:rPr lang="en" b="1"/>
              <a:t>Date: Thursday, Sept 8, 2022</a:t>
            </a:r>
            <a:endParaRPr b="1"/>
          </a:p>
          <a:p>
            <a:pPr marL="0" lvl="0" indent="0" algn="l" rtl="0">
              <a:lnSpc>
                <a:spcPct val="90000"/>
              </a:lnSpc>
              <a:spcBef>
                <a:spcPts val="800"/>
              </a:spcBef>
              <a:spcAft>
                <a:spcPts val="0"/>
              </a:spcAft>
              <a:buSzPts val="1400"/>
              <a:buNone/>
            </a:pPr>
            <a:r>
              <a:rPr lang="en" b="1"/>
              <a:t>Time: 8am-11am</a:t>
            </a:r>
            <a:endParaRPr b="1"/>
          </a:p>
          <a:p>
            <a:pPr marL="0" lvl="0" indent="0" algn="l" rtl="0">
              <a:lnSpc>
                <a:spcPct val="90000"/>
              </a:lnSpc>
              <a:spcBef>
                <a:spcPts val="800"/>
              </a:spcBef>
              <a:spcAft>
                <a:spcPts val="0"/>
              </a:spcAft>
              <a:buSzPts val="1400"/>
              <a:buNone/>
            </a:pPr>
            <a:r>
              <a:rPr lang="en"/>
              <a:t>Register </a:t>
            </a:r>
            <a:r>
              <a:rPr lang="en" u="sng">
                <a:solidFill>
                  <a:schemeClr val="hlink"/>
                </a:solidFill>
                <a:hlinkClick r:id="rId3"/>
              </a:rPr>
              <a:t>HERE</a:t>
            </a:r>
            <a:endParaRPr/>
          </a:p>
          <a:p>
            <a:pPr marL="0" lvl="0" indent="0" algn="l" rtl="0">
              <a:lnSpc>
                <a:spcPct val="90000"/>
              </a:lnSpc>
              <a:spcBef>
                <a:spcPts val="800"/>
              </a:spcBef>
              <a:spcAft>
                <a:spcPts val="0"/>
              </a:spcAft>
              <a:buSzPts val="1400"/>
              <a:buNone/>
            </a:pPr>
            <a:endParaRPr/>
          </a:p>
          <a:p>
            <a:pPr marL="0" lvl="0" indent="0" algn="l" rtl="0">
              <a:lnSpc>
                <a:spcPct val="90000"/>
              </a:lnSpc>
              <a:spcBef>
                <a:spcPts val="800"/>
              </a:spcBef>
              <a:spcAft>
                <a:spcPts val="0"/>
              </a:spcAft>
              <a:buSzPts val="1400"/>
              <a:buNone/>
            </a:pPr>
            <a:endParaRPr/>
          </a:p>
          <a:p>
            <a:pPr marL="0" lvl="0" indent="0" algn="l" rtl="0">
              <a:lnSpc>
                <a:spcPct val="90000"/>
              </a:lnSpc>
              <a:spcBef>
                <a:spcPts val="800"/>
              </a:spcBef>
              <a:spcAft>
                <a:spcPts val="0"/>
              </a:spcAft>
              <a:buSzPts val="1400"/>
              <a:buNone/>
            </a:pPr>
            <a:r>
              <a:rPr lang="en" b="1" i="1"/>
              <a:t>Session focus</a:t>
            </a:r>
            <a:r>
              <a:rPr lang="en" b="1"/>
              <a:t>: </a:t>
            </a:r>
            <a:r>
              <a:rPr lang="en"/>
              <a:t>Schools Identified for Lowest 5% Elementary K-2          </a:t>
            </a:r>
            <a:endParaRPr/>
          </a:p>
          <a:p>
            <a:pPr marL="0" lvl="0" indent="0" algn="l" rtl="0">
              <a:lnSpc>
                <a:spcPct val="90000"/>
              </a:lnSpc>
              <a:spcBef>
                <a:spcPts val="800"/>
              </a:spcBef>
              <a:spcAft>
                <a:spcPts val="0"/>
              </a:spcAft>
              <a:buSzPts val="1400"/>
              <a:buNone/>
            </a:pPr>
            <a:r>
              <a:rPr lang="en" b="1"/>
              <a:t>Date: Thursday, Sept 8, 2022</a:t>
            </a:r>
            <a:endParaRPr b="1"/>
          </a:p>
          <a:p>
            <a:pPr marL="0" lvl="0" indent="0" algn="l" rtl="0">
              <a:lnSpc>
                <a:spcPct val="90000"/>
              </a:lnSpc>
              <a:spcBef>
                <a:spcPts val="800"/>
              </a:spcBef>
              <a:spcAft>
                <a:spcPts val="0"/>
              </a:spcAft>
              <a:buSzPts val="1400"/>
              <a:buNone/>
            </a:pPr>
            <a:r>
              <a:rPr lang="en" b="1"/>
              <a:t>Time: 12pm-3pm</a:t>
            </a:r>
            <a:endParaRPr b="1"/>
          </a:p>
          <a:p>
            <a:pPr marL="0" lvl="0" indent="0" algn="l" rtl="0">
              <a:lnSpc>
                <a:spcPct val="90000"/>
              </a:lnSpc>
              <a:spcBef>
                <a:spcPts val="800"/>
              </a:spcBef>
              <a:spcAft>
                <a:spcPts val="0"/>
              </a:spcAft>
              <a:buSzPts val="1400"/>
              <a:buNone/>
            </a:pPr>
            <a:r>
              <a:rPr lang="en"/>
              <a:t>Register </a:t>
            </a:r>
            <a:r>
              <a:rPr lang="en" u="sng">
                <a:solidFill>
                  <a:schemeClr val="hlink"/>
                </a:solidFill>
                <a:hlinkClick r:id="rId4"/>
              </a:rPr>
              <a:t>HERE</a:t>
            </a:r>
            <a:endParaRPr/>
          </a:p>
          <a:p>
            <a:pPr marL="0" lvl="0" indent="0" algn="l" rtl="0">
              <a:lnSpc>
                <a:spcPct val="90000"/>
              </a:lnSpc>
              <a:spcBef>
                <a:spcPts val="800"/>
              </a:spcBef>
              <a:spcAft>
                <a:spcPts val="0"/>
              </a:spcAft>
              <a:buClr>
                <a:schemeClr val="dk1"/>
              </a:buClr>
              <a:buSzPts val="1100"/>
              <a:buFont typeface="Arial"/>
              <a:buNone/>
            </a:pPr>
            <a:endParaRPr/>
          </a:p>
        </p:txBody>
      </p:sp>
      <p:sp>
        <p:nvSpPr>
          <p:cNvPr id="691" name="Google Shape;691;g1479fb5d64b_29_0"/>
          <p:cNvSpPr txBox="1">
            <a:spLocks noGrp="1"/>
          </p:cNvSpPr>
          <p:nvPr>
            <p:ph type="title"/>
          </p:nvPr>
        </p:nvSpPr>
        <p:spPr>
          <a:xfrm>
            <a:off x="268200" y="86200"/>
            <a:ext cx="8465400" cy="7152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3300"/>
              <a:buNone/>
            </a:pPr>
            <a:r>
              <a:rPr lang="en"/>
              <a:t>Comprehensive Support and Improvement Plans Training (CS-UIP):</a:t>
            </a:r>
            <a:endParaRPr/>
          </a:p>
          <a:p>
            <a:pPr marL="0" lvl="0" indent="0" algn="ctr" rtl="0">
              <a:lnSpc>
                <a:spcPct val="90000"/>
              </a:lnSpc>
              <a:spcBef>
                <a:spcPts val="0"/>
              </a:spcBef>
              <a:spcAft>
                <a:spcPts val="0"/>
              </a:spcAft>
              <a:buSzPts val="3300"/>
              <a:buNone/>
            </a:pPr>
            <a:r>
              <a:rPr lang="en"/>
              <a:t> Currently Identified Schools by </a:t>
            </a:r>
            <a:r>
              <a:rPr lang="en">
                <a:solidFill>
                  <a:srgbClr val="FFFFFF"/>
                </a:solidFill>
              </a:rPr>
              <a:t>Specific Identification Type </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g151b8e4d423_4_185"/>
          <p:cNvSpPr txBox="1">
            <a:spLocks noGrp="1"/>
          </p:cNvSpPr>
          <p:nvPr>
            <p:ph type="ctrTitle"/>
          </p:nvPr>
        </p:nvSpPr>
        <p:spPr>
          <a:xfrm>
            <a:off x="311700" y="744575"/>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rgbClr val="FFD966"/>
                </a:solidFill>
                <a:latin typeface="Calibri"/>
                <a:ea typeface="Calibri"/>
                <a:cs typeface="Calibri"/>
                <a:sym typeface="Calibri"/>
              </a:rPr>
              <a:t>Learning Cohorts Initiative</a:t>
            </a:r>
            <a:endParaRPr sz="4000">
              <a:solidFill>
                <a:srgbClr val="FFD966"/>
              </a:solidFill>
              <a:latin typeface="Calibri"/>
              <a:ea typeface="Calibri"/>
              <a:cs typeface="Calibri"/>
              <a:sym typeface="Calibri"/>
            </a:endParaRPr>
          </a:p>
          <a:p>
            <a:pPr marL="0" lvl="0" indent="0" algn="ctr" rtl="0">
              <a:spcBef>
                <a:spcPts val="0"/>
              </a:spcBef>
              <a:spcAft>
                <a:spcPts val="0"/>
              </a:spcAft>
              <a:buNone/>
            </a:pPr>
            <a:r>
              <a:rPr lang="en" sz="2200">
                <a:solidFill>
                  <a:schemeClr val="lt1"/>
                </a:solidFill>
                <a:latin typeface="Calibri"/>
                <a:ea typeface="Calibri"/>
                <a:cs typeface="Calibri"/>
                <a:sym typeface="Calibri"/>
              </a:rPr>
              <a:t>School Quality and Supports Division</a:t>
            </a:r>
            <a:endParaRPr sz="2200">
              <a:solidFill>
                <a:schemeClr val="lt1"/>
              </a:solidFill>
              <a:latin typeface="Calibri"/>
              <a:ea typeface="Calibri"/>
              <a:cs typeface="Calibri"/>
              <a:sym typeface="Calibri"/>
            </a:endParaRPr>
          </a:p>
        </p:txBody>
      </p:sp>
      <p:cxnSp>
        <p:nvCxnSpPr>
          <p:cNvPr id="697" name="Google Shape;697;g151b8e4d423_4_185">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151b8e4d423_4_19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latin typeface="Calibri"/>
                <a:ea typeface="Calibri"/>
                <a:cs typeface="Calibri"/>
                <a:sym typeface="Calibri"/>
              </a:rPr>
              <a:t>What is a Learning Cohort?</a:t>
            </a:r>
            <a:endParaRPr>
              <a:latin typeface="Calibri"/>
              <a:ea typeface="Calibri"/>
              <a:cs typeface="Calibri"/>
              <a:sym typeface="Calibri"/>
            </a:endParaRPr>
          </a:p>
        </p:txBody>
      </p:sp>
      <p:sp>
        <p:nvSpPr>
          <p:cNvPr id="703" name="Google Shape;703;g151b8e4d423_4_191"/>
          <p:cNvSpPr txBox="1">
            <a:spLocks noGrp="1"/>
          </p:cNvSpPr>
          <p:nvPr>
            <p:ph type="body" idx="1"/>
          </p:nvPr>
        </p:nvSpPr>
        <p:spPr>
          <a:xfrm>
            <a:off x="287950" y="1262150"/>
            <a:ext cx="4994700" cy="3191700"/>
          </a:xfrm>
          <a:prstGeom prst="rect">
            <a:avLst/>
          </a:prstGeom>
        </p:spPr>
        <p:txBody>
          <a:bodyPr spcFirstLastPara="1" wrap="square" lIns="0" tIns="0" rIns="0" bIns="0" anchor="t" anchorCtr="0">
            <a:normAutofit fontScale="85000" lnSpcReduction="20000"/>
          </a:bodyPr>
          <a:lstStyle/>
          <a:p>
            <a:pPr marL="0" lvl="0" indent="0" algn="l" rtl="0">
              <a:spcBef>
                <a:spcPts val="0"/>
              </a:spcBef>
              <a:spcAft>
                <a:spcPts val="0"/>
              </a:spcAft>
              <a:buClr>
                <a:schemeClr val="dk1"/>
              </a:buClr>
              <a:buSzPct val="46243"/>
              <a:buFont typeface="Arial"/>
              <a:buNone/>
            </a:pPr>
            <a:r>
              <a:rPr lang="en" sz="2378"/>
              <a:t>A learning cohort is a CDE-led, </a:t>
            </a:r>
            <a:r>
              <a:rPr lang="en" sz="2378" b="1"/>
              <a:t>ESSER funded collaborative </a:t>
            </a:r>
            <a:r>
              <a:rPr lang="en" sz="2378"/>
              <a:t>that consists of a community of </a:t>
            </a:r>
            <a:r>
              <a:rPr lang="en" sz="2378" b="1"/>
              <a:t>practitioners </a:t>
            </a:r>
            <a:r>
              <a:rPr lang="en" sz="2378"/>
              <a:t>from schools and districts across Colorado who are actively engaged in </a:t>
            </a:r>
            <a:r>
              <a:rPr lang="en" sz="2378" b="1"/>
              <a:t>improving student outcomes</a:t>
            </a:r>
            <a:r>
              <a:rPr lang="en" sz="2378"/>
              <a:t>. They join together for virtual and in-person convenings to share ideas, give one another feedback, and observe "bright spot" schools across the state, all with the goal of </a:t>
            </a:r>
            <a:r>
              <a:rPr lang="en" sz="2378" b="1"/>
              <a:t>continuous improvement</a:t>
            </a:r>
            <a:r>
              <a:rPr lang="en" sz="2378"/>
              <a:t>.</a:t>
            </a:r>
            <a:endParaRPr sz="4578"/>
          </a:p>
          <a:p>
            <a:pPr marL="0" lvl="0" indent="0" algn="l" rtl="0">
              <a:spcBef>
                <a:spcPts val="1200"/>
              </a:spcBef>
              <a:spcAft>
                <a:spcPts val="1200"/>
              </a:spcAft>
              <a:buNone/>
            </a:pPr>
            <a:endParaRPr/>
          </a:p>
        </p:txBody>
      </p:sp>
      <p:sp>
        <p:nvSpPr>
          <p:cNvPr id="704" name="Google Shape;704;g151b8e4d423_4_19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pic>
        <p:nvPicPr>
          <p:cNvPr id="705" name="Google Shape;705;g151b8e4d423_4_19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82550" y="1667288"/>
            <a:ext cx="2143125" cy="21431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2761</Words>
  <Application>Microsoft Office PowerPoint</Application>
  <PresentationFormat>On-screen Show (16:9)</PresentationFormat>
  <Paragraphs>359</Paragraphs>
  <Slides>45</Slides>
  <Notes>45</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45</vt:i4>
      </vt:variant>
    </vt:vector>
  </HeadingPairs>
  <TitlesOfParts>
    <vt:vector size="57" baseType="lpstr">
      <vt:lpstr>Calibri</vt:lpstr>
      <vt:lpstr>Roboto Medium</vt:lpstr>
      <vt:lpstr>Roboto Thin</vt:lpstr>
      <vt:lpstr>Arial</vt:lpstr>
      <vt:lpstr>Roboto</vt:lpstr>
      <vt:lpstr>Rockwell</vt:lpstr>
      <vt:lpstr>Office Theme</vt:lpstr>
      <vt:lpstr>Office Theme</vt:lpstr>
      <vt:lpstr>Office Theme</vt:lpstr>
      <vt:lpstr>Office Theme</vt:lpstr>
      <vt:lpstr>Simple Light</vt:lpstr>
      <vt:lpstr>Simple Light</vt:lpstr>
      <vt:lpstr>CDE Office Hours</vt:lpstr>
      <vt:lpstr>ESSER Office Hours</vt:lpstr>
      <vt:lpstr>Updates, Reminders, and Clarifications</vt:lpstr>
      <vt:lpstr>Consolidated Application Updates</vt:lpstr>
      <vt:lpstr>Upcoming ESSER Deadlines</vt:lpstr>
      <vt:lpstr>Upcoming Trainings</vt:lpstr>
      <vt:lpstr>Comprehensive Support and Improvement Plans Training (CS-UIP):  Currently Identified Schools by Specific Identification Type  </vt:lpstr>
      <vt:lpstr>Learning Cohorts Initiative School Quality and Supports Division</vt:lpstr>
      <vt:lpstr>What is a Learning Cohort?</vt:lpstr>
      <vt:lpstr>Why do we need Learning Cohorts?</vt:lpstr>
      <vt:lpstr>Who are Learning Cohorts for?</vt:lpstr>
      <vt:lpstr>Learning Cohorts  2021-22</vt:lpstr>
      <vt:lpstr>2021-22 Learning Cohorts</vt:lpstr>
      <vt:lpstr>Participants</vt:lpstr>
      <vt:lpstr>Participants</vt:lpstr>
      <vt:lpstr>2021-22 Learning Cohorts - Last Year’s Success</vt:lpstr>
      <vt:lpstr>Participant Perception</vt:lpstr>
      <vt:lpstr>Evaluation: Convenings (Leader Perception Survey Data)</vt:lpstr>
      <vt:lpstr>Learning Cohorts  2022-23</vt:lpstr>
      <vt:lpstr>Theory of Action</vt:lpstr>
      <vt:lpstr>Three Kinds of Learning Cohorts</vt:lpstr>
      <vt:lpstr>Current Cohorts - Fall 2022</vt:lpstr>
      <vt:lpstr>Q and A</vt:lpstr>
      <vt:lpstr>ESSER Reporting Requirements</vt:lpstr>
      <vt:lpstr>ESSER Data Reporting</vt:lpstr>
      <vt:lpstr>Reporting Question</vt:lpstr>
      <vt:lpstr>Summer Learning, Afterschool Programs, and High Dosage Tutoring</vt:lpstr>
      <vt:lpstr>Student Groups</vt:lpstr>
      <vt:lpstr>Extended Instructional Time</vt:lpstr>
      <vt:lpstr>Early Childhood Education Program Expansion or Enhancement </vt:lpstr>
      <vt:lpstr>Full-Service Community Schools</vt:lpstr>
      <vt:lpstr>Purchasing Educational Technology</vt:lpstr>
      <vt:lpstr>All ESSER Funds</vt:lpstr>
      <vt:lpstr>ESEA Annual Financial Report (AFR) </vt:lpstr>
      <vt:lpstr>Consolidated Application Annual Financial Report (AFR) </vt:lpstr>
      <vt:lpstr>Consolidated Application Annual Financial Report (AFR) Walkthrough</vt:lpstr>
      <vt:lpstr>Key Reminders for the AFR</vt:lpstr>
      <vt:lpstr>Key Reminders for the AFR</vt:lpstr>
      <vt:lpstr>Key Reminders for the AFR</vt:lpstr>
      <vt:lpstr>Contact Us!</vt:lpstr>
      <vt:lpstr>Office Hours Survey </vt:lpstr>
      <vt:lpstr>Office Hours Feedback</vt:lpstr>
      <vt:lpstr>Upcoming Meetings</vt:lpstr>
      <vt:lpstr>Any Requests for Upcoming Topics or Questions!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4</cp:revision>
  <dcterms:modified xsi:type="dcterms:W3CDTF">2022-09-01T22:29:27Z</dcterms:modified>
</cp:coreProperties>
</file>