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0" autoAdjust="0"/>
  </p:normalViewPr>
  <p:slideViewPr>
    <p:cSldViewPr>
      <p:cViewPr varScale="1">
        <p:scale>
          <a:sx n="108" d="100"/>
          <a:sy n="108" d="100"/>
        </p:scale>
        <p:origin x="120" y="3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8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F6C3-DFDC-4E4B-9516-246721DBF8E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729F-0645-42BB-A81C-62BAC93E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2729F-0645-42BB-A81C-62BAC93E3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2729F-0645-42BB-A81C-62BAC93E3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0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00547" y="6166050"/>
            <a:ext cx="590550" cy="514984"/>
          </a:xfrm>
          <a:custGeom>
            <a:avLst/>
            <a:gdLst/>
            <a:ahLst/>
            <a:cxnLst/>
            <a:rect l="l" t="t" r="r" b="b"/>
            <a:pathLst>
              <a:path w="590550" h="514984">
                <a:moveTo>
                  <a:pt x="294963" y="0"/>
                </a:moveTo>
                <a:lnTo>
                  <a:pt x="284905" y="3363"/>
                </a:lnTo>
                <a:lnTo>
                  <a:pt x="276169" y="13454"/>
                </a:lnTo>
                <a:lnTo>
                  <a:pt x="4440" y="482354"/>
                </a:lnTo>
                <a:lnTo>
                  <a:pt x="0" y="494983"/>
                </a:lnTo>
                <a:lnTo>
                  <a:pt x="2092" y="505272"/>
                </a:lnTo>
                <a:lnTo>
                  <a:pt x="10058" y="512197"/>
                </a:lnTo>
                <a:lnTo>
                  <a:pt x="23237" y="514732"/>
                </a:lnTo>
                <a:lnTo>
                  <a:pt x="566710" y="514732"/>
                </a:lnTo>
                <a:lnTo>
                  <a:pt x="579871" y="512197"/>
                </a:lnTo>
                <a:lnTo>
                  <a:pt x="587831" y="505272"/>
                </a:lnTo>
                <a:lnTo>
                  <a:pt x="589927" y="494983"/>
                </a:lnTo>
                <a:lnTo>
                  <a:pt x="585501" y="482354"/>
                </a:lnTo>
                <a:lnTo>
                  <a:pt x="313757" y="13454"/>
                </a:lnTo>
                <a:lnTo>
                  <a:pt x="305021" y="3363"/>
                </a:lnTo>
                <a:lnTo>
                  <a:pt x="294963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4281" y="6207166"/>
            <a:ext cx="196552" cy="1935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8892" y="6461149"/>
            <a:ext cx="317548" cy="16111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408746" y="665504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4">
                <a:moveTo>
                  <a:pt x="17233" y="393"/>
                </a:moveTo>
                <a:lnTo>
                  <a:pt x="0" y="393"/>
                </a:lnTo>
                <a:lnTo>
                  <a:pt x="0" y="4292"/>
                </a:lnTo>
                <a:lnTo>
                  <a:pt x="368" y="4686"/>
                </a:lnTo>
                <a:lnTo>
                  <a:pt x="6261" y="4686"/>
                </a:lnTo>
                <a:lnTo>
                  <a:pt x="6261" y="25361"/>
                </a:lnTo>
                <a:lnTo>
                  <a:pt x="10960" y="25361"/>
                </a:lnTo>
                <a:lnTo>
                  <a:pt x="10960" y="4686"/>
                </a:lnTo>
                <a:lnTo>
                  <a:pt x="17233" y="4686"/>
                </a:lnTo>
                <a:lnTo>
                  <a:pt x="17233" y="393"/>
                </a:lnTo>
                <a:close/>
              </a:path>
              <a:path w="51434" h="26034">
                <a:moveTo>
                  <a:pt x="51257" y="25361"/>
                </a:moveTo>
                <a:lnTo>
                  <a:pt x="50901" y="24574"/>
                </a:lnTo>
                <a:lnTo>
                  <a:pt x="48514" y="11315"/>
                </a:lnTo>
                <a:lnTo>
                  <a:pt x="46558" y="393"/>
                </a:lnTo>
                <a:lnTo>
                  <a:pt x="46558" y="0"/>
                </a:lnTo>
                <a:lnTo>
                  <a:pt x="44996" y="0"/>
                </a:lnTo>
                <a:lnTo>
                  <a:pt x="44996" y="393"/>
                </a:lnTo>
                <a:lnTo>
                  <a:pt x="36804" y="17157"/>
                </a:lnTo>
                <a:lnTo>
                  <a:pt x="34074" y="11315"/>
                </a:lnTo>
                <a:lnTo>
                  <a:pt x="28968" y="393"/>
                </a:lnTo>
                <a:lnTo>
                  <a:pt x="28549" y="0"/>
                </a:lnTo>
                <a:lnTo>
                  <a:pt x="26987" y="0"/>
                </a:lnTo>
                <a:lnTo>
                  <a:pt x="26987" y="393"/>
                </a:lnTo>
                <a:lnTo>
                  <a:pt x="22707" y="24574"/>
                </a:lnTo>
                <a:lnTo>
                  <a:pt x="22707" y="25361"/>
                </a:lnTo>
                <a:lnTo>
                  <a:pt x="27406" y="25361"/>
                </a:lnTo>
                <a:lnTo>
                  <a:pt x="27457" y="24574"/>
                </a:lnTo>
                <a:lnTo>
                  <a:pt x="29337" y="11315"/>
                </a:lnTo>
                <a:lnTo>
                  <a:pt x="36017" y="25361"/>
                </a:lnTo>
                <a:lnTo>
                  <a:pt x="36017" y="25742"/>
                </a:lnTo>
                <a:lnTo>
                  <a:pt x="37579" y="25742"/>
                </a:lnTo>
                <a:lnTo>
                  <a:pt x="37947" y="25361"/>
                </a:lnTo>
                <a:lnTo>
                  <a:pt x="41605" y="17157"/>
                </a:lnTo>
                <a:lnTo>
                  <a:pt x="44208" y="11315"/>
                </a:lnTo>
                <a:lnTo>
                  <a:pt x="46202" y="24968"/>
                </a:lnTo>
                <a:lnTo>
                  <a:pt x="46558" y="25361"/>
                </a:lnTo>
                <a:lnTo>
                  <a:pt x="51257" y="25361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15969" y="6165465"/>
            <a:ext cx="587375" cy="512445"/>
          </a:xfrm>
          <a:custGeom>
            <a:avLst/>
            <a:gdLst/>
            <a:ahLst/>
            <a:cxnLst/>
            <a:rect l="l" t="t" r="r" b="b"/>
            <a:pathLst>
              <a:path w="587375" h="512445">
                <a:moveTo>
                  <a:pt x="563549" y="0"/>
                </a:moveTo>
                <a:lnTo>
                  <a:pt x="23234" y="0"/>
                </a:lnTo>
                <a:lnTo>
                  <a:pt x="10057" y="2530"/>
                </a:lnTo>
                <a:lnTo>
                  <a:pt x="2092" y="9443"/>
                </a:lnTo>
                <a:lnTo>
                  <a:pt x="0" y="19720"/>
                </a:lnTo>
                <a:lnTo>
                  <a:pt x="4443" y="32341"/>
                </a:lnTo>
                <a:lnTo>
                  <a:pt x="274579" y="498543"/>
                </a:lnTo>
                <a:lnTo>
                  <a:pt x="283322" y="508637"/>
                </a:lnTo>
                <a:lnTo>
                  <a:pt x="293397" y="512001"/>
                </a:lnTo>
                <a:lnTo>
                  <a:pt x="303471" y="508637"/>
                </a:lnTo>
                <a:lnTo>
                  <a:pt x="312214" y="498543"/>
                </a:lnTo>
                <a:lnTo>
                  <a:pt x="582340" y="32341"/>
                </a:lnTo>
                <a:lnTo>
                  <a:pt x="586796" y="19720"/>
                </a:lnTo>
                <a:lnTo>
                  <a:pt x="584709" y="9443"/>
                </a:lnTo>
                <a:lnTo>
                  <a:pt x="576740" y="2530"/>
                </a:lnTo>
                <a:lnTo>
                  <a:pt x="563549" y="0"/>
                </a:lnTo>
                <a:close/>
              </a:path>
            </a:pathLst>
          </a:custGeom>
          <a:solidFill>
            <a:srgbClr val="465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7554" y="6474413"/>
            <a:ext cx="200493" cy="16287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95810" y="6193907"/>
            <a:ext cx="65769" cy="7726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7835" y="6194687"/>
            <a:ext cx="65769" cy="7531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581009" y="6194687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47761" y="0"/>
                </a:moveTo>
                <a:lnTo>
                  <a:pt x="782" y="0"/>
                </a:lnTo>
                <a:lnTo>
                  <a:pt x="0" y="1195"/>
                </a:lnTo>
                <a:lnTo>
                  <a:pt x="0" y="2339"/>
                </a:lnTo>
                <a:lnTo>
                  <a:pt x="0" y="74531"/>
                </a:lnTo>
                <a:lnTo>
                  <a:pt x="782" y="75311"/>
                </a:lnTo>
                <a:lnTo>
                  <a:pt x="47761" y="75311"/>
                </a:lnTo>
                <a:lnTo>
                  <a:pt x="48544" y="74531"/>
                </a:lnTo>
                <a:lnTo>
                  <a:pt x="48544" y="60487"/>
                </a:lnTo>
                <a:lnTo>
                  <a:pt x="47761" y="59707"/>
                </a:lnTo>
                <a:lnTo>
                  <a:pt x="16860" y="59707"/>
                </a:lnTo>
                <a:lnTo>
                  <a:pt x="16860" y="44873"/>
                </a:lnTo>
                <a:lnTo>
                  <a:pt x="42280" y="44873"/>
                </a:lnTo>
                <a:lnTo>
                  <a:pt x="43481" y="44093"/>
                </a:lnTo>
                <a:lnTo>
                  <a:pt x="43481" y="30054"/>
                </a:lnTo>
                <a:lnTo>
                  <a:pt x="42280" y="29274"/>
                </a:lnTo>
                <a:lnTo>
                  <a:pt x="16860" y="29274"/>
                </a:lnTo>
                <a:lnTo>
                  <a:pt x="16860" y="16014"/>
                </a:lnTo>
                <a:lnTo>
                  <a:pt x="47761" y="16014"/>
                </a:lnTo>
                <a:lnTo>
                  <a:pt x="48544" y="14819"/>
                </a:lnTo>
                <a:lnTo>
                  <a:pt x="48544" y="1195"/>
                </a:lnTo>
                <a:lnTo>
                  <a:pt x="4776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312166" y="6296132"/>
            <a:ext cx="394335" cy="205740"/>
          </a:xfrm>
          <a:custGeom>
            <a:avLst/>
            <a:gdLst/>
            <a:ahLst/>
            <a:cxnLst/>
            <a:rect l="l" t="t" r="r" b="b"/>
            <a:pathLst>
              <a:path w="394334" h="205739">
                <a:moveTo>
                  <a:pt x="382009" y="0"/>
                </a:moveTo>
                <a:lnTo>
                  <a:pt x="15524" y="0"/>
                </a:lnTo>
                <a:lnTo>
                  <a:pt x="6630" y="1713"/>
                </a:lnTo>
                <a:lnTo>
                  <a:pt x="1333" y="6389"/>
                </a:lnTo>
                <a:lnTo>
                  <a:pt x="0" y="13332"/>
                </a:lnTo>
                <a:lnTo>
                  <a:pt x="2997" y="21848"/>
                </a:lnTo>
                <a:lnTo>
                  <a:pt x="84844" y="163066"/>
                </a:lnTo>
                <a:lnTo>
                  <a:pt x="203856" y="205589"/>
                </a:lnTo>
                <a:lnTo>
                  <a:pt x="275945" y="179450"/>
                </a:lnTo>
                <a:lnTo>
                  <a:pt x="172119" y="179450"/>
                </a:lnTo>
                <a:lnTo>
                  <a:pt x="172119" y="178670"/>
                </a:lnTo>
                <a:lnTo>
                  <a:pt x="383575" y="395"/>
                </a:lnTo>
                <a:lnTo>
                  <a:pt x="382009" y="0"/>
                </a:lnTo>
                <a:close/>
              </a:path>
              <a:path w="394334" h="205739">
                <a:moveTo>
                  <a:pt x="394171" y="14434"/>
                </a:moveTo>
                <a:lnTo>
                  <a:pt x="172537" y="179060"/>
                </a:lnTo>
                <a:lnTo>
                  <a:pt x="172537" y="179450"/>
                </a:lnTo>
                <a:lnTo>
                  <a:pt x="275945" y="179450"/>
                </a:lnTo>
                <a:lnTo>
                  <a:pt x="306060" y="168531"/>
                </a:lnTo>
                <a:lnTo>
                  <a:pt x="391404" y="21848"/>
                </a:lnTo>
                <a:lnTo>
                  <a:pt x="392970" y="19119"/>
                </a:lnTo>
                <a:lnTo>
                  <a:pt x="393753" y="16779"/>
                </a:lnTo>
                <a:lnTo>
                  <a:pt x="394171" y="14434"/>
                </a:lnTo>
                <a:close/>
              </a:path>
            </a:pathLst>
          </a:custGeom>
          <a:solidFill>
            <a:srgbClr val="52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8218" y="6296132"/>
            <a:ext cx="329266" cy="1868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570" y="1791715"/>
            <a:ext cx="2800858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459" y="2068901"/>
            <a:ext cx="7911465" cy="3851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4340" y="6384442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7.png"/><Relationship Id="rId7" Type="http://schemas.openxmlformats.org/officeDocument/2006/relationships/image" Target="../media/image9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6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5716" y="1145207"/>
              <a:ext cx="1109345" cy="971550"/>
            </a:xfrm>
            <a:custGeom>
              <a:avLst/>
              <a:gdLst/>
              <a:ahLst/>
              <a:cxnLst/>
              <a:rect l="l" t="t" r="r" b="b"/>
              <a:pathLst>
                <a:path w="1109345" h="971550">
                  <a:moveTo>
                    <a:pt x="554414" y="0"/>
                  </a:moveTo>
                  <a:lnTo>
                    <a:pt x="535509" y="6346"/>
                  </a:lnTo>
                  <a:lnTo>
                    <a:pt x="519085" y="25386"/>
                  </a:lnTo>
                  <a:lnTo>
                    <a:pt x="8348" y="910117"/>
                  </a:lnTo>
                  <a:lnTo>
                    <a:pt x="0" y="933947"/>
                  </a:lnTo>
                  <a:lnTo>
                    <a:pt x="3932" y="953361"/>
                  </a:lnTo>
                  <a:lnTo>
                    <a:pt x="18904" y="966426"/>
                  </a:lnTo>
                  <a:lnTo>
                    <a:pt x="43673" y="971211"/>
                  </a:lnTo>
                  <a:lnTo>
                    <a:pt x="1065204" y="971211"/>
                  </a:lnTo>
                  <a:lnTo>
                    <a:pt x="1089941" y="966426"/>
                  </a:lnTo>
                  <a:lnTo>
                    <a:pt x="1104901" y="953361"/>
                  </a:lnTo>
                  <a:lnTo>
                    <a:pt x="1108842" y="933947"/>
                  </a:lnTo>
                  <a:lnTo>
                    <a:pt x="1100523" y="910117"/>
                  </a:lnTo>
                  <a:lnTo>
                    <a:pt x="589743" y="25386"/>
                  </a:lnTo>
                  <a:lnTo>
                    <a:pt x="573319" y="6346"/>
                  </a:lnTo>
                  <a:lnTo>
                    <a:pt x="55441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5754" y="1223581"/>
              <a:ext cx="596900" cy="782955"/>
            </a:xfrm>
            <a:custGeom>
              <a:avLst/>
              <a:gdLst/>
              <a:ahLst/>
              <a:cxnLst/>
              <a:rect l="l" t="t" r="r" b="b"/>
              <a:pathLst>
                <a:path w="596900" h="782955">
                  <a:moveTo>
                    <a:pt x="273773" y="539534"/>
                  </a:moveTo>
                  <a:lnTo>
                    <a:pt x="272300" y="538060"/>
                  </a:lnTo>
                  <a:lnTo>
                    <a:pt x="272300" y="537324"/>
                  </a:lnTo>
                  <a:lnTo>
                    <a:pt x="248564" y="512914"/>
                  </a:lnTo>
                  <a:lnTo>
                    <a:pt x="219951" y="494372"/>
                  </a:lnTo>
                  <a:lnTo>
                    <a:pt x="187325" y="482587"/>
                  </a:lnTo>
                  <a:lnTo>
                    <a:pt x="151599" y="478459"/>
                  </a:lnTo>
                  <a:lnTo>
                    <a:pt x="103619" y="486244"/>
                  </a:lnTo>
                  <a:lnTo>
                    <a:pt x="61988" y="507923"/>
                  </a:lnTo>
                  <a:lnTo>
                    <a:pt x="29197" y="540931"/>
                  </a:lnTo>
                  <a:lnTo>
                    <a:pt x="7708" y="582752"/>
                  </a:lnTo>
                  <a:lnTo>
                    <a:pt x="0" y="630809"/>
                  </a:lnTo>
                  <a:lnTo>
                    <a:pt x="7708" y="678802"/>
                  </a:lnTo>
                  <a:lnTo>
                    <a:pt x="29197" y="720432"/>
                  </a:lnTo>
                  <a:lnTo>
                    <a:pt x="61988" y="753237"/>
                  </a:lnTo>
                  <a:lnTo>
                    <a:pt x="103619" y="774725"/>
                  </a:lnTo>
                  <a:lnTo>
                    <a:pt x="151599" y="782434"/>
                  </a:lnTo>
                  <a:lnTo>
                    <a:pt x="185280" y="778713"/>
                  </a:lnTo>
                  <a:lnTo>
                    <a:pt x="216268" y="768083"/>
                  </a:lnTo>
                  <a:lnTo>
                    <a:pt x="243814" y="751382"/>
                  </a:lnTo>
                  <a:lnTo>
                    <a:pt x="267144" y="729437"/>
                  </a:lnTo>
                  <a:lnTo>
                    <a:pt x="267881" y="729437"/>
                  </a:lnTo>
                  <a:lnTo>
                    <a:pt x="267881" y="728700"/>
                  </a:lnTo>
                  <a:lnTo>
                    <a:pt x="271564" y="723557"/>
                  </a:lnTo>
                  <a:lnTo>
                    <a:pt x="242252" y="706615"/>
                  </a:lnTo>
                  <a:lnTo>
                    <a:pt x="205320" y="685279"/>
                  </a:lnTo>
                  <a:lnTo>
                    <a:pt x="200901" y="688962"/>
                  </a:lnTo>
                  <a:lnTo>
                    <a:pt x="200164" y="689698"/>
                  </a:lnTo>
                  <a:lnTo>
                    <a:pt x="189572" y="697001"/>
                  </a:lnTo>
                  <a:lnTo>
                    <a:pt x="177812" y="702297"/>
                  </a:lnTo>
                  <a:lnTo>
                    <a:pt x="165087" y="705523"/>
                  </a:lnTo>
                  <a:lnTo>
                    <a:pt x="151599" y="706615"/>
                  </a:lnTo>
                  <a:lnTo>
                    <a:pt x="122059" y="700671"/>
                  </a:lnTo>
                  <a:lnTo>
                    <a:pt x="97967" y="684441"/>
                  </a:lnTo>
                  <a:lnTo>
                    <a:pt x="81737" y="660349"/>
                  </a:lnTo>
                  <a:lnTo>
                    <a:pt x="75793" y="630809"/>
                  </a:lnTo>
                  <a:lnTo>
                    <a:pt x="81737" y="600837"/>
                  </a:lnTo>
                  <a:lnTo>
                    <a:pt x="97967" y="576529"/>
                  </a:lnTo>
                  <a:lnTo>
                    <a:pt x="122059" y="560222"/>
                  </a:lnTo>
                  <a:lnTo>
                    <a:pt x="151599" y="554266"/>
                  </a:lnTo>
                  <a:lnTo>
                    <a:pt x="166712" y="555739"/>
                  </a:lnTo>
                  <a:lnTo>
                    <a:pt x="180936" y="559968"/>
                  </a:lnTo>
                  <a:lnTo>
                    <a:pt x="193929" y="566686"/>
                  </a:lnTo>
                  <a:lnTo>
                    <a:pt x="205320" y="575602"/>
                  </a:lnTo>
                  <a:lnTo>
                    <a:pt x="205320" y="576338"/>
                  </a:lnTo>
                  <a:lnTo>
                    <a:pt x="209003" y="579297"/>
                  </a:lnTo>
                  <a:lnTo>
                    <a:pt x="212686" y="577088"/>
                  </a:lnTo>
                  <a:lnTo>
                    <a:pt x="252361" y="554266"/>
                  </a:lnTo>
                  <a:lnTo>
                    <a:pt x="271564" y="543217"/>
                  </a:lnTo>
                  <a:lnTo>
                    <a:pt x="273037" y="541743"/>
                  </a:lnTo>
                  <a:lnTo>
                    <a:pt x="273075" y="540931"/>
                  </a:lnTo>
                  <a:lnTo>
                    <a:pt x="273773" y="539534"/>
                  </a:lnTo>
                  <a:close/>
                </a:path>
                <a:path w="596900" h="782955">
                  <a:moveTo>
                    <a:pt x="492340" y="337858"/>
                  </a:moveTo>
                  <a:lnTo>
                    <a:pt x="303199" y="8140"/>
                  </a:lnTo>
                  <a:lnTo>
                    <a:pt x="298780" y="0"/>
                  </a:lnTo>
                  <a:lnTo>
                    <a:pt x="290690" y="0"/>
                  </a:lnTo>
                  <a:lnTo>
                    <a:pt x="285546" y="8140"/>
                  </a:lnTo>
                  <a:lnTo>
                    <a:pt x="128054" y="283400"/>
                  </a:lnTo>
                  <a:lnTo>
                    <a:pt x="122897" y="291490"/>
                  </a:lnTo>
                  <a:lnTo>
                    <a:pt x="126580" y="295173"/>
                  </a:lnTo>
                  <a:lnTo>
                    <a:pt x="134670" y="290753"/>
                  </a:lnTo>
                  <a:lnTo>
                    <a:pt x="195021" y="259842"/>
                  </a:lnTo>
                  <a:lnTo>
                    <a:pt x="201485" y="258000"/>
                  </a:lnTo>
                  <a:lnTo>
                    <a:pt x="208076" y="258927"/>
                  </a:lnTo>
                  <a:lnTo>
                    <a:pt x="213855" y="262331"/>
                  </a:lnTo>
                  <a:lnTo>
                    <a:pt x="217830" y="267944"/>
                  </a:lnTo>
                  <a:lnTo>
                    <a:pt x="258305" y="355536"/>
                  </a:lnTo>
                  <a:lnTo>
                    <a:pt x="261988" y="364363"/>
                  </a:lnTo>
                  <a:lnTo>
                    <a:pt x="270090" y="364363"/>
                  </a:lnTo>
                  <a:lnTo>
                    <a:pt x="275234" y="356273"/>
                  </a:lnTo>
                  <a:lnTo>
                    <a:pt x="346621" y="239966"/>
                  </a:lnTo>
                  <a:lnTo>
                    <a:pt x="351320" y="234734"/>
                  </a:lnTo>
                  <a:lnTo>
                    <a:pt x="357200" y="232333"/>
                  </a:lnTo>
                  <a:lnTo>
                    <a:pt x="363486" y="232829"/>
                  </a:lnTo>
                  <a:lnTo>
                    <a:pt x="369430" y="236283"/>
                  </a:lnTo>
                  <a:lnTo>
                    <a:pt x="482765" y="332714"/>
                  </a:lnTo>
                  <a:lnTo>
                    <a:pt x="490131" y="339331"/>
                  </a:lnTo>
                  <a:lnTo>
                    <a:pt x="492340" y="337858"/>
                  </a:lnTo>
                  <a:close/>
                </a:path>
                <a:path w="596900" h="782955">
                  <a:moveTo>
                    <a:pt x="596836" y="630809"/>
                  </a:moveTo>
                  <a:lnTo>
                    <a:pt x="589114" y="582752"/>
                  </a:lnTo>
                  <a:lnTo>
                    <a:pt x="567588" y="540931"/>
                  </a:lnTo>
                  <a:lnTo>
                    <a:pt x="534682" y="507923"/>
                  </a:lnTo>
                  <a:lnTo>
                    <a:pt x="521042" y="500862"/>
                  </a:lnTo>
                  <a:lnTo>
                    <a:pt x="521042" y="630809"/>
                  </a:lnTo>
                  <a:lnTo>
                    <a:pt x="515086" y="660349"/>
                  </a:lnTo>
                  <a:lnTo>
                    <a:pt x="498779" y="684441"/>
                  </a:lnTo>
                  <a:lnTo>
                    <a:pt x="474472" y="700671"/>
                  </a:lnTo>
                  <a:lnTo>
                    <a:pt x="444500" y="706615"/>
                  </a:lnTo>
                  <a:lnTo>
                    <a:pt x="414959" y="700671"/>
                  </a:lnTo>
                  <a:lnTo>
                    <a:pt x="390867" y="684441"/>
                  </a:lnTo>
                  <a:lnTo>
                    <a:pt x="374637" y="660349"/>
                  </a:lnTo>
                  <a:lnTo>
                    <a:pt x="368693" y="630809"/>
                  </a:lnTo>
                  <a:lnTo>
                    <a:pt x="374637" y="600837"/>
                  </a:lnTo>
                  <a:lnTo>
                    <a:pt x="390867" y="576529"/>
                  </a:lnTo>
                  <a:lnTo>
                    <a:pt x="414959" y="560222"/>
                  </a:lnTo>
                  <a:lnTo>
                    <a:pt x="444500" y="554266"/>
                  </a:lnTo>
                  <a:lnTo>
                    <a:pt x="474472" y="560222"/>
                  </a:lnTo>
                  <a:lnTo>
                    <a:pt x="498779" y="576529"/>
                  </a:lnTo>
                  <a:lnTo>
                    <a:pt x="515086" y="600837"/>
                  </a:lnTo>
                  <a:lnTo>
                    <a:pt x="521042" y="630809"/>
                  </a:lnTo>
                  <a:lnTo>
                    <a:pt x="521042" y="500862"/>
                  </a:lnTo>
                  <a:lnTo>
                    <a:pt x="492848" y="486244"/>
                  </a:lnTo>
                  <a:lnTo>
                    <a:pt x="444500" y="478459"/>
                  </a:lnTo>
                  <a:lnTo>
                    <a:pt x="396519" y="486244"/>
                  </a:lnTo>
                  <a:lnTo>
                    <a:pt x="354888" y="507923"/>
                  </a:lnTo>
                  <a:lnTo>
                    <a:pt x="322097" y="540931"/>
                  </a:lnTo>
                  <a:lnTo>
                    <a:pt x="300609" y="582752"/>
                  </a:lnTo>
                  <a:lnTo>
                    <a:pt x="292900" y="630809"/>
                  </a:lnTo>
                  <a:lnTo>
                    <a:pt x="300609" y="678802"/>
                  </a:lnTo>
                  <a:lnTo>
                    <a:pt x="322097" y="720432"/>
                  </a:lnTo>
                  <a:lnTo>
                    <a:pt x="354888" y="753237"/>
                  </a:lnTo>
                  <a:lnTo>
                    <a:pt x="396519" y="774725"/>
                  </a:lnTo>
                  <a:lnTo>
                    <a:pt x="444500" y="782434"/>
                  </a:lnTo>
                  <a:lnTo>
                    <a:pt x="492848" y="774725"/>
                  </a:lnTo>
                  <a:lnTo>
                    <a:pt x="534682" y="753237"/>
                  </a:lnTo>
                  <a:lnTo>
                    <a:pt x="567588" y="720432"/>
                  </a:lnTo>
                  <a:lnTo>
                    <a:pt x="574738" y="706615"/>
                  </a:lnTo>
                  <a:lnTo>
                    <a:pt x="589114" y="678802"/>
                  </a:lnTo>
                  <a:lnTo>
                    <a:pt x="596836" y="6308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8912" y="2067851"/>
              <a:ext cx="96520" cy="48895"/>
            </a:xfrm>
            <a:custGeom>
              <a:avLst/>
              <a:gdLst/>
              <a:ahLst/>
              <a:cxnLst/>
              <a:rect l="l" t="t" r="r" b="b"/>
              <a:pathLst>
                <a:path w="96519" h="48894">
                  <a:moveTo>
                    <a:pt x="32372" y="736"/>
                  </a:moveTo>
                  <a:lnTo>
                    <a:pt x="685" y="736"/>
                  </a:lnTo>
                  <a:lnTo>
                    <a:pt x="0" y="1473"/>
                  </a:lnTo>
                  <a:lnTo>
                    <a:pt x="0" y="8089"/>
                  </a:lnTo>
                  <a:lnTo>
                    <a:pt x="685" y="8826"/>
                  </a:lnTo>
                  <a:lnTo>
                    <a:pt x="11772" y="8826"/>
                  </a:lnTo>
                  <a:lnTo>
                    <a:pt x="11772" y="47840"/>
                  </a:lnTo>
                  <a:lnTo>
                    <a:pt x="12458" y="48577"/>
                  </a:lnTo>
                  <a:lnTo>
                    <a:pt x="20599" y="48577"/>
                  </a:lnTo>
                  <a:lnTo>
                    <a:pt x="20599" y="8826"/>
                  </a:lnTo>
                  <a:lnTo>
                    <a:pt x="32372" y="8826"/>
                  </a:lnTo>
                  <a:lnTo>
                    <a:pt x="32372" y="736"/>
                  </a:lnTo>
                  <a:close/>
                </a:path>
                <a:path w="96519" h="48894">
                  <a:moveTo>
                    <a:pt x="96342" y="47840"/>
                  </a:moveTo>
                  <a:lnTo>
                    <a:pt x="95656" y="46367"/>
                  </a:lnTo>
                  <a:lnTo>
                    <a:pt x="91186" y="21336"/>
                  </a:lnTo>
                  <a:lnTo>
                    <a:pt x="87515" y="736"/>
                  </a:lnTo>
                  <a:lnTo>
                    <a:pt x="87515" y="0"/>
                  </a:lnTo>
                  <a:lnTo>
                    <a:pt x="84569" y="0"/>
                  </a:lnTo>
                  <a:lnTo>
                    <a:pt x="84569" y="736"/>
                  </a:lnTo>
                  <a:lnTo>
                    <a:pt x="69164" y="32385"/>
                  </a:lnTo>
                  <a:lnTo>
                    <a:pt x="64033" y="21336"/>
                  </a:lnTo>
                  <a:lnTo>
                    <a:pt x="54444" y="736"/>
                  </a:lnTo>
                  <a:lnTo>
                    <a:pt x="53657" y="0"/>
                  </a:lnTo>
                  <a:lnTo>
                    <a:pt x="50723" y="0"/>
                  </a:lnTo>
                  <a:lnTo>
                    <a:pt x="50723" y="736"/>
                  </a:lnTo>
                  <a:lnTo>
                    <a:pt x="42672" y="46367"/>
                  </a:lnTo>
                  <a:lnTo>
                    <a:pt x="42672" y="48577"/>
                  </a:lnTo>
                  <a:lnTo>
                    <a:pt x="50723" y="48577"/>
                  </a:lnTo>
                  <a:lnTo>
                    <a:pt x="51511" y="47840"/>
                  </a:lnTo>
                  <a:lnTo>
                    <a:pt x="51612" y="46367"/>
                  </a:lnTo>
                  <a:lnTo>
                    <a:pt x="55130" y="21336"/>
                  </a:lnTo>
                  <a:lnTo>
                    <a:pt x="67691" y="47840"/>
                  </a:lnTo>
                  <a:lnTo>
                    <a:pt x="67691" y="48577"/>
                  </a:lnTo>
                  <a:lnTo>
                    <a:pt x="70637" y="48577"/>
                  </a:lnTo>
                  <a:lnTo>
                    <a:pt x="71323" y="47840"/>
                  </a:lnTo>
                  <a:lnTo>
                    <a:pt x="78193" y="32385"/>
                  </a:lnTo>
                  <a:lnTo>
                    <a:pt x="83096" y="21336"/>
                  </a:lnTo>
                  <a:lnTo>
                    <a:pt x="86829" y="47104"/>
                  </a:lnTo>
                  <a:lnTo>
                    <a:pt x="87515" y="47840"/>
                  </a:lnTo>
                  <a:lnTo>
                    <a:pt x="87515" y="48577"/>
                  </a:lnTo>
                  <a:lnTo>
                    <a:pt x="95656" y="48577"/>
                  </a:lnTo>
                  <a:lnTo>
                    <a:pt x="96342" y="4784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188" y="1286179"/>
              <a:ext cx="2826385" cy="281305"/>
            </a:xfrm>
            <a:custGeom>
              <a:avLst/>
              <a:gdLst/>
              <a:ahLst/>
              <a:cxnLst/>
              <a:rect l="l" t="t" r="r" b="b"/>
              <a:pathLst>
                <a:path w="2826384" h="281305">
                  <a:moveTo>
                    <a:pt x="238404" y="39725"/>
                  </a:moveTo>
                  <a:lnTo>
                    <a:pt x="214363" y="20891"/>
                  </a:lnTo>
                  <a:lnTo>
                    <a:pt x="192354" y="9626"/>
                  </a:lnTo>
                  <a:lnTo>
                    <a:pt x="168008" y="2908"/>
                  </a:lnTo>
                  <a:lnTo>
                    <a:pt x="140589" y="685"/>
                  </a:lnTo>
                  <a:lnTo>
                    <a:pt x="96024" y="7810"/>
                  </a:lnTo>
                  <a:lnTo>
                    <a:pt x="57404" y="27711"/>
                  </a:lnTo>
                  <a:lnTo>
                    <a:pt x="27025" y="58102"/>
                  </a:lnTo>
                  <a:lnTo>
                    <a:pt x="7137" y="96723"/>
                  </a:lnTo>
                  <a:lnTo>
                    <a:pt x="0" y="141300"/>
                  </a:lnTo>
                  <a:lnTo>
                    <a:pt x="7137" y="185813"/>
                  </a:lnTo>
                  <a:lnTo>
                    <a:pt x="27025" y="224231"/>
                  </a:lnTo>
                  <a:lnTo>
                    <a:pt x="57404" y="254393"/>
                  </a:lnTo>
                  <a:lnTo>
                    <a:pt x="96024" y="274091"/>
                  </a:lnTo>
                  <a:lnTo>
                    <a:pt x="140589" y="281152"/>
                  </a:lnTo>
                  <a:lnTo>
                    <a:pt x="166255" y="278904"/>
                  </a:lnTo>
                  <a:lnTo>
                    <a:pt x="191046" y="272046"/>
                  </a:lnTo>
                  <a:lnTo>
                    <a:pt x="214325" y="260350"/>
                  </a:lnTo>
                  <a:lnTo>
                    <a:pt x="235458" y="243611"/>
                  </a:lnTo>
                  <a:lnTo>
                    <a:pt x="238404" y="240665"/>
                  </a:lnTo>
                  <a:lnTo>
                    <a:pt x="238404" y="235521"/>
                  </a:lnTo>
                  <a:lnTo>
                    <a:pt x="235458" y="232575"/>
                  </a:lnTo>
                  <a:lnTo>
                    <a:pt x="205346" y="200190"/>
                  </a:lnTo>
                  <a:lnTo>
                    <a:pt x="203085" y="197980"/>
                  </a:lnTo>
                  <a:lnTo>
                    <a:pt x="197980" y="197980"/>
                  </a:lnTo>
                  <a:lnTo>
                    <a:pt x="195046" y="200190"/>
                  </a:lnTo>
                  <a:lnTo>
                    <a:pt x="183540" y="208026"/>
                  </a:lnTo>
                  <a:lnTo>
                    <a:pt x="170548" y="213804"/>
                  </a:lnTo>
                  <a:lnTo>
                    <a:pt x="156730" y="217373"/>
                  </a:lnTo>
                  <a:lnTo>
                    <a:pt x="142748" y="218592"/>
                  </a:lnTo>
                  <a:lnTo>
                    <a:pt x="112166" y="212394"/>
                  </a:lnTo>
                  <a:lnTo>
                    <a:pt x="87934" y="195491"/>
                  </a:lnTo>
                  <a:lnTo>
                    <a:pt x="71970" y="170459"/>
                  </a:lnTo>
                  <a:lnTo>
                    <a:pt x="66230" y="139827"/>
                  </a:lnTo>
                  <a:lnTo>
                    <a:pt x="71970" y="108661"/>
                  </a:lnTo>
                  <a:lnTo>
                    <a:pt x="87934" y="83159"/>
                  </a:lnTo>
                  <a:lnTo>
                    <a:pt x="112166" y="65925"/>
                  </a:lnTo>
                  <a:lnTo>
                    <a:pt x="142748" y="59601"/>
                  </a:lnTo>
                  <a:lnTo>
                    <a:pt x="157022" y="60845"/>
                  </a:lnTo>
                  <a:lnTo>
                    <a:pt x="170815" y="64579"/>
                  </a:lnTo>
                  <a:lnTo>
                    <a:pt x="183642" y="70777"/>
                  </a:lnTo>
                  <a:lnTo>
                    <a:pt x="197980" y="81686"/>
                  </a:lnTo>
                  <a:lnTo>
                    <a:pt x="202399" y="81686"/>
                  </a:lnTo>
                  <a:lnTo>
                    <a:pt x="235458" y="47828"/>
                  </a:lnTo>
                  <a:lnTo>
                    <a:pt x="238404" y="44145"/>
                  </a:lnTo>
                  <a:lnTo>
                    <a:pt x="238404" y="39725"/>
                  </a:lnTo>
                  <a:close/>
                </a:path>
                <a:path w="2826384" h="281305">
                  <a:moveTo>
                    <a:pt x="628484" y="141300"/>
                  </a:moveTo>
                  <a:lnTo>
                    <a:pt x="621360" y="96647"/>
                  </a:lnTo>
                  <a:lnTo>
                    <a:pt x="603885" y="62547"/>
                  </a:lnTo>
                  <a:lnTo>
                    <a:pt x="601484" y="57861"/>
                  </a:lnTo>
                  <a:lnTo>
                    <a:pt x="571119" y="27266"/>
                  </a:lnTo>
                  <a:lnTo>
                    <a:pt x="565988" y="24612"/>
                  </a:lnTo>
                  <a:lnTo>
                    <a:pt x="565988" y="141300"/>
                  </a:lnTo>
                  <a:lnTo>
                    <a:pt x="559790" y="171399"/>
                  </a:lnTo>
                  <a:lnTo>
                    <a:pt x="542950" y="195961"/>
                  </a:lnTo>
                  <a:lnTo>
                    <a:pt x="518096" y="212521"/>
                  </a:lnTo>
                  <a:lnTo>
                    <a:pt x="487895" y="218592"/>
                  </a:lnTo>
                  <a:lnTo>
                    <a:pt x="457708" y="212521"/>
                  </a:lnTo>
                  <a:lnTo>
                    <a:pt x="432892" y="195961"/>
                  </a:lnTo>
                  <a:lnTo>
                    <a:pt x="416077" y="171399"/>
                  </a:lnTo>
                  <a:lnTo>
                    <a:pt x="409892" y="141300"/>
                  </a:lnTo>
                  <a:lnTo>
                    <a:pt x="416077" y="110985"/>
                  </a:lnTo>
                  <a:lnTo>
                    <a:pt x="432892" y="85915"/>
                  </a:lnTo>
                  <a:lnTo>
                    <a:pt x="457708" y="68846"/>
                  </a:lnTo>
                  <a:lnTo>
                    <a:pt x="487895" y="62547"/>
                  </a:lnTo>
                  <a:lnTo>
                    <a:pt x="518096" y="68846"/>
                  </a:lnTo>
                  <a:lnTo>
                    <a:pt x="542950" y="85915"/>
                  </a:lnTo>
                  <a:lnTo>
                    <a:pt x="559790" y="110985"/>
                  </a:lnTo>
                  <a:lnTo>
                    <a:pt x="565988" y="141300"/>
                  </a:lnTo>
                  <a:lnTo>
                    <a:pt x="565988" y="24612"/>
                  </a:lnTo>
                  <a:lnTo>
                    <a:pt x="532498" y="7200"/>
                  </a:lnTo>
                  <a:lnTo>
                    <a:pt x="487895" y="0"/>
                  </a:lnTo>
                  <a:lnTo>
                    <a:pt x="443331" y="7200"/>
                  </a:lnTo>
                  <a:lnTo>
                    <a:pt x="404749" y="27266"/>
                  </a:lnTo>
                  <a:lnTo>
                    <a:pt x="374396" y="57861"/>
                  </a:lnTo>
                  <a:lnTo>
                    <a:pt x="354520" y="96647"/>
                  </a:lnTo>
                  <a:lnTo>
                    <a:pt x="347408" y="141300"/>
                  </a:lnTo>
                  <a:lnTo>
                    <a:pt x="354520" y="185813"/>
                  </a:lnTo>
                  <a:lnTo>
                    <a:pt x="374396" y="224231"/>
                  </a:lnTo>
                  <a:lnTo>
                    <a:pt x="404749" y="254393"/>
                  </a:lnTo>
                  <a:lnTo>
                    <a:pt x="443331" y="274091"/>
                  </a:lnTo>
                  <a:lnTo>
                    <a:pt x="487895" y="281152"/>
                  </a:lnTo>
                  <a:lnTo>
                    <a:pt x="532498" y="274091"/>
                  </a:lnTo>
                  <a:lnTo>
                    <a:pt x="571119" y="254393"/>
                  </a:lnTo>
                  <a:lnTo>
                    <a:pt x="601484" y="224231"/>
                  </a:lnTo>
                  <a:lnTo>
                    <a:pt x="604405" y="218592"/>
                  </a:lnTo>
                  <a:lnTo>
                    <a:pt x="621360" y="185813"/>
                  </a:lnTo>
                  <a:lnTo>
                    <a:pt x="628484" y="141300"/>
                  </a:lnTo>
                  <a:close/>
                </a:path>
                <a:path w="2826384" h="281305">
                  <a:moveTo>
                    <a:pt x="921435" y="223748"/>
                  </a:moveTo>
                  <a:lnTo>
                    <a:pt x="917702" y="220065"/>
                  </a:lnTo>
                  <a:lnTo>
                    <a:pt x="914069" y="220065"/>
                  </a:lnTo>
                  <a:lnTo>
                    <a:pt x="819797" y="220065"/>
                  </a:lnTo>
                  <a:lnTo>
                    <a:pt x="819797" y="8077"/>
                  </a:lnTo>
                  <a:lnTo>
                    <a:pt x="816165" y="4394"/>
                  </a:lnTo>
                  <a:lnTo>
                    <a:pt x="761707" y="4394"/>
                  </a:lnTo>
                  <a:lnTo>
                    <a:pt x="757986" y="8077"/>
                  </a:lnTo>
                  <a:lnTo>
                    <a:pt x="757986" y="273786"/>
                  </a:lnTo>
                  <a:lnTo>
                    <a:pt x="761707" y="277469"/>
                  </a:lnTo>
                  <a:lnTo>
                    <a:pt x="917702" y="277469"/>
                  </a:lnTo>
                  <a:lnTo>
                    <a:pt x="921435" y="273786"/>
                  </a:lnTo>
                  <a:lnTo>
                    <a:pt x="921435" y="223748"/>
                  </a:lnTo>
                  <a:close/>
                </a:path>
                <a:path w="2826384" h="281305">
                  <a:moveTo>
                    <a:pt x="1309255" y="141300"/>
                  </a:moveTo>
                  <a:lnTo>
                    <a:pt x="1302118" y="96647"/>
                  </a:lnTo>
                  <a:lnTo>
                    <a:pt x="1284630" y="62547"/>
                  </a:lnTo>
                  <a:lnTo>
                    <a:pt x="1282230" y="57861"/>
                  </a:lnTo>
                  <a:lnTo>
                    <a:pt x="1251851" y="27266"/>
                  </a:lnTo>
                  <a:lnTo>
                    <a:pt x="1246657" y="24574"/>
                  </a:lnTo>
                  <a:lnTo>
                    <a:pt x="1246657" y="141300"/>
                  </a:lnTo>
                  <a:lnTo>
                    <a:pt x="1240472" y="171399"/>
                  </a:lnTo>
                  <a:lnTo>
                    <a:pt x="1223670" y="195961"/>
                  </a:lnTo>
                  <a:lnTo>
                    <a:pt x="1198854" y="212521"/>
                  </a:lnTo>
                  <a:lnTo>
                    <a:pt x="1168666" y="218592"/>
                  </a:lnTo>
                  <a:lnTo>
                    <a:pt x="1138478" y="212521"/>
                  </a:lnTo>
                  <a:lnTo>
                    <a:pt x="1113663" y="195961"/>
                  </a:lnTo>
                  <a:lnTo>
                    <a:pt x="1096860" y="171399"/>
                  </a:lnTo>
                  <a:lnTo>
                    <a:pt x="1090676" y="141300"/>
                  </a:lnTo>
                  <a:lnTo>
                    <a:pt x="1096860" y="110985"/>
                  </a:lnTo>
                  <a:lnTo>
                    <a:pt x="1113663" y="85915"/>
                  </a:lnTo>
                  <a:lnTo>
                    <a:pt x="1138478" y="68846"/>
                  </a:lnTo>
                  <a:lnTo>
                    <a:pt x="1168666" y="62547"/>
                  </a:lnTo>
                  <a:lnTo>
                    <a:pt x="1198854" y="68846"/>
                  </a:lnTo>
                  <a:lnTo>
                    <a:pt x="1223670" y="85915"/>
                  </a:lnTo>
                  <a:lnTo>
                    <a:pt x="1240472" y="110985"/>
                  </a:lnTo>
                  <a:lnTo>
                    <a:pt x="1246657" y="141300"/>
                  </a:lnTo>
                  <a:lnTo>
                    <a:pt x="1246657" y="24574"/>
                  </a:lnTo>
                  <a:lnTo>
                    <a:pt x="1213243" y="7200"/>
                  </a:lnTo>
                  <a:lnTo>
                    <a:pt x="1168666" y="0"/>
                  </a:lnTo>
                  <a:lnTo>
                    <a:pt x="1124178" y="7200"/>
                  </a:lnTo>
                  <a:lnTo>
                    <a:pt x="1085761" y="27266"/>
                  </a:lnTo>
                  <a:lnTo>
                    <a:pt x="1055611" y="57861"/>
                  </a:lnTo>
                  <a:lnTo>
                    <a:pt x="1035913" y="96647"/>
                  </a:lnTo>
                  <a:lnTo>
                    <a:pt x="1028865" y="141300"/>
                  </a:lnTo>
                  <a:lnTo>
                    <a:pt x="1035913" y="185813"/>
                  </a:lnTo>
                  <a:lnTo>
                    <a:pt x="1055611" y="224231"/>
                  </a:lnTo>
                  <a:lnTo>
                    <a:pt x="1085761" y="254393"/>
                  </a:lnTo>
                  <a:lnTo>
                    <a:pt x="1124178" y="274091"/>
                  </a:lnTo>
                  <a:lnTo>
                    <a:pt x="1168666" y="281152"/>
                  </a:lnTo>
                  <a:lnTo>
                    <a:pt x="1213243" y="274091"/>
                  </a:lnTo>
                  <a:lnTo>
                    <a:pt x="1251851" y="254393"/>
                  </a:lnTo>
                  <a:lnTo>
                    <a:pt x="1282230" y="224231"/>
                  </a:lnTo>
                  <a:lnTo>
                    <a:pt x="1285151" y="218592"/>
                  </a:lnTo>
                  <a:lnTo>
                    <a:pt x="1302118" y="185813"/>
                  </a:lnTo>
                  <a:lnTo>
                    <a:pt x="1309255" y="141300"/>
                  </a:lnTo>
                  <a:close/>
                </a:path>
                <a:path w="2826384" h="281305">
                  <a:moveTo>
                    <a:pt x="1658810" y="271589"/>
                  </a:moveTo>
                  <a:lnTo>
                    <a:pt x="1655876" y="266433"/>
                  </a:lnTo>
                  <a:lnTo>
                    <a:pt x="1600606" y="170751"/>
                  </a:lnTo>
                  <a:lnTo>
                    <a:pt x="1598472" y="167068"/>
                  </a:lnTo>
                  <a:lnTo>
                    <a:pt x="1621828" y="153936"/>
                  </a:lnTo>
                  <a:lnTo>
                    <a:pt x="1640205" y="135966"/>
                  </a:lnTo>
                  <a:lnTo>
                    <a:pt x="1648523" y="120700"/>
                  </a:lnTo>
                  <a:lnTo>
                    <a:pt x="1652244" y="113868"/>
                  </a:lnTo>
                  <a:lnTo>
                    <a:pt x="1656562" y="88315"/>
                  </a:lnTo>
                  <a:lnTo>
                    <a:pt x="1650809" y="60337"/>
                  </a:lnTo>
                  <a:lnTo>
                    <a:pt x="1649844" y="55638"/>
                  </a:lnTo>
                  <a:lnTo>
                    <a:pt x="1631543" y="28968"/>
                  </a:lnTo>
                  <a:lnTo>
                    <a:pt x="1604403" y="10985"/>
                  </a:lnTo>
                  <a:lnTo>
                    <a:pt x="1596224" y="9372"/>
                  </a:lnTo>
                  <a:lnTo>
                    <a:pt x="1596224" y="89789"/>
                  </a:lnTo>
                  <a:lnTo>
                    <a:pt x="1593786" y="101447"/>
                  </a:lnTo>
                  <a:lnTo>
                    <a:pt x="1587233" y="111315"/>
                  </a:lnTo>
                  <a:lnTo>
                    <a:pt x="1577632" y="118148"/>
                  </a:lnTo>
                  <a:lnTo>
                    <a:pt x="1566100" y="120700"/>
                  </a:lnTo>
                  <a:lnTo>
                    <a:pt x="1508709" y="120700"/>
                  </a:lnTo>
                  <a:lnTo>
                    <a:pt x="1508709" y="60337"/>
                  </a:lnTo>
                  <a:lnTo>
                    <a:pt x="1566100" y="60337"/>
                  </a:lnTo>
                  <a:lnTo>
                    <a:pt x="1577632" y="62661"/>
                  </a:lnTo>
                  <a:lnTo>
                    <a:pt x="1587233" y="68986"/>
                  </a:lnTo>
                  <a:lnTo>
                    <a:pt x="1593786" y="78346"/>
                  </a:lnTo>
                  <a:lnTo>
                    <a:pt x="1596224" y="89789"/>
                  </a:lnTo>
                  <a:lnTo>
                    <a:pt x="1596224" y="9372"/>
                  </a:lnTo>
                  <a:lnTo>
                    <a:pt x="1571205" y="4394"/>
                  </a:lnTo>
                  <a:lnTo>
                    <a:pt x="1450530" y="4394"/>
                  </a:lnTo>
                  <a:lnTo>
                    <a:pt x="1447584" y="8077"/>
                  </a:lnTo>
                  <a:lnTo>
                    <a:pt x="1447584" y="273786"/>
                  </a:lnTo>
                  <a:lnTo>
                    <a:pt x="1450530" y="277469"/>
                  </a:lnTo>
                  <a:lnTo>
                    <a:pt x="1504975" y="277469"/>
                  </a:lnTo>
                  <a:lnTo>
                    <a:pt x="1508709" y="273786"/>
                  </a:lnTo>
                  <a:lnTo>
                    <a:pt x="1508709" y="170751"/>
                  </a:lnTo>
                  <a:lnTo>
                    <a:pt x="1535201" y="170751"/>
                  </a:lnTo>
                  <a:lnTo>
                    <a:pt x="1591119" y="273786"/>
                  </a:lnTo>
                  <a:lnTo>
                    <a:pt x="1591805" y="275259"/>
                  </a:lnTo>
                  <a:lnTo>
                    <a:pt x="1594065" y="277469"/>
                  </a:lnTo>
                  <a:lnTo>
                    <a:pt x="1655876" y="277469"/>
                  </a:lnTo>
                  <a:lnTo>
                    <a:pt x="1658810" y="271589"/>
                  </a:lnTo>
                  <a:close/>
                </a:path>
                <a:path w="2826384" h="281305">
                  <a:moveTo>
                    <a:pt x="2050364" y="272326"/>
                  </a:moveTo>
                  <a:lnTo>
                    <a:pt x="2048103" y="267169"/>
                  </a:lnTo>
                  <a:lnTo>
                    <a:pt x="2034082" y="236994"/>
                  </a:lnTo>
                  <a:lnTo>
                    <a:pt x="2012530" y="190627"/>
                  </a:lnTo>
                  <a:lnTo>
                    <a:pt x="1974545" y="108915"/>
                  </a:lnTo>
                  <a:lnTo>
                    <a:pt x="1953133" y="62852"/>
                  </a:lnTo>
                  <a:lnTo>
                    <a:pt x="1953133" y="190627"/>
                  </a:lnTo>
                  <a:lnTo>
                    <a:pt x="1881809" y="190627"/>
                  </a:lnTo>
                  <a:lnTo>
                    <a:pt x="1917128" y="108915"/>
                  </a:lnTo>
                  <a:lnTo>
                    <a:pt x="1953133" y="190627"/>
                  </a:lnTo>
                  <a:lnTo>
                    <a:pt x="1953133" y="62852"/>
                  </a:lnTo>
                  <a:lnTo>
                    <a:pt x="1925967" y="4394"/>
                  </a:lnTo>
                  <a:lnTo>
                    <a:pt x="1924494" y="2197"/>
                  </a:lnTo>
                  <a:lnTo>
                    <a:pt x="1922233" y="0"/>
                  </a:lnTo>
                  <a:lnTo>
                    <a:pt x="1912721" y="0"/>
                  </a:lnTo>
                  <a:lnTo>
                    <a:pt x="1909775" y="2197"/>
                  </a:lnTo>
                  <a:lnTo>
                    <a:pt x="1908987" y="4394"/>
                  </a:lnTo>
                  <a:lnTo>
                    <a:pt x="1786851" y="267169"/>
                  </a:lnTo>
                  <a:lnTo>
                    <a:pt x="1783905" y="272326"/>
                  </a:lnTo>
                  <a:lnTo>
                    <a:pt x="1787626" y="277469"/>
                  </a:lnTo>
                  <a:lnTo>
                    <a:pt x="1844243" y="277469"/>
                  </a:lnTo>
                  <a:lnTo>
                    <a:pt x="1847176" y="275259"/>
                  </a:lnTo>
                  <a:lnTo>
                    <a:pt x="1850123" y="267906"/>
                  </a:lnTo>
                  <a:lnTo>
                    <a:pt x="1864156" y="236994"/>
                  </a:lnTo>
                  <a:lnTo>
                    <a:pt x="1970900" y="236994"/>
                  </a:lnTo>
                  <a:lnTo>
                    <a:pt x="1984832" y="267906"/>
                  </a:lnTo>
                  <a:lnTo>
                    <a:pt x="1988553" y="275996"/>
                  </a:lnTo>
                  <a:lnTo>
                    <a:pt x="1990026" y="277469"/>
                  </a:lnTo>
                  <a:lnTo>
                    <a:pt x="2047417" y="277469"/>
                  </a:lnTo>
                  <a:lnTo>
                    <a:pt x="2050364" y="272326"/>
                  </a:lnTo>
                  <a:close/>
                </a:path>
                <a:path w="2826384" h="281305">
                  <a:moveTo>
                    <a:pt x="2422690" y="140563"/>
                  </a:moveTo>
                  <a:lnTo>
                    <a:pt x="2415730" y="97574"/>
                  </a:lnTo>
                  <a:lnTo>
                    <a:pt x="2397188" y="61810"/>
                  </a:lnTo>
                  <a:lnTo>
                    <a:pt x="2366759" y="30708"/>
                  </a:lnTo>
                  <a:lnTo>
                    <a:pt x="2357932" y="26174"/>
                  </a:lnTo>
                  <a:lnTo>
                    <a:pt x="2357932" y="140563"/>
                  </a:lnTo>
                  <a:lnTo>
                    <a:pt x="2352306" y="171513"/>
                  </a:lnTo>
                  <a:lnTo>
                    <a:pt x="2336622" y="196507"/>
                  </a:lnTo>
                  <a:lnTo>
                    <a:pt x="2312657" y="213233"/>
                  </a:lnTo>
                  <a:lnTo>
                    <a:pt x="2282190" y="219329"/>
                  </a:lnTo>
                  <a:lnTo>
                    <a:pt x="2244623" y="219329"/>
                  </a:lnTo>
                  <a:lnTo>
                    <a:pt x="2244623" y="61810"/>
                  </a:lnTo>
                  <a:lnTo>
                    <a:pt x="2282190" y="61810"/>
                  </a:lnTo>
                  <a:lnTo>
                    <a:pt x="2312657" y="67906"/>
                  </a:lnTo>
                  <a:lnTo>
                    <a:pt x="2336622" y="84632"/>
                  </a:lnTo>
                  <a:lnTo>
                    <a:pt x="2352306" y="109626"/>
                  </a:lnTo>
                  <a:lnTo>
                    <a:pt x="2357932" y="140563"/>
                  </a:lnTo>
                  <a:lnTo>
                    <a:pt x="2357932" y="26174"/>
                  </a:lnTo>
                  <a:lnTo>
                    <a:pt x="2329180" y="11353"/>
                  </a:lnTo>
                  <a:lnTo>
                    <a:pt x="2285822" y="4394"/>
                  </a:lnTo>
                  <a:lnTo>
                    <a:pt x="2187219" y="4394"/>
                  </a:lnTo>
                  <a:lnTo>
                    <a:pt x="2183498" y="8077"/>
                  </a:lnTo>
                  <a:lnTo>
                    <a:pt x="2183498" y="273786"/>
                  </a:lnTo>
                  <a:lnTo>
                    <a:pt x="2187219" y="277469"/>
                  </a:lnTo>
                  <a:lnTo>
                    <a:pt x="2285822" y="277469"/>
                  </a:lnTo>
                  <a:lnTo>
                    <a:pt x="2329180" y="270510"/>
                  </a:lnTo>
                  <a:lnTo>
                    <a:pt x="2366759" y="251117"/>
                  </a:lnTo>
                  <a:lnTo>
                    <a:pt x="2396350" y="221513"/>
                  </a:lnTo>
                  <a:lnTo>
                    <a:pt x="2397468" y="219329"/>
                  </a:lnTo>
                  <a:lnTo>
                    <a:pt x="2415730" y="183921"/>
                  </a:lnTo>
                  <a:lnTo>
                    <a:pt x="2422690" y="140563"/>
                  </a:lnTo>
                  <a:close/>
                </a:path>
                <a:path w="2826384" h="281305">
                  <a:moveTo>
                    <a:pt x="2826004" y="141300"/>
                  </a:moveTo>
                  <a:lnTo>
                    <a:pt x="2818879" y="96647"/>
                  </a:lnTo>
                  <a:lnTo>
                    <a:pt x="2801391" y="62547"/>
                  </a:lnTo>
                  <a:lnTo>
                    <a:pt x="2768600" y="27266"/>
                  </a:lnTo>
                  <a:lnTo>
                    <a:pt x="2763418" y="24574"/>
                  </a:lnTo>
                  <a:lnTo>
                    <a:pt x="2763418" y="141300"/>
                  </a:lnTo>
                  <a:lnTo>
                    <a:pt x="2757233" y="171399"/>
                  </a:lnTo>
                  <a:lnTo>
                    <a:pt x="2740418" y="195961"/>
                  </a:lnTo>
                  <a:lnTo>
                    <a:pt x="2715603" y="212521"/>
                  </a:lnTo>
                  <a:lnTo>
                    <a:pt x="2685415" y="218592"/>
                  </a:lnTo>
                  <a:lnTo>
                    <a:pt x="2655227" y="212521"/>
                  </a:lnTo>
                  <a:lnTo>
                    <a:pt x="2630411" y="195961"/>
                  </a:lnTo>
                  <a:lnTo>
                    <a:pt x="2613609" y="171399"/>
                  </a:lnTo>
                  <a:lnTo>
                    <a:pt x="2607424" y="141300"/>
                  </a:lnTo>
                  <a:lnTo>
                    <a:pt x="2613609" y="110985"/>
                  </a:lnTo>
                  <a:lnTo>
                    <a:pt x="2630411" y="85915"/>
                  </a:lnTo>
                  <a:lnTo>
                    <a:pt x="2655227" y="68846"/>
                  </a:lnTo>
                  <a:lnTo>
                    <a:pt x="2685415" y="62547"/>
                  </a:lnTo>
                  <a:lnTo>
                    <a:pt x="2715603" y="68846"/>
                  </a:lnTo>
                  <a:lnTo>
                    <a:pt x="2740418" y="85915"/>
                  </a:lnTo>
                  <a:lnTo>
                    <a:pt x="2757233" y="110985"/>
                  </a:lnTo>
                  <a:lnTo>
                    <a:pt x="2763418" y="141300"/>
                  </a:lnTo>
                  <a:lnTo>
                    <a:pt x="2763418" y="24574"/>
                  </a:lnTo>
                  <a:lnTo>
                    <a:pt x="2729992" y="7200"/>
                  </a:lnTo>
                  <a:lnTo>
                    <a:pt x="2685415" y="0"/>
                  </a:lnTo>
                  <a:lnTo>
                    <a:pt x="2640850" y="7200"/>
                  </a:lnTo>
                  <a:lnTo>
                    <a:pt x="2602268" y="27266"/>
                  </a:lnTo>
                  <a:lnTo>
                    <a:pt x="2571915" y="57861"/>
                  </a:lnTo>
                  <a:lnTo>
                    <a:pt x="2552052" y="96647"/>
                  </a:lnTo>
                  <a:lnTo>
                    <a:pt x="2544927" y="141300"/>
                  </a:lnTo>
                  <a:lnTo>
                    <a:pt x="2552052" y="185813"/>
                  </a:lnTo>
                  <a:lnTo>
                    <a:pt x="2571915" y="224231"/>
                  </a:lnTo>
                  <a:lnTo>
                    <a:pt x="2602268" y="254393"/>
                  </a:lnTo>
                  <a:lnTo>
                    <a:pt x="2640850" y="274091"/>
                  </a:lnTo>
                  <a:lnTo>
                    <a:pt x="2685415" y="281152"/>
                  </a:lnTo>
                  <a:lnTo>
                    <a:pt x="2729992" y="274091"/>
                  </a:lnTo>
                  <a:lnTo>
                    <a:pt x="2768600" y="254393"/>
                  </a:lnTo>
                  <a:lnTo>
                    <a:pt x="2798978" y="224231"/>
                  </a:lnTo>
                  <a:lnTo>
                    <a:pt x="2801899" y="218592"/>
                  </a:lnTo>
                  <a:lnTo>
                    <a:pt x="2818879" y="185813"/>
                  </a:lnTo>
                  <a:lnTo>
                    <a:pt x="2826004" y="141300"/>
                  </a:lnTo>
                  <a:close/>
                </a:path>
              </a:pathLst>
            </a:custGeom>
            <a:solidFill>
              <a:srgbClr val="53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197" y="1789612"/>
              <a:ext cx="181009" cy="1876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48328" y="1805812"/>
              <a:ext cx="1348105" cy="224790"/>
            </a:xfrm>
            <a:custGeom>
              <a:avLst/>
              <a:gdLst/>
              <a:ahLst/>
              <a:cxnLst/>
              <a:rect l="l" t="t" r="r" b="b"/>
              <a:pathLst>
                <a:path w="1348104" h="224789">
                  <a:moveTo>
                    <a:pt x="128816" y="97167"/>
                  </a:moveTo>
                  <a:lnTo>
                    <a:pt x="127533" y="89065"/>
                  </a:lnTo>
                  <a:lnTo>
                    <a:pt x="124879" y="72250"/>
                  </a:lnTo>
                  <a:lnTo>
                    <a:pt x="117690" y="59613"/>
                  </a:lnTo>
                  <a:lnTo>
                    <a:pt x="113296" y="51892"/>
                  </a:lnTo>
                  <a:lnTo>
                    <a:pt x="94386" y="38163"/>
                  </a:lnTo>
                  <a:lnTo>
                    <a:pt x="94284" y="89065"/>
                  </a:lnTo>
                  <a:lnTo>
                    <a:pt x="35318" y="89065"/>
                  </a:lnTo>
                  <a:lnTo>
                    <a:pt x="39255" y="77012"/>
                  </a:lnTo>
                  <a:lnTo>
                    <a:pt x="46304" y="67716"/>
                  </a:lnTo>
                  <a:lnTo>
                    <a:pt x="55981" y="61734"/>
                  </a:lnTo>
                  <a:lnTo>
                    <a:pt x="67792" y="59613"/>
                  </a:lnTo>
                  <a:lnTo>
                    <a:pt x="77698" y="61633"/>
                  </a:lnTo>
                  <a:lnTo>
                    <a:pt x="85966" y="67437"/>
                  </a:lnTo>
                  <a:lnTo>
                    <a:pt x="91770" y="76695"/>
                  </a:lnTo>
                  <a:lnTo>
                    <a:pt x="94284" y="89065"/>
                  </a:lnTo>
                  <a:lnTo>
                    <a:pt x="94284" y="38150"/>
                  </a:lnTo>
                  <a:lnTo>
                    <a:pt x="40690" y="38366"/>
                  </a:lnTo>
                  <a:lnTo>
                    <a:pt x="5003" y="75361"/>
                  </a:lnTo>
                  <a:lnTo>
                    <a:pt x="0" y="103784"/>
                  </a:lnTo>
                  <a:lnTo>
                    <a:pt x="5067" y="131394"/>
                  </a:lnTo>
                  <a:lnTo>
                    <a:pt x="19519" y="154114"/>
                  </a:lnTo>
                  <a:lnTo>
                    <a:pt x="42265" y="169506"/>
                  </a:lnTo>
                  <a:lnTo>
                    <a:pt x="72212" y="175183"/>
                  </a:lnTo>
                  <a:lnTo>
                    <a:pt x="95110" y="172186"/>
                  </a:lnTo>
                  <a:lnTo>
                    <a:pt x="112471" y="165608"/>
                  </a:lnTo>
                  <a:lnTo>
                    <a:pt x="123494" y="159029"/>
                  </a:lnTo>
                  <a:lnTo>
                    <a:pt x="127342" y="156044"/>
                  </a:lnTo>
                  <a:lnTo>
                    <a:pt x="121970" y="146469"/>
                  </a:lnTo>
                  <a:lnTo>
                    <a:pt x="114109" y="132486"/>
                  </a:lnTo>
                  <a:lnTo>
                    <a:pt x="111125" y="134670"/>
                  </a:lnTo>
                  <a:lnTo>
                    <a:pt x="102908" y="139484"/>
                  </a:lnTo>
                  <a:lnTo>
                    <a:pt x="90551" y="144284"/>
                  </a:lnTo>
                  <a:lnTo>
                    <a:pt x="75158" y="146469"/>
                  </a:lnTo>
                  <a:lnTo>
                    <a:pt x="60299" y="144132"/>
                  </a:lnTo>
                  <a:lnTo>
                    <a:pt x="47688" y="137096"/>
                  </a:lnTo>
                  <a:lnTo>
                    <a:pt x="38671" y="125361"/>
                  </a:lnTo>
                  <a:lnTo>
                    <a:pt x="34632" y="108940"/>
                  </a:lnTo>
                  <a:lnTo>
                    <a:pt x="128130" y="108940"/>
                  </a:lnTo>
                  <a:lnTo>
                    <a:pt x="128816" y="101574"/>
                  </a:lnTo>
                  <a:lnTo>
                    <a:pt x="128816" y="97167"/>
                  </a:lnTo>
                  <a:close/>
                </a:path>
                <a:path w="1348104" h="224789">
                  <a:moveTo>
                    <a:pt x="298056" y="103784"/>
                  </a:moveTo>
                  <a:lnTo>
                    <a:pt x="293928" y="75361"/>
                  </a:lnTo>
                  <a:lnTo>
                    <a:pt x="287147" y="62572"/>
                  </a:lnTo>
                  <a:lnTo>
                    <a:pt x="283629" y="55930"/>
                  </a:lnTo>
                  <a:lnTo>
                    <a:pt x="282067" y="52997"/>
                  </a:lnTo>
                  <a:lnTo>
                    <a:pt x="264210" y="39052"/>
                  </a:lnTo>
                  <a:lnTo>
                    <a:pt x="264210" y="104521"/>
                  </a:lnTo>
                  <a:lnTo>
                    <a:pt x="261518" y="122250"/>
                  </a:lnTo>
                  <a:lnTo>
                    <a:pt x="254203" y="135432"/>
                  </a:lnTo>
                  <a:lnTo>
                    <a:pt x="243433" y="143649"/>
                  </a:lnTo>
                  <a:lnTo>
                    <a:pt x="230365" y="146469"/>
                  </a:lnTo>
                  <a:lnTo>
                    <a:pt x="215887" y="142913"/>
                  </a:lnTo>
                  <a:lnTo>
                    <a:pt x="205549" y="133502"/>
                  </a:lnTo>
                  <a:lnTo>
                    <a:pt x="199364" y="120078"/>
                  </a:lnTo>
                  <a:lnTo>
                    <a:pt x="197294" y="104521"/>
                  </a:lnTo>
                  <a:lnTo>
                    <a:pt x="200101" y="85547"/>
                  </a:lnTo>
                  <a:lnTo>
                    <a:pt x="207594" y="72504"/>
                  </a:lnTo>
                  <a:lnTo>
                    <a:pt x="218401" y="64985"/>
                  </a:lnTo>
                  <a:lnTo>
                    <a:pt x="231152" y="62572"/>
                  </a:lnTo>
                  <a:lnTo>
                    <a:pt x="244678" y="65506"/>
                  </a:lnTo>
                  <a:lnTo>
                    <a:pt x="255104" y="73888"/>
                  </a:lnTo>
                  <a:lnTo>
                    <a:pt x="261835" y="87096"/>
                  </a:lnTo>
                  <a:lnTo>
                    <a:pt x="264210" y="104521"/>
                  </a:lnTo>
                  <a:lnTo>
                    <a:pt x="264210" y="39052"/>
                  </a:lnTo>
                  <a:lnTo>
                    <a:pt x="263334" y="38366"/>
                  </a:lnTo>
                  <a:lnTo>
                    <a:pt x="238506" y="33121"/>
                  </a:lnTo>
                  <a:lnTo>
                    <a:pt x="218351" y="36690"/>
                  </a:lnTo>
                  <a:lnTo>
                    <a:pt x="204889" y="44526"/>
                  </a:lnTo>
                  <a:lnTo>
                    <a:pt x="197383" y="52374"/>
                  </a:lnTo>
                  <a:lnTo>
                    <a:pt x="195046" y="55930"/>
                  </a:lnTo>
                  <a:lnTo>
                    <a:pt x="194360" y="55930"/>
                  </a:lnTo>
                  <a:lnTo>
                    <a:pt x="195046" y="52997"/>
                  </a:lnTo>
                  <a:lnTo>
                    <a:pt x="195046" y="42697"/>
                  </a:lnTo>
                  <a:lnTo>
                    <a:pt x="190627" y="36804"/>
                  </a:lnTo>
                  <a:lnTo>
                    <a:pt x="143535" y="36804"/>
                  </a:lnTo>
                  <a:lnTo>
                    <a:pt x="143535" y="61836"/>
                  </a:lnTo>
                  <a:lnTo>
                    <a:pt x="161975" y="61836"/>
                  </a:lnTo>
                  <a:lnTo>
                    <a:pt x="164134" y="64046"/>
                  </a:lnTo>
                  <a:lnTo>
                    <a:pt x="164134" y="199478"/>
                  </a:lnTo>
                  <a:lnTo>
                    <a:pt x="145008" y="199478"/>
                  </a:lnTo>
                  <a:lnTo>
                    <a:pt x="145008" y="224485"/>
                  </a:lnTo>
                  <a:lnTo>
                    <a:pt x="217906" y="224485"/>
                  </a:lnTo>
                  <a:lnTo>
                    <a:pt x="217906" y="199478"/>
                  </a:lnTo>
                  <a:lnTo>
                    <a:pt x="197980" y="199478"/>
                  </a:lnTo>
                  <a:lnTo>
                    <a:pt x="197980" y="160464"/>
                  </a:lnTo>
                  <a:lnTo>
                    <a:pt x="197294" y="156044"/>
                  </a:lnTo>
                  <a:lnTo>
                    <a:pt x="197980" y="156044"/>
                  </a:lnTo>
                  <a:lnTo>
                    <a:pt x="200253" y="159029"/>
                  </a:lnTo>
                  <a:lnTo>
                    <a:pt x="207276" y="165608"/>
                  </a:lnTo>
                  <a:lnTo>
                    <a:pt x="219430" y="172186"/>
                  </a:lnTo>
                  <a:lnTo>
                    <a:pt x="237032" y="175183"/>
                  </a:lnTo>
                  <a:lnTo>
                    <a:pt x="261467" y="170129"/>
                  </a:lnTo>
                  <a:lnTo>
                    <a:pt x="280428" y="156044"/>
                  </a:lnTo>
                  <a:lnTo>
                    <a:pt x="280784" y="155765"/>
                  </a:lnTo>
                  <a:lnTo>
                    <a:pt x="286029" y="146469"/>
                  </a:lnTo>
                  <a:lnTo>
                    <a:pt x="293484" y="133261"/>
                  </a:lnTo>
                  <a:lnTo>
                    <a:pt x="298056" y="103784"/>
                  </a:lnTo>
                  <a:close/>
                </a:path>
                <a:path w="1348104" h="224789">
                  <a:moveTo>
                    <a:pt x="448945" y="146469"/>
                  </a:moveTo>
                  <a:lnTo>
                    <a:pt x="432752" y="146469"/>
                  </a:lnTo>
                  <a:lnTo>
                    <a:pt x="430606" y="144272"/>
                  </a:lnTo>
                  <a:lnTo>
                    <a:pt x="430606" y="108940"/>
                  </a:lnTo>
                  <a:lnTo>
                    <a:pt x="430606" y="86855"/>
                  </a:lnTo>
                  <a:lnTo>
                    <a:pt x="416521" y="47015"/>
                  </a:lnTo>
                  <a:lnTo>
                    <a:pt x="375361" y="33121"/>
                  </a:lnTo>
                  <a:lnTo>
                    <a:pt x="353301" y="35775"/>
                  </a:lnTo>
                  <a:lnTo>
                    <a:pt x="336346" y="41592"/>
                  </a:lnTo>
                  <a:lnTo>
                    <a:pt x="325450" y="47409"/>
                  </a:lnTo>
                  <a:lnTo>
                    <a:pt x="321602" y="50050"/>
                  </a:lnTo>
                  <a:lnTo>
                    <a:pt x="334162" y="73609"/>
                  </a:lnTo>
                  <a:lnTo>
                    <a:pt x="337350" y="71539"/>
                  </a:lnTo>
                  <a:lnTo>
                    <a:pt x="345859" y="66979"/>
                  </a:lnTo>
                  <a:lnTo>
                    <a:pt x="358089" y="62433"/>
                  </a:lnTo>
                  <a:lnTo>
                    <a:pt x="372427" y="60363"/>
                  </a:lnTo>
                  <a:lnTo>
                    <a:pt x="382244" y="61556"/>
                  </a:lnTo>
                  <a:lnTo>
                    <a:pt x="390194" y="65506"/>
                  </a:lnTo>
                  <a:lnTo>
                    <a:pt x="395503" y="72783"/>
                  </a:lnTo>
                  <a:lnTo>
                    <a:pt x="397433" y="83908"/>
                  </a:lnTo>
                  <a:lnTo>
                    <a:pt x="397433" y="88328"/>
                  </a:lnTo>
                  <a:lnTo>
                    <a:pt x="397433" y="108940"/>
                  </a:lnTo>
                  <a:lnTo>
                    <a:pt x="397433" y="113347"/>
                  </a:lnTo>
                  <a:lnTo>
                    <a:pt x="395097" y="126136"/>
                  </a:lnTo>
                  <a:lnTo>
                    <a:pt x="388607" y="137731"/>
                  </a:lnTo>
                  <a:lnTo>
                    <a:pt x="378815" y="146164"/>
                  </a:lnTo>
                  <a:lnTo>
                    <a:pt x="366534" y="149415"/>
                  </a:lnTo>
                  <a:lnTo>
                    <a:pt x="358178" y="147993"/>
                  </a:lnTo>
                  <a:lnTo>
                    <a:pt x="351955" y="144081"/>
                  </a:lnTo>
                  <a:lnTo>
                    <a:pt x="348056" y="138239"/>
                  </a:lnTo>
                  <a:lnTo>
                    <a:pt x="346722" y="131025"/>
                  </a:lnTo>
                  <a:lnTo>
                    <a:pt x="351980" y="118872"/>
                  </a:lnTo>
                  <a:lnTo>
                    <a:pt x="364566" y="112242"/>
                  </a:lnTo>
                  <a:lnTo>
                    <a:pt x="379628" y="109486"/>
                  </a:lnTo>
                  <a:lnTo>
                    <a:pt x="392341" y="108940"/>
                  </a:lnTo>
                  <a:lnTo>
                    <a:pt x="397433" y="108940"/>
                  </a:lnTo>
                  <a:lnTo>
                    <a:pt x="397433" y="88328"/>
                  </a:lnTo>
                  <a:lnTo>
                    <a:pt x="388607" y="88328"/>
                  </a:lnTo>
                  <a:lnTo>
                    <a:pt x="367779" y="89662"/>
                  </a:lnTo>
                  <a:lnTo>
                    <a:pt x="342709" y="95681"/>
                  </a:lnTo>
                  <a:lnTo>
                    <a:pt x="321627" y="109435"/>
                  </a:lnTo>
                  <a:lnTo>
                    <a:pt x="312775" y="133959"/>
                  </a:lnTo>
                  <a:lnTo>
                    <a:pt x="316484" y="151892"/>
                  </a:lnTo>
                  <a:lnTo>
                    <a:pt x="326415" y="164782"/>
                  </a:lnTo>
                  <a:lnTo>
                    <a:pt x="340753" y="172567"/>
                  </a:lnTo>
                  <a:lnTo>
                    <a:pt x="357708" y="175183"/>
                  </a:lnTo>
                  <a:lnTo>
                    <a:pt x="377405" y="171043"/>
                  </a:lnTo>
                  <a:lnTo>
                    <a:pt x="390639" y="161925"/>
                  </a:lnTo>
                  <a:lnTo>
                    <a:pt x="398056" y="152819"/>
                  </a:lnTo>
                  <a:lnTo>
                    <a:pt x="399973" y="149415"/>
                  </a:lnTo>
                  <a:lnTo>
                    <a:pt x="400380" y="148678"/>
                  </a:lnTo>
                  <a:lnTo>
                    <a:pt x="399694" y="151625"/>
                  </a:lnTo>
                  <a:lnTo>
                    <a:pt x="399694" y="164884"/>
                  </a:lnTo>
                  <a:lnTo>
                    <a:pt x="404799" y="171500"/>
                  </a:lnTo>
                  <a:lnTo>
                    <a:pt x="448945" y="171500"/>
                  </a:lnTo>
                  <a:lnTo>
                    <a:pt x="448945" y="148678"/>
                  </a:lnTo>
                  <a:lnTo>
                    <a:pt x="448945" y="146469"/>
                  </a:lnTo>
                  <a:close/>
                </a:path>
                <a:path w="1348104" h="224789">
                  <a:moveTo>
                    <a:pt x="565200" y="35331"/>
                  </a:moveTo>
                  <a:lnTo>
                    <a:pt x="562267" y="34594"/>
                  </a:lnTo>
                  <a:lnTo>
                    <a:pt x="559320" y="34594"/>
                  </a:lnTo>
                  <a:lnTo>
                    <a:pt x="544791" y="37312"/>
                  </a:lnTo>
                  <a:lnTo>
                    <a:pt x="532460" y="44716"/>
                  </a:lnTo>
                  <a:lnTo>
                    <a:pt x="522897" y="55714"/>
                  </a:lnTo>
                  <a:lnTo>
                    <a:pt x="516636" y="69189"/>
                  </a:lnTo>
                  <a:lnTo>
                    <a:pt x="515950" y="69189"/>
                  </a:lnTo>
                  <a:lnTo>
                    <a:pt x="516636" y="66243"/>
                  </a:lnTo>
                  <a:lnTo>
                    <a:pt x="516636" y="41224"/>
                  </a:lnTo>
                  <a:lnTo>
                    <a:pt x="510070" y="36804"/>
                  </a:lnTo>
                  <a:lnTo>
                    <a:pt x="462978" y="36804"/>
                  </a:lnTo>
                  <a:lnTo>
                    <a:pt x="462978" y="61836"/>
                  </a:lnTo>
                  <a:lnTo>
                    <a:pt x="482104" y="61836"/>
                  </a:lnTo>
                  <a:lnTo>
                    <a:pt x="484263" y="64046"/>
                  </a:lnTo>
                  <a:lnTo>
                    <a:pt x="484263" y="146469"/>
                  </a:lnTo>
                  <a:lnTo>
                    <a:pt x="464451" y="146469"/>
                  </a:lnTo>
                  <a:lnTo>
                    <a:pt x="464451" y="171500"/>
                  </a:lnTo>
                  <a:lnTo>
                    <a:pt x="537248" y="171500"/>
                  </a:lnTo>
                  <a:lnTo>
                    <a:pt x="537248" y="146469"/>
                  </a:lnTo>
                  <a:lnTo>
                    <a:pt x="518109" y="146469"/>
                  </a:lnTo>
                  <a:lnTo>
                    <a:pt x="518109" y="117030"/>
                  </a:lnTo>
                  <a:lnTo>
                    <a:pt x="539546" y="71907"/>
                  </a:lnTo>
                  <a:lnTo>
                    <a:pt x="557161" y="67716"/>
                  </a:lnTo>
                  <a:lnTo>
                    <a:pt x="562267" y="67716"/>
                  </a:lnTo>
                  <a:lnTo>
                    <a:pt x="565200" y="68453"/>
                  </a:lnTo>
                  <a:lnTo>
                    <a:pt x="565200" y="67716"/>
                  </a:lnTo>
                  <a:lnTo>
                    <a:pt x="565200" y="35331"/>
                  </a:lnTo>
                  <a:close/>
                </a:path>
                <a:path w="1348104" h="224789">
                  <a:moveTo>
                    <a:pt x="660171" y="144272"/>
                  </a:moveTo>
                  <a:lnTo>
                    <a:pt x="658012" y="144995"/>
                  </a:lnTo>
                  <a:lnTo>
                    <a:pt x="654291" y="144995"/>
                  </a:lnTo>
                  <a:lnTo>
                    <a:pt x="646010" y="144170"/>
                  </a:lnTo>
                  <a:lnTo>
                    <a:pt x="637082" y="140589"/>
                  </a:lnTo>
                  <a:lnTo>
                    <a:pt x="629932" y="132575"/>
                  </a:lnTo>
                  <a:lnTo>
                    <a:pt x="627011" y="118503"/>
                  </a:lnTo>
                  <a:lnTo>
                    <a:pt x="627011" y="61836"/>
                  </a:lnTo>
                  <a:lnTo>
                    <a:pt x="658012" y="61836"/>
                  </a:lnTo>
                  <a:lnTo>
                    <a:pt x="658012" y="36804"/>
                  </a:lnTo>
                  <a:lnTo>
                    <a:pt x="627011" y="36804"/>
                  </a:lnTo>
                  <a:lnTo>
                    <a:pt x="627011" y="0"/>
                  </a:lnTo>
                  <a:lnTo>
                    <a:pt x="594639" y="0"/>
                  </a:lnTo>
                  <a:lnTo>
                    <a:pt x="594639" y="36804"/>
                  </a:lnTo>
                  <a:lnTo>
                    <a:pt x="572566" y="36804"/>
                  </a:lnTo>
                  <a:lnTo>
                    <a:pt x="572566" y="61836"/>
                  </a:lnTo>
                  <a:lnTo>
                    <a:pt x="593953" y="61836"/>
                  </a:lnTo>
                  <a:lnTo>
                    <a:pt x="593953" y="122186"/>
                  </a:lnTo>
                  <a:lnTo>
                    <a:pt x="599998" y="149059"/>
                  </a:lnTo>
                  <a:lnTo>
                    <a:pt x="614730" y="164414"/>
                  </a:lnTo>
                  <a:lnTo>
                    <a:pt x="633056" y="171348"/>
                  </a:lnTo>
                  <a:lnTo>
                    <a:pt x="649871" y="172974"/>
                  </a:lnTo>
                  <a:lnTo>
                    <a:pt x="655764" y="172974"/>
                  </a:lnTo>
                  <a:lnTo>
                    <a:pt x="660171" y="172237"/>
                  </a:lnTo>
                  <a:lnTo>
                    <a:pt x="660171" y="144995"/>
                  </a:lnTo>
                  <a:lnTo>
                    <a:pt x="660171" y="144272"/>
                  </a:lnTo>
                  <a:close/>
                </a:path>
                <a:path w="1348104" h="224789">
                  <a:moveTo>
                    <a:pt x="923696" y="146469"/>
                  </a:moveTo>
                  <a:lnTo>
                    <a:pt x="904468" y="146469"/>
                  </a:lnTo>
                  <a:lnTo>
                    <a:pt x="904468" y="84645"/>
                  </a:lnTo>
                  <a:lnTo>
                    <a:pt x="901814" y="64046"/>
                  </a:lnTo>
                  <a:lnTo>
                    <a:pt x="901712" y="63309"/>
                  </a:lnTo>
                  <a:lnTo>
                    <a:pt x="901623" y="62572"/>
                  </a:lnTo>
                  <a:lnTo>
                    <a:pt x="901509" y="61683"/>
                  </a:lnTo>
                  <a:lnTo>
                    <a:pt x="892975" y="45631"/>
                  </a:lnTo>
                  <a:lnTo>
                    <a:pt x="879335" y="36207"/>
                  </a:lnTo>
                  <a:lnTo>
                    <a:pt x="861098" y="33121"/>
                  </a:lnTo>
                  <a:lnTo>
                    <a:pt x="845756" y="35547"/>
                  </a:lnTo>
                  <a:lnTo>
                    <a:pt x="832294" y="42049"/>
                  </a:lnTo>
                  <a:lnTo>
                    <a:pt x="821461" y="51447"/>
                  </a:lnTo>
                  <a:lnTo>
                    <a:pt x="814006" y="62572"/>
                  </a:lnTo>
                  <a:lnTo>
                    <a:pt x="813219" y="62572"/>
                  </a:lnTo>
                  <a:lnTo>
                    <a:pt x="807897" y="49276"/>
                  </a:lnTo>
                  <a:lnTo>
                    <a:pt x="799744" y="40119"/>
                  </a:lnTo>
                  <a:lnTo>
                    <a:pt x="788949" y="34823"/>
                  </a:lnTo>
                  <a:lnTo>
                    <a:pt x="775741" y="33121"/>
                  </a:lnTo>
                  <a:lnTo>
                    <a:pt x="760222" y="35979"/>
                  </a:lnTo>
                  <a:lnTo>
                    <a:pt x="747115" y="43243"/>
                  </a:lnTo>
                  <a:lnTo>
                    <a:pt x="736917" y="52997"/>
                  </a:lnTo>
                  <a:lnTo>
                    <a:pt x="730123" y="63309"/>
                  </a:lnTo>
                  <a:lnTo>
                    <a:pt x="729335" y="63309"/>
                  </a:lnTo>
                  <a:lnTo>
                    <a:pt x="730123" y="60363"/>
                  </a:lnTo>
                  <a:lnTo>
                    <a:pt x="730123" y="41960"/>
                  </a:lnTo>
                  <a:lnTo>
                    <a:pt x="724242" y="36804"/>
                  </a:lnTo>
                  <a:lnTo>
                    <a:pt x="677151" y="36804"/>
                  </a:lnTo>
                  <a:lnTo>
                    <a:pt x="677151" y="61836"/>
                  </a:lnTo>
                  <a:lnTo>
                    <a:pt x="695490" y="61836"/>
                  </a:lnTo>
                  <a:lnTo>
                    <a:pt x="697750" y="63309"/>
                  </a:lnTo>
                  <a:lnTo>
                    <a:pt x="697750" y="146469"/>
                  </a:lnTo>
                  <a:lnTo>
                    <a:pt x="677837" y="146469"/>
                  </a:lnTo>
                  <a:lnTo>
                    <a:pt x="677837" y="171500"/>
                  </a:lnTo>
                  <a:lnTo>
                    <a:pt x="750722" y="171500"/>
                  </a:lnTo>
                  <a:lnTo>
                    <a:pt x="750722" y="146469"/>
                  </a:lnTo>
                  <a:lnTo>
                    <a:pt x="731596" y="146469"/>
                  </a:lnTo>
                  <a:lnTo>
                    <a:pt x="731596" y="113347"/>
                  </a:lnTo>
                  <a:lnTo>
                    <a:pt x="733590" y="95402"/>
                  </a:lnTo>
                  <a:lnTo>
                    <a:pt x="739775" y="79590"/>
                  </a:lnTo>
                  <a:lnTo>
                    <a:pt x="750506" y="68326"/>
                  </a:lnTo>
                  <a:lnTo>
                    <a:pt x="766127" y="64046"/>
                  </a:lnTo>
                  <a:lnTo>
                    <a:pt x="775550" y="66230"/>
                  </a:lnTo>
                  <a:lnTo>
                    <a:pt x="781164" y="72136"/>
                  </a:lnTo>
                  <a:lnTo>
                    <a:pt x="783869" y="80810"/>
                  </a:lnTo>
                  <a:lnTo>
                    <a:pt x="784580" y="91262"/>
                  </a:lnTo>
                  <a:lnTo>
                    <a:pt x="784580" y="171500"/>
                  </a:lnTo>
                  <a:lnTo>
                    <a:pt x="837552" y="171500"/>
                  </a:lnTo>
                  <a:lnTo>
                    <a:pt x="837552" y="146469"/>
                  </a:lnTo>
                  <a:lnTo>
                    <a:pt x="817638" y="146469"/>
                  </a:lnTo>
                  <a:lnTo>
                    <a:pt x="817638" y="111874"/>
                  </a:lnTo>
                  <a:lnTo>
                    <a:pt x="819835" y="93840"/>
                  </a:lnTo>
                  <a:lnTo>
                    <a:pt x="826376" y="78574"/>
                  </a:lnTo>
                  <a:lnTo>
                    <a:pt x="837209" y="67995"/>
                  </a:lnTo>
                  <a:lnTo>
                    <a:pt x="852271" y="64046"/>
                  </a:lnTo>
                  <a:lnTo>
                    <a:pt x="861631" y="66116"/>
                  </a:lnTo>
                  <a:lnTo>
                    <a:pt x="867219" y="71856"/>
                  </a:lnTo>
                  <a:lnTo>
                    <a:pt x="869911" y="80492"/>
                  </a:lnTo>
                  <a:lnTo>
                    <a:pt x="870610" y="91262"/>
                  </a:lnTo>
                  <a:lnTo>
                    <a:pt x="870610" y="171500"/>
                  </a:lnTo>
                  <a:lnTo>
                    <a:pt x="923696" y="171500"/>
                  </a:lnTo>
                  <a:lnTo>
                    <a:pt x="923696" y="146469"/>
                  </a:lnTo>
                  <a:close/>
                </a:path>
                <a:path w="1348104" h="224789">
                  <a:moveTo>
                    <a:pt x="1065657" y="97167"/>
                  </a:moveTo>
                  <a:lnTo>
                    <a:pt x="1064374" y="89065"/>
                  </a:lnTo>
                  <a:lnTo>
                    <a:pt x="1061720" y="72250"/>
                  </a:lnTo>
                  <a:lnTo>
                    <a:pt x="1054519" y="59613"/>
                  </a:lnTo>
                  <a:lnTo>
                    <a:pt x="1050124" y="51892"/>
                  </a:lnTo>
                  <a:lnTo>
                    <a:pt x="1031214" y="38163"/>
                  </a:lnTo>
                  <a:lnTo>
                    <a:pt x="1031125" y="89065"/>
                  </a:lnTo>
                  <a:lnTo>
                    <a:pt x="972261" y="89065"/>
                  </a:lnTo>
                  <a:lnTo>
                    <a:pt x="976071" y="77012"/>
                  </a:lnTo>
                  <a:lnTo>
                    <a:pt x="982929" y="67716"/>
                  </a:lnTo>
                  <a:lnTo>
                    <a:pt x="992530" y="61734"/>
                  </a:lnTo>
                  <a:lnTo>
                    <a:pt x="1004633" y="59613"/>
                  </a:lnTo>
                  <a:lnTo>
                    <a:pt x="1014539" y="61633"/>
                  </a:lnTo>
                  <a:lnTo>
                    <a:pt x="1022807" y="67437"/>
                  </a:lnTo>
                  <a:lnTo>
                    <a:pt x="1028611" y="76695"/>
                  </a:lnTo>
                  <a:lnTo>
                    <a:pt x="1031125" y="89065"/>
                  </a:lnTo>
                  <a:lnTo>
                    <a:pt x="1031125" y="38150"/>
                  </a:lnTo>
                  <a:lnTo>
                    <a:pt x="977582" y="38366"/>
                  </a:lnTo>
                  <a:lnTo>
                    <a:pt x="941933" y="75361"/>
                  </a:lnTo>
                  <a:lnTo>
                    <a:pt x="936942" y="103784"/>
                  </a:lnTo>
                  <a:lnTo>
                    <a:pt x="941997" y="131394"/>
                  </a:lnTo>
                  <a:lnTo>
                    <a:pt x="956437" y="154114"/>
                  </a:lnTo>
                  <a:lnTo>
                    <a:pt x="979157" y="169506"/>
                  </a:lnTo>
                  <a:lnTo>
                    <a:pt x="1009040" y="175183"/>
                  </a:lnTo>
                  <a:lnTo>
                    <a:pt x="1031836" y="172186"/>
                  </a:lnTo>
                  <a:lnTo>
                    <a:pt x="1048969" y="165608"/>
                  </a:lnTo>
                  <a:lnTo>
                    <a:pt x="1059751" y="159029"/>
                  </a:lnTo>
                  <a:lnTo>
                    <a:pt x="1063498" y="156044"/>
                  </a:lnTo>
                  <a:lnTo>
                    <a:pt x="1058392" y="146469"/>
                  </a:lnTo>
                  <a:lnTo>
                    <a:pt x="1050937" y="132486"/>
                  </a:lnTo>
                  <a:lnTo>
                    <a:pt x="1047851" y="134670"/>
                  </a:lnTo>
                  <a:lnTo>
                    <a:pt x="1039444" y="139484"/>
                  </a:lnTo>
                  <a:lnTo>
                    <a:pt x="1027061" y="144284"/>
                  </a:lnTo>
                  <a:lnTo>
                    <a:pt x="1011986" y="146469"/>
                  </a:lnTo>
                  <a:lnTo>
                    <a:pt x="997178" y="144132"/>
                  </a:lnTo>
                  <a:lnTo>
                    <a:pt x="984554" y="137096"/>
                  </a:lnTo>
                  <a:lnTo>
                    <a:pt x="975525" y="125361"/>
                  </a:lnTo>
                  <a:lnTo>
                    <a:pt x="971473" y="108940"/>
                  </a:lnTo>
                  <a:lnTo>
                    <a:pt x="1064971" y="108940"/>
                  </a:lnTo>
                  <a:lnTo>
                    <a:pt x="1065657" y="101574"/>
                  </a:lnTo>
                  <a:lnTo>
                    <a:pt x="1065657" y="97167"/>
                  </a:lnTo>
                  <a:close/>
                </a:path>
                <a:path w="1348104" h="224789">
                  <a:moveTo>
                    <a:pt x="1251178" y="146469"/>
                  </a:moveTo>
                  <a:lnTo>
                    <a:pt x="1231265" y="146469"/>
                  </a:lnTo>
                  <a:lnTo>
                    <a:pt x="1231265" y="84645"/>
                  </a:lnTo>
                  <a:lnTo>
                    <a:pt x="1228585" y="64046"/>
                  </a:lnTo>
                  <a:lnTo>
                    <a:pt x="1186332" y="33121"/>
                  </a:lnTo>
                  <a:lnTo>
                    <a:pt x="1164437" y="37325"/>
                  </a:lnTo>
                  <a:lnTo>
                    <a:pt x="1149172" y="46837"/>
                  </a:lnTo>
                  <a:lnTo>
                    <a:pt x="1139964" y="57035"/>
                  </a:lnTo>
                  <a:lnTo>
                    <a:pt x="1136294" y="63309"/>
                  </a:lnTo>
                  <a:lnTo>
                    <a:pt x="1135608" y="63309"/>
                  </a:lnTo>
                  <a:lnTo>
                    <a:pt x="1136294" y="60363"/>
                  </a:lnTo>
                  <a:lnTo>
                    <a:pt x="1136294" y="41960"/>
                  </a:lnTo>
                  <a:lnTo>
                    <a:pt x="1131189" y="36804"/>
                  </a:lnTo>
                  <a:lnTo>
                    <a:pt x="1083310" y="36804"/>
                  </a:lnTo>
                  <a:lnTo>
                    <a:pt x="1083310" y="61836"/>
                  </a:lnTo>
                  <a:lnTo>
                    <a:pt x="1102448" y="61836"/>
                  </a:lnTo>
                  <a:lnTo>
                    <a:pt x="1104696" y="64046"/>
                  </a:lnTo>
                  <a:lnTo>
                    <a:pt x="1104696" y="146469"/>
                  </a:lnTo>
                  <a:lnTo>
                    <a:pt x="1084783" y="146469"/>
                  </a:lnTo>
                  <a:lnTo>
                    <a:pt x="1084783" y="171500"/>
                  </a:lnTo>
                  <a:lnTo>
                    <a:pt x="1157681" y="171500"/>
                  </a:lnTo>
                  <a:lnTo>
                    <a:pt x="1157681" y="146469"/>
                  </a:lnTo>
                  <a:lnTo>
                    <a:pt x="1137767" y="146469"/>
                  </a:lnTo>
                  <a:lnTo>
                    <a:pt x="1137767" y="111137"/>
                  </a:lnTo>
                  <a:lnTo>
                    <a:pt x="1140447" y="93840"/>
                  </a:lnTo>
                  <a:lnTo>
                    <a:pt x="1148168" y="78752"/>
                  </a:lnTo>
                  <a:lnTo>
                    <a:pt x="1160449" y="68084"/>
                  </a:lnTo>
                  <a:lnTo>
                    <a:pt x="1176807" y="64046"/>
                  </a:lnTo>
                  <a:lnTo>
                    <a:pt x="1187259" y="66027"/>
                  </a:lnTo>
                  <a:lnTo>
                    <a:pt x="1193787" y="71678"/>
                  </a:lnTo>
                  <a:lnTo>
                    <a:pt x="1197152" y="80492"/>
                  </a:lnTo>
                  <a:lnTo>
                    <a:pt x="1198105" y="91998"/>
                  </a:lnTo>
                  <a:lnTo>
                    <a:pt x="1198105" y="171500"/>
                  </a:lnTo>
                  <a:lnTo>
                    <a:pt x="1251178" y="171500"/>
                  </a:lnTo>
                  <a:lnTo>
                    <a:pt x="1251178" y="146469"/>
                  </a:lnTo>
                  <a:close/>
                </a:path>
                <a:path w="1348104" h="224789">
                  <a:moveTo>
                    <a:pt x="1347520" y="144272"/>
                  </a:moveTo>
                  <a:lnTo>
                    <a:pt x="1344574" y="144995"/>
                  </a:lnTo>
                  <a:lnTo>
                    <a:pt x="1340942" y="144995"/>
                  </a:lnTo>
                  <a:lnTo>
                    <a:pt x="1332750" y="144170"/>
                  </a:lnTo>
                  <a:lnTo>
                    <a:pt x="1324089" y="140589"/>
                  </a:lnTo>
                  <a:lnTo>
                    <a:pt x="1317244" y="132575"/>
                  </a:lnTo>
                  <a:lnTo>
                    <a:pt x="1314450" y="118503"/>
                  </a:lnTo>
                  <a:lnTo>
                    <a:pt x="1314450" y="61836"/>
                  </a:lnTo>
                  <a:lnTo>
                    <a:pt x="1344574" y="61836"/>
                  </a:lnTo>
                  <a:lnTo>
                    <a:pt x="1344574" y="36804"/>
                  </a:lnTo>
                  <a:lnTo>
                    <a:pt x="1314450" y="36804"/>
                  </a:lnTo>
                  <a:lnTo>
                    <a:pt x="1314450" y="0"/>
                  </a:lnTo>
                  <a:lnTo>
                    <a:pt x="1281290" y="0"/>
                  </a:lnTo>
                  <a:lnTo>
                    <a:pt x="1281290" y="36804"/>
                  </a:lnTo>
                  <a:lnTo>
                    <a:pt x="1260005" y="36804"/>
                  </a:lnTo>
                  <a:lnTo>
                    <a:pt x="1260005" y="61836"/>
                  </a:lnTo>
                  <a:lnTo>
                    <a:pt x="1280604" y="61836"/>
                  </a:lnTo>
                  <a:lnTo>
                    <a:pt x="1280604" y="122186"/>
                  </a:lnTo>
                  <a:lnTo>
                    <a:pt x="1286764" y="149059"/>
                  </a:lnTo>
                  <a:lnTo>
                    <a:pt x="1301737" y="164414"/>
                  </a:lnTo>
                  <a:lnTo>
                    <a:pt x="1320304" y="171348"/>
                  </a:lnTo>
                  <a:lnTo>
                    <a:pt x="1337221" y="172974"/>
                  </a:lnTo>
                  <a:lnTo>
                    <a:pt x="1343101" y="172974"/>
                  </a:lnTo>
                  <a:lnTo>
                    <a:pt x="1347520" y="172237"/>
                  </a:lnTo>
                  <a:lnTo>
                    <a:pt x="1347520" y="144995"/>
                  </a:lnTo>
                  <a:lnTo>
                    <a:pt x="1347520" y="144272"/>
                  </a:lnTo>
                  <a:close/>
                </a:path>
              </a:pathLst>
            </a:custGeom>
            <a:solidFill>
              <a:srgbClr val="53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3848" y="1786669"/>
              <a:ext cx="253217" cy="194317"/>
            </a:xfrm>
            <a:prstGeom prst="rect">
              <a:avLst/>
            </a:prstGeom>
          </p:spPr>
        </p:pic>
      </p:grp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6529" y="1789175"/>
            <a:ext cx="1321435" cy="192405"/>
          </a:xfrm>
          <a:custGeom>
            <a:avLst/>
            <a:gdLst/>
            <a:ahLst/>
            <a:cxnLst/>
            <a:rect l="l" t="t" r="r" b="b"/>
            <a:pathLst>
              <a:path w="1321434" h="192405">
                <a:moveTo>
                  <a:pt x="143535" y="139700"/>
                </a:moveTo>
                <a:lnTo>
                  <a:pt x="114096" y="139700"/>
                </a:lnTo>
                <a:lnTo>
                  <a:pt x="114096" y="160020"/>
                </a:lnTo>
                <a:lnTo>
                  <a:pt x="57391" y="160020"/>
                </a:lnTo>
                <a:lnTo>
                  <a:pt x="57391" y="139700"/>
                </a:lnTo>
                <a:lnTo>
                  <a:pt x="57391" y="106680"/>
                </a:lnTo>
                <a:lnTo>
                  <a:pt x="119202" y="106680"/>
                </a:lnTo>
                <a:lnTo>
                  <a:pt x="119202" y="80010"/>
                </a:lnTo>
                <a:lnTo>
                  <a:pt x="57391" y="80010"/>
                </a:lnTo>
                <a:lnTo>
                  <a:pt x="57391" y="49530"/>
                </a:lnTo>
                <a:lnTo>
                  <a:pt x="57391" y="27940"/>
                </a:lnTo>
                <a:lnTo>
                  <a:pt x="109677" y="27940"/>
                </a:lnTo>
                <a:lnTo>
                  <a:pt x="109677" y="49530"/>
                </a:lnTo>
                <a:lnTo>
                  <a:pt x="139801" y="49530"/>
                </a:lnTo>
                <a:lnTo>
                  <a:pt x="139801" y="27940"/>
                </a:lnTo>
                <a:lnTo>
                  <a:pt x="139801" y="26670"/>
                </a:lnTo>
                <a:lnTo>
                  <a:pt x="139801" y="0"/>
                </a:lnTo>
                <a:lnTo>
                  <a:pt x="0" y="0"/>
                </a:lnTo>
                <a:lnTo>
                  <a:pt x="0" y="26670"/>
                </a:lnTo>
                <a:lnTo>
                  <a:pt x="22860" y="26670"/>
                </a:lnTo>
                <a:lnTo>
                  <a:pt x="22860" y="27940"/>
                </a:lnTo>
                <a:lnTo>
                  <a:pt x="22860" y="162560"/>
                </a:lnTo>
                <a:lnTo>
                  <a:pt x="0" y="162560"/>
                </a:lnTo>
                <a:lnTo>
                  <a:pt x="0" y="187960"/>
                </a:lnTo>
                <a:lnTo>
                  <a:pt x="143535" y="187960"/>
                </a:lnTo>
                <a:lnTo>
                  <a:pt x="143535" y="162560"/>
                </a:lnTo>
                <a:lnTo>
                  <a:pt x="143535" y="160020"/>
                </a:lnTo>
                <a:lnTo>
                  <a:pt x="143535" y="139700"/>
                </a:lnTo>
                <a:close/>
              </a:path>
              <a:path w="1321434" h="192405">
                <a:moveTo>
                  <a:pt x="315023" y="163106"/>
                </a:moveTo>
                <a:lnTo>
                  <a:pt x="299516" y="163106"/>
                </a:lnTo>
                <a:lnTo>
                  <a:pt x="297370" y="160909"/>
                </a:lnTo>
                <a:lnTo>
                  <a:pt x="297370" y="79209"/>
                </a:lnTo>
                <a:lnTo>
                  <a:pt x="297370" y="68897"/>
                </a:lnTo>
                <a:lnTo>
                  <a:pt x="297370" y="444"/>
                </a:lnTo>
                <a:lnTo>
                  <a:pt x="264896" y="444"/>
                </a:lnTo>
                <a:lnTo>
                  <a:pt x="264896" y="121158"/>
                </a:lnTo>
                <a:lnTo>
                  <a:pt x="261975" y="140131"/>
                </a:lnTo>
                <a:lnTo>
                  <a:pt x="254241" y="153174"/>
                </a:lnTo>
                <a:lnTo>
                  <a:pt x="243205" y="160693"/>
                </a:lnTo>
                <a:lnTo>
                  <a:pt x="230352" y="163106"/>
                </a:lnTo>
                <a:lnTo>
                  <a:pt x="217106" y="160058"/>
                </a:lnTo>
                <a:lnTo>
                  <a:pt x="206603" y="151422"/>
                </a:lnTo>
                <a:lnTo>
                  <a:pt x="199682" y="137960"/>
                </a:lnTo>
                <a:lnTo>
                  <a:pt x="197192" y="120421"/>
                </a:lnTo>
                <a:lnTo>
                  <a:pt x="199910" y="102806"/>
                </a:lnTo>
                <a:lnTo>
                  <a:pt x="207340" y="89877"/>
                </a:lnTo>
                <a:lnTo>
                  <a:pt x="218351" y="81915"/>
                </a:lnTo>
                <a:lnTo>
                  <a:pt x="231825" y="79209"/>
                </a:lnTo>
                <a:lnTo>
                  <a:pt x="246303" y="82753"/>
                </a:lnTo>
                <a:lnTo>
                  <a:pt x="256641" y="92176"/>
                </a:lnTo>
                <a:lnTo>
                  <a:pt x="262826" y="105600"/>
                </a:lnTo>
                <a:lnTo>
                  <a:pt x="264896" y="121158"/>
                </a:lnTo>
                <a:lnTo>
                  <a:pt x="264896" y="444"/>
                </a:lnTo>
                <a:lnTo>
                  <a:pt x="242811" y="444"/>
                </a:lnTo>
                <a:lnTo>
                  <a:pt x="242811" y="25476"/>
                </a:lnTo>
                <a:lnTo>
                  <a:pt x="264198" y="25476"/>
                </a:lnTo>
                <a:lnTo>
                  <a:pt x="264198" y="68897"/>
                </a:lnTo>
                <a:lnTo>
                  <a:pt x="262140" y="65900"/>
                </a:lnTo>
                <a:lnTo>
                  <a:pt x="255460" y="59334"/>
                </a:lnTo>
                <a:lnTo>
                  <a:pt x="243382" y="52755"/>
                </a:lnTo>
                <a:lnTo>
                  <a:pt x="225158" y="49758"/>
                </a:lnTo>
                <a:lnTo>
                  <a:pt x="199974" y="54800"/>
                </a:lnTo>
                <a:lnTo>
                  <a:pt x="180454" y="69088"/>
                </a:lnTo>
                <a:lnTo>
                  <a:pt x="167830" y="91376"/>
                </a:lnTo>
                <a:lnTo>
                  <a:pt x="163347" y="120421"/>
                </a:lnTo>
                <a:lnTo>
                  <a:pt x="167487" y="149275"/>
                </a:lnTo>
                <a:lnTo>
                  <a:pt x="179273" y="171856"/>
                </a:lnTo>
                <a:lnTo>
                  <a:pt x="197827" y="186563"/>
                </a:lnTo>
                <a:lnTo>
                  <a:pt x="222211" y="191820"/>
                </a:lnTo>
                <a:lnTo>
                  <a:pt x="243395" y="187794"/>
                </a:lnTo>
                <a:lnTo>
                  <a:pt x="256984" y="178930"/>
                </a:lnTo>
                <a:lnTo>
                  <a:pt x="264223" y="170078"/>
                </a:lnTo>
                <a:lnTo>
                  <a:pt x="266357" y="166052"/>
                </a:lnTo>
                <a:lnTo>
                  <a:pt x="267144" y="166052"/>
                </a:lnTo>
                <a:lnTo>
                  <a:pt x="266357" y="168998"/>
                </a:lnTo>
                <a:lnTo>
                  <a:pt x="266357" y="181521"/>
                </a:lnTo>
                <a:lnTo>
                  <a:pt x="271564" y="188137"/>
                </a:lnTo>
                <a:lnTo>
                  <a:pt x="315023" y="188137"/>
                </a:lnTo>
                <a:lnTo>
                  <a:pt x="315023" y="166052"/>
                </a:lnTo>
                <a:lnTo>
                  <a:pt x="315023" y="163106"/>
                </a:lnTo>
                <a:close/>
              </a:path>
              <a:path w="1321434" h="192405">
                <a:moveTo>
                  <a:pt x="492302" y="163106"/>
                </a:moveTo>
                <a:lnTo>
                  <a:pt x="475424" y="163106"/>
                </a:lnTo>
                <a:lnTo>
                  <a:pt x="473176" y="160909"/>
                </a:lnTo>
                <a:lnTo>
                  <a:pt x="473176" y="53441"/>
                </a:lnTo>
                <a:lnTo>
                  <a:pt x="419506" y="53441"/>
                </a:lnTo>
                <a:lnTo>
                  <a:pt x="419506" y="78473"/>
                </a:lnTo>
                <a:lnTo>
                  <a:pt x="440105" y="78473"/>
                </a:lnTo>
                <a:lnTo>
                  <a:pt x="440105" y="113068"/>
                </a:lnTo>
                <a:lnTo>
                  <a:pt x="437553" y="130898"/>
                </a:lnTo>
                <a:lnTo>
                  <a:pt x="430149" y="146456"/>
                </a:lnTo>
                <a:lnTo>
                  <a:pt x="418338" y="157467"/>
                </a:lnTo>
                <a:lnTo>
                  <a:pt x="402539" y="161632"/>
                </a:lnTo>
                <a:lnTo>
                  <a:pt x="392087" y="159664"/>
                </a:lnTo>
                <a:lnTo>
                  <a:pt x="385559" y="154089"/>
                </a:lnTo>
                <a:lnTo>
                  <a:pt x="382206" y="145491"/>
                </a:lnTo>
                <a:lnTo>
                  <a:pt x="381241" y="134404"/>
                </a:lnTo>
                <a:lnTo>
                  <a:pt x="381241" y="53441"/>
                </a:lnTo>
                <a:lnTo>
                  <a:pt x="326796" y="53441"/>
                </a:lnTo>
                <a:lnTo>
                  <a:pt x="326796" y="78473"/>
                </a:lnTo>
                <a:lnTo>
                  <a:pt x="347395" y="78473"/>
                </a:lnTo>
                <a:lnTo>
                  <a:pt x="347395" y="140284"/>
                </a:lnTo>
                <a:lnTo>
                  <a:pt x="350570" y="163868"/>
                </a:lnTo>
                <a:lnTo>
                  <a:pt x="359537" y="179857"/>
                </a:lnTo>
                <a:lnTo>
                  <a:pt x="373468" y="188937"/>
                </a:lnTo>
                <a:lnTo>
                  <a:pt x="391553" y="191820"/>
                </a:lnTo>
                <a:lnTo>
                  <a:pt x="413600" y="187718"/>
                </a:lnTo>
                <a:lnTo>
                  <a:pt x="428574" y="178384"/>
                </a:lnTo>
                <a:lnTo>
                  <a:pt x="437337" y="168211"/>
                </a:lnTo>
                <a:lnTo>
                  <a:pt x="440804" y="161632"/>
                </a:lnTo>
                <a:lnTo>
                  <a:pt x="441579" y="161632"/>
                </a:lnTo>
                <a:lnTo>
                  <a:pt x="441579" y="182981"/>
                </a:lnTo>
                <a:lnTo>
                  <a:pt x="446684" y="188137"/>
                </a:lnTo>
                <a:lnTo>
                  <a:pt x="492302" y="188137"/>
                </a:lnTo>
                <a:lnTo>
                  <a:pt x="492302" y="163106"/>
                </a:lnTo>
                <a:close/>
              </a:path>
              <a:path w="1321434" h="192405">
                <a:moveTo>
                  <a:pt x="636625" y="170472"/>
                </a:moveTo>
                <a:lnTo>
                  <a:pt x="624852" y="146926"/>
                </a:lnTo>
                <a:lnTo>
                  <a:pt x="617880" y="151930"/>
                </a:lnTo>
                <a:lnTo>
                  <a:pt x="608266" y="157226"/>
                </a:lnTo>
                <a:lnTo>
                  <a:pt x="596455" y="161404"/>
                </a:lnTo>
                <a:lnTo>
                  <a:pt x="582853" y="163106"/>
                </a:lnTo>
                <a:lnTo>
                  <a:pt x="566547" y="160274"/>
                </a:lnTo>
                <a:lnTo>
                  <a:pt x="552945" y="151980"/>
                </a:lnTo>
                <a:lnTo>
                  <a:pt x="543636" y="138582"/>
                </a:lnTo>
                <a:lnTo>
                  <a:pt x="540181" y="120421"/>
                </a:lnTo>
                <a:lnTo>
                  <a:pt x="542963" y="103314"/>
                </a:lnTo>
                <a:lnTo>
                  <a:pt x="550926" y="90055"/>
                </a:lnTo>
                <a:lnTo>
                  <a:pt x="563448" y="81508"/>
                </a:lnTo>
                <a:lnTo>
                  <a:pt x="579920" y="78473"/>
                </a:lnTo>
                <a:lnTo>
                  <a:pt x="588911" y="79298"/>
                </a:lnTo>
                <a:lnTo>
                  <a:pt x="597230" y="81788"/>
                </a:lnTo>
                <a:lnTo>
                  <a:pt x="603338" y="85915"/>
                </a:lnTo>
                <a:lnTo>
                  <a:pt x="605713" y="91719"/>
                </a:lnTo>
                <a:lnTo>
                  <a:pt x="605713" y="100545"/>
                </a:lnTo>
                <a:lnTo>
                  <a:pt x="634365" y="100545"/>
                </a:lnTo>
                <a:lnTo>
                  <a:pt x="634365" y="82143"/>
                </a:lnTo>
                <a:lnTo>
                  <a:pt x="628954" y="67157"/>
                </a:lnTo>
                <a:lnTo>
                  <a:pt x="615327" y="57124"/>
                </a:lnTo>
                <a:lnTo>
                  <a:pt x="597446" y="51511"/>
                </a:lnTo>
                <a:lnTo>
                  <a:pt x="579234" y="49758"/>
                </a:lnTo>
                <a:lnTo>
                  <a:pt x="550418" y="55232"/>
                </a:lnTo>
                <a:lnTo>
                  <a:pt x="527291" y="70281"/>
                </a:lnTo>
                <a:lnTo>
                  <a:pt x="511911" y="92925"/>
                </a:lnTo>
                <a:lnTo>
                  <a:pt x="506336" y="121158"/>
                </a:lnTo>
                <a:lnTo>
                  <a:pt x="512470" y="150520"/>
                </a:lnTo>
                <a:lnTo>
                  <a:pt x="528955" y="172770"/>
                </a:lnTo>
                <a:lnTo>
                  <a:pt x="552894" y="186880"/>
                </a:lnTo>
                <a:lnTo>
                  <a:pt x="581393" y="191820"/>
                </a:lnTo>
                <a:lnTo>
                  <a:pt x="599325" y="189725"/>
                </a:lnTo>
                <a:lnTo>
                  <a:pt x="615073" y="184454"/>
                </a:lnTo>
                <a:lnTo>
                  <a:pt x="627786" y="177533"/>
                </a:lnTo>
                <a:lnTo>
                  <a:pt x="636625" y="170472"/>
                </a:lnTo>
                <a:close/>
              </a:path>
              <a:path w="1321434" h="192405">
                <a:moveTo>
                  <a:pt x="786726" y="163106"/>
                </a:moveTo>
                <a:lnTo>
                  <a:pt x="770534" y="163106"/>
                </a:lnTo>
                <a:lnTo>
                  <a:pt x="768286" y="160909"/>
                </a:lnTo>
                <a:lnTo>
                  <a:pt x="768286" y="125577"/>
                </a:lnTo>
                <a:lnTo>
                  <a:pt x="768286" y="103492"/>
                </a:lnTo>
                <a:lnTo>
                  <a:pt x="754113" y="63652"/>
                </a:lnTo>
                <a:lnTo>
                  <a:pt x="735215" y="53086"/>
                </a:lnTo>
                <a:lnTo>
                  <a:pt x="735215" y="125577"/>
                </a:lnTo>
                <a:lnTo>
                  <a:pt x="735215" y="129984"/>
                </a:lnTo>
                <a:lnTo>
                  <a:pt x="732866" y="142773"/>
                </a:lnTo>
                <a:lnTo>
                  <a:pt x="726287" y="154368"/>
                </a:lnTo>
                <a:lnTo>
                  <a:pt x="716267" y="162801"/>
                </a:lnTo>
                <a:lnTo>
                  <a:pt x="703529" y="166052"/>
                </a:lnTo>
                <a:lnTo>
                  <a:pt x="695286" y="164630"/>
                </a:lnTo>
                <a:lnTo>
                  <a:pt x="689292" y="160718"/>
                </a:lnTo>
                <a:lnTo>
                  <a:pt x="685634" y="154876"/>
                </a:lnTo>
                <a:lnTo>
                  <a:pt x="684403" y="147662"/>
                </a:lnTo>
                <a:lnTo>
                  <a:pt x="689559" y="135509"/>
                </a:lnTo>
                <a:lnTo>
                  <a:pt x="701903" y="128879"/>
                </a:lnTo>
                <a:lnTo>
                  <a:pt x="716724" y="126123"/>
                </a:lnTo>
                <a:lnTo>
                  <a:pt x="729335" y="125577"/>
                </a:lnTo>
                <a:lnTo>
                  <a:pt x="735215" y="125577"/>
                </a:lnTo>
                <a:lnTo>
                  <a:pt x="735215" y="53086"/>
                </a:lnTo>
                <a:lnTo>
                  <a:pt x="712355" y="49758"/>
                </a:lnTo>
                <a:lnTo>
                  <a:pt x="690422" y="52412"/>
                </a:lnTo>
                <a:lnTo>
                  <a:pt x="673735" y="58229"/>
                </a:lnTo>
                <a:lnTo>
                  <a:pt x="663105" y="64046"/>
                </a:lnTo>
                <a:lnTo>
                  <a:pt x="659384" y="66687"/>
                </a:lnTo>
                <a:lnTo>
                  <a:pt x="671944" y="90246"/>
                </a:lnTo>
                <a:lnTo>
                  <a:pt x="675005" y="88176"/>
                </a:lnTo>
                <a:lnTo>
                  <a:pt x="683247" y="83616"/>
                </a:lnTo>
                <a:lnTo>
                  <a:pt x="695198" y="79070"/>
                </a:lnTo>
                <a:lnTo>
                  <a:pt x="709422" y="77000"/>
                </a:lnTo>
                <a:lnTo>
                  <a:pt x="719531" y="78193"/>
                </a:lnTo>
                <a:lnTo>
                  <a:pt x="727443" y="82143"/>
                </a:lnTo>
                <a:lnTo>
                  <a:pt x="732599" y="89420"/>
                </a:lnTo>
                <a:lnTo>
                  <a:pt x="734441" y="100545"/>
                </a:lnTo>
                <a:lnTo>
                  <a:pt x="734441" y="104965"/>
                </a:lnTo>
                <a:lnTo>
                  <a:pt x="726389" y="104965"/>
                </a:lnTo>
                <a:lnTo>
                  <a:pt x="705231" y="106299"/>
                </a:lnTo>
                <a:lnTo>
                  <a:pt x="680199" y="112318"/>
                </a:lnTo>
                <a:lnTo>
                  <a:pt x="659295" y="126072"/>
                </a:lnTo>
                <a:lnTo>
                  <a:pt x="650557" y="150596"/>
                </a:lnTo>
                <a:lnTo>
                  <a:pt x="654253" y="168529"/>
                </a:lnTo>
                <a:lnTo>
                  <a:pt x="664095" y="181419"/>
                </a:lnTo>
                <a:lnTo>
                  <a:pt x="678205" y="189204"/>
                </a:lnTo>
                <a:lnTo>
                  <a:pt x="694702" y="191820"/>
                </a:lnTo>
                <a:lnTo>
                  <a:pt x="714743" y="187680"/>
                </a:lnTo>
                <a:lnTo>
                  <a:pt x="727925" y="178562"/>
                </a:lnTo>
                <a:lnTo>
                  <a:pt x="735164" y="169456"/>
                </a:lnTo>
                <a:lnTo>
                  <a:pt x="736981" y="166052"/>
                </a:lnTo>
                <a:lnTo>
                  <a:pt x="737374" y="165315"/>
                </a:lnTo>
                <a:lnTo>
                  <a:pt x="738162" y="165315"/>
                </a:lnTo>
                <a:lnTo>
                  <a:pt x="737374" y="168262"/>
                </a:lnTo>
                <a:lnTo>
                  <a:pt x="737374" y="181521"/>
                </a:lnTo>
                <a:lnTo>
                  <a:pt x="741794" y="188137"/>
                </a:lnTo>
                <a:lnTo>
                  <a:pt x="786726" y="188137"/>
                </a:lnTo>
                <a:lnTo>
                  <a:pt x="786726" y="165315"/>
                </a:lnTo>
                <a:lnTo>
                  <a:pt x="786726" y="163106"/>
                </a:lnTo>
                <a:close/>
              </a:path>
              <a:path w="1321434" h="192405">
                <a:moveTo>
                  <a:pt x="882383" y="160909"/>
                </a:moveTo>
                <a:lnTo>
                  <a:pt x="880224" y="161632"/>
                </a:lnTo>
                <a:lnTo>
                  <a:pt x="876490" y="161632"/>
                </a:lnTo>
                <a:lnTo>
                  <a:pt x="868222" y="160807"/>
                </a:lnTo>
                <a:lnTo>
                  <a:pt x="859294" y="157226"/>
                </a:lnTo>
                <a:lnTo>
                  <a:pt x="852144" y="149212"/>
                </a:lnTo>
                <a:lnTo>
                  <a:pt x="849223" y="135140"/>
                </a:lnTo>
                <a:lnTo>
                  <a:pt x="849223" y="78473"/>
                </a:lnTo>
                <a:lnTo>
                  <a:pt x="880224" y="78473"/>
                </a:lnTo>
                <a:lnTo>
                  <a:pt x="880224" y="53441"/>
                </a:lnTo>
                <a:lnTo>
                  <a:pt x="849223" y="53441"/>
                </a:lnTo>
                <a:lnTo>
                  <a:pt x="849223" y="16637"/>
                </a:lnTo>
                <a:lnTo>
                  <a:pt x="816851" y="16637"/>
                </a:lnTo>
                <a:lnTo>
                  <a:pt x="816851" y="53441"/>
                </a:lnTo>
                <a:lnTo>
                  <a:pt x="794778" y="53441"/>
                </a:lnTo>
                <a:lnTo>
                  <a:pt x="794778" y="78473"/>
                </a:lnTo>
                <a:lnTo>
                  <a:pt x="816165" y="78473"/>
                </a:lnTo>
                <a:lnTo>
                  <a:pt x="816165" y="138823"/>
                </a:lnTo>
                <a:lnTo>
                  <a:pt x="822210" y="165696"/>
                </a:lnTo>
                <a:lnTo>
                  <a:pt x="836942" y="181051"/>
                </a:lnTo>
                <a:lnTo>
                  <a:pt x="855268" y="187985"/>
                </a:lnTo>
                <a:lnTo>
                  <a:pt x="872083" y="189611"/>
                </a:lnTo>
                <a:lnTo>
                  <a:pt x="877963" y="189611"/>
                </a:lnTo>
                <a:lnTo>
                  <a:pt x="882383" y="188874"/>
                </a:lnTo>
                <a:lnTo>
                  <a:pt x="882383" y="161632"/>
                </a:lnTo>
                <a:lnTo>
                  <a:pt x="882383" y="160909"/>
                </a:lnTo>
                <a:close/>
              </a:path>
              <a:path w="1321434" h="192405">
                <a:moveTo>
                  <a:pt x="953808" y="53340"/>
                </a:moveTo>
                <a:lnTo>
                  <a:pt x="899350" y="53340"/>
                </a:lnTo>
                <a:lnTo>
                  <a:pt x="899350" y="78740"/>
                </a:lnTo>
                <a:lnTo>
                  <a:pt x="919962" y="78740"/>
                </a:lnTo>
                <a:lnTo>
                  <a:pt x="919962" y="162560"/>
                </a:lnTo>
                <a:lnTo>
                  <a:pt x="953808" y="162560"/>
                </a:lnTo>
                <a:lnTo>
                  <a:pt x="953808" y="78740"/>
                </a:lnTo>
                <a:lnTo>
                  <a:pt x="953808" y="53340"/>
                </a:lnTo>
                <a:close/>
              </a:path>
              <a:path w="1321434" h="192405">
                <a:moveTo>
                  <a:pt x="953808" y="444"/>
                </a:moveTo>
                <a:lnTo>
                  <a:pt x="919962" y="444"/>
                </a:lnTo>
                <a:lnTo>
                  <a:pt x="919962" y="29883"/>
                </a:lnTo>
                <a:lnTo>
                  <a:pt x="953808" y="29883"/>
                </a:lnTo>
                <a:lnTo>
                  <a:pt x="953808" y="444"/>
                </a:lnTo>
                <a:close/>
              </a:path>
              <a:path w="1321434" h="192405">
                <a:moveTo>
                  <a:pt x="972934" y="163106"/>
                </a:moveTo>
                <a:lnTo>
                  <a:pt x="900036" y="163106"/>
                </a:lnTo>
                <a:lnTo>
                  <a:pt x="900036" y="188137"/>
                </a:lnTo>
                <a:lnTo>
                  <a:pt x="972934" y="188137"/>
                </a:lnTo>
                <a:lnTo>
                  <a:pt x="972934" y="163106"/>
                </a:lnTo>
                <a:close/>
              </a:path>
              <a:path w="1321434" h="192405">
                <a:moveTo>
                  <a:pt x="1135595" y="120421"/>
                </a:moveTo>
                <a:lnTo>
                  <a:pt x="1129779" y="91998"/>
                </a:lnTo>
                <a:lnTo>
                  <a:pt x="1120152" y="78473"/>
                </a:lnTo>
                <a:lnTo>
                  <a:pt x="1113866" y="69634"/>
                </a:lnTo>
                <a:lnTo>
                  <a:pt x="1101648" y="62077"/>
                </a:lnTo>
                <a:lnTo>
                  <a:pt x="1101648" y="120421"/>
                </a:lnTo>
                <a:lnTo>
                  <a:pt x="1098448" y="137960"/>
                </a:lnTo>
                <a:lnTo>
                  <a:pt x="1089812" y="151422"/>
                </a:lnTo>
                <a:lnTo>
                  <a:pt x="1077150" y="160058"/>
                </a:lnTo>
                <a:lnTo>
                  <a:pt x="1061923" y="163106"/>
                </a:lnTo>
                <a:lnTo>
                  <a:pt x="1046289" y="160058"/>
                </a:lnTo>
                <a:lnTo>
                  <a:pt x="1033437" y="151422"/>
                </a:lnTo>
                <a:lnTo>
                  <a:pt x="1024712" y="137960"/>
                </a:lnTo>
                <a:lnTo>
                  <a:pt x="1021499" y="120421"/>
                </a:lnTo>
                <a:lnTo>
                  <a:pt x="1024712" y="103619"/>
                </a:lnTo>
                <a:lnTo>
                  <a:pt x="1033437" y="90335"/>
                </a:lnTo>
                <a:lnTo>
                  <a:pt x="1046289" y="81610"/>
                </a:lnTo>
                <a:lnTo>
                  <a:pt x="1061923" y="78473"/>
                </a:lnTo>
                <a:lnTo>
                  <a:pt x="1077150" y="81610"/>
                </a:lnTo>
                <a:lnTo>
                  <a:pt x="1089812" y="90335"/>
                </a:lnTo>
                <a:lnTo>
                  <a:pt x="1098448" y="103619"/>
                </a:lnTo>
                <a:lnTo>
                  <a:pt x="1101648" y="120421"/>
                </a:lnTo>
                <a:lnTo>
                  <a:pt x="1101648" y="62077"/>
                </a:lnTo>
                <a:lnTo>
                  <a:pt x="1090231" y="55003"/>
                </a:lnTo>
                <a:lnTo>
                  <a:pt x="1061237" y="49758"/>
                </a:lnTo>
                <a:lnTo>
                  <a:pt x="1032230" y="55003"/>
                </a:lnTo>
                <a:lnTo>
                  <a:pt x="1008595" y="69634"/>
                </a:lnTo>
                <a:lnTo>
                  <a:pt x="992695" y="91998"/>
                </a:lnTo>
                <a:lnTo>
                  <a:pt x="986866" y="120421"/>
                </a:lnTo>
                <a:lnTo>
                  <a:pt x="992708" y="149275"/>
                </a:lnTo>
                <a:lnTo>
                  <a:pt x="1008684" y="171856"/>
                </a:lnTo>
                <a:lnTo>
                  <a:pt x="1032522" y="186563"/>
                </a:lnTo>
                <a:lnTo>
                  <a:pt x="1061923" y="191820"/>
                </a:lnTo>
                <a:lnTo>
                  <a:pt x="1090523" y="186563"/>
                </a:lnTo>
                <a:lnTo>
                  <a:pt x="1113955" y="171856"/>
                </a:lnTo>
                <a:lnTo>
                  <a:pt x="1120089" y="163106"/>
                </a:lnTo>
                <a:lnTo>
                  <a:pt x="1129779" y="149275"/>
                </a:lnTo>
                <a:lnTo>
                  <a:pt x="1135595" y="120421"/>
                </a:lnTo>
                <a:close/>
              </a:path>
              <a:path w="1321434" h="192405">
                <a:moveTo>
                  <a:pt x="1321028" y="163106"/>
                </a:moveTo>
                <a:lnTo>
                  <a:pt x="1301102" y="163106"/>
                </a:lnTo>
                <a:lnTo>
                  <a:pt x="1301102" y="101282"/>
                </a:lnTo>
                <a:lnTo>
                  <a:pt x="1298422" y="80683"/>
                </a:lnTo>
                <a:lnTo>
                  <a:pt x="1255483" y="49758"/>
                </a:lnTo>
                <a:lnTo>
                  <a:pt x="1233716" y="53962"/>
                </a:lnTo>
                <a:lnTo>
                  <a:pt x="1218717" y="63474"/>
                </a:lnTo>
                <a:lnTo>
                  <a:pt x="1209789" y="73672"/>
                </a:lnTo>
                <a:lnTo>
                  <a:pt x="1206233" y="79946"/>
                </a:lnTo>
                <a:lnTo>
                  <a:pt x="1205458" y="79946"/>
                </a:lnTo>
                <a:lnTo>
                  <a:pt x="1206233" y="77000"/>
                </a:lnTo>
                <a:lnTo>
                  <a:pt x="1206233" y="58597"/>
                </a:lnTo>
                <a:lnTo>
                  <a:pt x="1200353" y="53441"/>
                </a:lnTo>
                <a:lnTo>
                  <a:pt x="1153261" y="53441"/>
                </a:lnTo>
                <a:lnTo>
                  <a:pt x="1153261" y="78473"/>
                </a:lnTo>
                <a:lnTo>
                  <a:pt x="1171600" y="78473"/>
                </a:lnTo>
                <a:lnTo>
                  <a:pt x="1173861" y="80683"/>
                </a:lnTo>
                <a:lnTo>
                  <a:pt x="1173861" y="163106"/>
                </a:lnTo>
                <a:lnTo>
                  <a:pt x="1154734" y="163106"/>
                </a:lnTo>
                <a:lnTo>
                  <a:pt x="1154734" y="188137"/>
                </a:lnTo>
                <a:lnTo>
                  <a:pt x="1226845" y="188137"/>
                </a:lnTo>
                <a:lnTo>
                  <a:pt x="1226845" y="163106"/>
                </a:lnTo>
                <a:lnTo>
                  <a:pt x="1207706" y="163106"/>
                </a:lnTo>
                <a:lnTo>
                  <a:pt x="1207706" y="127774"/>
                </a:lnTo>
                <a:lnTo>
                  <a:pt x="1210271" y="110477"/>
                </a:lnTo>
                <a:lnTo>
                  <a:pt x="1217714" y="95389"/>
                </a:lnTo>
                <a:lnTo>
                  <a:pt x="1229728" y="84721"/>
                </a:lnTo>
                <a:lnTo>
                  <a:pt x="1245971" y="80683"/>
                </a:lnTo>
                <a:lnTo>
                  <a:pt x="1256868" y="82664"/>
                </a:lnTo>
                <a:lnTo>
                  <a:pt x="1263637" y="88315"/>
                </a:lnTo>
                <a:lnTo>
                  <a:pt x="1267079" y="97129"/>
                </a:lnTo>
                <a:lnTo>
                  <a:pt x="1268044" y="108635"/>
                </a:lnTo>
                <a:lnTo>
                  <a:pt x="1268044" y="188137"/>
                </a:lnTo>
                <a:lnTo>
                  <a:pt x="1321028" y="188137"/>
                </a:lnTo>
                <a:lnTo>
                  <a:pt x="1321028" y="163106"/>
                </a:lnTo>
                <a:close/>
              </a:path>
            </a:pathLst>
          </a:custGeom>
          <a:solidFill>
            <a:srgbClr val="53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647" y="1144790"/>
            <a:ext cx="12700" cy="972185"/>
          </a:xfrm>
          <a:custGeom>
            <a:avLst/>
            <a:gdLst/>
            <a:ahLst/>
            <a:cxnLst/>
            <a:rect l="l" t="t" r="r" b="b"/>
            <a:pathLst>
              <a:path w="12700" h="972185">
                <a:moveTo>
                  <a:pt x="12557" y="0"/>
                </a:moveTo>
                <a:lnTo>
                  <a:pt x="0" y="0"/>
                </a:lnTo>
                <a:lnTo>
                  <a:pt x="0" y="971628"/>
                </a:lnTo>
                <a:lnTo>
                  <a:pt x="12557" y="971628"/>
                </a:lnTo>
                <a:lnTo>
                  <a:pt x="12557" y="0"/>
                </a:lnTo>
                <a:close/>
              </a:path>
            </a:pathLst>
          </a:custGeom>
          <a:solidFill>
            <a:srgbClr val="53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6547" y="1145575"/>
            <a:ext cx="1102995" cy="966469"/>
            <a:chOff x="2516547" y="1145575"/>
            <a:chExt cx="1102995" cy="966469"/>
          </a:xfrm>
        </p:grpSpPr>
        <p:sp>
          <p:nvSpPr>
            <p:cNvPr id="14" name="object 14"/>
            <p:cNvSpPr/>
            <p:nvPr/>
          </p:nvSpPr>
          <p:spPr>
            <a:xfrm>
              <a:off x="2516547" y="1145575"/>
              <a:ext cx="1102995" cy="966469"/>
            </a:xfrm>
            <a:custGeom>
              <a:avLst/>
              <a:gdLst/>
              <a:ahLst/>
              <a:cxnLst/>
              <a:rect l="l" t="t" r="r" b="b"/>
              <a:pathLst>
                <a:path w="1102995" h="966469">
                  <a:moveTo>
                    <a:pt x="1059231" y="0"/>
                  </a:moveTo>
                  <a:lnTo>
                    <a:pt x="43675" y="0"/>
                  </a:lnTo>
                  <a:lnTo>
                    <a:pt x="18905" y="4790"/>
                  </a:lnTo>
                  <a:lnTo>
                    <a:pt x="3933" y="17868"/>
                  </a:lnTo>
                  <a:lnTo>
                    <a:pt x="0" y="37292"/>
                  </a:lnTo>
                  <a:lnTo>
                    <a:pt x="8346" y="61122"/>
                  </a:lnTo>
                  <a:lnTo>
                    <a:pt x="516105" y="940664"/>
                  </a:lnTo>
                  <a:lnTo>
                    <a:pt x="532538" y="959709"/>
                  </a:lnTo>
                  <a:lnTo>
                    <a:pt x="551473" y="966057"/>
                  </a:lnTo>
                  <a:lnTo>
                    <a:pt x="570408" y="959709"/>
                  </a:lnTo>
                  <a:lnTo>
                    <a:pt x="586841" y="940664"/>
                  </a:lnTo>
                  <a:lnTo>
                    <a:pt x="1094550" y="61122"/>
                  </a:lnTo>
                  <a:lnTo>
                    <a:pt x="1102925" y="37292"/>
                  </a:lnTo>
                  <a:lnTo>
                    <a:pt x="1099002" y="17868"/>
                  </a:lnTo>
                  <a:lnTo>
                    <a:pt x="1084024" y="4790"/>
                  </a:lnTo>
                  <a:lnTo>
                    <a:pt x="10592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6611" y="1738094"/>
              <a:ext cx="307340" cy="160655"/>
            </a:xfrm>
            <a:custGeom>
              <a:avLst/>
              <a:gdLst/>
              <a:ahLst/>
              <a:cxnLst/>
              <a:rect l="l" t="t" r="r" b="b"/>
              <a:pathLst>
                <a:path w="307339" h="160655">
                  <a:moveTo>
                    <a:pt x="306882" y="0"/>
                  </a:moveTo>
                  <a:lnTo>
                    <a:pt x="0" y="111139"/>
                  </a:lnTo>
                  <a:lnTo>
                    <a:pt x="28647" y="160450"/>
                  </a:lnTo>
                  <a:lnTo>
                    <a:pt x="263420" y="75810"/>
                  </a:lnTo>
                  <a:lnTo>
                    <a:pt x="3068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6660" y="1727783"/>
              <a:ext cx="315025" cy="307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4586" y="1198555"/>
              <a:ext cx="123616" cy="1464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7550" y="1200812"/>
              <a:ext cx="123616" cy="1420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2673" y="1200812"/>
              <a:ext cx="91240" cy="1420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97375" y="1392147"/>
              <a:ext cx="741045" cy="387350"/>
            </a:xfrm>
            <a:custGeom>
              <a:avLst/>
              <a:gdLst/>
              <a:ahLst/>
              <a:cxnLst/>
              <a:rect l="l" t="t" r="r" b="b"/>
              <a:pathLst>
                <a:path w="741045" h="387350">
                  <a:moveTo>
                    <a:pt x="717996" y="0"/>
                  </a:moveTo>
                  <a:lnTo>
                    <a:pt x="29179" y="0"/>
                  </a:lnTo>
                  <a:lnTo>
                    <a:pt x="12462" y="3220"/>
                  </a:lnTo>
                  <a:lnTo>
                    <a:pt x="2506" y="11962"/>
                  </a:lnTo>
                  <a:lnTo>
                    <a:pt x="0" y="24842"/>
                  </a:lnTo>
                  <a:lnTo>
                    <a:pt x="5633" y="40480"/>
                  </a:lnTo>
                  <a:lnTo>
                    <a:pt x="159467" y="307664"/>
                  </a:lnTo>
                  <a:lnTo>
                    <a:pt x="383153" y="387163"/>
                  </a:lnTo>
                  <a:lnTo>
                    <a:pt x="575249" y="317976"/>
                  </a:lnTo>
                  <a:lnTo>
                    <a:pt x="735656" y="40480"/>
                  </a:lnTo>
                  <a:lnTo>
                    <a:pt x="738599" y="36065"/>
                  </a:lnTo>
                  <a:lnTo>
                    <a:pt x="740070" y="30914"/>
                  </a:lnTo>
                  <a:lnTo>
                    <a:pt x="740855" y="26499"/>
                  </a:lnTo>
                  <a:lnTo>
                    <a:pt x="324288" y="337843"/>
                  </a:lnTo>
                  <a:lnTo>
                    <a:pt x="323503" y="337843"/>
                  </a:lnTo>
                  <a:lnTo>
                    <a:pt x="323503" y="337107"/>
                  </a:lnTo>
                  <a:lnTo>
                    <a:pt x="720939" y="735"/>
                  </a:lnTo>
                  <a:lnTo>
                    <a:pt x="717996" y="0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7274" y="1392148"/>
              <a:ext cx="611505" cy="353060"/>
            </a:xfrm>
            <a:custGeom>
              <a:avLst/>
              <a:gdLst/>
              <a:ahLst/>
              <a:cxnLst/>
              <a:rect l="l" t="t" r="r" b="b"/>
              <a:pathLst>
                <a:path w="611504" h="353060">
                  <a:moveTo>
                    <a:pt x="317309" y="119253"/>
                  </a:moveTo>
                  <a:lnTo>
                    <a:pt x="245884" y="119253"/>
                  </a:lnTo>
                  <a:lnTo>
                    <a:pt x="195859" y="32385"/>
                  </a:lnTo>
                  <a:lnTo>
                    <a:pt x="192125" y="27978"/>
                  </a:lnTo>
                  <a:lnTo>
                    <a:pt x="187718" y="17678"/>
                  </a:lnTo>
                  <a:lnTo>
                    <a:pt x="175945" y="17678"/>
                  </a:lnTo>
                  <a:lnTo>
                    <a:pt x="170053" y="29451"/>
                  </a:lnTo>
                  <a:lnTo>
                    <a:pt x="167106" y="33858"/>
                  </a:lnTo>
                  <a:lnTo>
                    <a:pt x="120802" y="119253"/>
                  </a:lnTo>
                  <a:lnTo>
                    <a:pt x="13373" y="119253"/>
                  </a:lnTo>
                  <a:lnTo>
                    <a:pt x="4965" y="120484"/>
                  </a:lnTo>
                  <a:lnTo>
                    <a:pt x="215" y="124129"/>
                  </a:lnTo>
                  <a:lnTo>
                    <a:pt x="0" y="130111"/>
                  </a:lnTo>
                  <a:lnTo>
                    <a:pt x="5232" y="138379"/>
                  </a:lnTo>
                  <a:lnTo>
                    <a:pt x="89903" y="236270"/>
                  </a:lnTo>
                  <a:lnTo>
                    <a:pt x="62623" y="301777"/>
                  </a:lnTo>
                  <a:lnTo>
                    <a:pt x="64668" y="305638"/>
                  </a:lnTo>
                  <a:lnTo>
                    <a:pt x="72694" y="303352"/>
                  </a:lnTo>
                  <a:lnTo>
                    <a:pt x="81407" y="298996"/>
                  </a:lnTo>
                  <a:lnTo>
                    <a:pt x="85483" y="296633"/>
                  </a:lnTo>
                  <a:lnTo>
                    <a:pt x="115608" y="230390"/>
                  </a:lnTo>
                  <a:lnTo>
                    <a:pt x="47904" y="149428"/>
                  </a:lnTo>
                  <a:lnTo>
                    <a:pt x="132575" y="149428"/>
                  </a:lnTo>
                  <a:lnTo>
                    <a:pt x="181825" y="72872"/>
                  </a:lnTo>
                  <a:lnTo>
                    <a:pt x="197446" y="95389"/>
                  </a:lnTo>
                  <a:lnTo>
                    <a:pt x="234111" y="149428"/>
                  </a:lnTo>
                  <a:lnTo>
                    <a:pt x="289356" y="149428"/>
                  </a:lnTo>
                  <a:lnTo>
                    <a:pt x="317309" y="119253"/>
                  </a:lnTo>
                  <a:close/>
                </a:path>
                <a:path w="611504" h="353060">
                  <a:moveTo>
                    <a:pt x="493903" y="0"/>
                  </a:moveTo>
                  <a:lnTo>
                    <a:pt x="451231" y="0"/>
                  </a:lnTo>
                  <a:lnTo>
                    <a:pt x="153174" y="323126"/>
                  </a:lnTo>
                  <a:lnTo>
                    <a:pt x="153174" y="323862"/>
                  </a:lnTo>
                  <a:lnTo>
                    <a:pt x="493903" y="0"/>
                  </a:lnTo>
                  <a:close/>
                </a:path>
                <a:path w="611504" h="353060">
                  <a:moveTo>
                    <a:pt x="539534" y="156044"/>
                  </a:moveTo>
                  <a:lnTo>
                    <a:pt x="234111" y="351840"/>
                  </a:lnTo>
                  <a:lnTo>
                    <a:pt x="234111" y="352577"/>
                  </a:lnTo>
                  <a:lnTo>
                    <a:pt x="234810" y="352577"/>
                  </a:lnTo>
                  <a:lnTo>
                    <a:pt x="513727" y="200215"/>
                  </a:lnTo>
                  <a:lnTo>
                    <a:pt x="539534" y="156044"/>
                  </a:lnTo>
                  <a:close/>
                </a:path>
                <a:path w="611504" h="353060">
                  <a:moveTo>
                    <a:pt x="610946" y="26504"/>
                  </a:moveTo>
                  <a:lnTo>
                    <a:pt x="610819" y="17310"/>
                  </a:lnTo>
                  <a:lnTo>
                    <a:pt x="607326" y="9753"/>
                  </a:lnTo>
                  <a:lnTo>
                    <a:pt x="600659" y="4140"/>
                  </a:lnTo>
                  <a:lnTo>
                    <a:pt x="591032" y="736"/>
                  </a:lnTo>
                  <a:lnTo>
                    <a:pt x="193598" y="337108"/>
                  </a:lnTo>
                  <a:lnTo>
                    <a:pt x="193598" y="337845"/>
                  </a:lnTo>
                  <a:lnTo>
                    <a:pt x="194386" y="337845"/>
                  </a:lnTo>
                  <a:lnTo>
                    <a:pt x="610946" y="2650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35148" y="4593793"/>
            <a:ext cx="44107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 dirty="0">
                <a:solidFill>
                  <a:srgbClr val="45454B"/>
                </a:solidFill>
                <a:latin typeface="Calibri"/>
                <a:cs typeface="Calibri"/>
              </a:rPr>
              <a:t>Office</a:t>
            </a:r>
            <a:r>
              <a:rPr sz="2000" b="1" spc="27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45454B"/>
                </a:solidFill>
                <a:latin typeface="Calibri"/>
                <a:cs typeface="Calibri"/>
              </a:rPr>
              <a:t>of</a:t>
            </a:r>
            <a:r>
              <a:rPr sz="2000" b="1" spc="29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2000" b="1" spc="110" dirty="0">
                <a:solidFill>
                  <a:srgbClr val="45454B"/>
                </a:solidFill>
                <a:latin typeface="Calibri"/>
                <a:cs typeface="Calibri"/>
              </a:rPr>
              <a:t>Grants</a:t>
            </a:r>
            <a:r>
              <a:rPr sz="2000" b="1" spc="32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45454B"/>
                </a:solidFill>
                <a:latin typeface="Calibri"/>
                <a:cs typeface="Calibri"/>
              </a:rPr>
              <a:t>Fiscal</a:t>
            </a:r>
            <a:r>
              <a:rPr sz="2000" b="1" spc="27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45454B"/>
                </a:solidFill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5073" y="2624912"/>
            <a:ext cx="7983855" cy="1281430"/>
            <a:chOff x="665073" y="2624912"/>
            <a:chExt cx="7983855" cy="128143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2523" y="2624912"/>
              <a:ext cx="3507486" cy="427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4622" y="2624912"/>
              <a:ext cx="1675892" cy="4270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23917" y="3052318"/>
              <a:ext cx="515112" cy="4267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5073" y="3479038"/>
              <a:ext cx="7983728" cy="426719"/>
            </a:xfrm>
            <a:prstGeom prst="rect">
              <a:avLst/>
            </a:prstGeom>
          </p:spPr>
        </p:pic>
      </p:grp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7248" y="6017463"/>
            <a:ext cx="135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October</a:t>
            </a:r>
            <a:r>
              <a:rPr sz="1600" spc="-20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6,</a:t>
            </a:r>
            <a:r>
              <a:rPr sz="1600" spc="-35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9AA2AC"/>
                </a:solidFill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1472BC9D-BEA8-F76A-DC4B-D95E515B7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830997"/>
            <a:ext cx="2800858" cy="83099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 Allocation Process &amp; Funding and Fiscal Changes under ESSA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15164"/>
            <a:ext cx="8019415" cy="41033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9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sends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source</a:t>
            </a:r>
            <a:r>
              <a:rPr sz="16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documentation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individual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include: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4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Populations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0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16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16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count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which</a:t>
            </a:r>
            <a:r>
              <a:rPr sz="16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16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of:</a:t>
            </a:r>
            <a:endParaRPr sz="16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385"/>
              </a:spcBef>
              <a:buClr>
                <a:srgbClr val="6C395D"/>
              </a:buClr>
              <a:buSzPct val="109375"/>
              <a:buFont typeface="Wingdings"/>
              <a:buChar char=""/>
              <a:tabLst>
                <a:tab pos="1063625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count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16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data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(3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arrears)</a:t>
            </a:r>
            <a:endParaRPr sz="16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385"/>
              </a:spcBef>
              <a:buClr>
                <a:srgbClr val="6C395D"/>
              </a:buClr>
              <a:buSzPct val="109375"/>
              <a:buFont typeface="Wingdings"/>
              <a:buChar char=""/>
              <a:tabLst>
                <a:tab pos="1063625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Neglected</a:t>
            </a:r>
            <a:endParaRPr sz="16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385"/>
              </a:spcBef>
              <a:buClr>
                <a:srgbClr val="6C395D"/>
              </a:buClr>
              <a:buSzPct val="109375"/>
              <a:buFont typeface="Wingdings"/>
              <a:buChar char=""/>
              <a:tabLst>
                <a:tab pos="1063625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Foster</a:t>
            </a:r>
            <a:r>
              <a:rPr sz="16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385"/>
              </a:spcBef>
              <a:buClr>
                <a:srgbClr val="6C395D"/>
              </a:buClr>
              <a:buSzPct val="109375"/>
              <a:buFont typeface="Wingdings"/>
              <a:buChar char=""/>
              <a:tabLst>
                <a:tab pos="1063625" algn="l"/>
              </a:tabLst>
            </a:pP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Temporary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16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Needy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families</a:t>
            </a:r>
            <a:r>
              <a:rPr sz="16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(TANF)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5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population</a:t>
            </a:r>
            <a:r>
              <a:rPr sz="16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ages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5-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4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5-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17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population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5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Current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broken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out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4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components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4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Current</a:t>
            </a:r>
            <a:r>
              <a:rPr sz="16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16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80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Previous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broken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out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4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components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LEA</a:t>
            </a:r>
            <a:endParaRPr sz="16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390"/>
              </a:spcBef>
              <a:buClr>
                <a:srgbClr val="8DC53E"/>
              </a:buClr>
              <a:buSzPct val="109375"/>
              <a:buFont typeface="Wingdings"/>
              <a:buChar char=""/>
              <a:tabLst>
                <a:tab pos="789305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Previous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16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8608" y="334645"/>
            <a:ext cx="7731125" cy="1097280"/>
            <a:chOff x="908608" y="334645"/>
            <a:chExt cx="773112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608" y="334645"/>
              <a:ext cx="7730871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012" y="882980"/>
              <a:ext cx="1414652" cy="54894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FC695A-CA4B-6EB5-B48F-389C5B36B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Allocations to CDE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09584" cy="394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adjusted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CDEs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formula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for: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administrative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costs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9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CSDB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CSI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Multi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Online</a:t>
            </a:r>
            <a:r>
              <a:rPr sz="22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Pilot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asides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9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Hold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provisions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sends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updated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figures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individual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745" y="334645"/>
            <a:ext cx="7351395" cy="1097280"/>
            <a:chOff x="1088745" y="334645"/>
            <a:chExt cx="735139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745" y="334645"/>
              <a:ext cx="735088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288" y="882980"/>
              <a:ext cx="1520571" cy="54894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7A75E-3FA8-A3B0-ADCF-BFAE44FCF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CDE Allocations to LEAs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1334"/>
            <a:ext cx="8275955" cy="42246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‘‘SEC.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1004. 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ADMINISTRATION.</a:t>
            </a:r>
            <a:endParaRPr sz="1600">
              <a:latin typeface="Calibri"/>
              <a:cs typeface="Calibri"/>
            </a:endParaRPr>
          </a:p>
          <a:p>
            <a:pPr marL="1999614" marR="1824989" indent="635" algn="ctr">
              <a:lnSpc>
                <a:spcPct val="120000"/>
              </a:lnSpc>
              <a:spcBef>
                <a:spcPts val="10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‘‘(a)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GENERAL.—Except</a:t>
            </a:r>
            <a:r>
              <a:rPr sz="1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provided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subsection (b),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carry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out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administrative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duties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assigned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parts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A,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C,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and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D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title,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reserve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greater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of—</a:t>
            </a:r>
            <a:endParaRPr sz="1400">
              <a:latin typeface="Calibri"/>
              <a:cs typeface="Calibri"/>
            </a:endParaRPr>
          </a:p>
          <a:p>
            <a:pPr marL="168910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‘‘(1)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percent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amounts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received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such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parts;</a:t>
            </a:r>
            <a:endParaRPr sz="1400">
              <a:latin typeface="Calibri"/>
              <a:cs typeface="Calibri"/>
            </a:endParaRPr>
          </a:p>
          <a:p>
            <a:pPr marL="171450" algn="ctr">
              <a:lnSpc>
                <a:spcPct val="100000"/>
              </a:lnSpc>
              <a:spcBef>
                <a:spcPts val="340"/>
              </a:spcBef>
            </a:pP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endParaRPr sz="1400">
              <a:latin typeface="Calibri"/>
              <a:cs typeface="Calibri"/>
            </a:endParaRPr>
          </a:p>
          <a:p>
            <a:pPr marL="167640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‘‘(2)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$400,000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($50,000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case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outlying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area).</a:t>
            </a:r>
            <a:endParaRPr sz="1400">
              <a:latin typeface="Calibri"/>
              <a:cs typeface="Calibri"/>
            </a:endParaRPr>
          </a:p>
          <a:p>
            <a:pPr marL="1995170" marR="1818639" algn="ctr">
              <a:lnSpc>
                <a:spcPct val="120000"/>
              </a:lnSpc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‘‘(b)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EXCEPTION.—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If</a:t>
            </a:r>
            <a:r>
              <a:rPr sz="1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sum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amounts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appropriated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parts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A,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C,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D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equal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greater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endParaRPr sz="1400">
              <a:latin typeface="Calibri"/>
              <a:cs typeface="Calibri"/>
            </a:endParaRPr>
          </a:p>
          <a:p>
            <a:pPr marL="167640"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$14,000,000,000,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then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reservation</a:t>
            </a:r>
            <a:r>
              <a:rPr sz="1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described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subsection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(a)(1)</a:t>
            </a:r>
            <a:endParaRPr sz="1400">
              <a:latin typeface="Calibri"/>
              <a:cs typeface="Calibri"/>
            </a:endParaRPr>
          </a:p>
          <a:p>
            <a:pPr marL="1845945" marR="1670050" algn="ctr">
              <a:lnSpc>
                <a:spcPct val="120000"/>
              </a:lnSpc>
              <a:spcBef>
                <a:spcPts val="5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shall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exceed</a:t>
            </a:r>
            <a:r>
              <a:rPr sz="14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percent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amount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would</a:t>
            </a:r>
            <a:r>
              <a:rPr sz="1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receive,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if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$14,000,000,000</a:t>
            </a:r>
            <a:r>
              <a:rPr sz="1400" spc="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were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among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1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parts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A,</a:t>
            </a:r>
            <a:r>
              <a:rPr sz="1400" spc="5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C,</a:t>
            </a:r>
            <a:r>
              <a:rPr sz="1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 title.</a:t>
            </a:r>
            <a:endParaRPr sz="1400">
              <a:latin typeface="Calibri"/>
              <a:cs typeface="Calibri"/>
            </a:endParaRPr>
          </a:p>
          <a:p>
            <a:pPr marL="241300" marR="6350" indent="-228600">
              <a:lnSpc>
                <a:spcPct val="100000"/>
              </a:lnSpc>
              <a:spcBef>
                <a:spcPts val="37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1300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All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entities</a:t>
            </a:r>
            <a:r>
              <a:rPr sz="16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(including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States,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Guam,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Virgin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Islands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6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others)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receiving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16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use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proportional</a:t>
            </a:r>
            <a:r>
              <a:rPr sz="1600" b="1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share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$14B</a:t>
            </a:r>
            <a:r>
              <a:rPr sz="1600" b="1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5C666F"/>
                </a:solidFill>
                <a:latin typeface="Calibri"/>
                <a:cs typeface="Calibri"/>
              </a:rPr>
              <a:t>base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calculate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1%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administration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aside.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proportional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 share</a:t>
            </a:r>
            <a:r>
              <a:rPr sz="16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6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$14B is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proportionally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 shared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600" b="1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I-A,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I-C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D.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9454" y="608965"/>
            <a:ext cx="5424043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F7F1B-9BA8-7603-7C4E-309E74A51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State Administration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454" y="608965"/>
              <a:ext cx="5424043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068067"/>
              <a:ext cx="8407908" cy="3709416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59A39D-C926-4F58-434C-90712517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State Administration Cont’d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2174"/>
            <a:ext cx="7767320" cy="32854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listed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Bureau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CSI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CSDB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considered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provides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guidance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adhere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order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Manual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adjustments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made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determine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endParaRPr sz="2400">
              <a:latin typeface="Calibri"/>
              <a:cs typeface="Calibri"/>
            </a:endParaRPr>
          </a:p>
          <a:p>
            <a:pPr marL="579755" lvl="1" indent="-24701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7975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residence,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at-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risk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count,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Iterations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depend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residence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CSI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within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geographic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boundaries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5963" y="608965"/>
            <a:ext cx="3391789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FB253C-C2CE-64F6-8D59-DE04ECD00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Special LEAs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737360"/>
              <a:ext cx="8407908" cy="4370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7786" y="395604"/>
              <a:ext cx="6283451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420" y="883361"/>
              <a:ext cx="8279510" cy="48798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A366FE-9C1B-779D-FB91-3F35F295A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553998"/>
            <a:ext cx="280085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Reallocating Funding to Special LEAs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5963"/>
            <a:ext cx="8152130" cy="4116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adjusted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Board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Approved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Multi-District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Online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Pilot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according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following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criteria: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75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multi-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0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online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endParaRPr sz="20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CSI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its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authorizer</a:t>
            </a:r>
            <a:endParaRPr sz="2000">
              <a:latin typeface="Calibri"/>
              <a:cs typeface="Calibri"/>
            </a:endParaRPr>
          </a:p>
          <a:p>
            <a:pPr marL="514350" marR="382270" lvl="1" indent="-18224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have,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minimum,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10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free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lunch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outside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LEA’s 	boundaries</a:t>
            </a:r>
            <a:endParaRPr sz="20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significantly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higher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free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lunch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compared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LEA’s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currently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served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using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FY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13-14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IA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participating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United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Department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meal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Uses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same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process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0607" y="608965"/>
            <a:ext cx="6781800" cy="548640"/>
            <a:chOff x="1300607" y="608965"/>
            <a:chExt cx="6781800" cy="54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0607" y="608965"/>
              <a:ext cx="157454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2771" y="608965"/>
              <a:ext cx="472440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8991" y="608965"/>
              <a:ext cx="5232908" cy="54863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9CA8396-00BB-6B60-3E64-A6E8DC478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Multi-district online pilot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571740" cy="157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adjusted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state-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level required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set-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asides: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3275" y="608965"/>
            <a:ext cx="5266055" cy="548640"/>
            <a:chOff x="2073275" y="608965"/>
            <a:chExt cx="5266055" cy="54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3275" y="608965"/>
              <a:ext cx="3406648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7922" y="608965"/>
              <a:ext cx="466344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1094" y="608965"/>
              <a:ext cx="1888236" cy="54863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2D4CFC-3BEB-5B46-D433-98516D57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Required Set-asides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58190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366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Educational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neglected,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at-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risk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youth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rgbClr val="478AC8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sent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facilities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prior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counts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1751" y="608965"/>
            <a:ext cx="5274310" cy="548640"/>
            <a:chOff x="2071751" y="608965"/>
            <a:chExt cx="5274310" cy="54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1751" y="608965"/>
              <a:ext cx="167411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6569" y="60896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2789" y="608965"/>
              <a:ext cx="3573145" cy="54863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564ABC-C20D-0233-D397-C520DF85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I-D Delinquent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625080" cy="281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6484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intensive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sustained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 designated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need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4%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4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280"/>
              </a:spcBef>
              <a:buClr>
                <a:srgbClr val="8DC53E"/>
              </a:buClr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Distributed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080" y="334645"/>
            <a:ext cx="7806055" cy="1097280"/>
            <a:chOff x="875080" y="334645"/>
            <a:chExt cx="780605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080" y="334645"/>
              <a:ext cx="167411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75" y="334645"/>
              <a:ext cx="466344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3146" y="334645"/>
              <a:ext cx="6107810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4294" y="882980"/>
              <a:ext cx="1014374" cy="548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024" y="882980"/>
              <a:ext cx="466344" cy="548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8196" y="882980"/>
              <a:ext cx="3212337" cy="548944"/>
            </a:xfrm>
            <a:prstGeom prst="rect">
              <a:avLst/>
            </a:prstGeom>
          </p:spPr>
        </p:pic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4E68EF9-78DE-BD16-6504-CBE5A9D37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553998"/>
            <a:ext cx="280085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I-A School Improvement Set-aside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genda: Title I-A allocation process NCLB/ESSA and funding and fiscal changes under ESSA."/>
          <p:cNvSpPr txBox="1">
            <a:spLocks noGrp="1"/>
          </p:cNvSpPr>
          <p:nvPr>
            <p:ph type="title" idx="4294967295"/>
          </p:nvPr>
        </p:nvSpPr>
        <p:spPr>
          <a:xfrm>
            <a:off x="505459" y="1732915"/>
            <a:ext cx="5078095" cy="12757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Title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I-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Allocation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r>
              <a:rPr kumimoji="0" lang="en-US" sz="2400" b="0" i="0" u="none" strike="noStrike" kern="0" cap="none" spc="-5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NCLB/ESSA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78AC8"/>
              </a:buClr>
              <a:buSzTx/>
              <a:buFont typeface="Wingdings"/>
              <a:buChar char="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Funding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Fiscal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changes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under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5C666F"/>
                </a:solidFill>
                <a:effectLst/>
                <a:uLnTx/>
                <a:uFillTx/>
                <a:latin typeface="Calibri"/>
                <a:cs typeface="Calibri"/>
              </a:rPr>
              <a:t>ESSA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object 3" descr="Agenda: Title I-A allocation process NCLB/ESSA and funding and fiscal changes under ESSA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sp>
        <p:nvSpPr>
          <p:cNvPr id="4" name="object 4" descr="Agenda: Title I-A allocation process NCLB/ESSA and funding and fiscal changes under ESSA."/>
          <p:cNvSpPr txBox="1"/>
          <p:nvPr/>
        </p:nvSpPr>
        <p:spPr>
          <a:xfrm>
            <a:off x="459740" y="6384442"/>
            <a:ext cx="90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b="1" spc="-50" dirty="0">
                <a:solidFill>
                  <a:srgbClr val="45454B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899400" cy="277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3248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increase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over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previous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year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contribute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set-asides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However,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cannot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fall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below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hold-harmless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threshold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reduce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4%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necessary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maintain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appropriate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hold-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percentages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reduce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2085" y="334645"/>
            <a:ext cx="7118984" cy="1097280"/>
            <a:chOff x="1142085" y="334645"/>
            <a:chExt cx="7118984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085" y="334645"/>
              <a:ext cx="2771013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5149" y="33464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1369" y="334645"/>
              <a:ext cx="4419600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5297" y="882980"/>
              <a:ext cx="1013968" cy="548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5772" y="882980"/>
              <a:ext cx="466344" cy="548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8944" y="882980"/>
              <a:ext cx="1888617" cy="548944"/>
            </a:xfrm>
            <a:prstGeom prst="rect">
              <a:avLst/>
            </a:prstGeom>
          </p:spPr>
        </p:pic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7D2636-0CF5-1482-0A1C-E31AB303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Hold-Harmless and Set Asides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1735962"/>
            <a:ext cx="8151495" cy="3700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Statute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guarantees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receive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85,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90,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95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percent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amount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was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preceding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year.</a:t>
            </a:r>
            <a:endParaRPr sz="2200" dirty="0">
              <a:latin typeface="Calibri"/>
              <a:cs typeface="Calibri"/>
            </a:endParaRPr>
          </a:p>
          <a:p>
            <a:pPr marL="400685" indent="-342900">
              <a:lnSpc>
                <a:spcPct val="100000"/>
              </a:lnSpc>
              <a:spcBef>
                <a:spcPts val="994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0068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Basic,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Targeted,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Finance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Incentive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200" dirty="0">
              <a:latin typeface="Calibri"/>
              <a:cs typeface="Calibri"/>
            </a:endParaRPr>
          </a:p>
          <a:p>
            <a:pPr marL="560070" marR="327660" lvl="1" indent="-18224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6134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If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longer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eligible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these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I,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Part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A 	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components,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hold-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provisions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apply.</a:t>
            </a:r>
            <a:endParaRPr sz="2000" dirty="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600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guarantee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varies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according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endParaRPr sz="2000" dirty="0">
              <a:latin typeface="Calibri"/>
              <a:cs typeface="Calibri"/>
            </a:endParaRPr>
          </a:p>
          <a:p>
            <a:pPr marL="561340">
              <a:lnSpc>
                <a:spcPct val="100000"/>
              </a:lnSpc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LEA.</a:t>
            </a:r>
            <a:endParaRPr sz="2000" dirty="0">
              <a:latin typeface="Calibri"/>
              <a:cs typeface="Calibri"/>
            </a:endParaRPr>
          </a:p>
          <a:p>
            <a:pPr marL="400685" indent="-342900">
              <a:lnSpc>
                <a:spcPct val="100000"/>
              </a:lnSpc>
              <a:spcBef>
                <a:spcPts val="99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400685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Concentration</a:t>
            </a:r>
            <a:r>
              <a:rPr sz="22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200" dirty="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50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60070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Guaranteed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four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consecutive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hold-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provision.</a:t>
            </a:r>
            <a:endParaRPr sz="2000" dirty="0">
              <a:latin typeface="Calibri"/>
              <a:cs typeface="Calibri"/>
            </a:endParaRPr>
          </a:p>
          <a:p>
            <a:pPr marL="560705" lvl="1" indent="-18288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6070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annual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eligibility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during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hold-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period.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1671" y="334645"/>
            <a:ext cx="6549390" cy="1097280"/>
            <a:chOff x="1431671" y="334645"/>
            <a:chExt cx="6549390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209" y="334645"/>
              <a:ext cx="361124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671" y="882980"/>
              <a:ext cx="1489710" cy="548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3438" y="882980"/>
              <a:ext cx="472439" cy="548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9659" y="882980"/>
              <a:ext cx="5121402" cy="548944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0EF12E9-89E7-8BFD-FB54-FFA52BE2F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I, Part A Hold-harmless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972425" cy="36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choose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method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ranking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rgbClr val="478AC8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assign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Rank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Order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choose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much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40"/>
              </a:spcBef>
              <a:buClr>
                <a:srgbClr val="FFC746"/>
              </a:buClr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budget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these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level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Schoolwide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552" y="334645"/>
            <a:ext cx="7825740" cy="1097280"/>
            <a:chOff x="841552" y="334645"/>
            <a:chExt cx="7825740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552" y="334645"/>
              <a:ext cx="648055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2884" y="334645"/>
              <a:ext cx="466344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6055" y="334645"/>
              <a:ext cx="1360677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6672" y="882980"/>
              <a:ext cx="2207132" cy="548944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91EF0F-AAC5-18DE-A7AF-EDD6E239C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Allocating Title I-A to Schools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2174"/>
            <a:ext cx="8072755" cy="28549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choose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measure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ranking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Free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Reduced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Meal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Free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Reduced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Meal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&amp;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Community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Eligibility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Provision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(CEP)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Free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Lunch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Temporary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Needy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Families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(TANF)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Medicaid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512" y="608965"/>
            <a:ext cx="7601458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BB0B12-1A4C-667A-107E-3A53715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Allocating to Schools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7031990" cy="358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assign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Rank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Order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poverty percentage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using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following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methods: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Wide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35%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Rule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Wide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Grade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Span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+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Wide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Grade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Span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Wide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Grade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Span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+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35%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Rule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enrollment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1000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Per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Grade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Span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512" y="608965"/>
            <a:ext cx="7601458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618F-22F2-5A24-0917-97EE07E8C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Allocating to Schools cont’d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8190865" cy="44215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operate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utilizing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two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models: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2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Schoolwide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59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40%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endParaRPr sz="2000">
              <a:latin typeface="Calibri"/>
              <a:cs typeface="Calibri"/>
            </a:endParaRPr>
          </a:p>
          <a:p>
            <a:pPr marL="788670" marR="561975" lvl="2" indent="-181610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94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All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benefit.</a:t>
            </a:r>
            <a:r>
              <a:rPr sz="2000" spc="3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distinction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between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eligible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ineligible 	students</a:t>
            </a:r>
            <a:endParaRPr sz="20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budget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blending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789940">
              <a:lnSpc>
                <a:spcPct val="100000"/>
              </a:lnSpc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Local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sources</a:t>
            </a:r>
            <a:endParaRPr sz="20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4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Schoolwide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9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400" spc="-1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59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threshold</a:t>
            </a:r>
            <a:endParaRPr sz="2000">
              <a:latin typeface="Calibri"/>
              <a:cs typeface="Calibri"/>
            </a:endParaRPr>
          </a:p>
          <a:p>
            <a:pPr marL="788670" marR="5080" lvl="2" indent="-181610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94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provided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only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eligible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who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low-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achieving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or 	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risk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achievement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232" y="608965"/>
            <a:ext cx="8275320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333EED-FC3F-FE1E-1D6F-1DD66C2AA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Methods of Serving Schools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grpSp>
        <p:nvGrp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077" y="2060397"/>
            <a:ext cx="8152130" cy="1007110"/>
            <a:chOff x="697077" y="2060397"/>
            <a:chExt cx="8152130" cy="10071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077" y="2060397"/>
              <a:ext cx="8151622" cy="640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7701" y="2701162"/>
              <a:ext cx="1871472" cy="3657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2001" y="2701162"/>
              <a:ext cx="5364099" cy="365760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3013C791-54BB-83F1-04A1-3B565E4F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Overview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5963"/>
            <a:ext cx="8146415" cy="434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213360" indent="-228600">
              <a:lnSpc>
                <a:spcPct val="100000"/>
              </a:lnSpc>
              <a:spcBef>
                <a:spcPts val="1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has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increased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4%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awarded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either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basis.</a:t>
            </a:r>
            <a:endParaRPr sz="2000">
              <a:latin typeface="Calibri"/>
              <a:cs typeface="Calibri"/>
            </a:endParaRPr>
          </a:p>
          <a:p>
            <a:pPr marL="241300" marR="311785" indent="-228600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also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“geographically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diverse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LEAs”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Grant.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Many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requirements,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such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SES,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been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removed.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40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514984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Optional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choice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transportation</a:t>
            </a:r>
            <a:endParaRPr sz="18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34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514984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parental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remains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over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$500,000.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rank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order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allows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lower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threshold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50%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Schools,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instead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75%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requirement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all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schools.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secondary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 schoolwide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program,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be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used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concurrent</a:t>
            </a:r>
            <a:r>
              <a:rPr sz="20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enrollment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programs.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744" y="304165"/>
            <a:ext cx="8439150" cy="1158240"/>
            <a:chOff x="472744" y="304165"/>
            <a:chExt cx="8439150" cy="1158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5713" y="304165"/>
              <a:ext cx="1674114" cy="548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0658" y="304165"/>
              <a:ext cx="466343" cy="548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829" y="304165"/>
              <a:ext cx="710184" cy="548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44" y="852805"/>
              <a:ext cx="8438896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8116" y="1157604"/>
              <a:ext cx="3368802" cy="304800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8444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27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A8FA4B-C0F9-4E92-7022-4669A6F5A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itle I-A school improvement set-aside ESSA.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93" y="395604"/>
              <a:ext cx="1508379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4002" y="395604"/>
              <a:ext cx="420624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314" y="395604"/>
              <a:ext cx="5496306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4042" y="883361"/>
              <a:ext cx="912774" cy="487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8572" y="883361"/>
              <a:ext cx="420624" cy="487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8884" y="883361"/>
              <a:ext cx="2727833" cy="48798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9740" y="1685670"/>
            <a:ext cx="82086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7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%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9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9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9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ESEA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19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Improvement.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459" y="2264791"/>
            <a:ext cx="7887334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Eligibility</a:t>
            </a:r>
            <a:r>
              <a:rPr sz="19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access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set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endParaRPr sz="19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state</a:t>
            </a:r>
            <a:endParaRPr sz="1500">
              <a:latin typeface="Calibri"/>
              <a:cs typeface="Calibri"/>
            </a:endParaRPr>
          </a:p>
          <a:p>
            <a:pPr marL="516890" lvl="1" indent="-184150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890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grad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rate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67%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 underperforming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Subgroups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Estimated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~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$10,500,000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95%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set-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aside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19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go</a:t>
            </a:r>
            <a:r>
              <a:rPr sz="19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9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9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9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478AC8"/>
              </a:buClr>
              <a:buSzPct val="110526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endParaRPr sz="19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Prioritize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large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numbers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Take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into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account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geographic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diversity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sz="1900" b="1" dirty="0">
                <a:solidFill>
                  <a:srgbClr val="5C666F"/>
                </a:solidFill>
                <a:latin typeface="Calibri"/>
                <a:cs typeface="Calibri"/>
              </a:rPr>
              <a:t>Decision</a:t>
            </a:r>
            <a:r>
              <a:rPr sz="19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5C666F"/>
                </a:solidFill>
                <a:latin typeface="Calibri"/>
                <a:cs typeface="Calibri"/>
              </a:rPr>
              <a:t>Points</a:t>
            </a:r>
            <a:endParaRPr sz="19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formula?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competitively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NCLB)?</a:t>
            </a:r>
            <a:endParaRPr sz="1500">
              <a:latin typeface="Calibri"/>
              <a:cs typeface="Calibri"/>
            </a:endParaRPr>
          </a:p>
          <a:p>
            <a:pPr marL="516890" lvl="1" indent="-184150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890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Hybrid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(formula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competitive)?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spcBef>
                <a:spcPts val="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retain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portion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itle I-A school improvement direct services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193" y="395604"/>
              <a:ext cx="1508379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4002" y="395604"/>
              <a:ext cx="420624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314" y="395604"/>
              <a:ext cx="5496306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3186" y="883361"/>
              <a:ext cx="3581908" cy="4879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735963"/>
            <a:ext cx="713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SEAs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withhold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0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students.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pc="-10" dirty="0"/>
              <a:t>Estimated</a:t>
            </a:r>
            <a:r>
              <a:rPr spc="-25" dirty="0"/>
              <a:t> </a:t>
            </a:r>
            <a:r>
              <a:rPr dirty="0"/>
              <a:t>~</a:t>
            </a:r>
            <a:r>
              <a:rPr spc="-10" dirty="0"/>
              <a:t> $4,500,000</a:t>
            </a: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dirty="0"/>
              <a:t>99%</a:t>
            </a:r>
            <a:r>
              <a:rPr spc="-55" dirty="0"/>
              <a:t> </a:t>
            </a:r>
            <a:r>
              <a:rPr dirty="0"/>
              <a:t>must</a:t>
            </a:r>
            <a:r>
              <a:rPr spc="-3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distributed</a:t>
            </a:r>
            <a:r>
              <a:rPr spc="-6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LEAs</a:t>
            </a:r>
            <a:r>
              <a:rPr spc="-30" dirty="0"/>
              <a:t> </a:t>
            </a:r>
            <a:r>
              <a:rPr dirty="0"/>
              <a:t>with</a:t>
            </a:r>
            <a:r>
              <a:rPr spc="-45" dirty="0"/>
              <a:t> </a:t>
            </a:r>
            <a:r>
              <a:rPr dirty="0"/>
              <a:t>low</a:t>
            </a:r>
            <a:r>
              <a:rPr spc="-35" dirty="0"/>
              <a:t> </a:t>
            </a:r>
            <a:r>
              <a:rPr spc="-10" dirty="0"/>
              <a:t>performing</a:t>
            </a:r>
            <a:r>
              <a:rPr spc="-30" dirty="0"/>
              <a:t> </a:t>
            </a:r>
            <a:r>
              <a:rPr spc="-10" dirty="0"/>
              <a:t>schools</a:t>
            </a:r>
          </a:p>
          <a:p>
            <a:pPr marL="515620" lvl="1" indent="-182880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such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39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GED</a:t>
            </a:r>
            <a:endParaRPr sz="18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3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Concurrent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enrollment</a:t>
            </a:r>
            <a:endParaRPr sz="18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3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Credit</a:t>
            </a:r>
            <a:r>
              <a:rPr sz="18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recovery</a:t>
            </a:r>
            <a:endParaRPr sz="18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47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After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tutoring</a:t>
            </a:r>
            <a:endParaRPr sz="20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Choice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options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dirty="0"/>
              <a:t>Decision</a:t>
            </a:r>
            <a:r>
              <a:rPr spc="-15" dirty="0"/>
              <a:t> </a:t>
            </a:r>
            <a:r>
              <a:rPr spc="-20" dirty="0"/>
              <a:t>Point</a:t>
            </a:r>
          </a:p>
          <a:p>
            <a:pPr marL="515620" marR="5080" lvl="1" indent="-18351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retain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provide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grpSp>
        <p:nvGrpSpPr>
          <p:cNvPr id="20" name="object 15">
            <a:extLst>
              <a:ext uri="{FF2B5EF4-FFF2-40B4-BE49-F238E27FC236}">
                <a16:creationId xmlns:a16="http://schemas.microsoft.com/office/drawing/2014/main" id="{63BC6940-8C7F-5DA0-A50C-5D1E75004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9769" y="2396363"/>
            <a:ext cx="7894955" cy="640080"/>
            <a:chOff x="747369" y="2243963"/>
            <a:chExt cx="7894955" cy="640080"/>
          </a:xfrm>
        </p:grpSpPr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5B41847F-F59B-C57D-86E8-251B9943623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369" y="2243963"/>
              <a:ext cx="1865756" cy="640079"/>
            </a:xfrm>
            <a:prstGeom prst="rect">
              <a:avLst/>
            </a:prstGeom>
          </p:spPr>
        </p:pic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ADCF86FD-2EC1-58EC-867E-9F7F21D4DA7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9853" y="2243963"/>
              <a:ext cx="524256" cy="640079"/>
            </a:xfrm>
            <a:prstGeom prst="rect">
              <a:avLst/>
            </a:prstGeom>
          </p:spPr>
        </p:pic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96C3B2B9-721D-1601-B3F9-ED0D1DF4BCF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1981" y="2243963"/>
              <a:ext cx="6000115" cy="640079"/>
            </a:xfrm>
            <a:prstGeom prst="rect">
              <a:avLst/>
            </a:prstGeom>
          </p:spPr>
        </p:pic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189FF9EE-EF16-BFD6-EFD5-215A83A2D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I-A Allocation Process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7139" y="608965"/>
              <a:ext cx="3264408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0340" y="608965"/>
              <a:ext cx="466343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3894" y="608965"/>
              <a:ext cx="1923796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861" y="608965"/>
              <a:ext cx="469392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7811" y="608965"/>
              <a:ext cx="777240" cy="5486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17762" y="4039996"/>
              <a:ext cx="1837055" cy="459740"/>
            </a:xfrm>
            <a:custGeom>
              <a:avLst/>
              <a:gdLst/>
              <a:ahLst/>
              <a:cxnLst/>
              <a:rect l="l" t="t" r="r" b="b"/>
              <a:pathLst>
                <a:path w="1837054" h="459739">
                  <a:moveTo>
                    <a:pt x="30034" y="0"/>
                  </a:moveTo>
                  <a:lnTo>
                    <a:pt x="21473" y="50644"/>
                  </a:lnTo>
                  <a:lnTo>
                    <a:pt x="14334" y="101466"/>
                  </a:lnTo>
                  <a:lnTo>
                    <a:pt x="8618" y="152437"/>
                  </a:lnTo>
                  <a:lnTo>
                    <a:pt x="4325" y="203527"/>
                  </a:lnTo>
                  <a:lnTo>
                    <a:pt x="1457" y="254707"/>
                  </a:lnTo>
                  <a:lnTo>
                    <a:pt x="15" y="305947"/>
                  </a:lnTo>
                  <a:lnTo>
                    <a:pt x="0" y="357219"/>
                  </a:lnTo>
                  <a:lnTo>
                    <a:pt x="1412" y="408493"/>
                  </a:lnTo>
                  <a:lnTo>
                    <a:pt x="4253" y="459739"/>
                  </a:lnTo>
                  <a:lnTo>
                    <a:pt x="1836736" y="331596"/>
                  </a:lnTo>
                  <a:lnTo>
                    <a:pt x="30034" y="0"/>
                  </a:lnTo>
                  <a:close/>
                </a:path>
              </a:pathLst>
            </a:custGeom>
            <a:solidFill>
              <a:srgbClr val="CF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7762" y="4039996"/>
              <a:ext cx="1837055" cy="459740"/>
            </a:xfrm>
            <a:custGeom>
              <a:avLst/>
              <a:gdLst/>
              <a:ahLst/>
              <a:cxnLst/>
              <a:rect l="l" t="t" r="r" b="b"/>
              <a:pathLst>
                <a:path w="1837054" h="459739">
                  <a:moveTo>
                    <a:pt x="4253" y="459739"/>
                  </a:moveTo>
                  <a:lnTo>
                    <a:pt x="1412" y="408493"/>
                  </a:lnTo>
                  <a:lnTo>
                    <a:pt x="0" y="357219"/>
                  </a:lnTo>
                  <a:lnTo>
                    <a:pt x="15" y="305947"/>
                  </a:lnTo>
                  <a:lnTo>
                    <a:pt x="1457" y="254707"/>
                  </a:lnTo>
                  <a:lnTo>
                    <a:pt x="4325" y="203527"/>
                  </a:lnTo>
                  <a:lnTo>
                    <a:pt x="8618" y="152437"/>
                  </a:lnTo>
                  <a:lnTo>
                    <a:pt x="14334" y="101466"/>
                  </a:lnTo>
                  <a:lnTo>
                    <a:pt x="21473" y="50644"/>
                  </a:lnTo>
                  <a:lnTo>
                    <a:pt x="30034" y="0"/>
                  </a:lnTo>
                  <a:lnTo>
                    <a:pt x="1836736" y="331596"/>
                  </a:lnTo>
                  <a:lnTo>
                    <a:pt x="4253" y="45973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7797" y="3936746"/>
              <a:ext cx="1807210" cy="434975"/>
            </a:xfrm>
            <a:custGeom>
              <a:avLst/>
              <a:gdLst/>
              <a:ahLst/>
              <a:cxnLst/>
              <a:rect l="l" t="t" r="r" b="b"/>
              <a:pathLst>
                <a:path w="1807210" h="434975">
                  <a:moveTo>
                    <a:pt x="21970" y="0"/>
                  </a:moveTo>
                  <a:lnTo>
                    <a:pt x="15894" y="25741"/>
                  </a:lnTo>
                  <a:lnTo>
                    <a:pt x="10223" y="51530"/>
                  </a:lnTo>
                  <a:lnTo>
                    <a:pt x="4933" y="77366"/>
                  </a:lnTo>
                  <a:lnTo>
                    <a:pt x="0" y="103250"/>
                  </a:lnTo>
                  <a:lnTo>
                    <a:pt x="1806702" y="434847"/>
                  </a:lnTo>
                  <a:lnTo>
                    <a:pt x="21970" y="0"/>
                  </a:lnTo>
                  <a:close/>
                </a:path>
              </a:pathLst>
            </a:custGeom>
            <a:solidFill>
              <a:srgbClr val="BAD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47797" y="3936746"/>
              <a:ext cx="1807210" cy="434975"/>
            </a:xfrm>
            <a:custGeom>
              <a:avLst/>
              <a:gdLst/>
              <a:ahLst/>
              <a:cxnLst/>
              <a:rect l="l" t="t" r="r" b="b"/>
              <a:pathLst>
                <a:path w="1807210" h="434975">
                  <a:moveTo>
                    <a:pt x="0" y="103250"/>
                  </a:moveTo>
                  <a:lnTo>
                    <a:pt x="4933" y="77366"/>
                  </a:lnTo>
                  <a:lnTo>
                    <a:pt x="10223" y="51530"/>
                  </a:lnTo>
                  <a:lnTo>
                    <a:pt x="15894" y="25741"/>
                  </a:lnTo>
                  <a:lnTo>
                    <a:pt x="21970" y="0"/>
                  </a:lnTo>
                  <a:lnTo>
                    <a:pt x="1806702" y="434847"/>
                  </a:lnTo>
                  <a:lnTo>
                    <a:pt x="0" y="10325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2016" y="2534414"/>
              <a:ext cx="3670300" cy="3674745"/>
            </a:xfrm>
            <a:custGeom>
              <a:avLst/>
              <a:gdLst/>
              <a:ahLst/>
              <a:cxnLst/>
              <a:rect l="l" t="t" r="r" b="b"/>
              <a:pathLst>
                <a:path w="3670300" h="3674745">
                  <a:moveTo>
                    <a:pt x="1846634" y="0"/>
                  </a:moveTo>
                  <a:lnTo>
                    <a:pt x="1800407" y="189"/>
                  </a:lnTo>
                  <a:lnTo>
                    <a:pt x="1754351" y="1543"/>
                  </a:lnTo>
                  <a:lnTo>
                    <a:pt x="1708483" y="4052"/>
                  </a:lnTo>
                  <a:lnTo>
                    <a:pt x="1662823" y="7704"/>
                  </a:lnTo>
                  <a:lnTo>
                    <a:pt x="1617388" y="12488"/>
                  </a:lnTo>
                  <a:lnTo>
                    <a:pt x="1572196" y="18393"/>
                  </a:lnTo>
                  <a:lnTo>
                    <a:pt x="1527267" y="25408"/>
                  </a:lnTo>
                  <a:lnTo>
                    <a:pt x="1482617" y="33522"/>
                  </a:lnTo>
                  <a:lnTo>
                    <a:pt x="1438266" y="42723"/>
                  </a:lnTo>
                  <a:lnTo>
                    <a:pt x="1394232" y="53001"/>
                  </a:lnTo>
                  <a:lnTo>
                    <a:pt x="1350533" y="64345"/>
                  </a:lnTo>
                  <a:lnTo>
                    <a:pt x="1307187" y="76742"/>
                  </a:lnTo>
                  <a:lnTo>
                    <a:pt x="1264213" y="90183"/>
                  </a:lnTo>
                  <a:lnTo>
                    <a:pt x="1221628" y="104656"/>
                  </a:lnTo>
                  <a:lnTo>
                    <a:pt x="1179452" y="120150"/>
                  </a:lnTo>
                  <a:lnTo>
                    <a:pt x="1137702" y="136654"/>
                  </a:lnTo>
                  <a:lnTo>
                    <a:pt x="1096396" y="154156"/>
                  </a:lnTo>
                  <a:lnTo>
                    <a:pt x="1055554" y="172646"/>
                  </a:lnTo>
                  <a:lnTo>
                    <a:pt x="1015193" y="192113"/>
                  </a:lnTo>
                  <a:lnTo>
                    <a:pt x="975331" y="212545"/>
                  </a:lnTo>
                  <a:lnTo>
                    <a:pt x="935987" y="233931"/>
                  </a:lnTo>
                  <a:lnTo>
                    <a:pt x="897179" y="256261"/>
                  </a:lnTo>
                  <a:lnTo>
                    <a:pt x="858926" y="279523"/>
                  </a:lnTo>
                  <a:lnTo>
                    <a:pt x="821245" y="303705"/>
                  </a:lnTo>
                  <a:lnTo>
                    <a:pt x="784155" y="328798"/>
                  </a:lnTo>
                  <a:lnTo>
                    <a:pt x="747674" y="354789"/>
                  </a:lnTo>
                  <a:lnTo>
                    <a:pt x="711821" y="381668"/>
                  </a:lnTo>
                  <a:lnTo>
                    <a:pt x="676614" y="409424"/>
                  </a:lnTo>
                  <a:lnTo>
                    <a:pt x="642070" y="438045"/>
                  </a:lnTo>
                  <a:lnTo>
                    <a:pt x="608209" y="467520"/>
                  </a:lnTo>
                  <a:lnTo>
                    <a:pt x="575048" y="497838"/>
                  </a:lnTo>
                  <a:lnTo>
                    <a:pt x="542606" y="528989"/>
                  </a:lnTo>
                  <a:lnTo>
                    <a:pt x="510902" y="560960"/>
                  </a:lnTo>
                  <a:lnTo>
                    <a:pt x="479952" y="593742"/>
                  </a:lnTo>
                  <a:lnTo>
                    <a:pt x="449777" y="627322"/>
                  </a:lnTo>
                  <a:lnTo>
                    <a:pt x="420393" y="661689"/>
                  </a:lnTo>
                  <a:lnTo>
                    <a:pt x="391820" y="696834"/>
                  </a:lnTo>
                  <a:lnTo>
                    <a:pt x="364075" y="732744"/>
                  </a:lnTo>
                  <a:lnTo>
                    <a:pt x="337177" y="769408"/>
                  </a:lnTo>
                  <a:lnTo>
                    <a:pt x="311144" y="806815"/>
                  </a:lnTo>
                  <a:lnTo>
                    <a:pt x="285994" y="844954"/>
                  </a:lnTo>
                  <a:lnTo>
                    <a:pt x="261746" y="883814"/>
                  </a:lnTo>
                  <a:lnTo>
                    <a:pt x="238418" y="923385"/>
                  </a:lnTo>
                  <a:lnTo>
                    <a:pt x="216028" y="963654"/>
                  </a:lnTo>
                  <a:lnTo>
                    <a:pt x="194595" y="1004610"/>
                  </a:lnTo>
                  <a:lnTo>
                    <a:pt x="174136" y="1046243"/>
                  </a:lnTo>
                  <a:lnTo>
                    <a:pt x="154671" y="1088542"/>
                  </a:lnTo>
                  <a:lnTo>
                    <a:pt x="136216" y="1131495"/>
                  </a:lnTo>
                  <a:lnTo>
                    <a:pt x="118792" y="1175091"/>
                  </a:lnTo>
                  <a:lnTo>
                    <a:pt x="102415" y="1219319"/>
                  </a:lnTo>
                  <a:lnTo>
                    <a:pt x="87104" y="1264168"/>
                  </a:lnTo>
                  <a:lnTo>
                    <a:pt x="72878" y="1309627"/>
                  </a:lnTo>
                  <a:lnTo>
                    <a:pt x="59754" y="1355685"/>
                  </a:lnTo>
                  <a:lnTo>
                    <a:pt x="47751" y="1402331"/>
                  </a:lnTo>
                  <a:lnTo>
                    <a:pt x="1832483" y="1837179"/>
                  </a:lnTo>
                  <a:lnTo>
                    <a:pt x="0" y="1965322"/>
                  </a:lnTo>
                  <a:lnTo>
                    <a:pt x="4047" y="2013989"/>
                  </a:lnTo>
                  <a:lnTo>
                    <a:pt x="9352" y="2062320"/>
                  </a:lnTo>
                  <a:lnTo>
                    <a:pt x="15900" y="2110295"/>
                  </a:lnTo>
                  <a:lnTo>
                    <a:pt x="23675" y="2157897"/>
                  </a:lnTo>
                  <a:lnTo>
                    <a:pt x="32662" y="2205108"/>
                  </a:lnTo>
                  <a:lnTo>
                    <a:pt x="42847" y="2251910"/>
                  </a:lnTo>
                  <a:lnTo>
                    <a:pt x="54213" y="2298284"/>
                  </a:lnTo>
                  <a:lnTo>
                    <a:pt x="66746" y="2344214"/>
                  </a:lnTo>
                  <a:lnTo>
                    <a:pt x="80430" y="2389680"/>
                  </a:lnTo>
                  <a:lnTo>
                    <a:pt x="95251" y="2434665"/>
                  </a:lnTo>
                  <a:lnTo>
                    <a:pt x="111192" y="2479151"/>
                  </a:lnTo>
                  <a:lnTo>
                    <a:pt x="128240" y="2523120"/>
                  </a:lnTo>
                  <a:lnTo>
                    <a:pt x="146378" y="2566554"/>
                  </a:lnTo>
                  <a:lnTo>
                    <a:pt x="165592" y="2609435"/>
                  </a:lnTo>
                  <a:lnTo>
                    <a:pt x="185866" y="2651744"/>
                  </a:lnTo>
                  <a:lnTo>
                    <a:pt x="207185" y="2693465"/>
                  </a:lnTo>
                  <a:lnTo>
                    <a:pt x="229534" y="2734578"/>
                  </a:lnTo>
                  <a:lnTo>
                    <a:pt x="252898" y="2775066"/>
                  </a:lnTo>
                  <a:lnTo>
                    <a:pt x="277262" y="2814912"/>
                  </a:lnTo>
                  <a:lnTo>
                    <a:pt x="302610" y="2854096"/>
                  </a:lnTo>
                  <a:lnTo>
                    <a:pt x="328927" y="2892600"/>
                  </a:lnTo>
                  <a:lnTo>
                    <a:pt x="356198" y="2930408"/>
                  </a:lnTo>
                  <a:lnTo>
                    <a:pt x="384408" y="2967501"/>
                  </a:lnTo>
                  <a:lnTo>
                    <a:pt x="413541" y="3003861"/>
                  </a:lnTo>
                  <a:lnTo>
                    <a:pt x="443583" y="3039469"/>
                  </a:lnTo>
                  <a:lnTo>
                    <a:pt x="474519" y="3074309"/>
                  </a:lnTo>
                  <a:lnTo>
                    <a:pt x="506332" y="3108361"/>
                  </a:lnTo>
                  <a:lnTo>
                    <a:pt x="539008" y="3141608"/>
                  </a:lnTo>
                  <a:lnTo>
                    <a:pt x="572532" y="3174033"/>
                  </a:lnTo>
                  <a:lnTo>
                    <a:pt x="606888" y="3205616"/>
                  </a:lnTo>
                  <a:lnTo>
                    <a:pt x="642062" y="3236340"/>
                  </a:lnTo>
                  <a:lnTo>
                    <a:pt x="678038" y="3266187"/>
                  </a:lnTo>
                  <a:lnTo>
                    <a:pt x="714801" y="3295139"/>
                  </a:lnTo>
                  <a:lnTo>
                    <a:pt x="752335" y="3323178"/>
                  </a:lnTo>
                  <a:lnTo>
                    <a:pt x="790626" y="3350286"/>
                  </a:lnTo>
                  <a:lnTo>
                    <a:pt x="829659" y="3376445"/>
                  </a:lnTo>
                  <a:lnTo>
                    <a:pt x="869417" y="3401637"/>
                  </a:lnTo>
                  <a:lnTo>
                    <a:pt x="909887" y="3425844"/>
                  </a:lnTo>
                  <a:lnTo>
                    <a:pt x="951052" y="3449048"/>
                  </a:lnTo>
                  <a:lnTo>
                    <a:pt x="992898" y="3471230"/>
                  </a:lnTo>
                  <a:lnTo>
                    <a:pt x="1035410" y="3492374"/>
                  </a:lnTo>
                  <a:lnTo>
                    <a:pt x="1078572" y="3512461"/>
                  </a:lnTo>
                  <a:lnTo>
                    <a:pt x="1122368" y="3531473"/>
                  </a:lnTo>
                  <a:lnTo>
                    <a:pt x="1166785" y="3549392"/>
                  </a:lnTo>
                  <a:lnTo>
                    <a:pt x="1211806" y="3566199"/>
                  </a:lnTo>
                  <a:lnTo>
                    <a:pt x="1257417" y="3581878"/>
                  </a:lnTo>
                  <a:lnTo>
                    <a:pt x="1303602" y="3596410"/>
                  </a:lnTo>
                  <a:lnTo>
                    <a:pt x="1350346" y="3609777"/>
                  </a:lnTo>
                  <a:lnTo>
                    <a:pt x="1397634" y="3621960"/>
                  </a:lnTo>
                  <a:lnTo>
                    <a:pt x="1444573" y="3632760"/>
                  </a:lnTo>
                  <a:lnTo>
                    <a:pt x="1491506" y="3642294"/>
                  </a:lnTo>
                  <a:lnTo>
                    <a:pt x="1538414" y="3650574"/>
                  </a:lnTo>
                  <a:lnTo>
                    <a:pt x="1585280" y="3657610"/>
                  </a:lnTo>
                  <a:lnTo>
                    <a:pt x="1632085" y="3663414"/>
                  </a:lnTo>
                  <a:lnTo>
                    <a:pt x="1678811" y="3667997"/>
                  </a:lnTo>
                  <a:lnTo>
                    <a:pt x="1725440" y="3671370"/>
                  </a:lnTo>
                  <a:lnTo>
                    <a:pt x="1771953" y="3673544"/>
                  </a:lnTo>
                  <a:lnTo>
                    <a:pt x="1818331" y="3674530"/>
                  </a:lnTo>
                  <a:lnTo>
                    <a:pt x="1864558" y="3674340"/>
                  </a:lnTo>
                  <a:lnTo>
                    <a:pt x="1910614" y="3672984"/>
                  </a:lnTo>
                  <a:lnTo>
                    <a:pt x="1956482" y="3670474"/>
                  </a:lnTo>
                  <a:lnTo>
                    <a:pt x="2002142" y="3666820"/>
                  </a:lnTo>
                  <a:lnTo>
                    <a:pt x="2047577" y="3662034"/>
                  </a:lnTo>
                  <a:lnTo>
                    <a:pt x="2092769" y="3656128"/>
                  </a:lnTo>
                  <a:lnTo>
                    <a:pt x="2137698" y="3649111"/>
                  </a:lnTo>
                  <a:lnTo>
                    <a:pt x="2182348" y="3640995"/>
                  </a:lnTo>
                  <a:lnTo>
                    <a:pt x="2226699" y="3631792"/>
                  </a:lnTo>
                  <a:lnTo>
                    <a:pt x="2270733" y="3621512"/>
                  </a:lnTo>
                  <a:lnTo>
                    <a:pt x="2314432" y="3610166"/>
                  </a:lnTo>
                  <a:lnTo>
                    <a:pt x="2357778" y="3597766"/>
                  </a:lnTo>
                  <a:lnTo>
                    <a:pt x="2400752" y="3584323"/>
                  </a:lnTo>
                  <a:lnTo>
                    <a:pt x="2443337" y="3569848"/>
                  </a:lnTo>
                  <a:lnTo>
                    <a:pt x="2485513" y="3554351"/>
                  </a:lnTo>
                  <a:lnTo>
                    <a:pt x="2527263" y="3537845"/>
                  </a:lnTo>
                  <a:lnTo>
                    <a:pt x="2568569" y="3520340"/>
                  </a:lnTo>
                  <a:lnTo>
                    <a:pt x="2609411" y="3501847"/>
                  </a:lnTo>
                  <a:lnTo>
                    <a:pt x="2649772" y="3482377"/>
                  </a:lnTo>
                  <a:lnTo>
                    <a:pt x="2689634" y="3461942"/>
                  </a:lnTo>
                  <a:lnTo>
                    <a:pt x="2728978" y="3440553"/>
                  </a:lnTo>
                  <a:lnTo>
                    <a:pt x="2767786" y="3418220"/>
                  </a:lnTo>
                  <a:lnTo>
                    <a:pt x="2806039" y="3394955"/>
                  </a:lnTo>
                  <a:lnTo>
                    <a:pt x="2843720" y="3370769"/>
                  </a:lnTo>
                  <a:lnTo>
                    <a:pt x="2880810" y="3345673"/>
                  </a:lnTo>
                  <a:lnTo>
                    <a:pt x="2917291" y="3319679"/>
                  </a:lnTo>
                  <a:lnTo>
                    <a:pt x="2953144" y="3292796"/>
                  </a:lnTo>
                  <a:lnTo>
                    <a:pt x="2988351" y="3265037"/>
                  </a:lnTo>
                  <a:lnTo>
                    <a:pt x="3022895" y="3236413"/>
                  </a:lnTo>
                  <a:lnTo>
                    <a:pt x="3056756" y="3206934"/>
                  </a:lnTo>
                  <a:lnTo>
                    <a:pt x="3089917" y="3176612"/>
                  </a:lnTo>
                  <a:lnTo>
                    <a:pt x="3122359" y="3145458"/>
                  </a:lnTo>
                  <a:lnTo>
                    <a:pt x="3154063" y="3113482"/>
                  </a:lnTo>
                  <a:lnTo>
                    <a:pt x="3185013" y="3080697"/>
                  </a:lnTo>
                  <a:lnTo>
                    <a:pt x="3215188" y="3047113"/>
                  </a:lnTo>
                  <a:lnTo>
                    <a:pt x="3244572" y="3012742"/>
                  </a:lnTo>
                  <a:lnTo>
                    <a:pt x="3273145" y="2977593"/>
                  </a:lnTo>
                  <a:lnTo>
                    <a:pt x="3300890" y="2941680"/>
                  </a:lnTo>
                  <a:lnTo>
                    <a:pt x="3327788" y="2905012"/>
                  </a:lnTo>
                  <a:lnTo>
                    <a:pt x="3353821" y="2867601"/>
                  </a:lnTo>
                  <a:lnTo>
                    <a:pt x="3378971" y="2829457"/>
                  </a:lnTo>
                  <a:lnTo>
                    <a:pt x="3403219" y="2790593"/>
                  </a:lnTo>
                  <a:lnTo>
                    <a:pt x="3426547" y="2751018"/>
                  </a:lnTo>
                  <a:lnTo>
                    <a:pt x="3448937" y="2710745"/>
                  </a:lnTo>
                  <a:lnTo>
                    <a:pt x="3470370" y="2669785"/>
                  </a:lnTo>
                  <a:lnTo>
                    <a:pt x="3490829" y="2628147"/>
                  </a:lnTo>
                  <a:lnTo>
                    <a:pt x="3510294" y="2585845"/>
                  </a:lnTo>
                  <a:lnTo>
                    <a:pt x="3528749" y="2542888"/>
                  </a:lnTo>
                  <a:lnTo>
                    <a:pt x="3546173" y="2499287"/>
                  </a:lnTo>
                  <a:lnTo>
                    <a:pt x="3562550" y="2455055"/>
                  </a:lnTo>
                  <a:lnTo>
                    <a:pt x="3577861" y="2410202"/>
                  </a:lnTo>
                  <a:lnTo>
                    <a:pt x="3592087" y="2364738"/>
                  </a:lnTo>
                  <a:lnTo>
                    <a:pt x="3605211" y="2318676"/>
                  </a:lnTo>
                  <a:lnTo>
                    <a:pt x="3617213" y="2272027"/>
                  </a:lnTo>
                  <a:lnTo>
                    <a:pt x="3628013" y="2225088"/>
                  </a:lnTo>
                  <a:lnTo>
                    <a:pt x="3637547" y="2178156"/>
                  </a:lnTo>
                  <a:lnTo>
                    <a:pt x="3645826" y="2131248"/>
                  </a:lnTo>
                  <a:lnTo>
                    <a:pt x="3652863" y="2084382"/>
                  </a:lnTo>
                  <a:lnTo>
                    <a:pt x="3658666" y="2037578"/>
                  </a:lnTo>
                  <a:lnTo>
                    <a:pt x="3663249" y="1990853"/>
                  </a:lnTo>
                  <a:lnTo>
                    <a:pt x="3666622" y="1944226"/>
                  </a:lnTo>
                  <a:lnTo>
                    <a:pt x="3668796" y="1897714"/>
                  </a:lnTo>
                  <a:lnTo>
                    <a:pt x="3669782" y="1851337"/>
                  </a:lnTo>
                  <a:lnTo>
                    <a:pt x="3669591" y="1805111"/>
                  </a:lnTo>
                  <a:lnTo>
                    <a:pt x="3668235" y="1759057"/>
                  </a:lnTo>
                  <a:lnTo>
                    <a:pt x="3665724" y="1713191"/>
                  </a:lnTo>
                  <a:lnTo>
                    <a:pt x="3662070" y="1667533"/>
                  </a:lnTo>
                  <a:lnTo>
                    <a:pt x="3657284" y="1622100"/>
                  </a:lnTo>
                  <a:lnTo>
                    <a:pt x="3651377" y="1576910"/>
                  </a:lnTo>
                  <a:lnTo>
                    <a:pt x="3644359" y="1531983"/>
                  </a:lnTo>
                  <a:lnTo>
                    <a:pt x="3636243" y="1487336"/>
                  </a:lnTo>
                  <a:lnTo>
                    <a:pt x="3627040" y="1442988"/>
                  </a:lnTo>
                  <a:lnTo>
                    <a:pt x="3616759" y="1398956"/>
                  </a:lnTo>
                  <a:lnTo>
                    <a:pt x="3605413" y="1355259"/>
                  </a:lnTo>
                  <a:lnTo>
                    <a:pt x="3593013" y="1311916"/>
                  </a:lnTo>
                  <a:lnTo>
                    <a:pt x="3579569" y="1268944"/>
                  </a:lnTo>
                  <a:lnTo>
                    <a:pt x="3565094" y="1226363"/>
                  </a:lnTo>
                  <a:lnTo>
                    <a:pt x="3549597" y="1184189"/>
                  </a:lnTo>
                  <a:lnTo>
                    <a:pt x="3533090" y="1142442"/>
                  </a:lnTo>
                  <a:lnTo>
                    <a:pt x="3515585" y="1101139"/>
                  </a:lnTo>
                  <a:lnTo>
                    <a:pt x="3497092" y="1060300"/>
                  </a:lnTo>
                  <a:lnTo>
                    <a:pt x="3477622" y="1019942"/>
                  </a:lnTo>
                  <a:lnTo>
                    <a:pt x="3457187" y="980083"/>
                  </a:lnTo>
                  <a:lnTo>
                    <a:pt x="3435798" y="940742"/>
                  </a:lnTo>
                  <a:lnTo>
                    <a:pt x="3413465" y="901937"/>
                  </a:lnTo>
                  <a:lnTo>
                    <a:pt x="3390200" y="863687"/>
                  </a:lnTo>
                  <a:lnTo>
                    <a:pt x="3366015" y="826009"/>
                  </a:lnTo>
                  <a:lnTo>
                    <a:pt x="3340919" y="788922"/>
                  </a:lnTo>
                  <a:lnTo>
                    <a:pt x="3314925" y="752445"/>
                  </a:lnTo>
                  <a:lnTo>
                    <a:pt x="3288043" y="716594"/>
                  </a:lnTo>
                  <a:lnTo>
                    <a:pt x="3260284" y="681390"/>
                  </a:lnTo>
                  <a:lnTo>
                    <a:pt x="3231661" y="646849"/>
                  </a:lnTo>
                  <a:lnTo>
                    <a:pt x="3202182" y="612991"/>
                  </a:lnTo>
                  <a:lnTo>
                    <a:pt x="3171861" y="579833"/>
                  </a:lnTo>
                  <a:lnTo>
                    <a:pt x="3140708" y="547394"/>
                  </a:lnTo>
                  <a:lnTo>
                    <a:pt x="3108734" y="515692"/>
                  </a:lnTo>
                  <a:lnTo>
                    <a:pt x="3075950" y="484745"/>
                  </a:lnTo>
                  <a:lnTo>
                    <a:pt x="3042367" y="454572"/>
                  </a:lnTo>
                  <a:lnTo>
                    <a:pt x="3007997" y="425191"/>
                  </a:lnTo>
                  <a:lnTo>
                    <a:pt x="2972850" y="396620"/>
                  </a:lnTo>
                  <a:lnTo>
                    <a:pt x="2936938" y="368878"/>
                  </a:lnTo>
                  <a:lnTo>
                    <a:pt x="2900272" y="341982"/>
                  </a:lnTo>
                  <a:lnTo>
                    <a:pt x="2862862" y="315951"/>
                  </a:lnTo>
                  <a:lnTo>
                    <a:pt x="2824721" y="290803"/>
                  </a:lnTo>
                  <a:lnTo>
                    <a:pt x="2785859" y="266557"/>
                  </a:lnTo>
                  <a:lnTo>
                    <a:pt x="2746287" y="243231"/>
                  </a:lnTo>
                  <a:lnTo>
                    <a:pt x="2706016" y="220843"/>
                  </a:lnTo>
                  <a:lnTo>
                    <a:pt x="2665058" y="199411"/>
                  </a:lnTo>
                  <a:lnTo>
                    <a:pt x="2623423" y="178954"/>
                  </a:lnTo>
                  <a:lnTo>
                    <a:pt x="2581123" y="159489"/>
                  </a:lnTo>
                  <a:lnTo>
                    <a:pt x="2538169" y="141036"/>
                  </a:lnTo>
                  <a:lnTo>
                    <a:pt x="2494572" y="123612"/>
                  </a:lnTo>
                  <a:lnTo>
                    <a:pt x="2450343" y="107236"/>
                  </a:lnTo>
                  <a:lnTo>
                    <a:pt x="2405494" y="91926"/>
                  </a:lnTo>
                  <a:lnTo>
                    <a:pt x="2360034" y="77700"/>
                  </a:lnTo>
                  <a:lnTo>
                    <a:pt x="2313976" y="64577"/>
                  </a:lnTo>
                  <a:lnTo>
                    <a:pt x="2267331" y="52575"/>
                  </a:lnTo>
                  <a:lnTo>
                    <a:pt x="2220392" y="41775"/>
                  </a:lnTo>
                  <a:lnTo>
                    <a:pt x="2173459" y="32241"/>
                  </a:lnTo>
                  <a:lnTo>
                    <a:pt x="2126551" y="23961"/>
                  </a:lnTo>
                  <a:lnTo>
                    <a:pt x="2079685" y="16924"/>
                  </a:lnTo>
                  <a:lnTo>
                    <a:pt x="2032880" y="11119"/>
                  </a:lnTo>
                  <a:lnTo>
                    <a:pt x="1986154" y="6536"/>
                  </a:lnTo>
                  <a:lnTo>
                    <a:pt x="1939525" y="3162"/>
                  </a:lnTo>
                  <a:lnTo>
                    <a:pt x="1893012" y="987"/>
                  </a:lnTo>
                  <a:lnTo>
                    <a:pt x="1846634" y="0"/>
                  </a:lnTo>
                  <a:close/>
                </a:path>
              </a:pathLst>
            </a:custGeom>
            <a:solidFill>
              <a:srgbClr val="A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2016" y="2534414"/>
              <a:ext cx="3670300" cy="3674745"/>
            </a:xfrm>
            <a:custGeom>
              <a:avLst/>
              <a:gdLst/>
              <a:ahLst/>
              <a:cxnLst/>
              <a:rect l="l" t="t" r="r" b="b"/>
              <a:pathLst>
                <a:path w="3670300" h="3674745">
                  <a:moveTo>
                    <a:pt x="47751" y="1402331"/>
                  </a:moveTo>
                  <a:lnTo>
                    <a:pt x="59754" y="1355685"/>
                  </a:lnTo>
                  <a:lnTo>
                    <a:pt x="72878" y="1309627"/>
                  </a:lnTo>
                  <a:lnTo>
                    <a:pt x="87104" y="1264168"/>
                  </a:lnTo>
                  <a:lnTo>
                    <a:pt x="102415" y="1219319"/>
                  </a:lnTo>
                  <a:lnTo>
                    <a:pt x="118792" y="1175091"/>
                  </a:lnTo>
                  <a:lnTo>
                    <a:pt x="136216" y="1131495"/>
                  </a:lnTo>
                  <a:lnTo>
                    <a:pt x="154671" y="1088542"/>
                  </a:lnTo>
                  <a:lnTo>
                    <a:pt x="174136" y="1046243"/>
                  </a:lnTo>
                  <a:lnTo>
                    <a:pt x="194595" y="1004610"/>
                  </a:lnTo>
                  <a:lnTo>
                    <a:pt x="216028" y="963654"/>
                  </a:lnTo>
                  <a:lnTo>
                    <a:pt x="238418" y="923385"/>
                  </a:lnTo>
                  <a:lnTo>
                    <a:pt x="261746" y="883814"/>
                  </a:lnTo>
                  <a:lnTo>
                    <a:pt x="285994" y="844954"/>
                  </a:lnTo>
                  <a:lnTo>
                    <a:pt x="311144" y="806815"/>
                  </a:lnTo>
                  <a:lnTo>
                    <a:pt x="337177" y="769408"/>
                  </a:lnTo>
                  <a:lnTo>
                    <a:pt x="364075" y="732744"/>
                  </a:lnTo>
                  <a:lnTo>
                    <a:pt x="391820" y="696834"/>
                  </a:lnTo>
                  <a:lnTo>
                    <a:pt x="420393" y="661689"/>
                  </a:lnTo>
                  <a:lnTo>
                    <a:pt x="449777" y="627322"/>
                  </a:lnTo>
                  <a:lnTo>
                    <a:pt x="479952" y="593742"/>
                  </a:lnTo>
                  <a:lnTo>
                    <a:pt x="510902" y="560960"/>
                  </a:lnTo>
                  <a:lnTo>
                    <a:pt x="542606" y="528989"/>
                  </a:lnTo>
                  <a:lnTo>
                    <a:pt x="575048" y="497838"/>
                  </a:lnTo>
                  <a:lnTo>
                    <a:pt x="608209" y="467520"/>
                  </a:lnTo>
                  <a:lnTo>
                    <a:pt x="642070" y="438045"/>
                  </a:lnTo>
                  <a:lnTo>
                    <a:pt x="676614" y="409424"/>
                  </a:lnTo>
                  <a:lnTo>
                    <a:pt x="711821" y="381668"/>
                  </a:lnTo>
                  <a:lnTo>
                    <a:pt x="747674" y="354789"/>
                  </a:lnTo>
                  <a:lnTo>
                    <a:pt x="784155" y="328798"/>
                  </a:lnTo>
                  <a:lnTo>
                    <a:pt x="821245" y="303705"/>
                  </a:lnTo>
                  <a:lnTo>
                    <a:pt x="858926" y="279523"/>
                  </a:lnTo>
                  <a:lnTo>
                    <a:pt x="897179" y="256261"/>
                  </a:lnTo>
                  <a:lnTo>
                    <a:pt x="935987" y="233931"/>
                  </a:lnTo>
                  <a:lnTo>
                    <a:pt x="975331" y="212545"/>
                  </a:lnTo>
                  <a:lnTo>
                    <a:pt x="1015193" y="192113"/>
                  </a:lnTo>
                  <a:lnTo>
                    <a:pt x="1055554" y="172646"/>
                  </a:lnTo>
                  <a:lnTo>
                    <a:pt x="1096396" y="154156"/>
                  </a:lnTo>
                  <a:lnTo>
                    <a:pt x="1137702" y="136654"/>
                  </a:lnTo>
                  <a:lnTo>
                    <a:pt x="1179452" y="120150"/>
                  </a:lnTo>
                  <a:lnTo>
                    <a:pt x="1221628" y="104656"/>
                  </a:lnTo>
                  <a:lnTo>
                    <a:pt x="1264213" y="90183"/>
                  </a:lnTo>
                  <a:lnTo>
                    <a:pt x="1307187" y="76742"/>
                  </a:lnTo>
                  <a:lnTo>
                    <a:pt x="1350533" y="64345"/>
                  </a:lnTo>
                  <a:lnTo>
                    <a:pt x="1394232" y="53001"/>
                  </a:lnTo>
                  <a:lnTo>
                    <a:pt x="1438266" y="42723"/>
                  </a:lnTo>
                  <a:lnTo>
                    <a:pt x="1482617" y="33522"/>
                  </a:lnTo>
                  <a:lnTo>
                    <a:pt x="1527267" y="25408"/>
                  </a:lnTo>
                  <a:lnTo>
                    <a:pt x="1572196" y="18393"/>
                  </a:lnTo>
                  <a:lnTo>
                    <a:pt x="1617388" y="12488"/>
                  </a:lnTo>
                  <a:lnTo>
                    <a:pt x="1662823" y="7704"/>
                  </a:lnTo>
                  <a:lnTo>
                    <a:pt x="1708483" y="4052"/>
                  </a:lnTo>
                  <a:lnTo>
                    <a:pt x="1754351" y="1543"/>
                  </a:lnTo>
                  <a:lnTo>
                    <a:pt x="1800407" y="189"/>
                  </a:lnTo>
                  <a:lnTo>
                    <a:pt x="1846634" y="0"/>
                  </a:lnTo>
                  <a:lnTo>
                    <a:pt x="1893012" y="987"/>
                  </a:lnTo>
                  <a:lnTo>
                    <a:pt x="1939525" y="3162"/>
                  </a:lnTo>
                  <a:lnTo>
                    <a:pt x="1986154" y="6536"/>
                  </a:lnTo>
                  <a:lnTo>
                    <a:pt x="2032880" y="11119"/>
                  </a:lnTo>
                  <a:lnTo>
                    <a:pt x="2079685" y="16924"/>
                  </a:lnTo>
                  <a:lnTo>
                    <a:pt x="2126551" y="23961"/>
                  </a:lnTo>
                  <a:lnTo>
                    <a:pt x="2173459" y="32241"/>
                  </a:lnTo>
                  <a:lnTo>
                    <a:pt x="2220392" y="41775"/>
                  </a:lnTo>
                  <a:lnTo>
                    <a:pt x="2267331" y="52575"/>
                  </a:lnTo>
                  <a:lnTo>
                    <a:pt x="2313976" y="64577"/>
                  </a:lnTo>
                  <a:lnTo>
                    <a:pt x="2360034" y="77700"/>
                  </a:lnTo>
                  <a:lnTo>
                    <a:pt x="2405494" y="91926"/>
                  </a:lnTo>
                  <a:lnTo>
                    <a:pt x="2450343" y="107236"/>
                  </a:lnTo>
                  <a:lnTo>
                    <a:pt x="2494572" y="123612"/>
                  </a:lnTo>
                  <a:lnTo>
                    <a:pt x="2538169" y="141036"/>
                  </a:lnTo>
                  <a:lnTo>
                    <a:pt x="2581123" y="159489"/>
                  </a:lnTo>
                  <a:lnTo>
                    <a:pt x="2623423" y="178954"/>
                  </a:lnTo>
                  <a:lnTo>
                    <a:pt x="2665058" y="199411"/>
                  </a:lnTo>
                  <a:lnTo>
                    <a:pt x="2706016" y="220843"/>
                  </a:lnTo>
                  <a:lnTo>
                    <a:pt x="2746287" y="243231"/>
                  </a:lnTo>
                  <a:lnTo>
                    <a:pt x="2785859" y="266557"/>
                  </a:lnTo>
                  <a:lnTo>
                    <a:pt x="2824721" y="290803"/>
                  </a:lnTo>
                  <a:lnTo>
                    <a:pt x="2862862" y="315951"/>
                  </a:lnTo>
                  <a:lnTo>
                    <a:pt x="2900272" y="341982"/>
                  </a:lnTo>
                  <a:lnTo>
                    <a:pt x="2936938" y="368878"/>
                  </a:lnTo>
                  <a:lnTo>
                    <a:pt x="2972850" y="396620"/>
                  </a:lnTo>
                  <a:lnTo>
                    <a:pt x="3007997" y="425191"/>
                  </a:lnTo>
                  <a:lnTo>
                    <a:pt x="3042367" y="454572"/>
                  </a:lnTo>
                  <a:lnTo>
                    <a:pt x="3075950" y="484745"/>
                  </a:lnTo>
                  <a:lnTo>
                    <a:pt x="3108734" y="515692"/>
                  </a:lnTo>
                  <a:lnTo>
                    <a:pt x="3140708" y="547394"/>
                  </a:lnTo>
                  <a:lnTo>
                    <a:pt x="3171861" y="579833"/>
                  </a:lnTo>
                  <a:lnTo>
                    <a:pt x="3202182" y="612991"/>
                  </a:lnTo>
                  <a:lnTo>
                    <a:pt x="3231661" y="646849"/>
                  </a:lnTo>
                  <a:lnTo>
                    <a:pt x="3260284" y="681390"/>
                  </a:lnTo>
                  <a:lnTo>
                    <a:pt x="3288043" y="716594"/>
                  </a:lnTo>
                  <a:lnTo>
                    <a:pt x="3314925" y="752445"/>
                  </a:lnTo>
                  <a:lnTo>
                    <a:pt x="3340919" y="788922"/>
                  </a:lnTo>
                  <a:lnTo>
                    <a:pt x="3366015" y="826009"/>
                  </a:lnTo>
                  <a:lnTo>
                    <a:pt x="3390200" y="863687"/>
                  </a:lnTo>
                  <a:lnTo>
                    <a:pt x="3413465" y="901937"/>
                  </a:lnTo>
                  <a:lnTo>
                    <a:pt x="3435798" y="940742"/>
                  </a:lnTo>
                  <a:lnTo>
                    <a:pt x="3457187" y="980083"/>
                  </a:lnTo>
                  <a:lnTo>
                    <a:pt x="3477622" y="1019942"/>
                  </a:lnTo>
                  <a:lnTo>
                    <a:pt x="3497092" y="1060300"/>
                  </a:lnTo>
                  <a:lnTo>
                    <a:pt x="3515585" y="1101139"/>
                  </a:lnTo>
                  <a:lnTo>
                    <a:pt x="3533090" y="1142442"/>
                  </a:lnTo>
                  <a:lnTo>
                    <a:pt x="3549597" y="1184189"/>
                  </a:lnTo>
                  <a:lnTo>
                    <a:pt x="3565094" y="1226363"/>
                  </a:lnTo>
                  <a:lnTo>
                    <a:pt x="3579569" y="1268944"/>
                  </a:lnTo>
                  <a:lnTo>
                    <a:pt x="3593013" y="1311916"/>
                  </a:lnTo>
                  <a:lnTo>
                    <a:pt x="3605413" y="1355259"/>
                  </a:lnTo>
                  <a:lnTo>
                    <a:pt x="3616759" y="1398956"/>
                  </a:lnTo>
                  <a:lnTo>
                    <a:pt x="3627040" y="1442988"/>
                  </a:lnTo>
                  <a:lnTo>
                    <a:pt x="3636243" y="1487336"/>
                  </a:lnTo>
                  <a:lnTo>
                    <a:pt x="3644359" y="1531983"/>
                  </a:lnTo>
                  <a:lnTo>
                    <a:pt x="3651377" y="1576910"/>
                  </a:lnTo>
                  <a:lnTo>
                    <a:pt x="3657284" y="1622100"/>
                  </a:lnTo>
                  <a:lnTo>
                    <a:pt x="3662070" y="1667533"/>
                  </a:lnTo>
                  <a:lnTo>
                    <a:pt x="3665724" y="1713191"/>
                  </a:lnTo>
                  <a:lnTo>
                    <a:pt x="3668235" y="1759057"/>
                  </a:lnTo>
                  <a:lnTo>
                    <a:pt x="3669591" y="1805111"/>
                  </a:lnTo>
                  <a:lnTo>
                    <a:pt x="3669782" y="1851337"/>
                  </a:lnTo>
                  <a:lnTo>
                    <a:pt x="3668796" y="1897714"/>
                  </a:lnTo>
                  <a:lnTo>
                    <a:pt x="3666622" y="1944226"/>
                  </a:lnTo>
                  <a:lnTo>
                    <a:pt x="3663249" y="1990853"/>
                  </a:lnTo>
                  <a:lnTo>
                    <a:pt x="3658666" y="2037578"/>
                  </a:lnTo>
                  <a:lnTo>
                    <a:pt x="3652863" y="2084382"/>
                  </a:lnTo>
                  <a:lnTo>
                    <a:pt x="3645826" y="2131248"/>
                  </a:lnTo>
                  <a:lnTo>
                    <a:pt x="3637547" y="2178156"/>
                  </a:lnTo>
                  <a:lnTo>
                    <a:pt x="3628013" y="2225088"/>
                  </a:lnTo>
                  <a:lnTo>
                    <a:pt x="3617213" y="2272027"/>
                  </a:lnTo>
                  <a:lnTo>
                    <a:pt x="3605211" y="2318676"/>
                  </a:lnTo>
                  <a:lnTo>
                    <a:pt x="3592087" y="2364738"/>
                  </a:lnTo>
                  <a:lnTo>
                    <a:pt x="3577861" y="2410202"/>
                  </a:lnTo>
                  <a:lnTo>
                    <a:pt x="3562550" y="2455055"/>
                  </a:lnTo>
                  <a:lnTo>
                    <a:pt x="3546173" y="2499287"/>
                  </a:lnTo>
                  <a:lnTo>
                    <a:pt x="3528749" y="2542888"/>
                  </a:lnTo>
                  <a:lnTo>
                    <a:pt x="3510294" y="2585845"/>
                  </a:lnTo>
                  <a:lnTo>
                    <a:pt x="3490829" y="2628147"/>
                  </a:lnTo>
                  <a:lnTo>
                    <a:pt x="3470370" y="2669785"/>
                  </a:lnTo>
                  <a:lnTo>
                    <a:pt x="3448937" y="2710745"/>
                  </a:lnTo>
                  <a:lnTo>
                    <a:pt x="3426547" y="2751018"/>
                  </a:lnTo>
                  <a:lnTo>
                    <a:pt x="3403219" y="2790593"/>
                  </a:lnTo>
                  <a:lnTo>
                    <a:pt x="3378971" y="2829457"/>
                  </a:lnTo>
                  <a:lnTo>
                    <a:pt x="3353821" y="2867601"/>
                  </a:lnTo>
                  <a:lnTo>
                    <a:pt x="3327788" y="2905012"/>
                  </a:lnTo>
                  <a:lnTo>
                    <a:pt x="3300890" y="2941680"/>
                  </a:lnTo>
                  <a:lnTo>
                    <a:pt x="3273145" y="2977593"/>
                  </a:lnTo>
                  <a:lnTo>
                    <a:pt x="3244572" y="3012742"/>
                  </a:lnTo>
                  <a:lnTo>
                    <a:pt x="3215188" y="3047113"/>
                  </a:lnTo>
                  <a:lnTo>
                    <a:pt x="3185013" y="3080697"/>
                  </a:lnTo>
                  <a:lnTo>
                    <a:pt x="3154063" y="3113482"/>
                  </a:lnTo>
                  <a:lnTo>
                    <a:pt x="3122359" y="3145458"/>
                  </a:lnTo>
                  <a:lnTo>
                    <a:pt x="3089917" y="3176612"/>
                  </a:lnTo>
                  <a:lnTo>
                    <a:pt x="3056756" y="3206934"/>
                  </a:lnTo>
                  <a:lnTo>
                    <a:pt x="3022895" y="3236413"/>
                  </a:lnTo>
                  <a:lnTo>
                    <a:pt x="2988351" y="3265037"/>
                  </a:lnTo>
                  <a:lnTo>
                    <a:pt x="2953144" y="3292796"/>
                  </a:lnTo>
                  <a:lnTo>
                    <a:pt x="2917291" y="3319679"/>
                  </a:lnTo>
                  <a:lnTo>
                    <a:pt x="2880810" y="3345673"/>
                  </a:lnTo>
                  <a:lnTo>
                    <a:pt x="2843720" y="3370769"/>
                  </a:lnTo>
                  <a:lnTo>
                    <a:pt x="2806039" y="3394955"/>
                  </a:lnTo>
                  <a:lnTo>
                    <a:pt x="2767786" y="3418220"/>
                  </a:lnTo>
                  <a:lnTo>
                    <a:pt x="2728978" y="3440553"/>
                  </a:lnTo>
                  <a:lnTo>
                    <a:pt x="2689634" y="3461942"/>
                  </a:lnTo>
                  <a:lnTo>
                    <a:pt x="2649772" y="3482377"/>
                  </a:lnTo>
                  <a:lnTo>
                    <a:pt x="2609411" y="3501847"/>
                  </a:lnTo>
                  <a:lnTo>
                    <a:pt x="2568569" y="3520340"/>
                  </a:lnTo>
                  <a:lnTo>
                    <a:pt x="2527263" y="3537845"/>
                  </a:lnTo>
                  <a:lnTo>
                    <a:pt x="2485513" y="3554351"/>
                  </a:lnTo>
                  <a:lnTo>
                    <a:pt x="2443337" y="3569848"/>
                  </a:lnTo>
                  <a:lnTo>
                    <a:pt x="2400752" y="3584323"/>
                  </a:lnTo>
                  <a:lnTo>
                    <a:pt x="2357778" y="3597766"/>
                  </a:lnTo>
                  <a:lnTo>
                    <a:pt x="2314432" y="3610166"/>
                  </a:lnTo>
                  <a:lnTo>
                    <a:pt x="2270733" y="3621512"/>
                  </a:lnTo>
                  <a:lnTo>
                    <a:pt x="2226699" y="3631792"/>
                  </a:lnTo>
                  <a:lnTo>
                    <a:pt x="2182348" y="3640995"/>
                  </a:lnTo>
                  <a:lnTo>
                    <a:pt x="2137698" y="3649111"/>
                  </a:lnTo>
                  <a:lnTo>
                    <a:pt x="2092769" y="3656128"/>
                  </a:lnTo>
                  <a:lnTo>
                    <a:pt x="2047577" y="3662034"/>
                  </a:lnTo>
                  <a:lnTo>
                    <a:pt x="2002142" y="3666820"/>
                  </a:lnTo>
                  <a:lnTo>
                    <a:pt x="1956482" y="3670474"/>
                  </a:lnTo>
                  <a:lnTo>
                    <a:pt x="1910614" y="3672984"/>
                  </a:lnTo>
                  <a:lnTo>
                    <a:pt x="1864558" y="3674340"/>
                  </a:lnTo>
                  <a:lnTo>
                    <a:pt x="1818331" y="3674530"/>
                  </a:lnTo>
                  <a:lnTo>
                    <a:pt x="1771953" y="3673544"/>
                  </a:lnTo>
                  <a:lnTo>
                    <a:pt x="1725440" y="3671370"/>
                  </a:lnTo>
                  <a:lnTo>
                    <a:pt x="1678811" y="3667997"/>
                  </a:lnTo>
                  <a:lnTo>
                    <a:pt x="1632085" y="3663414"/>
                  </a:lnTo>
                  <a:lnTo>
                    <a:pt x="1585280" y="3657610"/>
                  </a:lnTo>
                  <a:lnTo>
                    <a:pt x="1538414" y="3650574"/>
                  </a:lnTo>
                  <a:lnTo>
                    <a:pt x="1491506" y="3642294"/>
                  </a:lnTo>
                  <a:lnTo>
                    <a:pt x="1444573" y="3632760"/>
                  </a:lnTo>
                  <a:lnTo>
                    <a:pt x="1397634" y="3621960"/>
                  </a:lnTo>
                  <a:lnTo>
                    <a:pt x="1350346" y="3609777"/>
                  </a:lnTo>
                  <a:lnTo>
                    <a:pt x="1303602" y="3596410"/>
                  </a:lnTo>
                  <a:lnTo>
                    <a:pt x="1257417" y="3581878"/>
                  </a:lnTo>
                  <a:lnTo>
                    <a:pt x="1211806" y="3566199"/>
                  </a:lnTo>
                  <a:lnTo>
                    <a:pt x="1166785" y="3549392"/>
                  </a:lnTo>
                  <a:lnTo>
                    <a:pt x="1122368" y="3531473"/>
                  </a:lnTo>
                  <a:lnTo>
                    <a:pt x="1078572" y="3512461"/>
                  </a:lnTo>
                  <a:lnTo>
                    <a:pt x="1035410" y="3492374"/>
                  </a:lnTo>
                  <a:lnTo>
                    <a:pt x="992898" y="3471230"/>
                  </a:lnTo>
                  <a:lnTo>
                    <a:pt x="951052" y="3449048"/>
                  </a:lnTo>
                  <a:lnTo>
                    <a:pt x="909887" y="3425844"/>
                  </a:lnTo>
                  <a:lnTo>
                    <a:pt x="869417" y="3401637"/>
                  </a:lnTo>
                  <a:lnTo>
                    <a:pt x="829659" y="3376445"/>
                  </a:lnTo>
                  <a:lnTo>
                    <a:pt x="790626" y="3350286"/>
                  </a:lnTo>
                  <a:lnTo>
                    <a:pt x="752335" y="3323178"/>
                  </a:lnTo>
                  <a:lnTo>
                    <a:pt x="714801" y="3295139"/>
                  </a:lnTo>
                  <a:lnTo>
                    <a:pt x="678038" y="3266187"/>
                  </a:lnTo>
                  <a:lnTo>
                    <a:pt x="642062" y="3236340"/>
                  </a:lnTo>
                  <a:lnTo>
                    <a:pt x="606888" y="3205616"/>
                  </a:lnTo>
                  <a:lnTo>
                    <a:pt x="572532" y="3174033"/>
                  </a:lnTo>
                  <a:lnTo>
                    <a:pt x="539008" y="3141608"/>
                  </a:lnTo>
                  <a:lnTo>
                    <a:pt x="506332" y="3108361"/>
                  </a:lnTo>
                  <a:lnTo>
                    <a:pt x="474519" y="3074309"/>
                  </a:lnTo>
                  <a:lnTo>
                    <a:pt x="443583" y="3039469"/>
                  </a:lnTo>
                  <a:lnTo>
                    <a:pt x="413541" y="3003861"/>
                  </a:lnTo>
                  <a:lnTo>
                    <a:pt x="384408" y="2967501"/>
                  </a:lnTo>
                  <a:lnTo>
                    <a:pt x="356198" y="2930408"/>
                  </a:lnTo>
                  <a:lnTo>
                    <a:pt x="328927" y="2892600"/>
                  </a:lnTo>
                  <a:lnTo>
                    <a:pt x="302610" y="2854096"/>
                  </a:lnTo>
                  <a:lnTo>
                    <a:pt x="277262" y="2814912"/>
                  </a:lnTo>
                  <a:lnTo>
                    <a:pt x="252898" y="2775066"/>
                  </a:lnTo>
                  <a:lnTo>
                    <a:pt x="229534" y="2734578"/>
                  </a:lnTo>
                  <a:lnTo>
                    <a:pt x="207185" y="2693465"/>
                  </a:lnTo>
                  <a:lnTo>
                    <a:pt x="185866" y="2651744"/>
                  </a:lnTo>
                  <a:lnTo>
                    <a:pt x="165592" y="2609435"/>
                  </a:lnTo>
                  <a:lnTo>
                    <a:pt x="146378" y="2566554"/>
                  </a:lnTo>
                  <a:lnTo>
                    <a:pt x="128240" y="2523120"/>
                  </a:lnTo>
                  <a:lnTo>
                    <a:pt x="111192" y="2479151"/>
                  </a:lnTo>
                  <a:lnTo>
                    <a:pt x="95251" y="2434665"/>
                  </a:lnTo>
                  <a:lnTo>
                    <a:pt x="80430" y="2389680"/>
                  </a:lnTo>
                  <a:lnTo>
                    <a:pt x="66746" y="2344214"/>
                  </a:lnTo>
                  <a:lnTo>
                    <a:pt x="54213" y="2298284"/>
                  </a:lnTo>
                  <a:lnTo>
                    <a:pt x="42847" y="2251910"/>
                  </a:lnTo>
                  <a:lnTo>
                    <a:pt x="32662" y="2205108"/>
                  </a:lnTo>
                  <a:lnTo>
                    <a:pt x="23675" y="2157897"/>
                  </a:lnTo>
                  <a:lnTo>
                    <a:pt x="15900" y="2110295"/>
                  </a:lnTo>
                  <a:lnTo>
                    <a:pt x="9352" y="2062320"/>
                  </a:lnTo>
                  <a:lnTo>
                    <a:pt x="4047" y="2013989"/>
                  </a:lnTo>
                  <a:lnTo>
                    <a:pt x="0" y="1965322"/>
                  </a:lnTo>
                  <a:lnTo>
                    <a:pt x="1832483" y="1837179"/>
                  </a:lnTo>
                  <a:lnTo>
                    <a:pt x="47751" y="140233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6167" y="3052572"/>
              <a:ext cx="852169" cy="2032000"/>
            </a:xfrm>
            <a:custGeom>
              <a:avLst/>
              <a:gdLst/>
              <a:ahLst/>
              <a:cxnLst/>
              <a:rect l="l" t="t" r="r" b="b"/>
              <a:pathLst>
                <a:path w="852169" h="2032000">
                  <a:moveTo>
                    <a:pt x="813815" y="1216152"/>
                  </a:moveTo>
                  <a:lnTo>
                    <a:pt x="257556" y="2031491"/>
                  </a:lnTo>
                  <a:lnTo>
                    <a:pt x="201168" y="2031491"/>
                  </a:lnTo>
                </a:path>
                <a:path w="852169" h="2032000">
                  <a:moveTo>
                    <a:pt x="851915" y="935735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5C66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5204" y="4526279"/>
            <a:ext cx="660400" cy="38100"/>
          </a:xfrm>
          <a:custGeom>
            <a:avLst/>
            <a:gdLst/>
            <a:ahLst/>
            <a:cxnLst/>
            <a:rect l="l" t="t" r="r" b="b"/>
            <a:pathLst>
              <a:path w="660400" h="38100">
                <a:moveTo>
                  <a:pt x="0" y="0"/>
                </a:moveTo>
                <a:lnTo>
                  <a:pt x="603503" y="38100"/>
                </a:lnTo>
                <a:lnTo>
                  <a:pt x="659892" y="38100"/>
                </a:lnTo>
              </a:path>
            </a:pathLst>
          </a:custGeom>
          <a:ln w="12192">
            <a:solidFill>
              <a:srgbClr val="5C6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8458" y="4758690"/>
            <a:ext cx="1213485" cy="706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School</a:t>
            </a:r>
            <a:r>
              <a:rPr sz="1100" spc="-10" dirty="0">
                <a:latin typeface="Calibri"/>
                <a:cs typeface="Calibri"/>
              </a:rPr>
              <a:t> Improvement Distribution</a:t>
            </a:r>
            <a:endParaRPr sz="1100">
              <a:latin typeface="Calibri"/>
              <a:cs typeface="Calibri"/>
            </a:endParaRPr>
          </a:p>
          <a:p>
            <a:pPr marL="445134" marR="438784" algn="ctr">
              <a:lnSpc>
                <a:spcPct val="101800"/>
              </a:lnSpc>
            </a:pPr>
            <a:r>
              <a:rPr sz="1100" spc="-10" dirty="0">
                <a:latin typeface="Calibri"/>
                <a:cs typeface="Calibri"/>
              </a:rPr>
              <a:t>$5.72 </a:t>
            </a:r>
            <a:r>
              <a:rPr sz="1100" spc="-25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0391" y="2818257"/>
            <a:ext cx="873760" cy="53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Administration</a:t>
            </a:r>
            <a:endParaRPr sz="1100">
              <a:latin typeface="Calibri"/>
              <a:cs typeface="Calibri"/>
            </a:endParaRPr>
          </a:p>
          <a:p>
            <a:pPr marL="276225" marR="268605" algn="ctr">
              <a:lnSpc>
                <a:spcPct val="101800"/>
              </a:lnSpc>
            </a:pPr>
            <a:r>
              <a:rPr sz="1100" spc="-10" dirty="0">
                <a:latin typeface="Calibri"/>
                <a:cs typeface="Calibri"/>
              </a:rPr>
              <a:t>$1.68 </a:t>
            </a:r>
            <a:r>
              <a:rPr sz="1100" spc="-25" dirty="0"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4252" y="4089272"/>
            <a:ext cx="701040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Title </a:t>
            </a:r>
            <a:r>
              <a:rPr sz="1100" spc="-10" dirty="0">
                <a:latin typeface="Calibri"/>
                <a:cs typeface="Calibri"/>
              </a:rPr>
              <a:t>I-</a:t>
            </a:r>
            <a:r>
              <a:rPr sz="1100" spc="-5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Calibri"/>
                <a:cs typeface="Calibri"/>
              </a:rPr>
              <a:t>Distribution</a:t>
            </a:r>
            <a:endParaRPr sz="1100">
              <a:latin typeface="Calibri"/>
              <a:cs typeface="Calibri"/>
            </a:endParaRPr>
          </a:p>
          <a:p>
            <a:pPr marL="134620" marR="94615" algn="ctr">
              <a:lnSpc>
                <a:spcPct val="101800"/>
              </a:lnSpc>
              <a:spcBef>
                <a:spcPts val="5"/>
              </a:spcBef>
            </a:pPr>
            <a:r>
              <a:rPr sz="1100" spc="-10" dirty="0">
                <a:latin typeface="Calibri"/>
                <a:cs typeface="Calibri"/>
              </a:rPr>
              <a:t>$143.33 </a:t>
            </a:r>
            <a:r>
              <a:rPr sz="1100" spc="-25" dirty="0">
                <a:latin typeface="Calibri"/>
                <a:cs typeface="Calibri"/>
              </a:rPr>
              <a:t>95%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880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100"/>
              </a:spcBef>
            </a:pPr>
            <a:r>
              <a:rPr dirty="0"/>
              <a:t>NCLB</a:t>
            </a:r>
            <a:r>
              <a:rPr spc="-35" dirty="0"/>
              <a:t> </a:t>
            </a:r>
            <a:r>
              <a:rPr dirty="0"/>
              <a:t>Title</a:t>
            </a:r>
            <a:r>
              <a:rPr spc="-10" dirty="0"/>
              <a:t> </a:t>
            </a:r>
            <a:r>
              <a:rPr dirty="0"/>
              <a:t>I</a:t>
            </a:r>
            <a:r>
              <a:rPr spc="-20" dirty="0"/>
              <a:t> </a:t>
            </a:r>
            <a:r>
              <a:rPr spc="-10" dirty="0"/>
              <a:t>$150.74*</a:t>
            </a: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52743"/>
            <a:ext cx="715010" cy="281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44"/>
              </a:lnSpc>
              <a:spcBef>
                <a:spcPts val="95"/>
              </a:spcBef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  <a:p>
            <a:pPr marL="17780">
              <a:lnSpc>
                <a:spcPts val="1065"/>
              </a:lnSpc>
            </a:pPr>
            <a:r>
              <a:rPr sz="1100" dirty="0">
                <a:solidFill>
                  <a:srgbClr val="7E7E7E"/>
                </a:solidFill>
                <a:latin typeface="Calibri"/>
                <a:cs typeface="Calibri"/>
              </a:rPr>
              <a:t>*</a:t>
            </a:r>
            <a:r>
              <a:rPr sz="11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Calibri"/>
                <a:cs typeface="Calibri"/>
              </a:rPr>
              <a:t>millions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7910" y="426084"/>
              <a:ext cx="3087751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045" y="426084"/>
              <a:ext cx="46634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1597" y="426084"/>
              <a:ext cx="1895348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6181" y="426084"/>
              <a:ext cx="469392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0878" y="426084"/>
              <a:ext cx="816559" cy="548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6613" y="974725"/>
              <a:ext cx="3061462" cy="365760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6352743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28340" y="2525799"/>
            <a:ext cx="3560445" cy="3554729"/>
            <a:chOff x="2928340" y="2525799"/>
            <a:chExt cx="3560445" cy="3554729"/>
          </a:xfrm>
        </p:grpSpPr>
        <p:sp>
          <p:nvSpPr>
            <p:cNvPr id="11" name="object 11"/>
            <p:cNvSpPr/>
            <p:nvPr/>
          </p:nvSpPr>
          <p:spPr>
            <a:xfrm>
              <a:off x="2934436" y="3988307"/>
              <a:ext cx="1777364" cy="774700"/>
            </a:xfrm>
            <a:custGeom>
              <a:avLst/>
              <a:gdLst/>
              <a:ahLst/>
              <a:cxnLst/>
              <a:rect l="l" t="t" r="r" b="b"/>
              <a:pathLst>
                <a:path w="1777364" h="774700">
                  <a:moveTo>
                    <a:pt x="27965" y="0"/>
                  </a:moveTo>
                  <a:lnTo>
                    <a:pt x="19946" y="48345"/>
                  </a:lnTo>
                  <a:lnTo>
                    <a:pt x="13271" y="96826"/>
                  </a:lnTo>
                  <a:lnTo>
                    <a:pt x="7941" y="145417"/>
                  </a:lnTo>
                  <a:lnTo>
                    <a:pt x="3952" y="194089"/>
                  </a:lnTo>
                  <a:lnTo>
                    <a:pt x="1305" y="242816"/>
                  </a:lnTo>
                  <a:lnTo>
                    <a:pt x="0" y="291569"/>
                  </a:lnTo>
                  <a:lnTo>
                    <a:pt x="33" y="340323"/>
                  </a:lnTo>
                  <a:lnTo>
                    <a:pt x="1406" y="389048"/>
                  </a:lnTo>
                  <a:lnTo>
                    <a:pt x="4117" y="437719"/>
                  </a:lnTo>
                  <a:lnTo>
                    <a:pt x="8165" y="486307"/>
                  </a:lnTo>
                  <a:lnTo>
                    <a:pt x="13549" y="534785"/>
                  </a:lnTo>
                  <a:lnTo>
                    <a:pt x="20268" y="583126"/>
                  </a:lnTo>
                  <a:lnTo>
                    <a:pt x="28321" y="631303"/>
                  </a:lnTo>
                  <a:lnTo>
                    <a:pt x="37708" y="679288"/>
                  </a:lnTo>
                  <a:lnTo>
                    <a:pt x="48427" y="727053"/>
                  </a:lnTo>
                  <a:lnTo>
                    <a:pt x="60477" y="774573"/>
                  </a:lnTo>
                  <a:lnTo>
                    <a:pt x="1776755" y="314706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CF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34436" y="3988307"/>
              <a:ext cx="1777364" cy="774700"/>
            </a:xfrm>
            <a:custGeom>
              <a:avLst/>
              <a:gdLst/>
              <a:ahLst/>
              <a:cxnLst/>
              <a:rect l="l" t="t" r="r" b="b"/>
              <a:pathLst>
                <a:path w="1777364" h="774700">
                  <a:moveTo>
                    <a:pt x="60477" y="774573"/>
                  </a:moveTo>
                  <a:lnTo>
                    <a:pt x="48427" y="727053"/>
                  </a:lnTo>
                  <a:lnTo>
                    <a:pt x="37708" y="679288"/>
                  </a:lnTo>
                  <a:lnTo>
                    <a:pt x="28321" y="631303"/>
                  </a:lnTo>
                  <a:lnTo>
                    <a:pt x="20268" y="583126"/>
                  </a:lnTo>
                  <a:lnTo>
                    <a:pt x="13549" y="534785"/>
                  </a:lnTo>
                  <a:lnTo>
                    <a:pt x="8165" y="486307"/>
                  </a:lnTo>
                  <a:lnTo>
                    <a:pt x="4117" y="437719"/>
                  </a:lnTo>
                  <a:lnTo>
                    <a:pt x="1406" y="389048"/>
                  </a:lnTo>
                  <a:lnTo>
                    <a:pt x="33" y="340323"/>
                  </a:lnTo>
                  <a:lnTo>
                    <a:pt x="0" y="291569"/>
                  </a:lnTo>
                  <a:lnTo>
                    <a:pt x="1305" y="242816"/>
                  </a:lnTo>
                  <a:lnTo>
                    <a:pt x="3952" y="194089"/>
                  </a:lnTo>
                  <a:lnTo>
                    <a:pt x="7941" y="145417"/>
                  </a:lnTo>
                  <a:lnTo>
                    <a:pt x="13271" y="96826"/>
                  </a:lnTo>
                  <a:lnTo>
                    <a:pt x="19946" y="48345"/>
                  </a:lnTo>
                  <a:lnTo>
                    <a:pt x="27965" y="0"/>
                  </a:lnTo>
                  <a:lnTo>
                    <a:pt x="1776755" y="314706"/>
                  </a:lnTo>
                  <a:lnTo>
                    <a:pt x="60477" y="77457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2401" y="3879087"/>
              <a:ext cx="1748789" cy="424180"/>
            </a:xfrm>
            <a:custGeom>
              <a:avLst/>
              <a:gdLst/>
              <a:ahLst/>
              <a:cxnLst/>
              <a:rect l="l" t="t" r="r" b="b"/>
              <a:pathLst>
                <a:path w="1748789" h="424179">
                  <a:moveTo>
                    <a:pt x="23241" y="0"/>
                  </a:moveTo>
                  <a:lnTo>
                    <a:pt x="16787" y="27191"/>
                  </a:lnTo>
                  <a:lnTo>
                    <a:pt x="10763" y="54467"/>
                  </a:lnTo>
                  <a:lnTo>
                    <a:pt x="5167" y="81813"/>
                  </a:lnTo>
                  <a:lnTo>
                    <a:pt x="0" y="109219"/>
                  </a:lnTo>
                  <a:lnTo>
                    <a:pt x="1748789" y="423925"/>
                  </a:lnTo>
                  <a:lnTo>
                    <a:pt x="23241" y="0"/>
                  </a:lnTo>
                  <a:close/>
                </a:path>
              </a:pathLst>
            </a:custGeom>
            <a:solidFill>
              <a:srgbClr val="BAD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2401" y="3879087"/>
              <a:ext cx="1748789" cy="424180"/>
            </a:xfrm>
            <a:custGeom>
              <a:avLst/>
              <a:gdLst/>
              <a:ahLst/>
              <a:cxnLst/>
              <a:rect l="l" t="t" r="r" b="b"/>
              <a:pathLst>
                <a:path w="1748789" h="424179">
                  <a:moveTo>
                    <a:pt x="0" y="109219"/>
                  </a:moveTo>
                  <a:lnTo>
                    <a:pt x="5167" y="81813"/>
                  </a:lnTo>
                  <a:lnTo>
                    <a:pt x="10763" y="54467"/>
                  </a:lnTo>
                  <a:lnTo>
                    <a:pt x="16787" y="27191"/>
                  </a:lnTo>
                  <a:lnTo>
                    <a:pt x="23241" y="0"/>
                  </a:lnTo>
                  <a:lnTo>
                    <a:pt x="1748789" y="423925"/>
                  </a:lnTo>
                  <a:lnTo>
                    <a:pt x="0" y="1092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85642" y="3563238"/>
              <a:ext cx="1725930" cy="739775"/>
            </a:xfrm>
            <a:custGeom>
              <a:avLst/>
              <a:gdLst/>
              <a:ahLst/>
              <a:cxnLst/>
              <a:rect l="l" t="t" r="r" b="b"/>
              <a:pathLst>
                <a:path w="1725929" h="739775">
                  <a:moveTo>
                    <a:pt x="109981" y="0"/>
                  </a:moveTo>
                  <a:lnTo>
                    <a:pt x="90606" y="43795"/>
                  </a:lnTo>
                  <a:lnTo>
                    <a:pt x="72438" y="88076"/>
                  </a:lnTo>
                  <a:lnTo>
                    <a:pt x="55484" y="132817"/>
                  </a:lnTo>
                  <a:lnTo>
                    <a:pt x="39755" y="177992"/>
                  </a:lnTo>
                  <a:lnTo>
                    <a:pt x="25258" y="223573"/>
                  </a:lnTo>
                  <a:lnTo>
                    <a:pt x="12003" y="269534"/>
                  </a:lnTo>
                  <a:lnTo>
                    <a:pt x="0" y="315849"/>
                  </a:lnTo>
                  <a:lnTo>
                    <a:pt x="1725548" y="739775"/>
                  </a:lnTo>
                  <a:lnTo>
                    <a:pt x="109981" y="0"/>
                  </a:lnTo>
                  <a:close/>
                </a:path>
              </a:pathLst>
            </a:custGeom>
            <a:solidFill>
              <a:srgbClr val="F8C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5642" y="3563238"/>
              <a:ext cx="1725930" cy="739775"/>
            </a:xfrm>
            <a:custGeom>
              <a:avLst/>
              <a:gdLst/>
              <a:ahLst/>
              <a:cxnLst/>
              <a:rect l="l" t="t" r="r" b="b"/>
              <a:pathLst>
                <a:path w="1725929" h="739775">
                  <a:moveTo>
                    <a:pt x="0" y="315849"/>
                  </a:moveTo>
                  <a:lnTo>
                    <a:pt x="12003" y="269534"/>
                  </a:lnTo>
                  <a:lnTo>
                    <a:pt x="25258" y="223573"/>
                  </a:lnTo>
                  <a:lnTo>
                    <a:pt x="39755" y="177992"/>
                  </a:lnTo>
                  <a:lnTo>
                    <a:pt x="55484" y="132817"/>
                  </a:lnTo>
                  <a:lnTo>
                    <a:pt x="72438" y="88076"/>
                  </a:lnTo>
                  <a:lnTo>
                    <a:pt x="90606" y="43795"/>
                  </a:lnTo>
                  <a:lnTo>
                    <a:pt x="109981" y="0"/>
                  </a:lnTo>
                  <a:lnTo>
                    <a:pt x="1725548" y="739775"/>
                  </a:lnTo>
                  <a:lnTo>
                    <a:pt x="0" y="31584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4786" y="2525799"/>
              <a:ext cx="3493770" cy="3554729"/>
            </a:xfrm>
            <a:custGeom>
              <a:avLst/>
              <a:gdLst/>
              <a:ahLst/>
              <a:cxnLst/>
              <a:rect l="l" t="t" r="r" b="b"/>
              <a:pathLst>
                <a:path w="3493770" h="3554729">
                  <a:moveTo>
                    <a:pt x="1735025" y="0"/>
                  </a:moveTo>
                  <a:lnTo>
                    <a:pt x="1689736" y="128"/>
                  </a:lnTo>
                  <a:lnTo>
                    <a:pt x="1644548" y="1413"/>
                  </a:lnTo>
                  <a:lnTo>
                    <a:pt x="1599483" y="3845"/>
                  </a:lnTo>
                  <a:lnTo>
                    <a:pt x="1554563" y="7418"/>
                  </a:lnTo>
                  <a:lnTo>
                    <a:pt x="1509808" y="12123"/>
                  </a:lnTo>
                  <a:lnTo>
                    <a:pt x="1465241" y="17952"/>
                  </a:lnTo>
                  <a:lnTo>
                    <a:pt x="1420882" y="24898"/>
                  </a:lnTo>
                  <a:lnTo>
                    <a:pt x="1376753" y="32952"/>
                  </a:lnTo>
                  <a:lnTo>
                    <a:pt x="1332875" y="42106"/>
                  </a:lnTo>
                  <a:lnTo>
                    <a:pt x="1289270" y="52352"/>
                  </a:lnTo>
                  <a:lnTo>
                    <a:pt x="1245959" y="63684"/>
                  </a:lnTo>
                  <a:lnTo>
                    <a:pt x="1202963" y="76091"/>
                  </a:lnTo>
                  <a:lnTo>
                    <a:pt x="1160304" y="89567"/>
                  </a:lnTo>
                  <a:lnTo>
                    <a:pt x="1118003" y="104104"/>
                  </a:lnTo>
                  <a:lnTo>
                    <a:pt x="1076082" y="119693"/>
                  </a:lnTo>
                  <a:lnTo>
                    <a:pt x="1034561" y="136328"/>
                  </a:lnTo>
                  <a:lnTo>
                    <a:pt x="993462" y="153999"/>
                  </a:lnTo>
                  <a:lnTo>
                    <a:pt x="952807" y="172698"/>
                  </a:lnTo>
                  <a:lnTo>
                    <a:pt x="912617" y="192419"/>
                  </a:lnTo>
                  <a:lnTo>
                    <a:pt x="872913" y="213152"/>
                  </a:lnTo>
                  <a:lnTo>
                    <a:pt x="833717" y="234891"/>
                  </a:lnTo>
                  <a:lnTo>
                    <a:pt x="795049" y="257627"/>
                  </a:lnTo>
                  <a:lnTo>
                    <a:pt x="756932" y="281351"/>
                  </a:lnTo>
                  <a:lnTo>
                    <a:pt x="719387" y="306057"/>
                  </a:lnTo>
                  <a:lnTo>
                    <a:pt x="682435" y="331736"/>
                  </a:lnTo>
                  <a:lnTo>
                    <a:pt x="646097" y="358380"/>
                  </a:lnTo>
                  <a:lnTo>
                    <a:pt x="610395" y="385981"/>
                  </a:lnTo>
                  <a:lnTo>
                    <a:pt x="575350" y="414532"/>
                  </a:lnTo>
                  <a:lnTo>
                    <a:pt x="540984" y="444024"/>
                  </a:lnTo>
                  <a:lnTo>
                    <a:pt x="507317" y="474450"/>
                  </a:lnTo>
                  <a:lnTo>
                    <a:pt x="474372" y="505801"/>
                  </a:lnTo>
                  <a:lnTo>
                    <a:pt x="442170" y="538070"/>
                  </a:lnTo>
                  <a:lnTo>
                    <a:pt x="410731" y="571248"/>
                  </a:lnTo>
                  <a:lnTo>
                    <a:pt x="380078" y="605327"/>
                  </a:lnTo>
                  <a:lnTo>
                    <a:pt x="350232" y="640301"/>
                  </a:lnTo>
                  <a:lnTo>
                    <a:pt x="321213" y="676160"/>
                  </a:lnTo>
                  <a:lnTo>
                    <a:pt x="293044" y="712897"/>
                  </a:lnTo>
                  <a:lnTo>
                    <a:pt x="265746" y="750504"/>
                  </a:lnTo>
                  <a:lnTo>
                    <a:pt x="239341" y="788973"/>
                  </a:lnTo>
                  <a:lnTo>
                    <a:pt x="213848" y="828295"/>
                  </a:lnTo>
                  <a:lnTo>
                    <a:pt x="189291" y="868464"/>
                  </a:lnTo>
                  <a:lnTo>
                    <a:pt x="165690" y="909470"/>
                  </a:lnTo>
                  <a:lnTo>
                    <a:pt x="143066" y="951307"/>
                  </a:lnTo>
                  <a:lnTo>
                    <a:pt x="121442" y="993966"/>
                  </a:lnTo>
                  <a:lnTo>
                    <a:pt x="100837" y="1037439"/>
                  </a:lnTo>
                  <a:lnTo>
                    <a:pt x="1716404" y="1777214"/>
                  </a:lnTo>
                  <a:lnTo>
                    <a:pt x="0" y="2237081"/>
                  </a:lnTo>
                  <a:lnTo>
                    <a:pt x="13502" y="2284767"/>
                  </a:lnTo>
                  <a:lnTo>
                    <a:pt x="28281" y="2331918"/>
                  </a:lnTo>
                  <a:lnTo>
                    <a:pt x="44319" y="2378513"/>
                  </a:lnTo>
                  <a:lnTo>
                    <a:pt x="61597" y="2424531"/>
                  </a:lnTo>
                  <a:lnTo>
                    <a:pt x="80097" y="2469950"/>
                  </a:lnTo>
                  <a:lnTo>
                    <a:pt x="99803" y="2514750"/>
                  </a:lnTo>
                  <a:lnTo>
                    <a:pt x="120696" y="2558909"/>
                  </a:lnTo>
                  <a:lnTo>
                    <a:pt x="142757" y="2602406"/>
                  </a:lnTo>
                  <a:lnTo>
                    <a:pt x="165971" y="2645220"/>
                  </a:lnTo>
                  <a:lnTo>
                    <a:pt x="190317" y="2687329"/>
                  </a:lnTo>
                  <a:lnTo>
                    <a:pt x="215780" y="2728714"/>
                  </a:lnTo>
                  <a:lnTo>
                    <a:pt x="242340" y="2769351"/>
                  </a:lnTo>
                  <a:lnTo>
                    <a:pt x="269980" y="2809221"/>
                  </a:lnTo>
                  <a:lnTo>
                    <a:pt x="298683" y="2848301"/>
                  </a:lnTo>
                  <a:lnTo>
                    <a:pt x="328430" y="2886572"/>
                  </a:lnTo>
                  <a:lnTo>
                    <a:pt x="359203" y="2924011"/>
                  </a:lnTo>
                  <a:lnTo>
                    <a:pt x="390985" y="2960598"/>
                  </a:lnTo>
                  <a:lnTo>
                    <a:pt x="423758" y="2996311"/>
                  </a:lnTo>
                  <a:lnTo>
                    <a:pt x="457504" y="3031129"/>
                  </a:lnTo>
                  <a:lnTo>
                    <a:pt x="492205" y="3065032"/>
                  </a:lnTo>
                  <a:lnTo>
                    <a:pt x="527844" y="3097997"/>
                  </a:lnTo>
                  <a:lnTo>
                    <a:pt x="564401" y="3130003"/>
                  </a:lnTo>
                  <a:lnTo>
                    <a:pt x="601861" y="3161031"/>
                  </a:lnTo>
                  <a:lnTo>
                    <a:pt x="640205" y="3191057"/>
                  </a:lnTo>
                  <a:lnTo>
                    <a:pt x="679414" y="3220062"/>
                  </a:lnTo>
                  <a:lnTo>
                    <a:pt x="719472" y="3248024"/>
                  </a:lnTo>
                  <a:lnTo>
                    <a:pt x="760359" y="3274921"/>
                  </a:lnTo>
                  <a:lnTo>
                    <a:pt x="802060" y="3300733"/>
                  </a:lnTo>
                  <a:lnTo>
                    <a:pt x="844555" y="3325439"/>
                  </a:lnTo>
                  <a:lnTo>
                    <a:pt x="887827" y="3349017"/>
                  </a:lnTo>
                  <a:lnTo>
                    <a:pt x="931858" y="3371446"/>
                  </a:lnTo>
                  <a:lnTo>
                    <a:pt x="976629" y="3392705"/>
                  </a:lnTo>
                  <a:lnTo>
                    <a:pt x="1020640" y="3412150"/>
                  </a:lnTo>
                  <a:lnTo>
                    <a:pt x="1064891" y="3430313"/>
                  </a:lnTo>
                  <a:lnTo>
                    <a:pt x="1109361" y="3447201"/>
                  </a:lnTo>
                  <a:lnTo>
                    <a:pt x="1154029" y="3462821"/>
                  </a:lnTo>
                  <a:lnTo>
                    <a:pt x="1198872" y="3477182"/>
                  </a:lnTo>
                  <a:lnTo>
                    <a:pt x="1243870" y="3490292"/>
                  </a:lnTo>
                  <a:lnTo>
                    <a:pt x="1289001" y="3502159"/>
                  </a:lnTo>
                  <a:lnTo>
                    <a:pt x="1334244" y="3512790"/>
                  </a:lnTo>
                  <a:lnTo>
                    <a:pt x="1379578" y="3522193"/>
                  </a:lnTo>
                  <a:lnTo>
                    <a:pt x="1424981" y="3530378"/>
                  </a:lnTo>
                  <a:lnTo>
                    <a:pt x="1470432" y="3537350"/>
                  </a:lnTo>
                  <a:lnTo>
                    <a:pt x="1515910" y="3543119"/>
                  </a:lnTo>
                  <a:lnTo>
                    <a:pt x="1561392" y="3547693"/>
                  </a:lnTo>
                  <a:lnTo>
                    <a:pt x="1606858" y="3551078"/>
                  </a:lnTo>
                  <a:lnTo>
                    <a:pt x="1652287" y="3553284"/>
                  </a:lnTo>
                  <a:lnTo>
                    <a:pt x="1697657" y="3554318"/>
                  </a:lnTo>
                  <a:lnTo>
                    <a:pt x="1742946" y="3554188"/>
                  </a:lnTo>
                  <a:lnTo>
                    <a:pt x="1788134" y="3552903"/>
                  </a:lnTo>
                  <a:lnTo>
                    <a:pt x="1833199" y="3550469"/>
                  </a:lnTo>
                  <a:lnTo>
                    <a:pt x="1878119" y="3546895"/>
                  </a:lnTo>
                  <a:lnTo>
                    <a:pt x="1922874" y="3542189"/>
                  </a:lnTo>
                  <a:lnTo>
                    <a:pt x="1967441" y="3536359"/>
                  </a:lnTo>
                  <a:lnTo>
                    <a:pt x="2011800" y="3529413"/>
                  </a:lnTo>
                  <a:lnTo>
                    <a:pt x="2055929" y="3521358"/>
                  </a:lnTo>
                  <a:lnTo>
                    <a:pt x="2099807" y="3512204"/>
                  </a:lnTo>
                  <a:lnTo>
                    <a:pt x="2143412" y="3501957"/>
                  </a:lnTo>
                  <a:lnTo>
                    <a:pt x="2186723" y="3490625"/>
                  </a:lnTo>
                  <a:lnTo>
                    <a:pt x="2229719" y="3478217"/>
                  </a:lnTo>
                  <a:lnTo>
                    <a:pt x="2272378" y="3464740"/>
                  </a:lnTo>
                  <a:lnTo>
                    <a:pt x="2314679" y="3450203"/>
                  </a:lnTo>
                  <a:lnTo>
                    <a:pt x="2356600" y="3434614"/>
                  </a:lnTo>
                  <a:lnTo>
                    <a:pt x="2398121" y="3417979"/>
                  </a:lnTo>
                  <a:lnTo>
                    <a:pt x="2439220" y="3400308"/>
                  </a:lnTo>
                  <a:lnTo>
                    <a:pt x="2479875" y="3381608"/>
                  </a:lnTo>
                  <a:lnTo>
                    <a:pt x="2520065" y="3361887"/>
                  </a:lnTo>
                  <a:lnTo>
                    <a:pt x="2559769" y="3341153"/>
                  </a:lnTo>
                  <a:lnTo>
                    <a:pt x="2598965" y="3319415"/>
                  </a:lnTo>
                  <a:lnTo>
                    <a:pt x="2637633" y="3296679"/>
                  </a:lnTo>
                  <a:lnTo>
                    <a:pt x="2675750" y="3272954"/>
                  </a:lnTo>
                  <a:lnTo>
                    <a:pt x="2713295" y="3248249"/>
                  </a:lnTo>
                  <a:lnTo>
                    <a:pt x="2750247" y="3222570"/>
                  </a:lnTo>
                  <a:lnTo>
                    <a:pt x="2786585" y="3195925"/>
                  </a:lnTo>
                  <a:lnTo>
                    <a:pt x="2822287" y="3168324"/>
                  </a:lnTo>
                  <a:lnTo>
                    <a:pt x="2857332" y="3139773"/>
                  </a:lnTo>
                  <a:lnTo>
                    <a:pt x="2891698" y="3110281"/>
                  </a:lnTo>
                  <a:lnTo>
                    <a:pt x="2925365" y="3079855"/>
                  </a:lnTo>
                  <a:lnTo>
                    <a:pt x="2958310" y="3048504"/>
                  </a:lnTo>
                  <a:lnTo>
                    <a:pt x="2990512" y="3016235"/>
                  </a:lnTo>
                  <a:lnTo>
                    <a:pt x="3021951" y="2983057"/>
                  </a:lnTo>
                  <a:lnTo>
                    <a:pt x="3052604" y="2948977"/>
                  </a:lnTo>
                  <a:lnTo>
                    <a:pt x="3082450" y="2914004"/>
                  </a:lnTo>
                  <a:lnTo>
                    <a:pt x="3111469" y="2878144"/>
                  </a:lnTo>
                  <a:lnTo>
                    <a:pt x="3139638" y="2841407"/>
                  </a:lnTo>
                  <a:lnTo>
                    <a:pt x="3166936" y="2803800"/>
                  </a:lnTo>
                  <a:lnTo>
                    <a:pt x="3193341" y="2765331"/>
                  </a:lnTo>
                  <a:lnTo>
                    <a:pt x="3218834" y="2726008"/>
                  </a:lnTo>
                  <a:lnTo>
                    <a:pt x="3243391" y="2685839"/>
                  </a:lnTo>
                  <a:lnTo>
                    <a:pt x="3266992" y="2644832"/>
                  </a:lnTo>
                  <a:lnTo>
                    <a:pt x="3289616" y="2602995"/>
                  </a:lnTo>
                  <a:lnTo>
                    <a:pt x="3311240" y="2560336"/>
                  </a:lnTo>
                  <a:lnTo>
                    <a:pt x="3331845" y="2516862"/>
                  </a:lnTo>
                  <a:lnTo>
                    <a:pt x="3351293" y="2472851"/>
                  </a:lnTo>
                  <a:lnTo>
                    <a:pt x="3369459" y="2428600"/>
                  </a:lnTo>
                  <a:lnTo>
                    <a:pt x="3386349" y="2384130"/>
                  </a:lnTo>
                  <a:lnTo>
                    <a:pt x="3401972" y="2339463"/>
                  </a:lnTo>
                  <a:lnTo>
                    <a:pt x="3416336" y="2294620"/>
                  </a:lnTo>
                  <a:lnTo>
                    <a:pt x="3429448" y="2249622"/>
                  </a:lnTo>
                  <a:lnTo>
                    <a:pt x="3441317" y="2204490"/>
                  </a:lnTo>
                  <a:lnTo>
                    <a:pt x="3451950" y="2159247"/>
                  </a:lnTo>
                  <a:lnTo>
                    <a:pt x="3461356" y="2113913"/>
                  </a:lnTo>
                  <a:lnTo>
                    <a:pt x="3469542" y="2068510"/>
                  </a:lnTo>
                  <a:lnTo>
                    <a:pt x="3476516" y="2023059"/>
                  </a:lnTo>
                  <a:lnTo>
                    <a:pt x="3482287" y="1977582"/>
                  </a:lnTo>
                  <a:lnTo>
                    <a:pt x="3486862" y="1932099"/>
                  </a:lnTo>
                  <a:lnTo>
                    <a:pt x="3490249" y="1886633"/>
                  </a:lnTo>
                  <a:lnTo>
                    <a:pt x="3492457" y="1841204"/>
                  </a:lnTo>
                  <a:lnTo>
                    <a:pt x="3493492" y="1795834"/>
                  </a:lnTo>
                  <a:lnTo>
                    <a:pt x="3493363" y="1750545"/>
                  </a:lnTo>
                  <a:lnTo>
                    <a:pt x="3492079" y="1705357"/>
                  </a:lnTo>
                  <a:lnTo>
                    <a:pt x="3489646" y="1660293"/>
                  </a:lnTo>
                  <a:lnTo>
                    <a:pt x="3486073" y="1615372"/>
                  </a:lnTo>
                  <a:lnTo>
                    <a:pt x="3481368" y="1570618"/>
                  </a:lnTo>
                  <a:lnTo>
                    <a:pt x="3475539" y="1526050"/>
                  </a:lnTo>
                  <a:lnTo>
                    <a:pt x="3468593" y="1481692"/>
                  </a:lnTo>
                  <a:lnTo>
                    <a:pt x="3460540" y="1437563"/>
                  </a:lnTo>
                  <a:lnTo>
                    <a:pt x="3451386" y="1393685"/>
                  </a:lnTo>
                  <a:lnTo>
                    <a:pt x="3441139" y="1350080"/>
                  </a:lnTo>
                  <a:lnTo>
                    <a:pt x="3429808" y="1306769"/>
                  </a:lnTo>
                  <a:lnTo>
                    <a:pt x="3417400" y="1263773"/>
                  </a:lnTo>
                  <a:lnTo>
                    <a:pt x="3403924" y="1221114"/>
                  </a:lnTo>
                  <a:lnTo>
                    <a:pt x="3389387" y="1178813"/>
                  </a:lnTo>
                  <a:lnTo>
                    <a:pt x="3373798" y="1136891"/>
                  </a:lnTo>
                  <a:lnTo>
                    <a:pt x="3357164" y="1095370"/>
                  </a:lnTo>
                  <a:lnTo>
                    <a:pt x="3339493" y="1054272"/>
                  </a:lnTo>
                  <a:lnTo>
                    <a:pt x="3320793" y="1013617"/>
                  </a:lnTo>
                  <a:lnTo>
                    <a:pt x="3301072" y="973426"/>
                  </a:lnTo>
                  <a:lnTo>
                    <a:pt x="3280339" y="933722"/>
                  </a:lnTo>
                  <a:lnTo>
                    <a:pt x="3258600" y="894526"/>
                  </a:lnTo>
                  <a:lnTo>
                    <a:pt x="3235865" y="855859"/>
                  </a:lnTo>
                  <a:lnTo>
                    <a:pt x="3212140" y="817742"/>
                  </a:lnTo>
                  <a:lnTo>
                    <a:pt x="3187434" y="780196"/>
                  </a:lnTo>
                  <a:lnTo>
                    <a:pt x="3161756" y="743244"/>
                  </a:lnTo>
                  <a:lnTo>
                    <a:pt x="3135111" y="706906"/>
                  </a:lnTo>
                  <a:lnTo>
                    <a:pt x="3107510" y="671204"/>
                  </a:lnTo>
                  <a:lnTo>
                    <a:pt x="3078959" y="636159"/>
                  </a:lnTo>
                  <a:lnTo>
                    <a:pt x="3049467" y="601793"/>
                  </a:lnTo>
                  <a:lnTo>
                    <a:pt x="3019041" y="568127"/>
                  </a:lnTo>
                  <a:lnTo>
                    <a:pt x="2987690" y="535182"/>
                  </a:lnTo>
                  <a:lnTo>
                    <a:pt x="2955422" y="502979"/>
                  </a:lnTo>
                  <a:lnTo>
                    <a:pt x="2922244" y="471541"/>
                  </a:lnTo>
                  <a:lnTo>
                    <a:pt x="2888164" y="440887"/>
                  </a:lnTo>
                  <a:lnTo>
                    <a:pt x="2853190" y="411041"/>
                  </a:lnTo>
                  <a:lnTo>
                    <a:pt x="2817331" y="382023"/>
                  </a:lnTo>
                  <a:lnTo>
                    <a:pt x="2780594" y="353854"/>
                  </a:lnTo>
                  <a:lnTo>
                    <a:pt x="2742988" y="326556"/>
                  </a:lnTo>
                  <a:lnTo>
                    <a:pt x="2704519" y="300150"/>
                  </a:lnTo>
                  <a:lnTo>
                    <a:pt x="2665196" y="274658"/>
                  </a:lnTo>
                  <a:lnTo>
                    <a:pt x="2625028" y="250100"/>
                  </a:lnTo>
                  <a:lnTo>
                    <a:pt x="2584021" y="226499"/>
                  </a:lnTo>
                  <a:lnTo>
                    <a:pt x="2542184" y="203876"/>
                  </a:lnTo>
                  <a:lnTo>
                    <a:pt x="2499526" y="182251"/>
                  </a:lnTo>
                  <a:lnTo>
                    <a:pt x="2456053" y="161647"/>
                  </a:lnTo>
                  <a:lnTo>
                    <a:pt x="2412042" y="142198"/>
                  </a:lnTo>
                  <a:lnTo>
                    <a:pt x="2367791" y="124032"/>
                  </a:lnTo>
                  <a:lnTo>
                    <a:pt x="2323321" y="107142"/>
                  </a:lnTo>
                  <a:lnTo>
                    <a:pt x="2278653" y="91519"/>
                  </a:lnTo>
                  <a:lnTo>
                    <a:pt x="2233810" y="77155"/>
                  </a:lnTo>
                  <a:lnTo>
                    <a:pt x="2188812" y="64043"/>
                  </a:lnTo>
                  <a:lnTo>
                    <a:pt x="2143681" y="52174"/>
                  </a:lnTo>
                  <a:lnTo>
                    <a:pt x="2098438" y="41541"/>
                  </a:lnTo>
                  <a:lnTo>
                    <a:pt x="2053104" y="32135"/>
                  </a:lnTo>
                  <a:lnTo>
                    <a:pt x="2007701" y="23949"/>
                  </a:lnTo>
                  <a:lnTo>
                    <a:pt x="1962250" y="16975"/>
                  </a:lnTo>
                  <a:lnTo>
                    <a:pt x="1916772" y="11204"/>
                  </a:lnTo>
                  <a:lnTo>
                    <a:pt x="1871290" y="6629"/>
                  </a:lnTo>
                  <a:lnTo>
                    <a:pt x="1825824" y="3242"/>
                  </a:lnTo>
                  <a:lnTo>
                    <a:pt x="1780395" y="1035"/>
                  </a:lnTo>
                  <a:lnTo>
                    <a:pt x="1735025" y="0"/>
                  </a:lnTo>
                  <a:close/>
                </a:path>
              </a:pathLst>
            </a:custGeom>
            <a:solidFill>
              <a:srgbClr val="B4C6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8964" y="4376928"/>
            <a:ext cx="556260" cy="730250"/>
          </a:xfrm>
          <a:custGeom>
            <a:avLst/>
            <a:gdLst/>
            <a:ahLst/>
            <a:cxnLst/>
            <a:rect l="l" t="t" r="r" b="b"/>
            <a:pathLst>
              <a:path w="556260" h="730250">
                <a:moveTo>
                  <a:pt x="556260" y="0"/>
                </a:moveTo>
                <a:lnTo>
                  <a:pt x="57912" y="729996"/>
                </a:lnTo>
                <a:lnTo>
                  <a:pt x="0" y="729996"/>
                </a:lnTo>
              </a:path>
            </a:pathLst>
          </a:custGeom>
          <a:ln w="12192">
            <a:solidFill>
              <a:srgbClr val="5C6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74164" y="2519703"/>
            <a:ext cx="5530850" cy="3566795"/>
            <a:chOff x="2074164" y="2519703"/>
            <a:chExt cx="5530850" cy="3566795"/>
          </a:xfrm>
        </p:grpSpPr>
        <p:sp>
          <p:nvSpPr>
            <p:cNvPr id="20" name="object 20"/>
            <p:cNvSpPr/>
            <p:nvPr/>
          </p:nvSpPr>
          <p:spPr>
            <a:xfrm>
              <a:off x="2994787" y="2525799"/>
              <a:ext cx="3493770" cy="3554729"/>
            </a:xfrm>
            <a:custGeom>
              <a:avLst/>
              <a:gdLst/>
              <a:ahLst/>
              <a:cxnLst/>
              <a:rect l="l" t="t" r="r" b="b"/>
              <a:pathLst>
                <a:path w="3493770" h="3554729">
                  <a:moveTo>
                    <a:pt x="100837" y="1037439"/>
                  </a:moveTo>
                  <a:lnTo>
                    <a:pt x="121442" y="993966"/>
                  </a:lnTo>
                  <a:lnTo>
                    <a:pt x="143066" y="951307"/>
                  </a:lnTo>
                  <a:lnTo>
                    <a:pt x="165690" y="909470"/>
                  </a:lnTo>
                  <a:lnTo>
                    <a:pt x="189291" y="868464"/>
                  </a:lnTo>
                  <a:lnTo>
                    <a:pt x="213848" y="828295"/>
                  </a:lnTo>
                  <a:lnTo>
                    <a:pt x="239341" y="788973"/>
                  </a:lnTo>
                  <a:lnTo>
                    <a:pt x="265746" y="750504"/>
                  </a:lnTo>
                  <a:lnTo>
                    <a:pt x="293044" y="712897"/>
                  </a:lnTo>
                  <a:lnTo>
                    <a:pt x="321213" y="676160"/>
                  </a:lnTo>
                  <a:lnTo>
                    <a:pt x="350232" y="640301"/>
                  </a:lnTo>
                  <a:lnTo>
                    <a:pt x="380078" y="605327"/>
                  </a:lnTo>
                  <a:lnTo>
                    <a:pt x="410731" y="571248"/>
                  </a:lnTo>
                  <a:lnTo>
                    <a:pt x="442170" y="538070"/>
                  </a:lnTo>
                  <a:lnTo>
                    <a:pt x="474372" y="505801"/>
                  </a:lnTo>
                  <a:lnTo>
                    <a:pt x="507317" y="474450"/>
                  </a:lnTo>
                  <a:lnTo>
                    <a:pt x="540984" y="444024"/>
                  </a:lnTo>
                  <a:lnTo>
                    <a:pt x="575350" y="414532"/>
                  </a:lnTo>
                  <a:lnTo>
                    <a:pt x="610395" y="385981"/>
                  </a:lnTo>
                  <a:lnTo>
                    <a:pt x="646097" y="358380"/>
                  </a:lnTo>
                  <a:lnTo>
                    <a:pt x="682435" y="331736"/>
                  </a:lnTo>
                  <a:lnTo>
                    <a:pt x="719387" y="306057"/>
                  </a:lnTo>
                  <a:lnTo>
                    <a:pt x="756932" y="281351"/>
                  </a:lnTo>
                  <a:lnTo>
                    <a:pt x="795049" y="257627"/>
                  </a:lnTo>
                  <a:lnTo>
                    <a:pt x="833717" y="234891"/>
                  </a:lnTo>
                  <a:lnTo>
                    <a:pt x="872913" y="213152"/>
                  </a:lnTo>
                  <a:lnTo>
                    <a:pt x="912617" y="192419"/>
                  </a:lnTo>
                  <a:lnTo>
                    <a:pt x="952807" y="172698"/>
                  </a:lnTo>
                  <a:lnTo>
                    <a:pt x="993462" y="153999"/>
                  </a:lnTo>
                  <a:lnTo>
                    <a:pt x="1034561" y="136328"/>
                  </a:lnTo>
                  <a:lnTo>
                    <a:pt x="1076082" y="119693"/>
                  </a:lnTo>
                  <a:lnTo>
                    <a:pt x="1118003" y="104104"/>
                  </a:lnTo>
                  <a:lnTo>
                    <a:pt x="1160304" y="89567"/>
                  </a:lnTo>
                  <a:lnTo>
                    <a:pt x="1202963" y="76091"/>
                  </a:lnTo>
                  <a:lnTo>
                    <a:pt x="1245959" y="63684"/>
                  </a:lnTo>
                  <a:lnTo>
                    <a:pt x="1289270" y="52352"/>
                  </a:lnTo>
                  <a:lnTo>
                    <a:pt x="1332875" y="42106"/>
                  </a:lnTo>
                  <a:lnTo>
                    <a:pt x="1376753" y="32952"/>
                  </a:lnTo>
                  <a:lnTo>
                    <a:pt x="1420882" y="24898"/>
                  </a:lnTo>
                  <a:lnTo>
                    <a:pt x="1465241" y="17952"/>
                  </a:lnTo>
                  <a:lnTo>
                    <a:pt x="1509808" y="12123"/>
                  </a:lnTo>
                  <a:lnTo>
                    <a:pt x="1554563" y="7418"/>
                  </a:lnTo>
                  <a:lnTo>
                    <a:pt x="1599483" y="3845"/>
                  </a:lnTo>
                  <a:lnTo>
                    <a:pt x="1644548" y="1413"/>
                  </a:lnTo>
                  <a:lnTo>
                    <a:pt x="1689736" y="128"/>
                  </a:lnTo>
                  <a:lnTo>
                    <a:pt x="1735025" y="0"/>
                  </a:lnTo>
                  <a:lnTo>
                    <a:pt x="1780395" y="1035"/>
                  </a:lnTo>
                  <a:lnTo>
                    <a:pt x="1825824" y="3242"/>
                  </a:lnTo>
                  <a:lnTo>
                    <a:pt x="1871290" y="6629"/>
                  </a:lnTo>
                  <a:lnTo>
                    <a:pt x="1916772" y="11204"/>
                  </a:lnTo>
                  <a:lnTo>
                    <a:pt x="1962250" y="16975"/>
                  </a:lnTo>
                  <a:lnTo>
                    <a:pt x="2007701" y="23949"/>
                  </a:lnTo>
                  <a:lnTo>
                    <a:pt x="2053104" y="32135"/>
                  </a:lnTo>
                  <a:lnTo>
                    <a:pt x="2098438" y="41541"/>
                  </a:lnTo>
                  <a:lnTo>
                    <a:pt x="2143681" y="52174"/>
                  </a:lnTo>
                  <a:lnTo>
                    <a:pt x="2188812" y="64043"/>
                  </a:lnTo>
                  <a:lnTo>
                    <a:pt x="2233810" y="77155"/>
                  </a:lnTo>
                  <a:lnTo>
                    <a:pt x="2278653" y="91519"/>
                  </a:lnTo>
                  <a:lnTo>
                    <a:pt x="2323321" y="107142"/>
                  </a:lnTo>
                  <a:lnTo>
                    <a:pt x="2367791" y="124032"/>
                  </a:lnTo>
                  <a:lnTo>
                    <a:pt x="2412042" y="142198"/>
                  </a:lnTo>
                  <a:lnTo>
                    <a:pt x="2456053" y="161647"/>
                  </a:lnTo>
                  <a:lnTo>
                    <a:pt x="2499526" y="182251"/>
                  </a:lnTo>
                  <a:lnTo>
                    <a:pt x="2542184" y="203876"/>
                  </a:lnTo>
                  <a:lnTo>
                    <a:pt x="2584021" y="226499"/>
                  </a:lnTo>
                  <a:lnTo>
                    <a:pt x="2625028" y="250100"/>
                  </a:lnTo>
                  <a:lnTo>
                    <a:pt x="2665196" y="274658"/>
                  </a:lnTo>
                  <a:lnTo>
                    <a:pt x="2704519" y="300150"/>
                  </a:lnTo>
                  <a:lnTo>
                    <a:pt x="2742988" y="326556"/>
                  </a:lnTo>
                  <a:lnTo>
                    <a:pt x="2780594" y="353854"/>
                  </a:lnTo>
                  <a:lnTo>
                    <a:pt x="2817331" y="382023"/>
                  </a:lnTo>
                  <a:lnTo>
                    <a:pt x="2853190" y="411041"/>
                  </a:lnTo>
                  <a:lnTo>
                    <a:pt x="2888164" y="440887"/>
                  </a:lnTo>
                  <a:lnTo>
                    <a:pt x="2922244" y="471541"/>
                  </a:lnTo>
                  <a:lnTo>
                    <a:pt x="2955422" y="502979"/>
                  </a:lnTo>
                  <a:lnTo>
                    <a:pt x="2987690" y="535182"/>
                  </a:lnTo>
                  <a:lnTo>
                    <a:pt x="3019041" y="568127"/>
                  </a:lnTo>
                  <a:lnTo>
                    <a:pt x="3049467" y="601793"/>
                  </a:lnTo>
                  <a:lnTo>
                    <a:pt x="3078959" y="636159"/>
                  </a:lnTo>
                  <a:lnTo>
                    <a:pt x="3107510" y="671204"/>
                  </a:lnTo>
                  <a:lnTo>
                    <a:pt x="3135111" y="706906"/>
                  </a:lnTo>
                  <a:lnTo>
                    <a:pt x="3161756" y="743244"/>
                  </a:lnTo>
                  <a:lnTo>
                    <a:pt x="3187434" y="780196"/>
                  </a:lnTo>
                  <a:lnTo>
                    <a:pt x="3212140" y="817742"/>
                  </a:lnTo>
                  <a:lnTo>
                    <a:pt x="3235865" y="855859"/>
                  </a:lnTo>
                  <a:lnTo>
                    <a:pt x="3258600" y="894526"/>
                  </a:lnTo>
                  <a:lnTo>
                    <a:pt x="3280339" y="933722"/>
                  </a:lnTo>
                  <a:lnTo>
                    <a:pt x="3301072" y="973426"/>
                  </a:lnTo>
                  <a:lnTo>
                    <a:pt x="3320793" y="1013617"/>
                  </a:lnTo>
                  <a:lnTo>
                    <a:pt x="3339493" y="1054272"/>
                  </a:lnTo>
                  <a:lnTo>
                    <a:pt x="3357164" y="1095370"/>
                  </a:lnTo>
                  <a:lnTo>
                    <a:pt x="3373798" y="1136891"/>
                  </a:lnTo>
                  <a:lnTo>
                    <a:pt x="3389387" y="1178813"/>
                  </a:lnTo>
                  <a:lnTo>
                    <a:pt x="3403924" y="1221114"/>
                  </a:lnTo>
                  <a:lnTo>
                    <a:pt x="3417400" y="1263773"/>
                  </a:lnTo>
                  <a:lnTo>
                    <a:pt x="3429808" y="1306769"/>
                  </a:lnTo>
                  <a:lnTo>
                    <a:pt x="3441139" y="1350080"/>
                  </a:lnTo>
                  <a:lnTo>
                    <a:pt x="3451386" y="1393685"/>
                  </a:lnTo>
                  <a:lnTo>
                    <a:pt x="3460540" y="1437563"/>
                  </a:lnTo>
                  <a:lnTo>
                    <a:pt x="3468593" y="1481692"/>
                  </a:lnTo>
                  <a:lnTo>
                    <a:pt x="3475539" y="1526050"/>
                  </a:lnTo>
                  <a:lnTo>
                    <a:pt x="3481368" y="1570618"/>
                  </a:lnTo>
                  <a:lnTo>
                    <a:pt x="3486073" y="1615372"/>
                  </a:lnTo>
                  <a:lnTo>
                    <a:pt x="3489646" y="1660293"/>
                  </a:lnTo>
                  <a:lnTo>
                    <a:pt x="3492079" y="1705357"/>
                  </a:lnTo>
                  <a:lnTo>
                    <a:pt x="3493363" y="1750545"/>
                  </a:lnTo>
                  <a:lnTo>
                    <a:pt x="3493492" y="1795834"/>
                  </a:lnTo>
                  <a:lnTo>
                    <a:pt x="3492457" y="1841204"/>
                  </a:lnTo>
                  <a:lnTo>
                    <a:pt x="3490249" y="1886633"/>
                  </a:lnTo>
                  <a:lnTo>
                    <a:pt x="3486862" y="1932099"/>
                  </a:lnTo>
                  <a:lnTo>
                    <a:pt x="3482287" y="1977582"/>
                  </a:lnTo>
                  <a:lnTo>
                    <a:pt x="3476516" y="2023059"/>
                  </a:lnTo>
                  <a:lnTo>
                    <a:pt x="3469542" y="2068510"/>
                  </a:lnTo>
                  <a:lnTo>
                    <a:pt x="3461356" y="2113913"/>
                  </a:lnTo>
                  <a:lnTo>
                    <a:pt x="3451950" y="2159247"/>
                  </a:lnTo>
                  <a:lnTo>
                    <a:pt x="3441317" y="2204490"/>
                  </a:lnTo>
                  <a:lnTo>
                    <a:pt x="3429448" y="2249622"/>
                  </a:lnTo>
                  <a:lnTo>
                    <a:pt x="3416336" y="2294620"/>
                  </a:lnTo>
                  <a:lnTo>
                    <a:pt x="3401972" y="2339463"/>
                  </a:lnTo>
                  <a:lnTo>
                    <a:pt x="3386349" y="2384130"/>
                  </a:lnTo>
                  <a:lnTo>
                    <a:pt x="3369459" y="2428600"/>
                  </a:lnTo>
                  <a:lnTo>
                    <a:pt x="3351293" y="2472851"/>
                  </a:lnTo>
                  <a:lnTo>
                    <a:pt x="3331845" y="2516862"/>
                  </a:lnTo>
                  <a:lnTo>
                    <a:pt x="3311240" y="2560336"/>
                  </a:lnTo>
                  <a:lnTo>
                    <a:pt x="3289616" y="2602995"/>
                  </a:lnTo>
                  <a:lnTo>
                    <a:pt x="3266992" y="2644832"/>
                  </a:lnTo>
                  <a:lnTo>
                    <a:pt x="3243391" y="2685839"/>
                  </a:lnTo>
                  <a:lnTo>
                    <a:pt x="3218834" y="2726008"/>
                  </a:lnTo>
                  <a:lnTo>
                    <a:pt x="3193341" y="2765331"/>
                  </a:lnTo>
                  <a:lnTo>
                    <a:pt x="3166936" y="2803800"/>
                  </a:lnTo>
                  <a:lnTo>
                    <a:pt x="3139638" y="2841407"/>
                  </a:lnTo>
                  <a:lnTo>
                    <a:pt x="3111469" y="2878144"/>
                  </a:lnTo>
                  <a:lnTo>
                    <a:pt x="3082450" y="2914004"/>
                  </a:lnTo>
                  <a:lnTo>
                    <a:pt x="3052604" y="2948977"/>
                  </a:lnTo>
                  <a:lnTo>
                    <a:pt x="3021951" y="2983057"/>
                  </a:lnTo>
                  <a:lnTo>
                    <a:pt x="2990512" y="3016235"/>
                  </a:lnTo>
                  <a:lnTo>
                    <a:pt x="2958310" y="3048504"/>
                  </a:lnTo>
                  <a:lnTo>
                    <a:pt x="2925365" y="3079855"/>
                  </a:lnTo>
                  <a:lnTo>
                    <a:pt x="2891698" y="3110281"/>
                  </a:lnTo>
                  <a:lnTo>
                    <a:pt x="2857332" y="3139773"/>
                  </a:lnTo>
                  <a:lnTo>
                    <a:pt x="2822287" y="3168324"/>
                  </a:lnTo>
                  <a:lnTo>
                    <a:pt x="2786585" y="3195925"/>
                  </a:lnTo>
                  <a:lnTo>
                    <a:pt x="2750247" y="3222570"/>
                  </a:lnTo>
                  <a:lnTo>
                    <a:pt x="2713295" y="3248249"/>
                  </a:lnTo>
                  <a:lnTo>
                    <a:pt x="2675750" y="3272954"/>
                  </a:lnTo>
                  <a:lnTo>
                    <a:pt x="2637633" y="3296679"/>
                  </a:lnTo>
                  <a:lnTo>
                    <a:pt x="2598965" y="3319415"/>
                  </a:lnTo>
                  <a:lnTo>
                    <a:pt x="2559769" y="3341153"/>
                  </a:lnTo>
                  <a:lnTo>
                    <a:pt x="2520065" y="3361887"/>
                  </a:lnTo>
                  <a:lnTo>
                    <a:pt x="2479875" y="3381608"/>
                  </a:lnTo>
                  <a:lnTo>
                    <a:pt x="2439220" y="3400308"/>
                  </a:lnTo>
                  <a:lnTo>
                    <a:pt x="2398121" y="3417979"/>
                  </a:lnTo>
                  <a:lnTo>
                    <a:pt x="2356600" y="3434614"/>
                  </a:lnTo>
                  <a:lnTo>
                    <a:pt x="2314679" y="3450203"/>
                  </a:lnTo>
                  <a:lnTo>
                    <a:pt x="2272378" y="3464740"/>
                  </a:lnTo>
                  <a:lnTo>
                    <a:pt x="2229719" y="3478217"/>
                  </a:lnTo>
                  <a:lnTo>
                    <a:pt x="2186723" y="3490625"/>
                  </a:lnTo>
                  <a:lnTo>
                    <a:pt x="2143412" y="3501957"/>
                  </a:lnTo>
                  <a:lnTo>
                    <a:pt x="2099807" y="3512204"/>
                  </a:lnTo>
                  <a:lnTo>
                    <a:pt x="2055929" y="3521358"/>
                  </a:lnTo>
                  <a:lnTo>
                    <a:pt x="2011800" y="3529413"/>
                  </a:lnTo>
                  <a:lnTo>
                    <a:pt x="1967441" y="3536359"/>
                  </a:lnTo>
                  <a:lnTo>
                    <a:pt x="1922874" y="3542189"/>
                  </a:lnTo>
                  <a:lnTo>
                    <a:pt x="1878119" y="3546895"/>
                  </a:lnTo>
                  <a:lnTo>
                    <a:pt x="1833199" y="3550469"/>
                  </a:lnTo>
                  <a:lnTo>
                    <a:pt x="1788134" y="3552903"/>
                  </a:lnTo>
                  <a:lnTo>
                    <a:pt x="1742946" y="3554188"/>
                  </a:lnTo>
                  <a:lnTo>
                    <a:pt x="1697657" y="3554318"/>
                  </a:lnTo>
                  <a:lnTo>
                    <a:pt x="1652287" y="3553284"/>
                  </a:lnTo>
                  <a:lnTo>
                    <a:pt x="1606858" y="3551078"/>
                  </a:lnTo>
                  <a:lnTo>
                    <a:pt x="1561392" y="3547693"/>
                  </a:lnTo>
                  <a:lnTo>
                    <a:pt x="1515910" y="3543119"/>
                  </a:lnTo>
                  <a:lnTo>
                    <a:pt x="1470432" y="3537350"/>
                  </a:lnTo>
                  <a:lnTo>
                    <a:pt x="1424981" y="3530378"/>
                  </a:lnTo>
                  <a:lnTo>
                    <a:pt x="1379578" y="3522193"/>
                  </a:lnTo>
                  <a:lnTo>
                    <a:pt x="1334244" y="3512790"/>
                  </a:lnTo>
                  <a:lnTo>
                    <a:pt x="1289001" y="3502159"/>
                  </a:lnTo>
                  <a:lnTo>
                    <a:pt x="1243870" y="3490292"/>
                  </a:lnTo>
                  <a:lnTo>
                    <a:pt x="1198872" y="3477182"/>
                  </a:lnTo>
                  <a:lnTo>
                    <a:pt x="1154029" y="3462821"/>
                  </a:lnTo>
                  <a:lnTo>
                    <a:pt x="1109361" y="3447201"/>
                  </a:lnTo>
                  <a:lnTo>
                    <a:pt x="1064891" y="3430313"/>
                  </a:lnTo>
                  <a:lnTo>
                    <a:pt x="1020640" y="3412150"/>
                  </a:lnTo>
                  <a:lnTo>
                    <a:pt x="976629" y="3392705"/>
                  </a:lnTo>
                  <a:lnTo>
                    <a:pt x="931858" y="3371446"/>
                  </a:lnTo>
                  <a:lnTo>
                    <a:pt x="887827" y="3349017"/>
                  </a:lnTo>
                  <a:lnTo>
                    <a:pt x="844555" y="3325439"/>
                  </a:lnTo>
                  <a:lnTo>
                    <a:pt x="802060" y="3300733"/>
                  </a:lnTo>
                  <a:lnTo>
                    <a:pt x="760359" y="3274921"/>
                  </a:lnTo>
                  <a:lnTo>
                    <a:pt x="719472" y="3248024"/>
                  </a:lnTo>
                  <a:lnTo>
                    <a:pt x="679414" y="3220062"/>
                  </a:lnTo>
                  <a:lnTo>
                    <a:pt x="640205" y="3191057"/>
                  </a:lnTo>
                  <a:lnTo>
                    <a:pt x="601861" y="3161031"/>
                  </a:lnTo>
                  <a:lnTo>
                    <a:pt x="564401" y="3130003"/>
                  </a:lnTo>
                  <a:lnTo>
                    <a:pt x="527844" y="3097997"/>
                  </a:lnTo>
                  <a:lnTo>
                    <a:pt x="492205" y="3065032"/>
                  </a:lnTo>
                  <a:lnTo>
                    <a:pt x="457504" y="3031129"/>
                  </a:lnTo>
                  <a:lnTo>
                    <a:pt x="423758" y="2996311"/>
                  </a:lnTo>
                  <a:lnTo>
                    <a:pt x="390985" y="2960598"/>
                  </a:lnTo>
                  <a:lnTo>
                    <a:pt x="359203" y="2924011"/>
                  </a:lnTo>
                  <a:lnTo>
                    <a:pt x="328430" y="2886572"/>
                  </a:lnTo>
                  <a:lnTo>
                    <a:pt x="298683" y="2848301"/>
                  </a:lnTo>
                  <a:lnTo>
                    <a:pt x="269980" y="2809221"/>
                  </a:lnTo>
                  <a:lnTo>
                    <a:pt x="242340" y="2769351"/>
                  </a:lnTo>
                  <a:lnTo>
                    <a:pt x="215780" y="2728714"/>
                  </a:lnTo>
                  <a:lnTo>
                    <a:pt x="190317" y="2687329"/>
                  </a:lnTo>
                  <a:lnTo>
                    <a:pt x="165971" y="2645220"/>
                  </a:lnTo>
                  <a:lnTo>
                    <a:pt x="142757" y="2602406"/>
                  </a:lnTo>
                  <a:lnTo>
                    <a:pt x="120696" y="2558909"/>
                  </a:lnTo>
                  <a:lnTo>
                    <a:pt x="99803" y="2514750"/>
                  </a:lnTo>
                  <a:lnTo>
                    <a:pt x="80097" y="2469950"/>
                  </a:lnTo>
                  <a:lnTo>
                    <a:pt x="61597" y="2424531"/>
                  </a:lnTo>
                  <a:lnTo>
                    <a:pt x="44319" y="2378513"/>
                  </a:lnTo>
                  <a:lnTo>
                    <a:pt x="28281" y="2331918"/>
                  </a:lnTo>
                  <a:lnTo>
                    <a:pt x="13502" y="2284767"/>
                  </a:lnTo>
                  <a:lnTo>
                    <a:pt x="0" y="2237081"/>
                  </a:lnTo>
                  <a:lnTo>
                    <a:pt x="1716404" y="1777214"/>
                  </a:lnTo>
                  <a:lnTo>
                    <a:pt x="100837" y="103743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80260" y="2863595"/>
              <a:ext cx="5518785" cy="1588135"/>
            </a:xfrm>
            <a:custGeom>
              <a:avLst/>
              <a:gdLst/>
              <a:ahLst/>
              <a:cxnLst/>
              <a:rect l="l" t="t" r="r" b="b"/>
              <a:pathLst>
                <a:path w="5518784" h="1588135">
                  <a:moveTo>
                    <a:pt x="893063" y="1069847"/>
                  </a:moveTo>
                  <a:lnTo>
                    <a:pt x="108203" y="1048511"/>
                  </a:lnTo>
                  <a:lnTo>
                    <a:pt x="50291" y="1048511"/>
                  </a:lnTo>
                </a:path>
                <a:path w="5518784" h="1588135">
                  <a:moveTo>
                    <a:pt x="952500" y="854963"/>
                  </a:moveTo>
                  <a:lnTo>
                    <a:pt x="57912" y="0"/>
                  </a:lnTo>
                  <a:lnTo>
                    <a:pt x="0" y="0"/>
                  </a:lnTo>
                </a:path>
                <a:path w="5518784" h="1588135">
                  <a:moveTo>
                    <a:pt x="4401312" y="1588008"/>
                  </a:moveTo>
                  <a:lnTo>
                    <a:pt x="5460492" y="1571243"/>
                  </a:lnTo>
                  <a:lnTo>
                    <a:pt x="5518404" y="1571243"/>
                  </a:lnTo>
                </a:path>
              </a:pathLst>
            </a:custGeom>
            <a:ln w="12192">
              <a:solidFill>
                <a:srgbClr val="5C66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8717" y="4790897"/>
            <a:ext cx="131381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School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Improvement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200" spc="-10" dirty="0"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  <a:p>
            <a:pPr marL="443865" marR="435609" algn="ctr">
              <a:lnSpc>
                <a:spcPct val="101699"/>
              </a:lnSpc>
            </a:pPr>
            <a:r>
              <a:rPr sz="1200" spc="-10" dirty="0">
                <a:latin typeface="Calibri"/>
                <a:cs typeface="Calibri"/>
              </a:rPr>
              <a:t>$10.02 </a:t>
            </a:r>
            <a:r>
              <a:rPr sz="1200" spc="-25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3622" y="3703446"/>
            <a:ext cx="94551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Administration</a:t>
            </a:r>
            <a:endParaRPr sz="1200">
              <a:latin typeface="Calibri"/>
              <a:cs typeface="Calibri"/>
            </a:endParaRPr>
          </a:p>
          <a:p>
            <a:pPr marL="299085" marR="289560" algn="ctr">
              <a:lnSpc>
                <a:spcPct val="101699"/>
              </a:lnSpc>
            </a:pPr>
            <a:r>
              <a:rPr sz="1200" spc="-10" dirty="0">
                <a:latin typeface="Calibri"/>
                <a:cs typeface="Calibri"/>
              </a:rPr>
              <a:t>$2.08 </a:t>
            </a:r>
            <a:r>
              <a:rPr sz="1200" spc="-25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2511" y="2599435"/>
            <a:ext cx="934719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Direct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$4.47</a:t>
            </a:r>
            <a:endParaRPr sz="1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20"/>
              </a:spcBef>
            </a:pPr>
            <a:r>
              <a:rPr sz="1200" spc="-25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8306" y="4236466"/>
            <a:ext cx="760730" cy="766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635" algn="ctr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latin typeface="Calibri"/>
                <a:cs typeface="Calibri"/>
              </a:rPr>
              <a:t>Title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I-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  <a:p>
            <a:pPr marL="128270" marR="120650" algn="ctr">
              <a:lnSpc>
                <a:spcPct val="101699"/>
              </a:lnSpc>
            </a:pPr>
            <a:r>
              <a:rPr sz="1200" spc="-10" dirty="0">
                <a:latin typeface="Calibri"/>
                <a:cs typeface="Calibri"/>
              </a:rPr>
              <a:t>$134.16 </a:t>
            </a:r>
            <a:r>
              <a:rPr sz="1200" spc="-25" dirty="0">
                <a:latin typeface="Calibri"/>
                <a:cs typeface="Calibri"/>
              </a:rPr>
              <a:t>89%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dirty="0"/>
              <a:t>ESSA</a:t>
            </a:r>
            <a:r>
              <a:rPr spc="-30" dirty="0"/>
              <a:t> </a:t>
            </a:r>
            <a:r>
              <a:rPr dirty="0"/>
              <a:t>Title</a:t>
            </a:r>
            <a:r>
              <a:rPr spc="-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10" dirty="0"/>
              <a:t>$150.74*</a:t>
            </a: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116" y="6105855"/>
            <a:ext cx="1296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*Using</a:t>
            </a:r>
            <a:r>
              <a:rPr sz="10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16-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17</a:t>
            </a:r>
            <a:r>
              <a:rPr sz="10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Allocations 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sz="10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millions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80070" cy="266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58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Two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4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develop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assessment systems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Related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9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Developing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assessments</a:t>
            </a:r>
            <a:r>
              <a:rPr sz="20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report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cards</a:t>
            </a:r>
            <a:endParaRPr sz="20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receiving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subgrant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LEA’s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Innovative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Demonstration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Authority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9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Awarded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7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basis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551" y="456565"/>
            <a:ext cx="3787140" cy="853440"/>
            <a:chOff x="2757551" y="456565"/>
            <a:chExt cx="378714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3333" y="456565"/>
              <a:ext cx="1673733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7897" y="456565"/>
              <a:ext cx="47304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4498" y="456565"/>
              <a:ext cx="673608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7551" y="1005205"/>
              <a:ext cx="3787012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1C06BA-03CD-6AE8-5DED-1AC4FB790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29905" cy="394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151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current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children count.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Previously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fixed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count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2002</a:t>
            </a:r>
            <a:endParaRPr sz="2200">
              <a:latin typeface="Calibri"/>
              <a:cs typeface="Calibri"/>
            </a:endParaRPr>
          </a:p>
          <a:p>
            <a:pPr marL="241300" marR="332105" indent="-228600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Colorado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anticipating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10%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reduction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FY2017-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18.</a:t>
            </a:r>
            <a:endParaRPr sz="2400">
              <a:latin typeface="Calibri"/>
              <a:cs typeface="Calibri"/>
            </a:endParaRPr>
          </a:p>
          <a:p>
            <a:pPr marL="241300" marR="53975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Requires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projects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outreach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families.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Improved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definition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agricultural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worker,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child,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migratory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fisher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qualifying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move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which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provide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clear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guidance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allowable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expenditures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1512" y="334645"/>
            <a:ext cx="8361045" cy="1097280"/>
            <a:chOff x="521512" y="334645"/>
            <a:chExt cx="836104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044" y="334645"/>
              <a:ext cx="1673732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9989" y="334645"/>
              <a:ext cx="48767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3829" y="334645"/>
              <a:ext cx="731520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512" y="882980"/>
              <a:ext cx="8361045" cy="548944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05CA42-933B-868D-9D4B-2B9987FB0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584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Included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section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requirement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must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establish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provisions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for,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timely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re-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enrollment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of,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youth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placed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juvenile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justice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system,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including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opportunities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participate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credit-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bearing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coursework.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244" y="304165"/>
            <a:ext cx="7990205" cy="1158240"/>
            <a:chOff x="663244" y="304165"/>
            <a:chExt cx="7990205" cy="1158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0473" y="304165"/>
              <a:ext cx="1673732" cy="548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5417" y="304165"/>
              <a:ext cx="472439" cy="548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1638" y="304165"/>
              <a:ext cx="765048" cy="548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776" y="852805"/>
              <a:ext cx="7924419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244" y="1157604"/>
              <a:ext cx="7193915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0771" y="1157604"/>
              <a:ext cx="283464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2504" y="1157604"/>
              <a:ext cx="796290" cy="304800"/>
            </a:xfrm>
            <a:prstGeom prst="rect">
              <a:avLst/>
            </a:prstGeom>
          </p:spPr>
        </p:pic>
      </p:grp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83CBBCB-8908-BC51-D9C2-EE52D13D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78800" cy="424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which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allows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consolidation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weighted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per-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pupil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low-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income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otherwise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disadvantaged students.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applies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directly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flexibility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Agreements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last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period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more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50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nationwide;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expanded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2020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Allows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consolidation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I,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II,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III,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IV-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A,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V-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B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Administrative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costs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limited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amounts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specified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endParaRPr sz="22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Annual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report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Secretary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regarding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1740" y="151764"/>
            <a:ext cx="7839075" cy="1463040"/>
            <a:chOff x="821740" y="151764"/>
            <a:chExt cx="7839075" cy="1463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4584" y="151764"/>
              <a:ext cx="1508378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4368" y="151764"/>
              <a:ext cx="424281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586" y="151764"/>
              <a:ext cx="566927" cy="487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740" y="639445"/>
              <a:ext cx="6324472" cy="487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469" y="639445"/>
              <a:ext cx="424281" cy="487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7560" y="639445"/>
              <a:ext cx="1513077" cy="487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6484" y="1126820"/>
              <a:ext cx="2160016" cy="487984"/>
            </a:xfrm>
            <a:prstGeom prst="rect">
              <a:avLst/>
            </a:prstGeom>
          </p:spPr>
        </p:pic>
      </p:grp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C3A6AE8-C79E-BF37-D78A-2026AEC70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2174"/>
            <a:ext cx="7274559" cy="4099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endParaRPr sz="22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9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20%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allocated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total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5-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17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old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population</a:t>
            </a:r>
            <a:endParaRPr sz="20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80%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percentage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535"/>
              </a:spcBef>
              <a:buClr>
                <a:srgbClr val="8DC53E"/>
              </a:buClr>
              <a:buFont typeface="Wingdings"/>
              <a:buChar char=""/>
            </a:pP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95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4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phase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endParaRPr sz="20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439"/>
              </a:spcBef>
              <a:buClr>
                <a:srgbClr val="6C395D"/>
              </a:buClr>
              <a:buSzPct val="108333"/>
              <a:buFont typeface="Wingdings"/>
              <a:buChar char=""/>
              <a:tabLst>
                <a:tab pos="106362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FY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2017-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18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18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35%</a:t>
            </a:r>
            <a:r>
              <a:rPr sz="18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65%</a:t>
            </a:r>
            <a:endParaRPr sz="18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430"/>
              </a:spcBef>
              <a:buClr>
                <a:srgbClr val="6C395D"/>
              </a:buClr>
              <a:buSzPct val="108333"/>
              <a:buFont typeface="Wingdings"/>
              <a:buChar char=""/>
              <a:tabLst>
                <a:tab pos="106362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FY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2018-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19–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30% -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70%</a:t>
            </a:r>
            <a:endParaRPr sz="18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430"/>
              </a:spcBef>
              <a:buClr>
                <a:srgbClr val="6C395D"/>
              </a:buClr>
              <a:buSzPct val="108333"/>
              <a:buFont typeface="Wingdings"/>
              <a:buChar char=""/>
              <a:tabLst>
                <a:tab pos="106362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FY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2019-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20– 25%</a:t>
            </a:r>
            <a:r>
              <a:rPr sz="1800" spc="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-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75%</a:t>
            </a:r>
            <a:endParaRPr sz="1800">
              <a:latin typeface="Calibri"/>
              <a:cs typeface="Calibri"/>
            </a:endParaRPr>
          </a:p>
          <a:p>
            <a:pPr marL="1063625" lvl="3" indent="-182245">
              <a:lnSpc>
                <a:spcPct val="100000"/>
              </a:lnSpc>
              <a:spcBef>
                <a:spcPts val="434"/>
              </a:spcBef>
              <a:buClr>
                <a:srgbClr val="6C395D"/>
              </a:buClr>
              <a:buSzPct val="108333"/>
              <a:buFont typeface="Wingdings"/>
              <a:buChar char=""/>
              <a:tabLst>
                <a:tab pos="106362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FY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2020-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21–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20% -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560" y="334645"/>
            <a:ext cx="8348345" cy="1097280"/>
            <a:chOff x="524560" y="334645"/>
            <a:chExt cx="834834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129" y="334645"/>
              <a:ext cx="187426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1242" y="334645"/>
              <a:ext cx="466343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413" y="334645"/>
              <a:ext cx="710184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560" y="882980"/>
              <a:ext cx="8348218" cy="548944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AF2447-97B1-BD18-7003-ECE5FD52A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II-A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128" y="608965"/>
              <a:ext cx="1874266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1241" y="608965"/>
              <a:ext cx="466343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414" y="608965"/>
              <a:ext cx="710184" cy="548639"/>
            </a:xfrm>
            <a:prstGeom prst="rect">
              <a:avLst/>
            </a:prstGeom>
          </p:spPr>
        </p:pic>
      </p:grpSp>
      <p:graphicFrame>
        <p:nvGraphicFrame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98285"/>
              </p:ext>
            </p:extLst>
          </p:nvPr>
        </p:nvGraphicFramePr>
        <p:xfrm>
          <a:off x="446138" y="1712722"/>
          <a:ext cx="8204200" cy="440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NCLB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7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2693035" algn="l"/>
                        </a:tabLst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Eisenhower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$3,706,445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80%</a:t>
                      </a:r>
                      <a:r>
                        <a:rPr sz="1800" spc="-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formula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689860" algn="l"/>
                        </a:tabLst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Class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Reduction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$17,803,446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old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Allocation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above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$21,509,911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80%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formula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sz="1800" spc="-8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3416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20%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5-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old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population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72C326-422F-CD12-47CD-305A56A1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/>
              <a:t>Title II-A NCLB v ESSA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03141"/>
            <a:ext cx="8138159" cy="46367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Several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0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programs: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Teacher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Leader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Incentive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Fund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Literacy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  <a:p>
            <a:pPr marL="514350" marR="453390" lvl="1" indent="-18224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Subgrants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Eligible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Entities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Birth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Kindergarten 	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Entry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Literacy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Subgrants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Eligible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Entities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Kindergarten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Grade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Literacy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Innovative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Approaches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Literacy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Presidential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Congressional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Academies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American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History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Civics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Supporting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Effective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Educator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Leader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Recruitment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Technical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National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Evaluation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STEM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Master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Teacher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Corps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57679" y="334645"/>
            <a:ext cx="4871085" cy="1097280"/>
            <a:chOff x="2257679" y="334645"/>
            <a:chExt cx="487108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2749" y="334645"/>
              <a:ext cx="187388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861" y="33464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082" y="334645"/>
              <a:ext cx="673608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7679" y="882980"/>
              <a:ext cx="4871085" cy="548944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8E08F2F-4C2B-8701-6EAD-5D3FDE47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II-b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867015" cy="379602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Restriction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2%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administrative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costs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remains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2400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Agencies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Experiencing</a:t>
            </a:r>
            <a:r>
              <a:rPr sz="24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Substantial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Increases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Immigrant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Youth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(Formerly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SAI)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Supplement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supplant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provision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remains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Reporting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every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2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National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Professional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Project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3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5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514350" marR="311150" lvl="1" indent="-182245">
              <a:lnSpc>
                <a:spcPts val="2880"/>
              </a:lnSpc>
              <a:spcBef>
                <a:spcPts val="62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562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Awarded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IHE’s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Private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institutions,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consortia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with 	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SEAs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9296" y="304165"/>
            <a:ext cx="7225030" cy="1158240"/>
            <a:chOff x="1079296" y="304165"/>
            <a:chExt cx="7225030" cy="1158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105" y="304165"/>
              <a:ext cx="2083180" cy="548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296" y="852805"/>
              <a:ext cx="7224776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0638" y="1157604"/>
              <a:ext cx="3147187" cy="304800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5487B9-4974-5A68-AB2C-50BC565C0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03141"/>
            <a:ext cx="8125459" cy="39662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Every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Succeeds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Act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NCLB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Child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Left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Behind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CSDB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Colorado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Deaf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Blind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CSI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Charter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Institute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EFIG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Finance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Incentive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5-17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olds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low-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income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families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determined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U.S.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Bureau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basis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Local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Agency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Agency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Special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listed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Bureau</a:t>
            </a:r>
            <a:endParaRPr sz="20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4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United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Department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311" y="608965"/>
            <a:ext cx="6216269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AC4FB3-ADAF-9F42-EB8D-959BDC8F3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Acronyms &amp; definitions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15164"/>
            <a:ext cx="8193405" cy="43472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9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4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Proportional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6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I-</a:t>
            </a:r>
            <a:r>
              <a:rPr sz="1600" b="1" spc="-5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No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$10,000,</a:t>
            </a:r>
            <a:r>
              <a:rPr sz="1600" b="1" spc="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subject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ratable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reduction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may</a:t>
            </a:r>
            <a:r>
              <a:rPr sz="16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form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consortium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2%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administrative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costs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Needs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shall</a:t>
            </a:r>
            <a:r>
              <a:rPr sz="16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conducted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every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years,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however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6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16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16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$30,000</a:t>
            </a:r>
            <a:r>
              <a:rPr sz="1600" b="1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need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conduct</a:t>
            </a:r>
            <a:r>
              <a:rPr sz="1600" b="1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needs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16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endParaRPr sz="16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5620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Partnership</a:t>
            </a:r>
            <a:r>
              <a:rPr sz="16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 Institutions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Higher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Well-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rounded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Effective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technology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Evaluation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effectiveness</a:t>
            </a:r>
            <a:endParaRPr sz="16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384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5620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20%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16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Well-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Rounded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Educational</a:t>
            </a:r>
            <a:r>
              <a:rPr sz="16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Opportunities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20%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16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Safe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Healthy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4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Supplement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Supplant</a:t>
            </a:r>
            <a:r>
              <a:rPr sz="16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non-Federal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692" y="456565"/>
            <a:ext cx="7668895" cy="853440"/>
            <a:chOff x="818692" y="456565"/>
            <a:chExt cx="7668895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5024" y="456565"/>
              <a:ext cx="2032000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345" y="456565"/>
              <a:ext cx="466344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4518" y="456565"/>
              <a:ext cx="710184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692" y="1005205"/>
              <a:ext cx="7668514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398FD72-47A5-545F-BFD3-4CD7F92D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IV-A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854315" cy="21920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part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V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awarded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period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3-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5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Minimum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amount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$50,000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Match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allowed,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but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Local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connection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Workforce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Centers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5575" y="456565"/>
            <a:ext cx="6461760" cy="853440"/>
            <a:chOff x="1425575" y="456565"/>
            <a:chExt cx="646176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2645" y="456565"/>
              <a:ext cx="203174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8965" y="45656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185" y="456565"/>
              <a:ext cx="673608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575" y="1005205"/>
              <a:ext cx="484631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8663" y="1009777"/>
              <a:ext cx="262889" cy="202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2315" y="1005205"/>
              <a:ext cx="5874639" cy="304800"/>
            </a:xfrm>
            <a:prstGeom prst="rect">
              <a:avLst/>
            </a:prstGeom>
          </p:spPr>
        </p:pic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7266CF-2B7B-E582-ECDA-823CC59E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IV-B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548245" cy="12350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part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awarded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or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expanding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charter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schools.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1948" y="304165"/>
            <a:ext cx="7463155" cy="1158240"/>
            <a:chOff x="961948" y="304165"/>
            <a:chExt cx="7463155" cy="1158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357" y="304165"/>
              <a:ext cx="2031745" cy="548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0677" y="304165"/>
              <a:ext cx="487679" cy="548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4518" y="304165"/>
              <a:ext cx="731520" cy="548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948" y="852805"/>
              <a:ext cx="7463028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5292" y="1157604"/>
              <a:ext cx="1318514" cy="304800"/>
            </a:xfrm>
            <a:prstGeom prst="rect">
              <a:avLst/>
            </a:prstGeom>
          </p:spPr>
        </p:pic>
      </p:grp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AA52C06-92D0-0593-0A73-DEC4E6B1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IV-C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8037830" cy="35763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400">
              <a:latin typeface="Calibri"/>
              <a:cs typeface="Calibri"/>
            </a:endParaRPr>
          </a:p>
          <a:p>
            <a:pPr marL="241300" marR="47625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creates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Statewide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Family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Engagement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Centers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which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provide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training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SEAs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effective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family engagement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65%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serve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LEAs,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Community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organizations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serve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concentrations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disadvantaged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2400">
              <a:latin typeface="Calibri"/>
              <a:cs typeface="Calibri"/>
            </a:endParaRPr>
          </a:p>
          <a:p>
            <a:pPr marL="241300" marR="50800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30%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establish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expand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technical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400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evidence-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5471" y="456565"/>
            <a:ext cx="6598920" cy="853440"/>
            <a:chOff x="1355471" y="456565"/>
            <a:chExt cx="659892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3313" y="456565"/>
              <a:ext cx="2032000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9634" y="45656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5854" y="456565"/>
              <a:ext cx="630936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5471" y="1005205"/>
              <a:ext cx="6598666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BE2DA3-AC32-649F-DC2C-2CC306C5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IV-E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751445" cy="35096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Several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national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2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Innovation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7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Community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Success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8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National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Safety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7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Awards</a:t>
            </a:r>
            <a:r>
              <a:rPr sz="24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Academic</a:t>
            </a:r>
            <a:r>
              <a:rPr sz="24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Enrichment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7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Arts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8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Ready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Learn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Programming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7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Supporting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High-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Ability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Learners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76904" y="456565"/>
            <a:ext cx="2936240" cy="853440"/>
            <a:chOff x="3176904" y="456565"/>
            <a:chExt cx="293624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5504" y="456565"/>
              <a:ext cx="2032000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825" y="45656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8045" y="456565"/>
              <a:ext cx="579120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6904" y="1005205"/>
              <a:ext cx="2935986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BFB5A4-1810-8E2F-8DF2-22C22D20C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IV-F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6778625" cy="8750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VI-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REAP-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flex,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Rural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Initiative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68475" y="456565"/>
            <a:ext cx="5755640" cy="853440"/>
            <a:chOff x="1768475" y="456565"/>
            <a:chExt cx="575564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0597" y="456565"/>
              <a:ext cx="185521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475" y="1005205"/>
              <a:ext cx="5755259" cy="304800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B5C5AA-8D6C-6887-D0A8-7107AD8B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V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339330" cy="12350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VII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Provides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Indian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Tribes;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administered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level,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does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subgrant.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560" y="456565"/>
            <a:ext cx="8251190" cy="853440"/>
            <a:chOff x="524560" y="456565"/>
            <a:chExt cx="8251190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0013" y="456565"/>
              <a:ext cx="2052574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560" y="1005205"/>
              <a:ext cx="8250808" cy="304800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02A8D3-F8DA-9EA1-D72B-76A25B2E2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VI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7920355" cy="16008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VIII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provides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funding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been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impacted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land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use,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administered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Federal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level,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does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subgrant.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9428" y="456565"/>
            <a:ext cx="2251075" cy="853440"/>
            <a:chOff x="3559428" y="456565"/>
            <a:chExt cx="2251075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9428" y="456565"/>
              <a:ext cx="2250821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548" y="1005205"/>
              <a:ext cx="1792351" cy="304800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A5B889-16B1-96F9-1F40-5014B36F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VIII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694122"/>
            <a:ext cx="8169275" cy="16738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There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assurance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required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regarding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MOE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Very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little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change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offered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activities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allowed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legislation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61310" y="456565"/>
            <a:ext cx="4584065" cy="853440"/>
            <a:chOff x="2361310" y="456565"/>
            <a:chExt cx="4584065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4168" y="456565"/>
              <a:ext cx="201142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201" y="456565"/>
              <a:ext cx="466344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5373" y="456565"/>
              <a:ext cx="710184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1310" y="1005205"/>
              <a:ext cx="4583938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268329-6A48-75CD-F6BA-FF90F4731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IX-A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016240" cy="449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9220" indent="-228600" algn="just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There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study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Formula,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later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18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months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passing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ESSA,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which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could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lead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future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changes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formula.</a:t>
            </a:r>
            <a:endParaRPr sz="2400">
              <a:latin typeface="Calibri"/>
              <a:cs typeface="Calibri"/>
            </a:endParaRPr>
          </a:p>
          <a:p>
            <a:pPr marL="241300" marR="360680" indent="-228600" algn="just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Preschool</a:t>
            </a:r>
            <a:r>
              <a:rPr sz="2400" b="1" spc="-114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r>
              <a:rPr sz="2400" b="1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Grants,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formerly</a:t>
            </a:r>
            <a:r>
              <a:rPr sz="2400" b="1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authorized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under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ARRA,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now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part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ESSA.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2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400">
              <a:latin typeface="Calibri"/>
              <a:cs typeface="Calibri"/>
            </a:endParaRPr>
          </a:p>
          <a:p>
            <a:pPr marL="514350" marR="5080" lvl="1" indent="-182245">
              <a:lnSpc>
                <a:spcPts val="2880"/>
              </a:lnSpc>
              <a:spcBef>
                <a:spcPts val="62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562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Assists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develop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coordination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preschool 	programs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29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Requires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30%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match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8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renewed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up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275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4984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Allows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transition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existing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awards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767" y="456565"/>
            <a:ext cx="4140835" cy="853440"/>
            <a:chOff x="2580767" y="456565"/>
            <a:chExt cx="4140835" cy="85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1789" y="456565"/>
              <a:ext cx="201142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9822" y="456565"/>
              <a:ext cx="47243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6042" y="456565"/>
              <a:ext cx="673608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0767" y="1005205"/>
              <a:ext cx="4140580" cy="304800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F616C40-7642-320B-B672-7B6A124B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IX-B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103234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4071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provides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financial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local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agencies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numbers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high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percentages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low-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income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families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help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ensure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children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meet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challenging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academic standards.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Clr>
                <a:srgbClr val="478AC8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four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statutory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formulas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based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primarily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population,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estimates,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cost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2208" y="608965"/>
            <a:ext cx="3475863" cy="548639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9920C2-9706-5600-BF6D-373C878D7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I-Part 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8307" y="426084"/>
              <a:ext cx="4774184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1694" y="426084"/>
              <a:ext cx="469392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390" y="426084"/>
              <a:ext cx="777697" cy="548639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9740" y="5769965"/>
            <a:ext cx="14712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*</a:t>
            </a:r>
            <a:r>
              <a:rPr sz="1000" spc="2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 millions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**</a:t>
            </a:r>
            <a:r>
              <a:rPr sz="10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Not</a:t>
            </a:r>
            <a:r>
              <a:rPr sz="10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administered</a:t>
            </a:r>
            <a:r>
              <a:rPr sz="10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7E7E7E"/>
                </a:solidFill>
                <a:latin typeface="Calibri"/>
                <a:cs typeface="Calibri"/>
              </a:rPr>
              <a:t>by</a:t>
            </a:r>
            <a:r>
              <a:rPr sz="10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E7E7E"/>
                </a:solidFill>
                <a:latin typeface="Calibri"/>
                <a:cs typeface="Calibri"/>
              </a:rPr>
              <a:t>CDE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68659" y="2043683"/>
            <a:ext cx="3966210" cy="3966210"/>
            <a:chOff x="1868659" y="2043683"/>
            <a:chExt cx="3966210" cy="3966210"/>
          </a:xfrm>
        </p:grpSpPr>
        <p:sp>
          <p:nvSpPr>
            <p:cNvPr id="8" name="object 8"/>
            <p:cNvSpPr/>
            <p:nvPr/>
          </p:nvSpPr>
          <p:spPr>
            <a:xfrm>
              <a:off x="2862072" y="2045207"/>
              <a:ext cx="2971165" cy="3963035"/>
            </a:xfrm>
            <a:custGeom>
              <a:avLst/>
              <a:gdLst/>
              <a:ahLst/>
              <a:cxnLst/>
              <a:rect l="l" t="t" r="r" b="b"/>
              <a:pathLst>
                <a:path w="2971165" h="3963035">
                  <a:moveTo>
                    <a:pt x="989456" y="0"/>
                  </a:moveTo>
                  <a:lnTo>
                    <a:pt x="989456" y="1981327"/>
                  </a:lnTo>
                  <a:lnTo>
                    <a:pt x="0" y="3697846"/>
                  </a:lnTo>
                  <a:lnTo>
                    <a:pt x="43251" y="3722066"/>
                  </a:lnTo>
                  <a:lnTo>
                    <a:pt x="87030" y="3745162"/>
                  </a:lnTo>
                  <a:lnTo>
                    <a:pt x="131313" y="3767128"/>
                  </a:lnTo>
                  <a:lnTo>
                    <a:pt x="176080" y="3787960"/>
                  </a:lnTo>
                  <a:lnTo>
                    <a:pt x="221307" y="3807650"/>
                  </a:lnTo>
                  <a:lnTo>
                    <a:pt x="266973" y="3826192"/>
                  </a:lnTo>
                  <a:lnTo>
                    <a:pt x="313055" y="3843582"/>
                  </a:lnTo>
                  <a:lnTo>
                    <a:pt x="359530" y="3859812"/>
                  </a:lnTo>
                  <a:lnTo>
                    <a:pt x="406378" y="3874877"/>
                  </a:lnTo>
                  <a:lnTo>
                    <a:pt x="453575" y="3888771"/>
                  </a:lnTo>
                  <a:lnTo>
                    <a:pt x="501099" y="3901488"/>
                  </a:lnTo>
                  <a:lnTo>
                    <a:pt x="548928" y="3913022"/>
                  </a:lnTo>
                  <a:lnTo>
                    <a:pt x="597041" y="3923367"/>
                  </a:lnTo>
                  <a:lnTo>
                    <a:pt x="645413" y="3932517"/>
                  </a:lnTo>
                  <a:lnTo>
                    <a:pt x="694025" y="3940467"/>
                  </a:lnTo>
                  <a:lnTo>
                    <a:pt x="742852" y="3947210"/>
                  </a:lnTo>
                  <a:lnTo>
                    <a:pt x="791874" y="3952740"/>
                  </a:lnTo>
                  <a:lnTo>
                    <a:pt x="841068" y="3957052"/>
                  </a:lnTo>
                  <a:lnTo>
                    <a:pt x="890411" y="3960139"/>
                  </a:lnTo>
                  <a:lnTo>
                    <a:pt x="939881" y="3961995"/>
                  </a:lnTo>
                  <a:lnTo>
                    <a:pt x="989456" y="3962615"/>
                  </a:lnTo>
                  <a:lnTo>
                    <a:pt x="1037595" y="3962042"/>
                  </a:lnTo>
                  <a:lnTo>
                    <a:pt x="1085452" y="3960331"/>
                  </a:lnTo>
                  <a:lnTo>
                    <a:pt x="1133013" y="3957494"/>
                  </a:lnTo>
                  <a:lnTo>
                    <a:pt x="1180268" y="3953546"/>
                  </a:lnTo>
                  <a:lnTo>
                    <a:pt x="1227201" y="3948498"/>
                  </a:lnTo>
                  <a:lnTo>
                    <a:pt x="1273801" y="3942364"/>
                  </a:lnTo>
                  <a:lnTo>
                    <a:pt x="1320054" y="3935157"/>
                  </a:lnTo>
                  <a:lnTo>
                    <a:pt x="1365948" y="3926890"/>
                  </a:lnTo>
                  <a:lnTo>
                    <a:pt x="1411469" y="3917575"/>
                  </a:lnTo>
                  <a:lnTo>
                    <a:pt x="1456605" y="3907226"/>
                  </a:lnTo>
                  <a:lnTo>
                    <a:pt x="1501342" y="3895856"/>
                  </a:lnTo>
                  <a:lnTo>
                    <a:pt x="1545667" y="3883478"/>
                  </a:lnTo>
                  <a:lnTo>
                    <a:pt x="1589568" y="3870104"/>
                  </a:lnTo>
                  <a:lnTo>
                    <a:pt x="1633032" y="3855748"/>
                  </a:lnTo>
                  <a:lnTo>
                    <a:pt x="1676045" y="3840423"/>
                  </a:lnTo>
                  <a:lnTo>
                    <a:pt x="1718595" y="3824141"/>
                  </a:lnTo>
                  <a:lnTo>
                    <a:pt x="1760668" y="3806915"/>
                  </a:lnTo>
                  <a:lnTo>
                    <a:pt x="1802252" y="3788760"/>
                  </a:lnTo>
                  <a:lnTo>
                    <a:pt x="1843334" y="3769686"/>
                  </a:lnTo>
                  <a:lnTo>
                    <a:pt x="1883900" y="3749708"/>
                  </a:lnTo>
                  <a:lnTo>
                    <a:pt x="1923938" y="3728839"/>
                  </a:lnTo>
                  <a:lnTo>
                    <a:pt x="1963435" y="3707091"/>
                  </a:lnTo>
                  <a:lnTo>
                    <a:pt x="2002378" y="3684477"/>
                  </a:lnTo>
                  <a:lnTo>
                    <a:pt x="2040753" y="3661011"/>
                  </a:lnTo>
                  <a:lnTo>
                    <a:pt x="2078548" y="3636705"/>
                  </a:lnTo>
                  <a:lnTo>
                    <a:pt x="2115751" y="3611573"/>
                  </a:lnTo>
                  <a:lnTo>
                    <a:pt x="2152347" y="3585626"/>
                  </a:lnTo>
                  <a:lnTo>
                    <a:pt x="2188323" y="3558879"/>
                  </a:lnTo>
                  <a:lnTo>
                    <a:pt x="2223668" y="3531344"/>
                  </a:lnTo>
                  <a:lnTo>
                    <a:pt x="2258368" y="3503035"/>
                  </a:lnTo>
                  <a:lnTo>
                    <a:pt x="2292410" y="3473963"/>
                  </a:lnTo>
                  <a:lnTo>
                    <a:pt x="2325780" y="3444143"/>
                  </a:lnTo>
                  <a:lnTo>
                    <a:pt x="2358467" y="3413587"/>
                  </a:lnTo>
                  <a:lnTo>
                    <a:pt x="2390457" y="3382308"/>
                  </a:lnTo>
                  <a:lnTo>
                    <a:pt x="2421737" y="3350319"/>
                  </a:lnTo>
                  <a:lnTo>
                    <a:pt x="2452294" y="3317633"/>
                  </a:lnTo>
                  <a:lnTo>
                    <a:pt x="2482115" y="3284263"/>
                  </a:lnTo>
                  <a:lnTo>
                    <a:pt x="2511187" y="3250222"/>
                  </a:lnTo>
                  <a:lnTo>
                    <a:pt x="2539498" y="3215523"/>
                  </a:lnTo>
                  <a:lnTo>
                    <a:pt x="2567033" y="3180179"/>
                  </a:lnTo>
                  <a:lnTo>
                    <a:pt x="2593781" y="3144203"/>
                  </a:lnTo>
                  <a:lnTo>
                    <a:pt x="2619728" y="3107608"/>
                  </a:lnTo>
                  <a:lnTo>
                    <a:pt x="2644862" y="3070407"/>
                  </a:lnTo>
                  <a:lnTo>
                    <a:pt x="2669168" y="3032612"/>
                  </a:lnTo>
                  <a:lnTo>
                    <a:pt x="2692635" y="2994238"/>
                  </a:lnTo>
                  <a:lnTo>
                    <a:pt x="2715250" y="2955296"/>
                  </a:lnTo>
                  <a:lnTo>
                    <a:pt x="2736998" y="2915800"/>
                  </a:lnTo>
                  <a:lnTo>
                    <a:pt x="2757869" y="2875762"/>
                  </a:lnTo>
                  <a:lnTo>
                    <a:pt x="2777847" y="2835196"/>
                  </a:lnTo>
                  <a:lnTo>
                    <a:pt x="2796921" y="2794115"/>
                  </a:lnTo>
                  <a:lnTo>
                    <a:pt x="2815078" y="2752532"/>
                  </a:lnTo>
                  <a:lnTo>
                    <a:pt x="2832304" y="2710459"/>
                  </a:lnTo>
                  <a:lnTo>
                    <a:pt x="2848586" y="2667910"/>
                  </a:lnTo>
                  <a:lnTo>
                    <a:pt x="2863912" y="2624898"/>
                  </a:lnTo>
                  <a:lnTo>
                    <a:pt x="2878269" y="2581434"/>
                  </a:lnTo>
                  <a:lnTo>
                    <a:pt x="2891643" y="2537534"/>
                  </a:lnTo>
                  <a:lnTo>
                    <a:pt x="2904022" y="2493209"/>
                  </a:lnTo>
                  <a:lnTo>
                    <a:pt x="2915392" y="2448472"/>
                  </a:lnTo>
                  <a:lnTo>
                    <a:pt x="2925741" y="2403337"/>
                  </a:lnTo>
                  <a:lnTo>
                    <a:pt x="2935056" y="2357817"/>
                  </a:lnTo>
                  <a:lnTo>
                    <a:pt x="2943324" y="2311923"/>
                  </a:lnTo>
                  <a:lnTo>
                    <a:pt x="2950531" y="2265670"/>
                  </a:lnTo>
                  <a:lnTo>
                    <a:pt x="2956665" y="2219071"/>
                  </a:lnTo>
                  <a:lnTo>
                    <a:pt x="2961713" y="2172137"/>
                  </a:lnTo>
                  <a:lnTo>
                    <a:pt x="2965662" y="2124883"/>
                  </a:lnTo>
                  <a:lnTo>
                    <a:pt x="2968499" y="2077321"/>
                  </a:lnTo>
                  <a:lnTo>
                    <a:pt x="2970210" y="2029465"/>
                  </a:lnTo>
                  <a:lnTo>
                    <a:pt x="2970783" y="1981327"/>
                  </a:lnTo>
                  <a:lnTo>
                    <a:pt x="2970210" y="1933183"/>
                  </a:lnTo>
                  <a:lnTo>
                    <a:pt x="2968499" y="1885321"/>
                  </a:lnTo>
                  <a:lnTo>
                    <a:pt x="2965662" y="1837754"/>
                  </a:lnTo>
                  <a:lnTo>
                    <a:pt x="2961713" y="1790495"/>
                  </a:lnTo>
                  <a:lnTo>
                    <a:pt x="2956665" y="1743558"/>
                  </a:lnTo>
                  <a:lnTo>
                    <a:pt x="2950531" y="1696954"/>
                  </a:lnTo>
                  <a:lnTo>
                    <a:pt x="2943324" y="1650697"/>
                  </a:lnTo>
                  <a:lnTo>
                    <a:pt x="2935056" y="1604800"/>
                  </a:lnTo>
                  <a:lnTo>
                    <a:pt x="2925741" y="1559276"/>
                  </a:lnTo>
                  <a:lnTo>
                    <a:pt x="2915392" y="1514138"/>
                  </a:lnTo>
                  <a:lnTo>
                    <a:pt x="2904022" y="1469398"/>
                  </a:lnTo>
                  <a:lnTo>
                    <a:pt x="2891643" y="1425070"/>
                  </a:lnTo>
                  <a:lnTo>
                    <a:pt x="2878269" y="1381167"/>
                  </a:lnTo>
                  <a:lnTo>
                    <a:pt x="2863912" y="1337702"/>
                  </a:lnTo>
                  <a:lnTo>
                    <a:pt x="2848586" y="1294687"/>
                  </a:lnTo>
                  <a:lnTo>
                    <a:pt x="2832304" y="1252136"/>
                  </a:lnTo>
                  <a:lnTo>
                    <a:pt x="2815078" y="1210061"/>
                  </a:lnTo>
                  <a:lnTo>
                    <a:pt x="2796921" y="1168476"/>
                  </a:lnTo>
                  <a:lnTo>
                    <a:pt x="2777847" y="1127394"/>
                  </a:lnTo>
                  <a:lnTo>
                    <a:pt x="2757869" y="1086827"/>
                  </a:lnTo>
                  <a:lnTo>
                    <a:pt x="2736998" y="1046789"/>
                  </a:lnTo>
                  <a:lnTo>
                    <a:pt x="2715250" y="1007292"/>
                  </a:lnTo>
                  <a:lnTo>
                    <a:pt x="2692635" y="968349"/>
                  </a:lnTo>
                  <a:lnTo>
                    <a:pt x="2669168" y="929974"/>
                  </a:lnTo>
                  <a:lnTo>
                    <a:pt x="2644862" y="892179"/>
                  </a:lnTo>
                  <a:lnTo>
                    <a:pt x="2619728" y="854977"/>
                  </a:lnTo>
                  <a:lnTo>
                    <a:pt x="2593781" y="818381"/>
                  </a:lnTo>
                  <a:lnTo>
                    <a:pt x="2567033" y="782405"/>
                  </a:lnTo>
                  <a:lnTo>
                    <a:pt x="2539498" y="747061"/>
                  </a:lnTo>
                  <a:lnTo>
                    <a:pt x="2511187" y="712363"/>
                  </a:lnTo>
                  <a:lnTo>
                    <a:pt x="2482115" y="678322"/>
                  </a:lnTo>
                  <a:lnTo>
                    <a:pt x="2452294" y="644952"/>
                  </a:lnTo>
                  <a:lnTo>
                    <a:pt x="2421737" y="612267"/>
                  </a:lnTo>
                  <a:lnTo>
                    <a:pt x="2390457" y="580278"/>
                  </a:lnTo>
                  <a:lnTo>
                    <a:pt x="2358467" y="549000"/>
                  </a:lnTo>
                  <a:lnTo>
                    <a:pt x="2325780" y="518444"/>
                  </a:lnTo>
                  <a:lnTo>
                    <a:pt x="2292410" y="488625"/>
                  </a:lnTo>
                  <a:lnTo>
                    <a:pt x="2258368" y="459554"/>
                  </a:lnTo>
                  <a:lnTo>
                    <a:pt x="2223668" y="431246"/>
                  </a:lnTo>
                  <a:lnTo>
                    <a:pt x="2188323" y="403712"/>
                  </a:lnTo>
                  <a:lnTo>
                    <a:pt x="2152347" y="376966"/>
                  </a:lnTo>
                  <a:lnTo>
                    <a:pt x="2115751" y="351020"/>
                  </a:lnTo>
                  <a:lnTo>
                    <a:pt x="2078548" y="325889"/>
                  </a:lnTo>
                  <a:lnTo>
                    <a:pt x="2040753" y="301584"/>
                  </a:lnTo>
                  <a:lnTo>
                    <a:pt x="2002378" y="278119"/>
                  </a:lnTo>
                  <a:lnTo>
                    <a:pt x="1963435" y="255506"/>
                  </a:lnTo>
                  <a:lnTo>
                    <a:pt x="1923938" y="233760"/>
                  </a:lnTo>
                  <a:lnTo>
                    <a:pt x="1883900" y="212891"/>
                  </a:lnTo>
                  <a:lnTo>
                    <a:pt x="1843334" y="192915"/>
                  </a:lnTo>
                  <a:lnTo>
                    <a:pt x="1802252" y="173842"/>
                  </a:lnTo>
                  <a:lnTo>
                    <a:pt x="1760668" y="155688"/>
                  </a:lnTo>
                  <a:lnTo>
                    <a:pt x="1718595" y="138463"/>
                  </a:lnTo>
                  <a:lnTo>
                    <a:pt x="1676045" y="122183"/>
                  </a:lnTo>
                  <a:lnTo>
                    <a:pt x="1633032" y="106858"/>
                  </a:lnTo>
                  <a:lnTo>
                    <a:pt x="1589568" y="92503"/>
                  </a:lnTo>
                  <a:lnTo>
                    <a:pt x="1545667" y="79130"/>
                  </a:lnTo>
                  <a:lnTo>
                    <a:pt x="1501342" y="66753"/>
                  </a:lnTo>
                  <a:lnTo>
                    <a:pt x="1456605" y="55384"/>
                  </a:lnTo>
                  <a:lnTo>
                    <a:pt x="1411469" y="45036"/>
                  </a:lnTo>
                  <a:lnTo>
                    <a:pt x="1365948" y="35722"/>
                  </a:lnTo>
                  <a:lnTo>
                    <a:pt x="1320054" y="27455"/>
                  </a:lnTo>
                  <a:lnTo>
                    <a:pt x="1273801" y="20249"/>
                  </a:lnTo>
                  <a:lnTo>
                    <a:pt x="1227201" y="14116"/>
                  </a:lnTo>
                  <a:lnTo>
                    <a:pt x="1180268" y="9068"/>
                  </a:lnTo>
                  <a:lnTo>
                    <a:pt x="1133013" y="5120"/>
                  </a:lnTo>
                  <a:lnTo>
                    <a:pt x="1085452" y="2284"/>
                  </a:lnTo>
                  <a:lnTo>
                    <a:pt x="1037595" y="573"/>
                  </a:lnTo>
                  <a:lnTo>
                    <a:pt x="989456" y="0"/>
                  </a:lnTo>
                  <a:close/>
                </a:path>
              </a:pathLst>
            </a:custGeom>
            <a:solidFill>
              <a:srgbClr val="B6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2072" y="2045207"/>
              <a:ext cx="2971165" cy="3963035"/>
            </a:xfrm>
            <a:custGeom>
              <a:avLst/>
              <a:gdLst/>
              <a:ahLst/>
              <a:cxnLst/>
              <a:rect l="l" t="t" r="r" b="b"/>
              <a:pathLst>
                <a:path w="2971165" h="3963035">
                  <a:moveTo>
                    <a:pt x="989456" y="0"/>
                  </a:moveTo>
                  <a:lnTo>
                    <a:pt x="1037595" y="573"/>
                  </a:lnTo>
                  <a:lnTo>
                    <a:pt x="1085452" y="2284"/>
                  </a:lnTo>
                  <a:lnTo>
                    <a:pt x="1133013" y="5120"/>
                  </a:lnTo>
                  <a:lnTo>
                    <a:pt x="1180268" y="9068"/>
                  </a:lnTo>
                  <a:lnTo>
                    <a:pt x="1227201" y="14116"/>
                  </a:lnTo>
                  <a:lnTo>
                    <a:pt x="1273801" y="20249"/>
                  </a:lnTo>
                  <a:lnTo>
                    <a:pt x="1320054" y="27455"/>
                  </a:lnTo>
                  <a:lnTo>
                    <a:pt x="1365948" y="35722"/>
                  </a:lnTo>
                  <a:lnTo>
                    <a:pt x="1411469" y="45036"/>
                  </a:lnTo>
                  <a:lnTo>
                    <a:pt x="1456605" y="55384"/>
                  </a:lnTo>
                  <a:lnTo>
                    <a:pt x="1501342" y="66753"/>
                  </a:lnTo>
                  <a:lnTo>
                    <a:pt x="1545667" y="79130"/>
                  </a:lnTo>
                  <a:lnTo>
                    <a:pt x="1589568" y="92503"/>
                  </a:lnTo>
                  <a:lnTo>
                    <a:pt x="1633032" y="106858"/>
                  </a:lnTo>
                  <a:lnTo>
                    <a:pt x="1676045" y="122183"/>
                  </a:lnTo>
                  <a:lnTo>
                    <a:pt x="1718595" y="138463"/>
                  </a:lnTo>
                  <a:lnTo>
                    <a:pt x="1760668" y="155688"/>
                  </a:lnTo>
                  <a:lnTo>
                    <a:pt x="1802252" y="173842"/>
                  </a:lnTo>
                  <a:lnTo>
                    <a:pt x="1843334" y="192915"/>
                  </a:lnTo>
                  <a:lnTo>
                    <a:pt x="1883900" y="212891"/>
                  </a:lnTo>
                  <a:lnTo>
                    <a:pt x="1923938" y="233760"/>
                  </a:lnTo>
                  <a:lnTo>
                    <a:pt x="1963435" y="255506"/>
                  </a:lnTo>
                  <a:lnTo>
                    <a:pt x="2002378" y="278119"/>
                  </a:lnTo>
                  <a:lnTo>
                    <a:pt x="2040753" y="301584"/>
                  </a:lnTo>
                  <a:lnTo>
                    <a:pt x="2078548" y="325889"/>
                  </a:lnTo>
                  <a:lnTo>
                    <a:pt x="2115751" y="351020"/>
                  </a:lnTo>
                  <a:lnTo>
                    <a:pt x="2152347" y="376966"/>
                  </a:lnTo>
                  <a:lnTo>
                    <a:pt x="2188323" y="403712"/>
                  </a:lnTo>
                  <a:lnTo>
                    <a:pt x="2223668" y="431246"/>
                  </a:lnTo>
                  <a:lnTo>
                    <a:pt x="2258368" y="459554"/>
                  </a:lnTo>
                  <a:lnTo>
                    <a:pt x="2292410" y="488625"/>
                  </a:lnTo>
                  <a:lnTo>
                    <a:pt x="2325780" y="518444"/>
                  </a:lnTo>
                  <a:lnTo>
                    <a:pt x="2358467" y="549000"/>
                  </a:lnTo>
                  <a:lnTo>
                    <a:pt x="2390457" y="580278"/>
                  </a:lnTo>
                  <a:lnTo>
                    <a:pt x="2421737" y="612267"/>
                  </a:lnTo>
                  <a:lnTo>
                    <a:pt x="2452294" y="644952"/>
                  </a:lnTo>
                  <a:lnTo>
                    <a:pt x="2482115" y="678322"/>
                  </a:lnTo>
                  <a:lnTo>
                    <a:pt x="2511187" y="712363"/>
                  </a:lnTo>
                  <a:lnTo>
                    <a:pt x="2539498" y="747061"/>
                  </a:lnTo>
                  <a:lnTo>
                    <a:pt x="2567033" y="782405"/>
                  </a:lnTo>
                  <a:lnTo>
                    <a:pt x="2593781" y="818381"/>
                  </a:lnTo>
                  <a:lnTo>
                    <a:pt x="2619728" y="854977"/>
                  </a:lnTo>
                  <a:lnTo>
                    <a:pt x="2644862" y="892179"/>
                  </a:lnTo>
                  <a:lnTo>
                    <a:pt x="2669168" y="929974"/>
                  </a:lnTo>
                  <a:lnTo>
                    <a:pt x="2692635" y="968349"/>
                  </a:lnTo>
                  <a:lnTo>
                    <a:pt x="2715250" y="1007292"/>
                  </a:lnTo>
                  <a:lnTo>
                    <a:pt x="2736998" y="1046789"/>
                  </a:lnTo>
                  <a:lnTo>
                    <a:pt x="2757869" y="1086827"/>
                  </a:lnTo>
                  <a:lnTo>
                    <a:pt x="2777847" y="1127394"/>
                  </a:lnTo>
                  <a:lnTo>
                    <a:pt x="2796921" y="1168476"/>
                  </a:lnTo>
                  <a:lnTo>
                    <a:pt x="2815078" y="1210061"/>
                  </a:lnTo>
                  <a:lnTo>
                    <a:pt x="2832304" y="1252136"/>
                  </a:lnTo>
                  <a:lnTo>
                    <a:pt x="2848586" y="1294687"/>
                  </a:lnTo>
                  <a:lnTo>
                    <a:pt x="2863912" y="1337702"/>
                  </a:lnTo>
                  <a:lnTo>
                    <a:pt x="2878269" y="1381167"/>
                  </a:lnTo>
                  <a:lnTo>
                    <a:pt x="2891643" y="1425070"/>
                  </a:lnTo>
                  <a:lnTo>
                    <a:pt x="2904022" y="1469398"/>
                  </a:lnTo>
                  <a:lnTo>
                    <a:pt x="2915392" y="1514138"/>
                  </a:lnTo>
                  <a:lnTo>
                    <a:pt x="2925741" y="1559276"/>
                  </a:lnTo>
                  <a:lnTo>
                    <a:pt x="2935056" y="1604800"/>
                  </a:lnTo>
                  <a:lnTo>
                    <a:pt x="2943324" y="1650697"/>
                  </a:lnTo>
                  <a:lnTo>
                    <a:pt x="2950531" y="1696954"/>
                  </a:lnTo>
                  <a:lnTo>
                    <a:pt x="2956665" y="1743558"/>
                  </a:lnTo>
                  <a:lnTo>
                    <a:pt x="2961713" y="1790495"/>
                  </a:lnTo>
                  <a:lnTo>
                    <a:pt x="2965662" y="1837754"/>
                  </a:lnTo>
                  <a:lnTo>
                    <a:pt x="2968499" y="1885321"/>
                  </a:lnTo>
                  <a:lnTo>
                    <a:pt x="2970210" y="1933183"/>
                  </a:lnTo>
                  <a:lnTo>
                    <a:pt x="2970783" y="1981327"/>
                  </a:lnTo>
                  <a:lnTo>
                    <a:pt x="2970210" y="2029465"/>
                  </a:lnTo>
                  <a:lnTo>
                    <a:pt x="2968499" y="2077321"/>
                  </a:lnTo>
                  <a:lnTo>
                    <a:pt x="2965662" y="2124883"/>
                  </a:lnTo>
                  <a:lnTo>
                    <a:pt x="2961713" y="2172137"/>
                  </a:lnTo>
                  <a:lnTo>
                    <a:pt x="2956665" y="2219071"/>
                  </a:lnTo>
                  <a:lnTo>
                    <a:pt x="2950531" y="2265670"/>
                  </a:lnTo>
                  <a:lnTo>
                    <a:pt x="2943324" y="2311923"/>
                  </a:lnTo>
                  <a:lnTo>
                    <a:pt x="2935056" y="2357817"/>
                  </a:lnTo>
                  <a:lnTo>
                    <a:pt x="2925741" y="2403337"/>
                  </a:lnTo>
                  <a:lnTo>
                    <a:pt x="2915392" y="2448472"/>
                  </a:lnTo>
                  <a:lnTo>
                    <a:pt x="2904022" y="2493209"/>
                  </a:lnTo>
                  <a:lnTo>
                    <a:pt x="2891643" y="2537534"/>
                  </a:lnTo>
                  <a:lnTo>
                    <a:pt x="2878269" y="2581434"/>
                  </a:lnTo>
                  <a:lnTo>
                    <a:pt x="2863912" y="2624898"/>
                  </a:lnTo>
                  <a:lnTo>
                    <a:pt x="2848586" y="2667910"/>
                  </a:lnTo>
                  <a:lnTo>
                    <a:pt x="2832304" y="2710459"/>
                  </a:lnTo>
                  <a:lnTo>
                    <a:pt x="2815078" y="2752532"/>
                  </a:lnTo>
                  <a:lnTo>
                    <a:pt x="2796921" y="2794115"/>
                  </a:lnTo>
                  <a:lnTo>
                    <a:pt x="2777847" y="2835196"/>
                  </a:lnTo>
                  <a:lnTo>
                    <a:pt x="2757869" y="2875762"/>
                  </a:lnTo>
                  <a:lnTo>
                    <a:pt x="2736998" y="2915800"/>
                  </a:lnTo>
                  <a:lnTo>
                    <a:pt x="2715250" y="2955296"/>
                  </a:lnTo>
                  <a:lnTo>
                    <a:pt x="2692635" y="2994238"/>
                  </a:lnTo>
                  <a:lnTo>
                    <a:pt x="2669168" y="3032612"/>
                  </a:lnTo>
                  <a:lnTo>
                    <a:pt x="2644862" y="3070407"/>
                  </a:lnTo>
                  <a:lnTo>
                    <a:pt x="2619728" y="3107608"/>
                  </a:lnTo>
                  <a:lnTo>
                    <a:pt x="2593781" y="3144203"/>
                  </a:lnTo>
                  <a:lnTo>
                    <a:pt x="2567033" y="3180179"/>
                  </a:lnTo>
                  <a:lnTo>
                    <a:pt x="2539498" y="3215523"/>
                  </a:lnTo>
                  <a:lnTo>
                    <a:pt x="2511187" y="3250222"/>
                  </a:lnTo>
                  <a:lnTo>
                    <a:pt x="2482115" y="3284263"/>
                  </a:lnTo>
                  <a:lnTo>
                    <a:pt x="2452294" y="3317633"/>
                  </a:lnTo>
                  <a:lnTo>
                    <a:pt x="2421737" y="3350319"/>
                  </a:lnTo>
                  <a:lnTo>
                    <a:pt x="2390457" y="3382308"/>
                  </a:lnTo>
                  <a:lnTo>
                    <a:pt x="2358467" y="3413587"/>
                  </a:lnTo>
                  <a:lnTo>
                    <a:pt x="2325780" y="3444143"/>
                  </a:lnTo>
                  <a:lnTo>
                    <a:pt x="2292410" y="3473963"/>
                  </a:lnTo>
                  <a:lnTo>
                    <a:pt x="2258368" y="3503035"/>
                  </a:lnTo>
                  <a:lnTo>
                    <a:pt x="2223668" y="3531344"/>
                  </a:lnTo>
                  <a:lnTo>
                    <a:pt x="2188323" y="3558879"/>
                  </a:lnTo>
                  <a:lnTo>
                    <a:pt x="2152347" y="3585626"/>
                  </a:lnTo>
                  <a:lnTo>
                    <a:pt x="2115751" y="3611573"/>
                  </a:lnTo>
                  <a:lnTo>
                    <a:pt x="2078548" y="3636705"/>
                  </a:lnTo>
                  <a:lnTo>
                    <a:pt x="2040753" y="3661011"/>
                  </a:lnTo>
                  <a:lnTo>
                    <a:pt x="2002378" y="3684477"/>
                  </a:lnTo>
                  <a:lnTo>
                    <a:pt x="1963435" y="3707091"/>
                  </a:lnTo>
                  <a:lnTo>
                    <a:pt x="1923938" y="3728839"/>
                  </a:lnTo>
                  <a:lnTo>
                    <a:pt x="1883900" y="3749708"/>
                  </a:lnTo>
                  <a:lnTo>
                    <a:pt x="1843334" y="3769686"/>
                  </a:lnTo>
                  <a:lnTo>
                    <a:pt x="1802252" y="3788760"/>
                  </a:lnTo>
                  <a:lnTo>
                    <a:pt x="1760668" y="3806915"/>
                  </a:lnTo>
                  <a:lnTo>
                    <a:pt x="1718595" y="3824141"/>
                  </a:lnTo>
                  <a:lnTo>
                    <a:pt x="1676045" y="3840423"/>
                  </a:lnTo>
                  <a:lnTo>
                    <a:pt x="1633032" y="3855748"/>
                  </a:lnTo>
                  <a:lnTo>
                    <a:pt x="1589568" y="3870104"/>
                  </a:lnTo>
                  <a:lnTo>
                    <a:pt x="1545667" y="3883478"/>
                  </a:lnTo>
                  <a:lnTo>
                    <a:pt x="1501342" y="3895856"/>
                  </a:lnTo>
                  <a:lnTo>
                    <a:pt x="1456605" y="3907226"/>
                  </a:lnTo>
                  <a:lnTo>
                    <a:pt x="1411469" y="3917575"/>
                  </a:lnTo>
                  <a:lnTo>
                    <a:pt x="1365948" y="3926890"/>
                  </a:lnTo>
                  <a:lnTo>
                    <a:pt x="1320054" y="3935157"/>
                  </a:lnTo>
                  <a:lnTo>
                    <a:pt x="1273801" y="3942364"/>
                  </a:lnTo>
                  <a:lnTo>
                    <a:pt x="1227201" y="3948498"/>
                  </a:lnTo>
                  <a:lnTo>
                    <a:pt x="1180268" y="3953546"/>
                  </a:lnTo>
                  <a:lnTo>
                    <a:pt x="1133013" y="3957494"/>
                  </a:lnTo>
                  <a:lnTo>
                    <a:pt x="1085452" y="3960331"/>
                  </a:lnTo>
                  <a:lnTo>
                    <a:pt x="1037595" y="3962042"/>
                  </a:lnTo>
                  <a:lnTo>
                    <a:pt x="989456" y="3962615"/>
                  </a:lnTo>
                  <a:lnTo>
                    <a:pt x="939881" y="3961995"/>
                  </a:lnTo>
                  <a:lnTo>
                    <a:pt x="890411" y="3960139"/>
                  </a:lnTo>
                  <a:lnTo>
                    <a:pt x="841068" y="3957052"/>
                  </a:lnTo>
                  <a:lnTo>
                    <a:pt x="791874" y="3952740"/>
                  </a:lnTo>
                  <a:lnTo>
                    <a:pt x="742852" y="3947210"/>
                  </a:lnTo>
                  <a:lnTo>
                    <a:pt x="694025" y="3940467"/>
                  </a:lnTo>
                  <a:lnTo>
                    <a:pt x="645413" y="3932517"/>
                  </a:lnTo>
                  <a:lnTo>
                    <a:pt x="597041" y="3923367"/>
                  </a:lnTo>
                  <a:lnTo>
                    <a:pt x="548928" y="3913022"/>
                  </a:lnTo>
                  <a:lnTo>
                    <a:pt x="501099" y="3901488"/>
                  </a:lnTo>
                  <a:lnTo>
                    <a:pt x="453575" y="3888771"/>
                  </a:lnTo>
                  <a:lnTo>
                    <a:pt x="406378" y="3874877"/>
                  </a:lnTo>
                  <a:lnTo>
                    <a:pt x="359530" y="3859812"/>
                  </a:lnTo>
                  <a:lnTo>
                    <a:pt x="313055" y="3843582"/>
                  </a:lnTo>
                  <a:lnTo>
                    <a:pt x="266973" y="3826192"/>
                  </a:lnTo>
                  <a:lnTo>
                    <a:pt x="221307" y="3807650"/>
                  </a:lnTo>
                  <a:lnTo>
                    <a:pt x="176080" y="3787960"/>
                  </a:lnTo>
                  <a:lnTo>
                    <a:pt x="131313" y="3767128"/>
                  </a:lnTo>
                  <a:lnTo>
                    <a:pt x="87030" y="3745162"/>
                  </a:lnTo>
                  <a:lnTo>
                    <a:pt x="43251" y="3722066"/>
                  </a:lnTo>
                  <a:lnTo>
                    <a:pt x="0" y="3697846"/>
                  </a:lnTo>
                  <a:lnTo>
                    <a:pt x="989456" y="1981327"/>
                  </a:lnTo>
                  <a:lnTo>
                    <a:pt x="98945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5132" y="4026535"/>
              <a:ext cx="1906905" cy="1717039"/>
            </a:xfrm>
            <a:custGeom>
              <a:avLst/>
              <a:gdLst/>
              <a:ahLst/>
              <a:cxnLst/>
              <a:rect l="l" t="t" r="r" b="b"/>
              <a:pathLst>
                <a:path w="1906904" h="1717039">
                  <a:moveTo>
                    <a:pt x="1906396" y="0"/>
                  </a:moveTo>
                  <a:lnTo>
                    <a:pt x="0" y="540003"/>
                  </a:lnTo>
                  <a:lnTo>
                    <a:pt x="14202" y="587823"/>
                  </a:lnTo>
                  <a:lnTo>
                    <a:pt x="29566" y="635160"/>
                  </a:lnTo>
                  <a:lnTo>
                    <a:pt x="46077" y="681997"/>
                  </a:lnTo>
                  <a:lnTo>
                    <a:pt x="63721" y="728314"/>
                  </a:lnTo>
                  <a:lnTo>
                    <a:pt x="82484" y="774094"/>
                  </a:lnTo>
                  <a:lnTo>
                    <a:pt x="102351" y="819319"/>
                  </a:lnTo>
                  <a:lnTo>
                    <a:pt x="123309" y="863970"/>
                  </a:lnTo>
                  <a:lnTo>
                    <a:pt x="145344" y="908030"/>
                  </a:lnTo>
                  <a:lnTo>
                    <a:pt x="168441" y="951481"/>
                  </a:lnTo>
                  <a:lnTo>
                    <a:pt x="192587" y="994304"/>
                  </a:lnTo>
                  <a:lnTo>
                    <a:pt x="217768" y="1036481"/>
                  </a:lnTo>
                  <a:lnTo>
                    <a:pt x="243968" y="1077994"/>
                  </a:lnTo>
                  <a:lnTo>
                    <a:pt x="271175" y="1118825"/>
                  </a:lnTo>
                  <a:lnTo>
                    <a:pt x="299374" y="1158957"/>
                  </a:lnTo>
                  <a:lnTo>
                    <a:pt x="328552" y="1198369"/>
                  </a:lnTo>
                  <a:lnTo>
                    <a:pt x="358693" y="1237046"/>
                  </a:lnTo>
                  <a:lnTo>
                    <a:pt x="389785" y="1274968"/>
                  </a:lnTo>
                  <a:lnTo>
                    <a:pt x="421812" y="1312118"/>
                  </a:lnTo>
                  <a:lnTo>
                    <a:pt x="454761" y="1348477"/>
                  </a:lnTo>
                  <a:lnTo>
                    <a:pt x="488618" y="1384027"/>
                  </a:lnTo>
                  <a:lnTo>
                    <a:pt x="523369" y="1418750"/>
                  </a:lnTo>
                  <a:lnTo>
                    <a:pt x="559000" y="1452628"/>
                  </a:lnTo>
                  <a:lnTo>
                    <a:pt x="595496" y="1485643"/>
                  </a:lnTo>
                  <a:lnTo>
                    <a:pt x="632844" y="1517777"/>
                  </a:lnTo>
                  <a:lnTo>
                    <a:pt x="671029" y="1549012"/>
                  </a:lnTo>
                  <a:lnTo>
                    <a:pt x="710038" y="1579329"/>
                  </a:lnTo>
                  <a:lnTo>
                    <a:pt x="749856" y="1608711"/>
                  </a:lnTo>
                  <a:lnTo>
                    <a:pt x="790469" y="1637138"/>
                  </a:lnTo>
                  <a:lnTo>
                    <a:pt x="831863" y="1664594"/>
                  </a:lnTo>
                  <a:lnTo>
                    <a:pt x="874025" y="1691061"/>
                  </a:lnTo>
                  <a:lnTo>
                    <a:pt x="916940" y="1716519"/>
                  </a:lnTo>
                  <a:lnTo>
                    <a:pt x="1906396" y="0"/>
                  </a:lnTo>
                  <a:close/>
                </a:path>
              </a:pathLst>
            </a:custGeom>
            <a:solidFill>
              <a:srgbClr val="FF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5132" y="4026535"/>
              <a:ext cx="1906905" cy="1717039"/>
            </a:xfrm>
            <a:custGeom>
              <a:avLst/>
              <a:gdLst/>
              <a:ahLst/>
              <a:cxnLst/>
              <a:rect l="l" t="t" r="r" b="b"/>
              <a:pathLst>
                <a:path w="1906904" h="1717039">
                  <a:moveTo>
                    <a:pt x="916940" y="1716519"/>
                  </a:moveTo>
                  <a:lnTo>
                    <a:pt x="874025" y="1691061"/>
                  </a:lnTo>
                  <a:lnTo>
                    <a:pt x="831863" y="1664594"/>
                  </a:lnTo>
                  <a:lnTo>
                    <a:pt x="790469" y="1637138"/>
                  </a:lnTo>
                  <a:lnTo>
                    <a:pt x="749856" y="1608711"/>
                  </a:lnTo>
                  <a:lnTo>
                    <a:pt x="710038" y="1579329"/>
                  </a:lnTo>
                  <a:lnTo>
                    <a:pt x="671029" y="1549012"/>
                  </a:lnTo>
                  <a:lnTo>
                    <a:pt x="632844" y="1517777"/>
                  </a:lnTo>
                  <a:lnTo>
                    <a:pt x="595496" y="1485643"/>
                  </a:lnTo>
                  <a:lnTo>
                    <a:pt x="559000" y="1452628"/>
                  </a:lnTo>
                  <a:lnTo>
                    <a:pt x="523369" y="1418750"/>
                  </a:lnTo>
                  <a:lnTo>
                    <a:pt x="488618" y="1384027"/>
                  </a:lnTo>
                  <a:lnTo>
                    <a:pt x="454761" y="1348477"/>
                  </a:lnTo>
                  <a:lnTo>
                    <a:pt x="421812" y="1312118"/>
                  </a:lnTo>
                  <a:lnTo>
                    <a:pt x="389785" y="1274968"/>
                  </a:lnTo>
                  <a:lnTo>
                    <a:pt x="358693" y="1237046"/>
                  </a:lnTo>
                  <a:lnTo>
                    <a:pt x="328552" y="1198369"/>
                  </a:lnTo>
                  <a:lnTo>
                    <a:pt x="299374" y="1158957"/>
                  </a:lnTo>
                  <a:lnTo>
                    <a:pt x="271175" y="1118825"/>
                  </a:lnTo>
                  <a:lnTo>
                    <a:pt x="243968" y="1077994"/>
                  </a:lnTo>
                  <a:lnTo>
                    <a:pt x="217768" y="1036481"/>
                  </a:lnTo>
                  <a:lnTo>
                    <a:pt x="192587" y="994304"/>
                  </a:lnTo>
                  <a:lnTo>
                    <a:pt x="168441" y="951481"/>
                  </a:lnTo>
                  <a:lnTo>
                    <a:pt x="145344" y="908030"/>
                  </a:lnTo>
                  <a:lnTo>
                    <a:pt x="123309" y="863970"/>
                  </a:lnTo>
                  <a:lnTo>
                    <a:pt x="102351" y="819319"/>
                  </a:lnTo>
                  <a:lnTo>
                    <a:pt x="82484" y="774094"/>
                  </a:lnTo>
                  <a:lnTo>
                    <a:pt x="63721" y="728314"/>
                  </a:lnTo>
                  <a:lnTo>
                    <a:pt x="46077" y="681997"/>
                  </a:lnTo>
                  <a:lnTo>
                    <a:pt x="29566" y="635160"/>
                  </a:lnTo>
                  <a:lnTo>
                    <a:pt x="14202" y="587823"/>
                  </a:lnTo>
                  <a:lnTo>
                    <a:pt x="0" y="540003"/>
                  </a:lnTo>
                  <a:lnTo>
                    <a:pt x="1906396" y="0"/>
                  </a:lnTo>
                  <a:lnTo>
                    <a:pt x="916940" y="17165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0183" y="3386708"/>
              <a:ext cx="1981835" cy="1179830"/>
            </a:xfrm>
            <a:custGeom>
              <a:avLst/>
              <a:gdLst/>
              <a:ahLst/>
              <a:cxnLst/>
              <a:rect l="l" t="t" r="r" b="b"/>
              <a:pathLst>
                <a:path w="1981835" h="1179829">
                  <a:moveTo>
                    <a:pt x="106064" y="0"/>
                  </a:moveTo>
                  <a:lnTo>
                    <a:pt x="90444" y="47779"/>
                  </a:lnTo>
                  <a:lnTo>
                    <a:pt x="76066" y="95853"/>
                  </a:lnTo>
                  <a:lnTo>
                    <a:pt x="62930" y="144197"/>
                  </a:lnTo>
                  <a:lnTo>
                    <a:pt x="51036" y="192787"/>
                  </a:lnTo>
                  <a:lnTo>
                    <a:pt x="40386" y="241599"/>
                  </a:lnTo>
                  <a:lnTo>
                    <a:pt x="30979" y="290611"/>
                  </a:lnTo>
                  <a:lnTo>
                    <a:pt x="22816" y="339798"/>
                  </a:lnTo>
                  <a:lnTo>
                    <a:pt x="15898" y="389137"/>
                  </a:lnTo>
                  <a:lnTo>
                    <a:pt x="10226" y="438603"/>
                  </a:lnTo>
                  <a:lnTo>
                    <a:pt x="5799" y="488174"/>
                  </a:lnTo>
                  <a:lnTo>
                    <a:pt x="2619" y="537825"/>
                  </a:lnTo>
                  <a:lnTo>
                    <a:pt x="685" y="587533"/>
                  </a:lnTo>
                  <a:lnTo>
                    <a:pt x="0" y="637274"/>
                  </a:lnTo>
                  <a:lnTo>
                    <a:pt x="562" y="687025"/>
                  </a:lnTo>
                  <a:lnTo>
                    <a:pt x="2373" y="736761"/>
                  </a:lnTo>
                  <a:lnTo>
                    <a:pt x="5433" y="786459"/>
                  </a:lnTo>
                  <a:lnTo>
                    <a:pt x="9742" y="836095"/>
                  </a:lnTo>
                  <a:lnTo>
                    <a:pt x="15302" y="885646"/>
                  </a:lnTo>
                  <a:lnTo>
                    <a:pt x="22113" y="935088"/>
                  </a:lnTo>
                  <a:lnTo>
                    <a:pt x="30175" y="984396"/>
                  </a:lnTo>
                  <a:lnTo>
                    <a:pt x="39489" y="1033549"/>
                  </a:lnTo>
                  <a:lnTo>
                    <a:pt x="50056" y="1082521"/>
                  </a:lnTo>
                  <a:lnTo>
                    <a:pt x="61875" y="1131289"/>
                  </a:lnTo>
                  <a:lnTo>
                    <a:pt x="74949" y="1179829"/>
                  </a:lnTo>
                  <a:lnTo>
                    <a:pt x="1981346" y="639826"/>
                  </a:lnTo>
                  <a:lnTo>
                    <a:pt x="106064" y="0"/>
                  </a:lnTo>
                  <a:close/>
                </a:path>
              </a:pathLst>
            </a:custGeom>
            <a:solidFill>
              <a:srgbClr val="8D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0183" y="3386708"/>
              <a:ext cx="1981835" cy="1179830"/>
            </a:xfrm>
            <a:custGeom>
              <a:avLst/>
              <a:gdLst/>
              <a:ahLst/>
              <a:cxnLst/>
              <a:rect l="l" t="t" r="r" b="b"/>
              <a:pathLst>
                <a:path w="1981835" h="1179829">
                  <a:moveTo>
                    <a:pt x="74949" y="1179829"/>
                  </a:moveTo>
                  <a:lnTo>
                    <a:pt x="61875" y="1131289"/>
                  </a:lnTo>
                  <a:lnTo>
                    <a:pt x="50056" y="1082521"/>
                  </a:lnTo>
                  <a:lnTo>
                    <a:pt x="39489" y="1033549"/>
                  </a:lnTo>
                  <a:lnTo>
                    <a:pt x="30175" y="984396"/>
                  </a:lnTo>
                  <a:lnTo>
                    <a:pt x="22113" y="935088"/>
                  </a:lnTo>
                  <a:lnTo>
                    <a:pt x="15302" y="885646"/>
                  </a:lnTo>
                  <a:lnTo>
                    <a:pt x="9742" y="836095"/>
                  </a:lnTo>
                  <a:lnTo>
                    <a:pt x="5433" y="786459"/>
                  </a:lnTo>
                  <a:lnTo>
                    <a:pt x="2373" y="736761"/>
                  </a:lnTo>
                  <a:lnTo>
                    <a:pt x="562" y="687025"/>
                  </a:lnTo>
                  <a:lnTo>
                    <a:pt x="0" y="637274"/>
                  </a:lnTo>
                  <a:lnTo>
                    <a:pt x="685" y="587533"/>
                  </a:lnTo>
                  <a:lnTo>
                    <a:pt x="2619" y="537825"/>
                  </a:lnTo>
                  <a:lnTo>
                    <a:pt x="5799" y="488174"/>
                  </a:lnTo>
                  <a:lnTo>
                    <a:pt x="10226" y="438603"/>
                  </a:lnTo>
                  <a:lnTo>
                    <a:pt x="15898" y="389137"/>
                  </a:lnTo>
                  <a:lnTo>
                    <a:pt x="22816" y="339798"/>
                  </a:lnTo>
                  <a:lnTo>
                    <a:pt x="30979" y="290611"/>
                  </a:lnTo>
                  <a:lnTo>
                    <a:pt x="40386" y="241599"/>
                  </a:lnTo>
                  <a:lnTo>
                    <a:pt x="51036" y="192787"/>
                  </a:lnTo>
                  <a:lnTo>
                    <a:pt x="62930" y="144197"/>
                  </a:lnTo>
                  <a:lnTo>
                    <a:pt x="76066" y="95853"/>
                  </a:lnTo>
                  <a:lnTo>
                    <a:pt x="90444" y="47779"/>
                  </a:lnTo>
                  <a:lnTo>
                    <a:pt x="106064" y="0"/>
                  </a:lnTo>
                  <a:lnTo>
                    <a:pt x="1981346" y="639826"/>
                  </a:lnTo>
                  <a:lnTo>
                    <a:pt x="74949" y="11798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6247" y="2890900"/>
              <a:ext cx="1875789" cy="1136015"/>
            </a:xfrm>
            <a:custGeom>
              <a:avLst/>
              <a:gdLst/>
              <a:ahLst/>
              <a:cxnLst/>
              <a:rect l="l" t="t" r="r" b="b"/>
              <a:pathLst>
                <a:path w="1875789" h="1136014">
                  <a:moveTo>
                    <a:pt x="251586" y="0"/>
                  </a:moveTo>
                  <a:lnTo>
                    <a:pt x="223039" y="41981"/>
                  </a:lnTo>
                  <a:lnTo>
                    <a:pt x="195592" y="84647"/>
                  </a:lnTo>
                  <a:lnTo>
                    <a:pt x="169257" y="127974"/>
                  </a:lnTo>
                  <a:lnTo>
                    <a:pt x="144046" y="171942"/>
                  </a:lnTo>
                  <a:lnTo>
                    <a:pt x="119971" y="216527"/>
                  </a:lnTo>
                  <a:lnTo>
                    <a:pt x="97042" y="261710"/>
                  </a:lnTo>
                  <a:lnTo>
                    <a:pt x="75271" y="307467"/>
                  </a:lnTo>
                  <a:lnTo>
                    <a:pt x="54670" y="353777"/>
                  </a:lnTo>
                  <a:lnTo>
                    <a:pt x="35250" y="400618"/>
                  </a:lnTo>
                  <a:lnTo>
                    <a:pt x="17023" y="447969"/>
                  </a:lnTo>
                  <a:lnTo>
                    <a:pt x="0" y="495808"/>
                  </a:lnTo>
                  <a:lnTo>
                    <a:pt x="1875281" y="1135634"/>
                  </a:lnTo>
                  <a:lnTo>
                    <a:pt x="251586" y="0"/>
                  </a:lnTo>
                  <a:close/>
                </a:path>
              </a:pathLst>
            </a:custGeom>
            <a:solidFill>
              <a:srgbClr val="6C3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76247" y="2890900"/>
              <a:ext cx="1875789" cy="1136015"/>
            </a:xfrm>
            <a:custGeom>
              <a:avLst/>
              <a:gdLst/>
              <a:ahLst/>
              <a:cxnLst/>
              <a:rect l="l" t="t" r="r" b="b"/>
              <a:pathLst>
                <a:path w="1875789" h="1136014">
                  <a:moveTo>
                    <a:pt x="0" y="495808"/>
                  </a:moveTo>
                  <a:lnTo>
                    <a:pt x="17023" y="447969"/>
                  </a:lnTo>
                  <a:lnTo>
                    <a:pt x="35250" y="400618"/>
                  </a:lnTo>
                  <a:lnTo>
                    <a:pt x="54670" y="353777"/>
                  </a:lnTo>
                  <a:lnTo>
                    <a:pt x="75271" y="307467"/>
                  </a:lnTo>
                  <a:lnTo>
                    <a:pt x="97042" y="261710"/>
                  </a:lnTo>
                  <a:lnTo>
                    <a:pt x="119971" y="216527"/>
                  </a:lnTo>
                  <a:lnTo>
                    <a:pt x="144046" y="171942"/>
                  </a:lnTo>
                  <a:lnTo>
                    <a:pt x="169257" y="127974"/>
                  </a:lnTo>
                  <a:lnTo>
                    <a:pt x="195592" y="84647"/>
                  </a:lnTo>
                  <a:lnTo>
                    <a:pt x="223039" y="41981"/>
                  </a:lnTo>
                  <a:lnTo>
                    <a:pt x="251586" y="0"/>
                  </a:lnTo>
                  <a:lnTo>
                    <a:pt x="1875281" y="1135634"/>
                  </a:lnTo>
                  <a:lnTo>
                    <a:pt x="0" y="4958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7834" y="2567177"/>
              <a:ext cx="1623695" cy="1459865"/>
            </a:xfrm>
            <a:custGeom>
              <a:avLst/>
              <a:gdLst/>
              <a:ahLst/>
              <a:cxnLst/>
              <a:rect l="l" t="t" r="r" b="b"/>
              <a:pathLst>
                <a:path w="1623695" h="1459864">
                  <a:moveTo>
                    <a:pt x="283464" y="0"/>
                  </a:moveTo>
                  <a:lnTo>
                    <a:pt x="248560" y="32876"/>
                  </a:lnTo>
                  <a:lnTo>
                    <a:pt x="214472" y="66558"/>
                  </a:lnTo>
                  <a:lnTo>
                    <a:pt x="181214" y="101030"/>
                  </a:lnTo>
                  <a:lnTo>
                    <a:pt x="148804" y="136281"/>
                  </a:lnTo>
                  <a:lnTo>
                    <a:pt x="117256" y="172295"/>
                  </a:lnTo>
                  <a:lnTo>
                    <a:pt x="86585" y="209060"/>
                  </a:lnTo>
                  <a:lnTo>
                    <a:pt x="56809" y="246562"/>
                  </a:lnTo>
                  <a:lnTo>
                    <a:pt x="27942" y="284788"/>
                  </a:lnTo>
                  <a:lnTo>
                    <a:pt x="0" y="323723"/>
                  </a:lnTo>
                  <a:lnTo>
                    <a:pt x="1623695" y="1459357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46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7834" y="2567177"/>
              <a:ext cx="1623695" cy="1459865"/>
            </a:xfrm>
            <a:custGeom>
              <a:avLst/>
              <a:gdLst/>
              <a:ahLst/>
              <a:cxnLst/>
              <a:rect l="l" t="t" r="r" b="b"/>
              <a:pathLst>
                <a:path w="1623695" h="1459864">
                  <a:moveTo>
                    <a:pt x="0" y="323723"/>
                  </a:moveTo>
                  <a:lnTo>
                    <a:pt x="27942" y="284788"/>
                  </a:lnTo>
                  <a:lnTo>
                    <a:pt x="56809" y="246562"/>
                  </a:lnTo>
                  <a:lnTo>
                    <a:pt x="86585" y="209060"/>
                  </a:lnTo>
                  <a:lnTo>
                    <a:pt x="117256" y="172295"/>
                  </a:lnTo>
                  <a:lnTo>
                    <a:pt x="148804" y="136281"/>
                  </a:lnTo>
                  <a:lnTo>
                    <a:pt x="181214" y="101030"/>
                  </a:lnTo>
                  <a:lnTo>
                    <a:pt x="214472" y="66558"/>
                  </a:lnTo>
                  <a:lnTo>
                    <a:pt x="248560" y="32876"/>
                  </a:lnTo>
                  <a:lnTo>
                    <a:pt x="283464" y="0"/>
                  </a:lnTo>
                  <a:lnTo>
                    <a:pt x="1623695" y="1459357"/>
                  </a:lnTo>
                  <a:lnTo>
                    <a:pt x="0" y="3237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09773" y="2043683"/>
            <a:ext cx="1343660" cy="1984375"/>
            <a:chOff x="2509773" y="2043683"/>
            <a:chExt cx="1343660" cy="1984375"/>
          </a:xfrm>
        </p:grpSpPr>
        <p:sp>
          <p:nvSpPr>
            <p:cNvPr id="19" name="object 19"/>
            <p:cNvSpPr/>
            <p:nvPr/>
          </p:nvSpPr>
          <p:spPr>
            <a:xfrm>
              <a:off x="2511297" y="2362326"/>
              <a:ext cx="1340485" cy="1664335"/>
            </a:xfrm>
            <a:custGeom>
              <a:avLst/>
              <a:gdLst/>
              <a:ahLst/>
              <a:cxnLst/>
              <a:rect l="l" t="t" r="r" b="b"/>
              <a:pathLst>
                <a:path w="1340485" h="1664335">
                  <a:moveTo>
                    <a:pt x="264794" y="0"/>
                  </a:moveTo>
                  <a:lnTo>
                    <a:pt x="224894" y="26496"/>
                  </a:lnTo>
                  <a:lnTo>
                    <a:pt x="185651" y="53941"/>
                  </a:lnTo>
                  <a:lnTo>
                    <a:pt x="147085" y="82319"/>
                  </a:lnTo>
                  <a:lnTo>
                    <a:pt x="109218" y="111614"/>
                  </a:lnTo>
                  <a:lnTo>
                    <a:pt x="72067" y="141812"/>
                  </a:lnTo>
                  <a:lnTo>
                    <a:pt x="35655" y="172896"/>
                  </a:lnTo>
                  <a:lnTo>
                    <a:pt x="0" y="204850"/>
                  </a:lnTo>
                  <a:lnTo>
                    <a:pt x="1340230" y="1664208"/>
                  </a:lnTo>
                  <a:lnTo>
                    <a:pt x="264794" y="0"/>
                  </a:lnTo>
                  <a:close/>
                </a:path>
              </a:pathLst>
            </a:custGeom>
            <a:solidFill>
              <a:srgbClr val="EE7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297" y="2362326"/>
              <a:ext cx="1340485" cy="1664335"/>
            </a:xfrm>
            <a:custGeom>
              <a:avLst/>
              <a:gdLst/>
              <a:ahLst/>
              <a:cxnLst/>
              <a:rect l="l" t="t" r="r" b="b"/>
              <a:pathLst>
                <a:path w="1340485" h="1664335">
                  <a:moveTo>
                    <a:pt x="0" y="204850"/>
                  </a:moveTo>
                  <a:lnTo>
                    <a:pt x="35655" y="172896"/>
                  </a:lnTo>
                  <a:lnTo>
                    <a:pt x="72067" y="141812"/>
                  </a:lnTo>
                  <a:lnTo>
                    <a:pt x="109218" y="111614"/>
                  </a:lnTo>
                  <a:lnTo>
                    <a:pt x="147085" y="82319"/>
                  </a:lnTo>
                  <a:lnTo>
                    <a:pt x="185651" y="53941"/>
                  </a:lnTo>
                  <a:lnTo>
                    <a:pt x="224894" y="26496"/>
                  </a:lnTo>
                  <a:lnTo>
                    <a:pt x="264794" y="0"/>
                  </a:lnTo>
                  <a:lnTo>
                    <a:pt x="1340230" y="1664208"/>
                  </a:lnTo>
                  <a:lnTo>
                    <a:pt x="0" y="2048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76092" y="2210053"/>
              <a:ext cx="1075690" cy="1816735"/>
            </a:xfrm>
            <a:custGeom>
              <a:avLst/>
              <a:gdLst/>
              <a:ahLst/>
              <a:cxnLst/>
              <a:rect l="l" t="t" r="r" b="b"/>
              <a:pathLst>
                <a:path w="1075689" h="1816735">
                  <a:moveTo>
                    <a:pt x="284099" y="0"/>
                  </a:moveTo>
                  <a:lnTo>
                    <a:pt x="235070" y="22127"/>
                  </a:lnTo>
                  <a:lnTo>
                    <a:pt x="186680" y="45574"/>
                  </a:lnTo>
                  <a:lnTo>
                    <a:pt x="138953" y="70326"/>
                  </a:lnTo>
                  <a:lnTo>
                    <a:pt x="91915" y="96369"/>
                  </a:lnTo>
                  <a:lnTo>
                    <a:pt x="45588" y="123689"/>
                  </a:lnTo>
                  <a:lnTo>
                    <a:pt x="0" y="152273"/>
                  </a:lnTo>
                  <a:lnTo>
                    <a:pt x="1075435" y="1816481"/>
                  </a:lnTo>
                  <a:lnTo>
                    <a:pt x="284099" y="0"/>
                  </a:lnTo>
                  <a:close/>
                </a:path>
              </a:pathLst>
            </a:custGeom>
            <a:solidFill>
              <a:srgbClr val="245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6092" y="2210053"/>
              <a:ext cx="1075690" cy="1816735"/>
            </a:xfrm>
            <a:custGeom>
              <a:avLst/>
              <a:gdLst/>
              <a:ahLst/>
              <a:cxnLst/>
              <a:rect l="l" t="t" r="r" b="b"/>
              <a:pathLst>
                <a:path w="1075689" h="1816735">
                  <a:moveTo>
                    <a:pt x="0" y="152273"/>
                  </a:moveTo>
                  <a:lnTo>
                    <a:pt x="45588" y="123689"/>
                  </a:lnTo>
                  <a:lnTo>
                    <a:pt x="91915" y="96369"/>
                  </a:lnTo>
                  <a:lnTo>
                    <a:pt x="138953" y="70326"/>
                  </a:lnTo>
                  <a:lnTo>
                    <a:pt x="186680" y="45574"/>
                  </a:lnTo>
                  <a:lnTo>
                    <a:pt x="235070" y="22127"/>
                  </a:lnTo>
                  <a:lnTo>
                    <a:pt x="284099" y="0"/>
                  </a:lnTo>
                  <a:lnTo>
                    <a:pt x="1075435" y="1816481"/>
                  </a:lnTo>
                  <a:lnTo>
                    <a:pt x="0" y="1522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0191" y="2108072"/>
              <a:ext cx="791845" cy="1918970"/>
            </a:xfrm>
            <a:custGeom>
              <a:avLst/>
              <a:gdLst/>
              <a:ahLst/>
              <a:cxnLst/>
              <a:rect l="l" t="t" r="r" b="b"/>
              <a:pathLst>
                <a:path w="791845" h="1918970">
                  <a:moveTo>
                    <a:pt x="296163" y="0"/>
                  </a:moveTo>
                  <a:lnTo>
                    <a:pt x="245739" y="13692"/>
                  </a:lnTo>
                  <a:lnTo>
                    <a:pt x="195702" y="28725"/>
                  </a:lnTo>
                  <a:lnTo>
                    <a:pt x="146081" y="45084"/>
                  </a:lnTo>
                  <a:lnTo>
                    <a:pt x="96905" y="62756"/>
                  </a:lnTo>
                  <a:lnTo>
                    <a:pt x="48202" y="81726"/>
                  </a:lnTo>
                  <a:lnTo>
                    <a:pt x="0" y="101980"/>
                  </a:lnTo>
                  <a:lnTo>
                    <a:pt x="791336" y="1918462"/>
                  </a:lnTo>
                  <a:lnTo>
                    <a:pt x="296163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0191" y="2108072"/>
              <a:ext cx="791845" cy="1918970"/>
            </a:xfrm>
            <a:custGeom>
              <a:avLst/>
              <a:gdLst/>
              <a:ahLst/>
              <a:cxnLst/>
              <a:rect l="l" t="t" r="r" b="b"/>
              <a:pathLst>
                <a:path w="791845" h="1918970">
                  <a:moveTo>
                    <a:pt x="0" y="101980"/>
                  </a:moveTo>
                  <a:lnTo>
                    <a:pt x="48202" y="81726"/>
                  </a:lnTo>
                  <a:lnTo>
                    <a:pt x="96905" y="62756"/>
                  </a:lnTo>
                  <a:lnTo>
                    <a:pt x="146081" y="45084"/>
                  </a:lnTo>
                  <a:lnTo>
                    <a:pt x="195702" y="28725"/>
                  </a:lnTo>
                  <a:lnTo>
                    <a:pt x="245739" y="13692"/>
                  </a:lnTo>
                  <a:lnTo>
                    <a:pt x="296163" y="0"/>
                  </a:lnTo>
                  <a:lnTo>
                    <a:pt x="791336" y="1918462"/>
                  </a:lnTo>
                  <a:lnTo>
                    <a:pt x="0" y="1019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6355" y="2065908"/>
              <a:ext cx="495300" cy="1960880"/>
            </a:xfrm>
            <a:custGeom>
              <a:avLst/>
              <a:gdLst/>
              <a:ahLst/>
              <a:cxnLst/>
              <a:rect l="l" t="t" r="r" b="b"/>
              <a:pathLst>
                <a:path w="495300" h="1960879">
                  <a:moveTo>
                    <a:pt x="209042" y="0"/>
                  </a:moveTo>
                  <a:lnTo>
                    <a:pt x="156376" y="8427"/>
                  </a:lnTo>
                  <a:lnTo>
                    <a:pt x="103949" y="18272"/>
                  </a:lnTo>
                  <a:lnTo>
                    <a:pt x="51808" y="29521"/>
                  </a:lnTo>
                  <a:lnTo>
                    <a:pt x="0" y="42163"/>
                  </a:lnTo>
                  <a:lnTo>
                    <a:pt x="495173" y="1960626"/>
                  </a:lnTo>
                  <a:lnTo>
                    <a:pt x="209042" y="0"/>
                  </a:lnTo>
                  <a:close/>
                </a:path>
              </a:pathLst>
            </a:custGeom>
            <a:solidFill>
              <a:srgbClr val="547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6355" y="2065908"/>
              <a:ext cx="495300" cy="1960880"/>
            </a:xfrm>
            <a:custGeom>
              <a:avLst/>
              <a:gdLst/>
              <a:ahLst/>
              <a:cxnLst/>
              <a:rect l="l" t="t" r="r" b="b"/>
              <a:pathLst>
                <a:path w="495300" h="1960879">
                  <a:moveTo>
                    <a:pt x="0" y="42163"/>
                  </a:moveTo>
                  <a:lnTo>
                    <a:pt x="51808" y="29521"/>
                  </a:lnTo>
                  <a:lnTo>
                    <a:pt x="103949" y="18272"/>
                  </a:lnTo>
                  <a:lnTo>
                    <a:pt x="156376" y="8427"/>
                  </a:lnTo>
                  <a:lnTo>
                    <a:pt x="209042" y="0"/>
                  </a:lnTo>
                  <a:lnTo>
                    <a:pt x="495173" y="1960626"/>
                  </a:lnTo>
                  <a:lnTo>
                    <a:pt x="0" y="421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65397" y="2054605"/>
              <a:ext cx="286385" cy="1972310"/>
            </a:xfrm>
            <a:custGeom>
              <a:avLst/>
              <a:gdLst/>
              <a:ahLst/>
              <a:cxnLst/>
              <a:rect l="l" t="t" r="r" b="b"/>
              <a:pathLst>
                <a:path w="286385" h="1972310">
                  <a:moveTo>
                    <a:pt x="92837" y="0"/>
                  </a:moveTo>
                  <a:lnTo>
                    <a:pt x="69597" y="2426"/>
                  </a:lnTo>
                  <a:lnTo>
                    <a:pt x="46370" y="5127"/>
                  </a:lnTo>
                  <a:lnTo>
                    <a:pt x="0" y="11303"/>
                  </a:lnTo>
                  <a:lnTo>
                    <a:pt x="286130" y="197192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412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65397" y="2054605"/>
              <a:ext cx="286385" cy="1972310"/>
            </a:xfrm>
            <a:custGeom>
              <a:avLst/>
              <a:gdLst/>
              <a:ahLst/>
              <a:cxnLst/>
              <a:rect l="l" t="t" r="r" b="b"/>
              <a:pathLst>
                <a:path w="286385" h="1972310">
                  <a:moveTo>
                    <a:pt x="0" y="11303"/>
                  </a:moveTo>
                  <a:lnTo>
                    <a:pt x="23167" y="8090"/>
                  </a:lnTo>
                  <a:lnTo>
                    <a:pt x="46370" y="5127"/>
                  </a:lnTo>
                  <a:lnTo>
                    <a:pt x="69597" y="2426"/>
                  </a:lnTo>
                  <a:lnTo>
                    <a:pt x="92837" y="0"/>
                  </a:lnTo>
                  <a:lnTo>
                    <a:pt x="286130" y="1971929"/>
                  </a:lnTo>
                  <a:lnTo>
                    <a:pt x="0" y="113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58234" y="2048255"/>
              <a:ext cx="193675" cy="1978660"/>
            </a:xfrm>
            <a:custGeom>
              <a:avLst/>
              <a:gdLst/>
              <a:ahLst/>
              <a:cxnLst/>
              <a:rect l="l" t="t" r="r" b="b"/>
              <a:pathLst>
                <a:path w="193675" h="1978660">
                  <a:moveTo>
                    <a:pt x="82550" y="0"/>
                  </a:moveTo>
                  <a:lnTo>
                    <a:pt x="41227" y="2746"/>
                  </a:lnTo>
                  <a:lnTo>
                    <a:pt x="0" y="6350"/>
                  </a:lnTo>
                  <a:lnTo>
                    <a:pt x="193293" y="197827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2A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58234" y="2048255"/>
              <a:ext cx="193675" cy="1978660"/>
            </a:xfrm>
            <a:custGeom>
              <a:avLst/>
              <a:gdLst/>
              <a:ahLst/>
              <a:cxnLst/>
              <a:rect l="l" t="t" r="r" b="b"/>
              <a:pathLst>
                <a:path w="193675" h="1978660">
                  <a:moveTo>
                    <a:pt x="0" y="6350"/>
                  </a:moveTo>
                  <a:lnTo>
                    <a:pt x="20595" y="4446"/>
                  </a:lnTo>
                  <a:lnTo>
                    <a:pt x="41227" y="2746"/>
                  </a:lnTo>
                  <a:lnTo>
                    <a:pt x="61882" y="1260"/>
                  </a:lnTo>
                  <a:lnTo>
                    <a:pt x="82550" y="0"/>
                  </a:lnTo>
                  <a:lnTo>
                    <a:pt x="193293" y="1978279"/>
                  </a:lnTo>
                  <a:lnTo>
                    <a:pt x="0" y="6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0784" y="2046604"/>
              <a:ext cx="111125" cy="1979930"/>
            </a:xfrm>
            <a:custGeom>
              <a:avLst/>
              <a:gdLst/>
              <a:ahLst/>
              <a:cxnLst/>
              <a:rect l="l" t="t" r="r" b="b"/>
              <a:pathLst>
                <a:path w="111125" h="1979929">
                  <a:moveTo>
                    <a:pt x="33654" y="0"/>
                  </a:moveTo>
                  <a:lnTo>
                    <a:pt x="0" y="1650"/>
                  </a:lnTo>
                  <a:lnTo>
                    <a:pt x="110743" y="197993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974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0784" y="2046604"/>
              <a:ext cx="111125" cy="1979930"/>
            </a:xfrm>
            <a:custGeom>
              <a:avLst/>
              <a:gdLst/>
              <a:ahLst/>
              <a:cxnLst/>
              <a:rect l="l" t="t" r="r" b="b"/>
              <a:pathLst>
                <a:path w="111125" h="1979929">
                  <a:moveTo>
                    <a:pt x="0" y="1650"/>
                  </a:moveTo>
                  <a:lnTo>
                    <a:pt x="8401" y="1196"/>
                  </a:lnTo>
                  <a:lnTo>
                    <a:pt x="16827" y="777"/>
                  </a:lnTo>
                  <a:lnTo>
                    <a:pt x="25253" y="382"/>
                  </a:lnTo>
                  <a:lnTo>
                    <a:pt x="33654" y="0"/>
                  </a:lnTo>
                  <a:lnTo>
                    <a:pt x="110743" y="1979930"/>
                  </a:lnTo>
                  <a:lnTo>
                    <a:pt x="0" y="1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4439" y="2045715"/>
              <a:ext cx="77470" cy="1981200"/>
            </a:xfrm>
            <a:custGeom>
              <a:avLst/>
              <a:gdLst/>
              <a:ahLst/>
              <a:cxnLst/>
              <a:rect l="l" t="t" r="r" b="b"/>
              <a:pathLst>
                <a:path w="77470" h="1981200">
                  <a:moveTo>
                    <a:pt x="32258" y="0"/>
                  </a:moveTo>
                  <a:lnTo>
                    <a:pt x="0" y="888"/>
                  </a:lnTo>
                  <a:lnTo>
                    <a:pt x="77088" y="1980819"/>
                  </a:lnTo>
                  <a:lnTo>
                    <a:pt x="32258" y="0"/>
                  </a:lnTo>
                  <a:close/>
                </a:path>
              </a:pathLst>
            </a:custGeom>
            <a:solidFill>
              <a:srgbClr val="6CA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74439" y="2045715"/>
              <a:ext cx="77470" cy="1981200"/>
            </a:xfrm>
            <a:custGeom>
              <a:avLst/>
              <a:gdLst/>
              <a:ahLst/>
              <a:cxnLst/>
              <a:rect l="l" t="t" r="r" b="b"/>
              <a:pathLst>
                <a:path w="77470" h="1981200">
                  <a:moveTo>
                    <a:pt x="0" y="888"/>
                  </a:moveTo>
                  <a:lnTo>
                    <a:pt x="8076" y="607"/>
                  </a:lnTo>
                  <a:lnTo>
                    <a:pt x="16129" y="349"/>
                  </a:lnTo>
                  <a:lnTo>
                    <a:pt x="24181" y="138"/>
                  </a:lnTo>
                  <a:lnTo>
                    <a:pt x="32258" y="0"/>
                  </a:lnTo>
                  <a:lnTo>
                    <a:pt x="77088" y="1980819"/>
                  </a:lnTo>
                  <a:lnTo>
                    <a:pt x="0" y="8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06697" y="2045207"/>
              <a:ext cx="45085" cy="1981835"/>
            </a:xfrm>
            <a:custGeom>
              <a:avLst/>
              <a:gdLst/>
              <a:ahLst/>
              <a:cxnLst/>
              <a:rect l="l" t="t" r="r" b="b"/>
              <a:pathLst>
                <a:path w="45085" h="1981835">
                  <a:moveTo>
                    <a:pt x="25018" y="0"/>
                  </a:moveTo>
                  <a:lnTo>
                    <a:pt x="0" y="507"/>
                  </a:lnTo>
                  <a:lnTo>
                    <a:pt x="44830" y="1981327"/>
                  </a:lnTo>
                  <a:lnTo>
                    <a:pt x="25018" y="0"/>
                  </a:lnTo>
                  <a:close/>
                </a:path>
              </a:pathLst>
            </a:custGeom>
            <a:solidFill>
              <a:srgbClr val="FFD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6697" y="2045207"/>
              <a:ext cx="45085" cy="1981835"/>
            </a:xfrm>
            <a:custGeom>
              <a:avLst/>
              <a:gdLst/>
              <a:ahLst/>
              <a:cxnLst/>
              <a:rect l="l" t="t" r="r" b="b"/>
              <a:pathLst>
                <a:path w="45085" h="1981835">
                  <a:moveTo>
                    <a:pt x="0" y="507"/>
                  </a:moveTo>
                  <a:lnTo>
                    <a:pt x="8381" y="253"/>
                  </a:lnTo>
                  <a:lnTo>
                    <a:pt x="16763" y="126"/>
                  </a:lnTo>
                  <a:lnTo>
                    <a:pt x="25018" y="0"/>
                  </a:lnTo>
                  <a:lnTo>
                    <a:pt x="44830" y="1981327"/>
                  </a:lnTo>
                  <a:lnTo>
                    <a:pt x="0" y="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1716" y="2045207"/>
              <a:ext cx="20320" cy="1981835"/>
            </a:xfrm>
            <a:custGeom>
              <a:avLst/>
              <a:gdLst/>
              <a:ahLst/>
              <a:cxnLst/>
              <a:rect l="l" t="t" r="r" b="b"/>
              <a:pathLst>
                <a:path w="20320" h="1981835">
                  <a:moveTo>
                    <a:pt x="19812" y="0"/>
                  </a:moveTo>
                  <a:lnTo>
                    <a:pt x="0" y="0"/>
                  </a:lnTo>
                  <a:lnTo>
                    <a:pt x="19812" y="1981327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A3D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1716" y="2045207"/>
              <a:ext cx="20320" cy="1981835"/>
            </a:xfrm>
            <a:custGeom>
              <a:avLst/>
              <a:gdLst/>
              <a:ahLst/>
              <a:cxnLst/>
              <a:rect l="l" t="t" r="r" b="b"/>
              <a:pathLst>
                <a:path w="20320" h="1981835">
                  <a:moveTo>
                    <a:pt x="0" y="0"/>
                  </a:moveTo>
                  <a:lnTo>
                    <a:pt x="6604" y="0"/>
                  </a:lnTo>
                  <a:lnTo>
                    <a:pt x="13208" y="0"/>
                  </a:lnTo>
                  <a:lnTo>
                    <a:pt x="19812" y="0"/>
                  </a:lnTo>
                  <a:lnTo>
                    <a:pt x="19812" y="19813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1010" y="1859661"/>
            <a:ext cx="1804670" cy="457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NCLB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Allocation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2016-</a:t>
            </a:r>
            <a:r>
              <a:rPr sz="1400" spc="-25" dirty="0"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1400" spc="-10" dirty="0">
                <a:latin typeface="Calibri"/>
                <a:cs typeface="Calibri"/>
              </a:rPr>
              <a:t>$258.46*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1860804"/>
            <a:ext cx="79375" cy="79375"/>
            <a:chOff x="6108191" y="1860804"/>
            <a:chExt cx="79375" cy="79375"/>
          </a:xfrm>
        </p:grpSpPr>
        <p:sp>
          <p:nvSpPr>
            <p:cNvPr id="41" name="object 41"/>
            <p:cNvSpPr/>
            <p:nvPr/>
          </p:nvSpPr>
          <p:spPr>
            <a:xfrm>
              <a:off x="6109715" y="18623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6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09715" y="186232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8014" y="1787779"/>
            <a:ext cx="11372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$150.74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58%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2150364"/>
            <a:ext cx="79375" cy="79375"/>
            <a:chOff x="6108191" y="2150364"/>
            <a:chExt cx="79375" cy="79375"/>
          </a:xfrm>
        </p:grpSpPr>
        <p:sp>
          <p:nvSpPr>
            <p:cNvPr id="45" name="object 45"/>
            <p:cNvSpPr/>
            <p:nvPr/>
          </p:nvSpPr>
          <p:spPr>
            <a:xfrm>
              <a:off x="6109715" y="21518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9715" y="21518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8014" y="2076399"/>
            <a:ext cx="15024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Impact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Aid**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$31.75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2438400"/>
            <a:ext cx="79375" cy="81280"/>
            <a:chOff x="6108191" y="2438400"/>
            <a:chExt cx="79375" cy="81280"/>
          </a:xfrm>
        </p:grpSpPr>
        <p:sp>
          <p:nvSpPr>
            <p:cNvPr id="49" name="object 49"/>
            <p:cNvSpPr/>
            <p:nvPr/>
          </p:nvSpPr>
          <p:spPr>
            <a:xfrm>
              <a:off x="6109715" y="2439923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5">
                  <a:moveTo>
                    <a:pt x="76200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200" y="7772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D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9715" y="2439923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5">
                  <a:moveTo>
                    <a:pt x="0" y="77724"/>
                  </a:moveTo>
                  <a:lnTo>
                    <a:pt x="76200" y="7772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2727960"/>
            <a:ext cx="79375" cy="79375"/>
            <a:chOff x="6108191" y="2727960"/>
            <a:chExt cx="79375" cy="79375"/>
          </a:xfrm>
        </p:grpSpPr>
        <p:sp>
          <p:nvSpPr>
            <p:cNvPr id="52" name="object 52"/>
            <p:cNvSpPr/>
            <p:nvPr/>
          </p:nvSpPr>
          <p:spPr>
            <a:xfrm>
              <a:off x="6109715" y="27294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C3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09715" y="272948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3015995"/>
            <a:ext cx="79375" cy="81280"/>
            <a:chOff x="6108191" y="3015995"/>
            <a:chExt cx="79375" cy="81280"/>
          </a:xfrm>
        </p:grpSpPr>
        <p:sp>
          <p:nvSpPr>
            <p:cNvPr id="55" name="object 55"/>
            <p:cNvSpPr/>
            <p:nvPr/>
          </p:nvSpPr>
          <p:spPr>
            <a:xfrm>
              <a:off x="6109715" y="3017519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5">
                  <a:moveTo>
                    <a:pt x="76200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200" y="7772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6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09715" y="3017519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5">
                  <a:moveTo>
                    <a:pt x="0" y="77724"/>
                  </a:moveTo>
                  <a:lnTo>
                    <a:pt x="76200" y="7772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3305555"/>
            <a:ext cx="79375" cy="79375"/>
            <a:chOff x="6108191" y="3305555"/>
            <a:chExt cx="79375" cy="79375"/>
          </a:xfrm>
        </p:grpSpPr>
        <p:sp>
          <p:nvSpPr>
            <p:cNvPr id="58" name="object 58"/>
            <p:cNvSpPr/>
            <p:nvPr/>
          </p:nvSpPr>
          <p:spPr>
            <a:xfrm>
              <a:off x="6109715" y="33070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E7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09715" y="330707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3595115"/>
            <a:ext cx="79375" cy="79375"/>
            <a:chOff x="6108191" y="3595115"/>
            <a:chExt cx="79375" cy="79375"/>
          </a:xfrm>
        </p:grpSpPr>
        <p:sp>
          <p:nvSpPr>
            <p:cNvPr id="61" name="object 61"/>
            <p:cNvSpPr/>
            <p:nvPr/>
          </p:nvSpPr>
          <p:spPr>
            <a:xfrm>
              <a:off x="6109715" y="35966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245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09715" y="35966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3883152"/>
            <a:ext cx="79375" cy="81280"/>
            <a:chOff x="6108191" y="3883152"/>
            <a:chExt cx="79375" cy="81280"/>
          </a:xfrm>
        </p:grpSpPr>
        <p:sp>
          <p:nvSpPr>
            <p:cNvPr id="64" name="object 64"/>
            <p:cNvSpPr/>
            <p:nvPr/>
          </p:nvSpPr>
          <p:spPr>
            <a:xfrm>
              <a:off x="6109715" y="3884676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76200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200" y="7772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09715" y="3884676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0" y="77724"/>
                  </a:moveTo>
                  <a:lnTo>
                    <a:pt x="76200" y="7772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4172711"/>
            <a:ext cx="79375" cy="79375"/>
            <a:chOff x="6108191" y="4172711"/>
            <a:chExt cx="79375" cy="79375"/>
          </a:xfrm>
        </p:grpSpPr>
        <p:sp>
          <p:nvSpPr>
            <p:cNvPr id="67" name="object 67"/>
            <p:cNvSpPr/>
            <p:nvPr/>
          </p:nvSpPr>
          <p:spPr>
            <a:xfrm>
              <a:off x="6109715" y="41742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7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09715" y="417423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4462271"/>
            <a:ext cx="79375" cy="79375"/>
            <a:chOff x="6108191" y="4462271"/>
            <a:chExt cx="79375" cy="79375"/>
          </a:xfrm>
        </p:grpSpPr>
        <p:sp>
          <p:nvSpPr>
            <p:cNvPr id="70" name="object 70"/>
            <p:cNvSpPr/>
            <p:nvPr/>
          </p:nvSpPr>
          <p:spPr>
            <a:xfrm>
              <a:off x="6109715" y="44637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12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09715" y="44637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761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4750308"/>
            <a:ext cx="79375" cy="81280"/>
            <a:chOff x="6108191" y="4750308"/>
            <a:chExt cx="79375" cy="81280"/>
          </a:xfrm>
        </p:grpSpPr>
        <p:sp>
          <p:nvSpPr>
            <p:cNvPr id="73" name="object 73"/>
            <p:cNvSpPr/>
            <p:nvPr/>
          </p:nvSpPr>
          <p:spPr>
            <a:xfrm>
              <a:off x="6109715" y="4751832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76200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200" y="7772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2A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09715" y="4751832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0" y="77724"/>
                  </a:moveTo>
                  <a:lnTo>
                    <a:pt x="76200" y="7772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5039867"/>
            <a:ext cx="79375" cy="79375"/>
            <a:chOff x="6108191" y="5039867"/>
            <a:chExt cx="79375" cy="79375"/>
          </a:xfrm>
        </p:grpSpPr>
        <p:sp>
          <p:nvSpPr>
            <p:cNvPr id="76" name="object 76"/>
            <p:cNvSpPr/>
            <p:nvPr/>
          </p:nvSpPr>
          <p:spPr>
            <a:xfrm>
              <a:off x="6109715" y="50413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74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09715" y="50413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761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5327903"/>
            <a:ext cx="79375" cy="81280"/>
            <a:chOff x="6108191" y="5327903"/>
            <a:chExt cx="79375" cy="81280"/>
          </a:xfrm>
        </p:grpSpPr>
        <p:sp>
          <p:nvSpPr>
            <p:cNvPr id="79" name="object 79"/>
            <p:cNvSpPr/>
            <p:nvPr/>
          </p:nvSpPr>
          <p:spPr>
            <a:xfrm>
              <a:off x="6109715" y="5329427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76200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6200" y="77724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CA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09715" y="5329427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0" y="77724"/>
                  </a:moveTo>
                  <a:lnTo>
                    <a:pt x="76200" y="7772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5617464"/>
            <a:ext cx="79375" cy="79375"/>
            <a:chOff x="6108191" y="5617464"/>
            <a:chExt cx="79375" cy="79375"/>
          </a:xfrm>
        </p:grpSpPr>
        <p:sp>
          <p:nvSpPr>
            <p:cNvPr id="82" name="object 82"/>
            <p:cNvSpPr/>
            <p:nvPr/>
          </p:nvSpPr>
          <p:spPr>
            <a:xfrm>
              <a:off x="6109715" y="56189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D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109715" y="56189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8014" y="2366010"/>
            <a:ext cx="2087880" cy="3373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$24.88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12700" marR="647065">
              <a:lnSpc>
                <a:spcPct val="172400"/>
              </a:lnSpc>
            </a:pPr>
            <a:r>
              <a:rPr sz="1100" dirty="0">
                <a:latin typeface="Calibri"/>
                <a:cs typeface="Calibri"/>
              </a:rPr>
              <a:t>21st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Century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$11.58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4% </a:t>
            </a: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III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$8.95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3%</a:t>
            </a:r>
            <a:r>
              <a:rPr sz="1100" spc="5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Migrant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$6.96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3% </a:t>
            </a:r>
            <a:r>
              <a:rPr sz="1100" dirty="0">
                <a:latin typeface="Calibri"/>
                <a:cs typeface="Calibri"/>
              </a:rPr>
              <a:t>Charter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School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$6.70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100" dirty="0">
                <a:latin typeface="Calibri"/>
                <a:cs typeface="Calibri"/>
              </a:rPr>
              <a:t>State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Assessments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$6.51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72300"/>
              </a:lnSpc>
            </a:pPr>
            <a:r>
              <a:rPr sz="1100" dirty="0">
                <a:latin typeface="Calibri"/>
                <a:cs typeface="Calibri"/>
              </a:rPr>
              <a:t>Tiered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Intervention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1003g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$4.43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2% </a:t>
            </a: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VI**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$1.94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  <a:p>
            <a:pPr marL="12700" marR="296545">
              <a:lnSpc>
                <a:spcPct val="172400"/>
              </a:lnSpc>
            </a:pPr>
            <a:r>
              <a:rPr sz="1100" dirty="0">
                <a:latin typeface="Calibri"/>
                <a:cs typeface="Calibri"/>
              </a:rPr>
              <a:t>Math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Science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$1.72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0.67% </a:t>
            </a:r>
            <a:r>
              <a:rPr sz="1100" dirty="0">
                <a:latin typeface="Calibri"/>
                <a:cs typeface="Calibri"/>
              </a:rPr>
              <a:t>Homeless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$0.70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0.3%</a:t>
            </a:r>
            <a:endParaRPr sz="1100">
              <a:latin typeface="Calibri"/>
              <a:cs typeface="Calibri"/>
            </a:endParaRPr>
          </a:p>
          <a:p>
            <a:pPr marL="12700" marR="285115">
              <a:lnSpc>
                <a:spcPts val="228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Indian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Education**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$0.67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0.3% </a:t>
            </a: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VIB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$0.52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0.2%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5" name="object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08191" y="5907023"/>
            <a:ext cx="79375" cy="79375"/>
            <a:chOff x="6108191" y="5907023"/>
            <a:chExt cx="79375" cy="79375"/>
          </a:xfrm>
        </p:grpSpPr>
        <p:sp>
          <p:nvSpPr>
            <p:cNvPr id="86" name="object 86"/>
            <p:cNvSpPr/>
            <p:nvPr/>
          </p:nvSpPr>
          <p:spPr>
            <a:xfrm>
              <a:off x="6109715" y="59085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3D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09715" y="59085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761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1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08014" y="5834583"/>
            <a:ext cx="2197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Neglected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Delinquent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$0.41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0.2%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9" name="object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90" name="Title 89">
            <a:extLst>
              <a:ext uri="{FF2B5EF4-FFF2-40B4-BE49-F238E27FC236}">
                <a16:creationId xmlns:a16="http://schemas.microsoft.com/office/drawing/2014/main" id="{E5C28FED-E682-9680-D82C-F4AB78D8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NCLB Grants FY 16-17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20" y="608965"/>
              <a:ext cx="6965569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9228" y="608965"/>
              <a:ext cx="469392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3923" y="608965"/>
              <a:ext cx="777240" cy="5486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4189" y="2773509"/>
              <a:ext cx="3082925" cy="3110230"/>
            </a:xfrm>
            <a:custGeom>
              <a:avLst/>
              <a:gdLst/>
              <a:ahLst/>
              <a:cxnLst/>
              <a:rect l="l" t="t" r="r" b="b"/>
              <a:pathLst>
                <a:path w="3082925" h="3110229">
                  <a:moveTo>
                    <a:pt x="1550865" y="64"/>
                  </a:moveTo>
                  <a:lnTo>
                    <a:pt x="1505683" y="0"/>
                  </a:lnTo>
                  <a:lnTo>
                    <a:pt x="1460471" y="1246"/>
                  </a:lnTo>
                  <a:lnTo>
                    <a:pt x="1415259" y="3810"/>
                  </a:lnTo>
                  <a:lnTo>
                    <a:pt x="1370076" y="7697"/>
                  </a:lnTo>
                  <a:lnTo>
                    <a:pt x="1324952" y="12911"/>
                  </a:lnTo>
                  <a:lnTo>
                    <a:pt x="1279918" y="19458"/>
                  </a:lnTo>
                  <a:lnTo>
                    <a:pt x="1235003" y="27343"/>
                  </a:lnTo>
                  <a:lnTo>
                    <a:pt x="1190238" y="36572"/>
                  </a:lnTo>
                  <a:lnTo>
                    <a:pt x="1145651" y="47150"/>
                  </a:lnTo>
                  <a:lnTo>
                    <a:pt x="1101274" y="59082"/>
                  </a:lnTo>
                  <a:lnTo>
                    <a:pt x="1057137" y="72373"/>
                  </a:lnTo>
                  <a:lnTo>
                    <a:pt x="1013268" y="87030"/>
                  </a:lnTo>
                  <a:lnTo>
                    <a:pt x="969698" y="103056"/>
                  </a:lnTo>
                  <a:lnTo>
                    <a:pt x="926458" y="120457"/>
                  </a:lnTo>
                  <a:lnTo>
                    <a:pt x="883577" y="139239"/>
                  </a:lnTo>
                  <a:lnTo>
                    <a:pt x="841084" y="159407"/>
                  </a:lnTo>
                  <a:lnTo>
                    <a:pt x="799011" y="180967"/>
                  </a:lnTo>
                  <a:lnTo>
                    <a:pt x="757387" y="203922"/>
                  </a:lnTo>
                  <a:lnTo>
                    <a:pt x="716241" y="228280"/>
                  </a:lnTo>
                  <a:lnTo>
                    <a:pt x="675605" y="254044"/>
                  </a:lnTo>
                  <a:lnTo>
                    <a:pt x="635508" y="281221"/>
                  </a:lnTo>
                  <a:lnTo>
                    <a:pt x="1527429" y="1555158"/>
                  </a:lnTo>
                  <a:lnTo>
                    <a:pt x="0" y="1847258"/>
                  </a:lnTo>
                  <a:lnTo>
                    <a:pt x="10322" y="1896816"/>
                  </a:lnTo>
                  <a:lnTo>
                    <a:pt x="22231" y="1945937"/>
                  </a:lnTo>
                  <a:lnTo>
                    <a:pt x="35710" y="1994584"/>
                  </a:lnTo>
                  <a:lnTo>
                    <a:pt x="50746" y="2042721"/>
                  </a:lnTo>
                  <a:lnTo>
                    <a:pt x="67322" y="2090313"/>
                  </a:lnTo>
                  <a:lnTo>
                    <a:pt x="85424" y="2137323"/>
                  </a:lnTo>
                  <a:lnTo>
                    <a:pt x="105038" y="2183716"/>
                  </a:lnTo>
                  <a:lnTo>
                    <a:pt x="126148" y="2229455"/>
                  </a:lnTo>
                  <a:lnTo>
                    <a:pt x="148739" y="2274504"/>
                  </a:lnTo>
                  <a:lnTo>
                    <a:pt x="172796" y="2318827"/>
                  </a:lnTo>
                  <a:lnTo>
                    <a:pt x="198305" y="2362388"/>
                  </a:lnTo>
                  <a:lnTo>
                    <a:pt x="225251" y="2405151"/>
                  </a:lnTo>
                  <a:lnTo>
                    <a:pt x="253619" y="2447079"/>
                  </a:lnTo>
                  <a:lnTo>
                    <a:pt x="282008" y="2486333"/>
                  </a:lnTo>
                  <a:lnTo>
                    <a:pt x="311386" y="2524443"/>
                  </a:lnTo>
                  <a:lnTo>
                    <a:pt x="341723" y="2561406"/>
                  </a:lnTo>
                  <a:lnTo>
                    <a:pt x="372990" y="2597215"/>
                  </a:lnTo>
                  <a:lnTo>
                    <a:pt x="405155" y="2631866"/>
                  </a:lnTo>
                  <a:lnTo>
                    <a:pt x="438190" y="2665352"/>
                  </a:lnTo>
                  <a:lnTo>
                    <a:pt x="472063" y="2697669"/>
                  </a:lnTo>
                  <a:lnTo>
                    <a:pt x="506746" y="2728812"/>
                  </a:lnTo>
                  <a:lnTo>
                    <a:pt x="542208" y="2758775"/>
                  </a:lnTo>
                  <a:lnTo>
                    <a:pt x="578420" y="2787553"/>
                  </a:lnTo>
                  <a:lnTo>
                    <a:pt x="615351" y="2815141"/>
                  </a:lnTo>
                  <a:lnTo>
                    <a:pt x="652971" y="2841532"/>
                  </a:lnTo>
                  <a:lnTo>
                    <a:pt x="691251" y="2866723"/>
                  </a:lnTo>
                  <a:lnTo>
                    <a:pt x="730160" y="2890708"/>
                  </a:lnTo>
                  <a:lnTo>
                    <a:pt x="769669" y="2913482"/>
                  </a:lnTo>
                  <a:lnTo>
                    <a:pt x="809748" y="2935038"/>
                  </a:lnTo>
                  <a:lnTo>
                    <a:pt x="850366" y="2955373"/>
                  </a:lnTo>
                  <a:lnTo>
                    <a:pt x="891493" y="2974480"/>
                  </a:lnTo>
                  <a:lnTo>
                    <a:pt x="933101" y="2992354"/>
                  </a:lnTo>
                  <a:lnTo>
                    <a:pt x="975158" y="3008991"/>
                  </a:lnTo>
                  <a:lnTo>
                    <a:pt x="1017636" y="3024384"/>
                  </a:lnTo>
                  <a:lnTo>
                    <a:pt x="1060503" y="3038529"/>
                  </a:lnTo>
                  <a:lnTo>
                    <a:pt x="1103730" y="3051421"/>
                  </a:lnTo>
                  <a:lnTo>
                    <a:pt x="1147287" y="3063053"/>
                  </a:lnTo>
                  <a:lnTo>
                    <a:pt x="1191144" y="3073421"/>
                  </a:lnTo>
                  <a:lnTo>
                    <a:pt x="1235271" y="3082520"/>
                  </a:lnTo>
                  <a:lnTo>
                    <a:pt x="1279638" y="3090343"/>
                  </a:lnTo>
                  <a:lnTo>
                    <a:pt x="1324216" y="3096887"/>
                  </a:lnTo>
                  <a:lnTo>
                    <a:pt x="1368973" y="3102145"/>
                  </a:lnTo>
                  <a:lnTo>
                    <a:pt x="1413881" y="3106112"/>
                  </a:lnTo>
                  <a:lnTo>
                    <a:pt x="1458910" y="3108783"/>
                  </a:lnTo>
                  <a:lnTo>
                    <a:pt x="1504028" y="3110153"/>
                  </a:lnTo>
                  <a:lnTo>
                    <a:pt x="1549207" y="3110217"/>
                  </a:lnTo>
                  <a:lnTo>
                    <a:pt x="1594417" y="3108969"/>
                  </a:lnTo>
                  <a:lnTo>
                    <a:pt x="1639627" y="3106403"/>
                  </a:lnTo>
                  <a:lnTo>
                    <a:pt x="1684808" y="3102515"/>
                  </a:lnTo>
                  <a:lnTo>
                    <a:pt x="1729929" y="3097300"/>
                  </a:lnTo>
                  <a:lnTo>
                    <a:pt x="1774961" y="3090752"/>
                  </a:lnTo>
                  <a:lnTo>
                    <a:pt x="1819873" y="3082865"/>
                  </a:lnTo>
                  <a:lnTo>
                    <a:pt x="1864637" y="3073635"/>
                  </a:lnTo>
                  <a:lnTo>
                    <a:pt x="1909221" y="3063056"/>
                  </a:lnTo>
                  <a:lnTo>
                    <a:pt x="1953596" y="3051123"/>
                  </a:lnTo>
                  <a:lnTo>
                    <a:pt x="1997731" y="3037831"/>
                  </a:lnTo>
                  <a:lnTo>
                    <a:pt x="2041598" y="3023174"/>
                  </a:lnTo>
                  <a:lnTo>
                    <a:pt x="2085166" y="3007147"/>
                  </a:lnTo>
                  <a:lnTo>
                    <a:pt x="2128405" y="2989745"/>
                  </a:lnTo>
                  <a:lnTo>
                    <a:pt x="2171285" y="2970962"/>
                  </a:lnTo>
                  <a:lnTo>
                    <a:pt x="2213776" y="2950794"/>
                  </a:lnTo>
                  <a:lnTo>
                    <a:pt x="2255848" y="2929234"/>
                  </a:lnTo>
                  <a:lnTo>
                    <a:pt x="2297471" y="2906279"/>
                  </a:lnTo>
                  <a:lnTo>
                    <a:pt x="2338616" y="2881922"/>
                  </a:lnTo>
                  <a:lnTo>
                    <a:pt x="2379252" y="2856157"/>
                  </a:lnTo>
                  <a:lnTo>
                    <a:pt x="2419350" y="2828981"/>
                  </a:lnTo>
                  <a:lnTo>
                    <a:pt x="2458605" y="2800591"/>
                  </a:lnTo>
                  <a:lnTo>
                    <a:pt x="2496718" y="2771212"/>
                  </a:lnTo>
                  <a:lnTo>
                    <a:pt x="2533682" y="2740874"/>
                  </a:lnTo>
                  <a:lnTo>
                    <a:pt x="2569493" y="2709607"/>
                  </a:lnTo>
                  <a:lnTo>
                    <a:pt x="2604145" y="2677441"/>
                  </a:lnTo>
                  <a:lnTo>
                    <a:pt x="2637632" y="2644406"/>
                  </a:lnTo>
                  <a:lnTo>
                    <a:pt x="2669951" y="2610532"/>
                  </a:lnTo>
                  <a:lnTo>
                    <a:pt x="2701095" y="2575848"/>
                  </a:lnTo>
                  <a:lnTo>
                    <a:pt x="2731059" y="2540385"/>
                  </a:lnTo>
                  <a:lnTo>
                    <a:pt x="2759837" y="2504173"/>
                  </a:lnTo>
                  <a:lnTo>
                    <a:pt x="2787426" y="2467241"/>
                  </a:lnTo>
                  <a:lnTo>
                    <a:pt x="2813818" y="2429620"/>
                  </a:lnTo>
                  <a:lnTo>
                    <a:pt x="2839009" y="2391339"/>
                  </a:lnTo>
                  <a:lnTo>
                    <a:pt x="2862995" y="2352429"/>
                  </a:lnTo>
                  <a:lnTo>
                    <a:pt x="2885768" y="2312920"/>
                  </a:lnTo>
                  <a:lnTo>
                    <a:pt x="2907325" y="2272840"/>
                  </a:lnTo>
                  <a:lnTo>
                    <a:pt x="2927659" y="2232221"/>
                  </a:lnTo>
                  <a:lnTo>
                    <a:pt x="2946766" y="2191092"/>
                  </a:lnTo>
                  <a:lnTo>
                    <a:pt x="2964641" y="2149483"/>
                  </a:lnTo>
                  <a:lnTo>
                    <a:pt x="2981277" y="2107425"/>
                  </a:lnTo>
                  <a:lnTo>
                    <a:pt x="2996670" y="2064946"/>
                  </a:lnTo>
                  <a:lnTo>
                    <a:pt x="3010815" y="2022078"/>
                  </a:lnTo>
                  <a:lnTo>
                    <a:pt x="3023706" y="1978849"/>
                  </a:lnTo>
                  <a:lnTo>
                    <a:pt x="3035338" y="1935290"/>
                  </a:lnTo>
                  <a:lnTo>
                    <a:pt x="3045705" y="1891432"/>
                  </a:lnTo>
                  <a:lnTo>
                    <a:pt x="3054803" y="1847303"/>
                  </a:lnTo>
                  <a:lnTo>
                    <a:pt x="3062626" y="1802933"/>
                  </a:lnTo>
                  <a:lnTo>
                    <a:pt x="3069168" y="1758354"/>
                  </a:lnTo>
                  <a:lnTo>
                    <a:pt x="3074425" y="1713594"/>
                  </a:lnTo>
                  <a:lnTo>
                    <a:pt x="3078392" y="1668683"/>
                  </a:lnTo>
                  <a:lnTo>
                    <a:pt x="3081062" y="1623653"/>
                  </a:lnTo>
                  <a:lnTo>
                    <a:pt x="3082432" y="1578531"/>
                  </a:lnTo>
                  <a:lnTo>
                    <a:pt x="3082494" y="1533349"/>
                  </a:lnTo>
                  <a:lnTo>
                    <a:pt x="3081245" y="1488137"/>
                  </a:lnTo>
                  <a:lnTo>
                    <a:pt x="3078678" y="1442924"/>
                  </a:lnTo>
                  <a:lnTo>
                    <a:pt x="3074790" y="1397740"/>
                  </a:lnTo>
                  <a:lnTo>
                    <a:pt x="3069573" y="1352615"/>
                  </a:lnTo>
                  <a:lnTo>
                    <a:pt x="3063024" y="1307580"/>
                  </a:lnTo>
                  <a:lnTo>
                    <a:pt x="3055136" y="1262663"/>
                  </a:lnTo>
                  <a:lnTo>
                    <a:pt x="3045905" y="1217896"/>
                  </a:lnTo>
                  <a:lnTo>
                    <a:pt x="3035325" y="1173308"/>
                  </a:lnTo>
                  <a:lnTo>
                    <a:pt x="3023391" y="1128928"/>
                  </a:lnTo>
                  <a:lnTo>
                    <a:pt x="3010097" y="1084788"/>
                  </a:lnTo>
                  <a:lnTo>
                    <a:pt x="2995439" y="1040916"/>
                  </a:lnTo>
                  <a:lnTo>
                    <a:pt x="2979411" y="997343"/>
                  </a:lnTo>
                  <a:lnTo>
                    <a:pt x="2962008" y="954099"/>
                  </a:lnTo>
                  <a:lnTo>
                    <a:pt x="2943225" y="911214"/>
                  </a:lnTo>
                  <a:lnTo>
                    <a:pt x="2923055" y="868717"/>
                  </a:lnTo>
                  <a:lnTo>
                    <a:pt x="2901495" y="826639"/>
                  </a:lnTo>
                  <a:lnTo>
                    <a:pt x="2878539" y="785009"/>
                  </a:lnTo>
                  <a:lnTo>
                    <a:pt x="2854181" y="743858"/>
                  </a:lnTo>
                  <a:lnTo>
                    <a:pt x="2828416" y="703215"/>
                  </a:lnTo>
                  <a:lnTo>
                    <a:pt x="2801239" y="663110"/>
                  </a:lnTo>
                  <a:lnTo>
                    <a:pt x="2772856" y="623862"/>
                  </a:lnTo>
                  <a:lnTo>
                    <a:pt x="2743484" y="585756"/>
                  </a:lnTo>
                  <a:lnTo>
                    <a:pt x="2713153" y="548797"/>
                  </a:lnTo>
                  <a:lnTo>
                    <a:pt x="2681892" y="512992"/>
                  </a:lnTo>
                  <a:lnTo>
                    <a:pt x="2649731" y="478345"/>
                  </a:lnTo>
                  <a:lnTo>
                    <a:pt x="2616701" y="444861"/>
                  </a:lnTo>
                  <a:lnTo>
                    <a:pt x="2582832" y="412547"/>
                  </a:lnTo>
                  <a:lnTo>
                    <a:pt x="2548152" y="381407"/>
                  </a:lnTo>
                  <a:lnTo>
                    <a:pt x="2512693" y="351446"/>
                  </a:lnTo>
                  <a:lnTo>
                    <a:pt x="2476484" y="322670"/>
                  </a:lnTo>
                  <a:lnTo>
                    <a:pt x="2439556" y="295084"/>
                  </a:lnTo>
                  <a:lnTo>
                    <a:pt x="2401937" y="268693"/>
                  </a:lnTo>
                  <a:lnTo>
                    <a:pt x="2363659" y="243504"/>
                  </a:lnTo>
                  <a:lnTo>
                    <a:pt x="2324751" y="219520"/>
                  </a:lnTo>
                  <a:lnTo>
                    <a:pt x="2285243" y="196747"/>
                  </a:lnTo>
                  <a:lnTo>
                    <a:pt x="2245165" y="175191"/>
                  </a:lnTo>
                  <a:lnTo>
                    <a:pt x="2204548" y="154857"/>
                  </a:lnTo>
                  <a:lnTo>
                    <a:pt x="2163420" y="135750"/>
                  </a:lnTo>
                  <a:lnTo>
                    <a:pt x="2121812" y="117875"/>
                  </a:lnTo>
                  <a:lnTo>
                    <a:pt x="2079754" y="101238"/>
                  </a:lnTo>
                  <a:lnTo>
                    <a:pt x="2037276" y="85845"/>
                  </a:lnTo>
                  <a:lnTo>
                    <a:pt x="1994408" y="71699"/>
                  </a:lnTo>
                  <a:lnTo>
                    <a:pt x="1951180" y="58807"/>
                  </a:lnTo>
                  <a:lnTo>
                    <a:pt x="1907622" y="47174"/>
                  </a:lnTo>
                  <a:lnTo>
                    <a:pt x="1863763" y="36805"/>
                  </a:lnTo>
                  <a:lnTo>
                    <a:pt x="1819635" y="27706"/>
                  </a:lnTo>
                  <a:lnTo>
                    <a:pt x="1775265" y="19881"/>
                  </a:lnTo>
                  <a:lnTo>
                    <a:pt x="1730686" y="13336"/>
                  </a:lnTo>
                  <a:lnTo>
                    <a:pt x="1685926" y="8077"/>
                  </a:lnTo>
                  <a:lnTo>
                    <a:pt x="1641016" y="4108"/>
                  </a:lnTo>
                  <a:lnTo>
                    <a:pt x="1595986" y="1436"/>
                  </a:lnTo>
                  <a:lnTo>
                    <a:pt x="1550865" y="64"/>
                  </a:lnTo>
                  <a:close/>
                </a:path>
              </a:pathLst>
            </a:custGeom>
            <a:solidFill>
              <a:srgbClr val="B6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4189" y="2773509"/>
              <a:ext cx="3082925" cy="3110230"/>
            </a:xfrm>
            <a:custGeom>
              <a:avLst/>
              <a:gdLst/>
              <a:ahLst/>
              <a:cxnLst/>
              <a:rect l="l" t="t" r="r" b="b"/>
              <a:pathLst>
                <a:path w="3082925" h="3110229">
                  <a:moveTo>
                    <a:pt x="635508" y="281221"/>
                  </a:moveTo>
                  <a:lnTo>
                    <a:pt x="675605" y="254044"/>
                  </a:lnTo>
                  <a:lnTo>
                    <a:pt x="716241" y="228280"/>
                  </a:lnTo>
                  <a:lnTo>
                    <a:pt x="757387" y="203922"/>
                  </a:lnTo>
                  <a:lnTo>
                    <a:pt x="799011" y="180967"/>
                  </a:lnTo>
                  <a:lnTo>
                    <a:pt x="841084" y="159407"/>
                  </a:lnTo>
                  <a:lnTo>
                    <a:pt x="883577" y="139239"/>
                  </a:lnTo>
                  <a:lnTo>
                    <a:pt x="926458" y="120457"/>
                  </a:lnTo>
                  <a:lnTo>
                    <a:pt x="969698" y="103056"/>
                  </a:lnTo>
                  <a:lnTo>
                    <a:pt x="1013268" y="87030"/>
                  </a:lnTo>
                  <a:lnTo>
                    <a:pt x="1057137" y="72373"/>
                  </a:lnTo>
                  <a:lnTo>
                    <a:pt x="1101274" y="59082"/>
                  </a:lnTo>
                  <a:lnTo>
                    <a:pt x="1145651" y="47150"/>
                  </a:lnTo>
                  <a:lnTo>
                    <a:pt x="1190238" y="36572"/>
                  </a:lnTo>
                  <a:lnTo>
                    <a:pt x="1235003" y="27343"/>
                  </a:lnTo>
                  <a:lnTo>
                    <a:pt x="1279918" y="19458"/>
                  </a:lnTo>
                  <a:lnTo>
                    <a:pt x="1324952" y="12911"/>
                  </a:lnTo>
                  <a:lnTo>
                    <a:pt x="1370076" y="7697"/>
                  </a:lnTo>
                  <a:lnTo>
                    <a:pt x="1415259" y="3810"/>
                  </a:lnTo>
                  <a:lnTo>
                    <a:pt x="1460471" y="1246"/>
                  </a:lnTo>
                  <a:lnTo>
                    <a:pt x="1505683" y="0"/>
                  </a:lnTo>
                  <a:lnTo>
                    <a:pt x="1550865" y="64"/>
                  </a:lnTo>
                  <a:lnTo>
                    <a:pt x="1595986" y="1436"/>
                  </a:lnTo>
                  <a:lnTo>
                    <a:pt x="1641016" y="4108"/>
                  </a:lnTo>
                  <a:lnTo>
                    <a:pt x="1685926" y="8077"/>
                  </a:lnTo>
                  <a:lnTo>
                    <a:pt x="1730686" y="13336"/>
                  </a:lnTo>
                  <a:lnTo>
                    <a:pt x="1775265" y="19881"/>
                  </a:lnTo>
                  <a:lnTo>
                    <a:pt x="1819635" y="27706"/>
                  </a:lnTo>
                  <a:lnTo>
                    <a:pt x="1863763" y="36805"/>
                  </a:lnTo>
                  <a:lnTo>
                    <a:pt x="1907622" y="47174"/>
                  </a:lnTo>
                  <a:lnTo>
                    <a:pt x="1951180" y="58807"/>
                  </a:lnTo>
                  <a:lnTo>
                    <a:pt x="1994408" y="71699"/>
                  </a:lnTo>
                  <a:lnTo>
                    <a:pt x="2037276" y="85845"/>
                  </a:lnTo>
                  <a:lnTo>
                    <a:pt x="2079754" y="101238"/>
                  </a:lnTo>
                  <a:lnTo>
                    <a:pt x="2121812" y="117875"/>
                  </a:lnTo>
                  <a:lnTo>
                    <a:pt x="2163420" y="135750"/>
                  </a:lnTo>
                  <a:lnTo>
                    <a:pt x="2204548" y="154857"/>
                  </a:lnTo>
                  <a:lnTo>
                    <a:pt x="2245165" y="175191"/>
                  </a:lnTo>
                  <a:lnTo>
                    <a:pt x="2285243" y="196747"/>
                  </a:lnTo>
                  <a:lnTo>
                    <a:pt x="2324751" y="219520"/>
                  </a:lnTo>
                  <a:lnTo>
                    <a:pt x="2363659" y="243504"/>
                  </a:lnTo>
                  <a:lnTo>
                    <a:pt x="2401937" y="268693"/>
                  </a:lnTo>
                  <a:lnTo>
                    <a:pt x="2439556" y="295084"/>
                  </a:lnTo>
                  <a:lnTo>
                    <a:pt x="2476484" y="322670"/>
                  </a:lnTo>
                  <a:lnTo>
                    <a:pt x="2512693" y="351446"/>
                  </a:lnTo>
                  <a:lnTo>
                    <a:pt x="2548152" y="381407"/>
                  </a:lnTo>
                  <a:lnTo>
                    <a:pt x="2582832" y="412547"/>
                  </a:lnTo>
                  <a:lnTo>
                    <a:pt x="2616701" y="444861"/>
                  </a:lnTo>
                  <a:lnTo>
                    <a:pt x="2649731" y="478345"/>
                  </a:lnTo>
                  <a:lnTo>
                    <a:pt x="2681892" y="512992"/>
                  </a:lnTo>
                  <a:lnTo>
                    <a:pt x="2713153" y="548797"/>
                  </a:lnTo>
                  <a:lnTo>
                    <a:pt x="2743484" y="585756"/>
                  </a:lnTo>
                  <a:lnTo>
                    <a:pt x="2772856" y="623862"/>
                  </a:lnTo>
                  <a:lnTo>
                    <a:pt x="2801239" y="663110"/>
                  </a:lnTo>
                  <a:lnTo>
                    <a:pt x="2828416" y="703215"/>
                  </a:lnTo>
                  <a:lnTo>
                    <a:pt x="2854181" y="743858"/>
                  </a:lnTo>
                  <a:lnTo>
                    <a:pt x="2878539" y="785009"/>
                  </a:lnTo>
                  <a:lnTo>
                    <a:pt x="2901495" y="826639"/>
                  </a:lnTo>
                  <a:lnTo>
                    <a:pt x="2923055" y="868717"/>
                  </a:lnTo>
                  <a:lnTo>
                    <a:pt x="2943225" y="911214"/>
                  </a:lnTo>
                  <a:lnTo>
                    <a:pt x="2962008" y="954099"/>
                  </a:lnTo>
                  <a:lnTo>
                    <a:pt x="2979411" y="997343"/>
                  </a:lnTo>
                  <a:lnTo>
                    <a:pt x="2995439" y="1040916"/>
                  </a:lnTo>
                  <a:lnTo>
                    <a:pt x="3010097" y="1084788"/>
                  </a:lnTo>
                  <a:lnTo>
                    <a:pt x="3023391" y="1128928"/>
                  </a:lnTo>
                  <a:lnTo>
                    <a:pt x="3035325" y="1173308"/>
                  </a:lnTo>
                  <a:lnTo>
                    <a:pt x="3045905" y="1217896"/>
                  </a:lnTo>
                  <a:lnTo>
                    <a:pt x="3055136" y="1262663"/>
                  </a:lnTo>
                  <a:lnTo>
                    <a:pt x="3063024" y="1307580"/>
                  </a:lnTo>
                  <a:lnTo>
                    <a:pt x="3069573" y="1352615"/>
                  </a:lnTo>
                  <a:lnTo>
                    <a:pt x="3074790" y="1397740"/>
                  </a:lnTo>
                  <a:lnTo>
                    <a:pt x="3078678" y="1442924"/>
                  </a:lnTo>
                  <a:lnTo>
                    <a:pt x="3081245" y="1488137"/>
                  </a:lnTo>
                  <a:lnTo>
                    <a:pt x="3082494" y="1533349"/>
                  </a:lnTo>
                  <a:lnTo>
                    <a:pt x="3082432" y="1578531"/>
                  </a:lnTo>
                  <a:lnTo>
                    <a:pt x="3081062" y="1623653"/>
                  </a:lnTo>
                  <a:lnTo>
                    <a:pt x="3078392" y="1668683"/>
                  </a:lnTo>
                  <a:lnTo>
                    <a:pt x="3074425" y="1713594"/>
                  </a:lnTo>
                  <a:lnTo>
                    <a:pt x="3069168" y="1758354"/>
                  </a:lnTo>
                  <a:lnTo>
                    <a:pt x="3062626" y="1802933"/>
                  </a:lnTo>
                  <a:lnTo>
                    <a:pt x="3054803" y="1847303"/>
                  </a:lnTo>
                  <a:lnTo>
                    <a:pt x="3045705" y="1891432"/>
                  </a:lnTo>
                  <a:lnTo>
                    <a:pt x="3035338" y="1935290"/>
                  </a:lnTo>
                  <a:lnTo>
                    <a:pt x="3023706" y="1978849"/>
                  </a:lnTo>
                  <a:lnTo>
                    <a:pt x="3010815" y="2022078"/>
                  </a:lnTo>
                  <a:lnTo>
                    <a:pt x="2996670" y="2064946"/>
                  </a:lnTo>
                  <a:lnTo>
                    <a:pt x="2981277" y="2107425"/>
                  </a:lnTo>
                  <a:lnTo>
                    <a:pt x="2964641" y="2149483"/>
                  </a:lnTo>
                  <a:lnTo>
                    <a:pt x="2946766" y="2191092"/>
                  </a:lnTo>
                  <a:lnTo>
                    <a:pt x="2927659" y="2232221"/>
                  </a:lnTo>
                  <a:lnTo>
                    <a:pt x="2907325" y="2272840"/>
                  </a:lnTo>
                  <a:lnTo>
                    <a:pt x="2885768" y="2312920"/>
                  </a:lnTo>
                  <a:lnTo>
                    <a:pt x="2862995" y="2352429"/>
                  </a:lnTo>
                  <a:lnTo>
                    <a:pt x="2839009" y="2391339"/>
                  </a:lnTo>
                  <a:lnTo>
                    <a:pt x="2813818" y="2429620"/>
                  </a:lnTo>
                  <a:lnTo>
                    <a:pt x="2787426" y="2467241"/>
                  </a:lnTo>
                  <a:lnTo>
                    <a:pt x="2759837" y="2504173"/>
                  </a:lnTo>
                  <a:lnTo>
                    <a:pt x="2731059" y="2540385"/>
                  </a:lnTo>
                  <a:lnTo>
                    <a:pt x="2701095" y="2575848"/>
                  </a:lnTo>
                  <a:lnTo>
                    <a:pt x="2669951" y="2610532"/>
                  </a:lnTo>
                  <a:lnTo>
                    <a:pt x="2637632" y="2644406"/>
                  </a:lnTo>
                  <a:lnTo>
                    <a:pt x="2604145" y="2677441"/>
                  </a:lnTo>
                  <a:lnTo>
                    <a:pt x="2569493" y="2709607"/>
                  </a:lnTo>
                  <a:lnTo>
                    <a:pt x="2533682" y="2740874"/>
                  </a:lnTo>
                  <a:lnTo>
                    <a:pt x="2496718" y="2771212"/>
                  </a:lnTo>
                  <a:lnTo>
                    <a:pt x="2458605" y="2800591"/>
                  </a:lnTo>
                  <a:lnTo>
                    <a:pt x="2419350" y="2828981"/>
                  </a:lnTo>
                  <a:lnTo>
                    <a:pt x="2379252" y="2856157"/>
                  </a:lnTo>
                  <a:lnTo>
                    <a:pt x="2338616" y="2881922"/>
                  </a:lnTo>
                  <a:lnTo>
                    <a:pt x="2297471" y="2906279"/>
                  </a:lnTo>
                  <a:lnTo>
                    <a:pt x="2255848" y="2929234"/>
                  </a:lnTo>
                  <a:lnTo>
                    <a:pt x="2213776" y="2950794"/>
                  </a:lnTo>
                  <a:lnTo>
                    <a:pt x="2171285" y="2970962"/>
                  </a:lnTo>
                  <a:lnTo>
                    <a:pt x="2128405" y="2989745"/>
                  </a:lnTo>
                  <a:lnTo>
                    <a:pt x="2085166" y="3007147"/>
                  </a:lnTo>
                  <a:lnTo>
                    <a:pt x="2041598" y="3023174"/>
                  </a:lnTo>
                  <a:lnTo>
                    <a:pt x="1997731" y="3037831"/>
                  </a:lnTo>
                  <a:lnTo>
                    <a:pt x="1953596" y="3051123"/>
                  </a:lnTo>
                  <a:lnTo>
                    <a:pt x="1909221" y="3063056"/>
                  </a:lnTo>
                  <a:lnTo>
                    <a:pt x="1864637" y="3073635"/>
                  </a:lnTo>
                  <a:lnTo>
                    <a:pt x="1819873" y="3082865"/>
                  </a:lnTo>
                  <a:lnTo>
                    <a:pt x="1774961" y="3090752"/>
                  </a:lnTo>
                  <a:lnTo>
                    <a:pt x="1729929" y="3097300"/>
                  </a:lnTo>
                  <a:lnTo>
                    <a:pt x="1684808" y="3102515"/>
                  </a:lnTo>
                  <a:lnTo>
                    <a:pt x="1639627" y="3106403"/>
                  </a:lnTo>
                  <a:lnTo>
                    <a:pt x="1594417" y="3108969"/>
                  </a:lnTo>
                  <a:lnTo>
                    <a:pt x="1549207" y="3110217"/>
                  </a:lnTo>
                  <a:lnTo>
                    <a:pt x="1504028" y="3110153"/>
                  </a:lnTo>
                  <a:lnTo>
                    <a:pt x="1458910" y="3108783"/>
                  </a:lnTo>
                  <a:lnTo>
                    <a:pt x="1413881" y="3106112"/>
                  </a:lnTo>
                  <a:lnTo>
                    <a:pt x="1368973" y="3102145"/>
                  </a:lnTo>
                  <a:lnTo>
                    <a:pt x="1324216" y="3096887"/>
                  </a:lnTo>
                  <a:lnTo>
                    <a:pt x="1279638" y="3090343"/>
                  </a:lnTo>
                  <a:lnTo>
                    <a:pt x="1235271" y="3082520"/>
                  </a:lnTo>
                  <a:lnTo>
                    <a:pt x="1191144" y="3073421"/>
                  </a:lnTo>
                  <a:lnTo>
                    <a:pt x="1147287" y="3063053"/>
                  </a:lnTo>
                  <a:lnTo>
                    <a:pt x="1103730" y="3051421"/>
                  </a:lnTo>
                  <a:lnTo>
                    <a:pt x="1060503" y="3038529"/>
                  </a:lnTo>
                  <a:lnTo>
                    <a:pt x="1017636" y="3024384"/>
                  </a:lnTo>
                  <a:lnTo>
                    <a:pt x="975158" y="3008991"/>
                  </a:lnTo>
                  <a:lnTo>
                    <a:pt x="933101" y="2992354"/>
                  </a:lnTo>
                  <a:lnTo>
                    <a:pt x="891493" y="2974480"/>
                  </a:lnTo>
                  <a:lnTo>
                    <a:pt x="850366" y="2955373"/>
                  </a:lnTo>
                  <a:lnTo>
                    <a:pt x="809748" y="2935038"/>
                  </a:lnTo>
                  <a:lnTo>
                    <a:pt x="769669" y="2913482"/>
                  </a:lnTo>
                  <a:lnTo>
                    <a:pt x="730160" y="2890708"/>
                  </a:lnTo>
                  <a:lnTo>
                    <a:pt x="691251" y="2866723"/>
                  </a:lnTo>
                  <a:lnTo>
                    <a:pt x="652971" y="2841532"/>
                  </a:lnTo>
                  <a:lnTo>
                    <a:pt x="615351" y="2815141"/>
                  </a:lnTo>
                  <a:lnTo>
                    <a:pt x="578420" y="2787553"/>
                  </a:lnTo>
                  <a:lnTo>
                    <a:pt x="542208" y="2758775"/>
                  </a:lnTo>
                  <a:lnTo>
                    <a:pt x="506746" y="2728812"/>
                  </a:lnTo>
                  <a:lnTo>
                    <a:pt x="472063" y="2697669"/>
                  </a:lnTo>
                  <a:lnTo>
                    <a:pt x="438190" y="2665352"/>
                  </a:lnTo>
                  <a:lnTo>
                    <a:pt x="405155" y="2631866"/>
                  </a:lnTo>
                  <a:lnTo>
                    <a:pt x="372990" y="2597215"/>
                  </a:lnTo>
                  <a:lnTo>
                    <a:pt x="341723" y="2561406"/>
                  </a:lnTo>
                  <a:lnTo>
                    <a:pt x="311386" y="2524443"/>
                  </a:lnTo>
                  <a:lnTo>
                    <a:pt x="282008" y="2486333"/>
                  </a:lnTo>
                  <a:lnTo>
                    <a:pt x="253619" y="2447079"/>
                  </a:lnTo>
                  <a:lnTo>
                    <a:pt x="225251" y="2405151"/>
                  </a:lnTo>
                  <a:lnTo>
                    <a:pt x="198305" y="2362388"/>
                  </a:lnTo>
                  <a:lnTo>
                    <a:pt x="172796" y="2318827"/>
                  </a:lnTo>
                  <a:lnTo>
                    <a:pt x="148739" y="2274504"/>
                  </a:lnTo>
                  <a:lnTo>
                    <a:pt x="126148" y="2229455"/>
                  </a:lnTo>
                  <a:lnTo>
                    <a:pt x="105038" y="2183716"/>
                  </a:lnTo>
                  <a:lnTo>
                    <a:pt x="85424" y="2137323"/>
                  </a:lnTo>
                  <a:lnTo>
                    <a:pt x="67322" y="2090313"/>
                  </a:lnTo>
                  <a:lnTo>
                    <a:pt x="50746" y="2042721"/>
                  </a:lnTo>
                  <a:lnTo>
                    <a:pt x="35710" y="1994584"/>
                  </a:lnTo>
                  <a:lnTo>
                    <a:pt x="22231" y="1945937"/>
                  </a:lnTo>
                  <a:lnTo>
                    <a:pt x="10322" y="1896816"/>
                  </a:lnTo>
                  <a:lnTo>
                    <a:pt x="0" y="1847258"/>
                  </a:lnTo>
                  <a:lnTo>
                    <a:pt x="1527429" y="1555158"/>
                  </a:lnTo>
                  <a:lnTo>
                    <a:pt x="635508" y="28122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6492" y="3403219"/>
              <a:ext cx="1555750" cy="1217930"/>
            </a:xfrm>
            <a:custGeom>
              <a:avLst/>
              <a:gdLst/>
              <a:ahLst/>
              <a:cxnLst/>
              <a:rect l="l" t="t" r="r" b="b"/>
              <a:pathLst>
                <a:path w="1555750" h="1217929">
                  <a:moveTo>
                    <a:pt x="305446" y="0"/>
                  </a:moveTo>
                  <a:lnTo>
                    <a:pt x="276299" y="40701"/>
                  </a:lnTo>
                  <a:lnTo>
                    <a:pt x="248562" y="82184"/>
                  </a:lnTo>
                  <a:lnTo>
                    <a:pt x="222244" y="124412"/>
                  </a:lnTo>
                  <a:lnTo>
                    <a:pt x="197354" y="167350"/>
                  </a:lnTo>
                  <a:lnTo>
                    <a:pt x="173899" y="210960"/>
                  </a:lnTo>
                  <a:lnTo>
                    <a:pt x="151887" y="255206"/>
                  </a:lnTo>
                  <a:lnTo>
                    <a:pt x="131328" y="300052"/>
                  </a:lnTo>
                  <a:lnTo>
                    <a:pt x="112230" y="345460"/>
                  </a:lnTo>
                  <a:lnTo>
                    <a:pt x="94600" y="391396"/>
                  </a:lnTo>
                  <a:lnTo>
                    <a:pt x="78448" y="437821"/>
                  </a:lnTo>
                  <a:lnTo>
                    <a:pt x="63781" y="484701"/>
                  </a:lnTo>
                  <a:lnTo>
                    <a:pt x="50608" y="531998"/>
                  </a:lnTo>
                  <a:lnTo>
                    <a:pt x="38937" y="579675"/>
                  </a:lnTo>
                  <a:lnTo>
                    <a:pt x="28776" y="627697"/>
                  </a:lnTo>
                  <a:lnTo>
                    <a:pt x="20135" y="676027"/>
                  </a:lnTo>
                  <a:lnTo>
                    <a:pt x="13020" y="724628"/>
                  </a:lnTo>
                  <a:lnTo>
                    <a:pt x="7441" y="773464"/>
                  </a:lnTo>
                  <a:lnTo>
                    <a:pt x="3406" y="822499"/>
                  </a:lnTo>
                  <a:lnTo>
                    <a:pt x="922" y="871696"/>
                  </a:lnTo>
                  <a:lnTo>
                    <a:pt x="0" y="921018"/>
                  </a:lnTo>
                  <a:lnTo>
                    <a:pt x="645" y="970430"/>
                  </a:lnTo>
                  <a:lnTo>
                    <a:pt x="2868" y="1019894"/>
                  </a:lnTo>
                  <a:lnTo>
                    <a:pt x="6677" y="1069375"/>
                  </a:lnTo>
                  <a:lnTo>
                    <a:pt x="12079" y="1118835"/>
                  </a:lnTo>
                  <a:lnTo>
                    <a:pt x="19083" y="1168238"/>
                  </a:lnTo>
                  <a:lnTo>
                    <a:pt x="27697" y="1217548"/>
                  </a:lnTo>
                  <a:lnTo>
                    <a:pt x="1555126" y="925448"/>
                  </a:lnTo>
                  <a:lnTo>
                    <a:pt x="305446" y="0"/>
                  </a:lnTo>
                  <a:close/>
                </a:path>
              </a:pathLst>
            </a:custGeom>
            <a:solidFill>
              <a:srgbClr val="CF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6492" y="3403219"/>
              <a:ext cx="1555750" cy="1217930"/>
            </a:xfrm>
            <a:custGeom>
              <a:avLst/>
              <a:gdLst/>
              <a:ahLst/>
              <a:cxnLst/>
              <a:rect l="l" t="t" r="r" b="b"/>
              <a:pathLst>
                <a:path w="1555750" h="1217929">
                  <a:moveTo>
                    <a:pt x="27697" y="1217548"/>
                  </a:moveTo>
                  <a:lnTo>
                    <a:pt x="19083" y="1168238"/>
                  </a:lnTo>
                  <a:lnTo>
                    <a:pt x="12079" y="1118835"/>
                  </a:lnTo>
                  <a:lnTo>
                    <a:pt x="6677" y="1069375"/>
                  </a:lnTo>
                  <a:lnTo>
                    <a:pt x="2868" y="1019894"/>
                  </a:lnTo>
                  <a:lnTo>
                    <a:pt x="645" y="970430"/>
                  </a:lnTo>
                  <a:lnTo>
                    <a:pt x="0" y="921018"/>
                  </a:lnTo>
                  <a:lnTo>
                    <a:pt x="922" y="871696"/>
                  </a:lnTo>
                  <a:lnTo>
                    <a:pt x="3406" y="822499"/>
                  </a:lnTo>
                  <a:lnTo>
                    <a:pt x="7441" y="773464"/>
                  </a:lnTo>
                  <a:lnTo>
                    <a:pt x="13020" y="724628"/>
                  </a:lnTo>
                  <a:lnTo>
                    <a:pt x="20135" y="676027"/>
                  </a:lnTo>
                  <a:lnTo>
                    <a:pt x="28776" y="627697"/>
                  </a:lnTo>
                  <a:lnTo>
                    <a:pt x="38937" y="579675"/>
                  </a:lnTo>
                  <a:lnTo>
                    <a:pt x="50608" y="531998"/>
                  </a:lnTo>
                  <a:lnTo>
                    <a:pt x="63781" y="484701"/>
                  </a:lnTo>
                  <a:lnTo>
                    <a:pt x="78448" y="437821"/>
                  </a:lnTo>
                  <a:lnTo>
                    <a:pt x="94600" y="391396"/>
                  </a:lnTo>
                  <a:lnTo>
                    <a:pt x="112230" y="345460"/>
                  </a:lnTo>
                  <a:lnTo>
                    <a:pt x="131328" y="300052"/>
                  </a:lnTo>
                  <a:lnTo>
                    <a:pt x="151887" y="255206"/>
                  </a:lnTo>
                  <a:lnTo>
                    <a:pt x="173899" y="210960"/>
                  </a:lnTo>
                  <a:lnTo>
                    <a:pt x="197354" y="167350"/>
                  </a:lnTo>
                  <a:lnTo>
                    <a:pt x="222244" y="124412"/>
                  </a:lnTo>
                  <a:lnTo>
                    <a:pt x="248562" y="82184"/>
                  </a:lnTo>
                  <a:lnTo>
                    <a:pt x="276299" y="40701"/>
                  </a:lnTo>
                  <a:lnTo>
                    <a:pt x="305446" y="0"/>
                  </a:lnTo>
                  <a:lnTo>
                    <a:pt x="1555126" y="925448"/>
                  </a:lnTo>
                  <a:lnTo>
                    <a:pt x="27697" y="121754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1939" y="3070860"/>
              <a:ext cx="1249680" cy="1257935"/>
            </a:xfrm>
            <a:custGeom>
              <a:avLst/>
              <a:gdLst/>
              <a:ahLst/>
              <a:cxnLst/>
              <a:rect l="l" t="t" r="r" b="b"/>
              <a:pathLst>
                <a:path w="1249679" h="1257935">
                  <a:moveTo>
                    <a:pt x="335152" y="0"/>
                  </a:moveTo>
                  <a:lnTo>
                    <a:pt x="293041" y="31726"/>
                  </a:lnTo>
                  <a:lnTo>
                    <a:pt x="252072" y="64823"/>
                  </a:lnTo>
                  <a:lnTo>
                    <a:pt x="212278" y="99262"/>
                  </a:lnTo>
                  <a:lnTo>
                    <a:pt x="173691" y="135011"/>
                  </a:lnTo>
                  <a:lnTo>
                    <a:pt x="136343" y="172041"/>
                  </a:lnTo>
                  <a:lnTo>
                    <a:pt x="100268" y="210321"/>
                  </a:lnTo>
                  <a:lnTo>
                    <a:pt x="65498" y="249821"/>
                  </a:lnTo>
                  <a:lnTo>
                    <a:pt x="32064" y="290510"/>
                  </a:lnTo>
                  <a:lnTo>
                    <a:pt x="0" y="332359"/>
                  </a:lnTo>
                  <a:lnTo>
                    <a:pt x="1249680" y="1257808"/>
                  </a:lnTo>
                  <a:lnTo>
                    <a:pt x="335152" y="0"/>
                  </a:lnTo>
                  <a:close/>
                </a:path>
              </a:pathLst>
            </a:custGeom>
            <a:solidFill>
              <a:srgbClr val="BAD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1939" y="3070860"/>
              <a:ext cx="1249680" cy="1257935"/>
            </a:xfrm>
            <a:custGeom>
              <a:avLst/>
              <a:gdLst/>
              <a:ahLst/>
              <a:cxnLst/>
              <a:rect l="l" t="t" r="r" b="b"/>
              <a:pathLst>
                <a:path w="1249679" h="1257935">
                  <a:moveTo>
                    <a:pt x="0" y="332359"/>
                  </a:moveTo>
                  <a:lnTo>
                    <a:pt x="32064" y="290510"/>
                  </a:lnTo>
                  <a:lnTo>
                    <a:pt x="65498" y="249821"/>
                  </a:lnTo>
                  <a:lnTo>
                    <a:pt x="100268" y="210321"/>
                  </a:lnTo>
                  <a:lnTo>
                    <a:pt x="136343" y="172041"/>
                  </a:lnTo>
                  <a:lnTo>
                    <a:pt x="173691" y="135011"/>
                  </a:lnTo>
                  <a:lnTo>
                    <a:pt x="212278" y="99262"/>
                  </a:lnTo>
                  <a:lnTo>
                    <a:pt x="252072" y="64823"/>
                  </a:lnTo>
                  <a:lnTo>
                    <a:pt x="293041" y="31726"/>
                  </a:lnTo>
                  <a:lnTo>
                    <a:pt x="335152" y="0"/>
                  </a:lnTo>
                  <a:lnTo>
                    <a:pt x="1249680" y="1257808"/>
                  </a:lnTo>
                  <a:lnTo>
                    <a:pt x="0" y="33235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7091" y="3054730"/>
              <a:ext cx="915035" cy="1274445"/>
            </a:xfrm>
            <a:custGeom>
              <a:avLst/>
              <a:gdLst/>
              <a:ahLst/>
              <a:cxnLst/>
              <a:rect l="l" t="t" r="r" b="b"/>
              <a:pathLst>
                <a:path w="915035" h="1274445">
                  <a:moveTo>
                    <a:pt x="22606" y="0"/>
                  </a:moveTo>
                  <a:lnTo>
                    <a:pt x="0" y="16129"/>
                  </a:lnTo>
                  <a:lnTo>
                    <a:pt x="914527" y="1273937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57091" y="3054730"/>
              <a:ext cx="915035" cy="1274445"/>
            </a:xfrm>
            <a:custGeom>
              <a:avLst/>
              <a:gdLst/>
              <a:ahLst/>
              <a:cxnLst/>
              <a:rect l="l" t="t" r="r" b="b"/>
              <a:pathLst>
                <a:path w="915035" h="1274445">
                  <a:moveTo>
                    <a:pt x="0" y="16129"/>
                  </a:moveTo>
                  <a:lnTo>
                    <a:pt x="5621" y="12055"/>
                  </a:lnTo>
                  <a:lnTo>
                    <a:pt x="11255" y="8016"/>
                  </a:lnTo>
                  <a:lnTo>
                    <a:pt x="16912" y="4002"/>
                  </a:lnTo>
                  <a:lnTo>
                    <a:pt x="22606" y="0"/>
                  </a:lnTo>
                  <a:lnTo>
                    <a:pt x="914527" y="1273937"/>
                  </a:lnTo>
                  <a:lnTo>
                    <a:pt x="0" y="1612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1532" y="3776471"/>
              <a:ext cx="4422775" cy="1137285"/>
            </a:xfrm>
            <a:custGeom>
              <a:avLst/>
              <a:gdLst/>
              <a:ahLst/>
              <a:cxnLst/>
              <a:rect l="l" t="t" r="r" b="b"/>
              <a:pathLst>
                <a:path w="4422775" h="1137285">
                  <a:moveTo>
                    <a:pt x="3660648" y="1136903"/>
                  </a:moveTo>
                  <a:lnTo>
                    <a:pt x="4366260" y="0"/>
                  </a:lnTo>
                  <a:lnTo>
                    <a:pt x="4422648" y="0"/>
                  </a:lnTo>
                </a:path>
                <a:path w="4422775" h="1137285">
                  <a:moveTo>
                    <a:pt x="704088" y="205739"/>
                  </a:moveTo>
                  <a:lnTo>
                    <a:pt x="56387" y="809244"/>
                  </a:lnTo>
                  <a:lnTo>
                    <a:pt x="0" y="809244"/>
                  </a:lnTo>
                </a:path>
              </a:pathLst>
            </a:custGeom>
            <a:ln w="12192">
              <a:solidFill>
                <a:srgbClr val="5C66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4288" y="3224783"/>
            <a:ext cx="1172210" cy="393700"/>
          </a:xfrm>
          <a:custGeom>
            <a:avLst/>
            <a:gdLst/>
            <a:ahLst/>
            <a:cxnLst/>
            <a:rect l="l" t="t" r="r" b="b"/>
            <a:pathLst>
              <a:path w="1172210" h="393700">
                <a:moveTo>
                  <a:pt x="1171956" y="0"/>
                </a:moveTo>
                <a:lnTo>
                  <a:pt x="57912" y="393191"/>
                </a:lnTo>
                <a:lnTo>
                  <a:pt x="0" y="393191"/>
                </a:lnTo>
              </a:path>
            </a:pathLst>
          </a:custGeom>
          <a:ln w="12192">
            <a:solidFill>
              <a:srgbClr val="5C6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7900" y="2763011"/>
            <a:ext cx="1420495" cy="300355"/>
          </a:xfrm>
          <a:custGeom>
            <a:avLst/>
            <a:gdLst/>
            <a:ahLst/>
            <a:cxnLst/>
            <a:rect l="l" t="t" r="r" b="b"/>
            <a:pathLst>
              <a:path w="1420495" h="300355">
                <a:moveTo>
                  <a:pt x="1420367" y="300227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5C6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0118" y="3482721"/>
            <a:ext cx="489584" cy="53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IA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</a:pPr>
            <a:r>
              <a:rPr sz="1100" spc="-10" dirty="0">
                <a:latin typeface="Calibri"/>
                <a:cs typeface="Calibri"/>
              </a:rPr>
              <a:t>$150.74 </a:t>
            </a:r>
            <a:r>
              <a:rPr sz="1100" spc="-25" dirty="0">
                <a:latin typeface="Calibri"/>
                <a:cs typeface="Calibri"/>
              </a:rPr>
              <a:t>82%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16710" y="4254753"/>
            <a:ext cx="45720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IIA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Calibri"/>
                <a:cs typeface="Calibri"/>
              </a:rPr>
              <a:t>$24.26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25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94485" y="3338525"/>
            <a:ext cx="493395" cy="53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IIIA</a:t>
            </a:r>
            <a:endParaRPr sz="1100">
              <a:latin typeface="Calibri"/>
              <a:cs typeface="Calibri"/>
            </a:endParaRPr>
          </a:p>
          <a:p>
            <a:pPr marL="85725" marR="78740" algn="ctr">
              <a:lnSpc>
                <a:spcPct val="101800"/>
              </a:lnSpc>
              <a:spcBef>
                <a:spcPts val="5"/>
              </a:spcBef>
            </a:pPr>
            <a:r>
              <a:rPr sz="1100" spc="-10" dirty="0">
                <a:latin typeface="Calibri"/>
                <a:cs typeface="Calibri"/>
              </a:rPr>
              <a:t>$8.94 </a:t>
            </a:r>
            <a:r>
              <a:rPr sz="1100" spc="-25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88769" y="2455926"/>
            <a:ext cx="496570" cy="53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Title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VIB</a:t>
            </a:r>
            <a:endParaRPr sz="1100">
              <a:latin typeface="Calibri"/>
              <a:cs typeface="Calibri"/>
            </a:endParaRPr>
          </a:p>
          <a:p>
            <a:pPr marL="86995" marR="80645" algn="ctr">
              <a:lnSpc>
                <a:spcPct val="101800"/>
              </a:lnSpc>
            </a:pPr>
            <a:r>
              <a:rPr sz="1100" spc="-10" dirty="0">
                <a:latin typeface="Calibri"/>
                <a:cs typeface="Calibri"/>
              </a:rPr>
              <a:t>$0.52 </a:t>
            </a:r>
            <a:r>
              <a:rPr sz="1100" spc="-20" dirty="0">
                <a:latin typeface="Calibri"/>
                <a:cs typeface="Calibri"/>
              </a:rPr>
              <a:t>0.3%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NCLB</a:t>
            </a:r>
            <a:r>
              <a:rPr spc="-60" dirty="0"/>
              <a:t> </a:t>
            </a:r>
            <a:r>
              <a:rPr dirty="0"/>
              <a:t>Formula</a:t>
            </a:r>
            <a:r>
              <a:rPr spc="-60" dirty="0"/>
              <a:t> </a:t>
            </a:r>
            <a:r>
              <a:rPr dirty="0"/>
              <a:t>Grants</a:t>
            </a:r>
            <a:r>
              <a:rPr spc="-65" dirty="0"/>
              <a:t> </a:t>
            </a:r>
            <a:r>
              <a:rPr spc="-10" dirty="0"/>
              <a:t>FY16-</a:t>
            </a:r>
            <a:r>
              <a:rPr spc="-25" dirty="0"/>
              <a:t>17</a:t>
            </a: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$184.47*</a:t>
            </a: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1296" y="5588000"/>
            <a:ext cx="15297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Total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administration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programs: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$2.18,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5C666F"/>
                </a:solidFill>
                <a:latin typeface="Calibri"/>
                <a:cs typeface="Calibri"/>
              </a:rPr>
              <a:t>*</a:t>
            </a:r>
            <a:r>
              <a:rPr sz="11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1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C666F"/>
                </a:solidFill>
                <a:latin typeface="Calibri"/>
                <a:cs typeface="Calibri"/>
              </a:rPr>
              <a:t>millions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332" y="608965"/>
              <a:ext cx="7447533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9627" y="2447544"/>
              <a:ext cx="3319272" cy="2734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455" y="4032516"/>
              <a:ext cx="3290316" cy="1965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4076" y="3517366"/>
              <a:ext cx="1812036" cy="7498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9044" y="3313163"/>
              <a:ext cx="1687068" cy="954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4839" y="2467669"/>
              <a:ext cx="3232344" cy="26476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64839" y="2467669"/>
              <a:ext cx="3232785" cy="2647950"/>
            </a:xfrm>
            <a:custGeom>
              <a:avLst/>
              <a:gdLst/>
              <a:ahLst/>
              <a:cxnLst/>
              <a:rect l="l" t="t" r="r" b="b"/>
              <a:pathLst>
                <a:path w="3232785" h="2647950">
                  <a:moveTo>
                    <a:pt x="0" y="866207"/>
                  </a:moveTo>
                  <a:lnTo>
                    <a:pt x="24816" y="824554"/>
                  </a:lnTo>
                  <a:lnTo>
                    <a:pt x="50610" y="783847"/>
                  </a:lnTo>
                  <a:lnTo>
                    <a:pt x="77359" y="744090"/>
                  </a:lnTo>
                  <a:lnTo>
                    <a:pt x="105038" y="705292"/>
                  </a:lnTo>
                  <a:lnTo>
                    <a:pt x="133624" y="667457"/>
                  </a:lnTo>
                  <a:lnTo>
                    <a:pt x="163092" y="630593"/>
                  </a:lnTo>
                  <a:lnTo>
                    <a:pt x="193421" y="594706"/>
                  </a:lnTo>
                  <a:lnTo>
                    <a:pt x="224585" y="559801"/>
                  </a:lnTo>
                  <a:lnTo>
                    <a:pt x="256560" y="525887"/>
                  </a:lnTo>
                  <a:lnTo>
                    <a:pt x="289324" y="492968"/>
                  </a:lnTo>
                  <a:lnTo>
                    <a:pt x="322853" y="461051"/>
                  </a:lnTo>
                  <a:lnTo>
                    <a:pt x="357122" y="430143"/>
                  </a:lnTo>
                  <a:lnTo>
                    <a:pt x="392108" y="400250"/>
                  </a:lnTo>
                  <a:lnTo>
                    <a:pt x="427787" y="371378"/>
                  </a:lnTo>
                  <a:lnTo>
                    <a:pt x="464136" y="343534"/>
                  </a:lnTo>
                  <a:lnTo>
                    <a:pt x="501130" y="316724"/>
                  </a:lnTo>
                  <a:lnTo>
                    <a:pt x="538747" y="290954"/>
                  </a:lnTo>
                  <a:lnTo>
                    <a:pt x="576962" y="266231"/>
                  </a:lnTo>
                  <a:lnTo>
                    <a:pt x="615751" y="242561"/>
                  </a:lnTo>
                  <a:lnTo>
                    <a:pt x="655092" y="219950"/>
                  </a:lnTo>
                  <a:lnTo>
                    <a:pt x="694960" y="198405"/>
                  </a:lnTo>
                  <a:lnTo>
                    <a:pt x="735331" y="177932"/>
                  </a:lnTo>
                  <a:lnTo>
                    <a:pt x="776181" y="158538"/>
                  </a:lnTo>
                  <a:lnTo>
                    <a:pt x="817488" y="140228"/>
                  </a:lnTo>
                  <a:lnTo>
                    <a:pt x="859227" y="123010"/>
                  </a:lnTo>
                  <a:lnTo>
                    <a:pt x="901375" y="106889"/>
                  </a:lnTo>
                  <a:lnTo>
                    <a:pt x="943907" y="91872"/>
                  </a:lnTo>
                  <a:lnTo>
                    <a:pt x="986801" y="77966"/>
                  </a:lnTo>
                  <a:lnTo>
                    <a:pt x="1030031" y="65176"/>
                  </a:lnTo>
                  <a:lnTo>
                    <a:pt x="1073576" y="53509"/>
                  </a:lnTo>
                  <a:lnTo>
                    <a:pt x="1117410" y="42971"/>
                  </a:lnTo>
                  <a:lnTo>
                    <a:pt x="1161511" y="33569"/>
                  </a:lnTo>
                  <a:lnTo>
                    <a:pt x="1205853" y="25309"/>
                  </a:lnTo>
                  <a:lnTo>
                    <a:pt x="1250415" y="18197"/>
                  </a:lnTo>
                  <a:lnTo>
                    <a:pt x="1295172" y="12240"/>
                  </a:lnTo>
                  <a:lnTo>
                    <a:pt x="1340100" y="7445"/>
                  </a:lnTo>
                  <a:lnTo>
                    <a:pt x="1385175" y="3816"/>
                  </a:lnTo>
                  <a:lnTo>
                    <a:pt x="1430374" y="1362"/>
                  </a:lnTo>
                  <a:lnTo>
                    <a:pt x="1475673" y="87"/>
                  </a:lnTo>
                  <a:lnTo>
                    <a:pt x="1521049" y="0"/>
                  </a:lnTo>
                  <a:lnTo>
                    <a:pt x="1566477" y="1105"/>
                  </a:lnTo>
                  <a:lnTo>
                    <a:pt x="1611935" y="3409"/>
                  </a:lnTo>
                  <a:lnTo>
                    <a:pt x="1657397" y="6919"/>
                  </a:lnTo>
                  <a:lnTo>
                    <a:pt x="1702841" y="11641"/>
                  </a:lnTo>
                  <a:lnTo>
                    <a:pt x="1748242" y="17581"/>
                  </a:lnTo>
                  <a:lnTo>
                    <a:pt x="1793578" y="24745"/>
                  </a:lnTo>
                  <a:lnTo>
                    <a:pt x="1838823" y="33141"/>
                  </a:lnTo>
                  <a:lnTo>
                    <a:pt x="1883956" y="42774"/>
                  </a:lnTo>
                  <a:lnTo>
                    <a:pt x="1928951" y="53651"/>
                  </a:lnTo>
                  <a:lnTo>
                    <a:pt x="1973785" y="65778"/>
                  </a:lnTo>
                  <a:lnTo>
                    <a:pt x="2018434" y="79162"/>
                  </a:lnTo>
                  <a:lnTo>
                    <a:pt x="2062876" y="93808"/>
                  </a:lnTo>
                  <a:lnTo>
                    <a:pt x="2107085" y="109723"/>
                  </a:lnTo>
                  <a:lnTo>
                    <a:pt x="2151038" y="126914"/>
                  </a:lnTo>
                  <a:lnTo>
                    <a:pt x="2194712" y="145387"/>
                  </a:lnTo>
                  <a:lnTo>
                    <a:pt x="2238082" y="165147"/>
                  </a:lnTo>
                  <a:lnTo>
                    <a:pt x="2281126" y="186203"/>
                  </a:lnTo>
                  <a:lnTo>
                    <a:pt x="2323818" y="208559"/>
                  </a:lnTo>
                  <a:lnTo>
                    <a:pt x="2366137" y="232223"/>
                  </a:lnTo>
                  <a:lnTo>
                    <a:pt x="2407789" y="257039"/>
                  </a:lnTo>
                  <a:lnTo>
                    <a:pt x="2448497" y="282833"/>
                  </a:lnTo>
                  <a:lnTo>
                    <a:pt x="2488253" y="309581"/>
                  </a:lnTo>
                  <a:lnTo>
                    <a:pt x="2527052" y="337260"/>
                  </a:lnTo>
                  <a:lnTo>
                    <a:pt x="2564886" y="365845"/>
                  </a:lnTo>
                  <a:lnTo>
                    <a:pt x="2601751" y="395312"/>
                  </a:lnTo>
                  <a:lnTo>
                    <a:pt x="2637638" y="425639"/>
                  </a:lnTo>
                  <a:lnTo>
                    <a:pt x="2672542" y="456802"/>
                  </a:lnTo>
                  <a:lnTo>
                    <a:pt x="2706457" y="488776"/>
                  </a:lnTo>
                  <a:lnTo>
                    <a:pt x="2739376" y="521539"/>
                  </a:lnTo>
                  <a:lnTo>
                    <a:pt x="2771292" y="555065"/>
                  </a:lnTo>
                  <a:lnTo>
                    <a:pt x="2802200" y="589333"/>
                  </a:lnTo>
                  <a:lnTo>
                    <a:pt x="2832093" y="624317"/>
                  </a:lnTo>
                  <a:lnTo>
                    <a:pt x="2860965" y="659994"/>
                  </a:lnTo>
                  <a:lnTo>
                    <a:pt x="2888809" y="696341"/>
                  </a:lnTo>
                  <a:lnTo>
                    <a:pt x="2915620" y="733333"/>
                  </a:lnTo>
                  <a:lnTo>
                    <a:pt x="2941389" y="770948"/>
                  </a:lnTo>
                  <a:lnTo>
                    <a:pt x="2966113" y="809161"/>
                  </a:lnTo>
                  <a:lnTo>
                    <a:pt x="2989783" y="847948"/>
                  </a:lnTo>
                  <a:lnTo>
                    <a:pt x="3012394" y="887286"/>
                  </a:lnTo>
                  <a:lnTo>
                    <a:pt x="3033938" y="927152"/>
                  </a:lnTo>
                  <a:lnTo>
                    <a:pt x="3054411" y="967521"/>
                  </a:lnTo>
                  <a:lnTo>
                    <a:pt x="3073806" y="1008370"/>
                  </a:lnTo>
                  <a:lnTo>
                    <a:pt x="3092115" y="1049674"/>
                  </a:lnTo>
                  <a:lnTo>
                    <a:pt x="3109334" y="1091411"/>
                  </a:lnTo>
                  <a:lnTo>
                    <a:pt x="3125454" y="1133557"/>
                  </a:lnTo>
                  <a:lnTo>
                    <a:pt x="3140471" y="1176087"/>
                  </a:lnTo>
                  <a:lnTo>
                    <a:pt x="3154378" y="1218979"/>
                  </a:lnTo>
                  <a:lnTo>
                    <a:pt x="3167168" y="1262208"/>
                  </a:lnTo>
                  <a:lnTo>
                    <a:pt x="3178835" y="1305751"/>
                  </a:lnTo>
                  <a:lnTo>
                    <a:pt x="3189373" y="1349584"/>
                  </a:lnTo>
                  <a:lnTo>
                    <a:pt x="3198775" y="1393683"/>
                  </a:lnTo>
                  <a:lnTo>
                    <a:pt x="3207035" y="1438024"/>
                  </a:lnTo>
                  <a:lnTo>
                    <a:pt x="3214146" y="1482585"/>
                  </a:lnTo>
                  <a:lnTo>
                    <a:pt x="3220103" y="1527341"/>
                  </a:lnTo>
                  <a:lnTo>
                    <a:pt x="3224899" y="1572268"/>
                  </a:lnTo>
                  <a:lnTo>
                    <a:pt x="3228527" y="1617343"/>
                  </a:lnTo>
                  <a:lnTo>
                    <a:pt x="3230982" y="1662541"/>
                  </a:lnTo>
                  <a:lnTo>
                    <a:pt x="3232256" y="1707841"/>
                  </a:lnTo>
                  <a:lnTo>
                    <a:pt x="3232344" y="1753216"/>
                  </a:lnTo>
                  <a:lnTo>
                    <a:pt x="3231239" y="1798645"/>
                  </a:lnTo>
                  <a:lnTo>
                    <a:pt x="3228935" y="1844102"/>
                  </a:lnTo>
                  <a:lnTo>
                    <a:pt x="3225425" y="1889565"/>
                  </a:lnTo>
                  <a:lnTo>
                    <a:pt x="3220703" y="1935010"/>
                  </a:lnTo>
                  <a:lnTo>
                    <a:pt x="3214763" y="1980413"/>
                  </a:lnTo>
                  <a:lnTo>
                    <a:pt x="3207598" y="2025750"/>
                  </a:lnTo>
                  <a:lnTo>
                    <a:pt x="3199202" y="2070998"/>
                  </a:lnTo>
                  <a:lnTo>
                    <a:pt x="3189569" y="2116132"/>
                  </a:lnTo>
                  <a:lnTo>
                    <a:pt x="3178692" y="2161130"/>
                  </a:lnTo>
                  <a:lnTo>
                    <a:pt x="3166565" y="2205967"/>
                  </a:lnTo>
                  <a:lnTo>
                    <a:pt x="3153182" y="2250619"/>
                  </a:lnTo>
                  <a:lnTo>
                    <a:pt x="3138536" y="2295064"/>
                  </a:lnTo>
                  <a:lnTo>
                    <a:pt x="3122620" y="2339277"/>
                  </a:lnTo>
                  <a:lnTo>
                    <a:pt x="3105430" y="2383234"/>
                  </a:lnTo>
                  <a:lnTo>
                    <a:pt x="3086957" y="2426913"/>
                  </a:lnTo>
                  <a:lnTo>
                    <a:pt x="3067196" y="2470288"/>
                  </a:lnTo>
                  <a:lnTo>
                    <a:pt x="3046141" y="2513337"/>
                  </a:lnTo>
                  <a:lnTo>
                    <a:pt x="3023784" y="2556036"/>
                  </a:lnTo>
                  <a:lnTo>
                    <a:pt x="3000121" y="2598360"/>
                  </a:lnTo>
                  <a:lnTo>
                    <a:pt x="2978100" y="2635400"/>
                  </a:lnTo>
                  <a:lnTo>
                    <a:pt x="2970530" y="2647636"/>
                  </a:lnTo>
                  <a:lnTo>
                    <a:pt x="1499997" y="1732220"/>
                  </a:lnTo>
                  <a:lnTo>
                    <a:pt x="0" y="8662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2710" y="4052189"/>
              <a:ext cx="3202659" cy="18800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32710" y="4052189"/>
              <a:ext cx="3202940" cy="1880235"/>
            </a:xfrm>
            <a:custGeom>
              <a:avLst/>
              <a:gdLst/>
              <a:ahLst/>
              <a:cxnLst/>
              <a:rect l="l" t="t" r="r" b="b"/>
              <a:pathLst>
                <a:path w="3202940" h="1880235">
                  <a:moveTo>
                    <a:pt x="3202659" y="1063117"/>
                  </a:moveTo>
                  <a:lnTo>
                    <a:pt x="3176477" y="1103923"/>
                  </a:lnTo>
                  <a:lnTo>
                    <a:pt x="3149348" y="1143753"/>
                  </a:lnTo>
                  <a:lnTo>
                    <a:pt x="3121298" y="1182600"/>
                  </a:lnTo>
                  <a:lnTo>
                    <a:pt x="3092349" y="1220460"/>
                  </a:lnTo>
                  <a:lnTo>
                    <a:pt x="3062526" y="1257325"/>
                  </a:lnTo>
                  <a:lnTo>
                    <a:pt x="3031853" y="1293192"/>
                  </a:lnTo>
                  <a:lnTo>
                    <a:pt x="3000353" y="1328054"/>
                  </a:lnTo>
                  <a:lnTo>
                    <a:pt x="2968051" y="1361905"/>
                  </a:lnTo>
                  <a:lnTo>
                    <a:pt x="2934970" y="1394741"/>
                  </a:lnTo>
                  <a:lnTo>
                    <a:pt x="2901134" y="1426555"/>
                  </a:lnTo>
                  <a:lnTo>
                    <a:pt x="2866568" y="1457342"/>
                  </a:lnTo>
                  <a:lnTo>
                    <a:pt x="2831295" y="1487096"/>
                  </a:lnTo>
                  <a:lnTo>
                    <a:pt x="2795339" y="1515813"/>
                  </a:lnTo>
                  <a:lnTo>
                    <a:pt x="2758724" y="1543486"/>
                  </a:lnTo>
                  <a:lnTo>
                    <a:pt x="2721473" y="1570109"/>
                  </a:lnTo>
                  <a:lnTo>
                    <a:pt x="2683612" y="1595678"/>
                  </a:lnTo>
                  <a:lnTo>
                    <a:pt x="2645164" y="1620186"/>
                  </a:lnTo>
                  <a:lnTo>
                    <a:pt x="2606152" y="1643628"/>
                  </a:lnTo>
                  <a:lnTo>
                    <a:pt x="2566600" y="1665999"/>
                  </a:lnTo>
                  <a:lnTo>
                    <a:pt x="2526534" y="1687292"/>
                  </a:lnTo>
                  <a:lnTo>
                    <a:pt x="2485975" y="1707503"/>
                  </a:lnTo>
                  <a:lnTo>
                    <a:pt x="2444949" y="1726626"/>
                  </a:lnTo>
                  <a:lnTo>
                    <a:pt x="2403479" y="1744654"/>
                  </a:lnTo>
                  <a:lnTo>
                    <a:pt x="2361590" y="1761584"/>
                  </a:lnTo>
                  <a:lnTo>
                    <a:pt x="2319305" y="1777408"/>
                  </a:lnTo>
                  <a:lnTo>
                    <a:pt x="2276647" y="1792122"/>
                  </a:lnTo>
                  <a:lnTo>
                    <a:pt x="2233642" y="1805720"/>
                  </a:lnTo>
                  <a:lnTo>
                    <a:pt x="2190312" y="1818196"/>
                  </a:lnTo>
                  <a:lnTo>
                    <a:pt x="2146682" y="1829545"/>
                  </a:lnTo>
                  <a:lnTo>
                    <a:pt x="2102776" y="1839762"/>
                  </a:lnTo>
                  <a:lnTo>
                    <a:pt x="2058618" y="1848840"/>
                  </a:lnTo>
                  <a:lnTo>
                    <a:pt x="2014231" y="1856773"/>
                  </a:lnTo>
                  <a:lnTo>
                    <a:pt x="1969640" y="1863558"/>
                  </a:lnTo>
                  <a:lnTo>
                    <a:pt x="1924868" y="1869187"/>
                  </a:lnTo>
                  <a:lnTo>
                    <a:pt x="1879939" y="1873656"/>
                  </a:lnTo>
                  <a:lnTo>
                    <a:pt x="1834878" y="1876959"/>
                  </a:lnTo>
                  <a:lnTo>
                    <a:pt x="1789708" y="1879090"/>
                  </a:lnTo>
                  <a:lnTo>
                    <a:pt x="1744452" y="1880043"/>
                  </a:lnTo>
                  <a:lnTo>
                    <a:pt x="1699136" y="1879814"/>
                  </a:lnTo>
                  <a:lnTo>
                    <a:pt x="1653783" y="1878396"/>
                  </a:lnTo>
                  <a:lnTo>
                    <a:pt x="1608416" y="1875784"/>
                  </a:lnTo>
                  <a:lnTo>
                    <a:pt x="1563061" y="1871973"/>
                  </a:lnTo>
                  <a:lnTo>
                    <a:pt x="1517740" y="1866956"/>
                  </a:lnTo>
                  <a:lnTo>
                    <a:pt x="1472477" y="1860729"/>
                  </a:lnTo>
                  <a:lnTo>
                    <a:pt x="1427297" y="1853285"/>
                  </a:lnTo>
                  <a:lnTo>
                    <a:pt x="1382224" y="1844620"/>
                  </a:lnTo>
                  <a:lnTo>
                    <a:pt x="1337281" y="1834727"/>
                  </a:lnTo>
                  <a:lnTo>
                    <a:pt x="1292492" y="1823601"/>
                  </a:lnTo>
                  <a:lnTo>
                    <a:pt x="1247881" y="1811236"/>
                  </a:lnTo>
                  <a:lnTo>
                    <a:pt x="1203473" y="1797628"/>
                  </a:lnTo>
                  <a:lnTo>
                    <a:pt x="1159290" y="1782770"/>
                  </a:lnTo>
                  <a:lnTo>
                    <a:pt x="1115357" y="1766656"/>
                  </a:lnTo>
                  <a:lnTo>
                    <a:pt x="1071699" y="1749282"/>
                  </a:lnTo>
                  <a:lnTo>
                    <a:pt x="1028338" y="1730641"/>
                  </a:lnTo>
                  <a:lnTo>
                    <a:pt x="985299" y="1710728"/>
                  </a:lnTo>
                  <a:lnTo>
                    <a:pt x="942605" y="1689538"/>
                  </a:lnTo>
                  <a:lnTo>
                    <a:pt x="900281" y="1667064"/>
                  </a:lnTo>
                  <a:lnTo>
                    <a:pt x="858350" y="1643302"/>
                  </a:lnTo>
                  <a:lnTo>
                    <a:pt x="816837" y="1618246"/>
                  </a:lnTo>
                  <a:lnTo>
                    <a:pt x="774777" y="1591221"/>
                  </a:lnTo>
                  <a:lnTo>
                    <a:pt x="733677" y="1563112"/>
                  </a:lnTo>
                  <a:lnTo>
                    <a:pt x="693549" y="1533948"/>
                  </a:lnTo>
                  <a:lnTo>
                    <a:pt x="654406" y="1503753"/>
                  </a:lnTo>
                  <a:lnTo>
                    <a:pt x="616262" y="1472553"/>
                  </a:lnTo>
                  <a:lnTo>
                    <a:pt x="579129" y="1440375"/>
                  </a:lnTo>
                  <a:lnTo>
                    <a:pt x="543020" y="1407244"/>
                  </a:lnTo>
                  <a:lnTo>
                    <a:pt x="507949" y="1373187"/>
                  </a:lnTo>
                  <a:lnTo>
                    <a:pt x="473929" y="1338230"/>
                  </a:lnTo>
                  <a:lnTo>
                    <a:pt x="440972" y="1302398"/>
                  </a:lnTo>
                  <a:lnTo>
                    <a:pt x="409091" y="1265718"/>
                  </a:lnTo>
                  <a:lnTo>
                    <a:pt x="378300" y="1228216"/>
                  </a:lnTo>
                  <a:lnTo>
                    <a:pt x="348612" y="1189918"/>
                  </a:lnTo>
                  <a:lnTo>
                    <a:pt x="320039" y="1150850"/>
                  </a:lnTo>
                  <a:lnTo>
                    <a:pt x="292594" y="1111037"/>
                  </a:lnTo>
                  <a:lnTo>
                    <a:pt x="266291" y="1070506"/>
                  </a:lnTo>
                  <a:lnTo>
                    <a:pt x="241143" y="1029284"/>
                  </a:lnTo>
                  <a:lnTo>
                    <a:pt x="217162" y="987395"/>
                  </a:lnTo>
                  <a:lnTo>
                    <a:pt x="194362" y="944867"/>
                  </a:lnTo>
                  <a:lnTo>
                    <a:pt x="172756" y="901724"/>
                  </a:lnTo>
                  <a:lnTo>
                    <a:pt x="152356" y="857994"/>
                  </a:lnTo>
                  <a:lnTo>
                    <a:pt x="133175" y="813701"/>
                  </a:lnTo>
                  <a:lnTo>
                    <a:pt x="115228" y="768873"/>
                  </a:lnTo>
                  <a:lnTo>
                    <a:pt x="98526" y="723535"/>
                  </a:lnTo>
                  <a:lnTo>
                    <a:pt x="83082" y="677714"/>
                  </a:lnTo>
                  <a:lnTo>
                    <a:pt x="68911" y="631435"/>
                  </a:lnTo>
                  <a:lnTo>
                    <a:pt x="56024" y="584724"/>
                  </a:lnTo>
                  <a:lnTo>
                    <a:pt x="44434" y="537607"/>
                  </a:lnTo>
                  <a:lnTo>
                    <a:pt x="34156" y="490111"/>
                  </a:lnTo>
                  <a:lnTo>
                    <a:pt x="25201" y="442261"/>
                  </a:lnTo>
                  <a:lnTo>
                    <a:pt x="17583" y="394084"/>
                  </a:lnTo>
                  <a:lnTo>
                    <a:pt x="11315" y="345605"/>
                  </a:lnTo>
                  <a:lnTo>
                    <a:pt x="6409" y="296851"/>
                  </a:lnTo>
                  <a:lnTo>
                    <a:pt x="2880" y="247847"/>
                  </a:lnTo>
                  <a:lnTo>
                    <a:pt x="739" y="198620"/>
                  </a:lnTo>
                  <a:lnTo>
                    <a:pt x="0" y="149196"/>
                  </a:lnTo>
                  <a:lnTo>
                    <a:pt x="675" y="99600"/>
                  </a:lnTo>
                  <a:lnTo>
                    <a:pt x="2779" y="49860"/>
                  </a:lnTo>
                  <a:lnTo>
                    <a:pt x="6323" y="0"/>
                  </a:lnTo>
                  <a:lnTo>
                    <a:pt x="1732126" y="147700"/>
                  </a:lnTo>
                  <a:lnTo>
                    <a:pt x="3202659" y="106311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39033" y="3538092"/>
              <a:ext cx="1725930" cy="662305"/>
            </a:xfrm>
            <a:custGeom>
              <a:avLst/>
              <a:gdLst/>
              <a:ahLst/>
              <a:cxnLst/>
              <a:rect l="l" t="t" r="r" b="b"/>
              <a:pathLst>
                <a:path w="1725929" h="662304">
                  <a:moveTo>
                    <a:pt x="125222" y="0"/>
                  </a:moveTo>
                  <a:lnTo>
                    <a:pt x="105647" y="49463"/>
                  </a:lnTo>
                  <a:lnTo>
                    <a:pt x="87619" y="99454"/>
                  </a:lnTo>
                  <a:lnTo>
                    <a:pt x="71146" y="149937"/>
                  </a:lnTo>
                  <a:lnTo>
                    <a:pt x="56235" y="200877"/>
                  </a:lnTo>
                  <a:lnTo>
                    <a:pt x="42894" y="252237"/>
                  </a:lnTo>
                  <a:lnTo>
                    <a:pt x="31130" y="303983"/>
                  </a:lnTo>
                  <a:lnTo>
                    <a:pt x="20951" y="356077"/>
                  </a:lnTo>
                  <a:lnTo>
                    <a:pt x="12364" y="408484"/>
                  </a:lnTo>
                  <a:lnTo>
                    <a:pt x="5378" y="461169"/>
                  </a:lnTo>
                  <a:lnTo>
                    <a:pt x="0" y="514096"/>
                  </a:lnTo>
                  <a:lnTo>
                    <a:pt x="1725803" y="661797"/>
                  </a:lnTo>
                  <a:lnTo>
                    <a:pt x="125222" y="0"/>
                  </a:lnTo>
                  <a:close/>
                </a:path>
              </a:pathLst>
            </a:custGeom>
            <a:solidFill>
              <a:srgbClr val="CF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9033" y="3538092"/>
              <a:ext cx="1725930" cy="662305"/>
            </a:xfrm>
            <a:custGeom>
              <a:avLst/>
              <a:gdLst/>
              <a:ahLst/>
              <a:cxnLst/>
              <a:rect l="l" t="t" r="r" b="b"/>
              <a:pathLst>
                <a:path w="1725929" h="662304">
                  <a:moveTo>
                    <a:pt x="0" y="514096"/>
                  </a:moveTo>
                  <a:lnTo>
                    <a:pt x="5378" y="461169"/>
                  </a:lnTo>
                  <a:lnTo>
                    <a:pt x="12364" y="408484"/>
                  </a:lnTo>
                  <a:lnTo>
                    <a:pt x="20951" y="356077"/>
                  </a:lnTo>
                  <a:lnTo>
                    <a:pt x="31130" y="303983"/>
                  </a:lnTo>
                  <a:lnTo>
                    <a:pt x="42894" y="252237"/>
                  </a:lnTo>
                  <a:lnTo>
                    <a:pt x="56235" y="200877"/>
                  </a:lnTo>
                  <a:lnTo>
                    <a:pt x="71146" y="149937"/>
                  </a:lnTo>
                  <a:lnTo>
                    <a:pt x="87619" y="99454"/>
                  </a:lnTo>
                  <a:lnTo>
                    <a:pt x="105647" y="49463"/>
                  </a:lnTo>
                  <a:lnTo>
                    <a:pt x="125222" y="0"/>
                  </a:lnTo>
                  <a:lnTo>
                    <a:pt x="1725803" y="661797"/>
                  </a:lnTo>
                  <a:lnTo>
                    <a:pt x="0" y="51409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64255" y="3333877"/>
              <a:ext cx="1600835" cy="866140"/>
            </a:xfrm>
            <a:custGeom>
              <a:avLst/>
              <a:gdLst/>
              <a:ahLst/>
              <a:cxnLst/>
              <a:rect l="l" t="t" r="r" b="b"/>
              <a:pathLst>
                <a:path w="1600835" h="866139">
                  <a:moveTo>
                    <a:pt x="100583" y="0"/>
                  </a:moveTo>
                  <a:lnTo>
                    <a:pt x="72919" y="49785"/>
                  </a:lnTo>
                  <a:lnTo>
                    <a:pt x="46910" y="100441"/>
                  </a:lnTo>
                  <a:lnTo>
                    <a:pt x="22592" y="151929"/>
                  </a:lnTo>
                  <a:lnTo>
                    <a:pt x="0" y="204215"/>
                  </a:lnTo>
                  <a:lnTo>
                    <a:pt x="1600581" y="866013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BAD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4255" y="3333877"/>
              <a:ext cx="1600835" cy="866140"/>
            </a:xfrm>
            <a:custGeom>
              <a:avLst/>
              <a:gdLst/>
              <a:ahLst/>
              <a:cxnLst/>
              <a:rect l="l" t="t" r="r" b="b"/>
              <a:pathLst>
                <a:path w="1600835" h="866139">
                  <a:moveTo>
                    <a:pt x="0" y="204215"/>
                  </a:moveTo>
                  <a:lnTo>
                    <a:pt x="22592" y="151929"/>
                  </a:lnTo>
                  <a:lnTo>
                    <a:pt x="46910" y="100441"/>
                  </a:lnTo>
                  <a:lnTo>
                    <a:pt x="72919" y="49785"/>
                  </a:lnTo>
                  <a:lnTo>
                    <a:pt x="100583" y="0"/>
                  </a:lnTo>
                  <a:lnTo>
                    <a:pt x="1600581" y="866013"/>
                  </a:lnTo>
                  <a:lnTo>
                    <a:pt x="0" y="2042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4979" y="2651760"/>
            <a:ext cx="818515" cy="62865"/>
          </a:xfrm>
          <a:custGeom>
            <a:avLst/>
            <a:gdLst/>
            <a:ahLst/>
            <a:cxnLst/>
            <a:rect l="l" t="t" r="r" b="b"/>
            <a:pathLst>
              <a:path w="818514" h="62864">
                <a:moveTo>
                  <a:pt x="0" y="62484"/>
                </a:moveTo>
                <a:lnTo>
                  <a:pt x="762000" y="0"/>
                </a:lnTo>
                <a:lnTo>
                  <a:pt x="818388" y="0"/>
                </a:lnTo>
              </a:path>
            </a:pathLst>
          </a:custGeom>
          <a:ln w="9144">
            <a:solidFill>
              <a:srgbClr val="C4C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4895" y="5213603"/>
            <a:ext cx="2283460" cy="629920"/>
          </a:xfrm>
          <a:custGeom>
            <a:avLst/>
            <a:gdLst/>
            <a:ahLst/>
            <a:cxnLst/>
            <a:rect l="l" t="t" r="r" b="b"/>
            <a:pathLst>
              <a:path w="2283460" h="629920">
                <a:moveTo>
                  <a:pt x="2282952" y="629412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C4C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651" y="3200400"/>
            <a:ext cx="1323340" cy="233679"/>
          </a:xfrm>
          <a:custGeom>
            <a:avLst/>
            <a:gdLst/>
            <a:ahLst/>
            <a:cxnLst/>
            <a:rect l="l" t="t" r="r" b="b"/>
            <a:pathLst>
              <a:path w="1323339" h="233679">
                <a:moveTo>
                  <a:pt x="1322832" y="233172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C4C8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3119" y="2302002"/>
            <a:ext cx="64516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Local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15"/>
              </a:spcBef>
            </a:pPr>
            <a:r>
              <a:rPr sz="1200" spc="-10" dirty="0">
                <a:latin typeface="Calibri"/>
                <a:cs typeface="Calibri"/>
              </a:rPr>
              <a:t>$5,311.96 </a:t>
            </a:r>
            <a:r>
              <a:rPr sz="1200" spc="-25" dirty="0">
                <a:latin typeface="Calibri"/>
                <a:cs typeface="Calibri"/>
              </a:rPr>
              <a:t>51%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08886" y="4830826"/>
            <a:ext cx="64516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State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10"/>
              </a:spcBef>
            </a:pPr>
            <a:r>
              <a:rPr sz="1200" spc="-10" dirty="0">
                <a:latin typeface="Calibri"/>
                <a:cs typeface="Calibri"/>
              </a:rPr>
              <a:t>$4,467.41 </a:t>
            </a:r>
            <a:r>
              <a:rPr sz="1200" spc="-25" dirty="0"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78355" y="3608578"/>
            <a:ext cx="142176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1408430" algn="l"/>
              </a:tabLst>
            </a:pPr>
            <a:r>
              <a:rPr sz="1200" spc="-10" dirty="0">
                <a:latin typeface="Calibri"/>
                <a:cs typeface="Calibri"/>
              </a:rPr>
              <a:t>Fede</a:t>
            </a:r>
            <a:r>
              <a:rPr sz="1200" u="heavy" spc="-10" dirty="0">
                <a:uFill>
                  <a:solidFill>
                    <a:srgbClr val="C4C8CF"/>
                  </a:solidFill>
                </a:uFill>
                <a:latin typeface="Calibri"/>
                <a:cs typeface="Calibri"/>
              </a:rPr>
              <a:t>ral</a:t>
            </a:r>
            <a:r>
              <a:rPr sz="1200" u="heavy" dirty="0">
                <a:uFill>
                  <a:solidFill>
                    <a:srgbClr val="C4C8CF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  <a:p>
            <a:pPr marL="154305" marR="897255" indent="-142240">
              <a:lnSpc>
                <a:spcPct val="100800"/>
              </a:lnSpc>
              <a:spcBef>
                <a:spcPts val="10"/>
              </a:spcBef>
            </a:pPr>
            <a:r>
              <a:rPr sz="1200" spc="-10" dirty="0">
                <a:latin typeface="Calibri"/>
                <a:cs typeface="Calibri"/>
              </a:rPr>
              <a:t>$513.72 </a:t>
            </a:r>
            <a:r>
              <a:rPr sz="1200" spc="-25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50924" y="2762503"/>
            <a:ext cx="52959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NCLB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15"/>
              </a:spcBef>
            </a:pPr>
            <a:r>
              <a:rPr sz="1200" spc="-10" dirty="0">
                <a:latin typeface="Calibri"/>
                <a:cs typeface="Calibri"/>
              </a:rPr>
              <a:t>$220.15 </a:t>
            </a:r>
            <a:r>
              <a:rPr sz="1200" spc="-25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3435" y="1687448"/>
            <a:ext cx="5164455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dirty="0">
                <a:solidFill>
                  <a:srgbClr val="929CA4"/>
                </a:solidFill>
                <a:latin typeface="Calibri"/>
                <a:cs typeface="Calibri"/>
              </a:rPr>
              <a:t>State</a:t>
            </a:r>
            <a:r>
              <a:rPr sz="2100" b="1" spc="45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929CA4"/>
                </a:solidFill>
                <a:latin typeface="Calibri"/>
                <a:cs typeface="Calibri"/>
              </a:rPr>
              <a:t>Education</a:t>
            </a:r>
            <a:r>
              <a:rPr sz="2100" b="1" spc="65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929CA4"/>
                </a:solidFill>
                <a:latin typeface="Calibri"/>
                <a:cs typeface="Calibri"/>
              </a:rPr>
              <a:t>Funding</a:t>
            </a:r>
            <a:r>
              <a:rPr sz="2100" b="1" spc="45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929CA4"/>
                </a:solidFill>
                <a:latin typeface="Calibri"/>
                <a:cs typeface="Calibri"/>
              </a:rPr>
              <a:t>(Revenue)</a:t>
            </a:r>
            <a:r>
              <a:rPr sz="2100" b="1" spc="40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929CA4"/>
                </a:solidFill>
                <a:latin typeface="Calibri"/>
                <a:cs typeface="Calibri"/>
              </a:rPr>
              <a:t>FY2014-</a:t>
            </a:r>
            <a:r>
              <a:rPr sz="2100" b="1" spc="-25" dirty="0">
                <a:solidFill>
                  <a:srgbClr val="929CA4"/>
                </a:solidFill>
                <a:latin typeface="Calibri"/>
                <a:cs typeface="Calibri"/>
              </a:rPr>
              <a:t>15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1588" y="5923889"/>
            <a:ext cx="865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C666F"/>
                </a:solidFill>
                <a:latin typeface="Calibri"/>
                <a:cs typeface="Calibri"/>
              </a:rPr>
              <a:t>*In</a:t>
            </a:r>
            <a:r>
              <a:rPr sz="1400" spc="-10" dirty="0">
                <a:solidFill>
                  <a:srgbClr val="5C666F"/>
                </a:solidFill>
                <a:latin typeface="Calibri"/>
                <a:cs typeface="Calibri"/>
              </a:rPr>
              <a:t> Millions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4544" y="1496567"/>
              <a:ext cx="6063996" cy="5061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384" y="334645"/>
              <a:ext cx="7497191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04" y="882980"/>
              <a:ext cx="7101078" cy="54894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4148CE-B32C-06F5-E6C5-2C6C0F62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553998"/>
            <a:ext cx="280085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Allocations to States and Districts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5459" y="1732915"/>
            <a:ext cx="804545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four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statutory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formulas,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their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own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criteria,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primarily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population,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poverty estimates,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cost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514350" marR="372745" lvl="1" indent="-182245" algn="just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Basic,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Concentration,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Education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Finance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Incentive 	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r>
              <a:rPr sz="2200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(EFIG)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individual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criteria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eligibility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Allocated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Census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Bureau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poverty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estimates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2014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data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used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2017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allocations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data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3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arrears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applies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first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Hold-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Harmless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Provision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USDE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sends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4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figures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individual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984" y="334645"/>
            <a:ext cx="7795259" cy="1097280"/>
            <a:chOff x="868984" y="334645"/>
            <a:chExt cx="7795259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984" y="334645"/>
              <a:ext cx="7795006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013" y="882980"/>
              <a:ext cx="1414272" cy="548944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C9C1F9-34ED-B4B4-1397-B5A75F35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USDE Allocations to CDE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1743455"/>
              <a:ext cx="8401811" cy="43586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842" y="608965"/>
              <a:ext cx="6828408" cy="548639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75C4ED-AE67-4D0A-AA99-2FAAAAD84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276999"/>
            <a:ext cx="2800858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I, Part 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20" y="334645"/>
              <a:ext cx="7818247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7340" y="882980"/>
              <a:ext cx="1445894" cy="548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4057" y="882980"/>
              <a:ext cx="470001" cy="548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9134" y="882980"/>
              <a:ext cx="777239" cy="5489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84700" y="2512186"/>
              <a:ext cx="1612265" cy="3150235"/>
            </a:xfrm>
            <a:custGeom>
              <a:avLst/>
              <a:gdLst/>
              <a:ahLst/>
              <a:cxnLst/>
              <a:rect l="l" t="t" r="r" b="b"/>
              <a:pathLst>
                <a:path w="1612264" h="3150235">
                  <a:moveTo>
                    <a:pt x="0" y="0"/>
                  </a:moveTo>
                  <a:lnTo>
                    <a:pt x="0" y="1612011"/>
                  </a:lnTo>
                  <a:lnTo>
                    <a:pt x="483615" y="3149765"/>
                  </a:lnTo>
                  <a:lnTo>
                    <a:pt x="530118" y="3134364"/>
                  </a:lnTo>
                  <a:lnTo>
                    <a:pt x="575906" y="3117653"/>
                  </a:lnTo>
                  <a:lnTo>
                    <a:pt x="620960" y="3099658"/>
                  </a:lnTo>
                  <a:lnTo>
                    <a:pt x="665262" y="3080402"/>
                  </a:lnTo>
                  <a:lnTo>
                    <a:pt x="708795" y="3059911"/>
                  </a:lnTo>
                  <a:lnTo>
                    <a:pt x="751539" y="3038210"/>
                  </a:lnTo>
                  <a:lnTo>
                    <a:pt x="793476" y="3015324"/>
                  </a:lnTo>
                  <a:lnTo>
                    <a:pt x="834589" y="2991277"/>
                  </a:lnTo>
                  <a:lnTo>
                    <a:pt x="874859" y="2966095"/>
                  </a:lnTo>
                  <a:lnTo>
                    <a:pt x="914268" y="2939802"/>
                  </a:lnTo>
                  <a:lnTo>
                    <a:pt x="952797" y="2912423"/>
                  </a:lnTo>
                  <a:lnTo>
                    <a:pt x="990428" y="2883984"/>
                  </a:lnTo>
                  <a:lnTo>
                    <a:pt x="1027144" y="2854508"/>
                  </a:lnTo>
                  <a:lnTo>
                    <a:pt x="1062924" y="2824022"/>
                  </a:lnTo>
                  <a:lnTo>
                    <a:pt x="1097753" y="2792549"/>
                  </a:lnTo>
                  <a:lnTo>
                    <a:pt x="1131610" y="2760115"/>
                  </a:lnTo>
                  <a:lnTo>
                    <a:pt x="1164478" y="2726745"/>
                  </a:lnTo>
                  <a:lnTo>
                    <a:pt x="1196339" y="2692463"/>
                  </a:lnTo>
                  <a:lnTo>
                    <a:pt x="1227174" y="2657295"/>
                  </a:lnTo>
                  <a:lnTo>
                    <a:pt x="1256965" y="2621265"/>
                  </a:lnTo>
                  <a:lnTo>
                    <a:pt x="1285694" y="2584398"/>
                  </a:lnTo>
                  <a:lnTo>
                    <a:pt x="1313342" y="2546719"/>
                  </a:lnTo>
                  <a:lnTo>
                    <a:pt x="1339892" y="2508253"/>
                  </a:lnTo>
                  <a:lnTo>
                    <a:pt x="1365324" y="2469025"/>
                  </a:lnTo>
                  <a:lnTo>
                    <a:pt x="1389621" y="2429060"/>
                  </a:lnTo>
                  <a:lnTo>
                    <a:pt x="1412765" y="2388383"/>
                  </a:lnTo>
                  <a:lnTo>
                    <a:pt x="1434737" y="2347018"/>
                  </a:lnTo>
                  <a:lnTo>
                    <a:pt x="1455518" y="2304991"/>
                  </a:lnTo>
                  <a:lnTo>
                    <a:pt x="1475092" y="2262326"/>
                  </a:lnTo>
                  <a:lnTo>
                    <a:pt x="1493439" y="2219048"/>
                  </a:lnTo>
                  <a:lnTo>
                    <a:pt x="1510540" y="2175183"/>
                  </a:lnTo>
                  <a:lnTo>
                    <a:pt x="1526379" y="2130755"/>
                  </a:lnTo>
                  <a:lnTo>
                    <a:pt x="1540936" y="2085788"/>
                  </a:lnTo>
                  <a:lnTo>
                    <a:pt x="1554194" y="2040309"/>
                  </a:lnTo>
                  <a:lnTo>
                    <a:pt x="1566133" y="1994341"/>
                  </a:lnTo>
                  <a:lnTo>
                    <a:pt x="1576737" y="1947910"/>
                  </a:lnTo>
                  <a:lnTo>
                    <a:pt x="1585985" y="1901041"/>
                  </a:lnTo>
                  <a:lnTo>
                    <a:pt x="1593861" y="1853758"/>
                  </a:lnTo>
                  <a:lnTo>
                    <a:pt x="1600346" y="1806086"/>
                  </a:lnTo>
                  <a:lnTo>
                    <a:pt x="1605422" y="1758050"/>
                  </a:lnTo>
                  <a:lnTo>
                    <a:pt x="1609070" y="1709676"/>
                  </a:lnTo>
                  <a:lnTo>
                    <a:pt x="1611272" y="1660988"/>
                  </a:lnTo>
                  <a:lnTo>
                    <a:pt x="1612011" y="1612011"/>
                  </a:lnTo>
                  <a:lnTo>
                    <a:pt x="1611298" y="1563621"/>
                  </a:lnTo>
                  <a:lnTo>
                    <a:pt x="1609174" y="1515585"/>
                  </a:lnTo>
                  <a:lnTo>
                    <a:pt x="1605658" y="1467924"/>
                  </a:lnTo>
                  <a:lnTo>
                    <a:pt x="1600771" y="1420657"/>
                  </a:lnTo>
                  <a:lnTo>
                    <a:pt x="1594532" y="1373804"/>
                  </a:lnTo>
                  <a:lnTo>
                    <a:pt x="1586961" y="1327385"/>
                  </a:lnTo>
                  <a:lnTo>
                    <a:pt x="1578078" y="1281419"/>
                  </a:lnTo>
                  <a:lnTo>
                    <a:pt x="1567903" y="1235928"/>
                  </a:lnTo>
                  <a:lnTo>
                    <a:pt x="1556457" y="1190931"/>
                  </a:lnTo>
                  <a:lnTo>
                    <a:pt x="1543758" y="1146447"/>
                  </a:lnTo>
                  <a:lnTo>
                    <a:pt x="1529827" y="1102498"/>
                  </a:lnTo>
                  <a:lnTo>
                    <a:pt x="1514684" y="1059102"/>
                  </a:lnTo>
                  <a:lnTo>
                    <a:pt x="1498350" y="1016279"/>
                  </a:lnTo>
                  <a:lnTo>
                    <a:pt x="1480842" y="974051"/>
                  </a:lnTo>
                  <a:lnTo>
                    <a:pt x="1462183" y="932436"/>
                  </a:lnTo>
                  <a:lnTo>
                    <a:pt x="1442391" y="891454"/>
                  </a:lnTo>
                  <a:lnTo>
                    <a:pt x="1421487" y="851126"/>
                  </a:lnTo>
                  <a:lnTo>
                    <a:pt x="1399491" y="811471"/>
                  </a:lnTo>
                  <a:lnTo>
                    <a:pt x="1376422" y="772510"/>
                  </a:lnTo>
                  <a:lnTo>
                    <a:pt x="1352301" y="734262"/>
                  </a:lnTo>
                  <a:lnTo>
                    <a:pt x="1327147" y="696747"/>
                  </a:lnTo>
                  <a:lnTo>
                    <a:pt x="1300980" y="659986"/>
                  </a:lnTo>
                  <a:lnTo>
                    <a:pt x="1273821" y="623998"/>
                  </a:lnTo>
                  <a:lnTo>
                    <a:pt x="1245689" y="588803"/>
                  </a:lnTo>
                  <a:lnTo>
                    <a:pt x="1216605" y="554421"/>
                  </a:lnTo>
                  <a:lnTo>
                    <a:pt x="1186588" y="520872"/>
                  </a:lnTo>
                  <a:lnTo>
                    <a:pt x="1155657" y="488176"/>
                  </a:lnTo>
                  <a:lnTo>
                    <a:pt x="1123834" y="456353"/>
                  </a:lnTo>
                  <a:lnTo>
                    <a:pt x="1091138" y="425422"/>
                  </a:lnTo>
                  <a:lnTo>
                    <a:pt x="1057589" y="395405"/>
                  </a:lnTo>
                  <a:lnTo>
                    <a:pt x="1023207" y="366321"/>
                  </a:lnTo>
                  <a:lnTo>
                    <a:pt x="988012" y="338189"/>
                  </a:lnTo>
                  <a:lnTo>
                    <a:pt x="952024" y="311030"/>
                  </a:lnTo>
                  <a:lnTo>
                    <a:pt x="915263" y="284863"/>
                  </a:lnTo>
                  <a:lnTo>
                    <a:pt x="877748" y="259709"/>
                  </a:lnTo>
                  <a:lnTo>
                    <a:pt x="839500" y="235588"/>
                  </a:lnTo>
                  <a:lnTo>
                    <a:pt x="800539" y="212519"/>
                  </a:lnTo>
                  <a:lnTo>
                    <a:pt x="760884" y="190523"/>
                  </a:lnTo>
                  <a:lnTo>
                    <a:pt x="720556" y="169619"/>
                  </a:lnTo>
                  <a:lnTo>
                    <a:pt x="679574" y="149827"/>
                  </a:lnTo>
                  <a:lnTo>
                    <a:pt x="637959" y="131168"/>
                  </a:lnTo>
                  <a:lnTo>
                    <a:pt x="595731" y="113660"/>
                  </a:lnTo>
                  <a:lnTo>
                    <a:pt x="552908" y="97326"/>
                  </a:lnTo>
                  <a:lnTo>
                    <a:pt x="509512" y="82183"/>
                  </a:lnTo>
                  <a:lnTo>
                    <a:pt x="465563" y="68252"/>
                  </a:lnTo>
                  <a:lnTo>
                    <a:pt x="421079" y="55553"/>
                  </a:lnTo>
                  <a:lnTo>
                    <a:pt x="376082" y="44107"/>
                  </a:lnTo>
                  <a:lnTo>
                    <a:pt x="330591" y="33932"/>
                  </a:lnTo>
                  <a:lnTo>
                    <a:pt x="284625" y="25049"/>
                  </a:lnTo>
                  <a:lnTo>
                    <a:pt x="238206" y="17478"/>
                  </a:lnTo>
                  <a:lnTo>
                    <a:pt x="191353" y="11239"/>
                  </a:lnTo>
                  <a:lnTo>
                    <a:pt x="144086" y="6352"/>
                  </a:lnTo>
                  <a:lnTo>
                    <a:pt x="96425" y="2836"/>
                  </a:lnTo>
                  <a:lnTo>
                    <a:pt x="48389" y="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4700" y="2512186"/>
              <a:ext cx="1612265" cy="3150235"/>
            </a:xfrm>
            <a:custGeom>
              <a:avLst/>
              <a:gdLst/>
              <a:ahLst/>
              <a:cxnLst/>
              <a:rect l="l" t="t" r="r" b="b"/>
              <a:pathLst>
                <a:path w="1612264" h="3150235">
                  <a:moveTo>
                    <a:pt x="0" y="0"/>
                  </a:moveTo>
                  <a:lnTo>
                    <a:pt x="48389" y="712"/>
                  </a:lnTo>
                  <a:lnTo>
                    <a:pt x="96425" y="2836"/>
                  </a:lnTo>
                  <a:lnTo>
                    <a:pt x="144086" y="6352"/>
                  </a:lnTo>
                  <a:lnTo>
                    <a:pt x="191353" y="11239"/>
                  </a:lnTo>
                  <a:lnTo>
                    <a:pt x="238206" y="17478"/>
                  </a:lnTo>
                  <a:lnTo>
                    <a:pt x="284625" y="25049"/>
                  </a:lnTo>
                  <a:lnTo>
                    <a:pt x="330591" y="33932"/>
                  </a:lnTo>
                  <a:lnTo>
                    <a:pt x="376082" y="44107"/>
                  </a:lnTo>
                  <a:lnTo>
                    <a:pt x="421079" y="55553"/>
                  </a:lnTo>
                  <a:lnTo>
                    <a:pt x="465563" y="68252"/>
                  </a:lnTo>
                  <a:lnTo>
                    <a:pt x="509512" y="82183"/>
                  </a:lnTo>
                  <a:lnTo>
                    <a:pt x="552908" y="97326"/>
                  </a:lnTo>
                  <a:lnTo>
                    <a:pt x="595731" y="113660"/>
                  </a:lnTo>
                  <a:lnTo>
                    <a:pt x="637959" y="131168"/>
                  </a:lnTo>
                  <a:lnTo>
                    <a:pt x="679574" y="149827"/>
                  </a:lnTo>
                  <a:lnTo>
                    <a:pt x="720556" y="169619"/>
                  </a:lnTo>
                  <a:lnTo>
                    <a:pt x="760884" y="190523"/>
                  </a:lnTo>
                  <a:lnTo>
                    <a:pt x="800539" y="212519"/>
                  </a:lnTo>
                  <a:lnTo>
                    <a:pt x="839500" y="235588"/>
                  </a:lnTo>
                  <a:lnTo>
                    <a:pt x="877748" y="259709"/>
                  </a:lnTo>
                  <a:lnTo>
                    <a:pt x="915263" y="284863"/>
                  </a:lnTo>
                  <a:lnTo>
                    <a:pt x="952024" y="311030"/>
                  </a:lnTo>
                  <a:lnTo>
                    <a:pt x="988012" y="338189"/>
                  </a:lnTo>
                  <a:lnTo>
                    <a:pt x="1023207" y="366321"/>
                  </a:lnTo>
                  <a:lnTo>
                    <a:pt x="1057589" y="395405"/>
                  </a:lnTo>
                  <a:lnTo>
                    <a:pt x="1091138" y="425422"/>
                  </a:lnTo>
                  <a:lnTo>
                    <a:pt x="1123834" y="456353"/>
                  </a:lnTo>
                  <a:lnTo>
                    <a:pt x="1155657" y="488176"/>
                  </a:lnTo>
                  <a:lnTo>
                    <a:pt x="1186588" y="520872"/>
                  </a:lnTo>
                  <a:lnTo>
                    <a:pt x="1216605" y="554421"/>
                  </a:lnTo>
                  <a:lnTo>
                    <a:pt x="1245689" y="588803"/>
                  </a:lnTo>
                  <a:lnTo>
                    <a:pt x="1273821" y="623998"/>
                  </a:lnTo>
                  <a:lnTo>
                    <a:pt x="1300980" y="659986"/>
                  </a:lnTo>
                  <a:lnTo>
                    <a:pt x="1327147" y="696747"/>
                  </a:lnTo>
                  <a:lnTo>
                    <a:pt x="1352301" y="734262"/>
                  </a:lnTo>
                  <a:lnTo>
                    <a:pt x="1376422" y="772510"/>
                  </a:lnTo>
                  <a:lnTo>
                    <a:pt x="1399491" y="811471"/>
                  </a:lnTo>
                  <a:lnTo>
                    <a:pt x="1421487" y="851126"/>
                  </a:lnTo>
                  <a:lnTo>
                    <a:pt x="1442391" y="891454"/>
                  </a:lnTo>
                  <a:lnTo>
                    <a:pt x="1462183" y="932436"/>
                  </a:lnTo>
                  <a:lnTo>
                    <a:pt x="1480842" y="974051"/>
                  </a:lnTo>
                  <a:lnTo>
                    <a:pt x="1498350" y="1016279"/>
                  </a:lnTo>
                  <a:lnTo>
                    <a:pt x="1514684" y="1059102"/>
                  </a:lnTo>
                  <a:lnTo>
                    <a:pt x="1529827" y="1102498"/>
                  </a:lnTo>
                  <a:lnTo>
                    <a:pt x="1543758" y="1146447"/>
                  </a:lnTo>
                  <a:lnTo>
                    <a:pt x="1556457" y="1190931"/>
                  </a:lnTo>
                  <a:lnTo>
                    <a:pt x="1567903" y="1235928"/>
                  </a:lnTo>
                  <a:lnTo>
                    <a:pt x="1578078" y="1281419"/>
                  </a:lnTo>
                  <a:lnTo>
                    <a:pt x="1586961" y="1327385"/>
                  </a:lnTo>
                  <a:lnTo>
                    <a:pt x="1594532" y="1373804"/>
                  </a:lnTo>
                  <a:lnTo>
                    <a:pt x="1600771" y="1420657"/>
                  </a:lnTo>
                  <a:lnTo>
                    <a:pt x="1605658" y="1467924"/>
                  </a:lnTo>
                  <a:lnTo>
                    <a:pt x="1609174" y="1515585"/>
                  </a:lnTo>
                  <a:lnTo>
                    <a:pt x="1611298" y="1563621"/>
                  </a:lnTo>
                  <a:lnTo>
                    <a:pt x="1612011" y="1612011"/>
                  </a:lnTo>
                  <a:lnTo>
                    <a:pt x="1611272" y="1660988"/>
                  </a:lnTo>
                  <a:lnTo>
                    <a:pt x="1609070" y="1709676"/>
                  </a:lnTo>
                  <a:lnTo>
                    <a:pt x="1605422" y="1758050"/>
                  </a:lnTo>
                  <a:lnTo>
                    <a:pt x="1600346" y="1806086"/>
                  </a:lnTo>
                  <a:lnTo>
                    <a:pt x="1593861" y="1853758"/>
                  </a:lnTo>
                  <a:lnTo>
                    <a:pt x="1585985" y="1901041"/>
                  </a:lnTo>
                  <a:lnTo>
                    <a:pt x="1576737" y="1947910"/>
                  </a:lnTo>
                  <a:lnTo>
                    <a:pt x="1566133" y="1994341"/>
                  </a:lnTo>
                  <a:lnTo>
                    <a:pt x="1554194" y="2040309"/>
                  </a:lnTo>
                  <a:lnTo>
                    <a:pt x="1540936" y="2085788"/>
                  </a:lnTo>
                  <a:lnTo>
                    <a:pt x="1526379" y="2130755"/>
                  </a:lnTo>
                  <a:lnTo>
                    <a:pt x="1510540" y="2175183"/>
                  </a:lnTo>
                  <a:lnTo>
                    <a:pt x="1493439" y="2219048"/>
                  </a:lnTo>
                  <a:lnTo>
                    <a:pt x="1475092" y="2262326"/>
                  </a:lnTo>
                  <a:lnTo>
                    <a:pt x="1455518" y="2304991"/>
                  </a:lnTo>
                  <a:lnTo>
                    <a:pt x="1434737" y="2347018"/>
                  </a:lnTo>
                  <a:lnTo>
                    <a:pt x="1412765" y="2388383"/>
                  </a:lnTo>
                  <a:lnTo>
                    <a:pt x="1389621" y="2429060"/>
                  </a:lnTo>
                  <a:lnTo>
                    <a:pt x="1365324" y="2469025"/>
                  </a:lnTo>
                  <a:lnTo>
                    <a:pt x="1339892" y="2508253"/>
                  </a:lnTo>
                  <a:lnTo>
                    <a:pt x="1313342" y="2546719"/>
                  </a:lnTo>
                  <a:lnTo>
                    <a:pt x="1285694" y="2584398"/>
                  </a:lnTo>
                  <a:lnTo>
                    <a:pt x="1256965" y="2621265"/>
                  </a:lnTo>
                  <a:lnTo>
                    <a:pt x="1227174" y="2657295"/>
                  </a:lnTo>
                  <a:lnTo>
                    <a:pt x="1196339" y="2692463"/>
                  </a:lnTo>
                  <a:lnTo>
                    <a:pt x="1164478" y="2726745"/>
                  </a:lnTo>
                  <a:lnTo>
                    <a:pt x="1131610" y="2760115"/>
                  </a:lnTo>
                  <a:lnTo>
                    <a:pt x="1097753" y="2792549"/>
                  </a:lnTo>
                  <a:lnTo>
                    <a:pt x="1062924" y="2824022"/>
                  </a:lnTo>
                  <a:lnTo>
                    <a:pt x="1027144" y="2854508"/>
                  </a:lnTo>
                  <a:lnTo>
                    <a:pt x="990428" y="2883984"/>
                  </a:lnTo>
                  <a:lnTo>
                    <a:pt x="952797" y="2912423"/>
                  </a:lnTo>
                  <a:lnTo>
                    <a:pt x="914268" y="2939802"/>
                  </a:lnTo>
                  <a:lnTo>
                    <a:pt x="874859" y="2966095"/>
                  </a:lnTo>
                  <a:lnTo>
                    <a:pt x="834589" y="2991277"/>
                  </a:lnTo>
                  <a:lnTo>
                    <a:pt x="793476" y="3015324"/>
                  </a:lnTo>
                  <a:lnTo>
                    <a:pt x="751539" y="3038210"/>
                  </a:lnTo>
                  <a:lnTo>
                    <a:pt x="708795" y="3059911"/>
                  </a:lnTo>
                  <a:lnTo>
                    <a:pt x="665262" y="3080402"/>
                  </a:lnTo>
                  <a:lnTo>
                    <a:pt x="620960" y="3099658"/>
                  </a:lnTo>
                  <a:lnTo>
                    <a:pt x="575906" y="3117653"/>
                  </a:lnTo>
                  <a:lnTo>
                    <a:pt x="530118" y="3134364"/>
                  </a:lnTo>
                  <a:lnTo>
                    <a:pt x="483615" y="3149765"/>
                  </a:lnTo>
                  <a:lnTo>
                    <a:pt x="0" y="1612011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0915" y="4124197"/>
              <a:ext cx="787400" cy="1612265"/>
            </a:xfrm>
            <a:custGeom>
              <a:avLst/>
              <a:gdLst/>
              <a:ahLst/>
              <a:cxnLst/>
              <a:rect l="l" t="t" r="r" b="b"/>
              <a:pathLst>
                <a:path w="787400" h="1612264">
                  <a:moveTo>
                    <a:pt x="303784" y="0"/>
                  </a:moveTo>
                  <a:lnTo>
                    <a:pt x="0" y="1583131"/>
                  </a:lnTo>
                  <a:lnTo>
                    <a:pt x="49242" y="1591793"/>
                  </a:lnTo>
                  <a:lnTo>
                    <a:pt x="98648" y="1598913"/>
                  </a:lnTo>
                  <a:lnTo>
                    <a:pt x="148182" y="1604492"/>
                  </a:lnTo>
                  <a:lnTo>
                    <a:pt x="197808" y="1608532"/>
                  </a:lnTo>
                  <a:lnTo>
                    <a:pt x="247489" y="1611036"/>
                  </a:lnTo>
                  <a:lnTo>
                    <a:pt x="297191" y="1612005"/>
                  </a:lnTo>
                  <a:lnTo>
                    <a:pt x="346876" y="1611442"/>
                  </a:lnTo>
                  <a:lnTo>
                    <a:pt x="396509" y="1609348"/>
                  </a:lnTo>
                  <a:lnTo>
                    <a:pt x="446055" y="1605726"/>
                  </a:lnTo>
                  <a:lnTo>
                    <a:pt x="495477" y="1600578"/>
                  </a:lnTo>
                  <a:lnTo>
                    <a:pt x="544739" y="1593906"/>
                  </a:lnTo>
                  <a:lnTo>
                    <a:pt x="593806" y="1585711"/>
                  </a:lnTo>
                  <a:lnTo>
                    <a:pt x="642641" y="1575997"/>
                  </a:lnTo>
                  <a:lnTo>
                    <a:pt x="691209" y="1564764"/>
                  </a:lnTo>
                  <a:lnTo>
                    <a:pt x="739474" y="1552016"/>
                  </a:lnTo>
                  <a:lnTo>
                    <a:pt x="787400" y="1537754"/>
                  </a:lnTo>
                  <a:lnTo>
                    <a:pt x="303784" y="0"/>
                  </a:lnTo>
                  <a:close/>
                </a:path>
              </a:pathLst>
            </a:custGeom>
            <a:solidFill>
              <a:srgbClr val="F8C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0915" y="4124197"/>
              <a:ext cx="787400" cy="1612265"/>
            </a:xfrm>
            <a:custGeom>
              <a:avLst/>
              <a:gdLst/>
              <a:ahLst/>
              <a:cxnLst/>
              <a:rect l="l" t="t" r="r" b="b"/>
              <a:pathLst>
                <a:path w="787400" h="1612264">
                  <a:moveTo>
                    <a:pt x="787400" y="1537754"/>
                  </a:moveTo>
                  <a:lnTo>
                    <a:pt x="739474" y="1552016"/>
                  </a:lnTo>
                  <a:lnTo>
                    <a:pt x="691209" y="1564764"/>
                  </a:lnTo>
                  <a:lnTo>
                    <a:pt x="642641" y="1575997"/>
                  </a:lnTo>
                  <a:lnTo>
                    <a:pt x="593806" y="1585711"/>
                  </a:lnTo>
                  <a:lnTo>
                    <a:pt x="544739" y="1593906"/>
                  </a:lnTo>
                  <a:lnTo>
                    <a:pt x="495477" y="1600578"/>
                  </a:lnTo>
                  <a:lnTo>
                    <a:pt x="446055" y="1605726"/>
                  </a:lnTo>
                  <a:lnTo>
                    <a:pt x="396509" y="1609348"/>
                  </a:lnTo>
                  <a:lnTo>
                    <a:pt x="346876" y="1611442"/>
                  </a:lnTo>
                  <a:lnTo>
                    <a:pt x="297191" y="1612005"/>
                  </a:lnTo>
                  <a:lnTo>
                    <a:pt x="247489" y="1611036"/>
                  </a:lnTo>
                  <a:lnTo>
                    <a:pt x="197808" y="1608532"/>
                  </a:lnTo>
                  <a:lnTo>
                    <a:pt x="148182" y="1604492"/>
                  </a:lnTo>
                  <a:lnTo>
                    <a:pt x="98648" y="1598913"/>
                  </a:lnTo>
                  <a:lnTo>
                    <a:pt x="49242" y="1591793"/>
                  </a:lnTo>
                  <a:lnTo>
                    <a:pt x="0" y="1583131"/>
                  </a:lnTo>
                  <a:lnTo>
                    <a:pt x="303784" y="0"/>
                  </a:lnTo>
                  <a:lnTo>
                    <a:pt x="787400" y="153775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2652" y="4086097"/>
              <a:ext cx="1612265" cy="1621790"/>
            </a:xfrm>
            <a:custGeom>
              <a:avLst/>
              <a:gdLst/>
              <a:ahLst/>
              <a:cxnLst/>
              <a:rect l="l" t="t" r="r" b="b"/>
              <a:pathLst>
                <a:path w="1612264" h="1621789">
                  <a:moveTo>
                    <a:pt x="417" y="0"/>
                  </a:moveTo>
                  <a:lnTo>
                    <a:pt x="0" y="49068"/>
                  </a:lnTo>
                  <a:lnTo>
                    <a:pt x="1051" y="97847"/>
                  </a:lnTo>
                  <a:lnTo>
                    <a:pt x="3552" y="146315"/>
                  </a:lnTo>
                  <a:lnTo>
                    <a:pt x="7485" y="194446"/>
                  </a:lnTo>
                  <a:lnTo>
                    <a:pt x="12830" y="242219"/>
                  </a:lnTo>
                  <a:lnTo>
                    <a:pt x="19568" y="289608"/>
                  </a:lnTo>
                  <a:lnTo>
                    <a:pt x="27679" y="336591"/>
                  </a:lnTo>
                  <a:lnTo>
                    <a:pt x="37146" y="383143"/>
                  </a:lnTo>
                  <a:lnTo>
                    <a:pt x="47949" y="429241"/>
                  </a:lnTo>
                  <a:lnTo>
                    <a:pt x="60069" y="474862"/>
                  </a:lnTo>
                  <a:lnTo>
                    <a:pt x="73486" y="519982"/>
                  </a:lnTo>
                  <a:lnTo>
                    <a:pt x="88182" y="564577"/>
                  </a:lnTo>
                  <a:lnTo>
                    <a:pt x="104138" y="608624"/>
                  </a:lnTo>
                  <a:lnTo>
                    <a:pt x="121335" y="652099"/>
                  </a:lnTo>
                  <a:lnTo>
                    <a:pt x="139753" y="694978"/>
                  </a:lnTo>
                  <a:lnTo>
                    <a:pt x="159374" y="737237"/>
                  </a:lnTo>
                  <a:lnTo>
                    <a:pt x="180179" y="778854"/>
                  </a:lnTo>
                  <a:lnTo>
                    <a:pt x="202148" y="819805"/>
                  </a:lnTo>
                  <a:lnTo>
                    <a:pt x="225263" y="860065"/>
                  </a:lnTo>
                  <a:lnTo>
                    <a:pt x="249504" y="899611"/>
                  </a:lnTo>
                  <a:lnTo>
                    <a:pt x="274852" y="938421"/>
                  </a:lnTo>
                  <a:lnTo>
                    <a:pt x="301289" y="976469"/>
                  </a:lnTo>
                  <a:lnTo>
                    <a:pt x="328795" y="1013733"/>
                  </a:lnTo>
                  <a:lnTo>
                    <a:pt x="357351" y="1050188"/>
                  </a:lnTo>
                  <a:lnTo>
                    <a:pt x="386938" y="1085811"/>
                  </a:lnTo>
                  <a:lnTo>
                    <a:pt x="417538" y="1120579"/>
                  </a:lnTo>
                  <a:lnTo>
                    <a:pt x="449131" y="1154468"/>
                  </a:lnTo>
                  <a:lnTo>
                    <a:pt x="481698" y="1187455"/>
                  </a:lnTo>
                  <a:lnTo>
                    <a:pt x="515220" y="1219515"/>
                  </a:lnTo>
                  <a:lnTo>
                    <a:pt x="549678" y="1250625"/>
                  </a:lnTo>
                  <a:lnTo>
                    <a:pt x="585052" y="1280761"/>
                  </a:lnTo>
                  <a:lnTo>
                    <a:pt x="621325" y="1309900"/>
                  </a:lnTo>
                  <a:lnTo>
                    <a:pt x="658477" y="1338018"/>
                  </a:lnTo>
                  <a:lnTo>
                    <a:pt x="696488" y="1365092"/>
                  </a:lnTo>
                  <a:lnTo>
                    <a:pt x="735340" y="1391098"/>
                  </a:lnTo>
                  <a:lnTo>
                    <a:pt x="775014" y="1416012"/>
                  </a:lnTo>
                  <a:lnTo>
                    <a:pt x="815491" y="1439811"/>
                  </a:lnTo>
                  <a:lnTo>
                    <a:pt x="856751" y="1462471"/>
                  </a:lnTo>
                  <a:lnTo>
                    <a:pt x="898776" y="1483968"/>
                  </a:lnTo>
                  <a:lnTo>
                    <a:pt x="941546" y="1504279"/>
                  </a:lnTo>
                  <a:lnTo>
                    <a:pt x="985043" y="1523381"/>
                  </a:lnTo>
                  <a:lnTo>
                    <a:pt x="1029247" y="1541248"/>
                  </a:lnTo>
                  <a:lnTo>
                    <a:pt x="1074140" y="1557859"/>
                  </a:lnTo>
                  <a:lnTo>
                    <a:pt x="1119702" y="1573189"/>
                  </a:lnTo>
                  <a:lnTo>
                    <a:pt x="1165915" y="1587215"/>
                  </a:lnTo>
                  <a:lnTo>
                    <a:pt x="1212758" y="1599913"/>
                  </a:lnTo>
                  <a:lnTo>
                    <a:pt x="1260214" y="1611259"/>
                  </a:lnTo>
                  <a:lnTo>
                    <a:pt x="1308263" y="1621231"/>
                  </a:lnTo>
                  <a:lnTo>
                    <a:pt x="1612047" y="3810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CF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2652" y="4086097"/>
              <a:ext cx="1612265" cy="1621790"/>
            </a:xfrm>
            <a:custGeom>
              <a:avLst/>
              <a:gdLst/>
              <a:ahLst/>
              <a:cxnLst/>
              <a:rect l="l" t="t" r="r" b="b"/>
              <a:pathLst>
                <a:path w="1612264" h="1621789">
                  <a:moveTo>
                    <a:pt x="1308263" y="1621231"/>
                  </a:moveTo>
                  <a:lnTo>
                    <a:pt x="1260214" y="1611259"/>
                  </a:lnTo>
                  <a:lnTo>
                    <a:pt x="1212758" y="1599913"/>
                  </a:lnTo>
                  <a:lnTo>
                    <a:pt x="1165915" y="1587215"/>
                  </a:lnTo>
                  <a:lnTo>
                    <a:pt x="1119702" y="1573189"/>
                  </a:lnTo>
                  <a:lnTo>
                    <a:pt x="1074140" y="1557859"/>
                  </a:lnTo>
                  <a:lnTo>
                    <a:pt x="1029247" y="1541248"/>
                  </a:lnTo>
                  <a:lnTo>
                    <a:pt x="985043" y="1523381"/>
                  </a:lnTo>
                  <a:lnTo>
                    <a:pt x="941546" y="1504279"/>
                  </a:lnTo>
                  <a:lnTo>
                    <a:pt x="898776" y="1483968"/>
                  </a:lnTo>
                  <a:lnTo>
                    <a:pt x="856751" y="1462471"/>
                  </a:lnTo>
                  <a:lnTo>
                    <a:pt x="815491" y="1439811"/>
                  </a:lnTo>
                  <a:lnTo>
                    <a:pt x="775014" y="1416012"/>
                  </a:lnTo>
                  <a:lnTo>
                    <a:pt x="735340" y="1391098"/>
                  </a:lnTo>
                  <a:lnTo>
                    <a:pt x="696488" y="1365092"/>
                  </a:lnTo>
                  <a:lnTo>
                    <a:pt x="658477" y="1338018"/>
                  </a:lnTo>
                  <a:lnTo>
                    <a:pt x="621325" y="1309900"/>
                  </a:lnTo>
                  <a:lnTo>
                    <a:pt x="585052" y="1280761"/>
                  </a:lnTo>
                  <a:lnTo>
                    <a:pt x="549678" y="1250625"/>
                  </a:lnTo>
                  <a:lnTo>
                    <a:pt x="515220" y="1219515"/>
                  </a:lnTo>
                  <a:lnTo>
                    <a:pt x="481698" y="1187455"/>
                  </a:lnTo>
                  <a:lnTo>
                    <a:pt x="449131" y="1154468"/>
                  </a:lnTo>
                  <a:lnTo>
                    <a:pt x="417538" y="1120579"/>
                  </a:lnTo>
                  <a:lnTo>
                    <a:pt x="386938" y="1085811"/>
                  </a:lnTo>
                  <a:lnTo>
                    <a:pt x="357351" y="1050188"/>
                  </a:lnTo>
                  <a:lnTo>
                    <a:pt x="328795" y="1013733"/>
                  </a:lnTo>
                  <a:lnTo>
                    <a:pt x="301289" y="976469"/>
                  </a:lnTo>
                  <a:lnTo>
                    <a:pt x="274852" y="938421"/>
                  </a:lnTo>
                  <a:lnTo>
                    <a:pt x="249504" y="899611"/>
                  </a:lnTo>
                  <a:lnTo>
                    <a:pt x="225263" y="860065"/>
                  </a:lnTo>
                  <a:lnTo>
                    <a:pt x="202148" y="819805"/>
                  </a:lnTo>
                  <a:lnTo>
                    <a:pt x="180179" y="778854"/>
                  </a:lnTo>
                  <a:lnTo>
                    <a:pt x="159374" y="737237"/>
                  </a:lnTo>
                  <a:lnTo>
                    <a:pt x="139753" y="694978"/>
                  </a:lnTo>
                  <a:lnTo>
                    <a:pt x="121335" y="652099"/>
                  </a:lnTo>
                  <a:lnTo>
                    <a:pt x="104138" y="608624"/>
                  </a:lnTo>
                  <a:lnTo>
                    <a:pt x="88182" y="564577"/>
                  </a:lnTo>
                  <a:lnTo>
                    <a:pt x="73486" y="519982"/>
                  </a:lnTo>
                  <a:lnTo>
                    <a:pt x="60069" y="474862"/>
                  </a:lnTo>
                  <a:lnTo>
                    <a:pt x="47949" y="429241"/>
                  </a:lnTo>
                  <a:lnTo>
                    <a:pt x="37146" y="383143"/>
                  </a:lnTo>
                  <a:lnTo>
                    <a:pt x="27679" y="336591"/>
                  </a:lnTo>
                  <a:lnTo>
                    <a:pt x="19568" y="289608"/>
                  </a:lnTo>
                  <a:lnTo>
                    <a:pt x="12830" y="242219"/>
                  </a:lnTo>
                  <a:lnTo>
                    <a:pt x="7485" y="194446"/>
                  </a:lnTo>
                  <a:lnTo>
                    <a:pt x="3552" y="146315"/>
                  </a:lnTo>
                  <a:lnTo>
                    <a:pt x="1051" y="97847"/>
                  </a:lnTo>
                  <a:lnTo>
                    <a:pt x="0" y="49068"/>
                  </a:lnTo>
                  <a:lnTo>
                    <a:pt x="417" y="0"/>
                  </a:lnTo>
                  <a:lnTo>
                    <a:pt x="1612047" y="38100"/>
                  </a:lnTo>
                  <a:lnTo>
                    <a:pt x="1308263" y="162123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3070" y="2512186"/>
              <a:ext cx="1611630" cy="1612265"/>
            </a:xfrm>
            <a:custGeom>
              <a:avLst/>
              <a:gdLst/>
              <a:ahLst/>
              <a:cxnLst/>
              <a:rect l="l" t="t" r="r" b="b"/>
              <a:pathLst>
                <a:path w="1611629" h="1612264">
                  <a:moveTo>
                    <a:pt x="1611630" y="0"/>
                  </a:moveTo>
                  <a:lnTo>
                    <a:pt x="1563164" y="715"/>
                  </a:lnTo>
                  <a:lnTo>
                    <a:pt x="1515047" y="2848"/>
                  </a:lnTo>
                  <a:lnTo>
                    <a:pt x="1467301" y="6379"/>
                  </a:lnTo>
                  <a:lnTo>
                    <a:pt x="1419945" y="11287"/>
                  </a:lnTo>
                  <a:lnTo>
                    <a:pt x="1373000" y="17554"/>
                  </a:lnTo>
                  <a:lnTo>
                    <a:pt x="1326486" y="25159"/>
                  </a:lnTo>
                  <a:lnTo>
                    <a:pt x="1280423" y="34081"/>
                  </a:lnTo>
                  <a:lnTo>
                    <a:pt x="1234832" y="44302"/>
                  </a:lnTo>
                  <a:lnTo>
                    <a:pt x="1189734" y="55802"/>
                  </a:lnTo>
                  <a:lnTo>
                    <a:pt x="1145148" y="68560"/>
                  </a:lnTo>
                  <a:lnTo>
                    <a:pt x="1101095" y="82556"/>
                  </a:lnTo>
                  <a:lnTo>
                    <a:pt x="1057595" y="97772"/>
                  </a:lnTo>
                  <a:lnTo>
                    <a:pt x="1014669" y="114186"/>
                  </a:lnTo>
                  <a:lnTo>
                    <a:pt x="972337" y="131779"/>
                  </a:lnTo>
                  <a:lnTo>
                    <a:pt x="930619" y="150531"/>
                  </a:lnTo>
                  <a:lnTo>
                    <a:pt x="889536" y="170422"/>
                  </a:lnTo>
                  <a:lnTo>
                    <a:pt x="849109" y="191433"/>
                  </a:lnTo>
                  <a:lnTo>
                    <a:pt x="809356" y="213543"/>
                  </a:lnTo>
                  <a:lnTo>
                    <a:pt x="770300" y="236732"/>
                  </a:lnTo>
                  <a:lnTo>
                    <a:pt x="731960" y="260981"/>
                  </a:lnTo>
                  <a:lnTo>
                    <a:pt x="694357" y="286270"/>
                  </a:lnTo>
                  <a:lnTo>
                    <a:pt x="657510" y="312579"/>
                  </a:lnTo>
                  <a:lnTo>
                    <a:pt x="621441" y="339888"/>
                  </a:lnTo>
                  <a:lnTo>
                    <a:pt x="586170" y="368176"/>
                  </a:lnTo>
                  <a:lnTo>
                    <a:pt x="551717" y="397425"/>
                  </a:lnTo>
                  <a:lnTo>
                    <a:pt x="518102" y="427614"/>
                  </a:lnTo>
                  <a:lnTo>
                    <a:pt x="485346" y="458723"/>
                  </a:lnTo>
                  <a:lnTo>
                    <a:pt x="453469" y="490733"/>
                  </a:lnTo>
                  <a:lnTo>
                    <a:pt x="422492" y="523624"/>
                  </a:lnTo>
                  <a:lnTo>
                    <a:pt x="392435" y="557375"/>
                  </a:lnTo>
                  <a:lnTo>
                    <a:pt x="363318" y="591967"/>
                  </a:lnTo>
                  <a:lnTo>
                    <a:pt x="335162" y="627381"/>
                  </a:lnTo>
                  <a:lnTo>
                    <a:pt x="307986" y="663595"/>
                  </a:lnTo>
                  <a:lnTo>
                    <a:pt x="281813" y="700590"/>
                  </a:lnTo>
                  <a:lnTo>
                    <a:pt x="256660" y="738346"/>
                  </a:lnTo>
                  <a:lnTo>
                    <a:pt x="232551" y="776844"/>
                  </a:lnTo>
                  <a:lnTo>
                    <a:pt x="209503" y="816064"/>
                  </a:lnTo>
                  <a:lnTo>
                    <a:pt x="187539" y="855985"/>
                  </a:lnTo>
                  <a:lnTo>
                    <a:pt x="166678" y="896588"/>
                  </a:lnTo>
                  <a:lnTo>
                    <a:pt x="146940" y="937852"/>
                  </a:lnTo>
                  <a:lnTo>
                    <a:pt x="128346" y="979759"/>
                  </a:lnTo>
                  <a:lnTo>
                    <a:pt x="110917" y="1022287"/>
                  </a:lnTo>
                  <a:lnTo>
                    <a:pt x="94672" y="1065418"/>
                  </a:lnTo>
                  <a:lnTo>
                    <a:pt x="79633" y="1109131"/>
                  </a:lnTo>
                  <a:lnTo>
                    <a:pt x="65819" y="1153406"/>
                  </a:lnTo>
                  <a:lnTo>
                    <a:pt x="53251" y="1198224"/>
                  </a:lnTo>
                  <a:lnTo>
                    <a:pt x="41949" y="1243565"/>
                  </a:lnTo>
                  <a:lnTo>
                    <a:pt x="31933" y="1289408"/>
                  </a:lnTo>
                  <a:lnTo>
                    <a:pt x="23225" y="1335734"/>
                  </a:lnTo>
                  <a:lnTo>
                    <a:pt x="15844" y="1382523"/>
                  </a:lnTo>
                  <a:lnTo>
                    <a:pt x="9810" y="1429755"/>
                  </a:lnTo>
                  <a:lnTo>
                    <a:pt x="5145" y="1477410"/>
                  </a:lnTo>
                  <a:lnTo>
                    <a:pt x="1868" y="1525469"/>
                  </a:lnTo>
                  <a:lnTo>
                    <a:pt x="0" y="1573911"/>
                  </a:lnTo>
                  <a:lnTo>
                    <a:pt x="1611630" y="1612011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478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73070" y="2512186"/>
              <a:ext cx="1611630" cy="1612265"/>
            </a:xfrm>
            <a:custGeom>
              <a:avLst/>
              <a:gdLst/>
              <a:ahLst/>
              <a:cxnLst/>
              <a:rect l="l" t="t" r="r" b="b"/>
              <a:pathLst>
                <a:path w="1611629" h="1612264">
                  <a:moveTo>
                    <a:pt x="0" y="1573911"/>
                  </a:moveTo>
                  <a:lnTo>
                    <a:pt x="1868" y="1525469"/>
                  </a:lnTo>
                  <a:lnTo>
                    <a:pt x="5145" y="1477410"/>
                  </a:lnTo>
                  <a:lnTo>
                    <a:pt x="9810" y="1429755"/>
                  </a:lnTo>
                  <a:lnTo>
                    <a:pt x="15844" y="1382523"/>
                  </a:lnTo>
                  <a:lnTo>
                    <a:pt x="23225" y="1335734"/>
                  </a:lnTo>
                  <a:lnTo>
                    <a:pt x="31933" y="1289408"/>
                  </a:lnTo>
                  <a:lnTo>
                    <a:pt x="41949" y="1243565"/>
                  </a:lnTo>
                  <a:lnTo>
                    <a:pt x="53251" y="1198224"/>
                  </a:lnTo>
                  <a:lnTo>
                    <a:pt x="65819" y="1153406"/>
                  </a:lnTo>
                  <a:lnTo>
                    <a:pt x="79633" y="1109131"/>
                  </a:lnTo>
                  <a:lnTo>
                    <a:pt x="94672" y="1065418"/>
                  </a:lnTo>
                  <a:lnTo>
                    <a:pt x="110917" y="1022287"/>
                  </a:lnTo>
                  <a:lnTo>
                    <a:pt x="128346" y="979759"/>
                  </a:lnTo>
                  <a:lnTo>
                    <a:pt x="146940" y="937852"/>
                  </a:lnTo>
                  <a:lnTo>
                    <a:pt x="166678" y="896588"/>
                  </a:lnTo>
                  <a:lnTo>
                    <a:pt x="187539" y="855985"/>
                  </a:lnTo>
                  <a:lnTo>
                    <a:pt x="209503" y="816064"/>
                  </a:lnTo>
                  <a:lnTo>
                    <a:pt x="232551" y="776844"/>
                  </a:lnTo>
                  <a:lnTo>
                    <a:pt x="256660" y="738346"/>
                  </a:lnTo>
                  <a:lnTo>
                    <a:pt x="281813" y="700590"/>
                  </a:lnTo>
                  <a:lnTo>
                    <a:pt x="307986" y="663595"/>
                  </a:lnTo>
                  <a:lnTo>
                    <a:pt x="335162" y="627381"/>
                  </a:lnTo>
                  <a:lnTo>
                    <a:pt x="363318" y="591967"/>
                  </a:lnTo>
                  <a:lnTo>
                    <a:pt x="392435" y="557375"/>
                  </a:lnTo>
                  <a:lnTo>
                    <a:pt x="422492" y="523624"/>
                  </a:lnTo>
                  <a:lnTo>
                    <a:pt x="453469" y="490733"/>
                  </a:lnTo>
                  <a:lnTo>
                    <a:pt x="485346" y="458723"/>
                  </a:lnTo>
                  <a:lnTo>
                    <a:pt x="518102" y="427614"/>
                  </a:lnTo>
                  <a:lnTo>
                    <a:pt x="551717" y="397425"/>
                  </a:lnTo>
                  <a:lnTo>
                    <a:pt x="586170" y="368176"/>
                  </a:lnTo>
                  <a:lnTo>
                    <a:pt x="621441" y="339888"/>
                  </a:lnTo>
                  <a:lnTo>
                    <a:pt x="657510" y="312579"/>
                  </a:lnTo>
                  <a:lnTo>
                    <a:pt x="694357" y="286270"/>
                  </a:lnTo>
                  <a:lnTo>
                    <a:pt x="731960" y="260981"/>
                  </a:lnTo>
                  <a:lnTo>
                    <a:pt x="770300" y="236732"/>
                  </a:lnTo>
                  <a:lnTo>
                    <a:pt x="809356" y="213543"/>
                  </a:lnTo>
                  <a:lnTo>
                    <a:pt x="849109" y="191433"/>
                  </a:lnTo>
                  <a:lnTo>
                    <a:pt x="889536" y="170422"/>
                  </a:lnTo>
                  <a:lnTo>
                    <a:pt x="930619" y="150531"/>
                  </a:lnTo>
                  <a:lnTo>
                    <a:pt x="972337" y="131779"/>
                  </a:lnTo>
                  <a:lnTo>
                    <a:pt x="1014669" y="114186"/>
                  </a:lnTo>
                  <a:lnTo>
                    <a:pt x="1057595" y="97772"/>
                  </a:lnTo>
                  <a:lnTo>
                    <a:pt x="1101095" y="82556"/>
                  </a:lnTo>
                  <a:lnTo>
                    <a:pt x="1145148" y="68560"/>
                  </a:lnTo>
                  <a:lnTo>
                    <a:pt x="1189734" y="55802"/>
                  </a:lnTo>
                  <a:lnTo>
                    <a:pt x="1234832" y="44302"/>
                  </a:lnTo>
                  <a:lnTo>
                    <a:pt x="1280423" y="34081"/>
                  </a:lnTo>
                  <a:lnTo>
                    <a:pt x="1326486" y="25159"/>
                  </a:lnTo>
                  <a:lnTo>
                    <a:pt x="1373000" y="17554"/>
                  </a:lnTo>
                  <a:lnTo>
                    <a:pt x="1419945" y="11287"/>
                  </a:lnTo>
                  <a:lnTo>
                    <a:pt x="1467301" y="6379"/>
                  </a:lnTo>
                  <a:lnTo>
                    <a:pt x="1515047" y="2848"/>
                  </a:lnTo>
                  <a:lnTo>
                    <a:pt x="1563164" y="715"/>
                  </a:lnTo>
                  <a:lnTo>
                    <a:pt x="1611630" y="0"/>
                  </a:lnTo>
                  <a:lnTo>
                    <a:pt x="1611630" y="1612011"/>
                  </a:lnTo>
                  <a:lnTo>
                    <a:pt x="0" y="15739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9371" y="2924047"/>
            <a:ext cx="451484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$68.01</a:t>
            </a:r>
            <a:endParaRPr sz="1200">
              <a:latin typeface="Calibri"/>
              <a:cs typeface="Calibri"/>
            </a:endParaRPr>
          </a:p>
          <a:p>
            <a:pPr marL="76200" marR="78105" indent="-26034">
              <a:lnSpc>
                <a:spcPct val="100800"/>
              </a:lnSpc>
              <a:spcBef>
                <a:spcPts val="10"/>
              </a:spcBef>
            </a:pPr>
            <a:r>
              <a:rPr sz="1200" spc="-10" dirty="0">
                <a:latin typeface="Calibri"/>
                <a:cs typeface="Calibri"/>
              </a:rPr>
              <a:t>Basic </a:t>
            </a:r>
            <a:r>
              <a:rPr sz="1200" spc="-25" dirty="0"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39823" y="2286380"/>
            <a:ext cx="59626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$37.09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800"/>
              </a:lnSpc>
              <a:spcBef>
                <a:spcPts val="10"/>
              </a:spcBef>
            </a:pPr>
            <a:r>
              <a:rPr sz="1200" spc="-10" dirty="0">
                <a:latin typeface="Calibri"/>
                <a:cs typeface="Calibri"/>
              </a:rPr>
              <a:t>Incentive </a:t>
            </a:r>
            <a:r>
              <a:rPr sz="1200" spc="-25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052" y="1791715"/>
            <a:ext cx="173164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dirty="0">
                <a:solidFill>
                  <a:srgbClr val="929CA4"/>
                </a:solidFill>
                <a:latin typeface="Calibri"/>
                <a:cs typeface="Calibri"/>
              </a:rPr>
              <a:t>Title</a:t>
            </a:r>
            <a:r>
              <a:rPr sz="1850" spc="-10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929CA4"/>
                </a:solidFill>
                <a:latin typeface="Calibri"/>
                <a:cs typeface="Calibri"/>
              </a:rPr>
              <a:t>I-A,</a:t>
            </a:r>
            <a:r>
              <a:rPr sz="1850" spc="15" dirty="0">
                <a:solidFill>
                  <a:srgbClr val="929CA4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929CA4"/>
                </a:solidFill>
                <a:latin typeface="Calibri"/>
                <a:cs typeface="Calibri"/>
              </a:rPr>
              <a:t>150.74m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4656" y="5104891"/>
            <a:ext cx="1741170" cy="8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$33.68</a:t>
            </a:r>
            <a:endParaRPr sz="1200">
              <a:latin typeface="Calibri"/>
              <a:cs typeface="Calibri"/>
            </a:endParaRPr>
          </a:p>
          <a:p>
            <a:pPr marL="1171575" marR="5080" algn="ctr">
              <a:lnSpc>
                <a:spcPct val="101000"/>
              </a:lnSpc>
              <a:spcBef>
                <a:spcPts val="10"/>
              </a:spcBef>
            </a:pPr>
            <a:r>
              <a:rPr sz="1200" spc="-10" dirty="0">
                <a:latin typeface="Calibri"/>
                <a:cs typeface="Calibri"/>
              </a:rPr>
              <a:t>Targeted </a:t>
            </a:r>
            <a:r>
              <a:rPr sz="1200" spc="-25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 marR="1047750" algn="ctr">
              <a:lnSpc>
                <a:spcPct val="100000"/>
              </a:lnSpc>
              <a:spcBef>
                <a:spcPts val="490"/>
              </a:spcBef>
            </a:pPr>
            <a:r>
              <a:rPr sz="1100" dirty="0">
                <a:latin typeface="Calibri"/>
                <a:cs typeface="Calibri"/>
              </a:rPr>
              <a:t>*In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Millions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0EF3005-BCA9-C48E-AF67-4708EFFEF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1570" y="-553998"/>
            <a:ext cx="280085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Title I, Part A Components FY16-17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2964</Words>
  <Application>Microsoft Office PowerPoint</Application>
  <PresentationFormat>On-screen Show (4:3)</PresentationFormat>
  <Paragraphs>440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Aptos</vt:lpstr>
      <vt:lpstr>Arial</vt:lpstr>
      <vt:lpstr>Calibri</vt:lpstr>
      <vt:lpstr>Times New Roman</vt:lpstr>
      <vt:lpstr>Wingdings</vt:lpstr>
      <vt:lpstr>Office Theme</vt:lpstr>
      <vt:lpstr>Title I Allocation Process &amp; Funding and Fiscal Changes under ESSA</vt:lpstr>
      <vt:lpstr>Title I-A Allocation Process NCLB/ESSA  Funding and Fiscal changes under ESSA</vt:lpstr>
      <vt:lpstr>Title I-A Allocation Process</vt:lpstr>
      <vt:lpstr>Acronyms &amp; definitions</vt:lpstr>
      <vt:lpstr>Title I-Part A</vt:lpstr>
      <vt:lpstr>Allocations to States and Districts</vt:lpstr>
      <vt:lpstr>USDE Allocations to CDE</vt:lpstr>
      <vt:lpstr>Title I, Part A</vt:lpstr>
      <vt:lpstr>Title I, Part A Components FY16-17</vt:lpstr>
      <vt:lpstr>Allocations to CDE</vt:lpstr>
      <vt:lpstr>CDE Allocations to LEAs</vt:lpstr>
      <vt:lpstr>State Administration</vt:lpstr>
      <vt:lpstr>State Administration Cont’d</vt:lpstr>
      <vt:lpstr>Special LEAs</vt:lpstr>
      <vt:lpstr>Reallocating Funding to Special LEAs</vt:lpstr>
      <vt:lpstr>Multi-district online pilot</vt:lpstr>
      <vt:lpstr>Required Set-asides</vt:lpstr>
      <vt:lpstr>Title I-D Delinquent</vt:lpstr>
      <vt:lpstr>Title I-A School Improvement Set-aside</vt:lpstr>
      <vt:lpstr>Hold-Harmless and Set Asides</vt:lpstr>
      <vt:lpstr>Title I, Part A Hold-harmless</vt:lpstr>
      <vt:lpstr>Allocating Title I-A to Schools</vt:lpstr>
      <vt:lpstr>Allocating to Schools</vt:lpstr>
      <vt:lpstr>Allocating to Schools cont’d</vt:lpstr>
      <vt:lpstr>Methods of Serving Schools</vt:lpstr>
      <vt:lpstr>ESSA Overview</vt:lpstr>
      <vt:lpstr>Title I-A</vt:lpstr>
      <vt:lpstr>7 % Must be set aside to support schools identified for ESEA School Improvement.</vt:lpstr>
      <vt:lpstr>SEAs may withhold an additional 3% for Direct Services to students.</vt:lpstr>
      <vt:lpstr>NCLB Title I $150.74*</vt:lpstr>
      <vt:lpstr>ESSA Title I $150.74*</vt:lpstr>
      <vt:lpstr>Title I-B</vt:lpstr>
      <vt:lpstr>Title I-C</vt:lpstr>
      <vt:lpstr>Title I-D</vt:lpstr>
      <vt:lpstr>Title I-E</vt:lpstr>
      <vt:lpstr>Title II-A</vt:lpstr>
      <vt:lpstr>Title II-A NCLB v ESSA</vt:lpstr>
      <vt:lpstr>Title II-b</vt:lpstr>
      <vt:lpstr>Title III</vt:lpstr>
      <vt:lpstr>Title IV-A</vt:lpstr>
      <vt:lpstr>Title IV-B</vt:lpstr>
      <vt:lpstr>Title IV-C</vt:lpstr>
      <vt:lpstr>Title IV-E</vt:lpstr>
      <vt:lpstr>Title IV-F</vt:lpstr>
      <vt:lpstr>Title V</vt:lpstr>
      <vt:lpstr>Title VI</vt:lpstr>
      <vt:lpstr>Title VIII</vt:lpstr>
      <vt:lpstr>Title IX-A</vt:lpstr>
      <vt:lpstr>Title IX-B</vt:lpstr>
      <vt:lpstr>NCLB Grants FY 16-17</vt:lpstr>
      <vt:lpstr>NCLB Formula Grants FY16-17 $184.47*</vt:lpstr>
      <vt:lpstr>State Education Funding (Revenue) FY2014-15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Owen, Emily</cp:lastModifiedBy>
  <cp:revision>9</cp:revision>
  <dcterms:created xsi:type="dcterms:W3CDTF">2024-04-02T18:42:02Z</dcterms:created>
  <dcterms:modified xsi:type="dcterms:W3CDTF">2024-04-02T20:05:17Z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2024-04-02T00:00:00Z</vt:filetime>
  </property>
  <property fmtid="{D5CDD505-2E9C-101B-9397-08002B2CF9AE}" pid="5" name="Producer">
    <vt:lpwstr>Microsoft® PowerPoint® 2016</vt:lpwstr>
  </property>
</Properties>
</file>