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9"/>
  </p:notesMasterIdLst>
  <p:sldIdLst>
    <p:sldId id="256" r:id="rId5"/>
    <p:sldId id="283" r:id="rId6"/>
    <p:sldId id="5757" r:id="rId7"/>
    <p:sldId id="259" r:id="rId8"/>
    <p:sldId id="6026" r:id="rId9"/>
    <p:sldId id="261" r:id="rId10"/>
    <p:sldId id="262" r:id="rId11"/>
    <p:sldId id="5097" r:id="rId12"/>
    <p:sldId id="5098" r:id="rId13"/>
    <p:sldId id="5672" r:id="rId14"/>
    <p:sldId id="5979" r:id="rId15"/>
    <p:sldId id="6008" r:id="rId16"/>
    <p:sldId id="6014" r:id="rId17"/>
    <p:sldId id="6031" r:id="rId18"/>
    <p:sldId id="6011" r:id="rId19"/>
    <p:sldId id="5980" r:id="rId20"/>
    <p:sldId id="6007" r:id="rId21"/>
    <p:sldId id="5983" r:id="rId22"/>
    <p:sldId id="5982" r:id="rId23"/>
    <p:sldId id="5985" r:id="rId24"/>
    <p:sldId id="6042" r:id="rId25"/>
    <p:sldId id="6012" r:id="rId26"/>
    <p:sldId id="6043" r:id="rId27"/>
    <p:sldId id="6010" r:id="rId28"/>
    <p:sldId id="5996" r:id="rId29"/>
    <p:sldId id="5647" r:id="rId30"/>
    <p:sldId id="5872" r:id="rId31"/>
    <p:sldId id="5998" r:id="rId32"/>
    <p:sldId id="6006" r:id="rId33"/>
    <p:sldId id="5837" r:id="rId34"/>
    <p:sldId id="6028" r:id="rId35"/>
    <p:sldId id="5561" r:id="rId36"/>
    <p:sldId id="5898" r:id="rId37"/>
    <p:sldId id="6033" r:id="rId38"/>
    <p:sldId id="6035" r:id="rId39"/>
    <p:sldId id="6036" r:id="rId40"/>
    <p:sldId id="6037" r:id="rId41"/>
    <p:sldId id="6038" r:id="rId42"/>
    <p:sldId id="6034" r:id="rId43"/>
    <p:sldId id="6039" r:id="rId44"/>
    <p:sldId id="6040" r:id="rId45"/>
    <p:sldId id="6041" r:id="rId46"/>
    <p:sldId id="6032" r:id="rId47"/>
    <p:sldId id="542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 id="{D0123AF8-0530-5D39-0701-9D0E66666A1F}" name="Martin, Carrie" initials="MC" userId="S::martin_c@cde.state.co.us::3f021071-f948-4caa-8dd8-d3036854ac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3DBFF"/>
    <a:srgbClr val="009EDE"/>
    <a:srgbClr val="FF9900"/>
    <a:srgbClr val="FEB0B0"/>
    <a:srgbClr val="FFFF99"/>
    <a:srgbClr val="F78609"/>
    <a:srgbClr val="FFFFCC"/>
    <a:srgbClr val="FFC6C6"/>
    <a:srgbClr val="FFFFFF"/>
    <a:srgbClr val="EF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E9040-F337-4E82-B4DE-2A421A3548A1}" v="1172" dt="2025-07-31T13:55:24.295"/>
    <p1510:client id="{3FDF7D9B-D249-4185-8286-F24FAA676DBF}" v="151" dt="2025-07-31T03:47:05.061"/>
    <p1510:client id="{65F11AD6-7D89-4283-B1D9-E7ED464BA88E}" v="31" dt="2025-07-31T13:33:42.398"/>
    <p1510:client id="{950C61A8-C10C-78DB-17C9-D4FAA62EE27E}" v="2230" dt="2025-07-30T19:33:37.152"/>
    <p1510:client id="{E07E291B-CD30-48CC-A0EB-501E7E9C083E}" v="61" dt="2025-07-31T13:21:24.161"/>
    <p1510:client id="{FA6D8967-1FDF-1EC6-EA30-68511867FD94}" v="245" dt="2025-07-31T02:05:39.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tman, Lindsey" userId="a9773a47-99d2-4599-9377-6d37e9ec0bd3" providerId="ADAL" clId="{9B566B10-0A0C-41A7-9A61-6D5F263A718C}"/>
    <pc:docChg chg="custSel modSld">
      <pc:chgData name="Heitman, Lindsey" userId="a9773a47-99d2-4599-9377-6d37e9ec0bd3" providerId="ADAL" clId="{9B566B10-0A0C-41A7-9A61-6D5F263A718C}" dt="2025-07-09T19:26:56.842" v="177" actId="20577"/>
      <pc:docMkLst>
        <pc:docMk/>
      </pc:docMkLst>
      <pc:sldChg chg="modSp mod">
        <pc:chgData name="Heitman, Lindsey" userId="a9773a47-99d2-4599-9377-6d37e9ec0bd3" providerId="ADAL" clId="{9B566B10-0A0C-41A7-9A61-6D5F263A718C}" dt="2025-07-09T19:26:56.842" v="177" actId="20577"/>
        <pc:sldMkLst>
          <pc:docMk/>
          <pc:sldMk cId="1037917088" sldId="5098"/>
        </pc:sldMkLst>
        <pc:graphicFrameChg chg="modGraphic">
          <ac:chgData name="Heitman, Lindsey" userId="a9773a47-99d2-4599-9377-6d37e9ec0bd3" providerId="ADAL" clId="{9B566B10-0A0C-41A7-9A61-6D5F263A718C}" dt="2025-07-09T19:26:56.842" v="177" actId="20577"/>
          <ac:graphicFrameMkLst>
            <pc:docMk/>
            <pc:sldMk cId="1037917088" sldId="5098"/>
            <ac:graphicFrameMk id="5" creationId="{5E4612F7-68C6-57CA-E918-38EF641F73CF}"/>
          </ac:graphicFrameMkLst>
        </pc:graphicFrameChg>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Martin, Carrie" userId="3f021071-f948-4caa-8dd8-d3036854ac97" providerId="ADAL" clId="{E0DA996C-07AA-4EDD-8441-13B0A59F6008}"/>
    <pc:docChg chg="undo custSel addSld delSld modSld">
      <pc:chgData name="Martin, Carrie" userId="3f021071-f948-4caa-8dd8-d3036854ac97" providerId="ADAL" clId="{E0DA996C-07AA-4EDD-8441-13B0A59F6008}" dt="2025-06-05T12:56:16.941" v="187" actId="6549"/>
      <pc:docMkLst>
        <pc:docMk/>
      </pc:docMkLst>
      <pc:sldChg chg="del">
        <pc:chgData name="Martin, Carrie" userId="3f021071-f948-4caa-8dd8-d3036854ac97" providerId="ADAL" clId="{E0DA996C-07AA-4EDD-8441-13B0A59F6008}" dt="2025-06-04T20:28:32.653" v="22" actId="47"/>
        <pc:sldMkLst>
          <pc:docMk/>
          <pc:sldMk cId="4006630429" sldId="282"/>
        </pc:sldMkLst>
      </pc:sldChg>
      <pc:sldChg chg="modSp add del mod">
        <pc:chgData name="Martin, Carrie" userId="3f021071-f948-4caa-8dd8-d3036854ac97" providerId="ADAL" clId="{E0DA996C-07AA-4EDD-8441-13B0A59F6008}" dt="2025-06-04T23:31:33.753" v="175" actId="255"/>
        <pc:sldMkLst>
          <pc:docMk/>
          <pc:sldMk cId="93692065" sldId="5837"/>
        </pc:sldMkLst>
      </pc:sldChg>
      <pc:sldChg chg="modSp add mod">
        <pc:chgData name="Martin, Carrie" userId="3f021071-f948-4caa-8dd8-d3036854ac97" providerId="ADAL" clId="{E0DA996C-07AA-4EDD-8441-13B0A59F6008}" dt="2025-06-05T12:56:16.941" v="187" actId="6549"/>
        <pc:sldMkLst>
          <pc:docMk/>
          <pc:sldMk cId="982584362" sldId="5871"/>
        </pc:sldMkLst>
      </pc:sldChg>
      <pc:sldChg chg="add">
        <pc:chgData name="Martin, Carrie" userId="3f021071-f948-4caa-8dd8-d3036854ac97" providerId="ADAL" clId="{E0DA996C-07AA-4EDD-8441-13B0A59F6008}" dt="2025-06-04T20:04:30.675" v="0"/>
        <pc:sldMkLst>
          <pc:docMk/>
          <pc:sldMk cId="1034172162" sldId="5872"/>
        </pc:sldMkLst>
      </pc:sldChg>
      <pc:sldChg chg="add del">
        <pc:chgData name="Martin, Carrie" userId="3f021071-f948-4caa-8dd8-d3036854ac97" providerId="ADAL" clId="{E0DA996C-07AA-4EDD-8441-13B0A59F6008}" dt="2025-06-04T20:29:29.552" v="28" actId="47"/>
        <pc:sldMkLst>
          <pc:docMk/>
          <pc:sldMk cId="2002406002" sldId="5875"/>
        </pc:sldMkLst>
      </pc:sldChg>
      <pc:sldChg chg="modSp add del mod">
        <pc:chgData name="Martin, Carrie" userId="3f021071-f948-4caa-8dd8-d3036854ac97" providerId="ADAL" clId="{E0DA996C-07AA-4EDD-8441-13B0A59F6008}" dt="2025-06-04T20:43:40.876" v="61" actId="2165"/>
        <pc:sldMkLst>
          <pc:docMk/>
          <pc:sldMk cId="606546759" sldId="5881"/>
        </pc:sldMkLst>
      </pc:sldChg>
      <pc:sldChg chg="add del">
        <pc:chgData name="Martin, Carrie" userId="3f021071-f948-4caa-8dd8-d3036854ac97" providerId="ADAL" clId="{E0DA996C-07AA-4EDD-8441-13B0A59F6008}" dt="2025-06-04T20:50:51.335" v="62" actId="47"/>
        <pc:sldMkLst>
          <pc:docMk/>
          <pc:sldMk cId="3407393224" sldId="5882"/>
        </pc:sldMkLst>
      </pc:sldChg>
      <pc:sldChg chg="add del">
        <pc:chgData name="Martin, Carrie" userId="3f021071-f948-4caa-8dd8-d3036854ac97" providerId="ADAL" clId="{E0DA996C-07AA-4EDD-8441-13B0A59F6008}" dt="2025-06-04T20:30:55.527" v="60" actId="47"/>
        <pc:sldMkLst>
          <pc:docMk/>
          <pc:sldMk cId="570080860" sldId="5883"/>
        </pc:sldMkLst>
      </pc:sldChg>
      <pc:sldChg chg="modSp add mod">
        <pc:chgData name="Martin, Carrie" userId="3f021071-f948-4caa-8dd8-d3036854ac97" providerId="ADAL" clId="{E0DA996C-07AA-4EDD-8441-13B0A59F6008}" dt="2025-06-04T21:28:49.169" v="81"/>
        <pc:sldMkLst>
          <pc:docMk/>
          <pc:sldMk cId="646868291" sldId="5905"/>
        </pc:sldMkLst>
      </pc:sldChg>
      <pc:sldChg chg="addSp delSp modSp add del mod">
        <pc:chgData name="Martin, Carrie" userId="3f021071-f948-4caa-8dd8-d3036854ac97" providerId="ADAL" clId="{E0DA996C-07AA-4EDD-8441-13B0A59F6008}" dt="2025-06-04T23:26:22.805" v="118" actId="20577"/>
        <pc:sldMkLst>
          <pc:docMk/>
          <pc:sldMk cId="1324249713" sldId="5906"/>
        </pc:sldMkLst>
      </pc:sldChg>
      <pc:sldChg chg="modSp add mod">
        <pc:chgData name="Martin, Carrie" userId="3f021071-f948-4caa-8dd8-d3036854ac97" providerId="ADAL" clId="{E0DA996C-07AA-4EDD-8441-13B0A59F6008}" dt="2025-06-04T20:05:40.271" v="3" actId="2165"/>
        <pc:sldMkLst>
          <pc:docMk/>
          <pc:sldMk cId="2311154268" sldId="5921"/>
        </pc:sldMkLst>
      </pc:sldChg>
      <pc:sldChg chg="del">
        <pc:chgData name="Martin, Carrie" userId="3f021071-f948-4caa-8dd8-d3036854ac97" providerId="ADAL" clId="{E0DA996C-07AA-4EDD-8441-13B0A59F6008}" dt="2025-06-04T20:28:34.555" v="23" actId="47"/>
        <pc:sldMkLst>
          <pc:docMk/>
          <pc:sldMk cId="3384970212" sldId="5953"/>
        </pc:sldMkLst>
      </pc:sldChg>
      <pc:sldChg chg="add del">
        <pc:chgData name="Martin, Carrie" userId="3f021071-f948-4caa-8dd8-d3036854ac97" providerId="ADAL" clId="{E0DA996C-07AA-4EDD-8441-13B0A59F6008}" dt="2025-06-04T20:53:16.816" v="64" actId="47"/>
        <pc:sldMkLst>
          <pc:docMk/>
          <pc:sldMk cId="30107227" sldId="5954"/>
        </pc:sldMkLst>
      </pc:sldChg>
      <pc:sldChg chg="del">
        <pc:chgData name="Martin, Carrie" userId="3f021071-f948-4caa-8dd8-d3036854ac97" providerId="ADAL" clId="{E0DA996C-07AA-4EDD-8441-13B0A59F6008}" dt="2025-06-04T22:04:09.019" v="107" actId="47"/>
        <pc:sldMkLst>
          <pc:docMk/>
          <pc:sldMk cId="3822991731" sldId="5956"/>
        </pc:sldMkLst>
      </pc:sldChg>
      <pc:sldChg chg="del">
        <pc:chgData name="Martin, Carrie" userId="3f021071-f948-4caa-8dd8-d3036854ac97" providerId="ADAL" clId="{E0DA996C-07AA-4EDD-8441-13B0A59F6008}" dt="2025-06-04T22:04:10.983" v="108" actId="47"/>
        <pc:sldMkLst>
          <pc:docMk/>
          <pc:sldMk cId="3490675940" sldId="5957"/>
        </pc:sldMkLst>
      </pc:sldChg>
      <pc:sldChg chg="del">
        <pc:chgData name="Martin, Carrie" userId="3f021071-f948-4caa-8dd8-d3036854ac97" providerId="ADAL" clId="{E0DA996C-07AA-4EDD-8441-13B0A59F6008}" dt="2025-06-04T22:04:14.088" v="109" actId="47"/>
        <pc:sldMkLst>
          <pc:docMk/>
          <pc:sldMk cId="415831518" sldId="5958"/>
        </pc:sldMkLst>
      </pc:sldChg>
      <pc:sldChg chg="add del">
        <pc:chgData name="Martin, Carrie" userId="3f021071-f948-4caa-8dd8-d3036854ac97" providerId="ADAL" clId="{E0DA996C-07AA-4EDD-8441-13B0A59F6008}" dt="2025-06-04T20:25:30.939" v="19"/>
        <pc:sldMkLst>
          <pc:docMk/>
          <pc:sldMk cId="1859785151" sldId="5963"/>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Tribbett, Jessica" userId="S::tribbett_jessica@cde.state.co.us::b8af59d7-a86d-4166-a022-d856dc24c475" providerId="AD" clId="Web-{DBA717BC-2CA6-D282-A8BE-1EBEC9DE4F8A}"/>
    <pc:docChg chg="mod addSld delSld modSld sldOrd">
      <pc:chgData name="Tribbett, Jessica" userId="S::tribbett_jessica@cde.state.co.us::b8af59d7-a86d-4166-a022-d856dc24c475" providerId="AD" clId="Web-{DBA717BC-2CA6-D282-A8BE-1EBEC9DE4F8A}" dt="2025-02-26T18:46:08.636" v="1489" actId="1076"/>
      <pc:docMkLst>
        <pc:docMk/>
      </pc:docMkLst>
      <pc:sldChg chg="add del">
        <pc:chgData name="Tribbett, Jessica" userId="S::tribbett_jessica@cde.state.co.us::b8af59d7-a86d-4166-a022-d856dc24c475" providerId="AD" clId="Web-{DBA717BC-2CA6-D282-A8BE-1EBEC9DE4F8A}" dt="2025-02-26T17:58:24.054" v="514"/>
        <pc:sldMkLst>
          <pc:docMk/>
          <pc:sldMk cId="4006630429" sldId="282"/>
        </pc:sldMkLst>
      </pc:sldChg>
      <pc:sldChg chg="modSp">
        <pc:chgData name="Tribbett, Jessica" userId="S::tribbett_jessica@cde.state.co.us::b8af59d7-a86d-4166-a022-d856dc24c475" providerId="AD" clId="Web-{DBA717BC-2CA6-D282-A8BE-1EBEC9DE4F8A}" dt="2025-02-26T17:58:49.429" v="517" actId="20577"/>
        <pc:sldMkLst>
          <pc:docMk/>
          <pc:sldMk cId="1555008837" sldId="5804"/>
        </pc:sldMkLst>
      </pc:sldChg>
      <pc:sldChg chg="addSp delSp modSp add del mod modClrScheme chgLayout">
        <pc:chgData name="Tribbett, Jessica" userId="S::tribbett_jessica@cde.state.co.us::b8af59d7-a86d-4166-a022-d856dc24c475" providerId="AD" clId="Web-{DBA717BC-2CA6-D282-A8BE-1EBEC9DE4F8A}" dt="2025-02-26T18:31:14.578" v="723" actId="1076"/>
        <pc:sldMkLst>
          <pc:docMk/>
          <pc:sldMk cId="245263437" sldId="5809"/>
        </pc:sldMkLst>
      </pc:sldChg>
      <pc:sldChg chg="addSp delSp modSp add del mod ord modClrScheme modCm chgLayout">
        <pc:chgData name="Tribbett, Jessica" userId="S::tribbett_jessica@cde.state.co.us::b8af59d7-a86d-4166-a022-d856dc24c475" providerId="AD" clId="Web-{DBA717BC-2CA6-D282-A8BE-1EBEC9DE4F8A}" dt="2025-02-26T18:32:23.986" v="738"/>
        <pc:sldMkLst>
          <pc:docMk/>
          <pc:sldMk cId="1723790075" sldId="5810"/>
        </pc:sldMkLst>
        <pc:extLst>
          <p:ext xmlns:p="http://schemas.openxmlformats.org/presentationml/2006/main" uri="{D6D511B9-2390-475A-947B-AFAB55BFBCF1}">
            <pc226:cmChg xmlns:pc226="http://schemas.microsoft.com/office/powerpoint/2022/06/main/command" chg="mod">
              <pc226:chgData name="Tribbett, Jessica" userId="S::tribbett_jessica@cde.state.co.us::b8af59d7-a86d-4166-a022-d856dc24c475" providerId="AD" clId="Web-{DBA717BC-2CA6-D282-A8BE-1EBEC9DE4F8A}" dt="2025-02-26T18:28:45.108" v="717" actId="20577"/>
              <pc2:cmMkLst xmlns:pc2="http://schemas.microsoft.com/office/powerpoint/2019/9/main/command">
                <pc:docMk/>
                <pc:sldMk cId="1723790075" sldId="5810"/>
                <pc2:cmMk id="{26FBDB14-D927-48FA-9D01-E387CAC21616}"/>
              </pc2:cmMkLst>
            </pc226:cmChg>
          </p:ext>
        </pc:extLst>
      </pc:sldChg>
      <pc:sldChg chg="addSp delSp modSp add del mod modClrScheme chgLayout">
        <pc:chgData name="Tribbett, Jessica" userId="S::tribbett_jessica@cde.state.co.us::b8af59d7-a86d-4166-a022-d856dc24c475" providerId="AD" clId="Web-{DBA717BC-2CA6-D282-A8BE-1EBEC9DE4F8A}" dt="2025-02-26T17:59:57.555" v="534" actId="20577"/>
        <pc:sldMkLst>
          <pc:docMk/>
          <pc:sldMk cId="3752946371" sldId="5811"/>
        </pc:sldMkLst>
      </pc:sldChg>
      <pc:sldChg chg="addSp delSp modSp add del mod modClrScheme chgLayout">
        <pc:chgData name="Tribbett, Jessica" userId="S::tribbett_jessica@cde.state.co.us::b8af59d7-a86d-4166-a022-d856dc24c475" providerId="AD" clId="Web-{DBA717BC-2CA6-D282-A8BE-1EBEC9DE4F8A}" dt="2025-02-26T18:41:44.508" v="1383"/>
        <pc:sldMkLst>
          <pc:docMk/>
          <pc:sldMk cId="1102793801" sldId="5812"/>
        </pc:sldMkLst>
      </pc:sldChg>
      <pc:sldChg chg="add del">
        <pc:chgData name="Tribbett, Jessica" userId="S::tribbett_jessica@cde.state.co.us::b8af59d7-a86d-4166-a022-d856dc24c475" providerId="AD" clId="Web-{DBA717BC-2CA6-D282-A8BE-1EBEC9DE4F8A}" dt="2025-02-26T17:33:18.735" v="13"/>
        <pc:sldMkLst>
          <pc:docMk/>
          <pc:sldMk cId="3147639498" sldId="5813"/>
        </pc:sldMkLst>
      </pc:sldChg>
      <pc:sldChg chg="addSp delSp modSp add mod modClrScheme chgLayout">
        <pc:chgData name="Tribbett, Jessica" userId="S::tribbett_jessica@cde.state.co.us::b8af59d7-a86d-4166-a022-d856dc24c475" providerId="AD" clId="Web-{DBA717BC-2CA6-D282-A8BE-1EBEC9DE4F8A}" dt="2025-02-26T18:46:08.636" v="1489" actId="1076"/>
        <pc:sldMkLst>
          <pc:docMk/>
          <pc:sldMk cId="4147087058" sldId="5813"/>
        </pc:sldMkLst>
      </pc:sldChg>
      <pc:sldChg chg="addSp delSp modSp add del mod modClrScheme chgLayout">
        <pc:chgData name="Tribbett, Jessica" userId="S::tribbett_jessica@cde.state.co.us::b8af59d7-a86d-4166-a022-d856dc24c475" providerId="AD" clId="Web-{DBA717BC-2CA6-D282-A8BE-1EBEC9DE4F8A}" dt="2025-02-26T17:56:47.334" v="432" actId="20577"/>
        <pc:sldMkLst>
          <pc:docMk/>
          <pc:sldMk cId="2500370030" sldId="5814"/>
        </pc:sldMkLst>
      </pc:sldChg>
      <pc:sldChg chg="addSp delSp modSp add del mod modClrScheme chgLayout">
        <pc:chgData name="Tribbett, Jessica" userId="S::tribbett_jessica@cde.state.co.us::b8af59d7-a86d-4166-a022-d856dc24c475" providerId="AD" clId="Web-{DBA717BC-2CA6-D282-A8BE-1EBEC9DE4F8A}" dt="2025-02-26T17:57:03.615" v="448" actId="20577"/>
        <pc:sldMkLst>
          <pc:docMk/>
          <pc:sldMk cId="580773463" sldId="5815"/>
        </pc:sldMkLst>
      </pc:sldChg>
      <pc:sldChg chg="modSp new">
        <pc:chgData name="Tribbett, Jessica" userId="S::tribbett_jessica@cde.state.co.us::b8af59d7-a86d-4166-a022-d856dc24c475" providerId="AD" clId="Web-{DBA717BC-2CA6-D282-A8BE-1EBEC9DE4F8A}" dt="2025-02-26T18:13:05.519" v="560" actId="20577"/>
        <pc:sldMkLst>
          <pc:docMk/>
          <pc:sldMk cId="462621828" sldId="5816"/>
        </pc:sldMkLst>
      </pc:sldChg>
      <pc:sldChg chg="modSp add del">
        <pc:chgData name="Tribbett, Jessica" userId="S::tribbett_jessica@cde.state.co.us::b8af59d7-a86d-4166-a022-d856dc24c475" providerId="AD" clId="Web-{DBA717BC-2CA6-D282-A8BE-1EBEC9DE4F8A}" dt="2025-02-26T17:58:54.086" v="518"/>
        <pc:sldMkLst>
          <pc:docMk/>
          <pc:sldMk cId="4072842097" sldId="5816"/>
        </pc:sldMkLst>
      </pc:sldChg>
      <pc:sldChg chg="new del">
        <pc:chgData name="Tribbett, Jessica" userId="S::tribbett_jessica@cde.state.co.us::b8af59d7-a86d-4166-a022-d856dc24c475" providerId="AD" clId="Web-{DBA717BC-2CA6-D282-A8BE-1EBEC9DE4F8A}" dt="2025-02-26T17:34:04.908" v="27"/>
        <pc:sldMkLst>
          <pc:docMk/>
          <pc:sldMk cId="743424637" sldId="5817"/>
        </pc:sldMkLst>
      </pc:sldChg>
      <pc:sldChg chg="add del">
        <pc:chgData name="Tribbett, Jessica" userId="S::tribbett_jessica@cde.state.co.us::b8af59d7-a86d-4166-a022-d856dc24c475" providerId="AD" clId="Web-{DBA717BC-2CA6-D282-A8BE-1EBEC9DE4F8A}" dt="2025-02-26T17:34:22.095" v="43"/>
        <pc:sldMkLst>
          <pc:docMk/>
          <pc:sldMk cId="1290905408" sldId="5817"/>
        </pc:sldMkLst>
      </pc:sldChg>
      <pc:sldChg chg="ord">
        <pc:chgData name="Tribbett, Jessica" userId="S::tribbett_jessica@cde.state.co.us::b8af59d7-a86d-4166-a022-d856dc24c475" providerId="AD" clId="Web-{DBA717BC-2CA6-D282-A8BE-1EBEC9DE4F8A}" dt="2025-02-26T18:28:25.983" v="714"/>
        <pc:sldMkLst>
          <pc:docMk/>
          <pc:sldMk cId="1781324693" sldId="5817"/>
        </pc:sldMkLst>
      </pc:sldChg>
      <pc:sldChg chg="new del">
        <pc:chgData name="Tribbett, Jessica" userId="S::tribbett_jessica@cde.state.co.us::b8af59d7-a86d-4166-a022-d856dc24c475" providerId="AD" clId="Web-{DBA717BC-2CA6-D282-A8BE-1EBEC9DE4F8A}" dt="2025-02-26T17:34:44.752" v="45"/>
        <pc:sldMkLst>
          <pc:docMk/>
          <pc:sldMk cId="2639649034" sldId="5817"/>
        </pc:sldMkLst>
      </pc:sldChg>
      <pc:sldChg chg="add del">
        <pc:chgData name="Tribbett, Jessica" userId="S::tribbett_jessica@cde.state.co.us::b8af59d7-a86d-4166-a022-d856dc24c475" providerId="AD" clId="Web-{DBA717BC-2CA6-D282-A8BE-1EBEC9DE4F8A}" dt="2025-02-26T17:34:22.095" v="42"/>
        <pc:sldMkLst>
          <pc:docMk/>
          <pc:sldMk cId="1646465247" sldId="5818"/>
        </pc:sldMkLst>
      </pc:sldChg>
      <pc:sldChg chg="modSp new">
        <pc:chgData name="Tribbett, Jessica" userId="S::tribbett_jessica@cde.state.co.us::b8af59d7-a86d-4166-a022-d856dc24c475" providerId="AD" clId="Web-{DBA717BC-2CA6-D282-A8BE-1EBEC9DE4F8A}" dt="2025-02-26T18:38:50.850" v="1074" actId="20577"/>
        <pc:sldMkLst>
          <pc:docMk/>
          <pc:sldMk cId="1930914326" sldId="5818"/>
        </pc:sldMkLst>
      </pc:sldChg>
      <pc:sldChg chg="modSp new">
        <pc:chgData name="Tribbett, Jessica" userId="S::tribbett_jessica@cde.state.co.us::b8af59d7-a86d-4166-a022-d856dc24c475" providerId="AD" clId="Web-{DBA717BC-2CA6-D282-A8BE-1EBEC9DE4F8A}" dt="2025-02-26T18:42:07.196" v="1388" actId="14100"/>
        <pc:sldMkLst>
          <pc:docMk/>
          <pc:sldMk cId="685581711" sldId="5819"/>
        </pc:sldMkLst>
      </pc:sldChg>
      <pc:sldChg chg="add del">
        <pc:chgData name="Tribbett, Jessica" userId="S::tribbett_jessica@cde.state.co.us::b8af59d7-a86d-4166-a022-d856dc24c475" providerId="AD" clId="Web-{DBA717BC-2CA6-D282-A8BE-1EBEC9DE4F8A}" dt="2025-02-26T17:34:22.095" v="41"/>
        <pc:sldMkLst>
          <pc:docMk/>
          <pc:sldMk cId="1766721198" sldId="5819"/>
        </pc:sldMkLst>
      </pc:sldChg>
      <pc:sldChg chg="add del">
        <pc:chgData name="Tribbett, Jessica" userId="S::tribbett_jessica@cde.state.co.us::b8af59d7-a86d-4166-a022-d856dc24c475" providerId="AD" clId="Web-{DBA717BC-2CA6-D282-A8BE-1EBEC9DE4F8A}" dt="2025-02-26T17:34:22.095" v="40"/>
        <pc:sldMkLst>
          <pc:docMk/>
          <pc:sldMk cId="665339829" sldId="5820"/>
        </pc:sldMkLst>
      </pc:sldChg>
      <pc:sldChg chg="add del">
        <pc:chgData name="Tribbett, Jessica" userId="S::tribbett_jessica@cde.state.co.us::b8af59d7-a86d-4166-a022-d856dc24c475" providerId="AD" clId="Web-{DBA717BC-2CA6-D282-A8BE-1EBEC9DE4F8A}" dt="2025-02-26T17:34:22.095" v="39"/>
        <pc:sldMkLst>
          <pc:docMk/>
          <pc:sldMk cId="3608428502" sldId="5821"/>
        </pc:sldMkLst>
      </pc:sldChg>
      <pc:sldChg chg="add del">
        <pc:chgData name="Tribbett, Jessica" userId="S::tribbett_jessica@cde.state.co.us::b8af59d7-a86d-4166-a022-d856dc24c475" providerId="AD" clId="Web-{DBA717BC-2CA6-D282-A8BE-1EBEC9DE4F8A}" dt="2025-02-26T17:34:22.095" v="38"/>
        <pc:sldMkLst>
          <pc:docMk/>
          <pc:sldMk cId="428745300" sldId="5822"/>
        </pc:sldMkLst>
      </pc:sldChg>
      <pc:sldChg chg="add del">
        <pc:chgData name="Tribbett, Jessica" userId="S::tribbett_jessica@cde.state.co.us::b8af59d7-a86d-4166-a022-d856dc24c475" providerId="AD" clId="Web-{DBA717BC-2CA6-D282-A8BE-1EBEC9DE4F8A}" dt="2025-02-26T17:34:22.095" v="37"/>
        <pc:sldMkLst>
          <pc:docMk/>
          <pc:sldMk cId="2615240786" sldId="5823"/>
        </pc:sldMkLst>
      </pc:sldChg>
      <pc:sldChg chg="add del">
        <pc:chgData name="Tribbett, Jessica" userId="S::tribbett_jessica@cde.state.co.us::b8af59d7-a86d-4166-a022-d856dc24c475" providerId="AD" clId="Web-{DBA717BC-2CA6-D282-A8BE-1EBEC9DE4F8A}" dt="2025-02-26T17:34:22.080" v="36"/>
        <pc:sldMkLst>
          <pc:docMk/>
          <pc:sldMk cId="33826565" sldId="5824"/>
        </pc:sldMkLst>
      </pc:sldChg>
      <pc:sldMasterChg chg="addSldLayout delSldLayout">
        <pc:chgData name="Tribbett, Jessica" userId="S::tribbett_jessica@cde.state.co.us::b8af59d7-a86d-4166-a022-d856dc24c475" providerId="AD" clId="Web-{DBA717BC-2CA6-D282-A8BE-1EBEC9DE4F8A}" dt="2025-02-26T17:33:26.688" v="25"/>
        <pc:sldMasterMkLst>
          <pc:docMk/>
          <pc:sldMasterMk cId="2150711039" sldId="2147483676"/>
        </pc:sldMasterMkLst>
        <pc:sldLayoutChg chg="add">
          <pc:chgData name="Tribbett, Jessica" userId="S::tribbett_jessica@cde.state.co.us::b8af59d7-a86d-4166-a022-d856dc24c475" providerId="AD" clId="Web-{DBA717BC-2CA6-D282-A8BE-1EBEC9DE4F8A}" dt="2025-02-26T17:33:26.688" v="25"/>
          <pc:sldLayoutMkLst>
            <pc:docMk/>
            <pc:sldMasterMk cId="2150711039" sldId="2147483676"/>
            <pc:sldLayoutMk cId="3863003189" sldId="2147483710"/>
          </pc:sldLayoutMkLst>
        </pc:sldLayoutChg>
        <pc:sldLayoutChg chg="add del">
          <pc:chgData name="Tribbett, Jessica" userId="S::tribbett_jessica@cde.state.co.us::b8af59d7-a86d-4166-a022-d856dc24c475" providerId="AD" clId="Web-{DBA717BC-2CA6-D282-A8BE-1EBEC9DE4F8A}" dt="2025-02-26T17:33:18.719" v="10"/>
          <pc:sldLayoutMkLst>
            <pc:docMk/>
            <pc:sldMasterMk cId="2150711039" sldId="2147483676"/>
            <pc:sldLayoutMk cId="3999488185" sldId="2147483710"/>
          </pc:sldLayoutMkLst>
        </pc:sldLayoutChg>
      </pc:sldMasterChg>
    </pc:docChg>
  </pc:docChgLst>
  <pc:docChgLst>
    <pc:chgData name="Rhodes, Tara" userId="S::rhodes_t@cde.state.co.us::566307b0-1e17-4826-87e1-0feb85a922f2" providerId="AD" clId="Web-{7FF78F77-7708-A808-FBBC-13DFC4A447F3}"/>
    <pc:docChg chg="addSld delSld modSld">
      <pc:chgData name="Rhodes, Tara" userId="S::rhodes_t@cde.state.co.us::566307b0-1e17-4826-87e1-0feb85a922f2" providerId="AD" clId="Web-{7FF78F77-7708-A808-FBBC-13DFC4A447F3}" dt="2025-05-14T21:12:19.567" v="1419"/>
      <pc:docMkLst>
        <pc:docMk/>
      </pc:docMkLst>
      <pc:sldChg chg="modSp">
        <pc:chgData name="Rhodes, Tara" userId="S::rhodes_t@cde.state.co.us::566307b0-1e17-4826-87e1-0feb85a922f2" providerId="AD" clId="Web-{7FF78F77-7708-A808-FBBC-13DFC4A447F3}" dt="2025-05-14T19:35:10.976" v="51"/>
        <pc:sldMkLst>
          <pc:docMk/>
          <pc:sldMk cId="1974436417" sldId="5912"/>
        </pc:sldMkLst>
      </pc:sldChg>
      <pc:sldChg chg="del">
        <pc:chgData name="Rhodes, Tara" userId="S::rhodes_t@cde.state.co.us::566307b0-1e17-4826-87e1-0feb85a922f2" providerId="AD" clId="Web-{7FF78F77-7708-A808-FBBC-13DFC4A447F3}" dt="2025-05-14T21:12:19.567" v="1419"/>
        <pc:sldMkLst>
          <pc:docMk/>
          <pc:sldMk cId="329321599" sldId="5923"/>
        </pc:sldMkLst>
      </pc:sldChg>
      <pc:sldChg chg="modSp">
        <pc:chgData name="Rhodes, Tara" userId="S::rhodes_t@cde.state.co.us::566307b0-1e17-4826-87e1-0feb85a922f2" providerId="AD" clId="Web-{7FF78F77-7708-A808-FBBC-13DFC4A447F3}" dt="2025-05-14T20:37:16.759" v="805" actId="20577"/>
        <pc:sldMkLst>
          <pc:docMk/>
          <pc:sldMk cId="2179557037" sldId="5932"/>
        </pc:sldMkLst>
      </pc:sldChg>
      <pc:sldChg chg="modSp add replId">
        <pc:chgData name="Rhodes, Tara" userId="S::rhodes_t@cde.state.co.us::566307b0-1e17-4826-87e1-0feb85a922f2" providerId="AD" clId="Web-{7FF78F77-7708-A808-FBBC-13DFC4A447F3}" dt="2025-05-14T21:11:59.614" v="1418" actId="20577"/>
        <pc:sldMkLst>
          <pc:docMk/>
          <pc:sldMk cId="759397432" sldId="5933"/>
        </pc:sldMkLst>
      </pc:sldChg>
    </pc:docChg>
  </pc:docChgLst>
  <pc:docChgLst>
    <pc:chgData name="Martin, Carrie" userId="3f021071-f948-4caa-8dd8-d3036854ac97" providerId="ADAL" clId="{CFA19A81-988E-4588-99D1-7DFCDAA7E53A}"/>
    <pc:docChg chg="custSel addSld delSld modSld">
      <pc:chgData name="Martin, Carrie" userId="3f021071-f948-4caa-8dd8-d3036854ac97" providerId="ADAL" clId="{CFA19A81-988E-4588-99D1-7DFCDAA7E53A}" dt="2025-06-25T21:54:10.836" v="48" actId="20577"/>
      <pc:docMkLst>
        <pc:docMk/>
      </pc:docMkLst>
      <pc:sldChg chg="add">
        <pc:chgData name="Martin, Carrie" userId="3f021071-f948-4caa-8dd8-d3036854ac97" providerId="ADAL" clId="{CFA19A81-988E-4588-99D1-7DFCDAA7E53A}" dt="2025-06-25T21:52:24.517" v="4"/>
        <pc:sldMkLst>
          <pc:docMk/>
          <pc:sldMk cId="646868291" sldId="5905"/>
        </pc:sldMkLst>
      </pc:sldChg>
      <pc:sldChg chg="add">
        <pc:chgData name="Martin, Carrie" userId="3f021071-f948-4caa-8dd8-d3036854ac97" providerId="ADAL" clId="{CFA19A81-988E-4588-99D1-7DFCDAA7E53A}" dt="2025-06-25T21:51:47.326" v="1"/>
        <pc:sldMkLst>
          <pc:docMk/>
          <pc:sldMk cId="1324249713" sldId="5906"/>
        </pc:sldMkLst>
      </pc:sldChg>
      <pc:sldChg chg="add del">
        <pc:chgData name="Martin, Carrie" userId="3f021071-f948-4caa-8dd8-d3036854ac97" providerId="ADAL" clId="{CFA19A81-988E-4588-99D1-7DFCDAA7E53A}" dt="2025-06-25T21:52:24.517" v="4"/>
        <pc:sldMkLst>
          <pc:docMk/>
          <pc:sldMk cId="2311154268" sldId="5921"/>
        </pc:sldMkLst>
      </pc:sldChg>
      <pc:sldChg chg="add">
        <pc:chgData name="Martin, Carrie" userId="3f021071-f948-4caa-8dd8-d3036854ac97" providerId="ADAL" clId="{CFA19A81-988E-4588-99D1-7DFCDAA7E53A}" dt="2025-06-25T21:51:47.326" v="1"/>
        <pc:sldMkLst>
          <pc:docMk/>
          <pc:sldMk cId="1321016585" sldId="5956"/>
        </pc:sldMkLst>
      </pc:sldChg>
      <pc:sldChg chg="modSp mod">
        <pc:chgData name="Martin, Carrie" userId="3f021071-f948-4caa-8dd8-d3036854ac97" providerId="ADAL" clId="{CFA19A81-988E-4588-99D1-7DFCDAA7E53A}" dt="2025-06-25T21:51:47.498" v="2" actId="27636"/>
        <pc:sldMkLst>
          <pc:docMk/>
          <pc:sldMk cId="2261348429" sldId="5976"/>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Martin, Carrie" userId="3f021071-f948-4caa-8dd8-d3036854ac97" providerId="ADAL" clId="{0AF1D097-9155-4B88-9292-C1B754671E27}"/>
    <pc:docChg chg="undo redo custSel addSld delSld modSld sldOrd">
      <pc:chgData name="Martin, Carrie" userId="3f021071-f948-4caa-8dd8-d3036854ac97" providerId="ADAL" clId="{0AF1D097-9155-4B88-9292-C1B754671E27}" dt="2025-04-30T21:34:40.608" v="2633" actId="20577"/>
      <pc:docMkLst>
        <pc:docMk/>
      </pc:docMkLst>
      <pc:sldChg chg="del">
        <pc:chgData name="Martin, Carrie" userId="3f021071-f948-4caa-8dd8-d3036854ac97" providerId="ADAL" clId="{0AF1D097-9155-4B88-9292-C1B754671E27}" dt="2025-04-30T19:52:30.103" v="1566" actId="2696"/>
        <pc:sldMkLst>
          <pc:docMk/>
          <pc:sldMk cId="649998623" sldId="5767"/>
        </pc:sldMkLst>
      </pc:sldChg>
      <pc:sldChg chg="modSp mod">
        <pc:chgData name="Martin, Carrie" userId="3f021071-f948-4caa-8dd8-d3036854ac97" providerId="ADAL" clId="{0AF1D097-9155-4B88-9292-C1B754671E27}" dt="2025-04-30T21:33:31.901" v="2615" actId="20577"/>
        <pc:sldMkLst>
          <pc:docMk/>
          <pc:sldMk cId="220528580" sldId="5838"/>
        </pc:sldMkLst>
      </pc:sldChg>
      <pc:sldChg chg="modSp mod">
        <pc:chgData name="Martin, Carrie" userId="3f021071-f948-4caa-8dd8-d3036854ac97" providerId="ADAL" clId="{0AF1D097-9155-4B88-9292-C1B754671E27}" dt="2025-04-30T19:56:38.342" v="1757" actId="20577"/>
        <pc:sldMkLst>
          <pc:docMk/>
          <pc:sldMk cId="2002406002" sldId="5875"/>
        </pc:sldMkLst>
      </pc:sldChg>
      <pc:sldChg chg="modSp mod">
        <pc:chgData name="Martin, Carrie" userId="3f021071-f948-4caa-8dd8-d3036854ac97" providerId="ADAL" clId="{0AF1D097-9155-4B88-9292-C1B754671E27}" dt="2025-04-30T19:56:56.790" v="1795" actId="27636"/>
        <pc:sldMkLst>
          <pc:docMk/>
          <pc:sldMk cId="3407393224" sldId="5882"/>
        </pc:sldMkLst>
      </pc:sldChg>
      <pc:sldChg chg="addSp delSp modSp mod ord">
        <pc:chgData name="Martin, Carrie" userId="3f021071-f948-4caa-8dd8-d3036854ac97" providerId="ADAL" clId="{0AF1D097-9155-4B88-9292-C1B754671E27}" dt="2025-04-30T21:31:08.350" v="2613" actId="20577"/>
        <pc:sldMkLst>
          <pc:docMk/>
          <pc:sldMk cId="570080860" sldId="5883"/>
        </pc:sldMkLst>
      </pc:sldChg>
      <pc:sldChg chg="modSp">
        <pc:chgData name="Martin, Carrie" userId="3f021071-f948-4caa-8dd8-d3036854ac97" providerId="ADAL" clId="{0AF1D097-9155-4B88-9292-C1B754671E27}" dt="2025-04-30T18:54:20.496" v="787"/>
        <pc:sldMkLst>
          <pc:docMk/>
          <pc:sldMk cId="4151373932" sldId="5891"/>
        </pc:sldMkLst>
      </pc:sldChg>
      <pc:sldChg chg="modSp add mod ord">
        <pc:chgData name="Martin, Carrie" userId="3f021071-f948-4caa-8dd8-d3036854ac97" providerId="ADAL" clId="{0AF1D097-9155-4B88-9292-C1B754671E27}" dt="2025-04-30T21:34:40.608" v="2633" actId="20577"/>
        <pc:sldMkLst>
          <pc:docMk/>
          <pc:sldMk cId="646868291" sldId="5905"/>
        </pc:sldMkLst>
      </pc:sldChg>
      <pc:sldChg chg="modSp add mod ord">
        <pc:chgData name="Martin, Carrie" userId="3f021071-f948-4caa-8dd8-d3036854ac97" providerId="ADAL" clId="{0AF1D097-9155-4B88-9292-C1B754671E27}" dt="2025-04-30T21:31:34.135" v="2614" actId="20577"/>
        <pc:sldMkLst>
          <pc:docMk/>
          <pc:sldMk cId="1324249713" sldId="5906"/>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Gudka, Dawna" userId="823cceae-331b-41d6-9a63-34ad6d1db55c" providerId="ADAL" clId="{CD369EB4-B0F1-45E6-92D8-14E480F93B1E}"/>
    <pc:docChg chg="modSld">
      <pc:chgData name="Gudka, Dawna" userId="823cceae-331b-41d6-9a63-34ad6d1db55c" providerId="ADAL" clId="{CD369EB4-B0F1-45E6-92D8-14E480F93B1E}" dt="2025-06-12T13:54:44.208" v="64" actId="20577"/>
      <pc:docMkLst>
        <pc:docMk/>
      </pc:docMkLst>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docChg>
  </pc:docChgLst>
  <pc:docChgLst>
    <pc:chgData name="Gudka, Dawna" userId="823cceae-331b-41d6-9a63-34ad6d1db55c" providerId="ADAL" clId="{D46710F2-E96B-4C41-98AA-3BFE5039EC9D}"/>
    <pc:docChg chg="custSel modSld">
      <pc:chgData name="Gudka, Dawna" userId="823cceae-331b-41d6-9a63-34ad6d1db55c" providerId="ADAL" clId="{D46710F2-E96B-4C41-98AA-3BFE5039EC9D}" dt="2025-06-25T20:10:41.848" v="14" actId="20577"/>
      <pc:docMkLst>
        <pc:docMk/>
      </pc:docMkLst>
      <pc:sldChg chg="modSp mod">
        <pc:chgData name="Gudka, Dawna" userId="823cceae-331b-41d6-9a63-34ad6d1db55c" providerId="ADAL" clId="{D46710F2-E96B-4C41-98AA-3BFE5039EC9D}" dt="2025-06-25T20:09:52.866" v="2" actId="27636"/>
        <pc:sldMkLst>
          <pc:docMk/>
          <pc:sldMk cId="606546759" sldId="5881"/>
        </pc:sldMkLst>
      </pc:sldChg>
    </pc:docChg>
  </pc:docChgLst>
  <pc:docChgLst>
    <pc:chgData name="Rhodes, Tara" userId="S::rhodes_t@cde.state.co.us::566307b0-1e17-4826-87e1-0feb85a922f2" providerId="AD" clId="Web-{A5C5C978-67F7-62D8-5B0F-008482DE161D}"/>
    <pc:docChg chg="delSld modSld sldOrd">
      <pc:chgData name="Rhodes, Tara" userId="S::rhodes_t@cde.state.co.us::566307b0-1e17-4826-87e1-0feb85a922f2" providerId="AD" clId="Web-{A5C5C978-67F7-62D8-5B0F-008482DE161D}" dt="2025-05-28T20:21:13.191" v="96"/>
      <pc:docMkLst>
        <pc:docMk/>
      </pc:docMkLst>
      <pc:sldChg chg="ord">
        <pc:chgData name="Rhodes, Tara" userId="S::rhodes_t@cde.state.co.us::566307b0-1e17-4826-87e1-0feb85a922f2" providerId="AD" clId="Web-{A5C5C978-67F7-62D8-5B0F-008482DE161D}" dt="2025-05-28T20:21:13.191" v="96"/>
        <pc:sldMkLst>
          <pc:docMk/>
          <pc:sldMk cId="1974436417" sldId="5912"/>
        </pc:sldMkLst>
      </pc:sldChg>
      <pc:sldChg chg="modSp">
        <pc:chgData name="Rhodes, Tara" userId="S::rhodes_t@cde.state.co.us::566307b0-1e17-4826-87e1-0feb85a922f2" providerId="AD" clId="Web-{A5C5C978-67F7-62D8-5B0F-008482DE161D}" dt="2025-05-28T20:20:16.848" v="61" actId="20577"/>
        <pc:sldMkLst>
          <pc:docMk/>
          <pc:sldMk cId="3702270092" sldId="5924"/>
        </pc:sldMkLst>
      </pc:sldChg>
      <pc:sldChg chg="del">
        <pc:chgData name="Rhodes, Tara" userId="S::rhodes_t@cde.state.co.us::566307b0-1e17-4826-87e1-0feb85a922f2" providerId="AD" clId="Web-{A5C5C978-67F7-62D8-5B0F-008482DE161D}" dt="2025-05-28T20:18:18.599" v="13"/>
        <pc:sldMkLst>
          <pc:docMk/>
          <pc:sldMk cId="2179557037" sldId="5932"/>
        </pc:sldMkLst>
      </pc:sldChg>
      <pc:sldChg chg="del">
        <pc:chgData name="Rhodes, Tara" userId="S::rhodes_t@cde.state.co.us::566307b0-1e17-4826-87e1-0feb85a922f2" providerId="AD" clId="Web-{A5C5C978-67F7-62D8-5B0F-008482DE161D}" dt="2025-05-28T20:18:18.583" v="12"/>
        <pc:sldMkLst>
          <pc:docMk/>
          <pc:sldMk cId="759397432" sldId="5933"/>
        </pc:sldMkLst>
      </pc:sldChg>
      <pc:sldChg chg="modSp">
        <pc:chgData name="Rhodes, Tara" userId="S::rhodes_t@cde.state.co.us::566307b0-1e17-4826-87e1-0feb85a922f2" providerId="AD" clId="Web-{A5C5C978-67F7-62D8-5B0F-008482DE161D}" dt="2025-05-28T20:20:28.051" v="95" actId="20577"/>
        <pc:sldMkLst>
          <pc:docMk/>
          <pc:sldMk cId="1199086367" sldId="5947"/>
        </pc:sldMkLst>
      </pc:sldChg>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ldChg>
      <pc:sldChg chg="addSp delSp modSp add mod ord">
        <pc:chgData name="Heitman, Lindsey" userId="a9773a47-99d2-4599-9377-6d37e9ec0bd3" providerId="ADAL" clId="{462B06F3-9790-453A-A396-7254AFB9DD0C}" dt="2025-02-13T15:02:24.819" v="1237" actId="1076"/>
        <pc:sldMkLst>
          <pc:docMk/>
          <pc:sldMk cId="0" sldId="676"/>
        </pc:sldMkLst>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ldChg>
      <pc:sldChg chg="modSp add del mod">
        <pc:chgData name="Heitman, Lindsey" userId="a9773a47-99d2-4599-9377-6d37e9ec0bd3" providerId="ADAL" clId="{462B06F3-9790-453A-A396-7254AFB9DD0C}" dt="2025-02-13T15:02:07.615" v="1235" actId="2696"/>
        <pc:sldMkLst>
          <pc:docMk/>
          <pc:sldMk cId="1650440766" sldId="2266"/>
        </pc:sldMkLst>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ldChg>
      <pc:sldChg chg="modSp add mod">
        <pc:chgData name="Heitman, Lindsey" userId="a9773a47-99d2-4599-9377-6d37e9ec0bd3" providerId="ADAL" clId="{462B06F3-9790-453A-A396-7254AFB9DD0C}" dt="2025-02-13T14:42:55.544" v="792" actId="20577"/>
        <pc:sldMkLst>
          <pc:docMk/>
          <pc:sldMk cId="1504568059" sldId="5275"/>
        </pc:sldMkLst>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Hoffman, Peter" userId="673cee94-26bd-4c2a-ab82-1b3669e2f049" providerId="ADAL" clId="{1A9EEA03-2442-48C7-A04F-40934AF59DB8}"/>
    <pc:docChg chg="undo custSel addSld delSld modSld">
      <pc:chgData name="Hoffman, Peter" userId="673cee94-26bd-4c2a-ab82-1b3669e2f049" providerId="ADAL" clId="{1A9EEA03-2442-48C7-A04F-40934AF59DB8}" dt="2025-03-12T22:54:11.038" v="2235" actId="27636"/>
      <pc:docMkLst>
        <pc:docMk/>
      </pc:docMkLst>
      <pc:sldChg chg="add">
        <pc:chgData name="Hoffman, Peter" userId="673cee94-26bd-4c2a-ab82-1b3669e2f049" providerId="ADAL" clId="{1A9EEA03-2442-48C7-A04F-40934AF59DB8}" dt="2025-03-12T22:53:29.878" v="2231"/>
        <pc:sldMkLst>
          <pc:docMk/>
          <pc:sldMk cId="638276779" sldId="257"/>
        </pc:sldMkLst>
      </pc:sldChg>
      <pc:sldChg chg="del">
        <pc:chgData name="Hoffman, Peter" userId="673cee94-26bd-4c2a-ab82-1b3669e2f049" providerId="ADAL" clId="{1A9EEA03-2442-48C7-A04F-40934AF59DB8}" dt="2025-03-12T22:53:39.802" v="2233" actId="2696"/>
        <pc:sldMkLst>
          <pc:docMk/>
          <pc:sldMk cId="808108484" sldId="258"/>
        </pc:sldMkLst>
      </pc:sldChg>
      <pc:sldChg chg="del">
        <pc:chgData name="Hoffman, Peter" userId="673cee94-26bd-4c2a-ab82-1b3669e2f049" providerId="ADAL" clId="{1A9EEA03-2442-48C7-A04F-40934AF59DB8}" dt="2025-03-12T22:53:39.802" v="2233" actId="2696"/>
        <pc:sldMkLst>
          <pc:docMk/>
          <pc:sldMk cId="677842995" sldId="264"/>
        </pc:sldMkLst>
      </pc:sldChg>
      <pc:sldChg chg="del">
        <pc:chgData name="Hoffman, Peter" userId="673cee94-26bd-4c2a-ab82-1b3669e2f049" providerId="ADAL" clId="{1A9EEA03-2442-48C7-A04F-40934AF59DB8}" dt="2025-03-12T22:53:39.802" v="2233" actId="2696"/>
        <pc:sldMkLst>
          <pc:docMk/>
          <pc:sldMk cId="385287041" sldId="265"/>
        </pc:sldMkLst>
      </pc:sldChg>
      <pc:sldChg chg="modSp add mod">
        <pc:chgData name="Hoffman, Peter" userId="673cee94-26bd-4c2a-ab82-1b3669e2f049" providerId="ADAL" clId="{1A9EEA03-2442-48C7-A04F-40934AF59DB8}" dt="2025-03-12T22:53:29.991" v="2232" actId="27636"/>
        <pc:sldMkLst>
          <pc:docMk/>
          <pc:sldMk cId="296844926" sldId="266"/>
        </pc:sldMkLst>
      </pc:sldChg>
      <pc:sldChg chg="add">
        <pc:chgData name="Hoffman, Peter" userId="673cee94-26bd-4c2a-ab82-1b3669e2f049" providerId="ADAL" clId="{1A9EEA03-2442-48C7-A04F-40934AF59DB8}" dt="2025-03-12T22:53:29.878" v="2231"/>
        <pc:sldMkLst>
          <pc:docMk/>
          <pc:sldMk cId="324107815" sldId="267"/>
        </pc:sldMkLst>
      </pc:sldChg>
      <pc:sldChg chg="addSp delSp modSp add mod chgLayout">
        <pc:chgData name="Hoffman, Peter" userId="673cee94-26bd-4c2a-ab82-1b3669e2f049" providerId="ADAL" clId="{1A9EEA03-2442-48C7-A04F-40934AF59DB8}" dt="2025-03-12T21:20:32.292" v="506" actId="6264"/>
        <pc:sldMkLst>
          <pc:docMk/>
          <pc:sldMk cId="2406663207" sldId="5318"/>
        </pc:sldMkLst>
      </pc:sldChg>
      <pc:sldChg chg="addSp delSp modSp add mod chgLayout">
        <pc:chgData name="Hoffman, Peter" userId="673cee94-26bd-4c2a-ab82-1b3669e2f049" providerId="ADAL" clId="{1A9EEA03-2442-48C7-A04F-40934AF59DB8}" dt="2025-03-12T21:20:28.212" v="505" actId="6264"/>
        <pc:sldMkLst>
          <pc:docMk/>
          <pc:sldMk cId="3766001421" sldId="5319"/>
        </pc:sldMkLst>
      </pc:sldChg>
      <pc:sldChg chg="addSp delSp modSp add mod chgLayout">
        <pc:chgData name="Hoffman, Peter" userId="673cee94-26bd-4c2a-ab82-1b3669e2f049" providerId="ADAL" clId="{1A9EEA03-2442-48C7-A04F-40934AF59DB8}" dt="2025-03-12T21:20:41.575" v="508" actId="6264"/>
        <pc:sldMkLst>
          <pc:docMk/>
          <pc:sldMk cId="3812577952" sldId="5715"/>
        </pc:sldMkLst>
      </pc:sldChg>
      <pc:sldChg chg="addSp delSp modSp add mod chgLayout">
        <pc:chgData name="Hoffman, Peter" userId="673cee94-26bd-4c2a-ab82-1b3669e2f049" providerId="ADAL" clId="{1A9EEA03-2442-48C7-A04F-40934AF59DB8}" dt="2025-03-12T21:20:53.498" v="511" actId="20577"/>
        <pc:sldMkLst>
          <pc:docMk/>
          <pc:sldMk cId="693206576" sldId="5756"/>
        </pc:sldMkLst>
      </pc:sldChg>
      <pc:sldChg chg="modSp mod">
        <pc:chgData name="Hoffman, Peter" userId="673cee94-26bd-4c2a-ab82-1b3669e2f049" providerId="ADAL" clId="{1A9EEA03-2442-48C7-A04F-40934AF59DB8}" dt="2025-03-12T22:54:11.038" v="2235" actId="27636"/>
        <pc:sldMkLst>
          <pc:docMk/>
          <pc:sldMk cId="2352014641" sldId="5780"/>
        </pc:sldMkLst>
      </pc:sldChg>
      <pc:sldChg chg="del">
        <pc:chgData name="Hoffman, Peter" userId="673cee94-26bd-4c2a-ab82-1b3669e2f049" providerId="ADAL" clId="{1A9EEA03-2442-48C7-A04F-40934AF59DB8}" dt="2025-03-12T22:53:39.802" v="2233" actId="2696"/>
        <pc:sldMkLst>
          <pc:docMk/>
          <pc:sldMk cId="4056319218" sldId="5796"/>
        </pc:sldMkLst>
      </pc:sldChg>
      <pc:sldChg chg="del">
        <pc:chgData name="Hoffman, Peter" userId="673cee94-26bd-4c2a-ab82-1b3669e2f049" providerId="ADAL" clId="{1A9EEA03-2442-48C7-A04F-40934AF59DB8}" dt="2025-03-12T21:15:27.798" v="2" actId="47"/>
        <pc:sldMkLst>
          <pc:docMk/>
          <pc:sldMk cId="1530353459" sldId="5835"/>
        </pc:sldMkLst>
      </pc:sldChg>
      <pc:sldChg chg="addSp delSp modSp add mod chgLayout">
        <pc:chgData name="Hoffman, Peter" userId="673cee94-26bd-4c2a-ab82-1b3669e2f049" providerId="ADAL" clId="{1A9EEA03-2442-48C7-A04F-40934AF59DB8}" dt="2025-03-12T21:41:14.614" v="2220" actId="13244"/>
        <pc:sldMkLst>
          <pc:docMk/>
          <pc:sldMk cId="1000816010" sldId="5851"/>
        </pc:sldMkLst>
      </pc:sldChg>
      <pc:sldChg chg="addSp delSp modSp add mod">
        <pc:chgData name="Hoffman, Peter" userId="673cee94-26bd-4c2a-ab82-1b3669e2f049" providerId="ADAL" clId="{1A9EEA03-2442-48C7-A04F-40934AF59DB8}" dt="2025-03-12T21:41:43.074" v="2225" actId="13244"/>
        <pc:sldMkLst>
          <pc:docMk/>
          <pc:sldMk cId="2047866891" sldId="5852"/>
        </pc:sldMkLst>
      </pc:sldChg>
      <pc:sldChg chg="addSp delSp modSp add mod">
        <pc:chgData name="Hoffman, Peter" userId="673cee94-26bd-4c2a-ab82-1b3669e2f049" providerId="ADAL" clId="{1A9EEA03-2442-48C7-A04F-40934AF59DB8}" dt="2025-03-12T21:41:59.884" v="2230" actId="13244"/>
        <pc:sldMkLst>
          <pc:docMk/>
          <pc:sldMk cId="3466889700" sldId="5853"/>
        </pc:sldMkLst>
      </pc:sldChg>
      <pc:sldChg chg="add">
        <pc:chgData name="Hoffman, Peter" userId="673cee94-26bd-4c2a-ab82-1b3669e2f049" providerId="ADAL" clId="{1A9EEA03-2442-48C7-A04F-40934AF59DB8}" dt="2025-03-12T22:53:29.878" v="2231"/>
        <pc:sldMkLst>
          <pc:docMk/>
          <pc:sldMk cId="3878259165" sldId="5854"/>
        </pc:sldMkLst>
      </pc:sldChg>
      <pc:sldChg chg="add">
        <pc:chgData name="Hoffman, Peter" userId="673cee94-26bd-4c2a-ab82-1b3669e2f049" providerId="ADAL" clId="{1A9EEA03-2442-48C7-A04F-40934AF59DB8}" dt="2025-03-12T22:53:29.878" v="2231"/>
        <pc:sldMkLst>
          <pc:docMk/>
          <pc:sldMk cId="1284145060" sldId="5855"/>
        </pc:sldMkLst>
      </pc:sldChg>
      <pc:sldChg chg="add">
        <pc:chgData name="Hoffman, Peter" userId="673cee94-26bd-4c2a-ab82-1b3669e2f049" providerId="ADAL" clId="{1A9EEA03-2442-48C7-A04F-40934AF59DB8}" dt="2025-03-12T22:53:29.878" v="2231"/>
        <pc:sldMkLst>
          <pc:docMk/>
          <pc:sldMk cId="1638711916" sldId="5856"/>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ldChg>
      <pc:sldChg chg="modSp add mod ord">
        <pc:chgData name="Gudka, Dawna" userId="823cceae-331b-41d6-9a63-34ad6d1db55c" providerId="ADAL" clId="{46A4A686-A5F7-4485-9863-8DC5DE0A7DCC}" dt="2025-02-12T21:27:41.453" v="109" actId="20577"/>
        <pc:sldMkLst>
          <pc:docMk/>
          <pc:sldMk cId="3914415940" sldId="5787"/>
        </pc:sldMkLst>
      </pc:sldChg>
      <pc:sldChg chg="addSp delSp modSp add mod">
        <pc:chgData name="Gudka, Dawna" userId="823cceae-331b-41d6-9a63-34ad6d1db55c" providerId="ADAL" clId="{46A4A686-A5F7-4485-9863-8DC5DE0A7DCC}" dt="2025-02-13T15:23:12.449" v="986" actId="27918"/>
        <pc:sldMkLst>
          <pc:docMk/>
          <pc:sldMk cId="1237249377" sldId="5788"/>
        </pc:sldMkLst>
      </pc:sldChg>
      <pc:sldChg chg="modSp add mod ord">
        <pc:chgData name="Gudka, Dawna" userId="823cceae-331b-41d6-9a63-34ad6d1db55c" providerId="ADAL" clId="{46A4A686-A5F7-4485-9863-8DC5DE0A7DCC}" dt="2025-02-12T22:11:51.178" v="971" actId="27636"/>
        <pc:sldMkLst>
          <pc:docMk/>
          <pc:sldMk cId="1301326054" sldId="5789"/>
        </pc:sldMkLst>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McRee, Rebecca" userId="S::mcree_r@cde.state.co.us::3a10fa13-9d60-4c0b-b361-471945732c34" providerId="AD" clId="Web-{47D39376-ECE7-747A-57E3-750FDE970C9E}"/>
    <pc:docChg chg="modSld">
      <pc:chgData name="McRee, Rebecca" userId="S::mcree_r@cde.state.co.us::3a10fa13-9d60-4c0b-b361-471945732c34" providerId="AD" clId="Web-{47D39376-ECE7-747A-57E3-750FDE970C9E}" dt="2025-05-14T22:28:19.709" v="20" actId="20577"/>
      <pc:docMkLst>
        <pc:docMk/>
      </pc:docMkLst>
      <pc:sldChg chg="modSp">
        <pc:chgData name="McRee, Rebecca" userId="S::mcree_r@cde.state.co.us::3a10fa13-9d60-4c0b-b361-471945732c34" providerId="AD" clId="Web-{47D39376-ECE7-747A-57E3-750FDE970C9E}" dt="2025-05-14T22:28:19.709" v="20" actId="20577"/>
        <pc:sldMkLst>
          <pc:docMk/>
          <pc:sldMk cId="3507114357" sldId="3409"/>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Martin, Carrie" userId="3f021071-f948-4caa-8dd8-d3036854ac97" providerId="ADAL" clId="{3FDF7D9B-D249-4185-8286-F24FAA676DBF}"/>
    <pc:docChg chg="undo custSel delSld modSld">
      <pc:chgData name="Martin, Carrie" userId="3f021071-f948-4caa-8dd8-d3036854ac97" providerId="ADAL" clId="{3FDF7D9B-D249-4185-8286-F24FAA676DBF}" dt="2025-07-31T03:47:54.001" v="897" actId="167"/>
      <pc:docMkLst>
        <pc:docMk/>
      </pc:docMkLst>
      <pc:sldChg chg="modSp mod">
        <pc:chgData name="Martin, Carrie" userId="3f021071-f948-4caa-8dd8-d3036854ac97" providerId="ADAL" clId="{3FDF7D9B-D249-4185-8286-F24FAA676DBF}" dt="2025-07-31T02:06:58.329" v="0" actId="6549"/>
        <pc:sldMkLst>
          <pc:docMk/>
          <pc:sldMk cId="1037917088" sldId="5098"/>
        </pc:sldMkLst>
        <pc:graphicFrameChg chg="modGraphic">
          <ac:chgData name="Martin, Carrie" userId="3f021071-f948-4caa-8dd8-d3036854ac97" providerId="ADAL" clId="{3FDF7D9B-D249-4185-8286-F24FAA676DBF}" dt="2025-07-31T02:06:58.329" v="0" actId="6549"/>
          <ac:graphicFrameMkLst>
            <pc:docMk/>
            <pc:sldMk cId="1037917088" sldId="5098"/>
            <ac:graphicFrameMk id="5" creationId="{5E4612F7-68C6-57CA-E918-38EF641F73CF}"/>
          </ac:graphicFrameMkLst>
        </pc:graphicFrameChg>
      </pc:sldChg>
      <pc:sldChg chg="addSp modSp mod">
        <pc:chgData name="Martin, Carrie" userId="3f021071-f948-4caa-8dd8-d3036854ac97" providerId="ADAL" clId="{3FDF7D9B-D249-4185-8286-F24FAA676DBF}" dt="2025-07-31T03:46:29.199" v="890" actId="13244"/>
        <pc:sldMkLst>
          <pc:docMk/>
          <pc:sldMk cId="3507505468" sldId="5647"/>
        </pc:sldMkLst>
        <pc:spChg chg="mod ord">
          <ac:chgData name="Martin, Carrie" userId="3f021071-f948-4caa-8dd8-d3036854ac97" providerId="ADAL" clId="{3FDF7D9B-D249-4185-8286-F24FAA676DBF}" dt="2025-07-31T03:46:15.882" v="888" actId="13244"/>
          <ac:spMkLst>
            <pc:docMk/>
            <pc:sldMk cId="3507505468" sldId="5647"/>
            <ac:spMk id="2" creationId="{F8891988-4AAF-D11D-8EB4-B70BC6D47F6C}"/>
          </ac:spMkLst>
        </pc:spChg>
        <pc:spChg chg="mod ord">
          <ac:chgData name="Martin, Carrie" userId="3f021071-f948-4caa-8dd8-d3036854ac97" providerId="ADAL" clId="{3FDF7D9B-D249-4185-8286-F24FAA676DBF}" dt="2025-07-31T03:46:29.199" v="890" actId="13244"/>
          <ac:spMkLst>
            <pc:docMk/>
            <pc:sldMk cId="3507505468" sldId="5647"/>
            <ac:spMk id="21" creationId="{20D2FAA3-F6D6-EBDD-4FCF-D1203589BFAC}"/>
          </ac:spMkLst>
        </pc:spChg>
        <pc:graphicFrameChg chg="mod">
          <ac:chgData name="Martin, Carrie" userId="3f021071-f948-4caa-8dd8-d3036854ac97" providerId="ADAL" clId="{3FDF7D9B-D249-4185-8286-F24FAA676DBF}" dt="2025-07-31T03:46:13.214" v="887" actId="13244"/>
          <ac:graphicFrameMkLst>
            <pc:docMk/>
            <pc:sldMk cId="3507505468" sldId="5647"/>
            <ac:graphicFrameMk id="20" creationId="{EF9DF6EA-9575-2B08-5E35-CF95608231EB}"/>
          </ac:graphicFrameMkLst>
        </pc:graphicFrameChg>
        <pc:picChg chg="add mod ord">
          <ac:chgData name="Martin, Carrie" userId="3f021071-f948-4caa-8dd8-d3036854ac97" providerId="ADAL" clId="{3FDF7D9B-D249-4185-8286-F24FAA676DBF}" dt="2025-07-31T03:45:45.740" v="884" actId="167"/>
          <ac:picMkLst>
            <pc:docMk/>
            <pc:sldMk cId="3507505468" sldId="5647"/>
            <ac:picMk id="4" creationId="{FD584045-5701-2510-23E9-2E4FE8424CE0}"/>
          </ac:picMkLst>
        </pc:picChg>
        <pc:picChg chg="add mod ord">
          <ac:chgData name="Martin, Carrie" userId="3f021071-f948-4caa-8dd8-d3036854ac97" providerId="ADAL" clId="{3FDF7D9B-D249-4185-8286-F24FAA676DBF}" dt="2025-07-31T03:46:18.973" v="889" actId="13244"/>
          <ac:picMkLst>
            <pc:docMk/>
            <pc:sldMk cId="3507505468" sldId="5647"/>
            <ac:picMk id="6" creationId="{9E127BA2-E66B-6951-ADCB-6EBBDF12BAF0}"/>
          </ac:picMkLst>
        </pc:picChg>
      </pc:sldChg>
      <pc:sldChg chg="del">
        <pc:chgData name="Martin, Carrie" userId="3f021071-f948-4caa-8dd8-d3036854ac97" providerId="ADAL" clId="{3FDF7D9B-D249-4185-8286-F24FAA676DBF}" dt="2025-07-31T03:34:11.763" v="793" actId="2696"/>
        <pc:sldMkLst>
          <pc:docMk/>
          <pc:sldMk cId="982584362" sldId="5871"/>
        </pc:sldMkLst>
      </pc:sldChg>
      <pc:sldChg chg="modSp del mod">
        <pc:chgData name="Martin, Carrie" userId="3f021071-f948-4caa-8dd8-d3036854ac97" providerId="ADAL" clId="{3FDF7D9B-D249-4185-8286-F24FAA676DBF}" dt="2025-07-31T03:33:15.442" v="791" actId="2696"/>
        <pc:sldMkLst>
          <pc:docMk/>
          <pc:sldMk cId="606546759" sldId="5881"/>
        </pc:sldMkLst>
        <pc:graphicFrameChg chg="modGraphic">
          <ac:chgData name="Martin, Carrie" userId="3f021071-f948-4caa-8dd8-d3036854ac97" providerId="ADAL" clId="{3FDF7D9B-D249-4185-8286-F24FAA676DBF}" dt="2025-07-31T02:42:14.327" v="142" actId="2165"/>
          <ac:graphicFrameMkLst>
            <pc:docMk/>
            <pc:sldMk cId="606546759" sldId="5881"/>
            <ac:graphicFrameMk id="11" creationId="{4A046F5F-034D-A2DD-B7B6-B37CB3AF1360}"/>
          </ac:graphicFrameMkLst>
        </pc:graphicFrameChg>
      </pc:sldChg>
      <pc:sldChg chg="addSp delSp modSp del mod">
        <pc:chgData name="Martin, Carrie" userId="3f021071-f948-4caa-8dd8-d3036854ac97" providerId="ADAL" clId="{3FDF7D9B-D249-4185-8286-F24FAA676DBF}" dt="2025-07-31T03:32:54.784" v="789" actId="2696"/>
        <pc:sldMkLst>
          <pc:docMk/>
          <pc:sldMk cId="1324249713" sldId="5906"/>
        </pc:sldMkLst>
        <pc:spChg chg="mod">
          <ac:chgData name="Martin, Carrie" userId="3f021071-f948-4caa-8dd8-d3036854ac97" providerId="ADAL" clId="{3FDF7D9B-D249-4185-8286-F24FAA676DBF}" dt="2025-07-31T02:43:45.325" v="194" actId="20577"/>
          <ac:spMkLst>
            <pc:docMk/>
            <pc:sldMk cId="1324249713" sldId="5906"/>
            <ac:spMk id="5" creationId="{4BE7A1A9-B04D-1906-B126-9E14604E3C09}"/>
          </ac:spMkLst>
        </pc:spChg>
        <pc:spChg chg="mod">
          <ac:chgData name="Martin, Carrie" userId="3f021071-f948-4caa-8dd8-d3036854ac97" providerId="ADAL" clId="{3FDF7D9B-D249-4185-8286-F24FAA676DBF}" dt="2025-07-31T02:44:50.511" v="206" actId="20577"/>
          <ac:spMkLst>
            <pc:docMk/>
            <pc:sldMk cId="1324249713" sldId="5906"/>
            <ac:spMk id="6" creationId="{28D50EC4-4503-450E-2C6E-80794B316543}"/>
          </ac:spMkLst>
        </pc:spChg>
        <pc:picChg chg="add del">
          <ac:chgData name="Martin, Carrie" userId="3f021071-f948-4caa-8dd8-d3036854ac97" providerId="ADAL" clId="{3FDF7D9B-D249-4185-8286-F24FAA676DBF}" dt="2025-07-31T02:44:49.388" v="204" actId="478"/>
          <ac:picMkLst>
            <pc:docMk/>
            <pc:sldMk cId="1324249713" sldId="5906"/>
            <ac:picMk id="2" creationId="{7867ADCA-DCC8-4124-9A09-4EBA3E8B4DB4}"/>
          </ac:picMkLst>
        </pc:picChg>
      </pc:sldChg>
      <pc:sldChg chg="modSp del mod">
        <pc:chgData name="Martin, Carrie" userId="3f021071-f948-4caa-8dd8-d3036854ac97" providerId="ADAL" clId="{3FDF7D9B-D249-4185-8286-F24FAA676DBF}" dt="2025-07-31T03:33:42.214" v="792" actId="2696"/>
        <pc:sldMkLst>
          <pc:docMk/>
          <pc:sldMk cId="2311154268" sldId="5921"/>
        </pc:sldMkLst>
        <pc:graphicFrameChg chg="modGraphic">
          <ac:chgData name="Martin, Carrie" userId="3f021071-f948-4caa-8dd8-d3036854ac97" providerId="ADAL" clId="{3FDF7D9B-D249-4185-8286-F24FAA676DBF}" dt="2025-07-31T02:08:03.659" v="3" actId="2165"/>
          <ac:graphicFrameMkLst>
            <pc:docMk/>
            <pc:sldMk cId="2311154268" sldId="5921"/>
            <ac:graphicFrameMk id="11" creationId="{4A046F5F-034D-A2DD-B7B6-B37CB3AF1360}"/>
          </ac:graphicFrameMkLst>
        </pc:graphicFrameChg>
      </pc:sldChg>
      <pc:sldChg chg="del">
        <pc:chgData name="Martin, Carrie" userId="3f021071-f948-4caa-8dd8-d3036854ac97" providerId="ADAL" clId="{3FDF7D9B-D249-4185-8286-F24FAA676DBF}" dt="2025-07-31T03:33:01.689" v="790" actId="2696"/>
        <pc:sldMkLst>
          <pc:docMk/>
          <pc:sldMk cId="1321016585" sldId="5956"/>
        </pc:sldMkLst>
      </pc:sldChg>
      <pc:sldChg chg="addSp modSp mod">
        <pc:chgData name="Martin, Carrie" userId="3f021071-f948-4caa-8dd8-d3036854ac97" providerId="ADAL" clId="{3FDF7D9B-D249-4185-8286-F24FAA676DBF}" dt="2025-07-31T03:47:54.001" v="897" actId="167"/>
        <pc:sldMkLst>
          <pc:docMk/>
          <pc:sldMk cId="2742721405" sldId="6006"/>
        </pc:sldMkLst>
        <pc:spChg chg="mod ord">
          <ac:chgData name="Martin, Carrie" userId="3f021071-f948-4caa-8dd8-d3036854ac97" providerId="ADAL" clId="{3FDF7D9B-D249-4185-8286-F24FAA676DBF}" dt="2025-07-31T03:47:02.485" v="891" actId="13244"/>
          <ac:spMkLst>
            <pc:docMk/>
            <pc:sldMk cId="2742721405" sldId="6006"/>
            <ac:spMk id="2" creationId="{D75B77D1-0703-95ED-B0CE-8CC9140CF3E3}"/>
          </ac:spMkLst>
        </pc:spChg>
        <pc:spChg chg="mod ord">
          <ac:chgData name="Martin, Carrie" userId="3f021071-f948-4caa-8dd8-d3036854ac97" providerId="ADAL" clId="{3FDF7D9B-D249-4185-8286-F24FAA676DBF}" dt="2025-07-31T03:47:15.232" v="894" actId="13244"/>
          <ac:spMkLst>
            <pc:docMk/>
            <pc:sldMk cId="2742721405" sldId="6006"/>
            <ac:spMk id="5" creationId="{81BAD140-D2E1-0A72-1455-9ED6349770B5}"/>
          </ac:spMkLst>
        </pc:spChg>
        <pc:graphicFrameChg chg="mod">
          <ac:chgData name="Martin, Carrie" userId="3f021071-f948-4caa-8dd8-d3036854ac97" providerId="ADAL" clId="{3FDF7D9B-D249-4185-8286-F24FAA676DBF}" dt="2025-07-31T03:47:05.061" v="892" actId="13244"/>
          <ac:graphicFrameMkLst>
            <pc:docMk/>
            <pc:sldMk cId="2742721405" sldId="6006"/>
            <ac:graphicFrameMk id="20" creationId="{89EAA90C-DDD8-6734-4FDB-62BF34120A68}"/>
          </ac:graphicFrameMkLst>
        </pc:graphicFrameChg>
        <pc:picChg chg="add mod ord">
          <ac:chgData name="Martin, Carrie" userId="3f021071-f948-4caa-8dd8-d3036854ac97" providerId="ADAL" clId="{3FDF7D9B-D249-4185-8286-F24FAA676DBF}" dt="2025-07-31T03:47:54.001" v="897" actId="167"/>
          <ac:picMkLst>
            <pc:docMk/>
            <pc:sldMk cId="2742721405" sldId="6006"/>
            <ac:picMk id="3" creationId="{A2B2828E-AC73-9B78-B4DD-DB22A1A28352}"/>
          </ac:picMkLst>
        </pc:picChg>
        <pc:picChg chg="add mod ord">
          <ac:chgData name="Martin, Carrie" userId="3f021071-f948-4caa-8dd8-d3036854ac97" providerId="ADAL" clId="{3FDF7D9B-D249-4185-8286-F24FAA676DBF}" dt="2025-07-31T03:47:49.126" v="896" actId="167"/>
          <ac:picMkLst>
            <pc:docMk/>
            <pc:sldMk cId="2742721405" sldId="6006"/>
            <ac:picMk id="4" creationId="{46F5AE14-89EE-8722-70C6-1C1DB5D8A608}"/>
          </ac:picMkLst>
        </pc:picChg>
      </pc:sldChg>
    </pc:docChg>
  </pc:docChgLst>
  <pc:docChgLst>
    <pc:chgData name="McRee, Rebecca" userId="S::mcree_r@cde.state.co.us::3a10fa13-9d60-4c0b-b361-471945732c34" providerId="AD" clId="Web-{85EDC345-ACFD-5702-AD87-EFE16B866034}"/>
    <pc:docChg chg="delSld modSld">
      <pc:chgData name="McRee, Rebecca" userId="S::mcree_r@cde.state.co.us::3a10fa13-9d60-4c0b-b361-471945732c34" providerId="AD" clId="Web-{85EDC345-ACFD-5702-AD87-EFE16B866034}" dt="2025-05-15T12:46:45.693" v="13" actId="20577"/>
      <pc:docMkLst>
        <pc:docMk/>
      </pc:docMkLst>
      <pc:sldChg chg="modSp">
        <pc:chgData name="McRee, Rebecca" userId="S::mcree_r@cde.state.co.us::3a10fa13-9d60-4c0b-b361-471945732c34" providerId="AD" clId="Web-{85EDC345-ACFD-5702-AD87-EFE16B866034}" dt="2025-05-15T12:46:45.693" v="13" actId="20577"/>
        <pc:sldMkLst>
          <pc:docMk/>
          <pc:sldMk cId="1697232487" sldId="3401"/>
        </pc:sldMkLst>
      </pc:sldChg>
      <pc:sldChg chg="del">
        <pc:chgData name="McRee, Rebecca" userId="S::mcree_r@cde.state.co.us::3a10fa13-9d60-4c0b-b361-471945732c34" providerId="AD" clId="Web-{85EDC345-ACFD-5702-AD87-EFE16B866034}" dt="2025-05-15T12:45:27.771" v="11"/>
        <pc:sldMkLst>
          <pc:docMk/>
          <pc:sldMk cId="1364882848" sldId="3406"/>
        </pc:sldMkLst>
      </pc:sldChg>
      <pc:sldChg chg="del">
        <pc:chgData name="McRee, Rebecca" userId="S::mcree_r@cde.state.co.us::3a10fa13-9d60-4c0b-b361-471945732c34" providerId="AD" clId="Web-{85EDC345-ACFD-5702-AD87-EFE16B866034}" dt="2025-05-15T12:45:26.568" v="10"/>
        <pc:sldMkLst>
          <pc:docMk/>
          <pc:sldMk cId="3507114357" sldId="3409"/>
        </pc:sldMkLst>
      </pc:sldChg>
      <pc:sldChg chg="del">
        <pc:chgData name="McRee, Rebecca" userId="S::mcree_r@cde.state.co.us::3a10fa13-9d60-4c0b-b361-471945732c34" providerId="AD" clId="Web-{85EDC345-ACFD-5702-AD87-EFE16B866034}" dt="2025-05-15T12:44:58.178" v="5"/>
        <pc:sldMkLst>
          <pc:docMk/>
          <pc:sldMk cId="3520971573" sldId="3412"/>
        </pc:sldMkLst>
      </pc:sldChg>
      <pc:sldChg chg="del">
        <pc:chgData name="McRee, Rebecca" userId="S::mcree_r@cde.state.co.us::3a10fa13-9d60-4c0b-b361-471945732c34" providerId="AD" clId="Web-{85EDC345-ACFD-5702-AD87-EFE16B866034}" dt="2025-05-15T12:44:58.178" v="3"/>
        <pc:sldMkLst>
          <pc:docMk/>
          <pc:sldMk cId="3420923571" sldId="3413"/>
        </pc:sldMkLst>
      </pc:sldChg>
      <pc:sldChg chg="del">
        <pc:chgData name="McRee, Rebecca" userId="S::mcree_r@cde.state.co.us::3a10fa13-9d60-4c0b-b361-471945732c34" providerId="AD" clId="Web-{85EDC345-ACFD-5702-AD87-EFE16B866034}" dt="2025-05-15T12:44:58.178" v="4"/>
        <pc:sldMkLst>
          <pc:docMk/>
          <pc:sldMk cId="931101619" sldId="3414"/>
        </pc:sldMkLst>
      </pc:sldChg>
      <pc:sldChg chg="del">
        <pc:chgData name="McRee, Rebecca" userId="S::mcree_r@cde.state.co.us::3a10fa13-9d60-4c0b-b361-471945732c34" providerId="AD" clId="Web-{85EDC345-ACFD-5702-AD87-EFE16B866034}" dt="2025-05-15T12:44:58.178" v="2"/>
        <pc:sldMkLst>
          <pc:docMk/>
          <pc:sldMk cId="3949884753" sldId="3415"/>
        </pc:sldMkLst>
      </pc:sldChg>
      <pc:sldChg chg="del">
        <pc:chgData name="McRee, Rebecca" userId="S::mcree_r@cde.state.co.us::3a10fa13-9d60-4c0b-b361-471945732c34" providerId="AD" clId="Web-{85EDC345-ACFD-5702-AD87-EFE16B866034}" dt="2025-05-15T12:44:58.162" v="1"/>
        <pc:sldMkLst>
          <pc:docMk/>
          <pc:sldMk cId="2837302697" sldId="3416"/>
        </pc:sldMkLst>
      </pc:sldChg>
      <pc:sldChg chg="del">
        <pc:chgData name="McRee, Rebecca" userId="S::mcree_r@cde.state.co.us::3a10fa13-9d60-4c0b-b361-471945732c34" providerId="AD" clId="Web-{85EDC345-ACFD-5702-AD87-EFE16B866034}" dt="2025-05-15T12:44:58.162" v="0"/>
        <pc:sldMkLst>
          <pc:docMk/>
          <pc:sldMk cId="3830526284" sldId="3417"/>
        </pc:sldMkLst>
      </pc:sldChg>
      <pc:sldChg chg="modSp del">
        <pc:chgData name="McRee, Rebecca" userId="S::mcree_r@cde.state.co.us::3a10fa13-9d60-4c0b-b361-471945732c34" providerId="AD" clId="Web-{85EDC345-ACFD-5702-AD87-EFE16B866034}" dt="2025-05-15T12:46:06.927" v="12"/>
        <pc:sldMkLst>
          <pc:docMk/>
          <pc:sldMk cId="1721502946" sldId="3418"/>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Carey, Jasmine" userId="S::carey_j@cde.state.co.us::f824631c-ee58-4147-9207-eaf0ccde4905" providerId="AD" clId="Web-{94156BDE-0E42-6C63-EEAA-F87B65BF1FBE}"/>
    <pc:docChg chg="modSld">
      <pc:chgData name="Carey, Jasmine" userId="S::carey_j@cde.state.co.us::f824631c-ee58-4147-9207-eaf0ccde4905" providerId="AD" clId="Web-{94156BDE-0E42-6C63-EEAA-F87B65BF1FBE}" dt="2025-05-07T16:16:21.216" v="153"/>
      <pc:docMkLst>
        <pc:docMk/>
      </pc:docMkLst>
      <pc:sldChg chg="modSp">
        <pc:chgData name="Carey, Jasmine" userId="S::carey_j@cde.state.co.us::f824631c-ee58-4147-9207-eaf0ccde4905" providerId="AD" clId="Web-{94156BDE-0E42-6C63-EEAA-F87B65BF1FBE}" dt="2025-05-07T16:16:21.216" v="153"/>
        <pc:sldMkLst>
          <pc:docMk/>
          <pc:sldMk cId="638276779" sldId="257"/>
        </pc:sldMkLst>
      </pc:sldChg>
      <pc:sldChg chg="modSp">
        <pc:chgData name="Carey, Jasmine" userId="S::carey_j@cde.state.co.us::f824631c-ee58-4147-9207-eaf0ccde4905" providerId="AD" clId="Web-{94156BDE-0E42-6C63-EEAA-F87B65BF1FBE}" dt="2025-05-07T16:11:51.262" v="116" actId="20577"/>
        <pc:sldMkLst>
          <pc:docMk/>
          <pc:sldMk cId="1284145060" sldId="264"/>
        </pc:sldMkLst>
      </pc:sldChg>
      <pc:sldChg chg="modSp">
        <pc:chgData name="Carey, Jasmine" userId="S::carey_j@cde.state.co.us::f824631c-ee58-4147-9207-eaf0ccde4905" providerId="AD" clId="Web-{94156BDE-0E42-6C63-EEAA-F87B65BF1FBE}" dt="2025-05-07T16:08:56.714" v="83" actId="20577"/>
        <pc:sldMkLst>
          <pc:docMk/>
          <pc:sldMk cId="296844926" sldId="266"/>
        </pc:sldMkLst>
      </pc:sldChg>
    </pc:docChg>
  </pc:docChgLst>
  <pc:docChgLst>
    <pc:chgData name="Carey, Jasmine" userId="S::carey_j@cde.state.co.us::f824631c-ee58-4147-9207-eaf0ccde4905" providerId="AD" clId="Web-{8986ED4F-252B-7D25-ABA1-94CBB47F65E6}"/>
    <pc:docChg chg="modSld">
      <pc:chgData name="Carey, Jasmine" userId="S::carey_j@cde.state.co.us::f824631c-ee58-4147-9207-eaf0ccde4905" providerId="AD" clId="Web-{8986ED4F-252B-7D25-ABA1-94CBB47F65E6}" dt="2025-05-07T22:36:10.617" v="58" actId="20577"/>
      <pc:docMkLst>
        <pc:docMk/>
      </pc:docMkLst>
      <pc:sldChg chg="modSp">
        <pc:chgData name="Carey, Jasmine" userId="S::carey_j@cde.state.co.us::f824631c-ee58-4147-9207-eaf0ccde4905" providerId="AD" clId="Web-{8986ED4F-252B-7D25-ABA1-94CBB47F65E6}" dt="2025-05-07T22:36:10.617" v="58" actId="20577"/>
        <pc:sldMkLst>
          <pc:docMk/>
          <pc:sldMk cId="1284145060" sldId="264"/>
        </pc:sldMkLst>
      </pc:sldChg>
    </pc:docChg>
  </pc:docChgLst>
  <pc:docChgLst>
    <pc:chgData name="Hoffman, Peter" userId="S::hoffman_p@cde.state.co.us::673cee94-26bd-4c2a-ab82-1b3669e2f049" providerId="AD" clId="Web-{834F86A1-1D19-9A95-8F76-6CA3F84FBE66}"/>
    <pc:docChg chg="modSld">
      <pc:chgData name="Hoffman, Peter" userId="S::hoffman_p@cde.state.co.us::673cee94-26bd-4c2a-ab82-1b3669e2f049" providerId="AD" clId="Web-{834F86A1-1D19-9A95-8F76-6CA3F84FBE66}" dt="2025-04-17T14:44:59.132" v="21"/>
      <pc:docMkLst>
        <pc:docMk/>
      </pc:docMkLst>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Heitman, Lindsey" userId="a9773a47-99d2-4599-9377-6d37e9ec0bd3" providerId="ADAL" clId="{01EE32F4-A9BB-48F7-B815-413DF45ED2F3}"/>
    <pc:docChg chg="undo custSel addSld delSld modSld">
      <pc:chgData name="Heitman, Lindsey" userId="a9773a47-99d2-4599-9377-6d37e9ec0bd3" providerId="ADAL" clId="{01EE32F4-A9BB-48F7-B815-413DF45ED2F3}" dt="2025-05-15T13:17:49.316" v="438"/>
      <pc:docMkLst>
        <pc:docMk/>
      </pc:docMkLst>
      <pc:sldChg chg="modSp add mod">
        <pc:chgData name="Heitman, Lindsey" userId="a9773a47-99d2-4599-9377-6d37e9ec0bd3" providerId="ADAL" clId="{01EE32F4-A9BB-48F7-B815-413DF45ED2F3}" dt="2025-05-15T12:58:37.631" v="118" actId="20577"/>
        <pc:sldMkLst>
          <pc:docMk/>
          <pc:sldMk cId="1479812214" sldId="303"/>
        </pc:sldMkLst>
      </pc:sldChg>
      <pc:sldChg chg="del">
        <pc:chgData name="Heitman, Lindsey" userId="a9773a47-99d2-4599-9377-6d37e9ec0bd3" providerId="ADAL" clId="{01EE32F4-A9BB-48F7-B815-413DF45ED2F3}" dt="2025-05-15T12:39:32.074" v="0" actId="2696"/>
        <pc:sldMkLst>
          <pc:docMk/>
          <pc:sldMk cId="2055849504" sldId="2932"/>
        </pc:sldMkLst>
      </pc:sldChg>
      <pc:sldChg chg="del">
        <pc:chgData name="Heitman, Lindsey" userId="a9773a47-99d2-4599-9377-6d37e9ec0bd3" providerId="ADAL" clId="{01EE32F4-A9BB-48F7-B815-413DF45ED2F3}" dt="2025-05-15T12:39:32.074" v="0" actId="2696"/>
        <pc:sldMkLst>
          <pc:docMk/>
          <pc:sldMk cId="2332989696" sldId="5395"/>
        </pc:sldMkLst>
      </pc:sldChg>
      <pc:sldChg chg="delSp modSp mod">
        <pc:chgData name="Heitman, Lindsey" userId="a9773a47-99d2-4599-9377-6d37e9ec0bd3" providerId="ADAL" clId="{01EE32F4-A9BB-48F7-B815-413DF45ED2F3}" dt="2025-05-15T13:14:07.971" v="343" actId="21"/>
        <pc:sldMkLst>
          <pc:docMk/>
          <pc:sldMk cId="3186413146" sldId="5537"/>
        </pc:sldMkLst>
      </pc:sldChg>
      <pc:sldChg chg="del">
        <pc:chgData name="Heitman, Lindsey" userId="a9773a47-99d2-4599-9377-6d37e9ec0bd3" providerId="ADAL" clId="{01EE32F4-A9BB-48F7-B815-413DF45ED2F3}" dt="2025-05-15T12:39:32.074" v="0" actId="2696"/>
        <pc:sldMkLst>
          <pc:docMk/>
          <pc:sldMk cId="1409971493" sldId="5560"/>
        </pc:sldMkLst>
      </pc:sldChg>
      <pc:sldChg chg="delSp modSp add mod">
        <pc:chgData name="Heitman, Lindsey" userId="a9773a47-99d2-4599-9377-6d37e9ec0bd3" providerId="ADAL" clId="{01EE32F4-A9BB-48F7-B815-413DF45ED2F3}" dt="2025-05-15T13:15:22.072" v="422" actId="13244"/>
        <pc:sldMkLst>
          <pc:docMk/>
          <pc:sldMk cId="2198266952" sldId="5561"/>
        </pc:sldMkLst>
      </pc:sldChg>
      <pc:sldChg chg="addSp delSp modSp add mod chgLayout">
        <pc:chgData name="Heitman, Lindsey" userId="a9773a47-99d2-4599-9377-6d37e9ec0bd3" providerId="ADAL" clId="{01EE32F4-A9BB-48F7-B815-413DF45ED2F3}" dt="2025-05-15T13:13:18.758" v="341"/>
        <pc:sldMkLst>
          <pc:docMk/>
          <pc:sldMk cId="3511270056" sldId="5562"/>
        </pc:sldMkLst>
      </pc:sldChg>
      <pc:sldChg chg="addSp delSp modSp add mod chgLayout">
        <pc:chgData name="Heitman, Lindsey" userId="a9773a47-99d2-4599-9377-6d37e9ec0bd3" providerId="ADAL" clId="{01EE32F4-A9BB-48F7-B815-413DF45ED2F3}" dt="2025-05-15T13:17:49.316" v="438"/>
        <pc:sldMkLst>
          <pc:docMk/>
          <pc:sldMk cId="3894756585" sldId="5563"/>
        </pc:sldMkLst>
      </pc:sldChg>
      <pc:sldChg chg="del">
        <pc:chgData name="Heitman, Lindsey" userId="a9773a47-99d2-4599-9377-6d37e9ec0bd3" providerId="ADAL" clId="{01EE32F4-A9BB-48F7-B815-413DF45ED2F3}" dt="2025-05-15T12:39:57.987" v="2" actId="2696"/>
        <pc:sldMkLst>
          <pc:docMk/>
          <pc:sldMk cId="3699394542" sldId="5907"/>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Ward, Reagan" userId="27291eb4-8241-4961-9e69-8c66e34cc5b0" providerId="ADAL" clId="{BB3F24B8-6C20-405D-B8DA-90B7B1C178B6}"/>
    <pc:docChg chg="undo custSel addSld delSld modSld">
      <pc:chgData name="Ward, Reagan" userId="27291eb4-8241-4961-9e69-8c66e34cc5b0" providerId="ADAL" clId="{BB3F24B8-6C20-405D-B8DA-90B7B1C178B6}" dt="2025-03-13T14:30:51.829" v="3547" actId="13822"/>
      <pc:docMkLst>
        <pc:docMk/>
      </pc:docMkLst>
      <pc:sldChg chg="addSp delSp modSp mod modClrScheme chgLayout">
        <pc:chgData name="Ward, Reagan" userId="27291eb4-8241-4961-9e69-8c66e34cc5b0" providerId="ADAL" clId="{BB3F24B8-6C20-405D-B8DA-90B7B1C178B6}" dt="2025-03-12T23:17:50.020" v="3293"/>
        <pc:sldMkLst>
          <pc:docMk/>
          <pc:sldMk cId="324107815" sldId="267"/>
        </pc:sldMkLst>
      </pc:sldChg>
      <pc:sldChg chg="modSp mod">
        <pc:chgData name="Ward, Reagan" userId="27291eb4-8241-4961-9e69-8c66e34cc5b0" providerId="ADAL" clId="{BB3F24B8-6C20-405D-B8DA-90B7B1C178B6}" dt="2025-03-12T23:10:02.212" v="3185" actId="13244"/>
        <pc:sldMkLst>
          <pc:docMk/>
          <pc:sldMk cId="2705892911" sldId="5840"/>
        </pc:sldMkLst>
      </pc:sldChg>
      <pc:sldChg chg="addSp delSp modSp mod">
        <pc:chgData name="Ward, Reagan" userId="27291eb4-8241-4961-9e69-8c66e34cc5b0" providerId="ADAL" clId="{BB3F24B8-6C20-405D-B8DA-90B7B1C178B6}" dt="2025-03-12T23:08:29.433" v="3171" actId="27636"/>
        <pc:sldMkLst>
          <pc:docMk/>
          <pc:sldMk cId="1156151556" sldId="5842"/>
        </pc:sldMkLst>
      </pc:sldChg>
      <pc:sldChg chg="addSp delSp modSp mod modNotesTx">
        <pc:chgData name="Ward, Reagan" userId="27291eb4-8241-4961-9e69-8c66e34cc5b0" providerId="ADAL" clId="{BB3F24B8-6C20-405D-B8DA-90B7B1C178B6}" dt="2025-03-13T14:30:51.829" v="3547" actId="13822"/>
        <pc:sldMkLst>
          <pc:docMk/>
          <pc:sldMk cId="4219415275" sldId="5843"/>
        </pc:sldMkLst>
      </pc:sldChg>
      <pc:sldChg chg="addSp delSp modSp mod modClrScheme chgLayout">
        <pc:chgData name="Ward, Reagan" userId="27291eb4-8241-4961-9e69-8c66e34cc5b0" providerId="ADAL" clId="{BB3F24B8-6C20-405D-B8DA-90B7B1C178B6}" dt="2025-03-12T23:13:17.739" v="3229" actId="20577"/>
        <pc:sldMkLst>
          <pc:docMk/>
          <pc:sldMk cId="3878259165" sldId="5854"/>
        </pc:sldMkLst>
      </pc:sldChg>
      <pc:sldChg chg="addSp delSp modSp mod modClrScheme chgLayout">
        <pc:chgData name="Ward, Reagan" userId="27291eb4-8241-4961-9e69-8c66e34cc5b0" providerId="ADAL" clId="{BB3F24B8-6C20-405D-B8DA-90B7B1C178B6}" dt="2025-03-12T23:15:07.636" v="3254"/>
        <pc:sldMkLst>
          <pc:docMk/>
          <pc:sldMk cId="1284145060" sldId="5855"/>
        </pc:sldMkLst>
      </pc:sldChg>
      <pc:sldChg chg="addSp delSp modSp mod modClrScheme chgLayout">
        <pc:chgData name="Ward, Reagan" userId="27291eb4-8241-4961-9e69-8c66e34cc5b0" providerId="ADAL" clId="{BB3F24B8-6C20-405D-B8DA-90B7B1C178B6}" dt="2025-03-12T23:15:27.079" v="3258"/>
        <pc:sldMkLst>
          <pc:docMk/>
          <pc:sldMk cId="1638711916" sldId="5856"/>
        </pc:sldMkLst>
      </pc:sldChg>
      <pc:sldChg chg="addSp delSp modSp add mod modClrScheme chgLayout">
        <pc:chgData name="Ward, Reagan" userId="27291eb4-8241-4961-9e69-8c66e34cc5b0" providerId="ADAL" clId="{BB3F24B8-6C20-405D-B8DA-90B7B1C178B6}" dt="2025-03-12T23:14:52.172" v="3252"/>
        <pc:sldMkLst>
          <pc:docMk/>
          <pc:sldMk cId="391558471" sldId="5857"/>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Tribbett, Jessica" userId="S::tribbett_jessica@cde.state.co.us::b8af59d7-a86d-4166-a022-d856dc24c475" providerId="AD" clId="Web-{0A5B98B7-61AF-A742-51F6-738235A4B922}"/>
    <pc:docChg chg="addSld modSld sldOrd">
      <pc:chgData name="Tribbett, Jessica" userId="S::tribbett_jessica@cde.state.co.us::b8af59d7-a86d-4166-a022-d856dc24c475" providerId="AD" clId="Web-{0A5B98B7-61AF-A742-51F6-738235A4B922}" dt="2025-06-04T23:13:42.921" v="42" actId="20577"/>
      <pc:docMkLst>
        <pc:docMk/>
      </pc:docMkLst>
      <pc:sldChg chg="modSp new">
        <pc:chgData name="Tribbett, Jessica" userId="S::tribbett_jessica@cde.state.co.us::b8af59d7-a86d-4166-a022-d856dc24c475" providerId="AD" clId="Web-{0A5B98B7-61AF-A742-51F6-738235A4B922}" dt="2025-06-04T23:13:42.921" v="42" actId="20577"/>
        <pc:sldMkLst>
          <pc:docMk/>
          <pc:sldMk cId="584765294" sldId="5973"/>
        </pc:sldMkLst>
      </pc:sldChg>
      <pc:sldChg chg="add ord replId">
        <pc:chgData name="Tribbett, Jessica" userId="S::tribbett_jessica@cde.state.co.us::b8af59d7-a86d-4166-a022-d856dc24c475" providerId="AD" clId="Web-{0A5B98B7-61AF-A742-51F6-738235A4B922}" dt="2025-06-04T23:13:26.812" v="2"/>
        <pc:sldMkLst>
          <pc:docMk/>
          <pc:sldMk cId="4209271324" sldId="5974"/>
        </pc:sldMkLst>
      </pc:sldChg>
    </pc:docChg>
  </pc:docChgLst>
  <pc:docChgLst>
    <pc:chgData name="Hoffman, Peter" userId="673cee94-26bd-4c2a-ab82-1b3669e2f049" providerId="ADAL" clId="{05061D52-0B15-447C-9B6F-2330134227D8}"/>
    <pc:docChg chg="undo custSel addSld delSld modSld">
      <pc:chgData name="Hoffman, Peter" userId="673cee94-26bd-4c2a-ab82-1b3669e2f049" providerId="ADAL" clId="{05061D52-0B15-447C-9B6F-2330134227D8}" dt="2025-05-29T14:18:46.981" v="1442" actId="6264"/>
      <pc:docMkLst>
        <pc:docMk/>
      </pc:docMkLst>
      <pc:sldChg chg="addSp delSp modSp add mod chgLayout">
        <pc:chgData name="Hoffman, Peter" userId="673cee94-26bd-4c2a-ab82-1b3669e2f049" providerId="ADAL" clId="{05061D52-0B15-447C-9B6F-2330134227D8}" dt="2025-05-29T14:18:46.981" v="1442" actId="6264"/>
        <pc:sldMkLst>
          <pc:docMk/>
          <pc:sldMk cId="638276779" sldId="257"/>
        </pc:sldMkLst>
      </pc:sldChg>
      <pc:sldChg chg="addSp delSp modSp add mod chgLayout">
        <pc:chgData name="Hoffman, Peter" userId="673cee94-26bd-4c2a-ab82-1b3669e2f049" providerId="ADAL" clId="{05061D52-0B15-447C-9B6F-2330134227D8}" dt="2025-05-29T14:18:46.981" v="1442" actId="6264"/>
        <pc:sldMkLst>
          <pc:docMk/>
          <pc:sldMk cId="1638711916" sldId="258"/>
        </pc:sldMkLst>
      </pc:sldChg>
      <pc:sldChg chg="addSp delSp modSp add mod chgLayout">
        <pc:chgData name="Hoffman, Peter" userId="673cee94-26bd-4c2a-ab82-1b3669e2f049" providerId="ADAL" clId="{05061D52-0B15-447C-9B6F-2330134227D8}" dt="2025-05-29T14:18:46.981" v="1442" actId="6264"/>
        <pc:sldMkLst>
          <pc:docMk/>
          <pc:sldMk cId="4155096050" sldId="263"/>
        </pc:sldMkLst>
      </pc:sldChg>
      <pc:sldChg chg="addSp delSp modSp add mod chgLayout">
        <pc:chgData name="Hoffman, Peter" userId="673cee94-26bd-4c2a-ab82-1b3669e2f049" providerId="ADAL" clId="{05061D52-0B15-447C-9B6F-2330134227D8}" dt="2025-05-29T14:18:46.981" v="1442" actId="6264"/>
        <pc:sldMkLst>
          <pc:docMk/>
          <pc:sldMk cId="3878259165" sldId="265"/>
        </pc:sldMkLst>
      </pc:sldChg>
      <pc:sldChg chg="addSp delSp modSp add mod chgLayout">
        <pc:chgData name="Hoffman, Peter" userId="673cee94-26bd-4c2a-ab82-1b3669e2f049" providerId="ADAL" clId="{05061D52-0B15-447C-9B6F-2330134227D8}" dt="2025-05-29T14:18:46.981" v="1442" actId="6264"/>
        <pc:sldMkLst>
          <pc:docMk/>
          <pc:sldMk cId="296844926" sldId="266"/>
        </pc:sldMkLst>
      </pc:sldChg>
      <pc:sldChg chg="addSp delSp modSp add mod chgLayout">
        <pc:chgData name="Hoffman, Peter" userId="673cee94-26bd-4c2a-ab82-1b3669e2f049" providerId="ADAL" clId="{05061D52-0B15-447C-9B6F-2330134227D8}" dt="2025-05-28T16:23:00.241" v="1437" actId="27636"/>
        <pc:sldMkLst>
          <pc:docMk/>
          <pc:sldMk cId="217821678" sldId="5717"/>
        </pc:sldMkLst>
      </pc:sldChg>
      <pc:sldChg chg="addSp delSp modSp add mod chgLayout">
        <pc:chgData name="Hoffman, Peter" userId="673cee94-26bd-4c2a-ab82-1b3669e2f049" providerId="ADAL" clId="{05061D52-0B15-447C-9B6F-2330134227D8}" dt="2025-05-28T16:18:32.241" v="1418" actId="20577"/>
        <pc:sldMkLst>
          <pc:docMk/>
          <pc:sldMk cId="709657538" sldId="5877"/>
        </pc:sldMkLst>
      </pc:sldChg>
      <pc:sldChg chg="addSp delSp modSp add mod chgLayout">
        <pc:chgData name="Hoffman, Peter" userId="673cee94-26bd-4c2a-ab82-1b3669e2f049" providerId="ADAL" clId="{05061D52-0B15-447C-9B6F-2330134227D8}" dt="2025-05-28T16:09:53.312" v="3" actId="6264"/>
        <pc:sldMkLst>
          <pc:docMk/>
          <pc:sldMk cId="1702993866" sldId="5878"/>
        </pc:sldMkLst>
      </pc:sldChg>
      <pc:sldChg chg="addSp delSp modSp add mod chgLayout">
        <pc:chgData name="Hoffman, Peter" userId="673cee94-26bd-4c2a-ab82-1b3669e2f049" providerId="ADAL" clId="{05061D52-0B15-447C-9B6F-2330134227D8}" dt="2025-05-28T16:09:53.312" v="3" actId="6264"/>
        <pc:sldMkLst>
          <pc:docMk/>
          <pc:sldMk cId="2656361666" sldId="5884"/>
        </pc:sldMkLst>
      </pc:sldChg>
      <pc:sldChg chg="addSp delSp modSp add mod chgLayout">
        <pc:chgData name="Hoffman, Peter" userId="673cee94-26bd-4c2a-ab82-1b3669e2f049" providerId="ADAL" clId="{05061D52-0B15-447C-9B6F-2330134227D8}" dt="2025-05-28T16:09:53.312" v="3" actId="6264"/>
        <pc:sldMkLst>
          <pc:docMk/>
          <pc:sldMk cId="668070653" sldId="5885"/>
        </pc:sldMkLst>
      </pc:sldChg>
      <pc:sldChg chg="del">
        <pc:chgData name="Hoffman, Peter" userId="673cee94-26bd-4c2a-ab82-1b3669e2f049" providerId="ADAL" clId="{05061D52-0B15-447C-9B6F-2330134227D8}" dt="2025-05-29T14:18:40.996" v="1441" actId="2696"/>
        <pc:sldMkLst>
          <pc:docMk/>
          <pc:sldMk cId="2347310663" sldId="5945"/>
        </pc:sldMkLst>
      </pc:sldChg>
      <pc:sldChg chg="del">
        <pc:chgData name="Hoffman, Peter" userId="673cee94-26bd-4c2a-ab82-1b3669e2f049" providerId="ADAL" clId="{05061D52-0B15-447C-9B6F-2330134227D8}" dt="2025-05-29T14:18:40.996" v="1441" actId="2696"/>
        <pc:sldMkLst>
          <pc:docMk/>
          <pc:sldMk cId="1947836741" sldId="5957"/>
        </pc:sldMkLst>
      </pc:sldChg>
      <pc:sldChg chg="del">
        <pc:chgData name="Hoffman, Peter" userId="673cee94-26bd-4c2a-ab82-1b3669e2f049" providerId="ADAL" clId="{05061D52-0B15-447C-9B6F-2330134227D8}" dt="2025-05-29T14:18:40.996" v="1441" actId="2696"/>
        <pc:sldMkLst>
          <pc:docMk/>
          <pc:sldMk cId="839610360" sldId="5958"/>
        </pc:sldMkLst>
      </pc:sldChg>
      <pc:sldChg chg="del">
        <pc:chgData name="Hoffman, Peter" userId="673cee94-26bd-4c2a-ab82-1b3669e2f049" providerId="ADAL" clId="{05061D52-0B15-447C-9B6F-2330134227D8}" dt="2025-05-29T14:18:40.996" v="1441" actId="2696"/>
        <pc:sldMkLst>
          <pc:docMk/>
          <pc:sldMk cId="2758228353" sldId="5959"/>
        </pc:sldMkLst>
      </pc:sldChg>
      <pc:sldChg chg="del">
        <pc:chgData name="Hoffman, Peter" userId="673cee94-26bd-4c2a-ab82-1b3669e2f049" providerId="ADAL" clId="{05061D52-0B15-447C-9B6F-2330134227D8}" dt="2025-05-29T14:18:40.996" v="1441" actId="2696"/>
        <pc:sldMkLst>
          <pc:docMk/>
          <pc:sldMk cId="3687169868" sldId="5960"/>
        </pc:sldMkLst>
      </pc:sldChg>
      <pc:sldChg chg="modSp mod">
        <pc:chgData name="Hoffman, Peter" userId="673cee94-26bd-4c2a-ab82-1b3669e2f049" providerId="ADAL" clId="{05061D52-0B15-447C-9B6F-2330134227D8}" dt="2025-05-28T16:09:48.896" v="1" actId="27636"/>
        <pc:sldMkLst>
          <pc:docMk/>
          <pc:sldMk cId="2793901213" sldId="5962"/>
        </pc:sldMkLst>
      </pc:sldChg>
      <pc:sldChg chg="modSp mod">
        <pc:chgData name="Hoffman, Peter" userId="673cee94-26bd-4c2a-ab82-1b3669e2f049" providerId="ADAL" clId="{05061D52-0B15-447C-9B6F-2330134227D8}" dt="2025-05-28T16:09:48.903" v="2" actId="27636"/>
        <pc:sldMkLst>
          <pc:docMk/>
          <pc:sldMk cId="2023837616" sldId="5964"/>
        </pc:sldMkLst>
      </pc:sldChg>
      <pc:sldChg chg="modSp mod">
        <pc:chgData name="Hoffman, Peter" userId="673cee94-26bd-4c2a-ab82-1b3669e2f049" providerId="ADAL" clId="{05061D52-0B15-447C-9B6F-2330134227D8}" dt="2025-05-29T14:18:33.413" v="1439" actId="27636"/>
        <pc:sldMkLst>
          <pc:docMk/>
          <pc:sldMk cId="933505642" sldId="5966"/>
        </pc:sldMkLst>
      </pc:sldChg>
      <pc:sldChg chg="modSp mod">
        <pc:chgData name="Hoffman, Peter" userId="673cee94-26bd-4c2a-ab82-1b3669e2f049" providerId="ADAL" clId="{05061D52-0B15-447C-9B6F-2330134227D8}" dt="2025-05-29T14:18:33.425" v="1440" actId="27636"/>
        <pc:sldMkLst>
          <pc:docMk/>
          <pc:sldMk cId="2044305962" sldId="5968"/>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Heitman, Lindsey" userId="a9773a47-99d2-4599-9377-6d37e9ec0bd3" providerId="ADAL" clId="{E07E291B-CD30-48CC-A0EB-501E7E9C083E}"/>
    <pc:docChg chg="custSel addSld delSld modSld">
      <pc:chgData name="Heitman, Lindsey" userId="a9773a47-99d2-4599-9377-6d37e9ec0bd3" providerId="ADAL" clId="{E07E291B-CD30-48CC-A0EB-501E7E9C083E}" dt="2025-07-31T13:21:24.161" v="175" actId="20577"/>
      <pc:docMkLst>
        <pc:docMk/>
      </pc:docMkLst>
      <pc:sldChg chg="addSp delSp modSp add mod">
        <pc:chgData name="Heitman, Lindsey" userId="a9773a47-99d2-4599-9377-6d37e9ec0bd3" providerId="ADAL" clId="{E07E291B-CD30-48CC-A0EB-501E7E9C083E}" dt="2025-07-31T13:21:24.161" v="175" actId="20577"/>
        <pc:sldMkLst>
          <pc:docMk/>
          <pc:sldMk cId="2859935931" sldId="5561"/>
        </pc:sldMkLst>
        <pc:spChg chg="del mod">
          <ac:chgData name="Heitman, Lindsey" userId="a9773a47-99d2-4599-9377-6d37e9ec0bd3" providerId="ADAL" clId="{E07E291B-CD30-48CC-A0EB-501E7E9C083E}" dt="2025-07-30T21:24:53.171" v="44" actId="21"/>
          <ac:spMkLst>
            <pc:docMk/>
            <pc:sldMk cId="2859935931" sldId="5561"/>
            <ac:spMk id="3" creationId="{14D01A51-F093-77EC-05EC-BD96BA780D03}"/>
          </ac:spMkLst>
        </pc:spChg>
        <pc:spChg chg="ord">
          <ac:chgData name="Heitman, Lindsey" userId="a9773a47-99d2-4599-9377-6d37e9ec0bd3" providerId="ADAL" clId="{E07E291B-CD30-48CC-A0EB-501E7E9C083E}" dt="2025-07-30T21:25:17.028" v="47" actId="13244"/>
          <ac:spMkLst>
            <pc:docMk/>
            <pc:sldMk cId="2859935931" sldId="5561"/>
            <ac:spMk id="4" creationId="{11FD8BEB-E206-5BDF-6195-AC698898756D}"/>
          </ac:spMkLst>
        </pc:spChg>
        <pc:spChg chg="mod ord">
          <ac:chgData name="Heitman, Lindsey" userId="a9773a47-99d2-4599-9377-6d37e9ec0bd3" providerId="ADAL" clId="{E07E291B-CD30-48CC-A0EB-501E7E9C083E}" dt="2025-07-31T13:21:24.161" v="175" actId="20577"/>
          <ac:spMkLst>
            <pc:docMk/>
            <pc:sldMk cId="2859935931" sldId="5561"/>
            <ac:spMk id="6" creationId="{2C32ADFD-CFE3-484D-ECEE-DC956D8E8B5B}"/>
          </ac:spMkLst>
        </pc:spChg>
        <pc:spChg chg="add del mod">
          <ac:chgData name="Heitman, Lindsey" userId="a9773a47-99d2-4599-9377-6d37e9ec0bd3" providerId="ADAL" clId="{E07E291B-CD30-48CC-A0EB-501E7E9C083E}" dt="2025-07-30T21:25:06.780" v="46" actId="21"/>
          <ac:spMkLst>
            <pc:docMk/>
            <pc:sldMk cId="2859935931" sldId="5561"/>
            <ac:spMk id="7" creationId="{402C0504-41E8-0281-8D62-97D1F6D537AA}"/>
          </ac:spMkLst>
        </pc:spChg>
        <pc:spChg chg="mod">
          <ac:chgData name="Heitman, Lindsey" userId="a9773a47-99d2-4599-9377-6d37e9ec0bd3" providerId="ADAL" clId="{E07E291B-CD30-48CC-A0EB-501E7E9C083E}" dt="2025-07-30T21:34:26.993" v="114" actId="1076"/>
          <ac:spMkLst>
            <pc:docMk/>
            <pc:sldMk cId="2859935931" sldId="5561"/>
            <ac:spMk id="10" creationId="{96058EA1-6103-3A57-108E-7488C5A11D6D}"/>
          </ac:spMkLst>
        </pc:spChg>
        <pc:graphicFrameChg chg="add mod">
          <ac:chgData name="Heitman, Lindsey" userId="a9773a47-99d2-4599-9377-6d37e9ec0bd3" providerId="ADAL" clId="{E07E291B-CD30-48CC-A0EB-501E7E9C083E}" dt="2025-07-30T21:35:36.379" v="122"/>
          <ac:graphicFrameMkLst>
            <pc:docMk/>
            <pc:sldMk cId="2859935931" sldId="5561"/>
            <ac:graphicFrameMk id="3" creationId="{4BED8492-FAEB-05DF-391E-E92AD94D26DF}"/>
          </ac:graphicFrameMkLst>
        </pc:graphicFrameChg>
        <pc:graphicFrameChg chg="del mod">
          <ac:chgData name="Heitman, Lindsey" userId="a9773a47-99d2-4599-9377-6d37e9ec0bd3" providerId="ADAL" clId="{E07E291B-CD30-48CC-A0EB-501E7E9C083E}" dt="2025-07-30T21:31:47.747" v="62" actId="21"/>
          <ac:graphicFrameMkLst>
            <pc:docMk/>
            <pc:sldMk cId="2859935931" sldId="5561"/>
            <ac:graphicFrameMk id="8" creationId="{89804692-3242-071A-CD33-4F5E75C55ABC}"/>
          </ac:graphicFrameMkLst>
        </pc:graphicFrameChg>
      </pc:sldChg>
      <pc:sldChg chg="modSp mod">
        <pc:chgData name="Heitman, Lindsey" userId="a9773a47-99d2-4599-9377-6d37e9ec0bd3" providerId="ADAL" clId="{E07E291B-CD30-48CC-A0EB-501E7E9C083E}" dt="2025-07-30T21:22:21.221" v="1" actId="27636"/>
        <pc:sldMkLst>
          <pc:docMk/>
          <pc:sldMk cId="606546759" sldId="5881"/>
        </pc:sldMkLst>
        <pc:spChg chg="mod">
          <ac:chgData name="Heitman, Lindsey" userId="a9773a47-99d2-4599-9377-6d37e9ec0bd3" providerId="ADAL" clId="{E07E291B-CD30-48CC-A0EB-501E7E9C083E}" dt="2025-07-30T21:22:21.221" v="1" actId="27636"/>
          <ac:spMkLst>
            <pc:docMk/>
            <pc:sldMk cId="606546759" sldId="5881"/>
            <ac:spMk id="7" creationId="{D35E3931-3E62-31BA-DB08-04C8A8F44C76}"/>
          </ac:spMkLst>
        </pc:spChg>
      </pc:sldChg>
      <pc:sldChg chg="add">
        <pc:chgData name="Heitman, Lindsey" userId="a9773a47-99d2-4599-9377-6d37e9ec0bd3" providerId="ADAL" clId="{E07E291B-CD30-48CC-A0EB-501E7E9C083E}" dt="2025-07-30T21:23:00.819" v="4"/>
        <pc:sldMkLst>
          <pc:docMk/>
          <pc:sldMk cId="120784883" sldId="5898"/>
        </pc:sldMkLst>
      </pc:sldChg>
      <pc:sldChg chg="modSp mod">
        <pc:chgData name="Heitman, Lindsey" userId="a9773a47-99d2-4599-9377-6d37e9ec0bd3" providerId="ADAL" clId="{E07E291B-CD30-48CC-A0EB-501E7E9C083E}" dt="2025-07-30T21:22:21.237" v="2" actId="27636"/>
        <pc:sldMkLst>
          <pc:docMk/>
          <pc:sldMk cId="1321016585" sldId="5956"/>
        </pc:sldMkLst>
        <pc:spChg chg="mod">
          <ac:chgData name="Heitman, Lindsey" userId="a9773a47-99d2-4599-9377-6d37e9ec0bd3" providerId="ADAL" clId="{E07E291B-CD30-48CC-A0EB-501E7E9C083E}" dt="2025-07-30T21:22:21.237" v="2" actId="27636"/>
          <ac:spMkLst>
            <pc:docMk/>
            <pc:sldMk cId="1321016585" sldId="5956"/>
            <ac:spMk id="5" creationId="{2BFBDDD9-D082-A557-52E8-A9BBF1FB81E4}"/>
          </ac:spMkLst>
        </pc:spChg>
      </pc:sldChg>
      <pc:sldChg chg="del">
        <pc:chgData name="Heitman, Lindsey" userId="a9773a47-99d2-4599-9377-6d37e9ec0bd3" providerId="ADAL" clId="{E07E291B-CD30-48CC-A0EB-501E7E9C083E}" dt="2025-07-30T21:22:27.272" v="3" actId="2696"/>
        <pc:sldMkLst>
          <pc:docMk/>
          <pc:sldMk cId="1785787141" sldId="6029"/>
        </pc:sldMkLst>
      </pc:sldChg>
      <pc:sldChg chg="del">
        <pc:chgData name="Heitman, Lindsey" userId="a9773a47-99d2-4599-9377-6d37e9ec0bd3" providerId="ADAL" clId="{E07E291B-CD30-48CC-A0EB-501E7E9C083E}" dt="2025-07-30T21:23:07.828" v="5" actId="2696"/>
        <pc:sldMkLst>
          <pc:docMk/>
          <pc:sldMk cId="2234861056" sldId="6030"/>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Rhodes, Tara" userId="S::rhodes_t@cde.state.co.us::566307b0-1e17-4826-87e1-0feb85a922f2" providerId="AD" clId="Web-{B0520052-71B2-813E-FB8A-4B3DA80D3E8E}"/>
    <pc:docChg chg="addSld delSld modSld sldOrd">
      <pc:chgData name="Rhodes, Tara" userId="S::rhodes_t@cde.state.co.us::566307b0-1e17-4826-87e1-0feb85a922f2" providerId="AD" clId="Web-{B0520052-71B2-813E-FB8A-4B3DA80D3E8E}" dt="2025-05-07T19:48:14.505" v="2011" actId="20577"/>
      <pc:docMkLst>
        <pc:docMk/>
      </pc:docMkLst>
      <pc:sldChg chg="addSp delSp modSp ord">
        <pc:chgData name="Rhodes, Tara" userId="S::rhodes_t@cde.state.co.us::566307b0-1e17-4826-87e1-0feb85a922f2" providerId="AD" clId="Web-{B0520052-71B2-813E-FB8A-4B3DA80D3E8E}" dt="2025-05-07T19:36:59.556" v="1493" actId="20577"/>
        <pc:sldMkLst>
          <pc:docMk/>
          <pc:sldMk cId="1974436417" sldId="5912"/>
        </pc:sldMkLst>
      </pc:sldChg>
      <pc:sldChg chg="addSp delSp modSp ord">
        <pc:chgData name="Rhodes, Tara" userId="S::rhodes_t@cde.state.co.us::566307b0-1e17-4826-87e1-0feb85a922f2" providerId="AD" clId="Web-{B0520052-71B2-813E-FB8A-4B3DA80D3E8E}" dt="2025-05-07T19:43:48.625" v="1588"/>
        <pc:sldMkLst>
          <pc:docMk/>
          <pc:sldMk cId="2808442126" sldId="5913"/>
        </pc:sldMkLst>
      </pc:sldChg>
      <pc:sldChg chg="modSp">
        <pc:chgData name="Rhodes, Tara" userId="S::rhodes_t@cde.state.co.us::566307b0-1e17-4826-87e1-0feb85a922f2" providerId="AD" clId="Web-{B0520052-71B2-813E-FB8A-4B3DA80D3E8E}" dt="2025-05-07T17:54:06.336" v="180" actId="20577"/>
        <pc:sldMkLst>
          <pc:docMk/>
          <pc:sldMk cId="4136330268" sldId="5914"/>
        </pc:sldMkLst>
      </pc:sldChg>
      <pc:sldChg chg="modSp new">
        <pc:chgData name="Rhodes, Tara" userId="S::rhodes_t@cde.state.co.us::566307b0-1e17-4826-87e1-0feb85a922f2" providerId="AD" clId="Web-{B0520052-71B2-813E-FB8A-4B3DA80D3E8E}" dt="2025-05-07T18:56:49.734" v="193" actId="20577"/>
        <pc:sldMkLst>
          <pc:docMk/>
          <pc:sldMk cId="4029752383" sldId="5915"/>
        </pc:sldMkLst>
      </pc:sldChg>
      <pc:sldChg chg="modSp add replId">
        <pc:chgData name="Rhodes, Tara" userId="S::rhodes_t@cde.state.co.us::566307b0-1e17-4826-87e1-0feb85a922f2" providerId="AD" clId="Web-{B0520052-71B2-813E-FB8A-4B3DA80D3E8E}" dt="2025-05-07T18:57:16.610" v="200" actId="20577"/>
        <pc:sldMkLst>
          <pc:docMk/>
          <pc:sldMk cId="438735602" sldId="5916"/>
        </pc:sldMkLst>
      </pc:sldChg>
      <pc:sldChg chg="modSp new">
        <pc:chgData name="Rhodes, Tara" userId="S::rhodes_t@cde.state.co.us::566307b0-1e17-4826-87e1-0feb85a922f2" providerId="AD" clId="Web-{B0520052-71B2-813E-FB8A-4B3DA80D3E8E}" dt="2025-05-07T18:59:46.643" v="209" actId="20577"/>
        <pc:sldMkLst>
          <pc:docMk/>
          <pc:sldMk cId="4087549549" sldId="5917"/>
        </pc:sldMkLst>
      </pc:sldChg>
      <pc:sldChg chg="add del replId">
        <pc:chgData name="Rhodes, Tara" userId="S::rhodes_t@cde.state.co.us::566307b0-1e17-4826-87e1-0feb85a922f2" providerId="AD" clId="Web-{B0520052-71B2-813E-FB8A-4B3DA80D3E8E}" dt="2025-05-07T19:00:30.394" v="217"/>
        <pc:sldMkLst>
          <pc:docMk/>
          <pc:sldMk cId="2745238393" sldId="5918"/>
        </pc:sldMkLst>
      </pc:sldChg>
      <pc:sldChg chg="modSp new">
        <pc:chgData name="Rhodes, Tara" userId="S::rhodes_t@cde.state.co.us::566307b0-1e17-4826-87e1-0feb85a922f2" providerId="AD" clId="Web-{B0520052-71B2-813E-FB8A-4B3DA80D3E8E}" dt="2025-05-07T19:31:15.613" v="468" actId="20577"/>
        <pc:sldMkLst>
          <pc:docMk/>
          <pc:sldMk cId="4255130237" sldId="5918"/>
        </pc:sldMkLst>
      </pc:sldChg>
      <pc:sldChg chg="modSp new del">
        <pc:chgData name="Rhodes, Tara" userId="S::rhodes_t@cde.state.co.us::566307b0-1e17-4826-87e1-0feb85a922f2" providerId="AD" clId="Web-{B0520052-71B2-813E-FB8A-4B3DA80D3E8E}" dt="2025-05-07T19:45:19.861" v="1666"/>
        <pc:sldMkLst>
          <pc:docMk/>
          <pc:sldMk cId="4288443643" sldId="5919"/>
        </pc:sldMkLst>
      </pc:sldChg>
      <pc:sldChg chg="modSp new">
        <pc:chgData name="Rhodes, Tara" userId="S::rhodes_t@cde.state.co.us::566307b0-1e17-4826-87e1-0feb85a922f2" providerId="AD" clId="Web-{B0520052-71B2-813E-FB8A-4B3DA80D3E8E}" dt="2025-05-07T19:46:29.159" v="1820" actId="20577"/>
        <pc:sldMkLst>
          <pc:docMk/>
          <pc:sldMk cId="464245734" sldId="5922"/>
        </pc:sldMkLst>
      </pc:sldChg>
      <pc:sldChg chg="modSp new">
        <pc:chgData name="Rhodes, Tara" userId="S::rhodes_t@cde.state.co.us::566307b0-1e17-4826-87e1-0feb85a922f2" providerId="AD" clId="Web-{B0520052-71B2-813E-FB8A-4B3DA80D3E8E}" dt="2025-05-07T19:47:24.801" v="1893" actId="20577"/>
        <pc:sldMkLst>
          <pc:docMk/>
          <pc:sldMk cId="329321599" sldId="5923"/>
        </pc:sldMkLst>
      </pc:sldChg>
      <pc:sldChg chg="addSp modSp new mod modClrScheme chgLayout">
        <pc:chgData name="Rhodes, Tara" userId="S::rhodes_t@cde.state.co.us::566307b0-1e17-4826-87e1-0feb85a922f2" providerId="AD" clId="Web-{B0520052-71B2-813E-FB8A-4B3DA80D3E8E}" dt="2025-05-07T19:48:14.505" v="2011" actId="20577"/>
        <pc:sldMkLst>
          <pc:docMk/>
          <pc:sldMk cId="3702270092" sldId="5924"/>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Martin, Carrie" userId="3f021071-f948-4caa-8dd8-d3036854ac97" providerId="ADAL" clId="{06A68FE4-109B-46EB-872B-777FF257EAC8}"/>
    <pc:docChg chg="undo custSel addSld delSld modSld sldOrd">
      <pc:chgData name="Martin, Carrie" userId="3f021071-f948-4caa-8dd8-d3036854ac97" providerId="ADAL" clId="{06A68FE4-109B-46EB-872B-777FF257EAC8}" dt="2025-07-17T14:19:15.210" v="1269" actId="20577"/>
      <pc:docMkLst>
        <pc:docMk/>
      </pc:docMkLst>
      <pc:sldChg chg="modSp">
        <pc:chgData name="Martin, Carrie" userId="3f021071-f948-4caa-8dd8-d3036854ac97" providerId="ADAL" clId="{06A68FE4-109B-46EB-872B-777FF257EAC8}" dt="2025-07-17T04:14:29.593" v="597"/>
        <pc:sldMkLst>
          <pc:docMk/>
          <pc:sldMk cId="1037917088" sldId="5098"/>
        </pc:sldMkLst>
        <pc:graphicFrameChg chg="mod">
          <ac:chgData name="Martin, Carrie" userId="3f021071-f948-4caa-8dd8-d3036854ac97" providerId="ADAL" clId="{06A68FE4-109B-46EB-872B-777FF257EAC8}" dt="2025-07-17T04:14:29.593" v="597"/>
          <ac:graphicFrameMkLst>
            <pc:docMk/>
            <pc:sldMk cId="1037917088" sldId="5098"/>
            <ac:graphicFrameMk id="5" creationId="{5E4612F7-68C6-57CA-E918-38EF641F73CF}"/>
          </ac:graphicFrameMkLst>
        </pc:graphicFrameChg>
      </pc:sldChg>
      <pc:sldChg chg="addSp delSp modSp mod ord modClrScheme chgLayout">
        <pc:chgData name="Martin, Carrie" userId="3f021071-f948-4caa-8dd8-d3036854ac97" providerId="ADAL" clId="{06A68FE4-109B-46EB-872B-777FF257EAC8}" dt="2025-07-17T14:16:28.007" v="1250" actId="1076"/>
        <pc:sldMkLst>
          <pc:docMk/>
          <pc:sldMk cId="3507505468" sldId="5647"/>
        </pc:sldMkLst>
        <pc:spChg chg="mod ord">
          <ac:chgData name="Martin, Carrie" userId="3f021071-f948-4caa-8dd8-d3036854ac97" providerId="ADAL" clId="{06A68FE4-109B-46EB-872B-777FF257EAC8}" dt="2025-07-17T04:16:49.664" v="601" actId="700"/>
          <ac:spMkLst>
            <pc:docMk/>
            <pc:sldMk cId="3507505468" sldId="5647"/>
            <ac:spMk id="2" creationId="{F8891988-4AAF-D11D-8EB4-B70BC6D47F6C}"/>
          </ac:spMkLst>
        </pc:spChg>
        <pc:spChg chg="mod ord">
          <ac:chgData name="Martin, Carrie" userId="3f021071-f948-4caa-8dd8-d3036854ac97" providerId="ADAL" clId="{06A68FE4-109B-46EB-872B-777FF257EAC8}" dt="2025-07-17T04:16:49.664" v="601" actId="700"/>
          <ac:spMkLst>
            <pc:docMk/>
            <pc:sldMk cId="3507505468" sldId="5647"/>
            <ac:spMk id="7" creationId="{DBB8E2E4-4B5F-F8CE-36C1-FF1874118511}"/>
          </ac:spMkLst>
        </pc:spChg>
        <pc:spChg chg="mod ord">
          <ac:chgData name="Martin, Carrie" userId="3f021071-f948-4caa-8dd8-d3036854ac97" providerId="ADAL" clId="{06A68FE4-109B-46EB-872B-777FF257EAC8}" dt="2025-07-17T04:16:49.664" v="601" actId="700"/>
          <ac:spMkLst>
            <pc:docMk/>
            <pc:sldMk cId="3507505468" sldId="5647"/>
            <ac:spMk id="16" creationId="{30AB9DB6-7C8F-BD62-C55E-7FDF6BF42E6F}"/>
          </ac:spMkLst>
        </pc:spChg>
        <pc:spChg chg="mod ord">
          <ac:chgData name="Martin, Carrie" userId="3f021071-f948-4caa-8dd8-d3036854ac97" providerId="ADAL" clId="{06A68FE4-109B-46EB-872B-777FF257EAC8}" dt="2025-07-17T14:16:28.007" v="1250" actId="1076"/>
          <ac:spMkLst>
            <pc:docMk/>
            <pc:sldMk cId="3507505468" sldId="5647"/>
            <ac:spMk id="21" creationId="{20D2FAA3-F6D6-EBDD-4FCF-D1203589BFAC}"/>
          </ac:spMkLst>
        </pc:spChg>
        <pc:spChg chg="mod ord">
          <ac:chgData name="Martin, Carrie" userId="3f021071-f948-4caa-8dd8-d3036854ac97" providerId="ADAL" clId="{06A68FE4-109B-46EB-872B-777FF257EAC8}" dt="2025-07-17T04:16:49.664" v="601" actId="700"/>
          <ac:spMkLst>
            <pc:docMk/>
            <pc:sldMk cId="3507505468" sldId="5647"/>
            <ac:spMk id="22" creationId="{1D8FDDFB-9D64-20E6-6781-FC22833065DF}"/>
          </ac:spMkLst>
        </pc:spChg>
        <pc:graphicFrameChg chg="add del mod ord">
          <ac:chgData name="Martin, Carrie" userId="3f021071-f948-4caa-8dd8-d3036854ac97" providerId="ADAL" clId="{06A68FE4-109B-46EB-872B-777FF257EAC8}" dt="2025-07-17T04:20:38.225" v="638" actId="1076"/>
          <ac:graphicFrameMkLst>
            <pc:docMk/>
            <pc:sldMk cId="3507505468" sldId="5647"/>
            <ac:graphicFrameMk id="20" creationId="{EF9DF6EA-9575-2B08-5E35-CF95608231EB}"/>
          </ac:graphicFrameMkLst>
        </pc:graphicFrameChg>
      </pc:sldChg>
      <pc:sldChg chg="modSp add mod">
        <pc:chgData name="Martin, Carrie" userId="3f021071-f948-4caa-8dd8-d3036854ac97" providerId="ADAL" clId="{06A68FE4-109B-46EB-872B-777FF257EAC8}" dt="2025-07-15T21:36:03.033" v="186" actId="27636"/>
        <pc:sldMkLst>
          <pc:docMk/>
          <pc:sldMk cId="93692065" sldId="5837"/>
        </pc:sldMkLst>
        <pc:spChg chg="mod">
          <ac:chgData name="Martin, Carrie" userId="3f021071-f948-4caa-8dd8-d3036854ac97" providerId="ADAL" clId="{06A68FE4-109B-46EB-872B-777FF257EAC8}" dt="2025-07-15T21:36:03.033" v="186" actId="27636"/>
          <ac:spMkLst>
            <pc:docMk/>
            <pc:sldMk cId="93692065" sldId="5837"/>
            <ac:spMk id="3" creationId="{9E976A6B-CC8D-6FA8-DA17-A3D1AAD0FD45}"/>
          </ac:spMkLst>
        </pc:spChg>
      </pc:sldChg>
      <pc:sldChg chg="modSp add mod">
        <pc:chgData name="Martin, Carrie" userId="3f021071-f948-4caa-8dd8-d3036854ac97" providerId="ADAL" clId="{06A68FE4-109B-46EB-872B-777FF257EAC8}" dt="2025-07-15T21:22:29.508" v="67" actId="20577"/>
        <pc:sldMkLst>
          <pc:docMk/>
          <pc:sldMk cId="982584362" sldId="5871"/>
        </pc:sldMkLst>
      </pc:sldChg>
      <pc:sldChg chg="modSp add mod">
        <pc:chgData name="Martin, Carrie" userId="3f021071-f948-4caa-8dd8-d3036854ac97" providerId="ADAL" clId="{06A68FE4-109B-46EB-872B-777FF257EAC8}" dt="2025-07-15T22:09:41.346" v="404" actId="255"/>
        <pc:sldMkLst>
          <pc:docMk/>
          <pc:sldMk cId="1034172162" sldId="5872"/>
        </pc:sldMkLst>
        <pc:spChg chg="mod">
          <ac:chgData name="Martin, Carrie" userId="3f021071-f948-4caa-8dd8-d3036854ac97" providerId="ADAL" clId="{06A68FE4-109B-46EB-872B-777FF257EAC8}" dt="2025-07-15T22:09:41.346" v="404" actId="255"/>
          <ac:spMkLst>
            <pc:docMk/>
            <pc:sldMk cId="1034172162" sldId="5872"/>
            <ac:spMk id="3" creationId="{8D47A5A0-259D-2339-5C9D-35BBF12DF20A}"/>
          </ac:spMkLst>
        </pc:spChg>
      </pc:sldChg>
      <pc:sldChg chg="modSp add mod">
        <pc:chgData name="Martin, Carrie" userId="3f021071-f948-4caa-8dd8-d3036854ac97" providerId="ADAL" clId="{06A68FE4-109B-46EB-872B-777FF257EAC8}" dt="2025-07-15T21:30:55.876" v="131" actId="400"/>
        <pc:sldMkLst>
          <pc:docMk/>
          <pc:sldMk cId="606546759" sldId="5881"/>
        </pc:sldMkLst>
      </pc:sldChg>
      <pc:sldChg chg="modSp add mod">
        <pc:chgData name="Martin, Carrie" userId="3f021071-f948-4caa-8dd8-d3036854ac97" providerId="ADAL" clId="{06A68FE4-109B-46EB-872B-777FF257EAC8}" dt="2025-07-17T14:19:05.986" v="1264" actId="20577"/>
        <pc:sldMkLst>
          <pc:docMk/>
          <pc:sldMk cId="646868291" sldId="5905"/>
        </pc:sldMkLst>
      </pc:sldChg>
      <pc:sldChg chg="modSp add mod">
        <pc:chgData name="Martin, Carrie" userId="3f021071-f948-4caa-8dd8-d3036854ac97" providerId="ADAL" clId="{06A68FE4-109B-46EB-872B-777FF257EAC8}" dt="2025-07-17T14:19:15.210" v="1269" actId="20577"/>
        <pc:sldMkLst>
          <pc:docMk/>
          <pc:sldMk cId="1324249713" sldId="5906"/>
        </pc:sldMkLst>
      </pc:sldChg>
      <pc:sldChg chg="modSp add mod">
        <pc:chgData name="Martin, Carrie" userId="3f021071-f948-4caa-8dd8-d3036854ac97" providerId="ADAL" clId="{06A68FE4-109B-46EB-872B-777FF257EAC8}" dt="2025-07-15T21:05:21.522" v="4" actId="400"/>
        <pc:sldMkLst>
          <pc:docMk/>
          <pc:sldMk cId="2311154268" sldId="5921"/>
        </pc:sldMkLst>
      </pc:sldChg>
      <pc:sldChg chg="modSp add mod">
        <pc:chgData name="Martin, Carrie" userId="3f021071-f948-4caa-8dd8-d3036854ac97" providerId="ADAL" clId="{06A68FE4-109B-46EB-872B-777FF257EAC8}" dt="2025-07-17T13:32:41.831" v="1068" actId="14100"/>
        <pc:sldMkLst>
          <pc:docMk/>
          <pc:sldMk cId="1321016585" sldId="5956"/>
        </pc:sldMkLst>
      </pc:sldChg>
      <pc:sldChg chg="del">
        <pc:chgData name="Martin, Carrie" userId="3f021071-f948-4caa-8dd8-d3036854ac97" providerId="ADAL" clId="{06A68FE4-109B-46EB-872B-777FF257EAC8}" dt="2025-07-15T22:10:07.646" v="405" actId="47"/>
        <pc:sldMkLst>
          <pc:docMk/>
          <pc:sldMk cId="3616236497" sldId="5997"/>
        </pc:sldMkLst>
      </pc:sldChg>
      <pc:sldChg chg="addSp delSp modSp add mod">
        <pc:chgData name="Martin, Carrie" userId="3f021071-f948-4caa-8dd8-d3036854ac97" providerId="ADAL" clId="{06A68FE4-109B-46EB-872B-777FF257EAC8}" dt="2025-07-17T14:17:55.331" v="1260" actId="14100"/>
        <pc:sldMkLst>
          <pc:docMk/>
          <pc:sldMk cId="2742721405" sldId="6006"/>
        </pc:sldMkLst>
        <pc:spChg chg="mod">
          <ac:chgData name="Martin, Carrie" userId="3f021071-f948-4caa-8dd8-d3036854ac97" providerId="ADAL" clId="{06A68FE4-109B-46EB-872B-777FF257EAC8}" dt="2025-07-17T04:30:24.934" v="827" actId="20577"/>
          <ac:spMkLst>
            <pc:docMk/>
            <pc:sldMk cId="2742721405" sldId="6006"/>
            <ac:spMk id="2" creationId="{D75B77D1-0703-95ED-B0CE-8CC9140CF3E3}"/>
          </ac:spMkLst>
        </pc:spChg>
        <pc:spChg chg="add mod ord">
          <ac:chgData name="Martin, Carrie" userId="3f021071-f948-4caa-8dd8-d3036854ac97" providerId="ADAL" clId="{06A68FE4-109B-46EB-872B-777FF257EAC8}" dt="2025-07-17T14:17:55.331" v="1260" actId="14100"/>
          <ac:spMkLst>
            <pc:docMk/>
            <pc:sldMk cId="2742721405" sldId="6006"/>
            <ac:spMk id="5" creationId="{81BAD140-D2E1-0A72-1455-9ED6349770B5}"/>
          </ac:spMkLst>
        </pc:spChg>
        <pc:spChg chg="mod">
          <ac:chgData name="Martin, Carrie" userId="3f021071-f948-4caa-8dd8-d3036854ac97" providerId="ADAL" clId="{06A68FE4-109B-46EB-872B-777FF257EAC8}" dt="2025-07-17T04:29:14.815" v="809" actId="27636"/>
          <ac:spMkLst>
            <pc:docMk/>
            <pc:sldMk cId="2742721405" sldId="6006"/>
            <ac:spMk id="21" creationId="{396B0DEE-5E80-4647-08EA-963140AC0E29}"/>
          </ac:spMkLst>
        </pc:spChg>
        <pc:spChg chg="mod">
          <ac:chgData name="Martin, Carrie" userId="3f021071-f948-4caa-8dd8-d3036854ac97" providerId="ADAL" clId="{06A68FE4-109B-46EB-872B-777FF257EAC8}" dt="2025-07-17T14:01:58.941" v="1245" actId="20577"/>
          <ac:spMkLst>
            <pc:docMk/>
            <pc:sldMk cId="2742721405" sldId="6006"/>
            <ac:spMk id="22" creationId="{8F410180-EEC3-B42A-204F-74FBBAD5281B}"/>
          </ac:spMkLst>
        </pc:spChg>
        <pc:graphicFrameChg chg="mod">
          <ac:chgData name="Martin, Carrie" userId="3f021071-f948-4caa-8dd8-d3036854ac97" providerId="ADAL" clId="{06A68FE4-109B-46EB-872B-777FF257EAC8}" dt="2025-07-17T13:33:41.581" v="1069" actId="14100"/>
          <ac:graphicFrameMkLst>
            <pc:docMk/>
            <pc:sldMk cId="2742721405" sldId="6006"/>
            <ac:graphicFrameMk id="20" creationId="{89EAA90C-DDD8-6734-4FDB-62BF34120A68}"/>
          </ac:graphicFrameMkLst>
        </pc:graphicFrameChg>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Martin, Carrie" userId="S::martin_c@cde.state.co.us::3f021071-f948-4caa-8dd8-d3036854ac97" providerId="AD" clId="Web-{9638FD2E-9EE6-D23B-5901-BEAAF95516E0}"/>
    <pc:docChg chg="modSld">
      <pc:chgData name="Martin, Carrie" userId="S::martin_c@cde.state.co.us::3f021071-f948-4caa-8dd8-d3036854ac97" providerId="AD" clId="Web-{9638FD2E-9EE6-D23B-5901-BEAAF95516E0}" dt="2025-07-10T12:51:05.827" v="11"/>
      <pc:docMkLst>
        <pc:docMk/>
      </pc:docMkLst>
      <pc:sldChg chg="modSp">
        <pc:chgData name="Martin, Carrie" userId="S::martin_c@cde.state.co.us::3f021071-f948-4caa-8dd8-d3036854ac97" providerId="AD" clId="Web-{9638FD2E-9EE6-D23B-5901-BEAAF95516E0}" dt="2025-07-10T12:51:05.827" v="11"/>
        <pc:sldMkLst>
          <pc:docMk/>
          <pc:sldMk cId="1037917088" sldId="5098"/>
        </pc:sldMkLst>
        <pc:graphicFrameChg chg="mod modGraphic">
          <ac:chgData name="Martin, Carrie" userId="S::martin_c@cde.state.co.us::3f021071-f948-4caa-8dd8-d3036854ac97" providerId="AD" clId="Web-{9638FD2E-9EE6-D23B-5901-BEAAF95516E0}" dt="2025-07-10T12:51:05.827" v="11"/>
          <ac:graphicFrameMkLst>
            <pc:docMk/>
            <pc:sldMk cId="1037917088" sldId="5098"/>
            <ac:graphicFrameMk id="5" creationId="{5E4612F7-68C6-57CA-E918-38EF641F73CF}"/>
          </ac:graphicFrameMkLst>
        </pc:graphicFrameChg>
      </pc:sldChg>
    </pc:docChg>
  </pc:docChgLst>
  <pc:docChgLst>
    <pc:chgData name="Tribbett, Jessica" userId="S::tribbett_jessica@cde.state.co.us::b8af59d7-a86d-4166-a022-d856dc24c475" providerId="AD" clId="Web-{58F083BD-C401-5361-9385-F2119F63567C}"/>
    <pc:docChg chg="addSld delSld modSld">
      <pc:chgData name="Tribbett, Jessica" userId="S::tribbett_jessica@cde.state.co.us::b8af59d7-a86d-4166-a022-d856dc24c475" providerId="AD" clId="Web-{58F083BD-C401-5361-9385-F2119F63567C}" dt="2025-03-05T20:47:32.598" v="1038"/>
      <pc:docMkLst>
        <pc:docMk/>
      </pc:docMkLst>
      <pc:sldChg chg="addSp delSp modSp add del mod modClrScheme chgLayout">
        <pc:chgData name="Tribbett, Jessica" userId="S::tribbett_jessica@cde.state.co.us::b8af59d7-a86d-4166-a022-d856dc24c475" providerId="AD" clId="Web-{58F083BD-C401-5361-9385-F2119F63567C}" dt="2025-03-05T19:01:29.482" v="174"/>
        <pc:sldMkLst>
          <pc:docMk/>
          <pc:sldMk cId="462835190" sldId="4696"/>
        </pc:sldMkLst>
      </pc:sldChg>
      <pc:sldChg chg="modSp add del">
        <pc:chgData name="Tribbett, Jessica" userId="S::tribbett_jessica@cde.state.co.us::b8af59d7-a86d-4166-a022-d856dc24c475" providerId="AD" clId="Web-{58F083BD-C401-5361-9385-F2119F63567C}" dt="2025-03-05T20:47:32.598" v="1038"/>
        <pc:sldMkLst>
          <pc:docMk/>
          <pc:sldMk cId="1043530433" sldId="4701"/>
        </pc:sldMkLst>
      </pc:sldChg>
      <pc:sldChg chg="add del">
        <pc:chgData name="Tribbett, Jessica" userId="S::tribbett_jessica@cde.state.co.us::b8af59d7-a86d-4166-a022-d856dc24c475" providerId="AD" clId="Web-{58F083BD-C401-5361-9385-F2119F63567C}" dt="2025-03-05T20:26:16.224" v="425"/>
        <pc:sldMkLst>
          <pc:docMk/>
          <pc:sldMk cId="3317819653" sldId="4703"/>
        </pc:sldMkLst>
      </pc:sldChg>
      <pc:sldChg chg="add del">
        <pc:chgData name="Tribbett, Jessica" userId="S::tribbett_jessica@cde.state.co.us::b8af59d7-a86d-4166-a022-d856dc24c475" providerId="AD" clId="Web-{58F083BD-C401-5361-9385-F2119F63567C}" dt="2025-03-05T20:43:12.255" v="948"/>
        <pc:sldMkLst>
          <pc:docMk/>
          <pc:sldMk cId="2461826744" sldId="4704"/>
        </pc:sldMkLst>
      </pc:sldChg>
      <pc:sldChg chg="addSp delSp modSp add del mod modClrScheme chgLayout">
        <pc:chgData name="Tribbett, Jessica" userId="S::tribbett_jessica@cde.state.co.us::b8af59d7-a86d-4166-a022-d856dc24c475" providerId="AD" clId="Web-{58F083BD-C401-5361-9385-F2119F63567C}" dt="2025-03-05T20:17:14.990" v="250"/>
        <pc:sldMkLst>
          <pc:docMk/>
          <pc:sldMk cId="800576745" sldId="4705"/>
        </pc:sldMkLst>
      </pc:sldChg>
      <pc:sldChg chg="modSp add del">
        <pc:chgData name="Tribbett, Jessica" userId="S::tribbett_jessica@cde.state.co.us::b8af59d7-a86d-4166-a022-d856dc24c475" providerId="AD" clId="Web-{58F083BD-C401-5361-9385-F2119F63567C}" dt="2025-03-05T20:44:48.645" v="993"/>
        <pc:sldMkLst>
          <pc:docMk/>
          <pc:sldMk cId="4159998588" sldId="4706"/>
        </pc:sldMkLst>
      </pc:sldChg>
      <pc:sldChg chg="add">
        <pc:chgData name="Tribbett, Jessica" userId="S::tribbett_jessica@cde.state.co.us::b8af59d7-a86d-4166-a022-d856dc24c475" providerId="AD" clId="Web-{58F083BD-C401-5361-9385-F2119F63567C}" dt="2025-03-05T18:54:39.999" v="48"/>
        <pc:sldMkLst>
          <pc:docMk/>
          <pc:sldMk cId="1667029438" sldId="5232"/>
        </pc:sldMkLst>
      </pc:sldChg>
      <pc:sldChg chg="add del">
        <pc:chgData name="Tribbett, Jessica" userId="S::tribbett_jessica@cde.state.co.us::b8af59d7-a86d-4166-a022-d856dc24c475" providerId="AD" clId="Web-{58F083BD-C401-5361-9385-F2119F63567C}" dt="2025-03-05T18:55:19.983" v="52"/>
        <pc:sldMkLst>
          <pc:docMk/>
          <pc:sldMk cId="1385979322" sldId="5240"/>
        </pc:sldMkLst>
      </pc:sldChg>
      <pc:sldChg chg="del">
        <pc:chgData name="Tribbett, Jessica" userId="S::tribbett_jessica@cde.state.co.us::b8af59d7-a86d-4166-a022-d856dc24c475" providerId="AD" clId="Web-{58F083BD-C401-5361-9385-F2119F63567C}" dt="2025-03-05T18:54:44.202" v="51"/>
        <pc:sldMkLst>
          <pc:docMk/>
          <pc:sldMk cId="2925304932" sldId="5764"/>
        </pc:sldMkLst>
      </pc:sldChg>
      <pc:sldChg chg="del">
        <pc:chgData name="Tribbett, Jessica" userId="S::tribbett_jessica@cde.state.co.us::b8af59d7-a86d-4166-a022-d856dc24c475" providerId="AD" clId="Web-{58F083BD-C401-5361-9385-F2119F63567C}" dt="2025-03-05T18:55:22.092" v="53"/>
        <pc:sldMkLst>
          <pc:docMk/>
          <pc:sldMk cId="3264003161" sldId="5765"/>
        </pc:sldMkLst>
      </pc:sldChg>
      <pc:sldChg chg="modSp">
        <pc:chgData name="Tribbett, Jessica" userId="S::tribbett_jessica@cde.state.co.us::b8af59d7-a86d-4166-a022-d856dc24c475" providerId="AD" clId="Web-{58F083BD-C401-5361-9385-F2119F63567C}" dt="2025-03-05T19:02:34.372" v="198" actId="20577"/>
        <pc:sldMkLst>
          <pc:docMk/>
          <pc:sldMk cId="3677926577" sldId="5766"/>
        </pc:sldMkLst>
      </pc:sldChg>
      <pc:sldChg chg="del">
        <pc:chgData name="Tribbett, Jessica" userId="S::tribbett_jessica@cde.state.co.us::b8af59d7-a86d-4166-a022-d856dc24c475" providerId="AD" clId="Web-{58F083BD-C401-5361-9385-F2119F63567C}" dt="2025-03-05T18:43:43.376" v="9"/>
        <pc:sldMkLst>
          <pc:docMk/>
          <pc:sldMk cId="1730706526" sldId="5767"/>
        </pc:sldMkLst>
      </pc:sldChg>
      <pc:sldChg chg="del">
        <pc:chgData name="Tribbett, Jessica" userId="S::tribbett_jessica@cde.state.co.us::b8af59d7-a86d-4166-a022-d856dc24c475" providerId="AD" clId="Web-{58F083BD-C401-5361-9385-F2119F63567C}" dt="2025-03-05T18:44:39.079" v="16"/>
        <pc:sldMkLst>
          <pc:docMk/>
          <pc:sldMk cId="1044589738" sldId="5768"/>
        </pc:sldMkLst>
      </pc:sldChg>
      <pc:sldChg chg="del">
        <pc:chgData name="Tribbett, Jessica" userId="S::tribbett_jessica@cde.state.co.us::b8af59d7-a86d-4166-a022-d856dc24c475" providerId="AD" clId="Web-{58F083BD-C401-5361-9385-F2119F63567C}" dt="2025-03-05T18:44:39.079" v="15"/>
        <pc:sldMkLst>
          <pc:docMk/>
          <pc:sldMk cId="3834322610" sldId="5769"/>
        </pc:sldMkLst>
      </pc:sldChg>
      <pc:sldChg chg="del">
        <pc:chgData name="Tribbett, Jessica" userId="S::tribbett_jessica@cde.state.co.us::b8af59d7-a86d-4166-a022-d856dc24c475" providerId="AD" clId="Web-{58F083BD-C401-5361-9385-F2119F63567C}" dt="2025-03-05T18:55:53.905" v="61"/>
        <pc:sldMkLst>
          <pc:docMk/>
          <pc:sldMk cId="1455852084" sldId="5770"/>
        </pc:sldMkLst>
      </pc:sldChg>
      <pc:sldChg chg="del">
        <pc:chgData name="Tribbett, Jessica" userId="S::tribbett_jessica@cde.state.co.us::b8af59d7-a86d-4166-a022-d856dc24c475" providerId="AD" clId="Web-{58F083BD-C401-5361-9385-F2119F63567C}" dt="2025-03-05T18:55:53.905" v="60"/>
        <pc:sldMkLst>
          <pc:docMk/>
          <pc:sldMk cId="3715387383" sldId="5771"/>
        </pc:sldMkLst>
      </pc:sldChg>
      <pc:sldChg chg="del">
        <pc:chgData name="Tribbett, Jessica" userId="S::tribbett_jessica@cde.state.co.us::b8af59d7-a86d-4166-a022-d856dc24c475" providerId="AD" clId="Web-{58F083BD-C401-5361-9385-F2119F63567C}" dt="2025-03-05T18:55:53.905" v="59"/>
        <pc:sldMkLst>
          <pc:docMk/>
          <pc:sldMk cId="2681953486" sldId="5772"/>
        </pc:sldMkLst>
      </pc:sldChg>
      <pc:sldChg chg="add">
        <pc:chgData name="Tribbett, Jessica" userId="S::tribbett_jessica@cde.state.co.us::b8af59d7-a86d-4166-a022-d856dc24c475" providerId="AD" clId="Web-{58F083BD-C401-5361-9385-F2119F63567C}" dt="2025-03-05T18:43:36.548" v="8"/>
        <pc:sldMkLst>
          <pc:docMk/>
          <pc:sldMk cId="1555008837" sldId="5804"/>
        </pc:sldMkLst>
      </pc:sldChg>
      <pc:sldChg chg="add">
        <pc:chgData name="Tribbett, Jessica" userId="S::tribbett_jessica@cde.state.co.us::b8af59d7-a86d-4166-a022-d856dc24c475" providerId="AD" clId="Web-{58F083BD-C401-5361-9385-F2119F63567C}" dt="2025-03-05T18:43:36.532" v="6"/>
        <pc:sldMkLst>
          <pc:docMk/>
          <pc:sldMk cId="4147087058" sldId="5813"/>
        </pc:sldMkLst>
      </pc:sldChg>
      <pc:sldChg chg="add">
        <pc:chgData name="Tribbett, Jessica" userId="S::tribbett_jessica@cde.state.co.us::b8af59d7-a86d-4166-a022-d856dc24c475" providerId="AD" clId="Web-{58F083BD-C401-5361-9385-F2119F63567C}" dt="2025-03-05T18:43:36.532" v="7"/>
        <pc:sldMkLst>
          <pc:docMk/>
          <pc:sldMk cId="580773463" sldId="5815"/>
        </pc:sldMkLst>
      </pc:sldChg>
      <pc:sldChg chg="add del">
        <pc:chgData name="Tribbett, Jessica" userId="S::tribbett_jessica@cde.state.co.us::b8af59d7-a86d-4166-a022-d856dc24c475" providerId="AD" clId="Web-{58F083BD-C401-5361-9385-F2119F63567C}" dt="2025-03-05T18:44:07.110" v="14"/>
        <pc:sldMkLst>
          <pc:docMk/>
          <pc:sldMk cId="462621828" sldId="5816"/>
        </pc:sldMkLst>
      </pc:sldChg>
      <pc:sldChg chg="add">
        <pc:chgData name="Tribbett, Jessica" userId="S::tribbett_jessica@cde.state.co.us::b8af59d7-a86d-4166-a022-d856dc24c475" providerId="AD" clId="Web-{58F083BD-C401-5361-9385-F2119F63567C}" dt="2025-03-05T18:43:36.501" v="3"/>
        <pc:sldMkLst>
          <pc:docMk/>
          <pc:sldMk cId="1781324693" sldId="5817"/>
        </pc:sldMkLst>
      </pc:sldChg>
      <pc:sldChg chg="add">
        <pc:chgData name="Tribbett, Jessica" userId="S::tribbett_jessica@cde.state.co.us::b8af59d7-a86d-4166-a022-d856dc24c475" providerId="AD" clId="Web-{58F083BD-C401-5361-9385-F2119F63567C}" dt="2025-03-05T18:43:36.501" v="4"/>
        <pc:sldMkLst>
          <pc:docMk/>
          <pc:sldMk cId="1930914326" sldId="5818"/>
        </pc:sldMkLst>
      </pc:sldChg>
      <pc:sldChg chg="add">
        <pc:chgData name="Tribbett, Jessica" userId="S::tribbett_jessica@cde.state.co.us::b8af59d7-a86d-4166-a022-d856dc24c475" providerId="AD" clId="Web-{58F083BD-C401-5361-9385-F2119F63567C}" dt="2025-03-05T18:43:36.516" v="5"/>
        <pc:sldMkLst>
          <pc:docMk/>
          <pc:sldMk cId="685581711" sldId="5819"/>
        </pc:sldMkLst>
      </pc:sldChg>
      <pc:sldChg chg="add">
        <pc:chgData name="Tribbett, Jessica" userId="S::tribbett_jessica@cde.state.co.us::b8af59d7-a86d-4166-a022-d856dc24c475" providerId="AD" clId="Web-{58F083BD-C401-5361-9385-F2119F63567C}" dt="2025-03-05T18:43:36.470" v="0"/>
        <pc:sldMkLst>
          <pc:docMk/>
          <pc:sldMk cId="3355567120" sldId="5825"/>
        </pc:sldMkLst>
      </pc:sldChg>
      <pc:sldChg chg="modSp add">
        <pc:chgData name="Tribbett, Jessica" userId="S::tribbett_jessica@cde.state.co.us::b8af59d7-a86d-4166-a022-d856dc24c475" providerId="AD" clId="Web-{58F083BD-C401-5361-9385-F2119F63567C}" dt="2025-03-05T18:45:56.875" v="47" actId="1076"/>
        <pc:sldMkLst>
          <pc:docMk/>
          <pc:sldMk cId="1628241891" sldId="5826"/>
        </pc:sldMkLst>
      </pc:sldChg>
      <pc:sldChg chg="modSp new">
        <pc:chgData name="Tribbett, Jessica" userId="S::tribbett_jessica@cde.state.co.us::b8af59d7-a86d-4166-a022-d856dc24c475" providerId="AD" clId="Web-{58F083BD-C401-5361-9385-F2119F63567C}" dt="2025-03-05T19:46:48.714" v="203" actId="20577"/>
        <pc:sldMkLst>
          <pc:docMk/>
          <pc:sldMk cId="226281112" sldId="5827"/>
        </pc:sldMkLst>
      </pc:sldChg>
      <pc:sldChg chg="modSp new">
        <pc:chgData name="Tribbett, Jessica" userId="S::tribbett_jessica@cde.state.co.us::b8af59d7-a86d-4166-a022-d856dc24c475" providerId="AD" clId="Web-{58F083BD-C401-5361-9385-F2119F63567C}" dt="2025-03-05T20:17:10.709" v="249" actId="20577"/>
        <pc:sldMkLst>
          <pc:docMk/>
          <pc:sldMk cId="2758844833" sldId="5828"/>
        </pc:sldMkLst>
      </pc:sldChg>
      <pc:sldChg chg="modSp new">
        <pc:chgData name="Tribbett, Jessica" userId="S::tribbett_jessica@cde.state.co.us::b8af59d7-a86d-4166-a022-d856dc24c475" providerId="AD" clId="Web-{58F083BD-C401-5361-9385-F2119F63567C}" dt="2025-03-05T20:24:07.302" v="424" actId="20577"/>
        <pc:sldMkLst>
          <pc:docMk/>
          <pc:sldMk cId="997019818" sldId="5829"/>
        </pc:sldMkLst>
      </pc:sldChg>
      <pc:sldChg chg="modSp new">
        <pc:chgData name="Tribbett, Jessica" userId="S::tribbett_jessica@cde.state.co.us::b8af59d7-a86d-4166-a022-d856dc24c475" providerId="AD" clId="Web-{58F083BD-C401-5361-9385-F2119F63567C}" dt="2025-03-05T20:43:02.755" v="947" actId="20577"/>
        <pc:sldMkLst>
          <pc:docMk/>
          <pc:sldMk cId="980708598" sldId="5830"/>
        </pc:sldMkLst>
      </pc:sldChg>
      <pc:sldChg chg="addSp modSp new">
        <pc:chgData name="Tribbett, Jessica" userId="S::tribbett_jessica@cde.state.co.us::b8af59d7-a86d-4166-a022-d856dc24c475" providerId="AD" clId="Web-{58F083BD-C401-5361-9385-F2119F63567C}" dt="2025-03-05T20:44:45.848" v="992" actId="20577"/>
        <pc:sldMkLst>
          <pc:docMk/>
          <pc:sldMk cId="164059337" sldId="5831"/>
        </pc:sldMkLst>
      </pc:sldChg>
      <pc:sldChg chg="modSp new">
        <pc:chgData name="Tribbett, Jessica" userId="S::tribbett_jessica@cde.state.co.us::b8af59d7-a86d-4166-a022-d856dc24c475" providerId="AD" clId="Web-{58F083BD-C401-5361-9385-F2119F63567C}" dt="2025-03-05T20:47:28.098" v="1037" actId="20577"/>
        <pc:sldMkLst>
          <pc:docMk/>
          <pc:sldMk cId="2321888253" sldId="5832"/>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Hoffman, Peter" userId="S::hoffman_p@cde.state.co.us::673cee94-26bd-4c2a-ab82-1b3669e2f049" providerId="AD" clId="Web-{0FAB5E64-2CCD-6ADD-C4E0-52336DE06EC2}"/>
    <pc:docChg chg="modSld">
      <pc:chgData name="Hoffman, Peter" userId="S::hoffman_p@cde.state.co.us::673cee94-26bd-4c2a-ab82-1b3669e2f049" providerId="AD" clId="Web-{0FAB5E64-2CCD-6ADD-C4E0-52336DE06EC2}" dt="2025-04-15T17:06:56.203" v="114"/>
      <pc:docMkLst>
        <pc:docMk/>
      </pc:docMkLst>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Hoffman, Peter" userId="673cee94-26bd-4c2a-ab82-1b3669e2f049" providerId="ADAL" clId="{DF1AD119-2CBD-4135-8E44-F25F2039249F}"/>
    <pc:docChg chg="undo custSel addSld delSld modSld">
      <pc:chgData name="Hoffman, Peter" userId="673cee94-26bd-4c2a-ab82-1b3669e2f049" providerId="ADAL" clId="{DF1AD119-2CBD-4135-8E44-F25F2039249F}" dt="2025-06-11T22:47:22.382" v="482" actId="962"/>
      <pc:docMkLst>
        <pc:docMk/>
      </pc:docMkLst>
      <pc:sldChg chg="modSp mod">
        <pc:chgData name="Hoffman, Peter" userId="673cee94-26bd-4c2a-ab82-1b3669e2f049" providerId="ADAL" clId="{DF1AD119-2CBD-4135-8E44-F25F2039249F}" dt="2025-06-11T22:43:48.308" v="416" actId="20577"/>
        <pc:sldMkLst>
          <pc:docMk/>
          <pc:sldMk cId="3044915438" sldId="256"/>
        </pc:sldMkLst>
      </pc:sldChg>
      <pc:sldChg chg="modSp mod">
        <pc:chgData name="Hoffman, Peter" userId="673cee94-26bd-4c2a-ab82-1b3669e2f049" providerId="ADAL" clId="{DF1AD119-2CBD-4135-8E44-F25F2039249F}" dt="2025-06-11T16:06:28.870" v="126" actId="20577"/>
        <pc:sldMkLst>
          <pc:docMk/>
          <pc:sldMk cId="1212467416" sldId="261"/>
        </pc:sldMkLst>
      </pc:sldChg>
      <pc:sldChg chg="addSp delSp modSp mod modClrScheme chgLayout">
        <pc:chgData name="Hoffman, Peter" userId="673cee94-26bd-4c2a-ab82-1b3669e2f049" providerId="ADAL" clId="{DF1AD119-2CBD-4135-8E44-F25F2039249F}" dt="2025-06-11T22:47:22.382" v="482" actId="962"/>
        <pc:sldMkLst>
          <pc:docMk/>
          <pc:sldMk cId="3343705851" sldId="5418"/>
        </pc:sldMkLst>
      </pc:sldChg>
      <pc:sldChg chg="add">
        <pc:chgData name="Hoffman, Peter" userId="673cee94-26bd-4c2a-ab82-1b3669e2f049" providerId="ADAL" clId="{DF1AD119-2CBD-4135-8E44-F25F2039249F}" dt="2025-06-11T16:04:25.091" v="0"/>
        <pc:sldMkLst>
          <pc:docMk/>
          <pc:sldMk cId="2446368680" sldId="5457"/>
        </pc:sldMkLst>
      </pc:sldChg>
      <pc:sldChg chg="add">
        <pc:chgData name="Hoffman, Peter" userId="673cee94-26bd-4c2a-ab82-1b3669e2f049" providerId="ADAL" clId="{DF1AD119-2CBD-4135-8E44-F25F2039249F}" dt="2025-06-11T16:04:25.091" v="0"/>
        <pc:sldMkLst>
          <pc:docMk/>
          <pc:sldMk cId="75599275" sldId="5758"/>
        </pc:sldMkLst>
      </pc:sldChg>
      <pc:sldChg chg="modSp add mod">
        <pc:chgData name="Hoffman, Peter" userId="673cee94-26bd-4c2a-ab82-1b3669e2f049" providerId="ADAL" clId="{DF1AD119-2CBD-4135-8E44-F25F2039249F}" dt="2025-06-11T16:06:53.074" v="127" actId="2165"/>
        <pc:sldMkLst>
          <pc:docMk/>
          <pc:sldMk cId="2998683881" sldId="5762"/>
        </pc:sldMkLst>
      </pc:sldChg>
      <pc:sldChg chg="add">
        <pc:chgData name="Hoffman, Peter" userId="673cee94-26bd-4c2a-ab82-1b3669e2f049" providerId="ADAL" clId="{DF1AD119-2CBD-4135-8E44-F25F2039249F}" dt="2025-06-11T16:04:25.091" v="0"/>
        <pc:sldMkLst>
          <pc:docMk/>
          <pc:sldMk cId="3959241512" sldId="5764"/>
        </pc:sldMkLst>
      </pc:sldChg>
      <pc:sldChg chg="del">
        <pc:chgData name="Hoffman, Peter" userId="673cee94-26bd-4c2a-ab82-1b3669e2f049" providerId="ADAL" clId="{DF1AD119-2CBD-4135-8E44-F25F2039249F}" dt="2025-06-11T16:07:26.213" v="128" actId="2696"/>
        <pc:sldMkLst>
          <pc:docMk/>
          <pc:sldMk cId="93692065" sldId="5837"/>
        </pc:sldMkLst>
      </pc:sldChg>
      <pc:sldChg chg="del">
        <pc:chgData name="Hoffman, Peter" userId="673cee94-26bd-4c2a-ab82-1b3669e2f049" providerId="ADAL" clId="{DF1AD119-2CBD-4135-8E44-F25F2039249F}" dt="2025-06-11T16:07:26.213" v="128" actId="2696"/>
        <pc:sldMkLst>
          <pc:docMk/>
          <pc:sldMk cId="2823171725" sldId="5841"/>
        </pc:sldMkLst>
      </pc:sldChg>
      <pc:sldChg chg="add">
        <pc:chgData name="Hoffman, Peter" userId="673cee94-26bd-4c2a-ab82-1b3669e2f049" providerId="ADAL" clId="{DF1AD119-2CBD-4135-8E44-F25F2039249F}" dt="2025-06-11T16:04:25.091" v="0"/>
        <pc:sldMkLst>
          <pc:docMk/>
          <pc:sldMk cId="3882279446" sldId="5868"/>
        </pc:sldMkLst>
      </pc:sldChg>
      <pc:sldChg chg="del">
        <pc:chgData name="Hoffman, Peter" userId="673cee94-26bd-4c2a-ab82-1b3669e2f049" providerId="ADAL" clId="{DF1AD119-2CBD-4135-8E44-F25F2039249F}" dt="2025-06-11T16:07:26.213" v="128" actId="2696"/>
        <pc:sldMkLst>
          <pc:docMk/>
          <pc:sldMk cId="982584362" sldId="5871"/>
        </pc:sldMkLst>
      </pc:sldChg>
      <pc:sldChg chg="del">
        <pc:chgData name="Hoffman, Peter" userId="673cee94-26bd-4c2a-ab82-1b3669e2f049" providerId="ADAL" clId="{DF1AD119-2CBD-4135-8E44-F25F2039249F}" dt="2025-06-11T16:07:26.213" v="128" actId="2696"/>
        <pc:sldMkLst>
          <pc:docMk/>
          <pc:sldMk cId="1034172162" sldId="5872"/>
        </pc:sldMkLst>
      </pc:sldChg>
      <pc:sldChg chg="modSp del mod">
        <pc:chgData name="Hoffman, Peter" userId="673cee94-26bd-4c2a-ab82-1b3669e2f049" providerId="ADAL" clId="{DF1AD119-2CBD-4135-8E44-F25F2039249F}" dt="2025-06-11T16:07:26.213" v="128" actId="2696"/>
        <pc:sldMkLst>
          <pc:docMk/>
          <pc:sldMk cId="606546759" sldId="5881"/>
        </pc:sldMkLst>
      </pc:sldChg>
      <pc:sldChg chg="del">
        <pc:chgData name="Hoffman, Peter" userId="673cee94-26bd-4c2a-ab82-1b3669e2f049" providerId="ADAL" clId="{DF1AD119-2CBD-4135-8E44-F25F2039249F}" dt="2025-06-11T16:07:26.213" v="128" actId="2696"/>
        <pc:sldMkLst>
          <pc:docMk/>
          <pc:sldMk cId="646868291" sldId="5905"/>
        </pc:sldMkLst>
      </pc:sldChg>
      <pc:sldChg chg="del">
        <pc:chgData name="Hoffman, Peter" userId="673cee94-26bd-4c2a-ab82-1b3669e2f049" providerId="ADAL" clId="{DF1AD119-2CBD-4135-8E44-F25F2039249F}" dt="2025-06-11T16:07:26.213" v="128" actId="2696"/>
        <pc:sldMkLst>
          <pc:docMk/>
          <pc:sldMk cId="1324249713" sldId="5906"/>
        </pc:sldMkLst>
      </pc:sldChg>
      <pc:sldChg chg="del">
        <pc:chgData name="Hoffman, Peter" userId="673cee94-26bd-4c2a-ab82-1b3669e2f049" providerId="ADAL" clId="{DF1AD119-2CBD-4135-8E44-F25F2039249F}" dt="2025-06-11T16:07:26.213" v="128" actId="2696"/>
        <pc:sldMkLst>
          <pc:docMk/>
          <pc:sldMk cId="2311154268" sldId="5921"/>
        </pc:sldMkLst>
      </pc:sldChg>
      <pc:sldChg chg="del">
        <pc:chgData name="Hoffman, Peter" userId="673cee94-26bd-4c2a-ab82-1b3669e2f049" providerId="ADAL" clId="{DF1AD119-2CBD-4135-8E44-F25F2039249F}" dt="2025-06-11T16:07:26.213" v="128" actId="2696"/>
        <pc:sldMkLst>
          <pc:docMk/>
          <pc:sldMk cId="1672064158" sldId="5937"/>
        </pc:sldMkLst>
      </pc:sldChg>
      <pc:sldChg chg="del">
        <pc:chgData name="Hoffman, Peter" userId="673cee94-26bd-4c2a-ab82-1b3669e2f049" providerId="ADAL" clId="{DF1AD119-2CBD-4135-8E44-F25F2039249F}" dt="2025-06-11T16:07:26.213" v="128" actId="2696"/>
        <pc:sldMkLst>
          <pc:docMk/>
          <pc:sldMk cId="12077121" sldId="5952"/>
        </pc:sldMkLst>
      </pc:sldChg>
      <pc:sldChg chg="del">
        <pc:chgData name="Hoffman, Peter" userId="673cee94-26bd-4c2a-ab82-1b3669e2f049" providerId="ADAL" clId="{DF1AD119-2CBD-4135-8E44-F25F2039249F}" dt="2025-06-11T16:07:26.213" v="128" actId="2696"/>
        <pc:sldMkLst>
          <pc:docMk/>
          <pc:sldMk cId="3822849067" sldId="5955"/>
        </pc:sldMkLst>
      </pc:sldChg>
      <pc:sldChg chg="del">
        <pc:chgData name="Hoffman, Peter" userId="673cee94-26bd-4c2a-ab82-1b3669e2f049" providerId="ADAL" clId="{DF1AD119-2CBD-4135-8E44-F25F2039249F}" dt="2025-06-11T16:07:26.213" v="128" actId="2696"/>
        <pc:sldMkLst>
          <pc:docMk/>
          <pc:sldMk cId="189526151" sldId="5959"/>
        </pc:sldMkLst>
      </pc:sldChg>
      <pc:sldChg chg="del">
        <pc:chgData name="Hoffman, Peter" userId="673cee94-26bd-4c2a-ab82-1b3669e2f049" providerId="ADAL" clId="{DF1AD119-2CBD-4135-8E44-F25F2039249F}" dt="2025-06-11T16:07:26.213" v="128" actId="2696"/>
        <pc:sldMkLst>
          <pc:docMk/>
          <pc:sldMk cId="754306347" sldId="5970"/>
        </pc:sldMkLst>
      </pc:sldChg>
      <pc:sldChg chg="modSp add del mod">
        <pc:chgData name="Hoffman, Peter" userId="673cee94-26bd-4c2a-ab82-1b3669e2f049" providerId="ADAL" clId="{DF1AD119-2CBD-4135-8E44-F25F2039249F}" dt="2025-06-11T16:16:13.714" v="413" actId="20577"/>
        <pc:sldMkLst>
          <pc:docMk/>
          <pc:sldMk cId="861374063" sldId="5972"/>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Hoffman, Peter" userId="673cee94-26bd-4c2a-ab82-1b3669e2f049" providerId="ADAL" clId="{82F8A303-594F-452B-8DDB-2F3C5788ABEC}"/>
    <pc:docChg chg="undo redo custSel addSld delSld modSld">
      <pc:chgData name="Hoffman, Peter" userId="673cee94-26bd-4c2a-ab82-1b3669e2f049" providerId="ADAL" clId="{82F8A303-594F-452B-8DDB-2F3C5788ABEC}" dt="2025-02-20T15:48:41.300" v="356" actId="20577"/>
      <pc:docMkLst>
        <pc:docMk/>
      </pc:docMkLst>
      <pc:sldChg chg="add">
        <pc:chgData name="Hoffman, Peter" userId="673cee94-26bd-4c2a-ab82-1b3669e2f049" providerId="ADAL" clId="{82F8A303-594F-452B-8DDB-2F3C5788ABEC}" dt="2025-02-19T21:09:34.692" v="6"/>
        <pc:sldMkLst>
          <pc:docMk/>
          <pc:sldMk cId="2406663207" sldId="5318"/>
        </pc:sldMkLst>
      </pc:sldChg>
      <pc:sldChg chg="modSp add mod">
        <pc:chgData name="Hoffman, Peter" userId="673cee94-26bd-4c2a-ab82-1b3669e2f049" providerId="ADAL" clId="{82F8A303-594F-452B-8DDB-2F3C5788ABEC}" dt="2025-02-19T21:11:43.953" v="55"/>
        <pc:sldMkLst>
          <pc:docMk/>
          <pc:sldMk cId="3766001421" sldId="5319"/>
        </pc:sldMkLst>
      </pc:sldChg>
      <pc:sldChg chg="add">
        <pc:chgData name="Hoffman, Peter" userId="673cee94-26bd-4c2a-ab82-1b3669e2f049" providerId="ADAL" clId="{82F8A303-594F-452B-8DDB-2F3C5788ABEC}" dt="2025-02-19T21:09:34.692" v="6"/>
        <pc:sldMkLst>
          <pc:docMk/>
          <pc:sldMk cId="3812577952" sldId="5715"/>
        </pc:sldMkLst>
      </pc:sldChg>
      <pc:sldChg chg="modSp add mod">
        <pc:chgData name="Hoffman, Peter" userId="673cee94-26bd-4c2a-ab82-1b3669e2f049" providerId="ADAL" clId="{82F8A303-594F-452B-8DDB-2F3C5788ABEC}" dt="2025-02-19T21:13:33.858" v="111" actId="20577"/>
        <pc:sldMkLst>
          <pc:docMk/>
          <pc:sldMk cId="693206576" sldId="5756"/>
        </pc:sldMkLst>
      </pc:sldChg>
      <pc:sldChg chg="del">
        <pc:chgData name="Hoffman, Peter" userId="673cee94-26bd-4c2a-ab82-1b3669e2f049" providerId="ADAL" clId="{82F8A303-594F-452B-8DDB-2F3C5788ABEC}" dt="2025-02-19T21:09:44.384" v="7" actId="2696"/>
        <pc:sldMkLst>
          <pc:docMk/>
          <pc:sldMk cId="1516814822" sldId="5759"/>
        </pc:sldMkLst>
      </pc:sldChg>
      <pc:sldChg chg="modSp mod">
        <pc:chgData name="Hoffman, Peter" userId="673cee94-26bd-4c2a-ab82-1b3669e2f049" providerId="ADAL" clId="{82F8A303-594F-452B-8DDB-2F3C5788ABEC}" dt="2025-02-19T21:29:57.510" v="344" actId="20577"/>
        <pc:sldMkLst>
          <pc:docMk/>
          <pc:sldMk cId="2293255270" sldId="5780"/>
        </pc:sldMkLst>
      </pc:sldChg>
      <pc:sldChg chg="del">
        <pc:chgData name="Hoffman, Peter" userId="673cee94-26bd-4c2a-ab82-1b3669e2f049" providerId="ADAL" clId="{82F8A303-594F-452B-8DDB-2F3C5788ABEC}" dt="2025-02-19T21:30:17.337" v="346" actId="47"/>
        <pc:sldMkLst>
          <pc:docMk/>
          <pc:sldMk cId="1597785575" sldId="5781"/>
        </pc:sldMkLst>
      </pc:sldChg>
      <pc:sldChg chg="del">
        <pc:chgData name="Hoffman, Peter" userId="673cee94-26bd-4c2a-ab82-1b3669e2f049" providerId="ADAL" clId="{82F8A303-594F-452B-8DDB-2F3C5788ABEC}" dt="2025-02-19T21:30:17.337" v="346" actId="47"/>
        <pc:sldMkLst>
          <pc:docMk/>
          <pc:sldMk cId="819553971" sldId="5782"/>
        </pc:sldMkLst>
      </pc:sldChg>
      <pc:sldChg chg="addSp delSp modSp add mod">
        <pc:chgData name="Hoffman, Peter" userId="673cee94-26bd-4c2a-ab82-1b3669e2f049" providerId="ADAL" clId="{82F8A303-594F-452B-8DDB-2F3C5788ABEC}" dt="2025-02-19T21:16:51.398" v="331" actId="13244"/>
        <pc:sldMkLst>
          <pc:docMk/>
          <pc:sldMk cId="852275523" sldId="5784"/>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Heitman, Lindsey" userId="a9773a47-99d2-4599-9377-6d37e9ec0bd3" providerId="ADAL" clId="{8A7F7779-D7DC-485C-BD53-D0B433BECE12}"/>
    <pc:docChg chg="undo custSel addSld delSld modSld">
      <pc:chgData name="Heitman, Lindsey" userId="a9773a47-99d2-4599-9377-6d37e9ec0bd3" providerId="ADAL" clId="{8A7F7779-D7DC-485C-BD53-D0B433BECE12}" dt="2025-05-08T14:02:19.659" v="483" actId="13244"/>
      <pc:docMkLst>
        <pc:docMk/>
      </pc:docMkLst>
      <pc:sldChg chg="del">
        <pc:chgData name="Heitman, Lindsey" userId="a9773a47-99d2-4599-9377-6d37e9ec0bd3" providerId="ADAL" clId="{8A7F7779-D7DC-485C-BD53-D0B433BECE12}" dt="2025-05-08T13:29:14.906" v="98" actId="2696"/>
        <pc:sldMkLst>
          <pc:docMk/>
          <pc:sldMk cId="1194284413" sldId="277"/>
        </pc:sldMkLst>
      </pc:sldChg>
      <pc:sldChg chg="del">
        <pc:chgData name="Heitman, Lindsey" userId="a9773a47-99d2-4599-9377-6d37e9ec0bd3" providerId="ADAL" clId="{8A7F7779-D7DC-485C-BD53-D0B433BECE12}" dt="2025-05-08T13:29:19.101" v="99" actId="2696"/>
        <pc:sldMkLst>
          <pc:docMk/>
          <pc:sldMk cId="3366969197" sldId="301"/>
        </pc:sldMkLst>
      </pc:sldChg>
      <pc:sldChg chg="add">
        <pc:chgData name="Heitman, Lindsey" userId="a9773a47-99d2-4599-9377-6d37e9ec0bd3" providerId="ADAL" clId="{8A7F7779-D7DC-485C-BD53-D0B433BECE12}" dt="2025-05-08T13:59:56.628" v="361"/>
        <pc:sldMkLst>
          <pc:docMk/>
          <pc:sldMk cId="2578902217" sldId="2932"/>
        </pc:sldMkLst>
      </pc:sldChg>
      <pc:sldChg chg="addSp modSp add del mod modClrScheme chgLayout">
        <pc:chgData name="Heitman, Lindsey" userId="a9773a47-99d2-4599-9377-6d37e9ec0bd3" providerId="ADAL" clId="{8A7F7779-D7DC-485C-BD53-D0B433BECE12}" dt="2025-05-08T13:59:46.476" v="360" actId="2696"/>
        <pc:sldMkLst>
          <pc:docMk/>
          <pc:sldMk cId="3128201656" sldId="2932"/>
        </pc:sldMkLst>
      </pc:sldChg>
      <pc:sldChg chg="addSp modSp add del mod modClrScheme chgLayout">
        <pc:chgData name="Heitman, Lindsey" userId="a9773a47-99d2-4599-9377-6d37e9ec0bd3" providerId="ADAL" clId="{8A7F7779-D7DC-485C-BD53-D0B433BECE12}" dt="2025-05-08T13:59:46.476" v="360" actId="2696"/>
        <pc:sldMkLst>
          <pc:docMk/>
          <pc:sldMk cId="2917161135" sldId="5395"/>
        </pc:sldMkLst>
      </pc:sldChg>
      <pc:sldChg chg="modSp add mod">
        <pc:chgData name="Heitman, Lindsey" userId="a9773a47-99d2-4599-9377-6d37e9ec0bd3" providerId="ADAL" clId="{8A7F7779-D7DC-485C-BD53-D0B433BECE12}" dt="2025-05-08T14:02:19.659" v="483" actId="13244"/>
        <pc:sldMkLst>
          <pc:docMk/>
          <pc:sldMk cId="4236220227" sldId="5395"/>
        </pc:sldMkLst>
      </pc:sldChg>
      <pc:sldChg chg="del">
        <pc:chgData name="Heitman, Lindsey" userId="a9773a47-99d2-4599-9377-6d37e9ec0bd3" providerId="ADAL" clId="{8A7F7779-D7DC-485C-BD53-D0B433BECE12}" dt="2025-05-08T13:28:32.322" v="94" actId="2696"/>
        <pc:sldMkLst>
          <pc:docMk/>
          <pc:sldMk cId="533802028" sldId="5536"/>
        </pc:sldMkLst>
      </pc:sldChg>
      <pc:sldChg chg="add">
        <pc:chgData name="Heitman, Lindsey" userId="a9773a47-99d2-4599-9377-6d37e9ec0bd3" providerId="ADAL" clId="{8A7F7779-D7DC-485C-BD53-D0B433BECE12}" dt="2025-05-08T13:59:56.628" v="361"/>
        <pc:sldMkLst>
          <pc:docMk/>
          <pc:sldMk cId="1058470754" sldId="5537"/>
        </pc:sldMkLst>
      </pc:sldChg>
      <pc:sldChg chg="modSp del mod">
        <pc:chgData name="Heitman, Lindsey" userId="a9773a47-99d2-4599-9377-6d37e9ec0bd3" providerId="ADAL" clId="{8A7F7779-D7DC-485C-BD53-D0B433BECE12}" dt="2025-05-08T13:59:46.476" v="360" actId="2696"/>
        <pc:sldMkLst>
          <pc:docMk/>
          <pc:sldMk cId="2337604935" sldId="5537"/>
        </pc:sldMkLst>
      </pc:sldChg>
      <pc:sldChg chg="del">
        <pc:chgData name="Heitman, Lindsey" userId="a9773a47-99d2-4599-9377-6d37e9ec0bd3" providerId="ADAL" clId="{8A7F7779-D7DC-485C-BD53-D0B433BECE12}" dt="2025-05-08T13:28:44.708" v="95" actId="2696"/>
        <pc:sldMkLst>
          <pc:docMk/>
          <pc:sldMk cId="1905588214" sldId="5538"/>
        </pc:sldMkLst>
      </pc:sldChg>
      <pc:sldChg chg="add">
        <pc:chgData name="Heitman, Lindsey" userId="a9773a47-99d2-4599-9377-6d37e9ec0bd3" providerId="ADAL" clId="{8A7F7779-D7DC-485C-BD53-D0B433BECE12}" dt="2025-05-08T13:59:56.628" v="361"/>
        <pc:sldMkLst>
          <pc:docMk/>
          <pc:sldMk cId="1888067551" sldId="5560"/>
        </pc:sldMkLst>
      </pc:sldChg>
      <pc:sldChg chg="addSp delSp modSp add del mod chgLayout">
        <pc:chgData name="Heitman, Lindsey" userId="a9773a47-99d2-4599-9377-6d37e9ec0bd3" providerId="ADAL" clId="{8A7F7779-D7DC-485C-BD53-D0B433BECE12}" dt="2025-05-08T13:59:46.476" v="360" actId="2696"/>
        <pc:sldMkLst>
          <pc:docMk/>
          <pc:sldMk cId="2894270407" sldId="5560"/>
        </pc:sldMkLst>
      </pc:sldChg>
      <pc:sldChg chg="del">
        <pc:chgData name="Heitman, Lindsey" userId="a9773a47-99d2-4599-9377-6d37e9ec0bd3" providerId="ADAL" clId="{8A7F7779-D7DC-485C-BD53-D0B433BECE12}" dt="2025-05-08T13:59:46.476" v="360" actId="2696"/>
        <pc:sldMkLst>
          <pc:docMk/>
          <pc:sldMk cId="779877572" sldId="5896"/>
        </pc:sldMkLst>
      </pc:sldChg>
      <pc:sldChg chg="add">
        <pc:chgData name="Heitman, Lindsey" userId="a9773a47-99d2-4599-9377-6d37e9ec0bd3" providerId="ADAL" clId="{8A7F7779-D7DC-485C-BD53-D0B433BECE12}" dt="2025-05-08T13:59:56.628" v="361"/>
        <pc:sldMkLst>
          <pc:docMk/>
          <pc:sldMk cId="4058016579" sldId="5896"/>
        </pc:sldMkLst>
      </pc:sldChg>
      <pc:sldChg chg="add">
        <pc:chgData name="Heitman, Lindsey" userId="a9773a47-99d2-4599-9377-6d37e9ec0bd3" providerId="ADAL" clId="{8A7F7779-D7DC-485C-BD53-D0B433BECE12}" dt="2025-05-08T13:59:56.628" v="361"/>
        <pc:sldMkLst>
          <pc:docMk/>
          <pc:sldMk cId="1555645539" sldId="5898"/>
        </pc:sldMkLst>
      </pc:sldChg>
      <pc:sldChg chg="del">
        <pc:chgData name="Heitman, Lindsey" userId="a9773a47-99d2-4599-9377-6d37e9ec0bd3" providerId="ADAL" clId="{8A7F7779-D7DC-485C-BD53-D0B433BECE12}" dt="2025-05-08T13:59:46.476" v="360" actId="2696"/>
        <pc:sldMkLst>
          <pc:docMk/>
          <pc:sldMk cId="2134965363" sldId="5898"/>
        </pc:sldMkLst>
      </pc:sldChg>
      <pc:sldChg chg="add">
        <pc:chgData name="Heitman, Lindsey" userId="a9773a47-99d2-4599-9377-6d37e9ec0bd3" providerId="ADAL" clId="{8A7F7779-D7DC-485C-BD53-D0B433BECE12}" dt="2025-05-08T13:59:56.628" v="361"/>
        <pc:sldMkLst>
          <pc:docMk/>
          <pc:sldMk cId="1932170445" sldId="5899"/>
        </pc:sldMkLst>
      </pc:sldChg>
      <pc:sldChg chg="del">
        <pc:chgData name="Heitman, Lindsey" userId="a9773a47-99d2-4599-9377-6d37e9ec0bd3" providerId="ADAL" clId="{8A7F7779-D7DC-485C-BD53-D0B433BECE12}" dt="2025-05-08T13:59:46.476" v="360" actId="2696"/>
        <pc:sldMkLst>
          <pc:docMk/>
          <pc:sldMk cId="2215164425" sldId="5899"/>
        </pc:sldMkLst>
      </pc:sldChg>
      <pc:sldChg chg="del">
        <pc:chgData name="Heitman, Lindsey" userId="a9773a47-99d2-4599-9377-6d37e9ec0bd3" providerId="ADAL" clId="{8A7F7779-D7DC-485C-BD53-D0B433BECE12}" dt="2025-05-08T13:59:46.476" v="360" actId="2696"/>
        <pc:sldMkLst>
          <pc:docMk/>
          <pc:sldMk cId="44139870" sldId="5901"/>
        </pc:sldMkLst>
      </pc:sldChg>
      <pc:sldChg chg="add">
        <pc:chgData name="Heitman, Lindsey" userId="a9773a47-99d2-4599-9377-6d37e9ec0bd3" providerId="ADAL" clId="{8A7F7779-D7DC-485C-BD53-D0B433BECE12}" dt="2025-05-08T13:59:56.628" v="361"/>
        <pc:sldMkLst>
          <pc:docMk/>
          <pc:sldMk cId="1897099325" sldId="5901"/>
        </pc:sldMkLst>
      </pc:sldChg>
      <pc:sldChg chg="del">
        <pc:chgData name="Heitman, Lindsey" userId="a9773a47-99d2-4599-9377-6d37e9ec0bd3" providerId="ADAL" clId="{8A7F7779-D7DC-485C-BD53-D0B433BECE12}" dt="2025-05-08T13:59:46.476" v="360" actId="2696"/>
        <pc:sldMkLst>
          <pc:docMk/>
          <pc:sldMk cId="392465301" sldId="5907"/>
        </pc:sldMkLst>
      </pc:sldChg>
      <pc:sldChg chg="add">
        <pc:chgData name="Heitman, Lindsey" userId="a9773a47-99d2-4599-9377-6d37e9ec0bd3" providerId="ADAL" clId="{8A7F7779-D7DC-485C-BD53-D0B433BECE12}" dt="2025-05-08T13:59:56.628" v="361"/>
        <pc:sldMkLst>
          <pc:docMk/>
          <pc:sldMk cId="2483342054" sldId="5907"/>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Ward, Reagan" userId="27291eb4-8241-4961-9e69-8c66e34cc5b0" providerId="ADAL" clId="{12DA4140-F984-493F-9E97-7A6E8EDD91C1}"/>
    <pc:docChg chg="undo custSel addSld delSld modSld sldOrd">
      <pc:chgData name="Ward, Reagan" userId="27291eb4-8241-4961-9e69-8c66e34cc5b0" providerId="ADAL" clId="{12DA4140-F984-493F-9E97-7A6E8EDD91C1}" dt="2025-05-29T14:49:50.196" v="2484" actId="13244"/>
      <pc:docMkLst>
        <pc:docMk/>
      </pc:docMkLst>
      <pc:sldChg chg="addSp modSp mod modClrScheme chgLayout">
        <pc:chgData name="Ward, Reagan" userId="27291eb4-8241-4961-9e69-8c66e34cc5b0" providerId="ADAL" clId="{12DA4140-F984-493F-9E97-7A6E8EDD91C1}" dt="2025-05-29T14:48:05.916" v="2459" actId="207"/>
        <pc:sldMkLst>
          <pc:docMk/>
          <pc:sldMk cId="3878259165" sldId="265"/>
        </pc:sldMkLst>
      </pc:sldChg>
      <pc:sldChg chg="add del">
        <pc:chgData name="Ward, Reagan" userId="27291eb4-8241-4961-9e69-8c66e34cc5b0" providerId="ADAL" clId="{12DA4140-F984-493F-9E97-7A6E8EDD91C1}" dt="2025-05-28T16:07:26.266" v="183"/>
        <pc:sldMkLst>
          <pc:docMk/>
          <pc:sldMk cId="324107815" sldId="267"/>
        </pc:sldMkLst>
      </pc:sldChg>
      <pc:sldChg chg="add del">
        <pc:chgData name="Ward, Reagan" userId="27291eb4-8241-4961-9e69-8c66e34cc5b0" providerId="ADAL" clId="{12DA4140-F984-493F-9E97-7A6E8EDD91C1}" dt="2025-05-28T17:08:50.709" v="1458"/>
        <pc:sldMkLst>
          <pc:docMk/>
          <pc:sldMk cId="1372741554" sldId="5344"/>
        </pc:sldMkLst>
      </pc:sldChg>
      <pc:sldChg chg="addSp delSp modSp add mod modClrScheme chgLayout">
        <pc:chgData name="Ward, Reagan" userId="27291eb4-8241-4961-9e69-8c66e34cc5b0" providerId="ADAL" clId="{12DA4140-F984-493F-9E97-7A6E8EDD91C1}" dt="2025-05-28T17:19:27.644" v="1760" actId="13244"/>
        <pc:sldMkLst>
          <pc:docMk/>
          <pc:sldMk cId="4007631418" sldId="5346"/>
        </pc:sldMkLst>
      </pc:sldChg>
      <pc:sldChg chg="del">
        <pc:chgData name="Ward, Reagan" userId="27291eb4-8241-4961-9e69-8c66e34cc5b0" providerId="ADAL" clId="{12DA4140-F984-493F-9E97-7A6E8EDD91C1}" dt="2025-05-28T16:08:31.857" v="190" actId="47"/>
        <pc:sldMkLst>
          <pc:docMk/>
          <pc:sldMk cId="794275993" sldId="5416"/>
        </pc:sldMkLst>
      </pc:sldChg>
      <pc:sldChg chg="modSp add mod">
        <pc:chgData name="Ward, Reagan" userId="27291eb4-8241-4961-9e69-8c66e34cc5b0" providerId="ADAL" clId="{12DA4140-F984-493F-9E97-7A6E8EDD91C1}" dt="2025-05-28T16:09:07.241" v="230" actId="5793"/>
        <pc:sldMkLst>
          <pc:docMk/>
          <pc:sldMk cId="3302024919" sldId="5424"/>
        </pc:sldMkLst>
      </pc:sldChg>
      <pc:sldChg chg="del">
        <pc:chgData name="Ward, Reagan" userId="27291eb4-8241-4961-9e69-8c66e34cc5b0" providerId="ADAL" clId="{12DA4140-F984-493F-9E97-7A6E8EDD91C1}" dt="2025-05-22T16:14:21.465" v="5" actId="47"/>
        <pc:sldMkLst>
          <pc:docMk/>
          <pc:sldMk cId="2446368680" sldId="5457"/>
        </pc:sldMkLst>
      </pc:sldChg>
      <pc:sldChg chg="del">
        <pc:chgData name="Ward, Reagan" userId="27291eb4-8241-4961-9e69-8c66e34cc5b0" providerId="ADAL" clId="{12DA4140-F984-493F-9E97-7A6E8EDD91C1}" dt="2025-05-22T16:14:21.465" v="5" actId="47"/>
        <pc:sldMkLst>
          <pc:docMk/>
          <pc:sldMk cId="75599275" sldId="5758"/>
        </pc:sldMkLst>
      </pc:sldChg>
      <pc:sldChg chg="del">
        <pc:chgData name="Ward, Reagan" userId="27291eb4-8241-4961-9e69-8c66e34cc5b0" providerId="ADAL" clId="{12DA4140-F984-493F-9E97-7A6E8EDD91C1}" dt="2025-05-22T16:14:21.465" v="5" actId="47"/>
        <pc:sldMkLst>
          <pc:docMk/>
          <pc:sldMk cId="2998683881" sldId="5762"/>
        </pc:sldMkLst>
      </pc:sldChg>
      <pc:sldChg chg="del">
        <pc:chgData name="Ward, Reagan" userId="27291eb4-8241-4961-9e69-8c66e34cc5b0" providerId="ADAL" clId="{12DA4140-F984-493F-9E97-7A6E8EDD91C1}" dt="2025-05-22T16:14:21.465" v="5" actId="47"/>
        <pc:sldMkLst>
          <pc:docMk/>
          <pc:sldMk cId="3959241512" sldId="5764"/>
        </pc:sldMkLst>
      </pc:sldChg>
      <pc:sldChg chg="add del">
        <pc:chgData name="Ward, Reagan" userId="27291eb4-8241-4961-9e69-8c66e34cc5b0" providerId="ADAL" clId="{12DA4140-F984-493F-9E97-7A6E8EDD91C1}" dt="2025-05-28T16:07:50.364" v="187"/>
        <pc:sldMkLst>
          <pc:docMk/>
          <pc:sldMk cId="467082449" sldId="5776"/>
        </pc:sldMkLst>
      </pc:sldChg>
      <pc:sldChg chg="del">
        <pc:chgData name="Ward, Reagan" userId="27291eb4-8241-4961-9e69-8c66e34cc5b0" providerId="ADAL" clId="{12DA4140-F984-493F-9E97-7A6E8EDD91C1}" dt="2025-05-22T16:14:21.465" v="5" actId="47"/>
        <pc:sldMkLst>
          <pc:docMk/>
          <pc:sldMk cId="3882279446" sldId="5868"/>
        </pc:sldMkLst>
      </pc:sldChg>
      <pc:sldChg chg="modSp add mod ord">
        <pc:chgData name="Ward, Reagan" userId="27291eb4-8241-4961-9e69-8c66e34cc5b0" providerId="ADAL" clId="{12DA4140-F984-493F-9E97-7A6E8EDD91C1}" dt="2025-05-29T03:56:12.453" v="2361" actId="14100"/>
        <pc:sldMkLst>
          <pc:docMk/>
          <pc:sldMk cId="2662356441" sldId="5902"/>
        </pc:sldMkLst>
      </pc:sldChg>
      <pc:sldChg chg="del">
        <pc:chgData name="Ward, Reagan" userId="27291eb4-8241-4961-9e69-8c66e34cc5b0" providerId="ADAL" clId="{12DA4140-F984-493F-9E97-7A6E8EDD91C1}" dt="2025-05-22T16:14:11.565" v="3" actId="47"/>
        <pc:sldMkLst>
          <pc:docMk/>
          <pc:sldMk cId="521114537" sldId="5911"/>
        </pc:sldMkLst>
      </pc:sldChg>
      <pc:sldChg chg="modSp add del mod">
        <pc:chgData name="Ward, Reagan" userId="27291eb4-8241-4961-9e69-8c66e34cc5b0" providerId="ADAL" clId="{12DA4140-F984-493F-9E97-7A6E8EDD91C1}" dt="2025-05-29T03:49:57.945" v="1813" actId="2710"/>
        <pc:sldMkLst>
          <pc:docMk/>
          <pc:sldMk cId="1974436417" sldId="5912"/>
        </pc:sldMkLst>
      </pc:sldChg>
      <pc:sldChg chg="add del">
        <pc:chgData name="Ward, Reagan" userId="27291eb4-8241-4961-9e69-8c66e34cc5b0" providerId="ADAL" clId="{12DA4140-F984-493F-9E97-7A6E8EDD91C1}" dt="2025-05-28T16:07:50.364" v="187"/>
        <pc:sldMkLst>
          <pc:docMk/>
          <pc:sldMk cId="4136330268" sldId="5914"/>
        </pc:sldMkLst>
      </pc:sldChg>
      <pc:sldChg chg="add del">
        <pc:chgData name="Ward, Reagan" userId="27291eb4-8241-4961-9e69-8c66e34cc5b0" providerId="ADAL" clId="{12DA4140-F984-493F-9E97-7A6E8EDD91C1}" dt="2025-05-28T16:07:50.364" v="187"/>
        <pc:sldMkLst>
          <pc:docMk/>
          <pc:sldMk cId="4029752383" sldId="5915"/>
        </pc:sldMkLst>
      </pc:sldChg>
      <pc:sldChg chg="add del">
        <pc:chgData name="Ward, Reagan" userId="27291eb4-8241-4961-9e69-8c66e34cc5b0" providerId="ADAL" clId="{12DA4140-F984-493F-9E97-7A6E8EDD91C1}" dt="2025-05-28T16:07:50.364" v="187"/>
        <pc:sldMkLst>
          <pc:docMk/>
          <pc:sldMk cId="438735602" sldId="5916"/>
        </pc:sldMkLst>
      </pc:sldChg>
      <pc:sldChg chg="add del">
        <pc:chgData name="Ward, Reagan" userId="27291eb4-8241-4961-9e69-8c66e34cc5b0" providerId="ADAL" clId="{12DA4140-F984-493F-9E97-7A6E8EDD91C1}" dt="2025-05-28T16:07:50.364" v="187"/>
        <pc:sldMkLst>
          <pc:docMk/>
          <pc:sldMk cId="4087549549" sldId="5917"/>
        </pc:sldMkLst>
      </pc:sldChg>
      <pc:sldChg chg="add del">
        <pc:chgData name="Ward, Reagan" userId="27291eb4-8241-4961-9e69-8c66e34cc5b0" providerId="ADAL" clId="{12DA4140-F984-493F-9E97-7A6E8EDD91C1}" dt="2025-05-28T16:07:50.364" v="187"/>
        <pc:sldMkLst>
          <pc:docMk/>
          <pc:sldMk cId="4255130237" sldId="5918"/>
        </pc:sldMkLst>
      </pc:sldChg>
      <pc:sldChg chg="add del">
        <pc:chgData name="Ward, Reagan" userId="27291eb4-8241-4961-9e69-8c66e34cc5b0" providerId="ADAL" clId="{12DA4140-F984-493F-9E97-7A6E8EDD91C1}" dt="2025-05-28T16:07:50.364" v="187"/>
        <pc:sldMkLst>
          <pc:docMk/>
          <pc:sldMk cId="3702270092" sldId="5924"/>
        </pc:sldMkLst>
      </pc:sldChg>
      <pc:sldChg chg="add del">
        <pc:chgData name="Ward, Reagan" userId="27291eb4-8241-4961-9e69-8c66e34cc5b0" providerId="ADAL" clId="{12DA4140-F984-493F-9E97-7A6E8EDD91C1}" dt="2025-05-28T16:07:50.364" v="187"/>
        <pc:sldMkLst>
          <pc:docMk/>
          <pc:sldMk cId="1682412232" sldId="5928"/>
        </pc:sldMkLst>
      </pc:sldChg>
      <pc:sldChg chg="add del">
        <pc:chgData name="Ward, Reagan" userId="27291eb4-8241-4961-9e69-8c66e34cc5b0" providerId="ADAL" clId="{12DA4140-F984-493F-9E97-7A6E8EDD91C1}" dt="2025-05-28T16:07:50.364" v="187"/>
        <pc:sldMkLst>
          <pc:docMk/>
          <pc:sldMk cId="3418769046" sldId="5929"/>
        </pc:sldMkLst>
      </pc:sldChg>
      <pc:sldChg chg="add del">
        <pc:chgData name="Ward, Reagan" userId="27291eb4-8241-4961-9e69-8c66e34cc5b0" providerId="ADAL" clId="{12DA4140-F984-493F-9E97-7A6E8EDD91C1}" dt="2025-05-28T16:07:50.364" v="187"/>
        <pc:sldMkLst>
          <pc:docMk/>
          <pc:sldMk cId="2179557037" sldId="5932"/>
        </pc:sldMkLst>
      </pc:sldChg>
      <pc:sldChg chg="add del">
        <pc:chgData name="Ward, Reagan" userId="27291eb4-8241-4961-9e69-8c66e34cc5b0" providerId="ADAL" clId="{12DA4140-F984-493F-9E97-7A6E8EDD91C1}" dt="2025-05-28T16:07:50.364" v="187"/>
        <pc:sldMkLst>
          <pc:docMk/>
          <pc:sldMk cId="759397432" sldId="5933"/>
        </pc:sldMkLst>
      </pc:sldChg>
      <pc:sldChg chg="add del">
        <pc:chgData name="Ward, Reagan" userId="27291eb4-8241-4961-9e69-8c66e34cc5b0" providerId="ADAL" clId="{12DA4140-F984-493F-9E97-7A6E8EDD91C1}" dt="2025-05-28T16:27:16.740" v="413" actId="47"/>
        <pc:sldMkLst>
          <pc:docMk/>
          <pc:sldMk cId="2882502669" sldId="5935"/>
        </pc:sldMkLst>
      </pc:sldChg>
      <pc:sldChg chg="add del">
        <pc:chgData name="Ward, Reagan" userId="27291eb4-8241-4961-9e69-8c66e34cc5b0" providerId="ADAL" clId="{12DA4140-F984-493F-9E97-7A6E8EDD91C1}" dt="2025-05-28T16:27:16.740" v="413" actId="47"/>
        <pc:sldMkLst>
          <pc:docMk/>
          <pc:sldMk cId="3200898192" sldId="5936"/>
        </pc:sldMkLst>
      </pc:sldChg>
      <pc:sldChg chg="del">
        <pc:chgData name="Ward, Reagan" userId="27291eb4-8241-4961-9e69-8c66e34cc5b0" providerId="ADAL" clId="{12DA4140-F984-493F-9E97-7A6E8EDD91C1}" dt="2025-05-28T16:09:15.991" v="231" actId="47"/>
        <pc:sldMkLst>
          <pc:docMk/>
          <pc:sldMk cId="2022223912" sldId="5938"/>
        </pc:sldMkLst>
      </pc:sldChg>
      <pc:sldChg chg="del">
        <pc:chgData name="Ward, Reagan" userId="27291eb4-8241-4961-9e69-8c66e34cc5b0" providerId="ADAL" clId="{12DA4140-F984-493F-9E97-7A6E8EDD91C1}" dt="2025-05-22T16:14:17.594" v="4" actId="47"/>
        <pc:sldMkLst>
          <pc:docMk/>
          <pc:sldMk cId="1663763316" sldId="5940"/>
        </pc:sldMkLst>
      </pc:sldChg>
      <pc:sldChg chg="del">
        <pc:chgData name="Ward, Reagan" userId="27291eb4-8241-4961-9e69-8c66e34cc5b0" providerId="ADAL" clId="{12DA4140-F984-493F-9E97-7A6E8EDD91C1}" dt="2025-05-22T16:14:17.594" v="4" actId="47"/>
        <pc:sldMkLst>
          <pc:docMk/>
          <pc:sldMk cId="1799089161" sldId="5941"/>
        </pc:sldMkLst>
      </pc:sldChg>
      <pc:sldChg chg="del">
        <pc:chgData name="Ward, Reagan" userId="27291eb4-8241-4961-9e69-8c66e34cc5b0" providerId="ADAL" clId="{12DA4140-F984-493F-9E97-7A6E8EDD91C1}" dt="2025-05-22T16:14:17.594" v="4" actId="47"/>
        <pc:sldMkLst>
          <pc:docMk/>
          <pc:sldMk cId="1606278980" sldId="5942"/>
        </pc:sldMkLst>
      </pc:sldChg>
      <pc:sldChg chg="del">
        <pc:chgData name="Ward, Reagan" userId="27291eb4-8241-4961-9e69-8c66e34cc5b0" providerId="ADAL" clId="{12DA4140-F984-493F-9E97-7A6E8EDD91C1}" dt="2025-05-22T16:14:17.594" v="4" actId="47"/>
        <pc:sldMkLst>
          <pc:docMk/>
          <pc:sldMk cId="1723956258" sldId="5943"/>
        </pc:sldMkLst>
      </pc:sldChg>
      <pc:sldChg chg="del">
        <pc:chgData name="Ward, Reagan" userId="27291eb4-8241-4961-9e69-8c66e34cc5b0" providerId="ADAL" clId="{12DA4140-F984-493F-9E97-7A6E8EDD91C1}" dt="2025-05-28T16:09:18.118" v="232" actId="47"/>
        <pc:sldMkLst>
          <pc:docMk/>
          <pc:sldMk cId="2613386444" sldId="5944"/>
        </pc:sldMkLst>
      </pc:sldChg>
      <pc:sldChg chg="modSp add mod">
        <pc:chgData name="Ward, Reagan" userId="27291eb4-8241-4961-9e69-8c66e34cc5b0" providerId="ADAL" clId="{12DA4140-F984-493F-9E97-7A6E8EDD91C1}" dt="2025-05-28T16:06:23.620" v="100" actId="20577"/>
        <pc:sldMkLst>
          <pc:docMk/>
          <pc:sldMk cId="2347310663" sldId="5945"/>
        </pc:sldMkLst>
      </pc:sldChg>
      <pc:sldChg chg="addSp delSp modSp new del mod ord modClrScheme chgLayout">
        <pc:chgData name="Ward, Reagan" userId="27291eb4-8241-4961-9e69-8c66e34cc5b0" providerId="ADAL" clId="{12DA4140-F984-493F-9E97-7A6E8EDD91C1}" dt="2025-05-28T16:06:14.746" v="71" actId="2696"/>
        <pc:sldMkLst>
          <pc:docMk/>
          <pc:sldMk cId="3566669464" sldId="5945"/>
        </pc:sldMkLst>
      </pc:sldChg>
      <pc:sldChg chg="add del">
        <pc:chgData name="Ward, Reagan" userId="27291eb4-8241-4961-9e69-8c66e34cc5b0" providerId="ADAL" clId="{12DA4140-F984-493F-9E97-7A6E8EDD91C1}" dt="2025-05-28T16:07:29.098" v="184" actId="47"/>
        <pc:sldMkLst>
          <pc:docMk/>
          <pc:sldMk cId="1679327266" sldId="5946"/>
        </pc:sldMkLst>
      </pc:sldChg>
      <pc:sldChg chg="addSp delSp modSp new del mod ord modClrScheme chgLayout">
        <pc:chgData name="Ward, Reagan" userId="27291eb4-8241-4961-9e69-8c66e34cc5b0" providerId="ADAL" clId="{12DA4140-F984-493F-9E97-7A6E8EDD91C1}" dt="2025-05-28T16:06:14.746" v="71" actId="2696"/>
        <pc:sldMkLst>
          <pc:docMk/>
          <pc:sldMk cId="2863522012" sldId="5946"/>
        </pc:sldMkLst>
      </pc:sldChg>
      <pc:sldChg chg="add del">
        <pc:chgData name="Ward, Reagan" userId="27291eb4-8241-4961-9e69-8c66e34cc5b0" providerId="ADAL" clId="{12DA4140-F984-493F-9E97-7A6E8EDD91C1}" dt="2025-05-28T16:07:29.098" v="184" actId="47"/>
        <pc:sldMkLst>
          <pc:docMk/>
          <pc:sldMk cId="1048471915" sldId="5947"/>
        </pc:sldMkLst>
      </pc:sldChg>
      <pc:sldChg chg="add del">
        <pc:chgData name="Ward, Reagan" userId="27291eb4-8241-4961-9e69-8c66e34cc5b0" providerId="ADAL" clId="{12DA4140-F984-493F-9E97-7A6E8EDD91C1}" dt="2025-05-28T16:07:50.364" v="187"/>
        <pc:sldMkLst>
          <pc:docMk/>
          <pc:sldMk cId="1199086367" sldId="5947"/>
        </pc:sldMkLst>
      </pc:sldChg>
      <pc:sldChg chg="addSp delSp modSp new del mod ord modClrScheme chgLayout">
        <pc:chgData name="Ward, Reagan" userId="27291eb4-8241-4961-9e69-8c66e34cc5b0" providerId="ADAL" clId="{12DA4140-F984-493F-9E97-7A6E8EDD91C1}" dt="2025-05-28T16:06:14.746" v="71" actId="2696"/>
        <pc:sldMkLst>
          <pc:docMk/>
          <pc:sldMk cId="3873771915" sldId="5947"/>
        </pc:sldMkLst>
      </pc:sldChg>
      <pc:sldChg chg="del">
        <pc:chgData name="Ward, Reagan" userId="27291eb4-8241-4961-9e69-8c66e34cc5b0" providerId="ADAL" clId="{12DA4140-F984-493F-9E97-7A6E8EDD91C1}" dt="2025-05-22T16:14:11.565" v="3" actId="47"/>
        <pc:sldMkLst>
          <pc:docMk/>
          <pc:sldMk cId="2377310082" sldId="5948"/>
        </pc:sldMkLst>
      </pc:sldChg>
      <pc:sldChg chg="modSp add del mod">
        <pc:chgData name="Ward, Reagan" userId="27291eb4-8241-4961-9e69-8c66e34cc5b0" providerId="ADAL" clId="{12DA4140-F984-493F-9E97-7A6E8EDD91C1}" dt="2025-05-28T16:06:26.559" v="101" actId="47"/>
        <pc:sldMkLst>
          <pc:docMk/>
          <pc:sldMk cId="3064469208" sldId="5948"/>
        </pc:sldMkLst>
      </pc:sldChg>
      <pc:sldChg chg="new del">
        <pc:chgData name="Ward, Reagan" userId="27291eb4-8241-4961-9e69-8c66e34cc5b0" providerId="ADAL" clId="{12DA4140-F984-493F-9E97-7A6E8EDD91C1}" dt="2025-05-28T16:06:14.746" v="71" actId="2696"/>
        <pc:sldMkLst>
          <pc:docMk/>
          <pc:sldMk cId="3387875881" sldId="5948"/>
        </pc:sldMkLst>
      </pc:sldChg>
      <pc:sldChg chg="modSp add del mod">
        <pc:chgData name="Ward, Reagan" userId="27291eb4-8241-4961-9e69-8c66e34cc5b0" providerId="ADAL" clId="{12DA4140-F984-493F-9E97-7A6E8EDD91C1}" dt="2025-05-28T16:27:16.740" v="413" actId="47"/>
        <pc:sldMkLst>
          <pc:docMk/>
          <pc:sldMk cId="4012481836" sldId="5948"/>
        </pc:sldMkLst>
      </pc:sldChg>
      <pc:sldChg chg="add del">
        <pc:chgData name="Ward, Reagan" userId="27291eb4-8241-4961-9e69-8c66e34cc5b0" providerId="ADAL" clId="{12DA4140-F984-493F-9E97-7A6E8EDD91C1}" dt="2025-05-28T16:07:40.664" v="186" actId="47"/>
        <pc:sldMkLst>
          <pc:docMk/>
          <pc:sldMk cId="2429881040" sldId="5949"/>
        </pc:sldMkLst>
      </pc:sldChg>
      <pc:sldChg chg="del">
        <pc:chgData name="Ward, Reagan" userId="27291eb4-8241-4961-9e69-8c66e34cc5b0" providerId="ADAL" clId="{12DA4140-F984-493F-9E97-7A6E8EDD91C1}" dt="2025-05-22T16:14:11.565" v="3" actId="47"/>
        <pc:sldMkLst>
          <pc:docMk/>
          <pc:sldMk cId="2667335638" sldId="5949"/>
        </pc:sldMkLst>
      </pc:sldChg>
      <pc:sldChg chg="add del">
        <pc:chgData name="Ward, Reagan" userId="27291eb4-8241-4961-9e69-8c66e34cc5b0" providerId="ADAL" clId="{12DA4140-F984-493F-9E97-7A6E8EDD91C1}" dt="2025-05-28T16:07:40.664" v="186" actId="47"/>
        <pc:sldMkLst>
          <pc:docMk/>
          <pc:sldMk cId="1766409688" sldId="5950"/>
        </pc:sldMkLst>
      </pc:sldChg>
      <pc:sldChg chg="del">
        <pc:chgData name="Ward, Reagan" userId="27291eb4-8241-4961-9e69-8c66e34cc5b0" providerId="ADAL" clId="{12DA4140-F984-493F-9E97-7A6E8EDD91C1}" dt="2025-05-22T16:14:11.565" v="3" actId="47"/>
        <pc:sldMkLst>
          <pc:docMk/>
          <pc:sldMk cId="2793901213" sldId="5950"/>
        </pc:sldMkLst>
      </pc:sldChg>
      <pc:sldChg chg="modSp add mod">
        <pc:chgData name="Ward, Reagan" userId="27291eb4-8241-4961-9e69-8c66e34cc5b0" providerId="ADAL" clId="{12DA4140-F984-493F-9E97-7A6E8EDD91C1}" dt="2025-05-28T16:06:54.523" v="157" actId="20577"/>
        <pc:sldMkLst>
          <pc:docMk/>
          <pc:sldMk cId="2813626540" sldId="5951"/>
        </pc:sldMkLst>
      </pc:sldChg>
      <pc:sldChg chg="del">
        <pc:chgData name="Ward, Reagan" userId="27291eb4-8241-4961-9e69-8c66e34cc5b0" providerId="ADAL" clId="{12DA4140-F984-493F-9E97-7A6E8EDD91C1}" dt="2025-05-22T16:14:11.565" v="3" actId="47"/>
        <pc:sldMkLst>
          <pc:docMk/>
          <pc:sldMk cId="3352049065" sldId="5951"/>
        </pc:sldMkLst>
      </pc:sldChg>
      <pc:sldChg chg="add del">
        <pc:chgData name="Ward, Reagan" userId="27291eb4-8241-4961-9e69-8c66e34cc5b0" providerId="ADAL" clId="{12DA4140-F984-493F-9E97-7A6E8EDD91C1}" dt="2025-05-28T16:07:55.253" v="188" actId="47"/>
        <pc:sldMkLst>
          <pc:docMk/>
          <pc:sldMk cId="52866104" sldId="5952"/>
        </pc:sldMkLst>
      </pc:sldChg>
      <pc:sldChg chg="del">
        <pc:chgData name="Ward, Reagan" userId="27291eb4-8241-4961-9e69-8c66e34cc5b0" providerId="ADAL" clId="{12DA4140-F984-493F-9E97-7A6E8EDD91C1}" dt="2025-05-22T16:14:11.565" v="3" actId="47"/>
        <pc:sldMkLst>
          <pc:docMk/>
          <pc:sldMk cId="2023837616" sldId="5952"/>
        </pc:sldMkLst>
      </pc:sldChg>
      <pc:sldChg chg="del">
        <pc:chgData name="Ward, Reagan" userId="27291eb4-8241-4961-9e69-8c66e34cc5b0" providerId="ADAL" clId="{12DA4140-F984-493F-9E97-7A6E8EDD91C1}" dt="2025-05-22T16:14:11.565" v="3" actId="47"/>
        <pc:sldMkLst>
          <pc:docMk/>
          <pc:sldMk cId="2300124133" sldId="5953"/>
        </pc:sldMkLst>
      </pc:sldChg>
      <pc:sldChg chg="add del">
        <pc:chgData name="Ward, Reagan" userId="27291eb4-8241-4961-9e69-8c66e34cc5b0" providerId="ADAL" clId="{12DA4140-F984-493F-9E97-7A6E8EDD91C1}" dt="2025-05-28T16:07:55.253" v="188" actId="47"/>
        <pc:sldMkLst>
          <pc:docMk/>
          <pc:sldMk cId="3002455488" sldId="5953"/>
        </pc:sldMkLst>
      </pc:sldChg>
      <pc:sldChg chg="del">
        <pc:chgData name="Ward, Reagan" userId="27291eb4-8241-4961-9e69-8c66e34cc5b0" providerId="ADAL" clId="{12DA4140-F984-493F-9E97-7A6E8EDD91C1}" dt="2025-05-22T16:14:11.565" v="3" actId="47"/>
        <pc:sldMkLst>
          <pc:docMk/>
          <pc:sldMk cId="2073264519" sldId="5954"/>
        </pc:sldMkLst>
      </pc:sldChg>
      <pc:sldChg chg="modSp add del mod">
        <pc:chgData name="Ward, Reagan" userId="27291eb4-8241-4961-9e69-8c66e34cc5b0" providerId="ADAL" clId="{12DA4140-F984-493F-9E97-7A6E8EDD91C1}" dt="2025-05-28T16:07:55.253" v="188" actId="47"/>
        <pc:sldMkLst>
          <pc:docMk/>
          <pc:sldMk cId="2997153258" sldId="5954"/>
        </pc:sldMkLst>
      </pc:sldChg>
      <pc:sldChg chg="del">
        <pc:chgData name="Ward, Reagan" userId="27291eb4-8241-4961-9e69-8c66e34cc5b0" providerId="ADAL" clId="{12DA4140-F984-493F-9E97-7A6E8EDD91C1}" dt="2025-05-22T16:14:11.565" v="3" actId="47"/>
        <pc:sldMkLst>
          <pc:docMk/>
          <pc:sldMk cId="1947836741" sldId="5955"/>
        </pc:sldMkLst>
      </pc:sldChg>
      <pc:sldChg chg="add del">
        <pc:chgData name="Ward, Reagan" userId="27291eb4-8241-4961-9e69-8c66e34cc5b0" providerId="ADAL" clId="{12DA4140-F984-493F-9E97-7A6E8EDD91C1}" dt="2025-05-28T16:07:55.253" v="188" actId="47"/>
        <pc:sldMkLst>
          <pc:docMk/>
          <pc:sldMk cId="3780330777" sldId="5955"/>
        </pc:sldMkLst>
      </pc:sldChg>
      <pc:sldChg chg="del">
        <pc:chgData name="Ward, Reagan" userId="27291eb4-8241-4961-9e69-8c66e34cc5b0" providerId="ADAL" clId="{12DA4140-F984-493F-9E97-7A6E8EDD91C1}" dt="2025-05-22T16:14:11.565" v="3" actId="47"/>
        <pc:sldMkLst>
          <pc:docMk/>
          <pc:sldMk cId="839610360" sldId="5956"/>
        </pc:sldMkLst>
      </pc:sldChg>
      <pc:sldChg chg="add del">
        <pc:chgData name="Ward, Reagan" userId="27291eb4-8241-4961-9e69-8c66e34cc5b0" providerId="ADAL" clId="{12DA4140-F984-493F-9E97-7A6E8EDD91C1}" dt="2025-05-28T16:07:55.253" v="188" actId="47"/>
        <pc:sldMkLst>
          <pc:docMk/>
          <pc:sldMk cId="2350401838" sldId="5956"/>
        </pc:sldMkLst>
      </pc:sldChg>
      <pc:sldChg chg="add">
        <pc:chgData name="Ward, Reagan" userId="27291eb4-8241-4961-9e69-8c66e34cc5b0" providerId="ADAL" clId="{12DA4140-F984-493F-9E97-7A6E8EDD91C1}" dt="2025-05-28T16:07:26.266" v="183"/>
        <pc:sldMkLst>
          <pc:docMk/>
          <pc:sldMk cId="1947836741" sldId="5957"/>
        </pc:sldMkLst>
      </pc:sldChg>
      <pc:sldChg chg="del">
        <pc:chgData name="Ward, Reagan" userId="27291eb4-8241-4961-9e69-8c66e34cc5b0" providerId="ADAL" clId="{12DA4140-F984-493F-9E97-7A6E8EDD91C1}" dt="2025-05-22T16:14:11.565" v="3" actId="47"/>
        <pc:sldMkLst>
          <pc:docMk/>
          <pc:sldMk cId="2758228353" sldId="5957"/>
        </pc:sldMkLst>
      </pc:sldChg>
      <pc:sldChg chg="modSp add mod">
        <pc:chgData name="Ward, Reagan" userId="27291eb4-8241-4961-9e69-8c66e34cc5b0" providerId="ADAL" clId="{12DA4140-F984-493F-9E97-7A6E8EDD91C1}" dt="2025-05-28T16:23:00.278" v="349" actId="255"/>
        <pc:sldMkLst>
          <pc:docMk/>
          <pc:sldMk cId="839610360" sldId="5958"/>
        </pc:sldMkLst>
      </pc:sldChg>
      <pc:sldChg chg="del">
        <pc:chgData name="Ward, Reagan" userId="27291eb4-8241-4961-9e69-8c66e34cc5b0" providerId="ADAL" clId="{12DA4140-F984-493F-9E97-7A6E8EDD91C1}" dt="2025-05-22T16:14:11.565" v="3" actId="47"/>
        <pc:sldMkLst>
          <pc:docMk/>
          <pc:sldMk cId="3687169868" sldId="5958"/>
        </pc:sldMkLst>
      </pc:sldChg>
      <pc:sldChg chg="add">
        <pc:chgData name="Ward, Reagan" userId="27291eb4-8241-4961-9e69-8c66e34cc5b0" providerId="ADAL" clId="{12DA4140-F984-493F-9E97-7A6E8EDD91C1}" dt="2025-05-28T16:07:26.266" v="183"/>
        <pc:sldMkLst>
          <pc:docMk/>
          <pc:sldMk cId="2758228353" sldId="5959"/>
        </pc:sldMkLst>
      </pc:sldChg>
      <pc:sldChg chg="add">
        <pc:chgData name="Ward, Reagan" userId="27291eb4-8241-4961-9e69-8c66e34cc5b0" providerId="ADAL" clId="{12DA4140-F984-493F-9E97-7A6E8EDD91C1}" dt="2025-05-28T16:07:26.266" v="183"/>
        <pc:sldMkLst>
          <pc:docMk/>
          <pc:sldMk cId="3687169868" sldId="5960"/>
        </pc:sldMkLst>
      </pc:sldChg>
      <pc:sldChg chg="add del">
        <pc:chgData name="Ward, Reagan" userId="27291eb4-8241-4961-9e69-8c66e34cc5b0" providerId="ADAL" clId="{12DA4140-F984-493F-9E97-7A6E8EDD91C1}" dt="2025-05-28T16:27:16.740" v="413" actId="47"/>
        <pc:sldMkLst>
          <pc:docMk/>
          <pc:sldMk cId="2667335638" sldId="5961"/>
        </pc:sldMkLst>
      </pc:sldChg>
      <pc:sldChg chg="add del">
        <pc:chgData name="Ward, Reagan" userId="27291eb4-8241-4961-9e69-8c66e34cc5b0" providerId="ADAL" clId="{12DA4140-F984-493F-9E97-7A6E8EDD91C1}" dt="2025-05-28T16:27:16.740" v="413" actId="47"/>
        <pc:sldMkLst>
          <pc:docMk/>
          <pc:sldMk cId="2793901213" sldId="5962"/>
        </pc:sldMkLst>
      </pc:sldChg>
      <pc:sldChg chg="add del">
        <pc:chgData name="Ward, Reagan" userId="27291eb4-8241-4961-9e69-8c66e34cc5b0" providerId="ADAL" clId="{12DA4140-F984-493F-9E97-7A6E8EDD91C1}" dt="2025-05-28T16:27:16.740" v="413" actId="47"/>
        <pc:sldMkLst>
          <pc:docMk/>
          <pc:sldMk cId="3352049065" sldId="5963"/>
        </pc:sldMkLst>
      </pc:sldChg>
      <pc:sldChg chg="add del">
        <pc:chgData name="Ward, Reagan" userId="27291eb4-8241-4961-9e69-8c66e34cc5b0" providerId="ADAL" clId="{12DA4140-F984-493F-9E97-7A6E8EDD91C1}" dt="2025-05-28T16:27:16.740" v="413" actId="47"/>
        <pc:sldMkLst>
          <pc:docMk/>
          <pc:sldMk cId="2023837616" sldId="5964"/>
        </pc:sldMkLst>
      </pc:sldChg>
      <pc:sldChg chg="add del">
        <pc:chgData name="Ward, Reagan" userId="27291eb4-8241-4961-9e69-8c66e34cc5b0" providerId="ADAL" clId="{12DA4140-F984-493F-9E97-7A6E8EDD91C1}" dt="2025-05-28T16:27:16.740" v="413" actId="47"/>
        <pc:sldMkLst>
          <pc:docMk/>
          <pc:sldMk cId="2300124133" sldId="5965"/>
        </pc:sldMkLst>
      </pc:sldChg>
      <pc:sldChg chg="addSp delSp modSp new mod">
        <pc:chgData name="Ward, Reagan" userId="27291eb4-8241-4961-9e69-8c66e34cc5b0" providerId="ADAL" clId="{12DA4140-F984-493F-9E97-7A6E8EDD91C1}" dt="2025-05-29T14:43:29.987" v="2372" actId="27636"/>
        <pc:sldMkLst>
          <pc:docMk/>
          <pc:sldMk cId="933505642" sldId="5966"/>
        </pc:sldMkLst>
      </pc:sldChg>
      <pc:sldChg chg="addSp delSp modSp new mod modClrScheme chgLayout">
        <pc:chgData name="Ward, Reagan" userId="27291eb4-8241-4961-9e69-8c66e34cc5b0" providerId="ADAL" clId="{12DA4140-F984-493F-9E97-7A6E8EDD91C1}" dt="2025-05-28T17:19:16.089" v="1757" actId="13244"/>
        <pc:sldMkLst>
          <pc:docMk/>
          <pc:sldMk cId="3047544435" sldId="5967"/>
        </pc:sldMkLst>
      </pc:sldChg>
      <pc:sldChg chg="addSp delSp modSp new mod modClrScheme chgLayout">
        <pc:chgData name="Ward, Reagan" userId="27291eb4-8241-4961-9e69-8c66e34cc5b0" providerId="ADAL" clId="{12DA4140-F984-493F-9E97-7A6E8EDD91C1}" dt="2025-05-29T14:42:38.889" v="2363" actId="27636"/>
        <pc:sldMkLst>
          <pc:docMk/>
          <pc:sldMk cId="2044305962" sldId="5968"/>
        </pc:sldMkLst>
      </pc:sldChg>
      <pc:sldChg chg="addSp delSp modSp new mod ord modClrScheme chgLayout">
        <pc:chgData name="Ward, Reagan" userId="27291eb4-8241-4961-9e69-8c66e34cc5b0" providerId="ADAL" clId="{12DA4140-F984-493F-9E97-7A6E8EDD91C1}" dt="2025-05-28T17:02:36.159" v="1456"/>
        <pc:sldMkLst>
          <pc:docMk/>
          <pc:sldMk cId="2184087942" sldId="5969"/>
        </pc:sldMkLst>
      </pc:sldChg>
      <pc:sldChg chg="addSp delSp modSp new mod modClrScheme chgLayout">
        <pc:chgData name="Ward, Reagan" userId="27291eb4-8241-4961-9e69-8c66e34cc5b0" providerId="ADAL" clId="{12DA4140-F984-493F-9E97-7A6E8EDD91C1}" dt="2025-05-28T17:17:44.799" v="1749" actId="13244"/>
        <pc:sldMkLst>
          <pc:docMk/>
          <pc:sldMk cId="536564837" sldId="5970"/>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Ward, Reagan" userId="27291eb4-8241-4961-9e69-8c66e34cc5b0" providerId="ADAL" clId="{306E9040-F337-4E82-B4DE-2A421A3548A1}"/>
    <pc:docChg chg="undo custSel addSld delSld modSld sldOrd">
      <pc:chgData name="Ward, Reagan" userId="27291eb4-8241-4961-9e69-8c66e34cc5b0" providerId="ADAL" clId="{306E9040-F337-4E82-B4DE-2A421A3548A1}" dt="2025-07-31T13:55:24.295" v="2213" actId="700"/>
      <pc:docMkLst>
        <pc:docMk/>
      </pc:docMkLst>
      <pc:sldChg chg="modSp add del mod">
        <pc:chgData name="Ward, Reagan" userId="27291eb4-8241-4961-9e69-8c66e34cc5b0" providerId="ADAL" clId="{306E9040-F337-4E82-B4DE-2A421A3548A1}" dt="2025-07-30T20:26:35.234" v="1630"/>
        <pc:sldMkLst>
          <pc:docMk/>
          <pc:sldMk cId="1493661735" sldId="1869"/>
        </pc:sldMkLst>
        <pc:spChg chg="mod">
          <ac:chgData name="Ward, Reagan" userId="27291eb4-8241-4961-9e69-8c66e34cc5b0" providerId="ADAL" clId="{306E9040-F337-4E82-B4DE-2A421A3548A1}" dt="2025-07-30T20:26:35.234" v="1630"/>
          <ac:spMkLst>
            <pc:docMk/>
            <pc:sldMk cId="1493661735" sldId="1869"/>
            <ac:spMk id="2" creationId="{8751ACA4-BD14-5C47-7680-EFA52E4672B2}"/>
          </ac:spMkLst>
        </pc:spChg>
      </pc:sldChg>
      <pc:sldChg chg="modSp mod">
        <pc:chgData name="Ward, Reagan" userId="27291eb4-8241-4961-9e69-8c66e34cc5b0" providerId="ADAL" clId="{306E9040-F337-4E82-B4DE-2A421A3548A1}" dt="2025-07-31T13:44:15.516" v="2196" actId="20577"/>
        <pc:sldMkLst>
          <pc:docMk/>
          <pc:sldMk cId="1037917088" sldId="5098"/>
        </pc:sldMkLst>
        <pc:graphicFrameChg chg="mod modGraphic">
          <ac:chgData name="Ward, Reagan" userId="27291eb4-8241-4961-9e69-8c66e34cc5b0" providerId="ADAL" clId="{306E9040-F337-4E82-B4DE-2A421A3548A1}" dt="2025-07-31T13:44:15.516" v="2196"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306E9040-F337-4E82-B4DE-2A421A3548A1}" dt="2025-07-30T20:37:37.023" v="2005" actId="14100"/>
        <pc:sldMkLst>
          <pc:docMk/>
          <pc:sldMk cId="2219274277" sldId="5422"/>
        </pc:sldMkLst>
        <pc:spChg chg="mod ord">
          <ac:chgData name="Ward, Reagan" userId="27291eb4-8241-4961-9e69-8c66e34cc5b0" providerId="ADAL" clId="{306E9040-F337-4E82-B4DE-2A421A3548A1}" dt="2025-07-30T20:37:23.804" v="2004" actId="14100"/>
          <ac:spMkLst>
            <pc:docMk/>
            <pc:sldMk cId="2219274277" sldId="5422"/>
            <ac:spMk id="2" creationId="{6CB37AA4-CE5B-60A9-EAF3-CAD024E54F49}"/>
          </ac:spMkLst>
        </pc:spChg>
        <pc:spChg chg="mod">
          <ac:chgData name="Ward, Reagan" userId="27291eb4-8241-4961-9e69-8c66e34cc5b0" providerId="ADAL" clId="{306E9040-F337-4E82-B4DE-2A421A3548A1}" dt="2025-07-30T20:36:45.340" v="1998" actId="14100"/>
          <ac:spMkLst>
            <pc:docMk/>
            <pc:sldMk cId="2219274277" sldId="5422"/>
            <ac:spMk id="3" creationId="{2ABB8099-B03D-9F15-C7AF-70099A8AA35A}"/>
          </ac:spMkLst>
        </pc:spChg>
        <pc:spChg chg="mod ord">
          <ac:chgData name="Ward, Reagan" userId="27291eb4-8241-4961-9e69-8c66e34cc5b0" providerId="ADAL" clId="{306E9040-F337-4E82-B4DE-2A421A3548A1}" dt="2025-07-30T20:36:51.906" v="2001" actId="962"/>
          <ac:spMkLst>
            <pc:docMk/>
            <pc:sldMk cId="2219274277" sldId="5422"/>
            <ac:spMk id="10" creationId="{83A7A3AE-ED63-0752-D94F-916A65707361}"/>
          </ac:spMkLst>
        </pc:spChg>
        <pc:spChg chg="mod ord">
          <ac:chgData name="Ward, Reagan" userId="27291eb4-8241-4961-9e69-8c66e34cc5b0" providerId="ADAL" clId="{306E9040-F337-4E82-B4DE-2A421A3548A1}" dt="2025-07-30T20:37:37.023" v="2005" actId="14100"/>
          <ac:spMkLst>
            <pc:docMk/>
            <pc:sldMk cId="2219274277" sldId="5422"/>
            <ac:spMk id="11" creationId="{27F5BE03-B291-E94C-3DAF-8370278906D9}"/>
          </ac:spMkLst>
        </pc:spChg>
        <pc:picChg chg="mod">
          <ac:chgData name="Ward, Reagan" userId="27291eb4-8241-4961-9e69-8c66e34cc5b0" providerId="ADAL" clId="{306E9040-F337-4E82-B4DE-2A421A3548A1}" dt="2025-07-30T20:36:18.516" v="1990" actId="1076"/>
          <ac:picMkLst>
            <pc:docMk/>
            <pc:sldMk cId="2219274277" sldId="5422"/>
            <ac:picMk id="6" creationId="{D817C770-097A-54F5-6628-BD166C4ED64C}"/>
          </ac:picMkLst>
        </pc:picChg>
      </pc:sldChg>
      <pc:sldChg chg="modSp add del mod">
        <pc:chgData name="Ward, Reagan" userId="27291eb4-8241-4961-9e69-8c66e34cc5b0" providerId="ADAL" clId="{306E9040-F337-4E82-B4DE-2A421A3548A1}" dt="2025-07-30T19:47:27.367" v="166" actId="47"/>
        <pc:sldMkLst>
          <pc:docMk/>
          <pc:sldMk cId="86101789" sldId="5423"/>
        </pc:sldMkLst>
        <pc:spChg chg="mod">
          <ac:chgData name="Ward, Reagan" userId="27291eb4-8241-4961-9e69-8c66e34cc5b0" providerId="ADAL" clId="{306E9040-F337-4E82-B4DE-2A421A3548A1}" dt="2025-07-30T19:46:10.436" v="59" actId="1076"/>
          <ac:spMkLst>
            <pc:docMk/>
            <pc:sldMk cId="86101789" sldId="5423"/>
            <ac:spMk id="9" creationId="{CBD6D09E-D023-163D-6A8F-D769A1E02E2E}"/>
          </ac:spMkLst>
        </pc:spChg>
      </pc:sldChg>
      <pc:sldChg chg="modSp mod">
        <pc:chgData name="Ward, Reagan" userId="27291eb4-8241-4961-9e69-8c66e34cc5b0" providerId="ADAL" clId="{306E9040-F337-4E82-B4DE-2A421A3548A1}" dt="2025-07-31T13:54:54.692" v="2211" actId="1076"/>
        <pc:sldMkLst>
          <pc:docMk/>
          <pc:sldMk cId="2859935931" sldId="5561"/>
        </pc:sldMkLst>
        <pc:spChg chg="mod">
          <ac:chgData name="Ward, Reagan" userId="27291eb4-8241-4961-9e69-8c66e34cc5b0" providerId="ADAL" clId="{306E9040-F337-4E82-B4DE-2A421A3548A1}" dt="2025-07-31T13:54:54.692" v="2211" actId="1076"/>
          <ac:spMkLst>
            <pc:docMk/>
            <pc:sldMk cId="2859935931" sldId="5561"/>
            <ac:spMk id="6" creationId="{2C32ADFD-CFE3-484D-ECEE-DC956D8E8B5B}"/>
          </ac:spMkLst>
        </pc:spChg>
      </pc:sldChg>
      <pc:sldChg chg="modSp mod">
        <pc:chgData name="Ward, Reagan" userId="27291eb4-8241-4961-9e69-8c66e34cc5b0" providerId="ADAL" clId="{306E9040-F337-4E82-B4DE-2A421A3548A1}" dt="2025-07-31T13:53:27.163" v="2198" actId="14100"/>
        <pc:sldMkLst>
          <pc:docMk/>
          <pc:sldMk cId="3507505468" sldId="5647"/>
        </pc:sldMkLst>
        <pc:spChg chg="mod">
          <ac:chgData name="Ward, Reagan" userId="27291eb4-8241-4961-9e69-8c66e34cc5b0" providerId="ADAL" clId="{306E9040-F337-4E82-B4DE-2A421A3548A1}" dt="2025-07-31T13:53:27.163" v="2198" actId="14100"/>
          <ac:spMkLst>
            <pc:docMk/>
            <pc:sldMk cId="3507505468" sldId="5647"/>
            <ac:spMk id="2" creationId="{F8891988-4AAF-D11D-8EB4-B70BC6D47F6C}"/>
          </ac:spMkLst>
        </pc:spChg>
      </pc:sldChg>
      <pc:sldChg chg="modSp mod">
        <pc:chgData name="Ward, Reagan" userId="27291eb4-8241-4961-9e69-8c66e34cc5b0" providerId="ADAL" clId="{306E9040-F337-4E82-B4DE-2A421A3548A1}" dt="2025-07-30T20:38:43.943" v="2018" actId="207"/>
        <pc:sldMkLst>
          <pc:docMk/>
          <pc:sldMk cId="500438566" sldId="5672"/>
        </pc:sldMkLst>
        <pc:graphicFrameChg chg="modGraphic">
          <ac:chgData name="Ward, Reagan" userId="27291eb4-8241-4961-9e69-8c66e34cc5b0" providerId="ADAL" clId="{306E9040-F337-4E82-B4DE-2A421A3548A1}" dt="2025-07-30T20:38:43.943" v="2018" actId="207"/>
          <ac:graphicFrameMkLst>
            <pc:docMk/>
            <pc:sldMk cId="500438566" sldId="5672"/>
            <ac:graphicFrameMk id="5" creationId="{5E4612F7-68C6-57CA-E918-38EF641F73CF}"/>
          </ac:graphicFrameMkLst>
        </pc:graphicFrameChg>
      </pc:sldChg>
      <pc:sldChg chg="del">
        <pc:chgData name="Ward, Reagan" userId="27291eb4-8241-4961-9e69-8c66e34cc5b0" providerId="ADAL" clId="{306E9040-F337-4E82-B4DE-2A421A3548A1}" dt="2025-07-30T18:58:03.216" v="6" actId="47"/>
        <pc:sldMkLst>
          <pc:docMk/>
          <pc:sldMk cId="1039088137" sldId="5841"/>
        </pc:sldMkLst>
      </pc:sldChg>
      <pc:sldChg chg="modSp mod">
        <pc:chgData name="Ward, Reagan" userId="27291eb4-8241-4961-9e69-8c66e34cc5b0" providerId="ADAL" clId="{306E9040-F337-4E82-B4DE-2A421A3548A1}" dt="2025-07-30T18:57:38.878" v="1" actId="27636"/>
        <pc:sldMkLst>
          <pc:docMk/>
          <pc:sldMk cId="606546759" sldId="5881"/>
        </pc:sldMkLst>
        <pc:spChg chg="mod">
          <ac:chgData name="Ward, Reagan" userId="27291eb4-8241-4961-9e69-8c66e34cc5b0" providerId="ADAL" clId="{306E9040-F337-4E82-B4DE-2A421A3548A1}" dt="2025-07-30T18:57:38.878" v="1" actId="27636"/>
          <ac:spMkLst>
            <pc:docMk/>
            <pc:sldMk cId="606546759" sldId="5881"/>
            <ac:spMk id="7" creationId="{D35E3931-3E62-31BA-DB08-04C8A8F44C76}"/>
          </ac:spMkLst>
        </pc:spChg>
      </pc:sldChg>
      <pc:sldChg chg="modSp mod">
        <pc:chgData name="Ward, Reagan" userId="27291eb4-8241-4961-9e69-8c66e34cc5b0" providerId="ADAL" clId="{306E9040-F337-4E82-B4DE-2A421A3548A1}" dt="2025-07-30T18:57:38.891" v="2" actId="27636"/>
        <pc:sldMkLst>
          <pc:docMk/>
          <pc:sldMk cId="1321016585" sldId="5956"/>
        </pc:sldMkLst>
        <pc:spChg chg="mod">
          <ac:chgData name="Ward, Reagan" userId="27291eb4-8241-4961-9e69-8c66e34cc5b0" providerId="ADAL" clId="{306E9040-F337-4E82-B4DE-2A421A3548A1}" dt="2025-07-30T18:57:38.891" v="2" actId="27636"/>
          <ac:spMkLst>
            <pc:docMk/>
            <pc:sldMk cId="1321016585" sldId="5956"/>
            <ac:spMk id="5" creationId="{2BFBDDD9-D082-A557-52E8-A9BBF1FB81E4}"/>
          </ac:spMkLst>
        </pc:spChg>
      </pc:sldChg>
      <pc:sldChg chg="add">
        <pc:chgData name="Ward, Reagan" userId="27291eb4-8241-4961-9e69-8c66e34cc5b0" providerId="ADAL" clId="{306E9040-F337-4E82-B4DE-2A421A3548A1}" dt="2025-07-30T18:57:52.134" v="3"/>
        <pc:sldMkLst>
          <pc:docMk/>
          <pc:sldMk cId="2871468232" sldId="5982"/>
        </pc:sldMkLst>
      </pc:sldChg>
      <pc:sldChg chg="modSp add mod">
        <pc:chgData name="Ward, Reagan" userId="27291eb4-8241-4961-9e69-8c66e34cc5b0" providerId="ADAL" clId="{306E9040-F337-4E82-B4DE-2A421A3548A1}" dt="2025-07-30T19:58:35.410" v="1039" actId="207"/>
        <pc:sldMkLst>
          <pc:docMk/>
          <pc:sldMk cId="3511793099" sldId="5983"/>
        </pc:sldMkLst>
        <pc:graphicFrameChg chg="modGraphic">
          <ac:chgData name="Ward, Reagan" userId="27291eb4-8241-4961-9e69-8c66e34cc5b0" providerId="ADAL" clId="{306E9040-F337-4E82-B4DE-2A421A3548A1}" dt="2025-07-30T19:58:35.410" v="1039" actId="207"/>
          <ac:graphicFrameMkLst>
            <pc:docMk/>
            <pc:sldMk cId="3511793099" sldId="5983"/>
            <ac:graphicFrameMk id="7" creationId="{18F5037F-FBD3-D00D-865B-47227893D383}"/>
          </ac:graphicFrameMkLst>
        </pc:graphicFrameChg>
      </pc:sldChg>
      <pc:sldChg chg="modSp add mod ord">
        <pc:chgData name="Ward, Reagan" userId="27291eb4-8241-4961-9e69-8c66e34cc5b0" providerId="ADAL" clId="{306E9040-F337-4E82-B4DE-2A421A3548A1}" dt="2025-07-30T19:57:47.627" v="1036"/>
        <pc:sldMkLst>
          <pc:docMk/>
          <pc:sldMk cId="2678723744" sldId="5985"/>
        </pc:sldMkLst>
        <pc:spChg chg="mod">
          <ac:chgData name="Ward, Reagan" userId="27291eb4-8241-4961-9e69-8c66e34cc5b0" providerId="ADAL" clId="{306E9040-F337-4E82-B4DE-2A421A3548A1}" dt="2025-07-30T19:57:18.510" v="1034" actId="20577"/>
          <ac:spMkLst>
            <pc:docMk/>
            <pc:sldMk cId="2678723744" sldId="5985"/>
            <ac:spMk id="9" creationId="{622DF98A-D81F-083D-6821-E3325FF693EF}"/>
          </ac:spMkLst>
        </pc:spChg>
      </pc:sldChg>
      <pc:sldChg chg="modSp mod">
        <pc:chgData name="Ward, Reagan" userId="27291eb4-8241-4961-9e69-8c66e34cc5b0" providerId="ADAL" clId="{306E9040-F337-4E82-B4DE-2A421A3548A1}" dt="2025-07-31T13:54:29.415" v="2208" actId="1076"/>
        <pc:sldMkLst>
          <pc:docMk/>
          <pc:sldMk cId="2742721405" sldId="6006"/>
        </pc:sldMkLst>
        <pc:spChg chg="mod">
          <ac:chgData name="Ward, Reagan" userId="27291eb4-8241-4961-9e69-8c66e34cc5b0" providerId="ADAL" clId="{306E9040-F337-4E82-B4DE-2A421A3548A1}" dt="2025-07-31T13:53:41.358" v="2200" actId="14100"/>
          <ac:spMkLst>
            <pc:docMk/>
            <pc:sldMk cId="2742721405" sldId="6006"/>
            <ac:spMk id="2" creationId="{D75B77D1-0703-95ED-B0CE-8CC9140CF3E3}"/>
          </ac:spMkLst>
        </pc:spChg>
        <pc:picChg chg="mod modCrop">
          <ac:chgData name="Ward, Reagan" userId="27291eb4-8241-4961-9e69-8c66e34cc5b0" providerId="ADAL" clId="{306E9040-F337-4E82-B4DE-2A421A3548A1}" dt="2025-07-31T13:54:29.415" v="2208" actId="1076"/>
          <ac:picMkLst>
            <pc:docMk/>
            <pc:sldMk cId="2742721405" sldId="6006"/>
            <ac:picMk id="3" creationId="{A2B2828E-AC73-9B78-B4DD-DB22A1A28352}"/>
          </ac:picMkLst>
        </pc:picChg>
        <pc:picChg chg="mod modCrop">
          <ac:chgData name="Ward, Reagan" userId="27291eb4-8241-4961-9e69-8c66e34cc5b0" providerId="ADAL" clId="{306E9040-F337-4E82-B4DE-2A421A3548A1}" dt="2025-07-31T13:54:11.776" v="2204" actId="1076"/>
          <ac:picMkLst>
            <pc:docMk/>
            <pc:sldMk cId="2742721405" sldId="6006"/>
            <ac:picMk id="4" creationId="{46F5AE14-89EE-8722-70C6-1C1DB5D8A608}"/>
          </ac:picMkLst>
        </pc:picChg>
      </pc:sldChg>
      <pc:sldChg chg="modSp add mod">
        <pc:chgData name="Ward, Reagan" userId="27291eb4-8241-4961-9e69-8c66e34cc5b0" providerId="ADAL" clId="{306E9040-F337-4E82-B4DE-2A421A3548A1}" dt="2025-07-30T18:58:29.502" v="52" actId="20577"/>
        <pc:sldMkLst>
          <pc:docMk/>
          <pc:sldMk cId="854798501" sldId="6010"/>
        </pc:sldMkLst>
        <pc:spChg chg="mod">
          <ac:chgData name="Ward, Reagan" userId="27291eb4-8241-4961-9e69-8c66e34cc5b0" providerId="ADAL" clId="{306E9040-F337-4E82-B4DE-2A421A3548A1}" dt="2025-07-30T18:58:29.502" v="52" actId="20577"/>
          <ac:spMkLst>
            <pc:docMk/>
            <pc:sldMk cId="854798501" sldId="6010"/>
            <ac:spMk id="6" creationId="{DD4510CE-E342-A3B7-6127-581D859D6642}"/>
          </ac:spMkLst>
        </pc:spChg>
      </pc:sldChg>
      <pc:sldChg chg="modSp add mod">
        <pc:chgData name="Ward, Reagan" userId="27291eb4-8241-4961-9e69-8c66e34cc5b0" providerId="ADAL" clId="{306E9040-F337-4E82-B4DE-2A421A3548A1}" dt="2025-07-31T13:52:28.679" v="2197" actId="13926"/>
        <pc:sldMkLst>
          <pc:docMk/>
          <pc:sldMk cId="661091061" sldId="6012"/>
        </pc:sldMkLst>
        <pc:spChg chg="mod">
          <ac:chgData name="Ward, Reagan" userId="27291eb4-8241-4961-9e69-8c66e34cc5b0" providerId="ADAL" clId="{306E9040-F337-4E82-B4DE-2A421A3548A1}" dt="2025-07-31T13:52:28.679" v="2197" actId="13926"/>
          <ac:spMkLst>
            <pc:docMk/>
            <pc:sldMk cId="661091061" sldId="6012"/>
            <ac:spMk id="6" creationId="{3C746DE2-E7F2-7C20-D169-47783475803D}"/>
          </ac:spMkLst>
        </pc:spChg>
      </pc:sldChg>
      <pc:sldChg chg="addSp delSp modSp mod">
        <pc:chgData name="Ward, Reagan" userId="27291eb4-8241-4961-9e69-8c66e34cc5b0" providerId="ADAL" clId="{306E9040-F337-4E82-B4DE-2A421A3548A1}" dt="2025-07-30T19:49:51.068" v="461" actId="20577"/>
        <pc:sldMkLst>
          <pc:docMk/>
          <pc:sldMk cId="2543893515" sldId="6026"/>
        </pc:sldMkLst>
        <pc:spChg chg="mod">
          <ac:chgData name="Ward, Reagan" userId="27291eb4-8241-4961-9e69-8c66e34cc5b0" providerId="ADAL" clId="{306E9040-F337-4E82-B4DE-2A421A3548A1}" dt="2025-07-30T19:49:51.068" v="461" actId="20577"/>
          <ac:spMkLst>
            <pc:docMk/>
            <pc:sldMk cId="2543893515" sldId="6026"/>
            <ac:spMk id="2" creationId="{3312F807-F759-791F-04A8-BC8C5CDC2042}"/>
          </ac:spMkLst>
        </pc:spChg>
        <pc:spChg chg="mod">
          <ac:chgData name="Ward, Reagan" userId="27291eb4-8241-4961-9e69-8c66e34cc5b0" providerId="ADAL" clId="{306E9040-F337-4E82-B4DE-2A421A3548A1}" dt="2025-07-30T19:48:36.259" v="460" actId="20577"/>
          <ac:spMkLst>
            <pc:docMk/>
            <pc:sldMk cId="2543893515" sldId="6026"/>
            <ac:spMk id="3" creationId="{0D5B96C1-9224-EB71-242B-13EA5868F6E8}"/>
          </ac:spMkLst>
        </pc:spChg>
        <pc:spChg chg="del">
          <ac:chgData name="Ward, Reagan" userId="27291eb4-8241-4961-9e69-8c66e34cc5b0" providerId="ADAL" clId="{306E9040-F337-4E82-B4DE-2A421A3548A1}" dt="2025-07-30T19:47:19.870" v="163" actId="478"/>
          <ac:spMkLst>
            <pc:docMk/>
            <pc:sldMk cId="2543893515" sldId="6026"/>
            <ac:spMk id="5" creationId="{D25C89C2-313F-3EDA-6D65-B1F09F73FC63}"/>
          </ac:spMkLst>
        </pc:spChg>
        <pc:spChg chg="del">
          <ac:chgData name="Ward, Reagan" userId="27291eb4-8241-4961-9e69-8c66e34cc5b0" providerId="ADAL" clId="{306E9040-F337-4E82-B4DE-2A421A3548A1}" dt="2025-07-30T19:47:21.287" v="164" actId="478"/>
          <ac:spMkLst>
            <pc:docMk/>
            <pc:sldMk cId="2543893515" sldId="6026"/>
            <ac:spMk id="6" creationId="{F6B3CDE0-3B63-27B8-B330-BC8AFA193CBD}"/>
          </ac:spMkLst>
        </pc:spChg>
        <pc:picChg chg="add mod">
          <ac:chgData name="Ward, Reagan" userId="27291eb4-8241-4961-9e69-8c66e34cc5b0" providerId="ADAL" clId="{306E9040-F337-4E82-B4DE-2A421A3548A1}" dt="2025-07-30T19:47:33.020" v="167" actId="1076"/>
          <ac:picMkLst>
            <pc:docMk/>
            <pc:sldMk cId="2543893515" sldId="6026"/>
            <ac:picMk id="7" creationId="{917B8018-CA13-3CD3-D108-CE5D7F9D30AA}"/>
          </ac:picMkLst>
        </pc:picChg>
      </pc:sldChg>
      <pc:sldChg chg="del">
        <pc:chgData name="Ward, Reagan" userId="27291eb4-8241-4961-9e69-8c66e34cc5b0" providerId="ADAL" clId="{306E9040-F337-4E82-B4DE-2A421A3548A1}" dt="2025-07-30T18:57:54.155" v="4" actId="47"/>
        <pc:sldMkLst>
          <pc:docMk/>
          <pc:sldMk cId="2394906906" sldId="6027"/>
        </pc:sldMkLst>
      </pc:sldChg>
      <pc:sldChg chg="modSp mod">
        <pc:chgData name="Ward, Reagan" userId="27291eb4-8241-4961-9e69-8c66e34cc5b0" providerId="ADAL" clId="{306E9040-F337-4E82-B4DE-2A421A3548A1}" dt="2025-07-30T20:34:27.931" v="1980" actId="13244"/>
        <pc:sldMkLst>
          <pc:docMk/>
          <pc:sldMk cId="2276821023" sldId="6034"/>
        </pc:sldMkLst>
        <pc:spChg chg="ord">
          <ac:chgData name="Ward, Reagan" userId="27291eb4-8241-4961-9e69-8c66e34cc5b0" providerId="ADAL" clId="{306E9040-F337-4E82-B4DE-2A421A3548A1}" dt="2025-07-30T20:34:27.931" v="1980" actId="13244"/>
          <ac:spMkLst>
            <pc:docMk/>
            <pc:sldMk cId="2276821023" sldId="6034"/>
            <ac:spMk id="2" creationId="{3C76BD9F-A376-101D-07AE-3393E0528104}"/>
          </ac:spMkLst>
        </pc:spChg>
        <pc:spChg chg="ord">
          <ac:chgData name="Ward, Reagan" userId="27291eb4-8241-4961-9e69-8c66e34cc5b0" providerId="ADAL" clId="{306E9040-F337-4E82-B4DE-2A421A3548A1}" dt="2025-07-30T20:34:25.366" v="1979" actId="13244"/>
          <ac:spMkLst>
            <pc:docMk/>
            <pc:sldMk cId="2276821023" sldId="6034"/>
            <ac:spMk id="4" creationId="{E0704A8F-9239-0AA0-311C-ACFACCAD73F2}"/>
          </ac:spMkLst>
        </pc:spChg>
        <pc:spChg chg="ord">
          <ac:chgData name="Ward, Reagan" userId="27291eb4-8241-4961-9e69-8c66e34cc5b0" providerId="ADAL" clId="{306E9040-F337-4E82-B4DE-2A421A3548A1}" dt="2025-07-30T20:34:23.116" v="1978" actId="13244"/>
          <ac:spMkLst>
            <pc:docMk/>
            <pc:sldMk cId="2276821023" sldId="6034"/>
            <ac:spMk id="7" creationId="{0C4F362D-D899-47F5-11A5-09223AD238AF}"/>
          </ac:spMkLst>
        </pc:spChg>
        <pc:graphicFrameChg chg="ord modGraphic">
          <ac:chgData name="Ward, Reagan" userId="27291eb4-8241-4961-9e69-8c66e34cc5b0" providerId="ADAL" clId="{306E9040-F337-4E82-B4DE-2A421A3548A1}" dt="2025-07-30T20:34:21.534" v="1977" actId="13244"/>
          <ac:graphicFrameMkLst>
            <pc:docMk/>
            <pc:sldMk cId="2276821023" sldId="6034"/>
            <ac:graphicFrameMk id="9" creationId="{420D19CC-C043-1754-4683-3C3E9C8AD0B7}"/>
          </ac:graphicFrameMkLst>
        </pc:graphicFrameChg>
      </pc:sldChg>
      <pc:sldChg chg="delSp modSp mod modClrScheme chgLayout">
        <pc:chgData name="Ward, Reagan" userId="27291eb4-8241-4961-9e69-8c66e34cc5b0" providerId="ADAL" clId="{306E9040-F337-4E82-B4DE-2A421A3548A1}" dt="2025-07-31T13:55:13.266" v="2212" actId="700"/>
        <pc:sldMkLst>
          <pc:docMk/>
          <pc:sldMk cId="3449664511" sldId="6035"/>
        </pc:sldMkLst>
        <pc:spChg chg="mod ord">
          <ac:chgData name="Ward, Reagan" userId="27291eb4-8241-4961-9e69-8c66e34cc5b0" providerId="ADAL" clId="{306E9040-F337-4E82-B4DE-2A421A3548A1}" dt="2025-07-31T13:55:13.266" v="2212" actId="700"/>
          <ac:spMkLst>
            <pc:docMk/>
            <pc:sldMk cId="3449664511" sldId="6035"/>
            <ac:spMk id="2" creationId="{526DDD3B-880A-4BA0-DCF6-262DF54E3C0D}"/>
          </ac:spMkLst>
        </pc:spChg>
        <pc:spChg chg="del">
          <ac:chgData name="Ward, Reagan" userId="27291eb4-8241-4961-9e69-8c66e34cc5b0" providerId="ADAL" clId="{306E9040-F337-4E82-B4DE-2A421A3548A1}" dt="2025-07-31T13:55:13.266" v="2212" actId="700"/>
          <ac:spMkLst>
            <pc:docMk/>
            <pc:sldMk cId="3449664511" sldId="6035"/>
            <ac:spMk id="3" creationId="{DAACF7A3-43EE-2BD9-C19F-3D1FDEB64EAE}"/>
          </ac:spMkLst>
        </pc:spChg>
        <pc:spChg chg="mod ord">
          <ac:chgData name="Ward, Reagan" userId="27291eb4-8241-4961-9e69-8c66e34cc5b0" providerId="ADAL" clId="{306E9040-F337-4E82-B4DE-2A421A3548A1}" dt="2025-07-31T13:55:13.266" v="2212" actId="700"/>
          <ac:spMkLst>
            <pc:docMk/>
            <pc:sldMk cId="3449664511" sldId="6035"/>
            <ac:spMk id="4" creationId="{E7186C51-6824-748F-62A7-13813BDC5492}"/>
          </ac:spMkLst>
        </pc:spChg>
      </pc:sldChg>
      <pc:sldChg chg="delSp modSp mod modClrScheme chgLayout">
        <pc:chgData name="Ward, Reagan" userId="27291eb4-8241-4961-9e69-8c66e34cc5b0" providerId="ADAL" clId="{306E9040-F337-4E82-B4DE-2A421A3548A1}" dt="2025-07-31T13:55:24.295" v="2213" actId="700"/>
        <pc:sldMkLst>
          <pc:docMk/>
          <pc:sldMk cId="1612150625" sldId="6037"/>
        </pc:sldMkLst>
        <pc:spChg chg="mod ord">
          <ac:chgData name="Ward, Reagan" userId="27291eb4-8241-4961-9e69-8c66e34cc5b0" providerId="ADAL" clId="{306E9040-F337-4E82-B4DE-2A421A3548A1}" dt="2025-07-31T13:55:24.295" v="2213" actId="700"/>
          <ac:spMkLst>
            <pc:docMk/>
            <pc:sldMk cId="1612150625" sldId="6037"/>
            <ac:spMk id="2" creationId="{7B2EBA7C-D034-B80E-3AB0-7440B83BBE66}"/>
          </ac:spMkLst>
        </pc:spChg>
        <pc:spChg chg="del">
          <ac:chgData name="Ward, Reagan" userId="27291eb4-8241-4961-9e69-8c66e34cc5b0" providerId="ADAL" clId="{306E9040-F337-4E82-B4DE-2A421A3548A1}" dt="2025-07-31T13:55:24.295" v="2213" actId="700"/>
          <ac:spMkLst>
            <pc:docMk/>
            <pc:sldMk cId="1612150625" sldId="6037"/>
            <ac:spMk id="3" creationId="{A7EF2F7A-43B9-91ED-A50A-7317237BDAE6}"/>
          </ac:spMkLst>
        </pc:spChg>
        <pc:spChg chg="mod ord">
          <ac:chgData name="Ward, Reagan" userId="27291eb4-8241-4961-9e69-8c66e34cc5b0" providerId="ADAL" clId="{306E9040-F337-4E82-B4DE-2A421A3548A1}" dt="2025-07-31T13:55:24.295" v="2213" actId="700"/>
          <ac:spMkLst>
            <pc:docMk/>
            <pc:sldMk cId="1612150625" sldId="6037"/>
            <ac:spMk id="4" creationId="{6E4960AA-8825-6DA1-FDDF-AEE2D4BFA6E9}"/>
          </ac:spMkLst>
        </pc:spChg>
      </pc:sldChg>
      <pc:sldChg chg="addSp delSp modSp new mod ord modClrScheme chgLayout">
        <pc:chgData name="Ward, Reagan" userId="27291eb4-8241-4961-9e69-8c66e34cc5b0" providerId="ADAL" clId="{306E9040-F337-4E82-B4DE-2A421A3548A1}" dt="2025-07-30T20:33:22.045" v="1974" actId="13244"/>
        <pc:sldMkLst>
          <pc:docMk/>
          <pc:sldMk cId="598455944" sldId="6042"/>
        </pc:sldMkLst>
        <pc:spChg chg="del mod ord">
          <ac:chgData name="Ward, Reagan" userId="27291eb4-8241-4961-9e69-8c66e34cc5b0" providerId="ADAL" clId="{306E9040-F337-4E82-B4DE-2A421A3548A1}" dt="2025-07-30T20:00:22.211" v="1041" actId="700"/>
          <ac:spMkLst>
            <pc:docMk/>
            <pc:sldMk cId="598455944" sldId="6042"/>
            <ac:spMk id="2" creationId="{BCAD7C6F-A402-E720-C107-D02B0A6FC974}"/>
          </ac:spMkLst>
        </pc:spChg>
        <pc:spChg chg="del">
          <ac:chgData name="Ward, Reagan" userId="27291eb4-8241-4961-9e69-8c66e34cc5b0" providerId="ADAL" clId="{306E9040-F337-4E82-B4DE-2A421A3548A1}" dt="2025-07-30T20:00:22.211" v="1041" actId="700"/>
          <ac:spMkLst>
            <pc:docMk/>
            <pc:sldMk cId="598455944" sldId="6042"/>
            <ac:spMk id="3" creationId="{8D761E6D-5CE0-5D8A-550A-EF48427874A6}"/>
          </ac:spMkLst>
        </pc:spChg>
        <pc:spChg chg="del mod ord">
          <ac:chgData name="Ward, Reagan" userId="27291eb4-8241-4961-9e69-8c66e34cc5b0" providerId="ADAL" clId="{306E9040-F337-4E82-B4DE-2A421A3548A1}" dt="2025-07-30T20:00:22.211" v="1041" actId="700"/>
          <ac:spMkLst>
            <pc:docMk/>
            <pc:sldMk cId="598455944" sldId="6042"/>
            <ac:spMk id="4" creationId="{D2338E38-BFE8-CE96-1A68-34011BA99BCD}"/>
          </ac:spMkLst>
        </pc:spChg>
        <pc:spChg chg="del mod ord">
          <ac:chgData name="Ward, Reagan" userId="27291eb4-8241-4961-9e69-8c66e34cc5b0" providerId="ADAL" clId="{306E9040-F337-4E82-B4DE-2A421A3548A1}" dt="2025-07-30T20:00:22.211" v="1041" actId="700"/>
          <ac:spMkLst>
            <pc:docMk/>
            <pc:sldMk cId="598455944" sldId="6042"/>
            <ac:spMk id="6" creationId="{73866797-5E20-F1D8-48CB-E2D141232F9F}"/>
          </ac:spMkLst>
        </pc:spChg>
        <pc:spChg chg="mod ord">
          <ac:chgData name="Ward, Reagan" userId="27291eb4-8241-4961-9e69-8c66e34cc5b0" providerId="ADAL" clId="{306E9040-F337-4E82-B4DE-2A421A3548A1}" dt="2025-07-30T20:00:22.211" v="1041" actId="700"/>
          <ac:spMkLst>
            <pc:docMk/>
            <pc:sldMk cId="598455944" sldId="6042"/>
            <ac:spMk id="7" creationId="{4D200059-2407-1990-B12C-72A53A865415}"/>
          </ac:spMkLst>
        </pc:spChg>
        <pc:spChg chg="del mod ord">
          <ac:chgData name="Ward, Reagan" userId="27291eb4-8241-4961-9e69-8c66e34cc5b0" providerId="ADAL" clId="{306E9040-F337-4E82-B4DE-2A421A3548A1}" dt="2025-07-30T20:00:22.211" v="1041" actId="700"/>
          <ac:spMkLst>
            <pc:docMk/>
            <pc:sldMk cId="598455944" sldId="6042"/>
            <ac:spMk id="8" creationId="{8B536F66-661C-B563-2908-F66D47019768}"/>
          </ac:spMkLst>
        </pc:spChg>
        <pc:spChg chg="del">
          <ac:chgData name="Ward, Reagan" userId="27291eb4-8241-4961-9e69-8c66e34cc5b0" providerId="ADAL" clId="{306E9040-F337-4E82-B4DE-2A421A3548A1}" dt="2025-07-30T20:00:22.211" v="1041" actId="700"/>
          <ac:spMkLst>
            <pc:docMk/>
            <pc:sldMk cId="598455944" sldId="6042"/>
            <ac:spMk id="9" creationId="{61387418-0C1E-84AB-C9FE-A506E0D0A825}"/>
          </ac:spMkLst>
        </pc:spChg>
        <pc:spChg chg="mod">
          <ac:chgData name="Ward, Reagan" userId="27291eb4-8241-4961-9e69-8c66e34cc5b0" providerId="ADAL" clId="{306E9040-F337-4E82-B4DE-2A421A3548A1}" dt="2025-07-30T20:00:44.911" v="1126" actId="14100"/>
          <ac:spMkLst>
            <pc:docMk/>
            <pc:sldMk cId="598455944" sldId="6042"/>
            <ac:spMk id="10" creationId="{C9C070E0-E380-F716-0B40-9DF937F50E92}"/>
          </ac:spMkLst>
        </pc:spChg>
        <pc:spChg chg="add del mod ord">
          <ac:chgData name="Ward, Reagan" userId="27291eb4-8241-4961-9e69-8c66e34cc5b0" providerId="ADAL" clId="{306E9040-F337-4E82-B4DE-2A421A3548A1}" dt="2025-07-30T20:01:38.725" v="1131"/>
          <ac:spMkLst>
            <pc:docMk/>
            <pc:sldMk cId="598455944" sldId="6042"/>
            <ac:spMk id="11" creationId="{7866899B-5F27-5BC5-F1EE-9ED7E228D5A0}"/>
          </ac:spMkLst>
        </pc:spChg>
        <pc:spChg chg="add del mod ord">
          <ac:chgData name="Ward, Reagan" userId="27291eb4-8241-4961-9e69-8c66e34cc5b0" providerId="ADAL" clId="{306E9040-F337-4E82-B4DE-2A421A3548A1}" dt="2025-07-30T20:01:15.321" v="1127"/>
          <ac:spMkLst>
            <pc:docMk/>
            <pc:sldMk cId="598455944" sldId="6042"/>
            <ac:spMk id="12" creationId="{056AED8A-BE66-EB49-9665-90858882E25D}"/>
          </ac:spMkLst>
        </pc:spChg>
        <pc:spChg chg="add del mod ord">
          <ac:chgData name="Ward, Reagan" userId="27291eb4-8241-4961-9e69-8c66e34cc5b0" providerId="ADAL" clId="{306E9040-F337-4E82-B4DE-2A421A3548A1}" dt="2025-07-30T20:01:23.591" v="1129"/>
          <ac:spMkLst>
            <pc:docMk/>
            <pc:sldMk cId="598455944" sldId="6042"/>
            <ac:spMk id="13" creationId="{B3324D61-BABA-D29C-29AB-DC5B1A4F269A}"/>
          </ac:spMkLst>
        </pc:spChg>
        <pc:spChg chg="add mod">
          <ac:chgData name="Ward, Reagan" userId="27291eb4-8241-4961-9e69-8c66e34cc5b0" providerId="ADAL" clId="{306E9040-F337-4E82-B4DE-2A421A3548A1}" dt="2025-07-30T20:01:18.884" v="1128" actId="14100"/>
          <ac:spMkLst>
            <pc:docMk/>
            <pc:sldMk cId="598455944" sldId="6042"/>
            <ac:spMk id="14" creationId="{09A70B7C-14B9-C03B-C391-AF0C7AF32493}"/>
          </ac:spMkLst>
        </pc:spChg>
        <pc:spChg chg="add mod">
          <ac:chgData name="Ward, Reagan" userId="27291eb4-8241-4961-9e69-8c66e34cc5b0" providerId="ADAL" clId="{306E9040-F337-4E82-B4DE-2A421A3548A1}" dt="2025-07-30T20:01:25.849" v="1130" actId="14100"/>
          <ac:spMkLst>
            <pc:docMk/>
            <pc:sldMk cId="598455944" sldId="6042"/>
            <ac:spMk id="15" creationId="{9CCB375B-44E3-D468-18FF-AEE4A7B50EDE}"/>
          </ac:spMkLst>
        </pc:spChg>
        <pc:spChg chg="add mod ord">
          <ac:chgData name="Ward, Reagan" userId="27291eb4-8241-4961-9e69-8c66e34cc5b0" providerId="ADAL" clId="{306E9040-F337-4E82-B4DE-2A421A3548A1}" dt="2025-07-30T20:33:22.045" v="1974" actId="13244"/>
          <ac:spMkLst>
            <pc:docMk/>
            <pc:sldMk cId="598455944" sldId="6042"/>
            <ac:spMk id="17" creationId="{00184358-CFC7-2DB4-C09F-374F18A5A212}"/>
          </ac:spMkLst>
        </pc:spChg>
        <pc:graphicFrameChg chg="add mod ord modGraphic">
          <ac:chgData name="Ward, Reagan" userId="27291eb4-8241-4961-9e69-8c66e34cc5b0" providerId="ADAL" clId="{306E9040-F337-4E82-B4DE-2A421A3548A1}" dt="2025-07-30T20:33:20.425" v="1973" actId="13244"/>
          <ac:graphicFrameMkLst>
            <pc:docMk/>
            <pc:sldMk cId="598455944" sldId="6042"/>
            <ac:graphicFrameMk id="16" creationId="{E8780AE0-774A-2F9E-0419-E5EFA825B747}"/>
          </ac:graphicFrameMkLst>
        </pc:graphicFrameChg>
      </pc:sldChg>
      <pc:sldChg chg="add del">
        <pc:chgData name="Ward, Reagan" userId="27291eb4-8241-4961-9e69-8c66e34cc5b0" providerId="ADAL" clId="{306E9040-F337-4E82-B4DE-2A421A3548A1}" dt="2025-07-30T19:46:42.101" v="155"/>
        <pc:sldMkLst>
          <pc:docMk/>
          <pc:sldMk cId="1268063105" sldId="6042"/>
        </pc:sldMkLst>
      </pc:sldChg>
      <pc:sldChg chg="addSp delSp modSp new mod">
        <pc:chgData name="Ward, Reagan" userId="27291eb4-8241-4961-9e69-8c66e34cc5b0" providerId="ADAL" clId="{306E9040-F337-4E82-B4DE-2A421A3548A1}" dt="2025-07-30T20:32:12.007" v="1972" actId="20577"/>
        <pc:sldMkLst>
          <pc:docMk/>
          <pc:sldMk cId="2911101110" sldId="6043"/>
        </pc:sldMkLst>
        <pc:spChg chg="mod">
          <ac:chgData name="Ward, Reagan" userId="27291eb4-8241-4961-9e69-8c66e34cc5b0" providerId="ADAL" clId="{306E9040-F337-4E82-B4DE-2A421A3548A1}" dt="2025-07-30T20:27:18.738" v="1690" actId="20577"/>
          <ac:spMkLst>
            <pc:docMk/>
            <pc:sldMk cId="2911101110" sldId="6043"/>
            <ac:spMk id="2" creationId="{735A7CFC-963A-B5EB-9613-3A85D354AD14}"/>
          </ac:spMkLst>
        </pc:spChg>
        <pc:spChg chg="mod">
          <ac:chgData name="Ward, Reagan" userId="27291eb4-8241-4961-9e69-8c66e34cc5b0" providerId="ADAL" clId="{306E9040-F337-4E82-B4DE-2A421A3548A1}" dt="2025-07-30T20:32:12.007" v="1972" actId="20577"/>
          <ac:spMkLst>
            <pc:docMk/>
            <pc:sldMk cId="2911101110" sldId="6043"/>
            <ac:spMk id="3" creationId="{952A58F7-B988-E17F-3FDD-BC9C9FB1E434}"/>
          </ac:spMkLst>
        </pc:spChg>
        <pc:spChg chg="del">
          <ac:chgData name="Ward, Reagan" userId="27291eb4-8241-4961-9e69-8c66e34cc5b0" providerId="ADAL" clId="{306E9040-F337-4E82-B4DE-2A421A3548A1}" dt="2025-07-30T20:28:30.630" v="1718"/>
          <ac:spMkLst>
            <pc:docMk/>
            <pc:sldMk cId="2911101110" sldId="6043"/>
            <ac:spMk id="4" creationId="{96DC286D-F9FD-AC83-15C2-6526E6AA78A3}"/>
          </ac:spMkLst>
        </pc:spChg>
        <pc:spChg chg="del">
          <ac:chgData name="Ward, Reagan" userId="27291eb4-8241-4961-9e69-8c66e34cc5b0" providerId="ADAL" clId="{306E9040-F337-4E82-B4DE-2A421A3548A1}" dt="2025-07-30T20:28:46.128" v="1722"/>
          <ac:spMkLst>
            <pc:docMk/>
            <pc:sldMk cId="2911101110" sldId="6043"/>
            <ac:spMk id="6" creationId="{9C1BE922-3D81-9403-BE38-7B166AF4FE4B}"/>
          </ac:spMkLst>
        </pc:spChg>
        <pc:spChg chg="del">
          <ac:chgData name="Ward, Reagan" userId="27291eb4-8241-4961-9e69-8c66e34cc5b0" providerId="ADAL" clId="{306E9040-F337-4E82-B4DE-2A421A3548A1}" dt="2025-07-30T20:28:52.425" v="1724"/>
          <ac:spMkLst>
            <pc:docMk/>
            <pc:sldMk cId="2911101110" sldId="6043"/>
            <ac:spMk id="7" creationId="{364FE930-83B3-1DFA-AF2E-967340E38504}"/>
          </ac:spMkLst>
        </pc:spChg>
        <pc:spChg chg="add mod">
          <ac:chgData name="Ward, Reagan" userId="27291eb4-8241-4961-9e69-8c66e34cc5b0" providerId="ADAL" clId="{306E9040-F337-4E82-B4DE-2A421A3548A1}" dt="2025-07-30T20:28:47.964" v="1723" actId="14100"/>
          <ac:spMkLst>
            <pc:docMk/>
            <pc:sldMk cId="2911101110" sldId="6043"/>
            <ac:spMk id="9" creationId="{D0D71671-8C18-3AA2-4DF4-D03743FC563B}"/>
          </ac:spMkLst>
        </pc:spChg>
        <pc:spChg chg="add mod">
          <ac:chgData name="Ward, Reagan" userId="27291eb4-8241-4961-9e69-8c66e34cc5b0" providerId="ADAL" clId="{306E9040-F337-4E82-B4DE-2A421A3548A1}" dt="2025-07-30T20:28:54.325" v="1725" actId="14100"/>
          <ac:spMkLst>
            <pc:docMk/>
            <pc:sldMk cId="2911101110" sldId="6043"/>
            <ac:spMk id="10" creationId="{C5F48D98-F970-EDE8-E558-D8D97E614011}"/>
          </ac:spMkLst>
        </pc:spChg>
        <pc:picChg chg="add mod">
          <ac:chgData name="Ward, Reagan" userId="27291eb4-8241-4961-9e69-8c66e34cc5b0" providerId="ADAL" clId="{306E9040-F337-4E82-B4DE-2A421A3548A1}" dt="2025-07-30T20:28:34.674" v="1719" actId="1076"/>
          <ac:picMkLst>
            <pc:docMk/>
            <pc:sldMk cId="2911101110" sldId="6043"/>
            <ac:picMk id="8" creationId="{03658C4F-275F-1F90-0412-4E5AC5AC647C}"/>
          </ac:picMkLst>
        </pc:picChg>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Severson, Annette" userId="199f3c28-b733-4b36-8b0e-b7eb6984ff94" providerId="ADAL" clId="{9424A305-7B44-4C89-BBA8-05384C65BDF3}"/>
    <pc:docChg chg="undo custSel addSld delSld modSld">
      <pc:chgData name="Severson, Annette" userId="199f3c28-b733-4b36-8b0e-b7eb6984ff94" providerId="ADAL" clId="{9424A305-7B44-4C89-BBA8-05384C65BDF3}" dt="2025-04-08T18:59:33.025" v="887" actId="20577"/>
      <pc:docMkLst>
        <pc:docMk/>
      </pc:docMkLst>
      <pc:sldChg chg="addSp modSp del mod">
        <pc:chgData name="Severson, Annette" userId="199f3c28-b733-4b36-8b0e-b7eb6984ff94" providerId="ADAL" clId="{9424A305-7B44-4C89-BBA8-05384C65BDF3}" dt="2025-04-08T18:52:20.859" v="39" actId="47"/>
        <pc:sldMkLst>
          <pc:docMk/>
          <pc:sldMk cId="498841258" sldId="5874"/>
        </pc:sldMkLst>
      </pc:sldChg>
      <pc:sldChg chg="addSp modSp add mod modClrScheme chgLayout">
        <pc:chgData name="Severson, Annette" userId="199f3c28-b733-4b36-8b0e-b7eb6984ff94" providerId="ADAL" clId="{9424A305-7B44-4C89-BBA8-05384C65BDF3}" dt="2025-04-08T18:59:33.025" v="887" actId="20577"/>
        <pc:sldMkLst>
          <pc:docMk/>
          <pc:sldMk cId="642296227" sldId="5874"/>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Heitman, Lindsey" userId="a9773a47-99d2-4599-9377-6d37e9ec0bd3" providerId="ADAL" clId="{498C6D28-01A8-4097-A31C-A103BED8E211}"/>
    <pc:docChg chg="undo custSel addSld delSld modSld sldOrd">
      <pc:chgData name="Heitman, Lindsey" userId="a9773a47-99d2-4599-9377-6d37e9ec0bd3" providerId="ADAL" clId="{498C6D28-01A8-4097-A31C-A103BED8E211}" dt="2025-06-26T13:40:31.530" v="1104" actId="13244"/>
      <pc:docMkLst>
        <pc:docMk/>
      </pc:docMkLst>
      <pc:sldChg chg="del">
        <pc:chgData name="Heitman, Lindsey" userId="a9773a47-99d2-4599-9377-6d37e9ec0bd3" providerId="ADAL" clId="{498C6D28-01A8-4097-A31C-A103BED8E211}" dt="2025-06-26T13:11:00.717" v="3" actId="2696"/>
        <pc:sldMkLst>
          <pc:docMk/>
          <pc:sldMk cId="24491297" sldId="334"/>
        </pc:sldMkLst>
      </pc:sldChg>
      <pc:sldChg chg="modSp add del mod">
        <pc:chgData name="Heitman, Lindsey" userId="a9773a47-99d2-4599-9377-6d37e9ec0bd3" providerId="ADAL" clId="{498C6D28-01A8-4097-A31C-A103BED8E211}" dt="2025-06-26T13:34:36.377" v="1027" actId="2696"/>
        <pc:sldMkLst>
          <pc:docMk/>
          <pc:sldMk cId="68346884" sldId="2346"/>
        </pc:sldMkLst>
      </pc:sldChg>
      <pc:sldChg chg="addSp delSp modSp add mod modClrScheme chgLayout">
        <pc:chgData name="Heitman, Lindsey" userId="a9773a47-99d2-4599-9377-6d37e9ec0bd3" providerId="ADAL" clId="{498C6D28-01A8-4097-A31C-A103BED8E211}" dt="2025-06-26T13:36:10.005" v="1077" actId="113"/>
        <pc:sldMkLst>
          <pc:docMk/>
          <pc:sldMk cId="2838705259" sldId="2863"/>
        </pc:sldMkLst>
      </pc:sldChg>
      <pc:sldChg chg="del">
        <pc:chgData name="Heitman, Lindsey" userId="a9773a47-99d2-4599-9377-6d37e9ec0bd3" providerId="ADAL" clId="{498C6D28-01A8-4097-A31C-A103BED8E211}" dt="2025-06-26T13:20:40.716" v="9" actId="2696"/>
        <pc:sldMkLst>
          <pc:docMk/>
          <pc:sldMk cId="2617484185" sldId="5394"/>
        </pc:sldMkLst>
      </pc:sldChg>
      <pc:sldChg chg="del">
        <pc:chgData name="Heitman, Lindsey" userId="a9773a47-99d2-4599-9377-6d37e9ec0bd3" providerId="ADAL" clId="{498C6D28-01A8-4097-A31C-A103BED8E211}" dt="2025-06-26T13:10:48.012" v="1" actId="2696"/>
        <pc:sldMkLst>
          <pc:docMk/>
          <pc:sldMk cId="873685795" sldId="5540"/>
        </pc:sldMkLst>
      </pc:sldChg>
      <pc:sldChg chg="del">
        <pc:chgData name="Heitman, Lindsey" userId="a9773a47-99d2-4599-9377-6d37e9ec0bd3" providerId="ADAL" clId="{498C6D28-01A8-4097-A31C-A103BED8E211}" dt="2025-06-26T13:10:53.914" v="2" actId="2696"/>
        <pc:sldMkLst>
          <pc:docMk/>
          <pc:sldMk cId="1061246333" sldId="5541"/>
        </pc:sldMkLst>
      </pc:sldChg>
      <pc:sldChg chg="del">
        <pc:chgData name="Heitman, Lindsey" userId="a9773a47-99d2-4599-9377-6d37e9ec0bd3" providerId="ADAL" clId="{498C6D28-01A8-4097-A31C-A103BED8E211}" dt="2025-06-26T13:11:15.980" v="4" actId="2696"/>
        <pc:sldMkLst>
          <pc:docMk/>
          <pc:sldMk cId="3445746737" sldId="5542"/>
        </pc:sldMkLst>
      </pc:sldChg>
      <pc:sldChg chg="modSp add mod">
        <pc:chgData name="Heitman, Lindsey" userId="a9773a47-99d2-4599-9377-6d37e9ec0bd3" providerId="ADAL" clId="{498C6D28-01A8-4097-A31C-A103BED8E211}" dt="2025-06-26T13:38:20.254" v="1085" actId="13244"/>
        <pc:sldMkLst>
          <pc:docMk/>
          <pc:sldMk cId="3587138845" sldId="5548"/>
        </pc:sldMkLst>
      </pc:sldChg>
      <pc:sldChg chg="modSp add mod">
        <pc:chgData name="Heitman, Lindsey" userId="a9773a47-99d2-4599-9377-6d37e9ec0bd3" providerId="ADAL" clId="{498C6D28-01A8-4097-A31C-A103BED8E211}" dt="2025-06-26T13:39:10.178" v="1091" actId="13244"/>
        <pc:sldMkLst>
          <pc:docMk/>
          <pc:sldMk cId="2250048154" sldId="5549"/>
        </pc:sldMkLst>
      </pc:sldChg>
      <pc:sldChg chg="modSp add mod">
        <pc:chgData name="Heitman, Lindsey" userId="a9773a47-99d2-4599-9377-6d37e9ec0bd3" providerId="ADAL" clId="{498C6D28-01A8-4097-A31C-A103BED8E211}" dt="2025-06-26T13:37:38.824" v="1082" actId="13244"/>
        <pc:sldMkLst>
          <pc:docMk/>
          <pc:sldMk cId="492248944" sldId="5550"/>
        </pc:sldMkLst>
      </pc:sldChg>
      <pc:sldChg chg="del">
        <pc:chgData name="Heitman, Lindsey" userId="a9773a47-99d2-4599-9377-6d37e9ec0bd3" providerId="ADAL" clId="{498C6D28-01A8-4097-A31C-A103BED8E211}" dt="2025-06-26T13:20:23.171" v="6" actId="2696"/>
        <pc:sldMkLst>
          <pc:docMk/>
          <pc:sldMk cId="2198266952" sldId="5561"/>
        </pc:sldMkLst>
      </pc:sldChg>
      <pc:sldChg chg="addSp delSp modSp add mod modClrScheme chgLayout">
        <pc:chgData name="Heitman, Lindsey" userId="a9773a47-99d2-4599-9377-6d37e9ec0bd3" providerId="ADAL" clId="{498C6D28-01A8-4097-A31C-A103BED8E211}" dt="2025-06-26T13:40:31.530" v="1104" actId="13244"/>
        <pc:sldMkLst>
          <pc:docMk/>
          <pc:sldMk cId="4181786878" sldId="5568"/>
        </pc:sldMkLst>
      </pc:sldChg>
      <pc:sldChg chg="modSp add del mod ord">
        <pc:chgData name="Heitman, Lindsey" userId="a9773a47-99d2-4599-9377-6d37e9ec0bd3" providerId="ADAL" clId="{498C6D28-01A8-4097-A31C-A103BED8E211}" dt="2025-06-26T13:35:42.546" v="1074"/>
        <pc:sldMkLst>
          <pc:docMk/>
          <pc:sldMk cId="1772522532" sldId="5975"/>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Martin, Carrie" userId="3f021071-f948-4caa-8dd8-d3036854ac97" providerId="ADAL" clId="{D5091385-ADC5-4A94-89A7-CF86C8013C51}"/>
    <pc:docChg chg="custSel delSld modSld">
      <pc:chgData name="Martin, Carrie" userId="3f021071-f948-4caa-8dd8-d3036854ac97" providerId="ADAL" clId="{D5091385-ADC5-4A94-89A7-CF86C8013C51}" dt="2025-07-24T12:49:43.417" v="704" actId="1076"/>
      <pc:docMkLst>
        <pc:docMk/>
      </pc:docMkLst>
      <pc:sldChg chg="modSp mod">
        <pc:chgData name="Martin, Carrie" userId="3f021071-f948-4caa-8dd8-d3036854ac97" providerId="ADAL" clId="{D5091385-ADC5-4A94-89A7-CF86C8013C51}" dt="2025-07-24T12:47:47.033" v="629" actId="13926"/>
        <pc:sldMkLst>
          <pc:docMk/>
          <pc:sldMk cId="3507505468" sldId="5647"/>
        </pc:sldMkLst>
        <pc:spChg chg="mod">
          <ac:chgData name="Martin, Carrie" userId="3f021071-f948-4caa-8dd8-d3036854ac97" providerId="ADAL" clId="{D5091385-ADC5-4A94-89A7-CF86C8013C51}" dt="2025-07-24T05:59:50.468" v="523" actId="14100"/>
          <ac:spMkLst>
            <pc:docMk/>
            <pc:sldMk cId="3507505468" sldId="5647"/>
            <ac:spMk id="2" creationId="{F8891988-4AAF-D11D-8EB4-B70BC6D47F6C}"/>
          </ac:spMkLst>
        </pc:spChg>
        <pc:spChg chg="mod">
          <ac:chgData name="Martin, Carrie" userId="3f021071-f948-4caa-8dd8-d3036854ac97" providerId="ADAL" clId="{D5091385-ADC5-4A94-89A7-CF86C8013C51}" dt="2025-07-24T12:47:47.033" v="629" actId="13926"/>
          <ac:spMkLst>
            <pc:docMk/>
            <pc:sldMk cId="3507505468" sldId="5647"/>
            <ac:spMk id="21" creationId="{20D2FAA3-F6D6-EBDD-4FCF-D1203589BFAC}"/>
          </ac:spMkLst>
        </pc:spChg>
        <pc:graphicFrameChg chg="mod">
          <ac:chgData name="Martin, Carrie" userId="3f021071-f948-4caa-8dd8-d3036854ac97" providerId="ADAL" clId="{D5091385-ADC5-4A94-89A7-CF86C8013C51}" dt="2025-07-24T12:46:35.597" v="626" actId="14100"/>
          <ac:graphicFrameMkLst>
            <pc:docMk/>
            <pc:sldMk cId="3507505468" sldId="5647"/>
            <ac:graphicFrameMk id="20" creationId="{EF9DF6EA-9575-2B08-5E35-CF95608231EB}"/>
          </ac:graphicFrameMkLst>
        </pc:graphicFrameChg>
      </pc:sldChg>
      <pc:sldChg chg="modSp mod">
        <pc:chgData name="Martin, Carrie" userId="3f021071-f948-4caa-8dd8-d3036854ac97" providerId="ADAL" clId="{D5091385-ADC5-4A94-89A7-CF86C8013C51}" dt="2025-07-24T04:43:05.618" v="13" actId="14734"/>
        <pc:sldMkLst>
          <pc:docMk/>
          <pc:sldMk cId="606546759" sldId="5881"/>
        </pc:sldMkLst>
      </pc:sldChg>
      <pc:sldChg chg="del">
        <pc:chgData name="Martin, Carrie" userId="3f021071-f948-4caa-8dd8-d3036854ac97" providerId="ADAL" clId="{D5091385-ADC5-4A94-89A7-CF86C8013C51}" dt="2025-07-24T05:57:37.058" v="487" actId="2696"/>
        <pc:sldMkLst>
          <pc:docMk/>
          <pc:sldMk cId="646868291" sldId="5905"/>
        </pc:sldMkLst>
      </pc:sldChg>
      <pc:sldChg chg="addSp modSp mod">
        <pc:chgData name="Martin, Carrie" userId="3f021071-f948-4caa-8dd8-d3036854ac97" providerId="ADAL" clId="{D5091385-ADC5-4A94-89A7-CF86C8013C51}" dt="2025-07-24T12:48:34.664" v="660" actId="27636"/>
        <pc:sldMkLst>
          <pc:docMk/>
          <pc:sldMk cId="1324249713" sldId="5906"/>
        </pc:sldMkLst>
      </pc:sldChg>
      <pc:sldChg chg="modSp mod">
        <pc:chgData name="Martin, Carrie" userId="3f021071-f948-4caa-8dd8-d3036854ac97" providerId="ADAL" clId="{D5091385-ADC5-4A94-89A7-CF86C8013C51}" dt="2025-07-24T04:27:24.454" v="7" actId="14734"/>
        <pc:sldMkLst>
          <pc:docMk/>
          <pc:sldMk cId="2311154268" sldId="5921"/>
        </pc:sldMkLst>
      </pc:sldChg>
      <pc:sldChg chg="modSp mod">
        <pc:chgData name="Martin, Carrie" userId="3f021071-f948-4caa-8dd8-d3036854ac97" providerId="ADAL" clId="{D5091385-ADC5-4A94-89A7-CF86C8013C51}" dt="2025-07-24T12:49:43.417" v="704" actId="1076"/>
        <pc:sldMkLst>
          <pc:docMk/>
          <pc:sldMk cId="1321016585" sldId="5956"/>
        </pc:sldMkLst>
      </pc:sldChg>
      <pc:sldChg chg="modSp mod">
        <pc:chgData name="Martin, Carrie" userId="3f021071-f948-4caa-8dd8-d3036854ac97" providerId="ADAL" clId="{D5091385-ADC5-4A94-89A7-CF86C8013C51}" dt="2025-07-24T12:47:36.280" v="628" actId="13926"/>
        <pc:sldMkLst>
          <pc:docMk/>
          <pc:sldMk cId="2742721405" sldId="6006"/>
        </pc:sldMkLst>
        <pc:spChg chg="mod">
          <ac:chgData name="Martin, Carrie" userId="3f021071-f948-4caa-8dd8-d3036854ac97" providerId="ADAL" clId="{D5091385-ADC5-4A94-89A7-CF86C8013C51}" dt="2025-07-24T05:06:35.361" v="40" actId="20577"/>
          <ac:spMkLst>
            <pc:docMk/>
            <pc:sldMk cId="2742721405" sldId="6006"/>
            <ac:spMk id="2" creationId="{D75B77D1-0703-95ED-B0CE-8CC9140CF3E3}"/>
          </ac:spMkLst>
        </pc:spChg>
        <pc:spChg chg="mod">
          <ac:chgData name="Martin, Carrie" userId="3f021071-f948-4caa-8dd8-d3036854ac97" providerId="ADAL" clId="{D5091385-ADC5-4A94-89A7-CF86C8013C51}" dt="2025-07-24T12:47:36.280" v="628" actId="13926"/>
          <ac:spMkLst>
            <pc:docMk/>
            <pc:sldMk cId="2742721405" sldId="6006"/>
            <ac:spMk id="5" creationId="{81BAD140-D2E1-0A72-1455-9ED6349770B5}"/>
          </ac:spMkLst>
        </pc:spChg>
        <pc:graphicFrameChg chg="mod">
          <ac:chgData name="Martin, Carrie" userId="3f021071-f948-4caa-8dd8-d3036854ac97" providerId="ADAL" clId="{D5091385-ADC5-4A94-89A7-CF86C8013C51}" dt="2025-07-24T05:07:05.652" v="44"/>
          <ac:graphicFrameMkLst>
            <pc:docMk/>
            <pc:sldMk cId="2742721405" sldId="6006"/>
            <ac:graphicFrameMk id="20" creationId="{89EAA90C-DDD8-6734-4FDB-62BF34120A68}"/>
          </ac:graphicFrameMkLst>
        </pc:graphicFrameChg>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Ward, Reagan" userId="27291eb4-8241-4961-9e69-8c66e34cc5b0" providerId="ADAL" clId="{E39DB0A1-F45A-4225-ACFE-3A5EB6D97B77}"/>
    <pc:docChg chg="undo custSel modSld">
      <pc:chgData name="Ward, Reagan" userId="27291eb4-8241-4961-9e69-8c66e34cc5b0" providerId="ADAL" clId="{E39DB0A1-F45A-4225-ACFE-3A5EB6D97B77}" dt="2025-05-08T14:13:10.476" v="216" actId="14100"/>
      <pc:docMkLst>
        <pc:docMk/>
      </pc:docMkLst>
      <pc:sldChg chg="modSp mod">
        <pc:chgData name="Ward, Reagan" userId="27291eb4-8241-4961-9e69-8c66e34cc5b0" providerId="ADAL" clId="{E39DB0A1-F45A-4225-ACFE-3A5EB6D97B77}" dt="2025-05-08T14:09:52.337" v="163" actId="27636"/>
        <pc:sldMkLst>
          <pc:docMk/>
          <pc:sldMk cId="1638711916" sldId="258"/>
        </pc:sldMkLst>
      </pc:sldChg>
      <pc:sldChg chg="modSp mod">
        <pc:chgData name="Ward, Reagan" userId="27291eb4-8241-4961-9e69-8c66e34cc5b0" providerId="ADAL" clId="{E39DB0A1-F45A-4225-ACFE-3A5EB6D97B77}" dt="2025-05-08T14:09:38.360" v="161" actId="20577"/>
        <pc:sldMkLst>
          <pc:docMk/>
          <pc:sldMk cId="1284145060" sldId="264"/>
        </pc:sldMkLst>
      </pc:sldChg>
      <pc:sldChg chg="modSp mod">
        <pc:chgData name="Ward, Reagan" userId="27291eb4-8241-4961-9e69-8c66e34cc5b0" providerId="ADAL" clId="{E39DB0A1-F45A-4225-ACFE-3A5EB6D97B77}" dt="2025-05-08T14:12:58.278" v="215" actId="14100"/>
        <pc:sldMkLst>
          <pc:docMk/>
          <pc:sldMk cId="2578902217" sldId="2932"/>
        </pc:sldMkLst>
      </pc:sldChg>
      <pc:sldChg chg="modSp mod">
        <pc:chgData name="Ward, Reagan" userId="27291eb4-8241-4961-9e69-8c66e34cc5b0" providerId="ADAL" clId="{E39DB0A1-F45A-4225-ACFE-3A5EB6D97B77}" dt="2025-05-08T14:13:10.476" v="216" actId="14100"/>
        <pc:sldMkLst>
          <pc:docMk/>
          <pc:sldMk cId="4236220227" sldId="5395"/>
        </pc:sldMkLst>
      </pc:sldChg>
      <pc:sldChg chg="modSp mod">
        <pc:chgData name="Ward, Reagan" userId="27291eb4-8241-4961-9e69-8c66e34cc5b0" providerId="ADAL" clId="{E39DB0A1-F45A-4225-ACFE-3A5EB6D97B77}" dt="2025-05-08T14:10:50.259" v="166" actId="13926"/>
        <pc:sldMkLst>
          <pc:docMk/>
          <pc:sldMk cId="2998683881" sldId="5762"/>
        </pc:sldMkLst>
      </pc:sldChg>
      <pc:sldChg chg="modSp mod">
        <pc:chgData name="Ward, Reagan" userId="27291eb4-8241-4961-9e69-8c66e34cc5b0" providerId="ADAL" clId="{E39DB0A1-F45A-4225-ACFE-3A5EB6D97B77}" dt="2025-05-08T14:12:29.809" v="212" actId="242"/>
        <pc:sldMkLst>
          <pc:docMk/>
          <pc:sldMk cId="1974436417" sldId="5912"/>
        </pc:sldMkLst>
      </pc:sldChg>
      <pc:sldChg chg="delSp mod">
        <pc:chgData name="Ward, Reagan" userId="27291eb4-8241-4961-9e69-8c66e34cc5b0" providerId="ADAL" clId="{E39DB0A1-F45A-4225-ACFE-3A5EB6D97B77}" dt="2025-05-08T14:11:08.866" v="167" actId="478"/>
        <pc:sldMkLst>
          <pc:docMk/>
          <pc:sldMk cId="4029752383" sldId="5915"/>
        </pc:sldMkLst>
      </pc:sldChg>
      <pc:sldChg chg="delSp modSp mod">
        <pc:chgData name="Ward, Reagan" userId="27291eb4-8241-4961-9e69-8c66e34cc5b0" providerId="ADAL" clId="{E39DB0A1-F45A-4225-ACFE-3A5EB6D97B77}" dt="2025-05-08T14:12:16.318" v="211" actId="478"/>
        <pc:sldMkLst>
          <pc:docMk/>
          <pc:sldMk cId="438735602" sldId="5916"/>
        </pc:sldMkLst>
      </pc:sldChg>
      <pc:sldChg chg="delSp mod">
        <pc:chgData name="Ward, Reagan" userId="27291eb4-8241-4961-9e69-8c66e34cc5b0" providerId="ADAL" clId="{E39DB0A1-F45A-4225-ACFE-3A5EB6D97B77}" dt="2025-05-08T14:12:36.667" v="213" actId="478"/>
        <pc:sldMkLst>
          <pc:docMk/>
          <pc:sldMk cId="4087549549" sldId="5917"/>
        </pc:sldMkLst>
      </pc:sldChg>
      <pc:sldChg chg="addSp delSp modSp mod chgLayout">
        <pc:chgData name="Ward, Reagan" userId="27291eb4-8241-4961-9e69-8c66e34cc5b0" providerId="ADAL" clId="{E39DB0A1-F45A-4225-ACFE-3A5EB6D97B77}" dt="2025-05-08T14:12:08.149" v="209" actId="27636"/>
        <pc:sldMkLst>
          <pc:docMk/>
          <pc:sldMk cId="464245734" sldId="5922"/>
        </pc:sldMkLst>
      </pc:sldChg>
    </pc:docChg>
  </pc:docChgLst>
  <pc:docChgLst>
    <pc:chgData name="Gudka, Dawna" userId="823cceae-331b-41d6-9a63-34ad6d1db55c" providerId="ADAL" clId="{1D0DED30-D1C0-4E87-9F02-AB24BA91A3C9}"/>
    <pc:docChg chg="custSel modSld">
      <pc:chgData name="Gudka, Dawna" userId="823cceae-331b-41d6-9a63-34ad6d1db55c" providerId="ADAL" clId="{1D0DED30-D1C0-4E87-9F02-AB24BA91A3C9}" dt="2025-06-05T03:49:38.365" v="208" actId="20577"/>
      <pc:docMkLst>
        <pc:docMk/>
      </pc:docMkLst>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Rhodes, Tara" userId="S::rhodes_t@cde.state.co.us::566307b0-1e17-4826-87e1-0feb85a922f2" providerId="AD" clId="Web-{52B43D55-4D8D-85D6-D64E-737CAABDABCD}"/>
    <pc:docChg chg="addSld delSld modSld sldOrd">
      <pc:chgData name="Rhodes, Tara" userId="S::rhodes_t@cde.state.co.us::566307b0-1e17-4826-87e1-0feb85a922f2" providerId="AD" clId="Web-{52B43D55-4D8D-85D6-D64E-737CAABDABCD}" dt="2025-05-14T16:27:11.750" v="107" actId="20577"/>
      <pc:docMkLst>
        <pc:docMk/>
      </pc:docMkLst>
      <pc:sldChg chg="del">
        <pc:chgData name="Rhodes, Tara" userId="S::rhodes_t@cde.state.co.us::566307b0-1e17-4826-87e1-0feb85a922f2" providerId="AD" clId="Web-{52B43D55-4D8D-85D6-D64E-737CAABDABCD}" dt="2025-05-14T16:14:47.555" v="72"/>
        <pc:sldMkLst>
          <pc:docMk/>
          <pc:sldMk cId="2808442126" sldId="5913"/>
        </pc:sldMkLst>
      </pc:sldChg>
      <pc:sldChg chg="modSp">
        <pc:chgData name="Rhodes, Tara" userId="S::rhodes_t@cde.state.co.us::566307b0-1e17-4826-87e1-0feb85a922f2" providerId="AD" clId="Web-{52B43D55-4D8D-85D6-D64E-737CAABDABCD}" dt="2025-05-14T15:59:38.765" v="4" actId="20577"/>
        <pc:sldMkLst>
          <pc:docMk/>
          <pc:sldMk cId="4255130237" sldId="5918"/>
        </pc:sldMkLst>
      </pc:sldChg>
      <pc:sldChg chg="del">
        <pc:chgData name="Rhodes, Tara" userId="S::rhodes_t@cde.state.co.us::566307b0-1e17-4826-87e1-0feb85a922f2" providerId="AD" clId="Web-{52B43D55-4D8D-85D6-D64E-737CAABDABCD}" dt="2025-05-14T16:14:49.087" v="73"/>
        <pc:sldMkLst>
          <pc:docMk/>
          <pc:sldMk cId="464245734" sldId="5922"/>
        </pc:sldMkLst>
      </pc:sldChg>
      <pc:sldChg chg="ord">
        <pc:chgData name="Rhodes, Tara" userId="S::rhodes_t@cde.state.co.us::566307b0-1e17-4826-87e1-0feb85a922f2" providerId="AD" clId="Web-{52B43D55-4D8D-85D6-D64E-737CAABDABCD}" dt="2025-05-14T16:14:42.134" v="71"/>
        <pc:sldMkLst>
          <pc:docMk/>
          <pc:sldMk cId="329321599" sldId="5923"/>
        </pc:sldMkLst>
      </pc:sldChg>
      <pc:sldChg chg="modSp">
        <pc:chgData name="Rhodes, Tara" userId="S::rhodes_t@cde.state.co.us::566307b0-1e17-4826-87e1-0feb85a922f2" providerId="AD" clId="Web-{52B43D55-4D8D-85D6-D64E-737CAABDABCD}" dt="2025-05-14T16:01:21.798" v="22" actId="20577"/>
        <pc:sldMkLst>
          <pc:docMk/>
          <pc:sldMk cId="3702270092" sldId="5924"/>
        </pc:sldMkLst>
      </pc:sldChg>
      <pc:sldChg chg="modSp new">
        <pc:chgData name="Rhodes, Tara" userId="S::rhodes_t@cde.state.co.us::566307b0-1e17-4826-87e1-0feb85a922f2" providerId="AD" clId="Web-{52B43D55-4D8D-85D6-D64E-737CAABDABCD}" dt="2025-05-14T16:27:11.750" v="107" actId="20577"/>
        <pc:sldMkLst>
          <pc:docMk/>
          <pc:sldMk cId="2179557037" sldId="5932"/>
        </pc:sldMkLst>
      </pc:sldChg>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Gudka, Dawna" userId="823cceae-331b-41d6-9a63-34ad6d1db55c" providerId="ADAL" clId="{5658B153-E217-4E97-A21A-81D9A81BA333}"/>
    <pc:docChg chg="custSel addSld modSld sldOrd">
      <pc:chgData name="Gudka, Dawna" userId="823cceae-331b-41d6-9a63-34ad6d1db55c" providerId="ADAL" clId="{5658B153-E217-4E97-A21A-81D9A81BA333}" dt="2025-05-15T00:25:36.446" v="703" actId="13244"/>
      <pc:docMkLst>
        <pc:docMk/>
      </pc:docMkLst>
      <pc:sldChg chg="modSp mod">
        <pc:chgData name="Gudka, Dawna" userId="823cceae-331b-41d6-9a63-34ad6d1db55c" providerId="ADAL" clId="{5658B153-E217-4E97-A21A-81D9A81BA333}" dt="2025-05-15T00:15:55.098" v="4" actId="27636"/>
        <pc:sldMkLst>
          <pc:docMk/>
          <pc:sldMk cId="3949884753" sldId="3415"/>
        </pc:sldMkLst>
      </pc:sldChg>
      <pc:sldChg chg="addSp modSp mod">
        <pc:chgData name="Gudka, Dawna" userId="823cceae-331b-41d6-9a63-34ad6d1db55c" providerId="ADAL" clId="{5658B153-E217-4E97-A21A-81D9A81BA333}" dt="2025-05-15T00:25:01.341" v="697" actId="962"/>
        <pc:sldMkLst>
          <pc:docMk/>
          <pc:sldMk cId="2998683881" sldId="5762"/>
        </pc:sldMkLst>
      </pc:sldChg>
      <pc:sldChg chg="modSp mod ord">
        <pc:chgData name="Gudka, Dawna" userId="823cceae-331b-41d6-9a63-34ad6d1db55c" providerId="ADAL" clId="{5658B153-E217-4E97-A21A-81D9A81BA333}" dt="2025-05-15T00:21:52.405" v="623" actId="20577"/>
        <pc:sldMkLst>
          <pc:docMk/>
          <pc:sldMk cId="226281112" sldId="5827"/>
        </pc:sldMkLst>
      </pc:sldChg>
      <pc:sldChg chg="addSp delSp modSp mod">
        <pc:chgData name="Gudka, Dawna" userId="823cceae-331b-41d6-9a63-34ad6d1db55c" providerId="ADAL" clId="{5658B153-E217-4E97-A21A-81D9A81BA333}" dt="2025-05-15T00:25:18.044" v="700" actId="13244"/>
        <pc:sldMkLst>
          <pc:docMk/>
          <pc:sldMk cId="3768008294" sldId="5925"/>
        </pc:sldMkLst>
      </pc:sldChg>
      <pc:sldChg chg="addSp delSp modSp add mod">
        <pc:chgData name="Gudka, Dawna" userId="823cceae-331b-41d6-9a63-34ad6d1db55c" providerId="ADAL" clId="{5658B153-E217-4E97-A21A-81D9A81BA333}" dt="2025-05-15T00:25:36.446" v="703" actId="13244"/>
        <pc:sldMkLst>
          <pc:docMk/>
          <pc:sldMk cId="473521871" sldId="5934"/>
        </pc:sldMkLst>
      </pc:sldChg>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Severson, Annette" userId="S::severson_a@cde.state.co.us::199f3c28-b733-4b36-8b0e-b7eb6984ff94" providerId="AD" clId="Web-{5AD1B12B-E00F-4A04-98DC-0BCFD9061A62}"/>
    <pc:docChg chg="addSld">
      <pc:chgData name="Severson, Annette" userId="S::severson_a@cde.state.co.us::199f3c28-b733-4b36-8b0e-b7eb6984ff94" providerId="AD" clId="Web-{5AD1B12B-E00F-4A04-98DC-0BCFD9061A62}" dt="2025-04-08T18:51:02.573" v="0"/>
      <pc:docMkLst>
        <pc:docMk/>
      </pc:docMkLst>
      <pc:sldChg chg="new">
        <pc:chgData name="Severson, Annette" userId="S::severson_a@cde.state.co.us::199f3c28-b733-4b36-8b0e-b7eb6984ff94" providerId="AD" clId="Web-{5AD1B12B-E00F-4A04-98DC-0BCFD9061A62}" dt="2025-04-08T18:51:02.573" v="0"/>
        <pc:sldMkLst>
          <pc:docMk/>
          <pc:sldMk cId="498841258" sldId="5874"/>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McRee, Rebecca" userId="S::mcree_r@cde.state.co.us::3a10fa13-9d60-4c0b-b361-471945732c34" providerId="AD" clId="Web-{37B9176B-B6A4-38C0-BC7E-0EFF2C4FE359}"/>
    <pc:docChg chg="delSld">
      <pc:chgData name="McRee, Rebecca" userId="S::mcree_r@cde.state.co.us::3a10fa13-9d60-4c0b-b361-471945732c34" providerId="AD" clId="Web-{37B9176B-B6A4-38C0-BC7E-0EFF2C4FE359}" dt="2025-05-14T22:15:40.651" v="0"/>
      <pc:docMkLst>
        <pc:docMk/>
      </pc:docMkLst>
      <pc:sldChg chg="del">
        <pc:chgData name="McRee, Rebecca" userId="S::mcree_r@cde.state.co.us::3a10fa13-9d60-4c0b-b361-471945732c34" providerId="AD" clId="Web-{37B9176B-B6A4-38C0-BC7E-0EFF2C4FE359}" dt="2025-05-14T22:15:40.651" v="0"/>
        <pc:sldMkLst>
          <pc:docMk/>
          <pc:sldMk cId="298563548" sldId="5931"/>
        </pc:sldMkLst>
      </pc:sldChg>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Severson, Annette" userId="199f3c28-b733-4b36-8b0e-b7eb6984ff94" providerId="ADAL" clId="{2B0ECB04-DC13-436E-B399-CB8967A7CF91}"/>
    <pc:docChg chg="undo custSel modSld">
      <pc:chgData name="Severson, Annette" userId="199f3c28-b733-4b36-8b0e-b7eb6984ff94" providerId="ADAL" clId="{2B0ECB04-DC13-436E-B399-CB8967A7CF91}" dt="2025-03-05T22:03:42.315" v="256" actId="20577"/>
      <pc:docMkLst>
        <pc:docMk/>
      </pc:docMkLst>
      <pc:sldChg chg="modSp mod">
        <pc:chgData name="Severson, Annette" userId="199f3c28-b733-4b36-8b0e-b7eb6984ff94" providerId="ADAL" clId="{2B0ECB04-DC13-436E-B399-CB8967A7CF91}" dt="2025-03-05T22:03:42.315" v="256" actId="20577"/>
        <pc:sldMkLst>
          <pc:docMk/>
          <pc:sldMk cId="676481531" sldId="5759"/>
        </pc:sldMkLst>
      </pc:sldChg>
      <pc:sldChg chg="modSp mod">
        <pc:chgData name="Severson, Annette" userId="199f3c28-b733-4b36-8b0e-b7eb6984ff94" providerId="ADAL" clId="{2B0ECB04-DC13-436E-B399-CB8967A7CF91}" dt="2025-03-05T22:03:16.819" v="194" actId="20577"/>
        <pc:sldMkLst>
          <pc:docMk/>
          <pc:sldMk cId="1106028324" sldId="5760"/>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docChg>
  </pc:docChgLst>
  <pc:docChgLst>
    <pc:chgData name="Ward, Reagan" userId="27291eb4-8241-4961-9e69-8c66e34cc5b0" providerId="ADAL" clId="{2A737B85-2F4C-4F10-91A0-30FC30D6237A}"/>
    <pc:docChg chg="undo custSel addSld delSld modSld">
      <pc:chgData name="Ward, Reagan" userId="27291eb4-8241-4961-9e69-8c66e34cc5b0" providerId="ADAL" clId="{2A737B85-2F4C-4F10-91A0-30FC30D6237A}" dt="2025-05-15T13:55:53.364" v="1284" actId="20577"/>
      <pc:docMkLst>
        <pc:docMk/>
      </pc:docMkLst>
      <pc:sldChg chg="add">
        <pc:chgData name="Ward, Reagan" userId="27291eb4-8241-4961-9e69-8c66e34cc5b0" providerId="ADAL" clId="{2A737B85-2F4C-4F10-91A0-30FC30D6237A}" dt="2025-05-13T20:50:45.048" v="218"/>
        <pc:sldMkLst>
          <pc:docMk/>
          <pc:sldMk cId="2055849504" sldId="2932"/>
        </pc:sldMkLst>
      </pc:sldChg>
      <pc:sldChg chg="del">
        <pc:chgData name="Ward, Reagan" userId="27291eb4-8241-4961-9e69-8c66e34cc5b0" providerId="ADAL" clId="{2A737B85-2F4C-4F10-91A0-30FC30D6237A}" dt="2025-05-13T20:50:38.797" v="217" actId="2696"/>
        <pc:sldMkLst>
          <pc:docMk/>
          <pc:sldMk cId="2578902217" sldId="2932"/>
        </pc:sldMkLst>
      </pc:sldChg>
      <pc:sldChg chg="del">
        <pc:chgData name="Ward, Reagan" userId="27291eb4-8241-4961-9e69-8c66e34cc5b0" providerId="ADAL" clId="{2A737B85-2F4C-4F10-91A0-30FC30D6237A}" dt="2025-05-15T13:45:50.847" v="829" actId="47"/>
        <pc:sldMkLst>
          <pc:docMk/>
          <pc:sldMk cId="4273129730" sldId="3399"/>
        </pc:sldMkLst>
      </pc:sldChg>
      <pc:sldChg chg="addSp delSp modSp mod chgLayout">
        <pc:chgData name="Ward, Reagan" userId="27291eb4-8241-4961-9e69-8c66e34cc5b0" providerId="ADAL" clId="{2A737B85-2F4C-4F10-91A0-30FC30D6237A}" dt="2025-05-14T22:27:01.466" v="718" actId="6264"/>
        <pc:sldMkLst>
          <pc:docMk/>
          <pc:sldMk cId="1364882848" sldId="3406"/>
        </pc:sldMkLst>
      </pc:sldChg>
      <pc:sldChg chg="addSp delSp modSp mod chgLayout">
        <pc:chgData name="Ward, Reagan" userId="27291eb4-8241-4961-9e69-8c66e34cc5b0" providerId="ADAL" clId="{2A737B85-2F4C-4F10-91A0-30FC30D6237A}" dt="2025-05-14T22:27:04.954" v="719" actId="6264"/>
        <pc:sldMkLst>
          <pc:docMk/>
          <pc:sldMk cId="3520971573" sldId="3412"/>
        </pc:sldMkLst>
      </pc:sldChg>
      <pc:sldChg chg="modSp mod">
        <pc:chgData name="Ward, Reagan" userId="27291eb4-8241-4961-9e69-8c66e34cc5b0" providerId="ADAL" clId="{2A737B85-2F4C-4F10-91A0-30FC30D6237A}" dt="2025-05-14T22:28:22.424" v="720" actId="207"/>
        <pc:sldMkLst>
          <pc:docMk/>
          <pc:sldMk cId="3830526284" sldId="3417"/>
        </pc:sldMkLst>
      </pc:sldChg>
      <pc:sldChg chg="add">
        <pc:chgData name="Ward, Reagan" userId="27291eb4-8241-4961-9e69-8c66e34cc5b0" providerId="ADAL" clId="{2A737B85-2F4C-4F10-91A0-30FC30D6237A}" dt="2025-05-13T20:50:45.048" v="218"/>
        <pc:sldMkLst>
          <pc:docMk/>
          <pc:sldMk cId="2332989696" sldId="5395"/>
        </pc:sldMkLst>
      </pc:sldChg>
      <pc:sldChg chg="modSp del mod">
        <pc:chgData name="Ward, Reagan" userId="27291eb4-8241-4961-9e69-8c66e34cc5b0" providerId="ADAL" clId="{2A737B85-2F4C-4F10-91A0-30FC30D6237A}" dt="2025-05-13T20:50:38.797" v="217" actId="2696"/>
        <pc:sldMkLst>
          <pc:docMk/>
          <pc:sldMk cId="4236220227" sldId="5395"/>
        </pc:sldMkLst>
      </pc:sldChg>
      <pc:sldChg chg="addSp delSp modSp mod chgLayout">
        <pc:chgData name="Ward, Reagan" userId="27291eb4-8241-4961-9e69-8c66e34cc5b0" providerId="ADAL" clId="{2A737B85-2F4C-4F10-91A0-30FC30D6237A}" dt="2025-05-13T21:02:16.126" v="419" actId="27636"/>
        <pc:sldMkLst>
          <pc:docMk/>
          <pc:sldMk cId="1780666075" sldId="5415"/>
        </pc:sldMkLst>
      </pc:sldChg>
      <pc:sldChg chg="del">
        <pc:chgData name="Ward, Reagan" userId="27291eb4-8241-4961-9e69-8c66e34cc5b0" providerId="ADAL" clId="{2A737B85-2F4C-4F10-91A0-30FC30D6237A}" dt="2025-05-13T20:50:30.455" v="216" actId="47"/>
        <pc:sldMkLst>
          <pc:docMk/>
          <pc:sldMk cId="3378712492" sldId="5417"/>
        </pc:sldMkLst>
      </pc:sldChg>
      <pc:sldChg chg="modSp add mod">
        <pc:chgData name="Ward, Reagan" userId="27291eb4-8241-4961-9e69-8c66e34cc5b0" providerId="ADAL" clId="{2A737B85-2F4C-4F10-91A0-30FC30D6237A}" dt="2025-05-13T20:50:27.452" v="215" actId="5793"/>
        <pc:sldMkLst>
          <pc:docMk/>
          <pc:sldMk cId="2219274277" sldId="5422"/>
        </pc:sldMkLst>
      </pc:sldChg>
      <pc:sldChg chg="del">
        <pc:chgData name="Ward, Reagan" userId="27291eb4-8241-4961-9e69-8c66e34cc5b0" providerId="ADAL" clId="{2A737B85-2F4C-4F10-91A0-30FC30D6237A}" dt="2025-05-13T20:50:38.797" v="217" actId="2696"/>
        <pc:sldMkLst>
          <pc:docMk/>
          <pc:sldMk cId="1058470754" sldId="5537"/>
        </pc:sldMkLst>
      </pc:sldChg>
      <pc:sldChg chg="add">
        <pc:chgData name="Ward, Reagan" userId="27291eb4-8241-4961-9e69-8c66e34cc5b0" providerId="ADAL" clId="{2A737B85-2F4C-4F10-91A0-30FC30D6237A}" dt="2025-05-13T20:50:45.048" v="218"/>
        <pc:sldMkLst>
          <pc:docMk/>
          <pc:sldMk cId="3186413146" sldId="5537"/>
        </pc:sldMkLst>
      </pc:sldChg>
      <pc:sldChg chg="add">
        <pc:chgData name="Ward, Reagan" userId="27291eb4-8241-4961-9e69-8c66e34cc5b0" providerId="ADAL" clId="{2A737B85-2F4C-4F10-91A0-30FC30D6237A}" dt="2025-05-13T20:50:45.048" v="218"/>
        <pc:sldMkLst>
          <pc:docMk/>
          <pc:sldMk cId="1409971493" sldId="5560"/>
        </pc:sldMkLst>
      </pc:sldChg>
      <pc:sldChg chg="del">
        <pc:chgData name="Ward, Reagan" userId="27291eb4-8241-4961-9e69-8c66e34cc5b0" providerId="ADAL" clId="{2A737B85-2F4C-4F10-91A0-30FC30D6237A}" dt="2025-05-13T20:50:38.797" v="217" actId="2696"/>
        <pc:sldMkLst>
          <pc:docMk/>
          <pc:sldMk cId="1888067551" sldId="5560"/>
        </pc:sldMkLst>
      </pc:sldChg>
      <pc:sldChg chg="modSp mod">
        <pc:chgData name="Ward, Reagan" userId="27291eb4-8241-4961-9e69-8c66e34cc5b0" providerId="ADAL" clId="{2A737B85-2F4C-4F10-91A0-30FC30D6237A}" dt="2025-05-15T13:20:13.085" v="782" actId="403"/>
        <pc:sldMkLst>
          <pc:docMk/>
          <pc:sldMk cId="3511270056" sldId="5562"/>
        </pc:sldMkLst>
      </pc:sldChg>
      <pc:sldChg chg="add">
        <pc:chgData name="Ward, Reagan" userId="27291eb4-8241-4961-9e69-8c66e34cc5b0" providerId="ADAL" clId="{2A737B85-2F4C-4F10-91A0-30FC30D6237A}" dt="2025-05-13T20:50:45.048" v="218"/>
        <pc:sldMkLst>
          <pc:docMk/>
          <pc:sldMk cId="3445224250" sldId="5896"/>
        </pc:sldMkLst>
      </pc:sldChg>
      <pc:sldChg chg="del">
        <pc:chgData name="Ward, Reagan" userId="27291eb4-8241-4961-9e69-8c66e34cc5b0" providerId="ADAL" clId="{2A737B85-2F4C-4F10-91A0-30FC30D6237A}" dt="2025-05-13T20:50:38.797" v="217" actId="2696"/>
        <pc:sldMkLst>
          <pc:docMk/>
          <pc:sldMk cId="4058016579" sldId="5896"/>
        </pc:sldMkLst>
      </pc:sldChg>
      <pc:sldChg chg="add">
        <pc:chgData name="Ward, Reagan" userId="27291eb4-8241-4961-9e69-8c66e34cc5b0" providerId="ADAL" clId="{2A737B85-2F4C-4F10-91A0-30FC30D6237A}" dt="2025-05-13T20:50:45.048" v="218"/>
        <pc:sldMkLst>
          <pc:docMk/>
          <pc:sldMk cId="120784883" sldId="5898"/>
        </pc:sldMkLst>
      </pc:sldChg>
      <pc:sldChg chg="del">
        <pc:chgData name="Ward, Reagan" userId="27291eb4-8241-4961-9e69-8c66e34cc5b0" providerId="ADAL" clId="{2A737B85-2F4C-4F10-91A0-30FC30D6237A}" dt="2025-05-13T20:50:38.797" v="217" actId="2696"/>
        <pc:sldMkLst>
          <pc:docMk/>
          <pc:sldMk cId="1555645539" sldId="5898"/>
        </pc:sldMkLst>
      </pc:sldChg>
      <pc:sldChg chg="add">
        <pc:chgData name="Ward, Reagan" userId="27291eb4-8241-4961-9e69-8c66e34cc5b0" providerId="ADAL" clId="{2A737B85-2F4C-4F10-91A0-30FC30D6237A}" dt="2025-05-13T20:50:45.048" v="218"/>
        <pc:sldMkLst>
          <pc:docMk/>
          <pc:sldMk cId="896102050" sldId="5899"/>
        </pc:sldMkLst>
      </pc:sldChg>
      <pc:sldChg chg="del">
        <pc:chgData name="Ward, Reagan" userId="27291eb4-8241-4961-9e69-8c66e34cc5b0" providerId="ADAL" clId="{2A737B85-2F4C-4F10-91A0-30FC30D6237A}" dt="2025-05-13T20:50:38.797" v="217" actId="2696"/>
        <pc:sldMkLst>
          <pc:docMk/>
          <pc:sldMk cId="1932170445" sldId="5899"/>
        </pc:sldMkLst>
      </pc:sldChg>
      <pc:sldChg chg="del">
        <pc:chgData name="Ward, Reagan" userId="27291eb4-8241-4961-9e69-8c66e34cc5b0" providerId="ADAL" clId="{2A737B85-2F4C-4F10-91A0-30FC30D6237A}" dt="2025-05-13T20:50:38.797" v="217" actId="2696"/>
        <pc:sldMkLst>
          <pc:docMk/>
          <pc:sldMk cId="1897099325" sldId="5901"/>
        </pc:sldMkLst>
      </pc:sldChg>
      <pc:sldChg chg="add">
        <pc:chgData name="Ward, Reagan" userId="27291eb4-8241-4961-9e69-8c66e34cc5b0" providerId="ADAL" clId="{2A737B85-2F4C-4F10-91A0-30FC30D6237A}" dt="2025-05-13T20:50:45.048" v="218"/>
        <pc:sldMkLst>
          <pc:docMk/>
          <pc:sldMk cId="2055979038" sldId="5901"/>
        </pc:sldMkLst>
      </pc:sldChg>
      <pc:sldChg chg="del">
        <pc:chgData name="Ward, Reagan" userId="27291eb4-8241-4961-9e69-8c66e34cc5b0" providerId="ADAL" clId="{2A737B85-2F4C-4F10-91A0-30FC30D6237A}" dt="2025-05-13T20:50:38.797" v="217" actId="2696"/>
        <pc:sldMkLst>
          <pc:docMk/>
          <pc:sldMk cId="2483342054" sldId="5907"/>
        </pc:sldMkLst>
      </pc:sldChg>
      <pc:sldChg chg="add">
        <pc:chgData name="Ward, Reagan" userId="27291eb4-8241-4961-9e69-8c66e34cc5b0" providerId="ADAL" clId="{2A737B85-2F4C-4F10-91A0-30FC30D6237A}" dt="2025-05-13T20:50:45.048" v="218"/>
        <pc:sldMkLst>
          <pc:docMk/>
          <pc:sldMk cId="3699394542" sldId="5907"/>
        </pc:sldMkLst>
      </pc:sldChg>
      <pc:sldChg chg="modSp mod">
        <pc:chgData name="Ward, Reagan" userId="27291eb4-8241-4961-9e69-8c66e34cc5b0" providerId="ADAL" clId="{2A737B85-2F4C-4F10-91A0-30FC30D6237A}" dt="2025-05-15T13:55:53.364" v="1284" actId="20577"/>
        <pc:sldMkLst>
          <pc:docMk/>
          <pc:sldMk cId="4255130237" sldId="5918"/>
        </pc:sldMkLst>
      </pc:sldChg>
      <pc:sldChg chg="addSp delSp modSp new mod modClrScheme chgLayout">
        <pc:chgData name="Ward, Reagan" userId="27291eb4-8241-4961-9e69-8c66e34cc5b0" providerId="ADAL" clId="{2A737B85-2F4C-4F10-91A0-30FC30D6237A}" dt="2025-05-13T20:51:29.205" v="245" actId="20577"/>
        <pc:sldMkLst>
          <pc:docMk/>
          <pc:sldMk cId="1682412232" sldId="5928"/>
        </pc:sldMkLst>
      </pc:sldChg>
      <pc:sldChg chg="modSp new mod">
        <pc:chgData name="Ward, Reagan" userId="27291eb4-8241-4961-9e69-8c66e34cc5b0" providerId="ADAL" clId="{2A737B85-2F4C-4F10-91A0-30FC30D6237A}" dt="2025-05-13T20:51:36.014" v="278" actId="20577"/>
        <pc:sldMkLst>
          <pc:docMk/>
          <pc:sldMk cId="3418769046" sldId="5929"/>
        </pc:sldMkLst>
      </pc:sldChg>
      <pc:sldChg chg="modSp add mod">
        <pc:chgData name="Ward, Reagan" userId="27291eb4-8241-4961-9e69-8c66e34cc5b0" providerId="ADAL" clId="{2A737B85-2F4C-4F10-91A0-30FC30D6237A}" dt="2025-05-13T20:51:59.614" v="324" actId="20577"/>
        <pc:sldMkLst>
          <pc:docMk/>
          <pc:sldMk cId="3778535497" sldId="5930"/>
        </pc:sldMkLst>
      </pc:sldChg>
      <pc:sldChg chg="modSp add mod">
        <pc:chgData name="Ward, Reagan" userId="27291eb4-8241-4961-9e69-8c66e34cc5b0" providerId="ADAL" clId="{2A737B85-2F4C-4F10-91A0-30FC30D6237A}" dt="2025-05-13T20:52:07.319" v="343" actId="20577"/>
        <pc:sldMkLst>
          <pc:docMk/>
          <pc:sldMk cId="298563548" sldId="5931"/>
        </pc:sldMkLst>
      </pc:sldChg>
      <pc:sldChg chg="addSp delSp modSp new mod modClrScheme chgLayout">
        <pc:chgData name="Ward, Reagan" userId="27291eb4-8241-4961-9e69-8c66e34cc5b0" providerId="ADAL" clId="{2A737B85-2F4C-4F10-91A0-30FC30D6237A}" dt="2025-05-15T13:47:04.232" v="845" actId="14100"/>
        <pc:sldMkLst>
          <pc:docMk/>
          <pc:sldMk cId="868980279" sldId="5935"/>
        </pc:sldMkLst>
      </pc:sldChg>
      <pc:sldChg chg="new del">
        <pc:chgData name="Ward, Reagan" userId="27291eb4-8241-4961-9e69-8c66e34cc5b0" providerId="ADAL" clId="{2A737B85-2F4C-4F10-91A0-30FC30D6237A}" dt="2025-05-15T13:22:00.595" v="784" actId="680"/>
        <pc:sldMkLst>
          <pc:docMk/>
          <pc:sldMk cId="1666976685" sldId="5935"/>
        </pc:sldMkLst>
      </pc:sldChg>
    </pc:docChg>
  </pc:docChgLst>
  <pc:docChgLst>
    <pc:chgData name="Tribbett, Jessica" userId="S::tribbett_jessica@cde.state.co.us::b8af59d7-a86d-4166-a022-d856dc24c475" providerId="AD" clId="Web-{62D2DBB7-FC9F-BBEC-D223-1824060C1107}"/>
    <pc:docChg chg="addSld delSld modSld sldOrd">
      <pc:chgData name="Tribbett, Jessica" userId="S::tribbett_jessica@cde.state.co.us::b8af59d7-a86d-4166-a022-d856dc24c475" providerId="AD" clId="Web-{62D2DBB7-FC9F-BBEC-D223-1824060C1107}" dt="2025-03-12T18:58:49.490" v="115"/>
      <pc:docMkLst>
        <pc:docMk/>
      </pc:docMkLst>
      <pc:sldChg chg="del">
        <pc:chgData name="Tribbett, Jessica" userId="S::tribbett_jessica@cde.state.co.us::b8af59d7-a86d-4166-a022-d856dc24c475" providerId="AD" clId="Web-{62D2DBB7-FC9F-BBEC-D223-1824060C1107}" dt="2025-03-12T16:50:06.890" v="6"/>
        <pc:sldMkLst>
          <pc:docMk/>
          <pc:sldMk cId="4147087058" sldId="5813"/>
        </pc:sldMkLst>
      </pc:sldChg>
      <pc:sldChg chg="del">
        <pc:chgData name="Tribbett, Jessica" userId="S::tribbett_jessica@cde.state.co.us::b8af59d7-a86d-4166-a022-d856dc24c475" providerId="AD" clId="Web-{62D2DBB7-FC9F-BBEC-D223-1824060C1107}" dt="2025-03-12T16:50:09.765" v="7"/>
        <pc:sldMkLst>
          <pc:docMk/>
          <pc:sldMk cId="580773463" sldId="5815"/>
        </pc:sldMkLst>
      </pc:sldChg>
      <pc:sldChg chg="del">
        <pc:chgData name="Tribbett, Jessica" userId="S::tribbett_jessica@cde.state.co.us::b8af59d7-a86d-4166-a022-d856dc24c475" providerId="AD" clId="Web-{62D2DBB7-FC9F-BBEC-D223-1824060C1107}" dt="2025-03-12T16:50:01.030" v="3"/>
        <pc:sldMkLst>
          <pc:docMk/>
          <pc:sldMk cId="1781324693" sldId="5817"/>
        </pc:sldMkLst>
      </pc:sldChg>
      <pc:sldChg chg="del">
        <pc:chgData name="Tribbett, Jessica" userId="S::tribbett_jessica@cde.state.co.us::b8af59d7-a86d-4166-a022-d856dc24c475" providerId="AD" clId="Web-{62D2DBB7-FC9F-BBEC-D223-1824060C1107}" dt="2025-03-12T16:50:02.843" v="4"/>
        <pc:sldMkLst>
          <pc:docMk/>
          <pc:sldMk cId="1930914326" sldId="5818"/>
        </pc:sldMkLst>
      </pc:sldChg>
      <pc:sldChg chg="del">
        <pc:chgData name="Tribbett, Jessica" userId="S::tribbett_jessica@cde.state.co.us::b8af59d7-a86d-4166-a022-d856dc24c475" providerId="AD" clId="Web-{62D2DBB7-FC9F-BBEC-D223-1824060C1107}" dt="2025-03-12T16:50:05.062" v="5"/>
        <pc:sldMkLst>
          <pc:docMk/>
          <pc:sldMk cId="685581711" sldId="5819"/>
        </pc:sldMkLst>
      </pc:sldChg>
      <pc:sldChg chg="del">
        <pc:chgData name="Tribbett, Jessica" userId="S::tribbett_jessica@cde.state.co.us::b8af59d7-a86d-4166-a022-d856dc24c475" providerId="AD" clId="Web-{62D2DBB7-FC9F-BBEC-D223-1824060C1107}" dt="2025-03-12T16:50:19.781" v="8"/>
        <pc:sldMkLst>
          <pc:docMk/>
          <pc:sldMk cId="980708598" sldId="5830"/>
        </pc:sldMkLst>
      </pc:sldChg>
      <pc:sldChg chg="del">
        <pc:chgData name="Tribbett, Jessica" userId="S::tribbett_jessica@cde.state.co.us::b8af59d7-a86d-4166-a022-d856dc24c475" providerId="AD" clId="Web-{62D2DBB7-FC9F-BBEC-D223-1824060C1107}" dt="2025-03-12T16:50:22.766" v="9"/>
        <pc:sldMkLst>
          <pc:docMk/>
          <pc:sldMk cId="164059337" sldId="5831"/>
        </pc:sldMkLst>
      </pc:sldChg>
      <pc:sldChg chg="modSp ord">
        <pc:chgData name="Tribbett, Jessica" userId="S::tribbett_jessica@cde.state.co.us::b8af59d7-a86d-4166-a022-d856dc24c475" providerId="AD" clId="Web-{62D2DBB7-FC9F-BBEC-D223-1824060C1107}" dt="2025-03-12T18:54:14.717" v="25" actId="20577"/>
        <pc:sldMkLst>
          <pc:docMk/>
          <pc:sldMk cId="15093458" sldId="5836"/>
        </pc:sldMkLst>
      </pc:sldChg>
      <pc:sldChg chg="new del">
        <pc:chgData name="Tribbett, Jessica" userId="S::tribbett_jessica@cde.state.co.us::b8af59d7-a86d-4166-a022-d856dc24c475" providerId="AD" clId="Web-{62D2DBB7-FC9F-BBEC-D223-1824060C1107}" dt="2025-03-12T18:54:00.701" v="13"/>
        <pc:sldMkLst>
          <pc:docMk/>
          <pc:sldMk cId="1832290310" sldId="5844"/>
        </pc:sldMkLst>
      </pc:sldChg>
      <pc:sldChg chg="add replId">
        <pc:chgData name="Tribbett, Jessica" userId="S::tribbett_jessica@cde.state.co.us::b8af59d7-a86d-4166-a022-d856dc24c475" providerId="AD" clId="Web-{62D2DBB7-FC9F-BBEC-D223-1824060C1107}" dt="2025-03-12T18:53:54.700" v="11"/>
        <pc:sldMkLst>
          <pc:docMk/>
          <pc:sldMk cId="3315499018" sldId="5845"/>
        </pc:sldMkLst>
      </pc:sldChg>
      <pc:sldChg chg="addSp delSp modSp new">
        <pc:chgData name="Tribbett, Jessica" userId="S::tribbett_jessica@cde.state.co.us::b8af59d7-a86d-4166-a022-d856dc24c475" providerId="AD" clId="Web-{62D2DBB7-FC9F-BBEC-D223-1824060C1107}" dt="2025-03-12T18:58:49.490" v="115"/>
        <pc:sldMkLst>
          <pc:docMk/>
          <pc:sldMk cId="609895186" sldId="5846"/>
        </pc:sldMkLst>
      </pc:sldChg>
      <pc:sldChg chg="modSp add ord replId">
        <pc:chgData name="Tribbett, Jessica" userId="S::tribbett_jessica@cde.state.co.us::b8af59d7-a86d-4166-a022-d856dc24c475" providerId="AD" clId="Web-{62D2DBB7-FC9F-BBEC-D223-1824060C1107}" dt="2025-03-12T18:57:34.206" v="85" actId="20577"/>
        <pc:sldMkLst>
          <pc:docMk/>
          <pc:sldMk cId="3883511877" sldId="5847"/>
        </pc:sldMk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Slutzky, Collin" userId="S::slutzky_c@cde.state.co.us::21f7fb5c-490d-42a4-8741-4ce78a53b03a" providerId="AD" clId="Web-{77770670-AF8F-0495-BE26-CAC981786103}"/>
    <pc:docChg chg="modSld">
      <pc:chgData name="Slutzky, Collin" userId="S::slutzky_c@cde.state.co.us::21f7fb5c-490d-42a4-8741-4ce78a53b03a" providerId="AD" clId="Web-{77770670-AF8F-0495-BE26-CAC981786103}" dt="2025-05-14T17:33:18.968" v="5" actId="20577"/>
      <pc:docMkLst>
        <pc:docMk/>
      </pc:docMkLst>
      <pc:sldChg chg="modSp">
        <pc:chgData name="Slutzky, Collin" userId="S::slutzky_c@cde.state.co.us::21f7fb5c-490d-42a4-8741-4ce78a53b03a" providerId="AD" clId="Web-{77770670-AF8F-0495-BE26-CAC981786103}" dt="2025-05-14T17:33:18.968" v="5" actId="20577"/>
        <pc:sldMkLst>
          <pc:docMk/>
          <pc:sldMk cId="3418769046" sldId="5929"/>
        </pc:sldMkLst>
      </pc:sldChg>
    </pc:docChg>
  </pc:docChgLst>
  <pc:docChgLst>
    <pc:chgData name="Tribbett, Jessica" userId="S::tribbett_jessica@cde.state.co.us::b8af59d7-a86d-4166-a022-d856dc24c475" providerId="AD" clId="Web-{4BD4A669-9B9B-180F-944D-72F2F3191761}"/>
    <pc:docChg chg="modSld">
      <pc:chgData name="Tribbett, Jessica" userId="S::tribbett_jessica@cde.state.co.us::b8af59d7-a86d-4166-a022-d856dc24c475" providerId="AD" clId="Web-{4BD4A669-9B9B-180F-944D-72F2F3191761}" dt="2025-07-14T14:06:24.584" v="11" actId="20577"/>
      <pc:docMkLst>
        <pc:docMk/>
      </pc:docMkLst>
      <pc:sldChg chg="modSp">
        <pc:chgData name="Tribbett, Jessica" userId="S::tribbett_jessica@cde.state.co.us::b8af59d7-a86d-4166-a022-d856dc24c475" providerId="AD" clId="Web-{4BD4A669-9B9B-180F-944D-72F2F3191761}" dt="2025-07-14T14:06:24.584" v="11" actId="20577"/>
        <pc:sldMkLst>
          <pc:docMk/>
          <pc:sldMk cId="2556311175" sldId="5964"/>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Slutzky, Collin" userId="S::slutzky_c@cde.state.co.us::21f7fb5c-490d-42a4-8741-4ce78a53b03a" providerId="AD" clId="Web-{855620DC-F780-E423-C18A-8CF835E47B8C}"/>
    <pc:docChg chg="delSld modSld">
      <pc:chgData name="Slutzky, Collin" userId="S::slutzky_c@cde.state.co.us::21f7fb5c-490d-42a4-8741-4ce78a53b03a" providerId="AD" clId="Web-{855620DC-F780-E423-C18A-8CF835E47B8C}" dt="2025-05-22T14:04:34.058" v="114" actId="20577"/>
      <pc:docMkLst>
        <pc:docMk/>
      </pc:docMkLst>
      <pc:sldChg chg="del">
        <pc:chgData name="Slutzky, Collin" userId="S::slutzky_c@cde.state.co.us::21f7fb5c-490d-42a4-8741-4ce78a53b03a" providerId="AD" clId="Web-{855620DC-F780-E423-C18A-8CF835E47B8C}" dt="2025-05-22T14:02:04.305" v="1"/>
        <pc:sldMkLst>
          <pc:docMk/>
          <pc:sldMk cId="2815576142" sldId="5313"/>
        </pc:sldMkLst>
      </pc:sldChg>
      <pc:sldChg chg="modSp">
        <pc:chgData name="Slutzky, Collin" userId="S::slutzky_c@cde.state.co.us::21f7fb5c-490d-42a4-8741-4ce78a53b03a" providerId="AD" clId="Web-{855620DC-F780-E423-C18A-8CF835E47B8C}" dt="2025-05-22T14:01:50.227" v="0" actId="20577"/>
        <pc:sldMkLst>
          <pc:docMk/>
          <pc:sldMk cId="2365850526" sldId="5733"/>
        </pc:sldMkLst>
      </pc:sldChg>
      <pc:sldChg chg="modSp">
        <pc:chgData name="Slutzky, Collin" userId="S::slutzky_c@cde.state.co.us::21f7fb5c-490d-42a4-8741-4ce78a53b03a" providerId="AD" clId="Web-{855620DC-F780-E423-C18A-8CF835E47B8C}" dt="2025-05-22T14:04:34.058" v="114" actId="20577"/>
        <pc:sldMkLst>
          <pc:docMk/>
          <pc:sldMk cId="467082449" sldId="5776"/>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Ward, Reagan" userId="27291eb4-8241-4961-9e69-8c66e34cc5b0" providerId="ADAL" clId="{755D4D08-3F12-4932-B84B-62DEFFE1BA54}"/>
    <pc:docChg chg="undo custSel addSld delSld modSld sldOrd">
      <pc:chgData name="Ward, Reagan" userId="27291eb4-8241-4961-9e69-8c66e34cc5b0" providerId="ADAL" clId="{755D4D08-3F12-4932-B84B-62DEFFE1BA54}" dt="2025-04-10T13:49:06.139" v="2275" actId="13244"/>
      <pc:docMkLst>
        <pc:docMk/>
      </pc:docMkLst>
      <pc:sldChg chg="del">
        <pc:chgData name="Ward, Reagan" userId="27291eb4-8241-4961-9e69-8c66e34cc5b0" providerId="ADAL" clId="{755D4D08-3F12-4932-B84B-62DEFFE1BA54}" dt="2025-04-08T20:31:27.104" v="58" actId="47"/>
        <pc:sldMkLst>
          <pc:docMk/>
          <pc:sldMk cId="857372145" sldId="5533"/>
        </pc:sldMkLst>
      </pc:sldChg>
      <pc:sldChg chg="del">
        <pc:chgData name="Ward, Reagan" userId="27291eb4-8241-4961-9e69-8c66e34cc5b0" providerId="ADAL" clId="{755D4D08-3F12-4932-B84B-62DEFFE1BA54}" dt="2025-04-08T20:31:27.104" v="58" actId="47"/>
        <pc:sldMkLst>
          <pc:docMk/>
          <pc:sldMk cId="3152826107" sldId="5558"/>
        </pc:sldMkLst>
      </pc:sldChg>
      <pc:sldChg chg="del">
        <pc:chgData name="Ward, Reagan" userId="27291eb4-8241-4961-9e69-8c66e34cc5b0" providerId="ADAL" clId="{755D4D08-3F12-4932-B84B-62DEFFE1BA54}" dt="2025-04-08T20:31:27.104" v="58" actId="47"/>
        <pc:sldMkLst>
          <pc:docMk/>
          <pc:sldMk cId="3153518193" sldId="5758"/>
        </pc:sldMkLst>
      </pc:sldChg>
      <pc:sldChg chg="modSp del mod chgLayout">
        <pc:chgData name="Ward, Reagan" userId="27291eb4-8241-4961-9e69-8c66e34cc5b0" providerId="ADAL" clId="{755D4D08-3F12-4932-B84B-62DEFFE1BA54}" dt="2025-04-08T20:31:27.104" v="58" actId="47"/>
        <pc:sldMkLst>
          <pc:docMk/>
          <pc:sldMk cId="2463439885" sldId="5759"/>
        </pc:sldMkLst>
      </pc:sldChg>
      <pc:sldChg chg="del">
        <pc:chgData name="Ward, Reagan" userId="27291eb4-8241-4961-9e69-8c66e34cc5b0" providerId="ADAL" clId="{755D4D08-3F12-4932-B84B-62DEFFE1BA54}" dt="2025-04-08T20:31:27.104" v="58" actId="47"/>
        <pc:sldMkLst>
          <pc:docMk/>
          <pc:sldMk cId="1678483196" sldId="5761"/>
        </pc:sldMkLst>
      </pc:sldChg>
      <pc:sldChg chg="del">
        <pc:chgData name="Ward, Reagan" userId="27291eb4-8241-4961-9e69-8c66e34cc5b0" providerId="ADAL" clId="{755D4D08-3F12-4932-B84B-62DEFFE1BA54}" dt="2025-04-08T20:31:27.104" v="58" actId="47"/>
        <pc:sldMkLst>
          <pc:docMk/>
          <pc:sldMk cId="3452760538" sldId="5763"/>
        </pc:sldMkLst>
      </pc:sldChg>
      <pc:sldChg chg="del">
        <pc:chgData name="Ward, Reagan" userId="27291eb4-8241-4961-9e69-8c66e34cc5b0" providerId="ADAL" clId="{755D4D08-3F12-4932-B84B-62DEFFE1BA54}" dt="2025-04-08T20:31:27.104" v="58" actId="47"/>
        <pc:sldMkLst>
          <pc:docMk/>
          <pc:sldMk cId="3959241512" sldId="5764"/>
        </pc:sldMkLst>
      </pc:sldChg>
      <pc:sldChg chg="del">
        <pc:chgData name="Ward, Reagan" userId="27291eb4-8241-4961-9e69-8c66e34cc5b0" providerId="ADAL" clId="{755D4D08-3F12-4932-B84B-62DEFFE1BA54}" dt="2025-04-08T20:31:27.104" v="58" actId="47"/>
        <pc:sldMkLst>
          <pc:docMk/>
          <pc:sldMk cId="674225035" sldId="5765"/>
        </pc:sldMkLst>
      </pc:sldChg>
      <pc:sldChg chg="del">
        <pc:chgData name="Ward, Reagan" userId="27291eb4-8241-4961-9e69-8c66e34cc5b0" providerId="ADAL" clId="{755D4D08-3F12-4932-B84B-62DEFFE1BA54}" dt="2025-04-08T20:31:27.104" v="58" actId="47"/>
        <pc:sldMkLst>
          <pc:docMk/>
          <pc:sldMk cId="649998623" sldId="5767"/>
        </pc:sldMkLst>
      </pc:sldChg>
      <pc:sldChg chg="del">
        <pc:chgData name="Ward, Reagan" userId="27291eb4-8241-4961-9e69-8c66e34cc5b0" providerId="ADAL" clId="{755D4D08-3F12-4932-B84B-62DEFFE1BA54}" dt="2025-04-08T20:31:27.104" v="58" actId="47"/>
        <pc:sldMkLst>
          <pc:docMk/>
          <pc:sldMk cId="220528580" sldId="5838"/>
        </pc:sldMkLst>
      </pc:sldChg>
      <pc:sldChg chg="del">
        <pc:chgData name="Ward, Reagan" userId="27291eb4-8241-4961-9e69-8c66e34cc5b0" providerId="ADAL" clId="{755D4D08-3F12-4932-B84B-62DEFFE1BA54}" dt="2025-04-08T20:31:27.104" v="58" actId="47"/>
        <pc:sldMkLst>
          <pc:docMk/>
          <pc:sldMk cId="2705892911" sldId="5840"/>
        </pc:sldMkLst>
      </pc:sldChg>
      <pc:sldChg chg="del">
        <pc:chgData name="Ward, Reagan" userId="27291eb4-8241-4961-9e69-8c66e34cc5b0" providerId="ADAL" clId="{755D4D08-3F12-4932-B84B-62DEFFE1BA54}" dt="2025-04-08T20:31:27.104" v="58" actId="47"/>
        <pc:sldMkLst>
          <pc:docMk/>
          <pc:sldMk cId="1039088137" sldId="5841"/>
        </pc:sldMkLst>
      </pc:sldChg>
      <pc:sldChg chg="del">
        <pc:chgData name="Ward, Reagan" userId="27291eb4-8241-4961-9e69-8c66e34cc5b0" providerId="ADAL" clId="{755D4D08-3F12-4932-B84B-62DEFFE1BA54}" dt="2025-04-08T20:31:27.104" v="58" actId="47"/>
        <pc:sldMkLst>
          <pc:docMk/>
          <pc:sldMk cId="874737549" sldId="5842"/>
        </pc:sldMkLst>
      </pc:sldChg>
      <pc:sldChg chg="del">
        <pc:chgData name="Ward, Reagan" userId="27291eb4-8241-4961-9e69-8c66e34cc5b0" providerId="ADAL" clId="{755D4D08-3F12-4932-B84B-62DEFFE1BA54}" dt="2025-04-08T20:31:27.104" v="58" actId="47"/>
        <pc:sldMkLst>
          <pc:docMk/>
          <pc:sldMk cId="1524689614" sldId="5845"/>
        </pc:sldMkLst>
      </pc:sldChg>
      <pc:sldChg chg="del">
        <pc:chgData name="Ward, Reagan" userId="27291eb4-8241-4961-9e69-8c66e34cc5b0" providerId="ADAL" clId="{755D4D08-3F12-4932-B84B-62DEFFE1BA54}" dt="2025-04-08T20:31:27.104" v="58" actId="47"/>
        <pc:sldMkLst>
          <pc:docMk/>
          <pc:sldMk cId="3483290919" sldId="5846"/>
        </pc:sldMkLst>
      </pc:sldChg>
      <pc:sldChg chg="del">
        <pc:chgData name="Ward, Reagan" userId="27291eb4-8241-4961-9e69-8c66e34cc5b0" providerId="ADAL" clId="{755D4D08-3F12-4932-B84B-62DEFFE1BA54}" dt="2025-04-08T20:31:27.104" v="58" actId="47"/>
        <pc:sldMkLst>
          <pc:docMk/>
          <pc:sldMk cId="3040074917" sldId="5849"/>
        </pc:sldMkLst>
      </pc:sldChg>
      <pc:sldChg chg="del">
        <pc:chgData name="Ward, Reagan" userId="27291eb4-8241-4961-9e69-8c66e34cc5b0" providerId="ADAL" clId="{755D4D08-3F12-4932-B84B-62DEFFE1BA54}" dt="2025-04-08T20:31:27.104" v="58" actId="47"/>
        <pc:sldMkLst>
          <pc:docMk/>
          <pc:sldMk cId="3626476154" sldId="5850"/>
        </pc:sldMkLst>
      </pc:sldChg>
      <pc:sldChg chg="del">
        <pc:chgData name="Ward, Reagan" userId="27291eb4-8241-4961-9e69-8c66e34cc5b0" providerId="ADAL" clId="{755D4D08-3F12-4932-B84B-62DEFFE1BA54}" dt="2025-04-08T20:31:27.104" v="58" actId="47"/>
        <pc:sldMkLst>
          <pc:docMk/>
          <pc:sldMk cId="3472558432" sldId="5854"/>
        </pc:sldMkLst>
      </pc:sldChg>
      <pc:sldChg chg="del">
        <pc:chgData name="Ward, Reagan" userId="27291eb4-8241-4961-9e69-8c66e34cc5b0" providerId="ADAL" clId="{755D4D08-3F12-4932-B84B-62DEFFE1BA54}" dt="2025-04-08T20:31:27.104" v="58" actId="47"/>
        <pc:sldMkLst>
          <pc:docMk/>
          <pc:sldMk cId="3882279446" sldId="5868"/>
        </pc:sldMkLst>
      </pc:sldChg>
      <pc:sldChg chg="del">
        <pc:chgData name="Ward, Reagan" userId="27291eb4-8241-4961-9e69-8c66e34cc5b0" providerId="ADAL" clId="{755D4D08-3F12-4932-B84B-62DEFFE1BA54}" dt="2025-04-08T20:31:27.104" v="58" actId="47"/>
        <pc:sldMkLst>
          <pc:docMk/>
          <pc:sldMk cId="904776247" sldId="5869"/>
        </pc:sldMkLst>
      </pc:sldChg>
      <pc:sldChg chg="del">
        <pc:chgData name="Ward, Reagan" userId="27291eb4-8241-4961-9e69-8c66e34cc5b0" providerId="ADAL" clId="{755D4D08-3F12-4932-B84B-62DEFFE1BA54}" dt="2025-04-08T20:31:27.104" v="58" actId="47"/>
        <pc:sldMkLst>
          <pc:docMk/>
          <pc:sldMk cId="2376701188" sldId="5870"/>
        </pc:sldMkLst>
      </pc:sldChg>
      <pc:sldChg chg="del">
        <pc:chgData name="Ward, Reagan" userId="27291eb4-8241-4961-9e69-8c66e34cc5b0" providerId="ADAL" clId="{755D4D08-3F12-4932-B84B-62DEFFE1BA54}" dt="2025-04-08T20:31:27.104" v="58" actId="47"/>
        <pc:sldMkLst>
          <pc:docMk/>
          <pc:sldMk cId="2468459013" sldId="5872"/>
        </pc:sldMkLst>
      </pc:sldChg>
      <pc:sldChg chg="del">
        <pc:chgData name="Ward, Reagan" userId="27291eb4-8241-4961-9e69-8c66e34cc5b0" providerId="ADAL" clId="{755D4D08-3F12-4932-B84B-62DEFFE1BA54}" dt="2025-04-08T20:31:27.104" v="58" actId="47"/>
        <pc:sldMkLst>
          <pc:docMk/>
          <pc:sldMk cId="1218559079" sldId="5873"/>
        </pc:sldMkLst>
      </pc:sldChg>
      <pc:sldChg chg="addSp delSp modSp mod ord chgLayout">
        <pc:chgData name="Ward, Reagan" userId="27291eb4-8241-4961-9e69-8c66e34cc5b0" providerId="ADAL" clId="{755D4D08-3F12-4932-B84B-62DEFFE1BA54}" dt="2025-04-09T16:49:01.739" v="2272" actId="404"/>
        <pc:sldMkLst>
          <pc:docMk/>
          <pc:sldMk cId="642296227" sldId="5874"/>
        </pc:sldMkLst>
      </pc:sldChg>
      <pc:sldChg chg="new del">
        <pc:chgData name="Ward, Reagan" userId="27291eb4-8241-4961-9e69-8c66e34cc5b0" providerId="ADAL" clId="{755D4D08-3F12-4932-B84B-62DEFFE1BA54}" dt="2025-04-08T20:31:27.104" v="58" actId="47"/>
        <pc:sldMkLst>
          <pc:docMk/>
          <pc:sldMk cId="2392105782" sldId="5875"/>
        </pc:sldMkLst>
      </pc:sldChg>
      <pc:sldChg chg="addSp delSp modSp new mod modClrScheme chgLayout">
        <pc:chgData name="Ward, Reagan" userId="27291eb4-8241-4961-9e69-8c66e34cc5b0" providerId="ADAL" clId="{755D4D08-3F12-4932-B84B-62DEFFE1BA54}" dt="2025-04-08T20:31:44.496" v="96" actId="20577"/>
        <pc:sldMkLst>
          <pc:docMk/>
          <pc:sldMk cId="2207562061" sldId="5876"/>
        </pc:sldMkLst>
      </pc:sldChg>
      <pc:sldChg chg="addSp delSp modSp new mod modClrScheme chgLayout">
        <pc:chgData name="Ward, Reagan" userId="27291eb4-8241-4961-9e69-8c66e34cc5b0" providerId="ADAL" clId="{755D4D08-3F12-4932-B84B-62DEFFE1BA54}" dt="2025-04-08T20:31:06.544" v="55" actId="700"/>
        <pc:sldMkLst>
          <pc:docMk/>
          <pc:sldMk cId="709657538" sldId="5877"/>
        </pc:sldMkLst>
      </pc:sldChg>
      <pc:sldChg chg="addSp delSp modSp new mod modClrScheme chgLayout">
        <pc:chgData name="Ward, Reagan" userId="27291eb4-8241-4961-9e69-8c66e34cc5b0" providerId="ADAL" clId="{755D4D08-3F12-4932-B84B-62DEFFE1BA54}" dt="2025-04-08T20:32:08.060" v="123" actId="20577"/>
        <pc:sldMkLst>
          <pc:docMk/>
          <pc:sldMk cId="1702993866" sldId="5878"/>
        </pc:sldMkLst>
      </pc:sldChg>
      <pc:sldChg chg="addSp delSp modSp new mod ord modClrScheme chgLayout">
        <pc:chgData name="Ward, Reagan" userId="27291eb4-8241-4961-9e69-8c66e34cc5b0" providerId="ADAL" clId="{755D4D08-3F12-4932-B84B-62DEFFE1BA54}" dt="2025-04-09T14:10:37.606" v="248" actId="20577"/>
        <pc:sldMkLst>
          <pc:docMk/>
          <pc:sldMk cId="3019862327" sldId="5879"/>
        </pc:sldMkLst>
      </pc:sldChg>
      <pc:sldChg chg="addSp delSp modSp new mod modClrScheme chgLayout">
        <pc:chgData name="Ward, Reagan" userId="27291eb4-8241-4961-9e69-8c66e34cc5b0" providerId="ADAL" clId="{755D4D08-3F12-4932-B84B-62DEFFE1BA54}" dt="2025-04-10T13:49:06.139" v="2275" actId="13244"/>
        <pc:sldMkLst>
          <pc:docMk/>
          <pc:sldMk cId="1086810456" sldId="5880"/>
        </pc:sldMk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Heitman, Lindsey" userId="a9773a47-99d2-4599-9377-6d37e9ec0bd3" providerId="ADAL" clId="{0B029419-87E2-491C-9B50-8E6F8F1FC0F9}"/>
    <pc:docChg chg="undo custSel addSld delSld modSld sldOrd">
      <pc:chgData name="Heitman, Lindsey" userId="a9773a47-99d2-4599-9377-6d37e9ec0bd3" providerId="ADAL" clId="{0B029419-87E2-491C-9B50-8E6F8F1FC0F9}" dt="2025-04-03T13:31:13.532" v="777"/>
      <pc:docMkLst>
        <pc:docMk/>
      </pc:docMkLst>
      <pc:sldChg chg="add del">
        <pc:chgData name="Heitman, Lindsey" userId="a9773a47-99d2-4599-9377-6d37e9ec0bd3" providerId="ADAL" clId="{0B029419-87E2-491C-9B50-8E6F8F1FC0F9}" dt="2025-04-03T13:25:43.784" v="572" actId="2696"/>
        <pc:sldMkLst>
          <pc:docMk/>
          <pc:sldMk cId="587239845" sldId="265"/>
        </pc:sldMkLst>
      </pc:sldChg>
      <pc:sldChg chg="modSp mod">
        <pc:chgData name="Heitman, Lindsey" userId="a9773a47-99d2-4599-9377-6d37e9ec0bd3" providerId="ADAL" clId="{0B029419-87E2-491C-9B50-8E6F8F1FC0F9}" dt="2025-04-03T13:24:56.156" v="555" actId="20577"/>
        <pc:sldMkLst>
          <pc:docMk/>
          <pc:sldMk cId="3227145924" sldId="5097"/>
        </pc:sldMkLst>
      </pc:sldChg>
      <pc:sldChg chg="add">
        <pc:chgData name="Heitman, Lindsey" userId="a9773a47-99d2-4599-9377-6d37e9ec0bd3" providerId="ADAL" clId="{0B029419-87E2-491C-9B50-8E6F8F1FC0F9}" dt="2025-04-02T22:18:23.811" v="418"/>
        <pc:sldMkLst>
          <pc:docMk/>
          <pc:sldMk cId="11504233" sldId="5368"/>
        </pc:sldMkLst>
      </pc:sldChg>
      <pc:sldChg chg="add">
        <pc:chgData name="Heitman, Lindsey" userId="a9773a47-99d2-4599-9377-6d37e9ec0bd3" providerId="ADAL" clId="{0B029419-87E2-491C-9B50-8E6F8F1FC0F9}" dt="2025-04-02T21:49:37.817" v="344"/>
        <pc:sldMkLst>
          <pc:docMk/>
          <pc:sldMk cId="1775796373" sldId="5395"/>
        </pc:sldMkLst>
      </pc:sldChg>
      <pc:sldChg chg="addSp delSp modSp mod">
        <pc:chgData name="Heitman, Lindsey" userId="a9773a47-99d2-4599-9377-6d37e9ec0bd3" providerId="ADAL" clId="{0B029419-87E2-491C-9B50-8E6F8F1FC0F9}" dt="2025-04-02T21:11:58.526" v="330" actId="20577"/>
        <pc:sldMkLst>
          <pc:docMk/>
          <pc:sldMk cId="794275993" sldId="5416"/>
        </pc:sldMkLst>
      </pc:sldChg>
      <pc:sldChg chg="delSp modSp add mod chgLayout">
        <pc:chgData name="Heitman, Lindsey" userId="a9773a47-99d2-4599-9377-6d37e9ec0bd3" providerId="ADAL" clId="{0B029419-87E2-491C-9B50-8E6F8F1FC0F9}" dt="2025-04-03T13:29:54.806" v="775" actId="113"/>
        <pc:sldMkLst>
          <pc:docMk/>
          <pc:sldMk cId="857372145" sldId="5533"/>
        </pc:sldMkLst>
      </pc:sldChg>
      <pc:sldChg chg="modSp add del mod ord">
        <pc:chgData name="Heitman, Lindsey" userId="a9773a47-99d2-4599-9377-6d37e9ec0bd3" providerId="ADAL" clId="{0B029419-87E2-491C-9B50-8E6F8F1FC0F9}" dt="2025-04-03T13:31:13.532" v="777"/>
        <pc:sldMkLst>
          <pc:docMk/>
          <pc:sldMk cId="3152826107" sldId="5558"/>
        </pc:sldMkLst>
      </pc:sldChg>
      <pc:sldChg chg="del">
        <pc:chgData name="Heitman, Lindsey" userId="a9773a47-99d2-4599-9377-6d37e9ec0bd3" providerId="ADAL" clId="{0B029419-87E2-491C-9B50-8E6F8F1FC0F9}" dt="2025-04-02T21:48:32.260" v="332" actId="2696"/>
        <pc:sldMkLst>
          <pc:docMk/>
          <pc:sldMk cId="2552259734" sldId="5852"/>
        </pc:sldMkLst>
      </pc:sldChg>
      <pc:sldChg chg="del">
        <pc:chgData name="Heitman, Lindsey" userId="a9773a47-99d2-4599-9377-6d37e9ec0bd3" providerId="ADAL" clId="{0B029419-87E2-491C-9B50-8E6F8F1FC0F9}" dt="2025-04-02T21:49:41.690" v="345" actId="2696"/>
        <pc:sldMkLst>
          <pc:docMk/>
          <pc:sldMk cId="2041717280" sldId="5853"/>
        </pc:sldMkLst>
      </pc:sldChg>
      <pc:sldChg chg="del">
        <pc:chgData name="Heitman, Lindsey" userId="a9773a47-99d2-4599-9377-6d37e9ec0bd3" providerId="ADAL" clId="{0B029419-87E2-491C-9B50-8E6F8F1FC0F9}" dt="2025-04-02T22:17:33.575" v="416" actId="2696"/>
        <pc:sldMkLst>
          <pc:docMk/>
          <pc:sldMk cId="1045978547" sldId="5856"/>
        </pc:sldMkLst>
      </pc:sldChg>
      <pc:sldChg chg="del">
        <pc:chgData name="Heitman, Lindsey" userId="a9773a47-99d2-4599-9377-6d37e9ec0bd3" providerId="ADAL" clId="{0B029419-87E2-491C-9B50-8E6F8F1FC0F9}" dt="2025-04-02T22:18:27.256" v="419" actId="2696"/>
        <pc:sldMkLst>
          <pc:docMk/>
          <pc:sldMk cId="4108605165" sldId="5857"/>
        </pc:sldMkLst>
      </pc:sldChg>
      <pc:sldChg chg="modSp mod">
        <pc:chgData name="Heitman, Lindsey" userId="a9773a47-99d2-4599-9377-6d37e9ec0bd3" providerId="ADAL" clId="{0B029419-87E2-491C-9B50-8E6F8F1FC0F9}" dt="2025-04-03T13:25:49.202" v="573" actId="20577"/>
        <pc:sldMkLst>
          <pc:docMk/>
          <pc:sldMk cId="4231742710" sldId="5860"/>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Heitman, Lindsey" userId="a9773a47-99d2-4599-9377-6d37e9ec0bd3" providerId="ADAL" clId="{BB69444A-0A78-4D6D-BF2A-182B8CAF5906}"/>
    <pc:docChg chg="undo custSel addSld delSld modSld">
      <pc:chgData name="Heitman, Lindsey" userId="a9773a47-99d2-4599-9377-6d37e9ec0bd3" providerId="ADAL" clId="{BB69444A-0A78-4D6D-BF2A-182B8CAF5906}" dt="2025-06-11T21:48:20.170" v="1303" actId="962"/>
      <pc:docMkLst>
        <pc:docMk/>
      </pc:docMkLst>
      <pc:sldChg chg="add del">
        <pc:chgData name="Heitman, Lindsey" userId="a9773a47-99d2-4599-9377-6d37e9ec0bd3" providerId="ADAL" clId="{BB69444A-0A78-4D6D-BF2A-182B8CAF5906}" dt="2025-06-11T17:24:57.538" v="74" actId="2696"/>
        <pc:sldMkLst>
          <pc:docMk/>
          <pc:sldMk cId="1479812214" sldId="303"/>
        </pc:sldMkLst>
      </pc:sldChg>
      <pc:sldChg chg="modSp add mod">
        <pc:chgData name="Heitman, Lindsey" userId="a9773a47-99d2-4599-9377-6d37e9ec0bd3" providerId="ADAL" clId="{BB69444A-0A78-4D6D-BF2A-182B8CAF5906}" dt="2025-06-11T17:28:51.104" v="150" actId="13244"/>
        <pc:sldMkLst>
          <pc:docMk/>
          <pc:sldMk cId="24491297" sldId="334"/>
        </pc:sldMkLst>
      </pc:sldChg>
      <pc:sldChg chg="modSp add del mod">
        <pc:chgData name="Heitman, Lindsey" userId="a9773a47-99d2-4599-9377-6d37e9ec0bd3" providerId="ADAL" clId="{BB69444A-0A78-4D6D-BF2A-182B8CAF5906}" dt="2025-06-11T18:57:37.166" v="956" actId="2696"/>
        <pc:sldMkLst>
          <pc:docMk/>
          <pc:sldMk cId="1980605985" sldId="3178"/>
        </pc:sldMkLst>
      </pc:sldChg>
      <pc:sldChg chg="modSp mod">
        <pc:chgData name="Heitman, Lindsey" userId="a9773a47-99d2-4599-9377-6d37e9ec0bd3" providerId="ADAL" clId="{BB69444A-0A78-4D6D-BF2A-182B8CAF5906}" dt="2025-06-11T17:22:57.196" v="70" actId="20577"/>
        <pc:sldMkLst>
          <pc:docMk/>
          <pc:sldMk cId="3227145924" sldId="5097"/>
        </pc:sldMkLst>
      </pc:sldChg>
      <pc:sldChg chg="modSp add mod">
        <pc:chgData name="Heitman, Lindsey" userId="a9773a47-99d2-4599-9377-6d37e9ec0bd3" providerId="ADAL" clId="{BB69444A-0A78-4D6D-BF2A-182B8CAF5906}" dt="2025-06-11T21:47:24.240" v="1301" actId="20577"/>
        <pc:sldMkLst>
          <pc:docMk/>
          <pc:sldMk cId="2617484185" sldId="5394"/>
        </pc:sldMkLst>
      </pc:sldChg>
      <pc:sldChg chg="add del">
        <pc:chgData name="Heitman, Lindsey" userId="a9773a47-99d2-4599-9377-6d37e9ec0bd3" providerId="ADAL" clId="{BB69444A-0A78-4D6D-BF2A-182B8CAF5906}" dt="2025-06-11T17:24:57.538" v="74" actId="2696"/>
        <pc:sldMkLst>
          <pc:docMk/>
          <pc:sldMk cId="3186413146" sldId="5537"/>
        </pc:sldMkLst>
      </pc:sldChg>
      <pc:sldChg chg="modSp add mod">
        <pc:chgData name="Heitman, Lindsey" userId="a9773a47-99d2-4599-9377-6d37e9ec0bd3" providerId="ADAL" clId="{BB69444A-0A78-4D6D-BF2A-182B8CAF5906}" dt="2025-06-11T18:03:23.726" v="161" actId="1076"/>
        <pc:sldMkLst>
          <pc:docMk/>
          <pc:sldMk cId="873685795" sldId="5540"/>
        </pc:sldMkLst>
      </pc:sldChg>
      <pc:sldChg chg="modSp add mod">
        <pc:chgData name="Heitman, Lindsey" userId="a9773a47-99d2-4599-9377-6d37e9ec0bd3" providerId="ADAL" clId="{BB69444A-0A78-4D6D-BF2A-182B8CAF5906}" dt="2025-06-11T17:27:41.665" v="145" actId="13244"/>
        <pc:sldMkLst>
          <pc:docMk/>
          <pc:sldMk cId="1061246333" sldId="5541"/>
        </pc:sldMkLst>
      </pc:sldChg>
      <pc:sldChg chg="modSp add mod">
        <pc:chgData name="Heitman, Lindsey" userId="a9773a47-99d2-4599-9377-6d37e9ec0bd3" providerId="ADAL" clId="{BB69444A-0A78-4D6D-BF2A-182B8CAF5906}" dt="2025-06-11T17:29:49.750" v="155" actId="13244"/>
        <pc:sldMkLst>
          <pc:docMk/>
          <pc:sldMk cId="3445746737" sldId="5542"/>
        </pc:sldMkLst>
      </pc:sldChg>
      <pc:sldChg chg="modSp add mod">
        <pc:chgData name="Heitman, Lindsey" userId="a9773a47-99d2-4599-9377-6d37e9ec0bd3" providerId="ADAL" clId="{BB69444A-0A78-4D6D-BF2A-182B8CAF5906}" dt="2025-06-11T18:28:47.991" v="703" actId="1076"/>
        <pc:sldMkLst>
          <pc:docMk/>
          <pc:sldMk cId="2198266952" sldId="5561"/>
        </pc:sldMkLst>
      </pc:sldChg>
      <pc:sldChg chg="add del">
        <pc:chgData name="Heitman, Lindsey" userId="a9773a47-99d2-4599-9377-6d37e9ec0bd3" providerId="ADAL" clId="{BB69444A-0A78-4D6D-BF2A-182B8CAF5906}" dt="2025-06-11T18:16:09.177" v="455" actId="2696"/>
        <pc:sldMkLst>
          <pc:docMk/>
          <pc:sldMk cId="3511270056" sldId="5562"/>
        </pc:sldMkLst>
      </pc:sldChg>
      <pc:sldChg chg="modSp add del mod">
        <pc:chgData name="Heitman, Lindsey" userId="a9773a47-99d2-4599-9377-6d37e9ec0bd3" providerId="ADAL" clId="{BB69444A-0A78-4D6D-BF2A-182B8CAF5906}" dt="2025-06-11T18:16:11.634" v="456" actId="2696"/>
        <pc:sldMkLst>
          <pc:docMk/>
          <pc:sldMk cId="3894756585" sldId="5563"/>
        </pc:sldMkLst>
      </pc:sldChg>
      <pc:sldChg chg="add">
        <pc:chgData name="Heitman, Lindsey" userId="a9773a47-99d2-4599-9377-6d37e9ec0bd3" providerId="ADAL" clId="{BB69444A-0A78-4D6D-BF2A-182B8CAF5906}" dt="2025-06-11T17:24:31.011" v="71"/>
        <pc:sldMkLst>
          <pc:docMk/>
          <pc:sldMk cId="3445224250" sldId="5896"/>
        </pc:sldMkLst>
      </pc:sldChg>
      <pc:sldChg chg="add">
        <pc:chgData name="Heitman, Lindsey" userId="a9773a47-99d2-4599-9377-6d37e9ec0bd3" providerId="ADAL" clId="{BB69444A-0A78-4D6D-BF2A-182B8CAF5906}" dt="2025-06-11T17:24:31.011" v="71"/>
        <pc:sldMkLst>
          <pc:docMk/>
          <pc:sldMk cId="120784883" sldId="5898"/>
        </pc:sldMkLst>
      </pc:sldChg>
      <pc:sldChg chg="add">
        <pc:chgData name="Heitman, Lindsey" userId="a9773a47-99d2-4599-9377-6d37e9ec0bd3" providerId="ADAL" clId="{BB69444A-0A78-4D6D-BF2A-182B8CAF5906}" dt="2025-06-11T17:24:31.011" v="71"/>
        <pc:sldMkLst>
          <pc:docMk/>
          <pc:sldMk cId="896102050" sldId="5899"/>
        </pc:sldMkLst>
      </pc:sldChg>
      <pc:sldChg chg="add">
        <pc:chgData name="Heitman, Lindsey" userId="a9773a47-99d2-4599-9377-6d37e9ec0bd3" providerId="ADAL" clId="{BB69444A-0A78-4D6D-BF2A-182B8CAF5906}" dt="2025-06-11T17:24:31.011" v="71"/>
        <pc:sldMkLst>
          <pc:docMk/>
          <pc:sldMk cId="2055979038" sldId="5901"/>
        </pc:sldMkLst>
      </pc:sldChg>
      <pc:sldChg chg="addSp delSp modSp new mod">
        <pc:chgData name="Heitman, Lindsey" userId="a9773a47-99d2-4599-9377-6d37e9ec0bd3" providerId="ADAL" clId="{BB69444A-0A78-4D6D-BF2A-182B8CAF5906}" dt="2025-06-11T21:48:20.170" v="1303" actId="962"/>
        <pc:sldMkLst>
          <pc:docMk/>
          <pc:sldMk cId="1772522532" sldId="5975"/>
        </pc:sldMkLst>
      </pc:sldChg>
      <pc:sldMasterChg chg="delSldLayout">
        <pc:chgData name="Heitman, Lindsey" userId="a9773a47-99d2-4599-9377-6d37e9ec0bd3" providerId="ADAL" clId="{BB69444A-0A78-4D6D-BF2A-182B8CAF5906}" dt="2025-06-11T18:57:37.166" v="956" actId="2696"/>
        <pc:sldMasterMkLst>
          <pc:docMk/>
          <pc:sldMasterMk cId="2150711039" sldId="2147483676"/>
        </pc:sldMasterMkLst>
        <pc:sldLayoutChg chg="del">
          <pc:chgData name="Heitman, Lindsey" userId="a9773a47-99d2-4599-9377-6d37e9ec0bd3" providerId="ADAL" clId="{BB69444A-0A78-4D6D-BF2A-182B8CAF5906}" dt="2025-06-11T18:57:37.166" v="956" actId="2696"/>
          <pc:sldLayoutMkLst>
            <pc:docMk/>
            <pc:sldMasterMk cId="2150711039" sldId="2147483676"/>
            <pc:sldLayoutMk cId="3733054725" sldId="2147483711"/>
          </pc:sldLayoutMkLst>
        </pc:sldLayoutChg>
      </pc:sldMaster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ldChg>
      <pc:sldChg chg="modSp del mod">
        <pc:chgData name="Hoffman, Peter" userId="673cee94-26bd-4c2a-ab82-1b3669e2f049" providerId="ADAL" clId="{CF7F50A5-DAFF-412D-BA0C-39FE3887AAE8}" dt="2025-01-15T21:14:15.823" v="1114" actId="47"/>
        <pc:sldMkLst>
          <pc:docMk/>
          <pc:sldMk cId="2593708883" sldId="258"/>
        </pc:sldMkLst>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Hoffman, Peter" userId="673cee94-26bd-4c2a-ab82-1b3669e2f049" providerId="ADAL" clId="{37E22749-49DE-44B6-9C47-89F9B421FFA4}"/>
    <pc:docChg chg="delSld modSld">
      <pc:chgData name="Hoffman, Peter" userId="673cee94-26bd-4c2a-ab82-1b3669e2f049" providerId="ADAL" clId="{37E22749-49DE-44B6-9C47-89F9B421FFA4}" dt="2025-07-17T15:00:04.905" v="1" actId="2696"/>
      <pc:docMkLst>
        <pc:docMk/>
      </pc:docMkLst>
      <pc:sldChg chg="modSp mod">
        <pc:chgData name="Hoffman, Peter" userId="673cee94-26bd-4c2a-ab82-1b3669e2f049" providerId="ADAL" clId="{37E22749-49DE-44B6-9C47-89F9B421FFA4}" dt="2025-07-17T14:59:58.617" v="0" actId="2165"/>
        <pc:sldMkLst>
          <pc:docMk/>
          <pc:sldMk cId="1212467416" sldId="261"/>
        </pc:sldMkLst>
        <pc:graphicFrameChg chg="modGraphic">
          <ac:chgData name="Hoffman, Peter" userId="673cee94-26bd-4c2a-ab82-1b3669e2f049" providerId="ADAL" clId="{37E22749-49DE-44B6-9C47-89F9B421FFA4}" dt="2025-07-17T14:59:58.617" v="0" actId="2165"/>
          <ac:graphicFrameMkLst>
            <pc:docMk/>
            <pc:sldMk cId="1212467416" sldId="261"/>
            <ac:graphicFrameMk id="5" creationId="{9C3641C5-EC4F-D3EA-E4A2-8ABB597C5BAA}"/>
          </ac:graphicFrameMkLst>
        </pc:graphicFrameChg>
      </pc:sldChg>
      <pc:sldChg chg="del">
        <pc:chgData name="Hoffman, Peter" userId="673cee94-26bd-4c2a-ab82-1b3669e2f049" providerId="ADAL" clId="{37E22749-49DE-44B6-9C47-89F9B421FFA4}" dt="2025-07-17T15:00:04.905" v="1" actId="2696"/>
        <pc:sldMkLst>
          <pc:docMk/>
          <pc:sldMk cId="3763548243" sldId="5960"/>
        </pc:sldMkLst>
      </pc:sldChg>
      <pc:sldChg chg="del">
        <pc:chgData name="Hoffman, Peter" userId="673cee94-26bd-4c2a-ab82-1b3669e2f049" providerId="ADAL" clId="{37E22749-49DE-44B6-9C47-89F9B421FFA4}" dt="2025-07-17T15:00:04.905" v="1" actId="2696"/>
        <pc:sldMkLst>
          <pc:docMk/>
          <pc:sldMk cId="2556311175" sldId="5964"/>
        </pc:sldMkLst>
      </pc:sldChg>
      <pc:sldChg chg="del">
        <pc:chgData name="Hoffman, Peter" userId="673cee94-26bd-4c2a-ab82-1b3669e2f049" providerId="ADAL" clId="{37E22749-49DE-44B6-9C47-89F9B421FFA4}" dt="2025-07-17T15:00:04.905" v="1" actId="2696"/>
        <pc:sldMkLst>
          <pc:docMk/>
          <pc:sldMk cId="37158349" sldId="5971"/>
        </pc:sldMkLst>
      </pc:sldChg>
      <pc:sldChg chg="del">
        <pc:chgData name="Hoffman, Peter" userId="673cee94-26bd-4c2a-ab82-1b3669e2f049" providerId="ADAL" clId="{37E22749-49DE-44B6-9C47-89F9B421FFA4}" dt="2025-07-17T15:00:04.905" v="1" actId="2696"/>
        <pc:sldMkLst>
          <pc:docMk/>
          <pc:sldMk cId="584765294" sldId="5973"/>
        </pc:sldMkLst>
      </pc:sldChg>
      <pc:sldChg chg="del">
        <pc:chgData name="Hoffman, Peter" userId="673cee94-26bd-4c2a-ab82-1b3669e2f049" providerId="ADAL" clId="{37E22749-49DE-44B6-9C47-89F9B421FFA4}" dt="2025-07-17T15:00:04.905" v="1" actId="2696"/>
        <pc:sldMkLst>
          <pc:docMk/>
          <pc:sldMk cId="1890162367" sldId="5984"/>
        </pc:sldMkLst>
      </pc:sldChg>
    </pc:docChg>
  </pc:docChgLst>
  <pc:docChgLst>
    <pc:chgData name="Martin, Carrie" userId="S::martin_c@cde.state.co.us::3f021071-f948-4caa-8dd8-d3036854ac97" providerId="AD" clId="Web-{C4D3D4BA-D098-1FDA-5E59-B453CF6A2CE4}"/>
    <pc:docChg chg="modSld">
      <pc:chgData name="Martin, Carrie" userId="S::martin_c@cde.state.co.us::3f021071-f948-4caa-8dd8-d3036854ac97" providerId="AD" clId="Web-{C4D3D4BA-D098-1FDA-5E59-B453CF6A2CE4}" dt="2025-05-14T15:28:55.200" v="83"/>
      <pc:docMkLst>
        <pc:docMk/>
      </pc:docMkLst>
      <pc:sldChg chg="modSp">
        <pc:chgData name="Martin, Carrie" userId="S::martin_c@cde.state.co.us::3f021071-f948-4caa-8dd8-d3036854ac97" providerId="AD" clId="Web-{C4D3D4BA-D098-1FDA-5E59-B453CF6A2CE4}" dt="2025-05-14T15:28:55.200" v="83"/>
        <pc:sldMkLst>
          <pc:docMk/>
          <pc:sldMk cId="1037917088" sldId="5098"/>
        </pc:sldMkLst>
      </pc:sldChg>
      <pc:sldChg chg="modSp">
        <pc:chgData name="Martin, Carrie" userId="S::martin_c@cde.state.co.us::3f021071-f948-4caa-8dd8-d3036854ac97" providerId="AD" clId="Web-{C4D3D4BA-D098-1FDA-5E59-B453CF6A2CE4}" dt="2025-05-14T15:24:38.994" v="27"/>
        <pc:sldMkLst>
          <pc:docMk/>
          <pc:sldMk cId="500438566" sldId="5672"/>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Rhodes, Tara" userId="S::rhodes_t@cde.state.co.us::566307b0-1e17-4826-87e1-0feb85a922f2" providerId="AD" clId="Web-{2F78CA4E-0F2D-FA1E-2891-73E1C9ABA441}"/>
    <pc:docChg chg="modSld">
      <pc:chgData name="Rhodes, Tara" userId="S::rhodes_t@cde.state.co.us::566307b0-1e17-4826-87e1-0feb85a922f2" providerId="AD" clId="Web-{2F78CA4E-0F2D-FA1E-2891-73E1C9ABA441}" dt="2025-06-04T17:01:24.467" v="363" actId="14100"/>
      <pc:docMkLst>
        <pc:docMk/>
      </pc:docMkLst>
      <pc:sldChg chg="addSp modSp">
        <pc:chgData name="Rhodes, Tara" userId="S::rhodes_t@cde.state.co.us::566307b0-1e17-4826-87e1-0feb85a922f2" providerId="AD" clId="Web-{2F78CA4E-0F2D-FA1E-2891-73E1C9ABA441}" dt="2025-06-04T17:01:24.467" v="363" actId="14100"/>
        <pc:sldMkLst>
          <pc:docMk/>
          <pc:sldMk cId="1199086367" sldId="5947"/>
        </pc:sldMkLst>
      </pc:sldChg>
    </pc:docChg>
  </pc:docChgLst>
  <pc:docChgLst>
    <pc:chgData name="Hoffman, Peter" userId="S::hoffman_p@cde.state.co.us::673cee94-26bd-4c2a-ab82-1b3669e2f049" providerId="AD" clId="Web-{91DAAF75-C278-5342-2BC3-3C8CCC6E4046}"/>
    <pc:docChg chg="addSld delSld modSld">
      <pc:chgData name="Hoffman, Peter" userId="S::hoffman_p@cde.state.co.us::673cee94-26bd-4c2a-ab82-1b3669e2f049" providerId="AD" clId="Web-{91DAAF75-C278-5342-2BC3-3C8CCC6E4046}" dt="2025-04-30T19:28:54.616" v="237" actId="20577"/>
      <pc:docMkLst>
        <pc:docMk/>
      </pc:docMkLst>
      <pc:sldChg chg="add">
        <pc:chgData name="Hoffman, Peter" userId="S::hoffman_p@cde.state.co.us::673cee94-26bd-4c2a-ab82-1b3669e2f049" providerId="AD" clId="Web-{91DAAF75-C278-5342-2BC3-3C8CCC6E4046}" dt="2025-04-30T19:20:51.065" v="0"/>
        <pc:sldMkLst>
          <pc:docMk/>
          <pc:sldMk cId="217821678" sldId="5717"/>
        </pc:sldMkLst>
      </pc:sldChg>
      <pc:sldChg chg="add">
        <pc:chgData name="Hoffman, Peter" userId="S::hoffman_p@cde.state.co.us::673cee94-26bd-4c2a-ab82-1b3669e2f049" providerId="AD" clId="Web-{91DAAF75-C278-5342-2BC3-3C8CCC6E4046}" dt="2025-04-30T19:25:09.357" v="7"/>
        <pc:sldMkLst>
          <pc:docMk/>
          <pc:sldMk cId="709657538" sldId="5877"/>
        </pc:sldMkLst>
      </pc:sldChg>
      <pc:sldChg chg="add del">
        <pc:chgData name="Hoffman, Peter" userId="S::hoffman_p@cde.state.co.us::673cee94-26bd-4c2a-ab82-1b3669e2f049" providerId="AD" clId="Web-{91DAAF75-C278-5342-2BC3-3C8CCC6E4046}" dt="2025-04-30T19:21:38.036" v="6"/>
        <pc:sldMkLst>
          <pc:docMk/>
          <pc:sldMk cId="1702993866" sldId="5878"/>
        </pc:sldMkLst>
      </pc:sldChg>
      <pc:sldChg chg="modSp">
        <pc:chgData name="Hoffman, Peter" userId="S::hoffman_p@cde.state.co.us::673cee94-26bd-4c2a-ab82-1b3669e2f049" providerId="AD" clId="Web-{91DAAF75-C278-5342-2BC3-3C8CCC6E4046}" dt="2025-04-30T19:28:54.616" v="237" actId="20577"/>
        <pc:sldMkLst>
          <pc:docMk/>
          <pc:sldMk cId="668070653" sldId="5885"/>
        </pc:sldMkLst>
      </pc:sldChg>
      <pc:sldChg chg="del">
        <pc:chgData name="Hoffman, Peter" userId="S::hoffman_p@cde.state.co.us::673cee94-26bd-4c2a-ab82-1b3669e2f049" providerId="AD" clId="Web-{91DAAF75-C278-5342-2BC3-3C8CCC6E4046}" dt="2025-04-30T19:21:34.301" v="5"/>
        <pc:sldMkLst>
          <pc:docMk/>
          <pc:sldMk cId="569085593" sldId="5886"/>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Heitman, Lindsey" userId="a9773a47-99d2-4599-9377-6d37e9ec0bd3" providerId="ADAL" clId="{280287F6-50B7-42EC-9145-4CBCC107061D}"/>
    <pc:docChg chg="undo custSel modSld">
      <pc:chgData name="Heitman, Lindsey" userId="a9773a47-99d2-4599-9377-6d37e9ec0bd3" providerId="ADAL" clId="{280287F6-50B7-42EC-9145-4CBCC107061D}" dt="2025-03-05T21:46:12.743" v="344" actId="20577"/>
      <pc:docMkLst>
        <pc:docMk/>
      </pc:docMkLst>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Ward, Reagan" userId="27291eb4-8241-4961-9e69-8c66e34cc5b0" providerId="ADAL" clId="{00D7D468-0C81-46ED-ABDF-566AB42C884D}"/>
    <pc:docChg chg="undo custSel addSld delSld modSld modMainMaster">
      <pc:chgData name="Ward, Reagan" userId="27291eb4-8241-4961-9e69-8c66e34cc5b0" providerId="ADAL" clId="{00D7D468-0C81-46ED-ABDF-566AB42C884D}" dt="2025-04-03T14:18:08.676" v="3299" actId="14100"/>
      <pc:docMkLst>
        <pc:docMk/>
      </pc:docMkLst>
      <pc:sldChg chg="modSp add mod">
        <pc:chgData name="Ward, Reagan" userId="27291eb4-8241-4961-9e69-8c66e34cc5b0" providerId="ADAL" clId="{00D7D468-0C81-46ED-ABDF-566AB42C884D}" dt="2025-04-02T13:28:56.448" v="196" actId="20577"/>
        <pc:sldMkLst>
          <pc:docMk/>
          <pc:sldMk cId="587239845" sldId="265"/>
        </pc:sldMkLst>
      </pc:sldChg>
      <pc:sldChg chg="modSp add mod">
        <pc:chgData name="Ward, Reagan" userId="27291eb4-8241-4961-9e69-8c66e34cc5b0" providerId="ADAL" clId="{00D7D468-0C81-46ED-ABDF-566AB42C884D}" dt="2025-04-02T13:29:04.743" v="212" actId="20577"/>
        <pc:sldMkLst>
          <pc:docMk/>
          <pc:sldMk cId="485604172" sldId="266"/>
        </pc:sldMkLst>
      </pc:sldChg>
      <pc:sldChg chg="del">
        <pc:chgData name="Ward, Reagan" userId="27291eb4-8241-4961-9e69-8c66e34cc5b0" providerId="ADAL" clId="{00D7D468-0C81-46ED-ABDF-566AB42C884D}" dt="2025-04-02T13:27:42.521" v="161" actId="47"/>
        <pc:sldMkLst>
          <pc:docMk/>
          <pc:sldMk cId="324107815" sldId="267"/>
        </pc:sldMkLst>
      </pc:sldChg>
      <pc:sldChg chg="add">
        <pc:chgData name="Ward, Reagan" userId="27291eb4-8241-4961-9e69-8c66e34cc5b0" providerId="ADAL" clId="{00D7D468-0C81-46ED-ABDF-566AB42C884D}" dt="2025-04-02T13:28:11.499" v="166"/>
        <pc:sldMkLst>
          <pc:docMk/>
          <pc:sldMk cId="499285695" sldId="281"/>
        </pc:sldMkLst>
      </pc:sldChg>
      <pc:sldChg chg="del">
        <pc:chgData name="Ward, Reagan" userId="27291eb4-8241-4961-9e69-8c66e34cc5b0" providerId="ADAL" clId="{00D7D468-0C81-46ED-ABDF-566AB42C884D}" dt="2025-04-02T13:27:42.521" v="161" actId="47"/>
        <pc:sldMkLst>
          <pc:docMk/>
          <pc:sldMk cId="2406663207" sldId="5318"/>
        </pc:sldMkLst>
      </pc:sldChg>
      <pc:sldChg chg="del">
        <pc:chgData name="Ward, Reagan" userId="27291eb4-8241-4961-9e69-8c66e34cc5b0" providerId="ADAL" clId="{00D7D468-0C81-46ED-ABDF-566AB42C884D}" dt="2025-04-02T13:27:42.521" v="161" actId="47"/>
        <pc:sldMkLst>
          <pc:docMk/>
          <pc:sldMk cId="3766001421" sldId="5319"/>
        </pc:sldMkLst>
      </pc:sldChg>
      <pc:sldChg chg="del">
        <pc:chgData name="Ward, Reagan" userId="27291eb4-8241-4961-9e69-8c66e34cc5b0" providerId="ADAL" clId="{00D7D468-0C81-46ED-ABDF-566AB42C884D}" dt="2025-04-02T13:27:42.521" v="161" actId="47"/>
        <pc:sldMkLst>
          <pc:docMk/>
          <pc:sldMk cId="3812577952" sldId="5715"/>
        </pc:sldMkLst>
      </pc:sldChg>
      <pc:sldChg chg="del">
        <pc:chgData name="Ward, Reagan" userId="27291eb4-8241-4961-9e69-8c66e34cc5b0" providerId="ADAL" clId="{00D7D468-0C81-46ED-ABDF-566AB42C884D}" dt="2025-04-02T13:27:42.521" v="161" actId="47"/>
        <pc:sldMkLst>
          <pc:docMk/>
          <pc:sldMk cId="693206576" sldId="5756"/>
        </pc:sldMkLst>
      </pc:sldChg>
      <pc:sldChg chg="addSp delSp modSp new mod modClrScheme chgLayout">
        <pc:chgData name="Ward, Reagan" userId="27291eb4-8241-4961-9e69-8c66e34cc5b0" providerId="ADAL" clId="{00D7D468-0C81-46ED-ABDF-566AB42C884D}" dt="2025-04-02T13:30:20.047" v="295" actId="20577"/>
        <pc:sldMkLst>
          <pc:docMk/>
          <pc:sldMk cId="3153518193" sldId="5758"/>
        </pc:sldMkLst>
      </pc:sldChg>
      <pc:sldChg chg="addSp delSp modSp new mod">
        <pc:chgData name="Ward, Reagan" userId="27291eb4-8241-4961-9e69-8c66e34cc5b0" providerId="ADAL" clId="{00D7D468-0C81-46ED-ABDF-566AB42C884D}" dt="2025-04-02T14:30:09.927" v="3201" actId="962"/>
        <pc:sldMkLst>
          <pc:docMk/>
          <pc:sldMk cId="2463439885" sldId="5759"/>
        </pc:sldMkLst>
      </pc:sldChg>
      <pc:sldChg chg="addSp delSp modSp new del mod modClrScheme chgLayout">
        <pc:chgData name="Ward, Reagan" userId="27291eb4-8241-4961-9e69-8c66e34cc5b0" providerId="ADAL" clId="{00D7D468-0C81-46ED-ABDF-566AB42C884D}" dt="2025-04-02T13:32:21.258" v="389" actId="47"/>
        <pc:sldMkLst>
          <pc:docMk/>
          <pc:sldMk cId="4276620931" sldId="5760"/>
        </pc:sldMkLst>
      </pc:sldChg>
      <pc:sldChg chg="modSp add mod">
        <pc:chgData name="Ward, Reagan" userId="27291eb4-8241-4961-9e69-8c66e34cc5b0" providerId="ADAL" clId="{00D7D468-0C81-46ED-ABDF-566AB42C884D}" dt="2025-04-02T13:29:20.880" v="245" actId="20577"/>
        <pc:sldMkLst>
          <pc:docMk/>
          <pc:sldMk cId="1678483196" sldId="5761"/>
        </pc:sldMkLst>
      </pc:sldChg>
      <pc:sldChg chg="add">
        <pc:chgData name="Ward, Reagan" userId="27291eb4-8241-4961-9e69-8c66e34cc5b0" providerId="ADAL" clId="{00D7D468-0C81-46ED-ABDF-566AB42C884D}" dt="2025-04-02T13:28:15.305" v="167"/>
        <pc:sldMkLst>
          <pc:docMk/>
          <pc:sldMk cId="2998683881" sldId="5762"/>
        </pc:sldMkLst>
      </pc:sldChg>
      <pc:sldChg chg="add">
        <pc:chgData name="Ward, Reagan" userId="27291eb4-8241-4961-9e69-8c66e34cc5b0" providerId="ADAL" clId="{00D7D468-0C81-46ED-ABDF-566AB42C884D}" dt="2025-04-02T13:28:15.305" v="167"/>
        <pc:sldMkLst>
          <pc:docMk/>
          <pc:sldMk cId="3452760538" sldId="5763"/>
        </pc:sldMkLst>
      </pc:sldChg>
      <pc:sldChg chg="modSp add mod">
        <pc:chgData name="Ward, Reagan" userId="27291eb4-8241-4961-9e69-8c66e34cc5b0" providerId="ADAL" clId="{00D7D468-0C81-46ED-ABDF-566AB42C884D}" dt="2025-04-02T13:29:28.209" v="263" actId="20577"/>
        <pc:sldMkLst>
          <pc:docMk/>
          <pc:sldMk cId="3959241512" sldId="5764"/>
        </pc:sldMkLst>
      </pc:sldChg>
      <pc:sldChg chg="modSp add mod">
        <pc:chgData name="Ward, Reagan" userId="27291eb4-8241-4961-9e69-8c66e34cc5b0" providerId="ADAL" clId="{00D7D468-0C81-46ED-ABDF-566AB42C884D}" dt="2025-04-02T13:30:39.100" v="366" actId="20577"/>
        <pc:sldMkLst>
          <pc:docMk/>
          <pc:sldMk cId="674225035" sldId="5765"/>
        </pc:sldMkLst>
      </pc:sldChg>
      <pc:sldChg chg="del">
        <pc:chgData name="Ward, Reagan" userId="27291eb4-8241-4961-9e69-8c66e34cc5b0" providerId="ADAL" clId="{00D7D468-0C81-46ED-ABDF-566AB42C884D}" dt="2025-03-21T22:30:27.614" v="103" actId="47"/>
        <pc:sldMkLst>
          <pc:docMk/>
          <pc:sldMk cId="1039088137" sldId="5765"/>
        </pc:sldMkLst>
      </pc:sldChg>
      <pc:sldChg chg="add del">
        <pc:chgData name="Ward, Reagan" userId="27291eb4-8241-4961-9e69-8c66e34cc5b0" providerId="ADAL" clId="{00D7D468-0C81-46ED-ABDF-566AB42C884D}" dt="2025-04-02T13:31:57.788" v="386" actId="47"/>
        <pc:sldMkLst>
          <pc:docMk/>
          <pc:sldMk cId="3679448753" sldId="5766"/>
        </pc:sldMkLst>
      </pc:sldChg>
      <pc:sldChg chg="add">
        <pc:chgData name="Ward, Reagan" userId="27291eb4-8241-4961-9e69-8c66e34cc5b0" providerId="ADAL" clId="{00D7D468-0C81-46ED-ABDF-566AB42C884D}" dt="2025-04-02T13:28:23.516" v="168"/>
        <pc:sldMkLst>
          <pc:docMk/>
          <pc:sldMk cId="649998623" sldId="5767"/>
        </pc:sldMkLst>
      </pc:sldChg>
      <pc:sldChg chg="modSp add del mod">
        <pc:chgData name="Ward, Reagan" userId="27291eb4-8241-4961-9e69-8c66e34cc5b0" providerId="ADAL" clId="{00D7D468-0C81-46ED-ABDF-566AB42C884D}" dt="2025-04-02T13:33:02.330" v="401" actId="47"/>
        <pc:sldMkLst>
          <pc:docMk/>
          <pc:sldMk cId="3717893861" sldId="5768"/>
        </pc:sldMkLst>
      </pc:sldChg>
      <pc:sldChg chg="del">
        <pc:chgData name="Ward, Reagan" userId="27291eb4-8241-4961-9e69-8c66e34cc5b0" providerId="ADAL" clId="{00D7D468-0C81-46ED-ABDF-566AB42C884D}" dt="2025-03-17T22:56:25.747" v="21" actId="47"/>
        <pc:sldMkLst>
          <pc:docMk/>
          <pc:sldMk cId="4040787201" sldId="5770"/>
        </pc:sldMkLst>
      </pc:sldChg>
      <pc:sldChg chg="del">
        <pc:chgData name="Ward, Reagan" userId="27291eb4-8241-4961-9e69-8c66e34cc5b0" providerId="ADAL" clId="{00D7D468-0C81-46ED-ABDF-566AB42C884D}" dt="2025-04-02T13:27:42.521" v="161" actId="47"/>
        <pc:sldMkLst>
          <pc:docMk/>
          <pc:sldMk cId="2352014641" sldId="5780"/>
        </pc:sldMkLst>
      </pc:sldChg>
      <pc:sldChg chg="del">
        <pc:chgData name="Ward, Reagan" userId="27291eb4-8241-4961-9e69-8c66e34cc5b0" providerId="ADAL" clId="{00D7D468-0C81-46ED-ABDF-566AB42C884D}" dt="2025-04-02T13:27:42.521" v="161" actId="47"/>
        <pc:sldMkLst>
          <pc:docMk/>
          <pc:sldMk cId="1192763855" sldId="5797"/>
        </pc:sldMkLst>
      </pc:sldChg>
      <pc:sldChg chg="del">
        <pc:chgData name="Ward, Reagan" userId="27291eb4-8241-4961-9e69-8c66e34cc5b0" providerId="ADAL" clId="{00D7D468-0C81-46ED-ABDF-566AB42C884D}" dt="2025-04-02T13:27:42.521" v="161" actId="47"/>
        <pc:sldMkLst>
          <pc:docMk/>
          <pc:sldMk cId="3321827063" sldId="5833"/>
        </pc:sldMkLst>
      </pc:sldChg>
      <pc:sldChg chg="modSp add mod">
        <pc:chgData name="Ward, Reagan" userId="27291eb4-8241-4961-9e69-8c66e34cc5b0" providerId="ADAL" clId="{00D7D468-0C81-46ED-ABDF-566AB42C884D}" dt="2025-04-02T13:35:16.664" v="446" actId="404"/>
        <pc:sldMkLst>
          <pc:docMk/>
          <pc:sldMk cId="93692065" sldId="5837"/>
        </pc:sldMkLst>
      </pc:sldChg>
      <pc:sldChg chg="add">
        <pc:chgData name="Ward, Reagan" userId="27291eb4-8241-4961-9e69-8c66e34cc5b0" providerId="ADAL" clId="{00D7D468-0C81-46ED-ABDF-566AB42C884D}" dt="2025-04-02T13:31:55.975" v="385"/>
        <pc:sldMkLst>
          <pc:docMk/>
          <pc:sldMk cId="220528580" sldId="5838"/>
        </pc:sldMkLst>
      </pc:sldChg>
      <pc:sldChg chg="modSp del mod">
        <pc:chgData name="Ward, Reagan" userId="27291eb4-8241-4961-9e69-8c66e34cc5b0" providerId="ADAL" clId="{00D7D468-0C81-46ED-ABDF-566AB42C884D}" dt="2025-03-21T22:30:27.614" v="103" actId="47"/>
        <pc:sldMkLst>
          <pc:docMk/>
          <pc:sldMk cId="1803431067" sldId="5839"/>
        </pc:sldMkLst>
      </pc:sldChg>
      <pc:sldChg chg="modSp add del mod">
        <pc:chgData name="Ward, Reagan" userId="27291eb4-8241-4961-9e69-8c66e34cc5b0" providerId="ADAL" clId="{00D7D468-0C81-46ED-ABDF-566AB42C884D}" dt="2025-04-02T13:49:58.299" v="1386" actId="20577"/>
        <pc:sldMkLst>
          <pc:docMk/>
          <pc:sldMk cId="2705892911" sldId="5840"/>
        </pc:sldMkLst>
      </pc:sldChg>
      <pc:sldChg chg="modSp add mod">
        <pc:chgData name="Ward, Reagan" userId="27291eb4-8241-4961-9e69-8c66e34cc5b0" providerId="ADAL" clId="{00D7D468-0C81-46ED-ABDF-566AB42C884D}" dt="2025-04-02T14:03:39.797" v="1575" actId="20577"/>
        <pc:sldMkLst>
          <pc:docMk/>
          <pc:sldMk cId="874737549" sldId="5842"/>
        </pc:sldMkLst>
      </pc:sldChg>
      <pc:sldChg chg="del">
        <pc:chgData name="Ward, Reagan" userId="27291eb4-8241-4961-9e69-8c66e34cc5b0" providerId="ADAL" clId="{00D7D468-0C81-46ED-ABDF-566AB42C884D}" dt="2025-03-17T22:56:25.747" v="21" actId="47"/>
        <pc:sldMkLst>
          <pc:docMk/>
          <pc:sldMk cId="1156151556" sldId="5842"/>
        </pc:sldMkLst>
      </pc:sldChg>
      <pc:sldChg chg="add del">
        <pc:chgData name="Ward, Reagan" userId="27291eb4-8241-4961-9e69-8c66e34cc5b0" providerId="ADAL" clId="{00D7D468-0C81-46ED-ABDF-566AB42C884D}" dt="2025-04-02T14:03:42.483" v="1576" actId="47"/>
        <pc:sldMkLst>
          <pc:docMk/>
          <pc:sldMk cId="1264939924" sldId="5843"/>
        </pc:sldMkLst>
      </pc:sldChg>
      <pc:sldChg chg="del">
        <pc:chgData name="Ward, Reagan" userId="27291eb4-8241-4961-9e69-8c66e34cc5b0" providerId="ADAL" clId="{00D7D468-0C81-46ED-ABDF-566AB42C884D}" dt="2025-03-17T22:56:25.747" v="21" actId="47"/>
        <pc:sldMkLst>
          <pc:docMk/>
          <pc:sldMk cId="4219415275" sldId="5843"/>
        </pc:sldMkLst>
      </pc:sldChg>
      <pc:sldChg chg="modSp add del mod">
        <pc:chgData name="Ward, Reagan" userId="27291eb4-8241-4961-9e69-8c66e34cc5b0" providerId="ADAL" clId="{00D7D468-0C81-46ED-ABDF-566AB42C884D}" dt="2025-04-03T14:09:51.303" v="3251" actId="47"/>
        <pc:sldMkLst>
          <pc:docMk/>
          <pc:sldMk cId="3725978077" sldId="5844"/>
        </pc:sldMkLst>
      </pc:sldChg>
      <pc:sldChg chg="modSp add mod">
        <pc:chgData name="Ward, Reagan" userId="27291eb4-8241-4961-9e69-8c66e34cc5b0" providerId="ADAL" clId="{00D7D468-0C81-46ED-ABDF-566AB42C884D}" dt="2025-04-02T14:03:48.333" v="1580" actId="20577"/>
        <pc:sldMkLst>
          <pc:docMk/>
          <pc:sldMk cId="1524689614" sldId="5845"/>
        </pc:sldMkLst>
      </pc:sldChg>
      <pc:sldChg chg="modSp add mod">
        <pc:chgData name="Ward, Reagan" userId="27291eb4-8241-4961-9e69-8c66e34cc5b0" providerId="ADAL" clId="{00D7D468-0C81-46ED-ABDF-566AB42C884D}" dt="2025-04-02T14:04:07.520" v="1642" actId="20577"/>
        <pc:sldMkLst>
          <pc:docMk/>
          <pc:sldMk cId="3483290919" sldId="5846"/>
        </pc:sldMkLst>
      </pc:sldChg>
      <pc:sldChg chg="add del">
        <pc:chgData name="Ward, Reagan" userId="27291eb4-8241-4961-9e69-8c66e34cc5b0" providerId="ADAL" clId="{00D7D468-0C81-46ED-ABDF-566AB42C884D}" dt="2025-04-02T14:04:24.957" v="1673" actId="47"/>
        <pc:sldMkLst>
          <pc:docMk/>
          <pc:sldMk cId="755535314" sldId="5847"/>
        </pc:sldMkLst>
      </pc:sldChg>
      <pc:sldChg chg="add del">
        <pc:chgData name="Ward, Reagan" userId="27291eb4-8241-4961-9e69-8c66e34cc5b0" providerId="ADAL" clId="{00D7D468-0C81-46ED-ABDF-566AB42C884D}" dt="2025-04-03T14:13:59.349" v="3285" actId="47"/>
        <pc:sldMkLst>
          <pc:docMk/>
          <pc:sldMk cId="2680565526" sldId="5848"/>
        </pc:sldMkLst>
      </pc:sldChg>
      <pc:sldChg chg="modSp add mod">
        <pc:chgData name="Ward, Reagan" userId="27291eb4-8241-4961-9e69-8c66e34cc5b0" providerId="ADAL" clId="{00D7D468-0C81-46ED-ABDF-566AB42C884D}" dt="2025-04-02T14:04:22.409" v="1672" actId="404"/>
        <pc:sldMkLst>
          <pc:docMk/>
          <pc:sldMk cId="3040074917" sldId="5849"/>
        </pc:sldMkLst>
      </pc:sldChg>
      <pc:sldChg chg="modSp add mod">
        <pc:chgData name="Ward, Reagan" userId="27291eb4-8241-4961-9e69-8c66e34cc5b0" providerId="ADAL" clId="{00D7D468-0C81-46ED-ABDF-566AB42C884D}" dt="2025-04-02T14:04:38.913" v="1716" actId="20577"/>
        <pc:sldMkLst>
          <pc:docMk/>
          <pc:sldMk cId="3626476154" sldId="5850"/>
        </pc:sldMkLst>
      </pc:sldChg>
      <pc:sldChg chg="add del">
        <pc:chgData name="Ward, Reagan" userId="27291eb4-8241-4961-9e69-8c66e34cc5b0" providerId="ADAL" clId="{00D7D468-0C81-46ED-ABDF-566AB42C884D}" dt="2025-04-02T14:04:42.378" v="1717" actId="47"/>
        <pc:sldMkLst>
          <pc:docMk/>
          <pc:sldMk cId="992511613" sldId="5851"/>
        </pc:sldMkLst>
      </pc:sldChg>
      <pc:sldChg chg="del">
        <pc:chgData name="Ward, Reagan" userId="27291eb4-8241-4961-9e69-8c66e34cc5b0" providerId="ADAL" clId="{00D7D468-0C81-46ED-ABDF-566AB42C884D}" dt="2025-04-02T13:27:42.521" v="161" actId="47"/>
        <pc:sldMkLst>
          <pc:docMk/>
          <pc:sldMk cId="1000816010" sldId="5851"/>
        </pc:sldMkLst>
      </pc:sldChg>
      <pc:sldChg chg="del">
        <pc:chgData name="Ward, Reagan" userId="27291eb4-8241-4961-9e69-8c66e34cc5b0" providerId="ADAL" clId="{00D7D468-0C81-46ED-ABDF-566AB42C884D}" dt="2025-04-02T13:27:42.521" v="161" actId="47"/>
        <pc:sldMkLst>
          <pc:docMk/>
          <pc:sldMk cId="2047866891" sldId="5852"/>
        </pc:sldMkLst>
      </pc:sldChg>
      <pc:sldChg chg="add">
        <pc:chgData name="Ward, Reagan" userId="27291eb4-8241-4961-9e69-8c66e34cc5b0" providerId="ADAL" clId="{00D7D468-0C81-46ED-ABDF-566AB42C884D}" dt="2025-04-02T14:03:24.014" v="1540"/>
        <pc:sldMkLst>
          <pc:docMk/>
          <pc:sldMk cId="2552259734" sldId="5852"/>
        </pc:sldMkLst>
      </pc:sldChg>
      <pc:sldChg chg="modSp add mod">
        <pc:chgData name="Ward, Reagan" userId="27291eb4-8241-4961-9e69-8c66e34cc5b0" providerId="ADAL" clId="{00D7D468-0C81-46ED-ABDF-566AB42C884D}" dt="2025-04-02T14:04:56.667" v="1755" actId="404"/>
        <pc:sldMkLst>
          <pc:docMk/>
          <pc:sldMk cId="2041717280" sldId="5853"/>
        </pc:sldMkLst>
      </pc:sldChg>
      <pc:sldChg chg="del">
        <pc:chgData name="Ward, Reagan" userId="27291eb4-8241-4961-9e69-8c66e34cc5b0" providerId="ADAL" clId="{00D7D468-0C81-46ED-ABDF-566AB42C884D}" dt="2025-04-02T13:27:42.521" v="161" actId="47"/>
        <pc:sldMkLst>
          <pc:docMk/>
          <pc:sldMk cId="3466889700" sldId="5853"/>
        </pc:sldMkLst>
      </pc:sldChg>
      <pc:sldChg chg="modSp add mod">
        <pc:chgData name="Ward, Reagan" userId="27291eb4-8241-4961-9e69-8c66e34cc5b0" providerId="ADAL" clId="{00D7D468-0C81-46ED-ABDF-566AB42C884D}" dt="2025-04-02T14:05:08.294" v="1793" actId="20577"/>
        <pc:sldMkLst>
          <pc:docMk/>
          <pc:sldMk cId="3472558432" sldId="5854"/>
        </pc:sldMkLst>
      </pc:sldChg>
      <pc:sldChg chg="del">
        <pc:chgData name="Ward, Reagan" userId="27291eb4-8241-4961-9e69-8c66e34cc5b0" providerId="ADAL" clId="{00D7D468-0C81-46ED-ABDF-566AB42C884D}" dt="2025-04-02T13:27:42.521" v="161" actId="47"/>
        <pc:sldMkLst>
          <pc:docMk/>
          <pc:sldMk cId="3878259165" sldId="5854"/>
        </pc:sldMkLst>
      </pc:sldChg>
      <pc:sldChg chg="del">
        <pc:chgData name="Ward, Reagan" userId="27291eb4-8241-4961-9e69-8c66e34cc5b0" providerId="ADAL" clId="{00D7D468-0C81-46ED-ABDF-566AB42C884D}" dt="2025-04-02T13:27:42.521" v="161" actId="47"/>
        <pc:sldMkLst>
          <pc:docMk/>
          <pc:sldMk cId="1284145060" sldId="5855"/>
        </pc:sldMkLst>
      </pc:sldChg>
      <pc:sldChg chg="add del">
        <pc:chgData name="Ward, Reagan" userId="27291eb4-8241-4961-9e69-8c66e34cc5b0" providerId="ADAL" clId="{00D7D468-0C81-46ED-ABDF-566AB42C884D}" dt="2025-04-02T14:05:29.265" v="1815" actId="47"/>
        <pc:sldMkLst>
          <pc:docMk/>
          <pc:sldMk cId="1363554304" sldId="5855"/>
        </pc:sldMkLst>
      </pc:sldChg>
      <pc:sldChg chg="add">
        <pc:chgData name="Ward, Reagan" userId="27291eb4-8241-4961-9e69-8c66e34cc5b0" providerId="ADAL" clId="{00D7D468-0C81-46ED-ABDF-566AB42C884D}" dt="2025-04-02T14:03:24.981" v="1541"/>
        <pc:sldMkLst>
          <pc:docMk/>
          <pc:sldMk cId="1045978547" sldId="5856"/>
        </pc:sldMkLst>
      </pc:sldChg>
      <pc:sldChg chg="del">
        <pc:chgData name="Ward, Reagan" userId="27291eb4-8241-4961-9e69-8c66e34cc5b0" providerId="ADAL" clId="{00D7D468-0C81-46ED-ABDF-566AB42C884D}" dt="2025-04-02T13:27:42.521" v="161" actId="47"/>
        <pc:sldMkLst>
          <pc:docMk/>
          <pc:sldMk cId="1638711916" sldId="5856"/>
        </pc:sldMkLst>
      </pc:sldChg>
      <pc:sldChg chg="del">
        <pc:chgData name="Ward, Reagan" userId="27291eb4-8241-4961-9e69-8c66e34cc5b0" providerId="ADAL" clId="{00D7D468-0C81-46ED-ABDF-566AB42C884D}" dt="2025-04-02T13:27:42.521" v="161" actId="47"/>
        <pc:sldMkLst>
          <pc:docMk/>
          <pc:sldMk cId="391558471" sldId="5857"/>
        </pc:sldMkLst>
      </pc:sldChg>
      <pc:sldChg chg="modSp add mod">
        <pc:chgData name="Ward, Reagan" userId="27291eb4-8241-4961-9e69-8c66e34cc5b0" providerId="ADAL" clId="{00D7D468-0C81-46ED-ABDF-566AB42C884D}" dt="2025-04-02T14:05:16.987" v="1814" actId="20577"/>
        <pc:sldMkLst>
          <pc:docMk/>
          <pc:sldMk cId="4108605165" sldId="5857"/>
        </pc:sldMkLst>
      </pc:sldChg>
      <pc:sldChg chg="addSp delSp modSp new del mod modClrScheme chgLayout">
        <pc:chgData name="Ward, Reagan" userId="27291eb4-8241-4961-9e69-8c66e34cc5b0" providerId="ADAL" clId="{00D7D468-0C81-46ED-ABDF-566AB42C884D}" dt="2025-03-21T22:30:27.614" v="103" actId="47"/>
        <pc:sldMkLst>
          <pc:docMk/>
          <pc:sldMk cId="717274447" sldId="5858"/>
        </pc:sldMkLst>
      </pc:sldChg>
      <pc:sldChg chg="delSp modSp mod modClrScheme chgLayout">
        <pc:chgData name="Ward, Reagan" userId="27291eb4-8241-4961-9e69-8c66e34cc5b0" providerId="ADAL" clId="{00D7D468-0C81-46ED-ABDF-566AB42C884D}" dt="2025-04-03T14:15:06.828" v="3290" actId="1076"/>
        <pc:sldMkLst>
          <pc:docMk/>
          <pc:sldMk cId="4231742710" sldId="5860"/>
        </pc:sldMkLst>
      </pc:sldChg>
      <pc:sldChg chg="delSp modSp mod modClrScheme chgLayout">
        <pc:chgData name="Ward, Reagan" userId="27291eb4-8241-4961-9e69-8c66e34cc5b0" providerId="ADAL" clId="{00D7D468-0C81-46ED-ABDF-566AB42C884D}" dt="2025-04-03T14:15:18.562" v="3293" actId="1076"/>
        <pc:sldMkLst>
          <pc:docMk/>
          <pc:sldMk cId="1990834005" sldId="5861"/>
        </pc:sldMkLst>
      </pc:sldChg>
      <pc:sldChg chg="delSp modSp mod modClrScheme chgLayout">
        <pc:chgData name="Ward, Reagan" userId="27291eb4-8241-4961-9e69-8c66e34cc5b0" providerId="ADAL" clId="{00D7D468-0C81-46ED-ABDF-566AB42C884D}" dt="2025-04-03T14:15:30.061" v="3296" actId="1076"/>
        <pc:sldMkLst>
          <pc:docMk/>
          <pc:sldMk cId="1833610623" sldId="5864"/>
        </pc:sldMkLst>
      </pc:sldChg>
      <pc:sldChg chg="modSp mod">
        <pc:chgData name="Ward, Reagan" userId="27291eb4-8241-4961-9e69-8c66e34cc5b0" providerId="ADAL" clId="{00D7D468-0C81-46ED-ABDF-566AB42C884D}" dt="2025-04-03T14:18:08.676" v="3299" actId="14100"/>
        <pc:sldMkLst>
          <pc:docMk/>
          <pc:sldMk cId="904776247" sldId="5869"/>
        </pc:sldMkLst>
      </pc:sldChg>
      <pc:sldChg chg="modSp mod">
        <pc:chgData name="Ward, Reagan" userId="27291eb4-8241-4961-9e69-8c66e34cc5b0" providerId="ADAL" clId="{00D7D468-0C81-46ED-ABDF-566AB42C884D}" dt="2025-04-03T14:14:19.800" v="3287" actId="13244"/>
        <pc:sldMkLst>
          <pc:docMk/>
          <pc:sldMk cId="2376701188" sldId="5870"/>
        </pc:sldMkLst>
      </pc:sldChg>
      <pc:sldChg chg="addSp delSp modSp new mod modClrScheme chgLayout">
        <pc:chgData name="Ward, Reagan" userId="27291eb4-8241-4961-9e69-8c66e34cc5b0" providerId="ADAL" clId="{00D7D468-0C81-46ED-ABDF-566AB42C884D}" dt="2025-04-03T14:11:58.695" v="3255" actId="13244"/>
        <pc:sldMkLst>
          <pc:docMk/>
          <pc:sldMk cId="2468459013" sldId="5872"/>
        </pc:sldMkLst>
      </pc:sldChg>
      <pc:sldChg chg="addSp delSp modSp new mod modClrScheme chgLayout">
        <pc:chgData name="Ward, Reagan" userId="27291eb4-8241-4961-9e69-8c66e34cc5b0" providerId="ADAL" clId="{00D7D468-0C81-46ED-ABDF-566AB42C884D}" dt="2025-04-03T14:14:07.237" v="3286" actId="13244"/>
        <pc:sldMkLst>
          <pc:docMk/>
          <pc:sldMk cId="1218559079" sldId="5873"/>
        </pc:sldMkLst>
      </pc:sldChg>
    </pc:docChg>
  </pc:docChgLst>
  <pc:docChgLst>
    <pc:chgData name="Tribbett, Jessica" userId="S::tribbett_jessica@cde.state.co.us::b8af59d7-a86d-4166-a022-d856dc24c475" providerId="AD" clId="Web-{8E71B02B-E3FF-7504-0F3D-2B2C5F2FAEA7}"/>
    <pc:docChg chg="modSld">
      <pc:chgData name="Tribbett, Jessica" userId="S::tribbett_jessica@cde.state.co.us::b8af59d7-a86d-4166-a022-d856dc24c475" providerId="AD" clId="Web-{8E71B02B-E3FF-7504-0F3D-2B2C5F2FAEA7}" dt="2025-06-04T23:15:54" v="99" actId="20577"/>
      <pc:docMkLst>
        <pc:docMk/>
      </pc:docMkLst>
      <pc:sldChg chg="modSp">
        <pc:chgData name="Tribbett, Jessica" userId="S::tribbett_jessica@cde.state.co.us::b8af59d7-a86d-4166-a022-d856dc24c475" providerId="AD" clId="Web-{8E71B02B-E3FF-7504-0F3D-2B2C5F2FAEA7}" dt="2025-06-04T23:14:55.341" v="53" actId="20577"/>
        <pc:sldMkLst>
          <pc:docMk/>
          <pc:sldMk cId="873934780" sldId="5962"/>
        </pc:sldMkLst>
      </pc:sldChg>
      <pc:sldChg chg="modSp">
        <pc:chgData name="Tribbett, Jessica" userId="S::tribbett_jessica@cde.state.co.us::b8af59d7-a86d-4166-a022-d856dc24c475" providerId="AD" clId="Web-{8E71B02B-E3FF-7504-0F3D-2B2C5F2FAEA7}" dt="2025-06-04T23:15:12.311" v="54" actId="20577"/>
        <pc:sldMkLst>
          <pc:docMk/>
          <pc:sldMk cId="584765294" sldId="5973"/>
        </pc:sldMkLst>
      </pc:sldChg>
      <pc:sldChg chg="modSp">
        <pc:chgData name="Tribbett, Jessica" userId="S::tribbett_jessica@cde.state.co.us::b8af59d7-a86d-4166-a022-d856dc24c475" providerId="AD" clId="Web-{8E71B02B-E3FF-7504-0F3D-2B2C5F2FAEA7}" dt="2025-06-04T23:15:54" v="99" actId="20577"/>
        <pc:sldMkLst>
          <pc:docMk/>
          <pc:sldMk cId="4209271324" sldId="5974"/>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Ward, Reagan" userId="27291eb4-8241-4961-9e69-8c66e34cc5b0" providerId="ADAL" clId="{D998701E-D3CD-4E23-9B35-3A5EE0A3EAC9}"/>
    <pc:docChg chg="undo custSel addSld delSld modSld sldOrd">
      <pc:chgData name="Ward, Reagan" userId="27291eb4-8241-4961-9e69-8c66e34cc5b0" providerId="ADAL" clId="{D998701E-D3CD-4E23-9B35-3A5EE0A3EAC9}" dt="2025-03-12T16:03:17.595" v="2148"/>
      <pc:docMkLst>
        <pc:docMk/>
      </pc:docMkLst>
      <pc:sldChg chg="add del">
        <pc:chgData name="Ward, Reagan" userId="27291eb4-8241-4961-9e69-8c66e34cc5b0" providerId="ADAL" clId="{D998701E-D3CD-4E23-9B35-3A5EE0A3EAC9}" dt="2025-03-04T19:29:15.770" v="975"/>
        <pc:sldMkLst>
          <pc:docMk/>
          <pc:sldMk cId="808108484" sldId="258"/>
        </pc:sldMkLst>
      </pc:sldChg>
      <pc:sldChg chg="add del">
        <pc:chgData name="Ward, Reagan" userId="27291eb4-8241-4961-9e69-8c66e34cc5b0" providerId="ADAL" clId="{D998701E-D3CD-4E23-9B35-3A5EE0A3EAC9}" dt="2025-03-04T19:29:15.770" v="975"/>
        <pc:sldMkLst>
          <pc:docMk/>
          <pc:sldMk cId="677842995" sldId="264"/>
        </pc:sldMkLst>
      </pc:sldChg>
      <pc:sldChg chg="add del">
        <pc:chgData name="Ward, Reagan" userId="27291eb4-8241-4961-9e69-8c66e34cc5b0" providerId="ADAL" clId="{D998701E-D3CD-4E23-9B35-3A5EE0A3EAC9}" dt="2025-03-04T19:29:15.770" v="975"/>
        <pc:sldMkLst>
          <pc:docMk/>
          <pc:sldMk cId="385287041" sldId="265"/>
        </pc:sldMkLst>
      </pc:sldChg>
      <pc:sldChg chg="modSp add mod">
        <pc:chgData name="Ward, Reagan" userId="27291eb4-8241-4961-9e69-8c66e34cc5b0" providerId="ADAL" clId="{D998701E-D3CD-4E23-9B35-3A5EE0A3EAC9}" dt="2025-03-12T14:56:10.043" v="1345" actId="20577"/>
        <pc:sldMkLst>
          <pc:docMk/>
          <pc:sldMk cId="4006630429" sldId="282"/>
        </pc:sldMkLst>
      </pc:sldChg>
      <pc:sldChg chg="del">
        <pc:chgData name="Ward, Reagan" userId="27291eb4-8241-4961-9e69-8c66e34cc5b0" providerId="ADAL" clId="{D998701E-D3CD-4E23-9B35-3A5EE0A3EAC9}" dt="2025-02-28T23:51:47.731" v="24" actId="2696"/>
        <pc:sldMkLst>
          <pc:docMk/>
          <pc:sldMk cId="2815576142" sldId="5313"/>
        </pc:sldMkLst>
      </pc:sldChg>
      <pc:sldChg chg="modSp add mod">
        <pc:chgData name="Ward, Reagan" userId="27291eb4-8241-4961-9e69-8c66e34cc5b0" providerId="ADAL" clId="{D998701E-D3CD-4E23-9B35-3A5EE0A3EAC9}" dt="2025-03-12T15:25:51.213" v="1960" actId="5793"/>
        <pc:sldMkLst>
          <pc:docMk/>
          <pc:sldMk cId="794275993" sldId="5416"/>
        </pc:sldMkLst>
      </pc:sldChg>
      <pc:sldChg chg="del">
        <pc:chgData name="Ward, Reagan" userId="27291eb4-8241-4961-9e69-8c66e34cc5b0" providerId="ADAL" clId="{D998701E-D3CD-4E23-9B35-3A5EE0A3EAC9}" dt="2025-03-04T19:25:07.744" v="663" actId="47"/>
        <pc:sldMkLst>
          <pc:docMk/>
          <pc:sldMk cId="3378712492" sldId="5417"/>
        </pc:sldMkLst>
      </pc:sldChg>
      <pc:sldChg chg="addSp delSp modSp add del mod">
        <pc:chgData name="Ward, Reagan" userId="27291eb4-8241-4961-9e69-8c66e34cc5b0" providerId="ADAL" clId="{D998701E-D3CD-4E23-9B35-3A5EE0A3EAC9}" dt="2025-03-12T15:25:54.545" v="1961" actId="47"/>
        <pc:sldMkLst>
          <pc:docMk/>
          <pc:sldMk cId="4101540543" sldId="5420"/>
        </pc:sldMkLst>
      </pc:sldChg>
      <pc:sldChg chg="del">
        <pc:chgData name="Ward, Reagan" userId="27291eb4-8241-4961-9e69-8c66e34cc5b0" providerId="ADAL" clId="{D998701E-D3CD-4E23-9B35-3A5EE0A3EAC9}" dt="2025-02-28T23:51:47.731" v="24" actId="2696"/>
        <pc:sldMkLst>
          <pc:docMk/>
          <pc:sldMk cId="2365850526" sldId="5733"/>
        </pc:sldMkLst>
      </pc:sldChg>
      <pc:sldChg chg="del">
        <pc:chgData name="Ward, Reagan" userId="27291eb4-8241-4961-9e69-8c66e34cc5b0" providerId="ADAL" clId="{D998701E-D3CD-4E23-9B35-3A5EE0A3EAC9}" dt="2025-02-28T23:51:47.731" v="24" actId="2696"/>
        <pc:sldMkLst>
          <pc:docMk/>
          <pc:sldMk cId="522260969" sldId="5746"/>
        </pc:sldMkLst>
      </pc:sldChg>
      <pc:sldChg chg="addSp delSp modSp new del mod modClrScheme chgLayout">
        <pc:chgData name="Ward, Reagan" userId="27291eb4-8241-4961-9e69-8c66e34cc5b0" providerId="ADAL" clId="{D998701E-D3CD-4E23-9B35-3A5EE0A3EAC9}" dt="2025-03-12T14:42:53.554" v="1211" actId="47"/>
        <pc:sldMkLst>
          <pc:docMk/>
          <pc:sldMk cId="299853313" sldId="5758"/>
        </pc:sldMkLst>
      </pc:sldChg>
      <pc:sldChg chg="new del">
        <pc:chgData name="Ward, Reagan" userId="27291eb4-8241-4961-9e69-8c66e34cc5b0" providerId="ADAL" clId="{D998701E-D3CD-4E23-9B35-3A5EE0A3EAC9}" dt="2025-03-12T14:42:53.554" v="1211" actId="47"/>
        <pc:sldMkLst>
          <pc:docMk/>
          <pc:sldMk cId="676481531" sldId="5759"/>
        </pc:sldMkLst>
      </pc:sldChg>
      <pc:sldChg chg="addSp delSp modSp new del mod modClrScheme chgLayout">
        <pc:chgData name="Ward, Reagan" userId="27291eb4-8241-4961-9e69-8c66e34cc5b0" providerId="ADAL" clId="{D998701E-D3CD-4E23-9B35-3A5EE0A3EAC9}" dt="2025-03-12T14:42:53.554" v="1211" actId="47"/>
        <pc:sldMkLst>
          <pc:docMk/>
          <pc:sldMk cId="1106028324" sldId="5760"/>
        </pc:sldMkLst>
      </pc:sldChg>
      <pc:sldChg chg="modSp add del mod">
        <pc:chgData name="Ward, Reagan" userId="27291eb4-8241-4961-9e69-8c66e34cc5b0" providerId="ADAL" clId="{D998701E-D3CD-4E23-9B35-3A5EE0A3EAC9}" dt="2025-03-04T19:29:19.092" v="976" actId="47"/>
        <pc:sldMkLst>
          <pc:docMk/>
          <pc:sldMk cId="727588509" sldId="5761"/>
        </pc:sldMkLst>
      </pc:sldChg>
      <pc:sldChg chg="add del">
        <pc:chgData name="Ward, Reagan" userId="27291eb4-8241-4961-9e69-8c66e34cc5b0" providerId="ADAL" clId="{D998701E-D3CD-4E23-9B35-3A5EE0A3EAC9}" dt="2025-03-04T19:29:19.092" v="976" actId="47"/>
        <pc:sldMkLst>
          <pc:docMk/>
          <pc:sldMk cId="631715919" sldId="5762"/>
        </pc:sldMkLst>
      </pc:sldChg>
      <pc:sldChg chg="modSp add del mod">
        <pc:chgData name="Ward, Reagan" userId="27291eb4-8241-4961-9e69-8c66e34cc5b0" providerId="ADAL" clId="{D998701E-D3CD-4E23-9B35-3A5EE0A3EAC9}" dt="2025-03-04T19:29:19.092" v="976" actId="47"/>
        <pc:sldMkLst>
          <pc:docMk/>
          <pc:sldMk cId="1217532809" sldId="5763"/>
        </pc:sldMkLst>
      </pc:sldChg>
      <pc:sldChg chg="modSp add mod">
        <pc:chgData name="Ward, Reagan" userId="27291eb4-8241-4961-9e69-8c66e34cc5b0" providerId="ADAL" clId="{D998701E-D3CD-4E23-9B35-3A5EE0A3EAC9}" dt="2025-03-04T19:22:54.988" v="470" actId="20577"/>
        <pc:sldMkLst>
          <pc:docMk/>
          <pc:sldMk cId="2925304932" sldId="5764"/>
        </pc:sldMkLst>
      </pc:sldChg>
      <pc:sldChg chg="add">
        <pc:chgData name="Ward, Reagan" userId="27291eb4-8241-4961-9e69-8c66e34cc5b0" providerId="ADAL" clId="{D998701E-D3CD-4E23-9B35-3A5EE0A3EAC9}" dt="2025-03-12T15:25:03.525" v="1940"/>
        <pc:sldMkLst>
          <pc:docMk/>
          <pc:sldMk cId="1039088137" sldId="5765"/>
        </pc:sldMkLst>
      </pc:sldChg>
      <pc:sldChg chg="add">
        <pc:chgData name="Ward, Reagan" userId="27291eb4-8241-4961-9e69-8c66e34cc5b0" providerId="ADAL" clId="{D998701E-D3CD-4E23-9B35-3A5EE0A3EAC9}" dt="2025-02-28T23:52:04.423" v="31"/>
        <pc:sldMkLst>
          <pc:docMk/>
          <pc:sldMk cId="3264003161" sldId="5765"/>
        </pc:sldMkLst>
      </pc:sldChg>
      <pc:sldChg chg="modSp add mod">
        <pc:chgData name="Ward, Reagan" userId="27291eb4-8241-4961-9e69-8c66e34cc5b0" providerId="ADAL" clId="{D998701E-D3CD-4E23-9B35-3A5EE0A3EAC9}" dt="2025-03-04T19:23:03.711" v="520" actId="20577"/>
        <pc:sldMkLst>
          <pc:docMk/>
          <pc:sldMk cId="3677926577" sldId="5766"/>
        </pc:sldMkLst>
      </pc:sldChg>
      <pc:sldChg chg="modSp add mod">
        <pc:chgData name="Ward, Reagan" userId="27291eb4-8241-4961-9e69-8c66e34cc5b0" providerId="ADAL" clId="{D998701E-D3CD-4E23-9B35-3A5EE0A3EAC9}" dt="2025-03-04T19:23:17.076" v="539" actId="20577"/>
        <pc:sldMkLst>
          <pc:docMk/>
          <pc:sldMk cId="1730706526" sldId="5767"/>
        </pc:sldMkLst>
      </pc:sldChg>
      <pc:sldChg chg="add">
        <pc:chgData name="Ward, Reagan" userId="27291eb4-8241-4961-9e69-8c66e34cc5b0" providerId="ADAL" clId="{D998701E-D3CD-4E23-9B35-3A5EE0A3EAC9}" dt="2025-03-04T19:23:09.809" v="521"/>
        <pc:sldMkLst>
          <pc:docMk/>
          <pc:sldMk cId="1044589738" sldId="5768"/>
        </pc:sldMkLst>
      </pc:sldChg>
      <pc:sldChg chg="modSp add mod">
        <pc:chgData name="Ward, Reagan" userId="27291eb4-8241-4961-9e69-8c66e34cc5b0" providerId="ADAL" clId="{D998701E-D3CD-4E23-9B35-3A5EE0A3EAC9}" dt="2025-03-04T19:23:25.697" v="562" actId="20577"/>
        <pc:sldMkLst>
          <pc:docMk/>
          <pc:sldMk cId="3834322610" sldId="5769"/>
        </pc:sldMkLst>
      </pc:sldChg>
      <pc:sldChg chg="modSp add mod">
        <pc:chgData name="Ward, Reagan" userId="27291eb4-8241-4961-9e69-8c66e34cc5b0" providerId="ADAL" clId="{D998701E-D3CD-4E23-9B35-3A5EE0A3EAC9}" dt="2025-03-04T19:23:32.643" v="590" actId="20577"/>
        <pc:sldMkLst>
          <pc:docMk/>
          <pc:sldMk cId="1455852084" sldId="5770"/>
        </pc:sldMkLst>
      </pc:sldChg>
      <pc:sldChg chg="modSp add mod ord">
        <pc:chgData name="Ward, Reagan" userId="27291eb4-8241-4961-9e69-8c66e34cc5b0" providerId="ADAL" clId="{D998701E-D3CD-4E23-9B35-3A5EE0A3EAC9}" dt="2025-03-12T16:03:17.595" v="2148"/>
        <pc:sldMkLst>
          <pc:docMk/>
          <pc:sldMk cId="4040787201" sldId="5770"/>
        </pc:sldMkLst>
      </pc:sldChg>
      <pc:sldChg chg="add">
        <pc:chgData name="Ward, Reagan" userId="27291eb4-8241-4961-9e69-8c66e34cc5b0" providerId="ADAL" clId="{D998701E-D3CD-4E23-9B35-3A5EE0A3EAC9}" dt="2025-03-04T19:23:11.202" v="522"/>
        <pc:sldMkLst>
          <pc:docMk/>
          <pc:sldMk cId="3715387383" sldId="5771"/>
        </pc:sldMkLst>
      </pc:sldChg>
      <pc:sldChg chg="modSp add mod">
        <pc:chgData name="Ward, Reagan" userId="27291eb4-8241-4961-9e69-8c66e34cc5b0" providerId="ADAL" clId="{D998701E-D3CD-4E23-9B35-3A5EE0A3EAC9}" dt="2025-03-04T19:23:39.995" v="611" actId="20577"/>
        <pc:sldMkLst>
          <pc:docMk/>
          <pc:sldMk cId="2681953486" sldId="5772"/>
        </pc:sldMkLst>
      </pc:sldChg>
      <pc:sldChg chg="del">
        <pc:chgData name="Ward, Reagan" userId="27291eb4-8241-4961-9e69-8c66e34cc5b0" providerId="ADAL" clId="{D998701E-D3CD-4E23-9B35-3A5EE0A3EAC9}" dt="2025-02-28T23:51:47.731" v="24" actId="2696"/>
        <pc:sldMkLst>
          <pc:docMk/>
          <pc:sldMk cId="665108887" sldId="5776"/>
        </pc:sldMkLst>
      </pc:sldChg>
      <pc:sldChg chg="add del">
        <pc:chgData name="Ward, Reagan" userId="27291eb4-8241-4961-9e69-8c66e34cc5b0" providerId="ADAL" clId="{D998701E-D3CD-4E23-9B35-3A5EE0A3EAC9}" dt="2025-03-04T19:29:15.770" v="975"/>
        <pc:sldMkLst>
          <pc:docMk/>
          <pc:sldMk cId="2352014641" sldId="5780"/>
        </pc:sldMkLst>
      </pc:sldChg>
      <pc:sldChg chg="add del">
        <pc:chgData name="Ward, Reagan" userId="27291eb4-8241-4961-9e69-8c66e34cc5b0" providerId="ADAL" clId="{D998701E-D3CD-4E23-9B35-3A5EE0A3EAC9}" dt="2025-03-04T19:29:15.770" v="975"/>
        <pc:sldMkLst>
          <pc:docMk/>
          <pc:sldMk cId="4056319218" sldId="5796"/>
        </pc:sldMkLst>
      </pc:sldChg>
      <pc:sldChg chg="add del">
        <pc:chgData name="Ward, Reagan" userId="27291eb4-8241-4961-9e69-8c66e34cc5b0" providerId="ADAL" clId="{D998701E-D3CD-4E23-9B35-3A5EE0A3EAC9}" dt="2025-03-04T19:29:15.770" v="975"/>
        <pc:sldMkLst>
          <pc:docMk/>
          <pc:sldMk cId="1192763855" sldId="5797"/>
        </pc:sldMkLst>
      </pc:sldChg>
      <pc:sldChg chg="del">
        <pc:chgData name="Ward, Reagan" userId="27291eb4-8241-4961-9e69-8c66e34cc5b0" providerId="ADAL" clId="{D998701E-D3CD-4E23-9B35-3A5EE0A3EAC9}" dt="2025-02-28T23:51:47.731" v="24" actId="2696"/>
        <pc:sldMkLst>
          <pc:docMk/>
          <pc:sldMk cId="2639106218" sldId="5801"/>
        </pc:sldMkLst>
      </pc:sldChg>
      <pc:sldChg chg="del">
        <pc:chgData name="Ward, Reagan" userId="27291eb4-8241-4961-9e69-8c66e34cc5b0" providerId="ADAL" clId="{D998701E-D3CD-4E23-9B35-3A5EE0A3EAC9}" dt="2025-02-28T23:51:47.731" v="24" actId="2696"/>
        <pc:sldMkLst>
          <pc:docMk/>
          <pc:sldMk cId="467082449" sldId="5802"/>
        </pc:sldMkLst>
      </pc:sldChg>
      <pc:sldChg chg="del">
        <pc:chgData name="Ward, Reagan" userId="27291eb4-8241-4961-9e69-8c66e34cc5b0" providerId="ADAL" clId="{D998701E-D3CD-4E23-9B35-3A5EE0A3EAC9}" dt="2025-02-28T23:51:47.731" v="24" actId="2696"/>
        <pc:sldMkLst>
          <pc:docMk/>
          <pc:sldMk cId="1555008837" sldId="5804"/>
        </pc:sldMkLst>
      </pc:sldChg>
      <pc:sldChg chg="del">
        <pc:chgData name="Ward, Reagan" userId="27291eb4-8241-4961-9e69-8c66e34cc5b0" providerId="ADAL" clId="{D998701E-D3CD-4E23-9B35-3A5EE0A3EAC9}" dt="2025-02-28T23:51:47.731" v="24" actId="2696"/>
        <pc:sldMkLst>
          <pc:docMk/>
          <pc:sldMk cId="2740483082" sldId="5805"/>
        </pc:sldMkLst>
      </pc:sldChg>
      <pc:sldChg chg="del">
        <pc:chgData name="Ward, Reagan" userId="27291eb4-8241-4961-9e69-8c66e34cc5b0" providerId="ADAL" clId="{D998701E-D3CD-4E23-9B35-3A5EE0A3EAC9}" dt="2025-02-28T23:51:47.731" v="24" actId="2696"/>
        <pc:sldMkLst>
          <pc:docMk/>
          <pc:sldMk cId="2474626920" sldId="5806"/>
        </pc:sldMkLst>
      </pc:sldChg>
      <pc:sldChg chg="del">
        <pc:chgData name="Ward, Reagan" userId="27291eb4-8241-4961-9e69-8c66e34cc5b0" providerId="ADAL" clId="{D998701E-D3CD-4E23-9B35-3A5EE0A3EAC9}" dt="2025-02-28T23:51:47.731" v="24" actId="2696"/>
        <pc:sldMkLst>
          <pc:docMk/>
          <pc:sldMk cId="803832905" sldId="5807"/>
        </pc:sldMkLst>
      </pc:sldChg>
      <pc:sldChg chg="del">
        <pc:chgData name="Ward, Reagan" userId="27291eb4-8241-4961-9e69-8c66e34cc5b0" providerId="ADAL" clId="{D998701E-D3CD-4E23-9B35-3A5EE0A3EAC9}" dt="2025-02-28T23:51:47.731" v="24" actId="2696"/>
        <pc:sldMkLst>
          <pc:docMk/>
          <pc:sldMk cId="93270237" sldId="5808"/>
        </pc:sldMkLst>
      </pc:sldChg>
      <pc:sldChg chg="del">
        <pc:chgData name="Ward, Reagan" userId="27291eb4-8241-4961-9e69-8c66e34cc5b0" providerId="ADAL" clId="{D998701E-D3CD-4E23-9B35-3A5EE0A3EAC9}" dt="2025-02-28T23:51:47.731" v="24" actId="2696"/>
        <pc:sldMkLst>
          <pc:docMk/>
          <pc:sldMk cId="4147087058" sldId="5813"/>
        </pc:sldMkLst>
      </pc:sldChg>
      <pc:sldChg chg="del">
        <pc:chgData name="Ward, Reagan" userId="27291eb4-8241-4961-9e69-8c66e34cc5b0" providerId="ADAL" clId="{D998701E-D3CD-4E23-9B35-3A5EE0A3EAC9}" dt="2025-02-28T23:51:47.731" v="24" actId="2696"/>
        <pc:sldMkLst>
          <pc:docMk/>
          <pc:sldMk cId="580773463" sldId="5815"/>
        </pc:sldMkLst>
      </pc:sldChg>
      <pc:sldChg chg="del">
        <pc:chgData name="Ward, Reagan" userId="27291eb4-8241-4961-9e69-8c66e34cc5b0" providerId="ADAL" clId="{D998701E-D3CD-4E23-9B35-3A5EE0A3EAC9}" dt="2025-02-28T23:51:47.731" v="24" actId="2696"/>
        <pc:sldMkLst>
          <pc:docMk/>
          <pc:sldMk cId="462621828" sldId="5816"/>
        </pc:sldMkLst>
      </pc:sldChg>
      <pc:sldChg chg="del">
        <pc:chgData name="Ward, Reagan" userId="27291eb4-8241-4961-9e69-8c66e34cc5b0" providerId="ADAL" clId="{D998701E-D3CD-4E23-9B35-3A5EE0A3EAC9}" dt="2025-02-28T23:51:47.731" v="24" actId="2696"/>
        <pc:sldMkLst>
          <pc:docMk/>
          <pc:sldMk cId="1781324693" sldId="5817"/>
        </pc:sldMkLst>
      </pc:sldChg>
      <pc:sldChg chg="del">
        <pc:chgData name="Ward, Reagan" userId="27291eb4-8241-4961-9e69-8c66e34cc5b0" providerId="ADAL" clId="{D998701E-D3CD-4E23-9B35-3A5EE0A3EAC9}" dt="2025-02-28T23:51:47.731" v="24" actId="2696"/>
        <pc:sldMkLst>
          <pc:docMk/>
          <pc:sldMk cId="1930914326" sldId="5818"/>
        </pc:sldMkLst>
      </pc:sldChg>
      <pc:sldChg chg="del">
        <pc:chgData name="Ward, Reagan" userId="27291eb4-8241-4961-9e69-8c66e34cc5b0" providerId="ADAL" clId="{D998701E-D3CD-4E23-9B35-3A5EE0A3EAC9}" dt="2025-02-28T23:51:47.731" v="24" actId="2696"/>
        <pc:sldMkLst>
          <pc:docMk/>
          <pc:sldMk cId="685581711" sldId="5819"/>
        </pc:sldMkLst>
      </pc:sldChg>
      <pc:sldChg chg="del">
        <pc:chgData name="Ward, Reagan" userId="27291eb4-8241-4961-9e69-8c66e34cc5b0" providerId="ADAL" clId="{D998701E-D3CD-4E23-9B35-3A5EE0A3EAC9}" dt="2025-02-28T23:51:47.731" v="24" actId="2696"/>
        <pc:sldMkLst>
          <pc:docMk/>
          <pc:sldMk cId="4128132315" sldId="5823"/>
        </pc:sldMkLst>
      </pc:sldChg>
      <pc:sldChg chg="del">
        <pc:chgData name="Ward, Reagan" userId="27291eb4-8241-4961-9e69-8c66e34cc5b0" providerId="ADAL" clId="{D998701E-D3CD-4E23-9B35-3A5EE0A3EAC9}" dt="2025-02-28T23:51:47.731" v="24" actId="2696"/>
        <pc:sldMkLst>
          <pc:docMk/>
          <pc:sldMk cId="1812734061" sldId="5824"/>
        </pc:sldMkLst>
      </pc:sldChg>
      <pc:sldChg chg="del">
        <pc:chgData name="Ward, Reagan" userId="27291eb4-8241-4961-9e69-8c66e34cc5b0" providerId="ADAL" clId="{D998701E-D3CD-4E23-9B35-3A5EE0A3EAC9}" dt="2025-02-28T23:51:47.731" v="24" actId="2696"/>
        <pc:sldMkLst>
          <pc:docMk/>
          <pc:sldMk cId="3355567120" sldId="5825"/>
        </pc:sldMkLst>
      </pc:sldChg>
      <pc:sldChg chg="del">
        <pc:chgData name="Ward, Reagan" userId="27291eb4-8241-4961-9e69-8c66e34cc5b0" providerId="ADAL" clId="{D998701E-D3CD-4E23-9B35-3A5EE0A3EAC9}" dt="2025-02-28T23:51:47.731" v="24" actId="2696"/>
        <pc:sldMkLst>
          <pc:docMk/>
          <pc:sldMk cId="1628241891" sldId="5826"/>
        </pc:sldMkLst>
      </pc:sldChg>
      <pc:sldChg chg="modSp mod">
        <pc:chgData name="Ward, Reagan" userId="27291eb4-8241-4961-9e69-8c66e34cc5b0" providerId="ADAL" clId="{D998701E-D3CD-4E23-9B35-3A5EE0A3EAC9}" dt="2025-03-06T06:25:47.600" v="1001" actId="6549"/>
        <pc:sldMkLst>
          <pc:docMk/>
          <pc:sldMk cId="226281112" sldId="5827"/>
        </pc:sldMkLst>
      </pc:sldChg>
      <pc:sldChg chg="modSp mod">
        <pc:chgData name="Ward, Reagan" userId="27291eb4-8241-4961-9e69-8c66e34cc5b0" providerId="ADAL" clId="{D998701E-D3CD-4E23-9B35-3A5EE0A3EAC9}" dt="2025-03-06T06:26:19.650" v="1002" actId="115"/>
        <pc:sldMkLst>
          <pc:docMk/>
          <pc:sldMk cId="997019818" sldId="5829"/>
        </pc:sldMkLst>
      </pc:sldChg>
      <pc:sldChg chg="modSp mod">
        <pc:chgData name="Ward, Reagan" userId="27291eb4-8241-4961-9e69-8c66e34cc5b0" providerId="ADAL" clId="{D998701E-D3CD-4E23-9B35-3A5EE0A3EAC9}" dt="2025-03-06T06:22:30.855" v="978" actId="13244"/>
        <pc:sldMkLst>
          <pc:docMk/>
          <pc:sldMk cId="164059337" sldId="5831"/>
        </pc:sldMkLst>
      </pc:sldChg>
      <pc:sldChg chg="addSp delSp modSp new mod modClrScheme chgLayout">
        <pc:chgData name="Ward, Reagan" userId="27291eb4-8241-4961-9e69-8c66e34cc5b0" providerId="ADAL" clId="{D998701E-D3CD-4E23-9B35-3A5EE0A3EAC9}" dt="2025-03-12T14:43:12.215" v="1258" actId="20577"/>
        <pc:sldMkLst>
          <pc:docMk/>
          <pc:sldMk cId="3321827063" sldId="5833"/>
        </pc:sldMkLst>
      </pc:sldChg>
      <pc:sldChg chg="addSp delSp modSp new del mod modClrScheme chgLayout">
        <pc:chgData name="Ward, Reagan" userId="27291eb4-8241-4961-9e69-8c66e34cc5b0" providerId="ADAL" clId="{D998701E-D3CD-4E23-9B35-3A5EE0A3EAC9}" dt="2025-03-12T14:43:50.954" v="1288" actId="47"/>
        <pc:sldMkLst>
          <pc:docMk/>
          <pc:sldMk cId="828710984" sldId="5834"/>
        </pc:sldMkLst>
      </pc:sldChg>
      <pc:sldChg chg="modSp new mod">
        <pc:chgData name="Ward, Reagan" userId="27291eb4-8241-4961-9e69-8c66e34cc5b0" providerId="ADAL" clId="{D998701E-D3CD-4E23-9B35-3A5EE0A3EAC9}" dt="2025-03-12T14:43:18.321" v="1285" actId="20577"/>
        <pc:sldMkLst>
          <pc:docMk/>
          <pc:sldMk cId="1530353459" sldId="5835"/>
        </pc:sldMkLst>
      </pc:sldChg>
      <pc:sldChg chg="addSp delSp modSp new mod modClrScheme chgLayout">
        <pc:chgData name="Ward, Reagan" userId="27291eb4-8241-4961-9e69-8c66e34cc5b0" providerId="ADAL" clId="{D998701E-D3CD-4E23-9B35-3A5EE0A3EAC9}" dt="2025-03-12T14:55:53.262" v="1320" actId="20577"/>
        <pc:sldMkLst>
          <pc:docMk/>
          <pc:sldMk cId="15093458" sldId="5836"/>
        </pc:sldMkLst>
      </pc:sldChg>
      <pc:sldChg chg="modSp new mod">
        <pc:chgData name="Ward, Reagan" userId="27291eb4-8241-4961-9e69-8c66e34cc5b0" providerId="ADAL" clId="{D998701E-D3CD-4E23-9B35-3A5EE0A3EAC9}" dt="2025-03-12T14:56:20.822" v="1386" actId="20577"/>
        <pc:sldMkLst>
          <pc:docMk/>
          <pc:sldMk cId="93692065" sldId="5837"/>
        </pc:sldMkLst>
      </pc:sldChg>
      <pc:sldChg chg="modSp add mod">
        <pc:chgData name="Ward, Reagan" userId="27291eb4-8241-4961-9e69-8c66e34cc5b0" providerId="ADAL" clId="{D998701E-D3CD-4E23-9B35-3A5EE0A3EAC9}" dt="2025-03-12T14:56:03.048" v="1340" actId="20577"/>
        <pc:sldMkLst>
          <pc:docMk/>
          <pc:sldMk cId="220528580" sldId="5838"/>
        </pc:sldMkLst>
      </pc:sldChg>
      <pc:sldChg chg="modSp add mod">
        <pc:chgData name="Ward, Reagan" userId="27291eb4-8241-4961-9e69-8c66e34cc5b0" providerId="ADAL" clId="{D998701E-D3CD-4E23-9B35-3A5EE0A3EAC9}" dt="2025-03-12T14:56:33.714" v="1421" actId="20577"/>
        <pc:sldMkLst>
          <pc:docMk/>
          <pc:sldMk cId="1803431067" sldId="5839"/>
        </pc:sldMkLst>
      </pc:sldChg>
      <pc:sldChg chg="modSp add mod">
        <pc:chgData name="Ward, Reagan" userId="27291eb4-8241-4961-9e69-8c66e34cc5b0" providerId="ADAL" clId="{D998701E-D3CD-4E23-9B35-3A5EE0A3EAC9}" dt="2025-03-12T16:02:44.173" v="2146" actId="404"/>
        <pc:sldMkLst>
          <pc:docMk/>
          <pc:sldMk cId="2705892911" sldId="5840"/>
        </pc:sldMkLst>
      </pc:sldChg>
      <pc:sldChg chg="modSp add del mod">
        <pc:chgData name="Ward, Reagan" userId="27291eb4-8241-4961-9e69-8c66e34cc5b0" providerId="ADAL" clId="{D998701E-D3CD-4E23-9B35-3A5EE0A3EAC9}" dt="2025-03-12T15:25:05.578" v="1941" actId="47"/>
        <pc:sldMkLst>
          <pc:docMk/>
          <pc:sldMk cId="1951082681" sldId="5841"/>
        </pc:sldMkLst>
      </pc:sldChg>
      <pc:sldChg chg="addSp delSp modSp new mod modClrScheme chgLayout">
        <pc:chgData name="Ward, Reagan" userId="27291eb4-8241-4961-9e69-8c66e34cc5b0" providerId="ADAL" clId="{D998701E-D3CD-4E23-9B35-3A5EE0A3EAC9}" dt="2025-03-12T15:58:57.228" v="2068" actId="6549"/>
        <pc:sldMkLst>
          <pc:docMk/>
          <pc:sldMk cId="1156151556" sldId="5842"/>
        </pc:sldMkLst>
      </pc:sldChg>
      <pc:sldChg chg="modSp new mod">
        <pc:chgData name="Ward, Reagan" userId="27291eb4-8241-4961-9e69-8c66e34cc5b0" providerId="ADAL" clId="{D998701E-D3CD-4E23-9B35-3A5EE0A3EAC9}" dt="2025-03-12T15:58:40.133" v="2067" actId="20577"/>
        <pc:sldMkLst>
          <pc:docMk/>
          <pc:sldMk cId="4219415275" sldId="5843"/>
        </pc:sldMkLst>
      </pc:sldChg>
    </pc:docChg>
  </pc:docChgLst>
  <pc:docChgLst>
    <pc:chgData name="Hoffman, Peter" userId="S::hoffman_p@cde.state.co.us::673cee94-26bd-4c2a-ab82-1b3669e2f049" providerId="AD" clId="Web-{2A796FF1-426D-1489-D2E8-EB29689E6F4F}"/>
    <pc:docChg chg="addSld delSld modSld">
      <pc:chgData name="Hoffman, Peter" userId="S::hoffman_p@cde.state.co.us::673cee94-26bd-4c2a-ab82-1b3669e2f049" providerId="AD" clId="Web-{2A796FF1-426D-1489-D2E8-EB29689E6F4F}" dt="2025-05-21T20:23:21.330" v="35"/>
      <pc:docMkLst>
        <pc:docMk/>
      </pc:docMkLst>
      <pc:sldChg chg="modSp add">
        <pc:chgData name="Hoffman, Peter" userId="S::hoffman_p@cde.state.co.us::673cee94-26bd-4c2a-ab82-1b3669e2f049" providerId="AD" clId="Web-{2A796FF1-426D-1489-D2E8-EB29689E6F4F}" dt="2025-05-21T20:23:05.173" v="32" actId="20577"/>
        <pc:sldMkLst>
          <pc:docMk/>
          <pc:sldMk cId="2446368680" sldId="5457"/>
        </pc:sldMkLst>
      </pc:sldChg>
      <pc:sldChg chg="del">
        <pc:chgData name="Hoffman, Peter" userId="S::hoffman_p@cde.state.co.us::673cee94-26bd-4c2a-ab82-1b3669e2f049" providerId="AD" clId="Web-{2A796FF1-426D-1489-D2E8-EB29689E6F4F}" dt="2025-05-21T20:22:19.376" v="18"/>
        <pc:sldMkLst>
          <pc:docMk/>
          <pc:sldMk cId="1905334640" sldId="5759"/>
        </pc:sldMkLst>
      </pc:sldChg>
      <pc:sldChg chg="del">
        <pc:chgData name="Hoffman, Peter" userId="S::hoffman_p@cde.state.co.us::673cee94-26bd-4c2a-ab82-1b3669e2f049" providerId="AD" clId="Web-{2A796FF1-426D-1489-D2E8-EB29689E6F4F}" dt="2025-05-21T20:23:09.986" v="34"/>
        <pc:sldMkLst>
          <pc:docMk/>
          <pc:sldMk cId="2942299458" sldId="5760"/>
        </pc:sldMkLst>
      </pc:sldChg>
      <pc:sldChg chg="add">
        <pc:chgData name="Hoffman, Peter" userId="S::hoffman_p@cde.state.co.us::673cee94-26bd-4c2a-ab82-1b3669e2f049" providerId="AD" clId="Web-{2A796FF1-426D-1489-D2E8-EB29689E6F4F}" dt="2025-05-21T20:23:05.814" v="33"/>
        <pc:sldMkLst>
          <pc:docMk/>
          <pc:sldMk cId="3959241512" sldId="5764"/>
        </pc:sldMkLst>
      </pc:sldChg>
      <pc:sldChg chg="modSp add">
        <pc:chgData name="Hoffman, Peter" userId="S::hoffman_p@cde.state.co.us::673cee94-26bd-4c2a-ab82-1b3669e2f049" providerId="AD" clId="Web-{2A796FF1-426D-1489-D2E8-EB29689E6F4F}" dt="2025-05-21T20:22:05.220" v="16" actId="20577"/>
        <pc:sldMkLst>
          <pc:docMk/>
          <pc:sldMk cId="3882279446" sldId="5868"/>
        </pc:sldMkLst>
      </pc:sldChg>
    </pc:docChg>
  </pc:docChgLst>
  <pc:docChgLst>
    <pc:chgData name="Gudka, Dawna" userId="823cceae-331b-41d6-9a63-34ad6d1db55c" providerId="ADAL" clId="{7EB8EB41-016A-43D2-9B57-D8C940405AF1}"/>
    <pc:docChg chg="modSld">
      <pc:chgData name="Gudka, Dawna" userId="823cceae-331b-41d6-9a63-34ad6d1db55c" providerId="ADAL" clId="{7EB8EB41-016A-43D2-9B57-D8C940405AF1}" dt="2025-04-16T13:30:28.827" v="14" actId="20577"/>
      <pc:docMkLst>
        <pc:docMk/>
      </pc:docMkLst>
    </pc:docChg>
  </pc:docChgLst>
  <pc:docChgLst>
    <pc:chgData name="Rhodes, Tara" userId="S::rhodes_t@cde.state.co.us::566307b0-1e17-4826-87e1-0feb85a922f2" providerId="AD" clId="Web-{CCEC3188-CFAD-D64B-3B95-DFAF1393693F}"/>
    <pc:docChg chg="modSld">
      <pc:chgData name="Rhodes, Tara" userId="S::rhodes_t@cde.state.co.us::566307b0-1e17-4826-87e1-0feb85a922f2" providerId="AD" clId="Web-{CCEC3188-CFAD-D64B-3B95-DFAF1393693F}" dt="2025-04-10T04:24:24.532" v="317" actId="20577"/>
      <pc:docMkLst>
        <pc:docMk/>
      </pc:docMkLst>
      <pc:sldChg chg="modSp">
        <pc:chgData name="Rhodes, Tara" userId="S::rhodes_t@cde.state.co.us::566307b0-1e17-4826-87e1-0feb85a922f2" providerId="AD" clId="Web-{CCEC3188-CFAD-D64B-3B95-DFAF1393693F}" dt="2025-04-10T04:23:11.249" v="216" actId="20577"/>
        <pc:sldMkLst>
          <pc:docMk/>
          <pc:sldMk cId="323882115" sldId="5862"/>
        </pc:sldMkLst>
      </pc:sldChg>
      <pc:sldChg chg="modSp">
        <pc:chgData name="Rhodes, Tara" userId="S::rhodes_t@cde.state.co.us::566307b0-1e17-4826-87e1-0feb85a922f2" providerId="AD" clId="Web-{CCEC3188-CFAD-D64B-3B95-DFAF1393693F}" dt="2025-04-10T04:22:07.905" v="137" actId="20577"/>
        <pc:sldMkLst>
          <pc:docMk/>
          <pc:sldMk cId="2147036906" sldId="5865"/>
        </pc:sldMkLst>
      </pc:sldChg>
      <pc:sldChg chg="modSp">
        <pc:chgData name="Rhodes, Tara" userId="S::rhodes_t@cde.state.co.us::566307b0-1e17-4826-87e1-0feb85a922f2" providerId="AD" clId="Web-{CCEC3188-CFAD-D64B-3B95-DFAF1393693F}" dt="2025-04-10T04:22:38.561" v="149" actId="20577"/>
        <pc:sldMkLst>
          <pc:docMk/>
          <pc:sldMk cId="1953538231" sldId="5866"/>
        </pc:sldMkLst>
      </pc:sldChg>
      <pc:sldChg chg="modSp">
        <pc:chgData name="Rhodes, Tara" userId="S::rhodes_t@cde.state.co.us::566307b0-1e17-4826-87e1-0feb85a922f2" providerId="AD" clId="Web-{CCEC3188-CFAD-D64B-3B95-DFAF1393693F}" dt="2025-04-10T04:24:24.532" v="317" actId="20577"/>
        <pc:sldMkLst>
          <pc:docMk/>
          <pc:sldMk cId="612951964" sldId="5867"/>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Gudka, Dawna" userId="823cceae-331b-41d6-9a63-34ad6d1db55c" providerId="ADAL" clId="{6E3D9805-5959-43B5-84EF-41A6E444C006}"/>
    <pc:docChg chg="undo custSel addSld delSld modSld sldOrd">
      <pc:chgData name="Gudka, Dawna" userId="823cceae-331b-41d6-9a63-34ad6d1db55c" providerId="ADAL" clId="{6E3D9805-5959-43B5-84EF-41A6E444C006}" dt="2025-07-17T03:29:36.363" v="1533"/>
      <pc:docMkLst>
        <pc:docMk/>
      </pc:docMkLst>
      <pc:sldChg chg="modSp mod ord">
        <pc:chgData name="Gudka, Dawna" userId="823cceae-331b-41d6-9a63-34ad6d1db55c" providerId="ADAL" clId="{6E3D9805-5959-43B5-84EF-41A6E444C006}" dt="2025-07-17T03:29:36.363" v="1533"/>
        <pc:sldMkLst>
          <pc:docMk/>
          <pc:sldMk cId="2599569053" sldId="5979"/>
        </pc:sldMkLst>
        <pc:spChg chg="mod">
          <ac:chgData name="Gudka, Dawna" userId="823cceae-331b-41d6-9a63-34ad6d1db55c" providerId="ADAL" clId="{6E3D9805-5959-43B5-84EF-41A6E444C006}" dt="2025-07-16T18:23:55.430" v="53" actId="20577"/>
          <ac:spMkLst>
            <pc:docMk/>
            <pc:sldMk cId="2599569053" sldId="5979"/>
            <ac:spMk id="9" creationId="{20A1EEE4-DC8C-6CC5-FDE2-738C0C69EC0D}"/>
          </ac:spMkLst>
        </pc:spChg>
        <pc:spChg chg="mod">
          <ac:chgData name="Gudka, Dawna" userId="823cceae-331b-41d6-9a63-34ad6d1db55c" providerId="ADAL" clId="{6E3D9805-5959-43B5-84EF-41A6E444C006}" dt="2025-07-16T18:23:46.847" v="22" actId="20577"/>
          <ac:spMkLst>
            <pc:docMk/>
            <pc:sldMk cId="2599569053" sldId="5979"/>
            <ac:spMk id="10" creationId="{C98E923E-16F0-7278-BCDB-713E34F6055D}"/>
          </ac:spMkLst>
        </pc:spChg>
      </pc:sldChg>
      <pc:sldChg chg="modSp mod ord">
        <pc:chgData name="Gudka, Dawna" userId="823cceae-331b-41d6-9a63-34ad6d1db55c" providerId="ADAL" clId="{6E3D9805-5959-43B5-84EF-41A6E444C006}" dt="2025-07-16T19:17:33.546" v="754" actId="20577"/>
        <pc:sldMkLst>
          <pc:docMk/>
          <pc:sldMk cId="3994330696" sldId="5980"/>
        </pc:sldMkLst>
        <pc:spChg chg="mod">
          <ac:chgData name="Gudka, Dawna" userId="823cceae-331b-41d6-9a63-34ad6d1db55c" providerId="ADAL" clId="{6E3D9805-5959-43B5-84EF-41A6E444C006}" dt="2025-07-16T19:16:42.743" v="557" actId="313"/>
          <ac:spMkLst>
            <pc:docMk/>
            <pc:sldMk cId="3994330696" sldId="5980"/>
            <ac:spMk id="5" creationId="{945EF936-E120-9F9E-391B-B8AB1E54E799}"/>
          </ac:spMkLst>
        </pc:spChg>
        <pc:spChg chg="mod">
          <ac:chgData name="Gudka, Dawna" userId="823cceae-331b-41d6-9a63-34ad6d1db55c" providerId="ADAL" clId="{6E3D9805-5959-43B5-84EF-41A6E444C006}" dt="2025-07-16T19:17:33.546" v="754" actId="20577"/>
          <ac:spMkLst>
            <pc:docMk/>
            <pc:sldMk cId="3994330696" sldId="5980"/>
            <ac:spMk id="6" creationId="{A8212472-36D6-231D-518A-3952977EF63A}"/>
          </ac:spMkLst>
        </pc:spChg>
      </pc:sldChg>
      <pc:sldChg chg="add">
        <pc:chgData name="Gudka, Dawna" userId="823cceae-331b-41d6-9a63-34ad6d1db55c" providerId="ADAL" clId="{6E3D9805-5959-43B5-84EF-41A6E444C006}" dt="2025-07-16T18:23:37.210" v="0" actId="2890"/>
        <pc:sldMkLst>
          <pc:docMk/>
          <pc:sldMk cId="3941247781" sldId="6007"/>
        </pc:sldMkLst>
      </pc:sldChg>
      <pc:sldChg chg="delSp modSp add mod ord">
        <pc:chgData name="Gudka, Dawna" userId="823cceae-331b-41d6-9a63-34ad6d1db55c" providerId="ADAL" clId="{6E3D9805-5959-43B5-84EF-41A6E444C006}" dt="2025-07-17T03:06:10.561" v="788" actId="20577"/>
        <pc:sldMkLst>
          <pc:docMk/>
          <pc:sldMk cId="2084076319" sldId="6008"/>
        </pc:sldMkLst>
        <pc:spChg chg="mod">
          <ac:chgData name="Gudka, Dawna" userId="823cceae-331b-41d6-9a63-34ad6d1db55c" providerId="ADAL" clId="{6E3D9805-5959-43B5-84EF-41A6E444C006}" dt="2025-07-17T03:06:10.561" v="788" actId="20577"/>
          <ac:spMkLst>
            <pc:docMk/>
            <pc:sldMk cId="2084076319" sldId="6008"/>
            <ac:spMk id="2" creationId="{6CFAFDAD-9746-2697-4F68-84E21DFDC1B7}"/>
          </ac:spMkLst>
        </pc:spChg>
        <pc:spChg chg="mod">
          <ac:chgData name="Gudka, Dawna" userId="823cceae-331b-41d6-9a63-34ad6d1db55c" providerId="ADAL" clId="{6E3D9805-5959-43B5-84EF-41A6E444C006}" dt="2025-07-16T18:25:52.095" v="186" actId="20577"/>
          <ac:spMkLst>
            <pc:docMk/>
            <pc:sldMk cId="2084076319" sldId="6008"/>
            <ac:spMk id="3" creationId="{BC3EFC29-FE94-A24F-B0D1-D2A4E3C4F06A}"/>
          </ac:spMkLst>
        </pc:spChg>
        <pc:spChg chg="mod">
          <ac:chgData name="Gudka, Dawna" userId="823cceae-331b-41d6-9a63-34ad6d1db55c" providerId="ADAL" clId="{6E3D9805-5959-43B5-84EF-41A6E444C006}" dt="2025-07-16T18:26:09.898" v="207" actId="6549"/>
          <ac:spMkLst>
            <pc:docMk/>
            <pc:sldMk cId="2084076319" sldId="6008"/>
            <ac:spMk id="9" creationId="{B0D1CE18-030B-9D0F-FE09-E5D81787A94E}"/>
          </ac:spMkLst>
        </pc:spChg>
        <pc:graphicFrameChg chg="mod modGraphic">
          <ac:chgData name="Gudka, Dawna" userId="823cceae-331b-41d6-9a63-34ad6d1db55c" providerId="ADAL" clId="{6E3D9805-5959-43B5-84EF-41A6E444C006}" dt="2025-07-17T03:05:49.710" v="779" actId="207"/>
          <ac:graphicFrameMkLst>
            <pc:docMk/>
            <pc:sldMk cId="2084076319" sldId="6008"/>
            <ac:graphicFrameMk id="11" creationId="{EB172839-7BC8-C8CA-A787-E92F377369A8}"/>
          </ac:graphicFrameMkLst>
        </pc:graphicFrameChg>
      </pc:sldChg>
      <pc:sldChg chg="addSp delSp modSp add mod ord">
        <pc:chgData name="Gudka, Dawna" userId="823cceae-331b-41d6-9a63-34ad6d1db55c" providerId="ADAL" clId="{6E3D9805-5959-43B5-84EF-41A6E444C006}" dt="2025-07-17T03:28:45.750" v="1506" actId="14100"/>
        <pc:sldMkLst>
          <pc:docMk/>
          <pc:sldMk cId="2379699128" sldId="6009"/>
        </pc:sldMkLst>
      </pc:sldChg>
      <pc:sldChg chg="add">
        <pc:chgData name="Gudka, Dawna" userId="823cceae-331b-41d6-9a63-34ad6d1db55c" providerId="ADAL" clId="{6E3D9805-5959-43B5-84EF-41A6E444C006}" dt="2025-07-16T18:24:40.457" v="64" actId="2890"/>
        <pc:sldMkLst>
          <pc:docMk/>
          <pc:sldMk cId="854798501" sldId="6010"/>
        </pc:sldMkLst>
      </pc:sldChg>
      <pc:sldChg chg="modSp new del mod ord">
        <pc:chgData name="Gudka, Dawna" userId="823cceae-331b-41d6-9a63-34ad6d1db55c" providerId="ADAL" clId="{6E3D9805-5959-43B5-84EF-41A6E444C006}" dt="2025-07-16T18:28:21.128" v="368" actId="2696"/>
        <pc:sldMkLst>
          <pc:docMk/>
          <pc:sldMk cId="3861358884" sldId="6011"/>
        </pc:sldMkLst>
      </pc:sldChg>
      <pc:sldChg chg="addSp delSp modSp add mod">
        <pc:chgData name="Gudka, Dawna" userId="823cceae-331b-41d6-9a63-34ad6d1db55c" providerId="ADAL" clId="{6E3D9805-5959-43B5-84EF-41A6E444C006}" dt="2025-07-17T03:26:52.906" v="1498" actId="13244"/>
        <pc:sldMkLst>
          <pc:docMk/>
          <pc:sldMk cId="4117036797" sldId="6011"/>
        </pc:sldMkLst>
        <pc:spChg chg="ord">
          <ac:chgData name="Gudka, Dawna" userId="823cceae-331b-41d6-9a63-34ad6d1db55c" providerId="ADAL" clId="{6E3D9805-5959-43B5-84EF-41A6E444C006}" dt="2025-07-17T03:26:36.358" v="1495" actId="13244"/>
          <ac:spMkLst>
            <pc:docMk/>
            <pc:sldMk cId="4117036797" sldId="6011"/>
            <ac:spMk id="3" creationId="{12B6B7E8-E4CA-ECFC-4C49-6D8732B92DED}"/>
          </ac:spMkLst>
        </pc:spChg>
        <pc:spChg chg="mod">
          <ac:chgData name="Gudka, Dawna" userId="823cceae-331b-41d6-9a63-34ad6d1db55c" providerId="ADAL" clId="{6E3D9805-5959-43B5-84EF-41A6E444C006}" dt="2025-07-17T03:15:02.404" v="978" actId="1076"/>
          <ac:spMkLst>
            <pc:docMk/>
            <pc:sldMk cId="4117036797" sldId="6011"/>
            <ac:spMk id="4" creationId="{0558FE35-CA2C-8208-4206-A0E839CD06F5}"/>
          </ac:spMkLst>
        </pc:spChg>
        <pc:spChg chg="add del mod">
          <ac:chgData name="Gudka, Dawna" userId="823cceae-331b-41d6-9a63-34ad6d1db55c" providerId="ADAL" clId="{6E3D9805-5959-43B5-84EF-41A6E444C006}" dt="2025-07-17T03:14:54.509" v="976" actId="14100"/>
          <ac:spMkLst>
            <pc:docMk/>
            <pc:sldMk cId="4117036797" sldId="6011"/>
            <ac:spMk id="6" creationId="{2024BE26-CFFA-5467-EF81-1DC404E1151F}"/>
          </ac:spMkLst>
        </pc:spChg>
        <pc:spChg chg="mod">
          <ac:chgData name="Gudka, Dawna" userId="823cceae-331b-41d6-9a63-34ad6d1db55c" providerId="ADAL" clId="{6E3D9805-5959-43B5-84EF-41A6E444C006}" dt="2025-07-17T03:15:09.075" v="979" actId="14100"/>
          <ac:spMkLst>
            <pc:docMk/>
            <pc:sldMk cId="4117036797" sldId="6011"/>
            <ac:spMk id="13" creationId="{F3C6E8DE-556A-3CBE-C4B4-8451CF12927B}"/>
          </ac:spMkLst>
        </pc:spChg>
        <pc:spChg chg="ord">
          <ac:chgData name="Gudka, Dawna" userId="823cceae-331b-41d6-9a63-34ad6d1db55c" providerId="ADAL" clId="{6E3D9805-5959-43B5-84EF-41A6E444C006}" dt="2025-07-17T03:26:39.989" v="1496" actId="13244"/>
          <ac:spMkLst>
            <pc:docMk/>
            <pc:sldMk cId="4117036797" sldId="6011"/>
            <ac:spMk id="14" creationId="{CC002EAE-EA47-3FE8-0AA8-E18306DFFB7D}"/>
          </ac:spMkLst>
        </pc:spChg>
        <pc:spChg chg="ord">
          <ac:chgData name="Gudka, Dawna" userId="823cceae-331b-41d6-9a63-34ad6d1db55c" providerId="ADAL" clId="{6E3D9805-5959-43B5-84EF-41A6E444C006}" dt="2025-07-17T03:26:43.102" v="1497" actId="13244"/>
          <ac:spMkLst>
            <pc:docMk/>
            <pc:sldMk cId="4117036797" sldId="6011"/>
            <ac:spMk id="15" creationId="{75F00616-A4D0-8B14-0D3A-1439E0E30E82}"/>
          </ac:spMkLst>
        </pc:spChg>
        <pc:spChg chg="mod">
          <ac:chgData name="Gudka, Dawna" userId="823cceae-331b-41d6-9a63-34ad6d1db55c" providerId="ADAL" clId="{6E3D9805-5959-43B5-84EF-41A6E444C006}" dt="2025-07-17T03:16:05.878" v="1169" actId="20577"/>
          <ac:spMkLst>
            <pc:docMk/>
            <pc:sldMk cId="4117036797" sldId="6011"/>
            <ac:spMk id="17" creationId="{29345663-26F3-112A-C714-A53165B1232A}"/>
          </ac:spMkLst>
        </pc:spChg>
        <pc:picChg chg="add mod ord">
          <ac:chgData name="Gudka, Dawna" userId="823cceae-331b-41d6-9a63-34ad6d1db55c" providerId="ADAL" clId="{6E3D9805-5959-43B5-84EF-41A6E444C006}" dt="2025-07-17T03:26:52.906" v="1498" actId="13244"/>
          <ac:picMkLst>
            <pc:docMk/>
            <pc:sldMk cId="4117036797" sldId="6011"/>
            <ac:picMk id="9" creationId="{9A876028-1C65-8240-B536-75C99BE7F34F}"/>
          </ac:picMkLst>
        </pc:picChg>
      </pc:sldChg>
      <pc:sldChg chg="addSp delSp modSp add mod modClrScheme chgLayout">
        <pc:chgData name="Gudka, Dawna" userId="823cceae-331b-41d6-9a63-34ad6d1db55c" providerId="ADAL" clId="{6E3D9805-5959-43B5-84EF-41A6E444C006}" dt="2025-07-17T03:29:08.297" v="1531" actId="20577"/>
        <pc:sldMkLst>
          <pc:docMk/>
          <pc:sldMk cId="2687988458" sldId="6014"/>
        </pc:sldMkLst>
        <pc:spChg chg="mod">
          <ac:chgData name="Gudka, Dawna" userId="823cceae-331b-41d6-9a63-34ad6d1db55c" providerId="ADAL" clId="{6E3D9805-5959-43B5-84EF-41A6E444C006}" dt="2025-07-17T03:21:19.510" v="1306" actId="26606"/>
          <ac:spMkLst>
            <pc:docMk/>
            <pc:sldMk cId="2687988458" sldId="6014"/>
            <ac:spMk id="3" creationId="{09CAD61D-B5B5-9F1C-B93E-708FED7730C8}"/>
          </ac:spMkLst>
        </pc:spChg>
        <pc:spChg chg="mod">
          <ac:chgData name="Gudka, Dawna" userId="823cceae-331b-41d6-9a63-34ad6d1db55c" providerId="ADAL" clId="{6E3D9805-5959-43B5-84EF-41A6E444C006}" dt="2025-07-17T03:24:09.021" v="1483" actId="20577"/>
          <ac:spMkLst>
            <pc:docMk/>
            <pc:sldMk cId="2687988458" sldId="6014"/>
            <ac:spMk id="7" creationId="{66A44264-1FF9-3D85-0836-1BC2666E4368}"/>
          </ac:spMkLst>
        </pc:spChg>
        <pc:spChg chg="mod ord">
          <ac:chgData name="Gudka, Dawna" userId="823cceae-331b-41d6-9a63-34ad6d1db55c" providerId="ADAL" clId="{6E3D9805-5959-43B5-84EF-41A6E444C006}" dt="2025-07-17T03:21:19.510" v="1306" actId="26606"/>
          <ac:spMkLst>
            <pc:docMk/>
            <pc:sldMk cId="2687988458" sldId="6014"/>
            <ac:spMk id="14" creationId="{FB8647C0-033C-BA5D-B46A-D9E9352A1595}"/>
          </ac:spMkLst>
        </pc:spChg>
        <pc:spChg chg="mod">
          <ac:chgData name="Gudka, Dawna" userId="823cceae-331b-41d6-9a63-34ad6d1db55c" providerId="ADAL" clId="{6E3D9805-5959-43B5-84EF-41A6E444C006}" dt="2025-07-17T03:21:19.510" v="1306" actId="26606"/>
          <ac:spMkLst>
            <pc:docMk/>
            <pc:sldMk cId="2687988458" sldId="6014"/>
            <ac:spMk id="15" creationId="{C553756C-962B-9D79-CC12-AD1089F0297B}"/>
          </ac:spMkLst>
        </pc:spChg>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Wenzel, Brooke" userId="672bf8d3-b15b-4e02-a6d1-39319a0df09b" providerId="ADAL" clId="{B596C711-6AB2-476F-A518-D90EDB24F5B1}"/>
    <pc:docChg chg="custSel addSld modSld">
      <pc:chgData name="Wenzel, Brooke" userId="672bf8d3-b15b-4e02-a6d1-39319a0df09b" providerId="ADAL" clId="{B596C711-6AB2-476F-A518-D90EDB24F5B1}" dt="2025-02-19T21:24:11.394" v="94" actId="207"/>
      <pc:docMkLst>
        <pc:docMk/>
      </pc:docMkLst>
      <pc:sldChg chg="modSp mod">
        <pc:chgData name="Wenzel, Brooke" userId="672bf8d3-b15b-4e02-a6d1-39319a0df09b" providerId="ADAL" clId="{B596C711-6AB2-476F-A518-D90EDB24F5B1}" dt="2025-02-13T16:53:06.113" v="3" actId="20577"/>
        <pc:sldMkLst>
          <pc:docMk/>
          <pc:sldMk cId="3044915438" sldId="256"/>
        </pc:sldMkLst>
      </pc:sldChg>
      <pc:sldChg chg="addSp delSp modSp mod">
        <pc:chgData name="Wenzel, Brooke" userId="672bf8d3-b15b-4e02-a6d1-39319a0df09b" providerId="ADAL" clId="{B596C711-6AB2-476F-A518-D90EDB24F5B1}" dt="2025-02-13T16:54:44.030" v="12"/>
        <pc:sldMkLst>
          <pc:docMk/>
          <pc:sldMk cId="3343705851" sldId="5418"/>
        </pc:sldMkLst>
      </pc:sldChg>
      <pc:sldChg chg="modSp mod">
        <pc:chgData name="Wenzel, Brooke" userId="672bf8d3-b15b-4e02-a6d1-39319a0df09b" providerId="ADAL" clId="{B596C711-6AB2-476F-A518-D90EDB24F5B1}" dt="2025-02-19T18:36:32.663" v="92" actId="14734"/>
        <pc:sldMkLst>
          <pc:docMk/>
          <pc:sldMk cId="500438566" sldId="5672"/>
        </pc:sldMkLst>
      </pc:sldChg>
      <pc:sldChg chg="modSp add mod">
        <pc:chgData name="Wenzel, Brooke" userId="672bf8d3-b15b-4e02-a6d1-39319a0df09b" providerId="ADAL" clId="{B596C711-6AB2-476F-A518-D90EDB24F5B1}" dt="2025-02-19T14:15:04.479" v="84" actId="20577"/>
        <pc:sldMkLst>
          <pc:docMk/>
          <pc:sldMk cId="2293255270" sldId="5780"/>
        </pc:sldMkLst>
      </pc:sldChg>
      <pc:sldChg chg="add">
        <pc:chgData name="Wenzel, Brooke" userId="672bf8d3-b15b-4e02-a6d1-39319a0df09b" providerId="ADAL" clId="{B596C711-6AB2-476F-A518-D90EDB24F5B1}" dt="2025-02-19T14:14:51.779" v="50"/>
        <pc:sldMkLst>
          <pc:docMk/>
          <pc:sldMk cId="1597785575" sldId="5781"/>
        </pc:sldMkLst>
      </pc:sldChg>
      <pc:sldChg chg="add">
        <pc:chgData name="Wenzel, Brooke" userId="672bf8d3-b15b-4e02-a6d1-39319a0df09b" providerId="ADAL" clId="{B596C711-6AB2-476F-A518-D90EDB24F5B1}" dt="2025-02-19T14:14:51.779" v="50"/>
        <pc:sldMkLst>
          <pc:docMk/>
          <pc:sldMk cId="819553971" sldId="5782"/>
        </pc:sldMkLst>
      </pc:sldChg>
    </pc:docChg>
  </pc:docChgLst>
  <pc:docChgLst>
    <pc:chgData name="Carey, Jasmine" userId="S::carey_j@cde.state.co.us::f824631c-ee58-4147-9207-eaf0ccde4905" providerId="AD" clId="Web-{D9841CCE-1C9B-D813-692F-F1CA75996E92}"/>
    <pc:docChg chg="modSld">
      <pc:chgData name="Carey, Jasmine" userId="S::carey_j@cde.state.co.us::f824631c-ee58-4147-9207-eaf0ccde4905" providerId="AD" clId="Web-{D9841CCE-1C9B-D813-692F-F1CA75996E92}" dt="2025-03-05T17:21:00.122" v="86" actId="20577"/>
      <pc:docMkLst>
        <pc:docMk/>
      </pc:docMkLst>
      <pc:sldChg chg="modSp">
        <pc:chgData name="Carey, Jasmine" userId="S::carey_j@cde.state.co.us::f824631c-ee58-4147-9207-eaf0ccde4905" providerId="AD" clId="Web-{D9841CCE-1C9B-D813-692F-F1CA75996E92}" dt="2025-03-05T17:20:45.887" v="78" actId="20577"/>
        <pc:sldMkLst>
          <pc:docMk/>
          <pc:sldMk cId="808108484" sldId="258"/>
        </pc:sldMkLst>
      </pc:sldChg>
      <pc:sldChg chg="modSp">
        <pc:chgData name="Carey, Jasmine" userId="S::carey_j@cde.state.co.us::f824631c-ee58-4147-9207-eaf0ccde4905" providerId="AD" clId="Web-{D9841CCE-1C9B-D813-692F-F1CA75996E92}" dt="2025-03-05T17:21:00.122" v="86" actId="20577"/>
        <pc:sldMkLst>
          <pc:docMk/>
          <pc:sldMk cId="677842995" sldId="264"/>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Rhodes, Tara" userId="S::rhodes_t@cde.state.co.us::566307b0-1e17-4826-87e1-0feb85a922f2" providerId="AD" clId="Web-{7A8D9C56-7A8B-1217-C6E1-1BC5409A0BC0}"/>
    <pc:docChg chg="modSld">
      <pc:chgData name="Rhodes, Tara" userId="S::rhodes_t@cde.state.co.us::566307b0-1e17-4826-87e1-0feb85a922f2" providerId="AD" clId="Web-{7A8D9C56-7A8B-1217-C6E1-1BC5409A0BC0}" dt="2025-05-07T20:11:34.592" v="370" actId="20577"/>
      <pc:docMkLst>
        <pc:docMk/>
      </pc:docMkLst>
      <pc:sldChg chg="modSp">
        <pc:chgData name="Rhodes, Tara" userId="S::rhodes_t@cde.state.co.us::566307b0-1e17-4826-87e1-0feb85a922f2" providerId="AD" clId="Web-{7A8D9C56-7A8B-1217-C6E1-1BC5409A0BC0}" dt="2025-05-07T19:52:14.405" v="192"/>
        <pc:sldMkLst>
          <pc:docMk/>
          <pc:sldMk cId="1974436417" sldId="5912"/>
        </pc:sldMkLst>
      </pc:sldChg>
      <pc:sldChg chg="modSp">
        <pc:chgData name="Rhodes, Tara" userId="S::rhodes_t@cde.state.co.us::566307b0-1e17-4826-87e1-0feb85a922f2" providerId="AD" clId="Web-{7A8D9C56-7A8B-1217-C6E1-1BC5409A0BC0}" dt="2025-05-07T20:11:34.592" v="370" actId="20577"/>
        <pc:sldMkLst>
          <pc:docMk/>
          <pc:sldMk cId="4136330268" sldId="5914"/>
        </pc:sldMkLst>
      </pc:sldChg>
      <pc:sldChg chg="modSp">
        <pc:chgData name="Rhodes, Tara" userId="S::rhodes_t@cde.state.co.us::566307b0-1e17-4826-87e1-0feb85a922f2" providerId="AD" clId="Web-{7A8D9C56-7A8B-1217-C6E1-1BC5409A0BC0}" dt="2025-05-07T20:09:51.467" v="366" actId="20577"/>
        <pc:sldMkLst>
          <pc:docMk/>
          <pc:sldMk cId="3702270092" sldId="5924"/>
        </pc:sldMkLst>
      </pc:sldChg>
    </pc:docChg>
  </pc:docChgLst>
  <pc:docChgLst>
    <pc:chgData name="Gudka, Dawna" userId="823cceae-331b-41d6-9a63-34ad6d1db55c" providerId="ADAL" clId="{2194ABD4-4475-4451-B69B-6AC7A33640A1}"/>
    <pc:docChg chg="custSel addSld modSld">
      <pc:chgData name="Gudka, Dawna" userId="823cceae-331b-41d6-9a63-34ad6d1db55c" providerId="ADAL" clId="{2194ABD4-4475-4451-B69B-6AC7A33640A1}" dt="2025-04-03T01:29:43.815" v="503" actId="20577"/>
      <pc:docMkLst>
        <pc:docMk/>
      </pc:docMkLst>
      <pc:sldChg chg="addSp delSp modSp mod">
        <pc:chgData name="Gudka, Dawna" userId="823cceae-331b-41d6-9a63-34ad6d1db55c" providerId="ADAL" clId="{2194ABD4-4475-4451-B69B-6AC7A33640A1}" dt="2025-04-03T01:25:14.828" v="355" actId="13244"/>
        <pc:sldMkLst>
          <pc:docMk/>
          <pc:sldMk cId="649998623" sldId="5767"/>
        </pc:sldMkLst>
      </pc:sldChg>
      <pc:sldChg chg="modSp mod">
        <pc:chgData name="Gudka, Dawna" userId="823cceae-331b-41d6-9a63-34ad6d1db55c" providerId="ADAL" clId="{2194ABD4-4475-4451-B69B-6AC7A33640A1}" dt="2025-04-03T01:18:10.288" v="164" actId="20577"/>
        <pc:sldMkLst>
          <pc:docMk/>
          <pc:sldMk cId="220528580" sldId="5838"/>
        </pc:sldMkLst>
      </pc:sldChg>
      <pc:sldChg chg="modSp add mod">
        <pc:chgData name="Gudka, Dawna" userId="823cceae-331b-41d6-9a63-34ad6d1db55c" providerId="ADAL" clId="{2194ABD4-4475-4451-B69B-6AC7A33640A1}" dt="2025-04-03T01:25:36.640" v="358" actId="13244"/>
        <pc:sldMkLst>
          <pc:docMk/>
          <pc:sldMk cId="982584362" sldId="5871"/>
        </pc:sldMkLst>
      </pc:sldChg>
    </pc:docChg>
  </pc:docChgLst>
  <pc:docChgLst>
    <pc:chgData name="Ward, Reagan" userId="27291eb4-8241-4961-9e69-8c66e34cc5b0" providerId="ADAL" clId="{2C0F0997-474E-40E3-BED4-7C4D69895A50}"/>
    <pc:docChg chg="undo redo custSel addSld delSld modSld sldOrd">
      <pc:chgData name="Ward, Reagan" userId="27291eb4-8241-4961-9e69-8c66e34cc5b0" providerId="ADAL" clId="{2C0F0997-474E-40E3-BED4-7C4D69895A50}" dt="2025-02-27T15:33:44.399" v="5274" actId="12"/>
      <pc:docMkLst>
        <pc:docMk/>
      </pc:docMkLst>
      <pc:sldChg chg="add">
        <pc:chgData name="Ward, Reagan" userId="27291eb4-8241-4961-9e69-8c66e34cc5b0" providerId="ADAL" clId="{2C0F0997-474E-40E3-BED4-7C4D69895A50}" dt="2025-02-26T14:56:00.051" v="145"/>
        <pc:sldMkLst>
          <pc:docMk/>
          <pc:sldMk cId="808108484" sldId="258"/>
        </pc:sldMkLst>
      </pc:sldChg>
      <pc:sldChg chg="del">
        <pc:chgData name="Ward, Reagan" userId="27291eb4-8241-4961-9e69-8c66e34cc5b0" providerId="ADAL" clId="{2C0F0997-474E-40E3-BED4-7C4D69895A50}" dt="2025-02-26T14:55:56.046" v="144" actId="2696"/>
        <pc:sldMkLst>
          <pc:docMk/>
          <pc:sldMk cId="1638711916" sldId="258"/>
        </pc:sldMkLst>
      </pc:sldChg>
      <pc:sldChg chg="add">
        <pc:chgData name="Ward, Reagan" userId="27291eb4-8241-4961-9e69-8c66e34cc5b0" providerId="ADAL" clId="{2C0F0997-474E-40E3-BED4-7C4D69895A50}" dt="2025-02-26T14:56:00.051" v="145"/>
        <pc:sldMkLst>
          <pc:docMk/>
          <pc:sldMk cId="677842995" sldId="264"/>
        </pc:sldMkLst>
      </pc:sldChg>
      <pc:sldChg chg="del">
        <pc:chgData name="Ward, Reagan" userId="27291eb4-8241-4961-9e69-8c66e34cc5b0" providerId="ADAL" clId="{2C0F0997-474E-40E3-BED4-7C4D69895A50}" dt="2025-02-26T14:55:56.046" v="144" actId="2696"/>
        <pc:sldMkLst>
          <pc:docMk/>
          <pc:sldMk cId="1284145060" sldId="264"/>
        </pc:sldMkLst>
      </pc:sldChg>
      <pc:sldChg chg="add">
        <pc:chgData name="Ward, Reagan" userId="27291eb4-8241-4961-9e69-8c66e34cc5b0" providerId="ADAL" clId="{2C0F0997-474E-40E3-BED4-7C4D69895A50}" dt="2025-02-26T14:56:00.051" v="145"/>
        <pc:sldMkLst>
          <pc:docMk/>
          <pc:sldMk cId="385287041" sldId="265"/>
        </pc:sldMkLst>
      </pc:sldChg>
      <pc:sldChg chg="del">
        <pc:chgData name="Ward, Reagan" userId="27291eb4-8241-4961-9e69-8c66e34cc5b0" providerId="ADAL" clId="{2C0F0997-474E-40E3-BED4-7C4D69895A50}" dt="2025-02-26T14:55:56.046" v="144" actId="2696"/>
        <pc:sldMkLst>
          <pc:docMk/>
          <pc:sldMk cId="3878259165" sldId="265"/>
        </pc:sldMkLst>
      </pc:sldChg>
      <pc:sldChg chg="modSp add mod">
        <pc:chgData name="Ward, Reagan" userId="27291eb4-8241-4961-9e69-8c66e34cc5b0" providerId="ADAL" clId="{2C0F0997-474E-40E3-BED4-7C4D69895A50}" dt="2025-02-26T14:57:33.955" v="282" actId="20577"/>
        <pc:sldMkLst>
          <pc:docMk/>
          <pc:sldMk cId="4006630429" sldId="282"/>
        </pc:sldMkLst>
      </pc:sldChg>
      <pc:sldChg chg="del">
        <pc:chgData name="Ward, Reagan" userId="27291eb4-8241-4961-9e69-8c66e34cc5b0" providerId="ADAL" clId="{2C0F0997-474E-40E3-BED4-7C4D69895A50}" dt="2025-02-26T14:55:44.828" v="142" actId="47"/>
        <pc:sldMkLst>
          <pc:docMk/>
          <pc:sldMk cId="3230641908" sldId="334"/>
        </pc:sldMkLst>
      </pc:sldChg>
      <pc:sldChg chg="del">
        <pc:chgData name="Ward, Reagan" userId="27291eb4-8241-4961-9e69-8c66e34cc5b0" providerId="ADAL" clId="{2C0F0997-474E-40E3-BED4-7C4D69895A50}" dt="2025-02-26T14:55:44.828" v="142" actId="47"/>
        <pc:sldMkLst>
          <pc:docMk/>
          <pc:sldMk cId="2406663207" sldId="5318"/>
        </pc:sldMkLst>
      </pc:sldChg>
      <pc:sldChg chg="del">
        <pc:chgData name="Ward, Reagan" userId="27291eb4-8241-4961-9e69-8c66e34cc5b0" providerId="ADAL" clId="{2C0F0997-474E-40E3-BED4-7C4D69895A50}" dt="2025-02-26T14:55:44.828" v="142" actId="47"/>
        <pc:sldMkLst>
          <pc:docMk/>
          <pc:sldMk cId="3766001421" sldId="5319"/>
        </pc:sldMkLst>
      </pc:sldChg>
      <pc:sldChg chg="modSp add mod">
        <pc:chgData name="Ward, Reagan" userId="27291eb4-8241-4961-9e69-8c66e34cc5b0" providerId="ADAL" clId="{2C0F0997-474E-40E3-BED4-7C4D69895A50}" dt="2025-02-26T23:45:47.937" v="4758" actId="13244"/>
        <pc:sldMkLst>
          <pc:docMk/>
          <pc:sldMk cId="3378712492" sldId="5417"/>
        </pc:sldMkLst>
      </pc:sldChg>
      <pc:sldChg chg="del">
        <pc:chgData name="Ward, Reagan" userId="27291eb4-8241-4961-9e69-8c66e34cc5b0" providerId="ADAL" clId="{2C0F0997-474E-40E3-BED4-7C4D69895A50}" dt="2025-02-26T23:45:15.673" v="4743" actId="47"/>
        <pc:sldMkLst>
          <pc:docMk/>
          <pc:sldMk cId="506215753" sldId="5419"/>
        </pc:sldMkLst>
      </pc:sldChg>
      <pc:sldChg chg="del">
        <pc:chgData name="Ward, Reagan" userId="27291eb4-8241-4961-9e69-8c66e34cc5b0" providerId="ADAL" clId="{2C0F0997-474E-40E3-BED4-7C4D69895A50}" dt="2025-02-26T14:55:44.828" v="142" actId="47"/>
        <pc:sldMkLst>
          <pc:docMk/>
          <pc:sldMk cId="783971613" sldId="5619"/>
        </pc:sldMkLst>
      </pc:sldChg>
      <pc:sldChg chg="del">
        <pc:chgData name="Ward, Reagan" userId="27291eb4-8241-4961-9e69-8c66e34cc5b0" providerId="ADAL" clId="{2C0F0997-474E-40E3-BED4-7C4D69895A50}" dt="2025-02-26T14:55:44.828" v="142" actId="47"/>
        <pc:sldMkLst>
          <pc:docMk/>
          <pc:sldMk cId="3812577952" sldId="5715"/>
        </pc:sldMkLst>
      </pc:sldChg>
      <pc:sldChg chg="del">
        <pc:chgData name="Ward, Reagan" userId="27291eb4-8241-4961-9e69-8c66e34cc5b0" providerId="ADAL" clId="{2C0F0997-474E-40E3-BED4-7C4D69895A50}" dt="2025-02-26T14:55:44.828" v="142" actId="47"/>
        <pc:sldMkLst>
          <pc:docMk/>
          <pc:sldMk cId="217821678" sldId="5717"/>
        </pc:sldMkLst>
      </pc:sldChg>
      <pc:sldChg chg="del">
        <pc:chgData name="Ward, Reagan" userId="27291eb4-8241-4961-9e69-8c66e34cc5b0" providerId="ADAL" clId="{2C0F0997-474E-40E3-BED4-7C4D69895A50}" dt="2025-02-26T14:55:44.828" v="142" actId="47"/>
        <pc:sldMkLst>
          <pc:docMk/>
          <pc:sldMk cId="693206576" sldId="5756"/>
        </pc:sldMkLst>
      </pc:sldChg>
      <pc:sldChg chg="del">
        <pc:chgData name="Ward, Reagan" userId="27291eb4-8241-4961-9e69-8c66e34cc5b0" providerId="ADAL" clId="{2C0F0997-474E-40E3-BED4-7C4D69895A50}" dt="2025-02-26T14:55:44.828" v="142" actId="47"/>
        <pc:sldMkLst>
          <pc:docMk/>
          <pc:sldMk cId="1773155316" sldId="5758"/>
        </pc:sldMkLst>
      </pc:sldChg>
      <pc:sldChg chg="del">
        <pc:chgData name="Ward, Reagan" userId="27291eb4-8241-4961-9e69-8c66e34cc5b0" providerId="ADAL" clId="{2C0F0997-474E-40E3-BED4-7C4D69895A50}" dt="2025-02-26T14:55:52.243" v="143" actId="47"/>
        <pc:sldMkLst>
          <pc:docMk/>
          <pc:sldMk cId="727007042" sldId="5763"/>
        </pc:sldMkLst>
      </pc:sldChg>
      <pc:sldChg chg="del">
        <pc:chgData name="Ward, Reagan" userId="27291eb4-8241-4961-9e69-8c66e34cc5b0" providerId="ADAL" clId="{2C0F0997-474E-40E3-BED4-7C4D69895A50}" dt="2025-02-26T14:55:52.243" v="143" actId="47"/>
        <pc:sldMkLst>
          <pc:docMk/>
          <pc:sldMk cId="2051952218" sldId="5764"/>
        </pc:sldMkLst>
      </pc:sldChg>
      <pc:sldChg chg="del">
        <pc:chgData name="Ward, Reagan" userId="27291eb4-8241-4961-9e69-8c66e34cc5b0" providerId="ADAL" clId="{2C0F0997-474E-40E3-BED4-7C4D69895A50}" dt="2025-02-26T14:55:52.243" v="143" actId="47"/>
        <pc:sldMkLst>
          <pc:docMk/>
          <pc:sldMk cId="1039088137" sldId="5765"/>
        </pc:sldMkLst>
      </pc:sldChg>
      <pc:sldChg chg="del">
        <pc:chgData name="Ward, Reagan" userId="27291eb4-8241-4961-9e69-8c66e34cc5b0" providerId="ADAL" clId="{2C0F0997-474E-40E3-BED4-7C4D69895A50}" dt="2025-02-26T14:55:52.243" v="143" actId="47"/>
        <pc:sldMkLst>
          <pc:docMk/>
          <pc:sldMk cId="3184900663" sldId="5766"/>
        </pc:sldMkLst>
      </pc:sldChg>
      <pc:sldChg chg="del">
        <pc:chgData name="Ward, Reagan" userId="27291eb4-8241-4961-9e69-8c66e34cc5b0" providerId="ADAL" clId="{2C0F0997-474E-40E3-BED4-7C4D69895A50}" dt="2025-02-26T14:55:52.243" v="143" actId="47"/>
        <pc:sldMkLst>
          <pc:docMk/>
          <pc:sldMk cId="1012677176" sldId="5767"/>
        </pc:sldMkLst>
      </pc:sldChg>
      <pc:sldChg chg="del">
        <pc:chgData name="Ward, Reagan" userId="27291eb4-8241-4961-9e69-8c66e34cc5b0" providerId="ADAL" clId="{2C0F0997-474E-40E3-BED4-7C4D69895A50}" dt="2025-02-26T14:55:52.243" v="143" actId="47"/>
        <pc:sldMkLst>
          <pc:docMk/>
          <pc:sldMk cId="4029889111" sldId="5768"/>
        </pc:sldMkLst>
      </pc:sldChg>
      <pc:sldChg chg="del">
        <pc:chgData name="Ward, Reagan" userId="27291eb4-8241-4961-9e69-8c66e34cc5b0" providerId="ADAL" clId="{2C0F0997-474E-40E3-BED4-7C4D69895A50}" dt="2025-02-26T14:55:52.243" v="143" actId="47"/>
        <pc:sldMkLst>
          <pc:docMk/>
          <pc:sldMk cId="1975889940" sldId="5769"/>
        </pc:sldMkLst>
      </pc:sldChg>
      <pc:sldChg chg="del">
        <pc:chgData name="Ward, Reagan" userId="27291eb4-8241-4961-9e69-8c66e34cc5b0" providerId="ADAL" clId="{2C0F0997-474E-40E3-BED4-7C4D69895A50}" dt="2025-02-26T14:55:52.243" v="143" actId="47"/>
        <pc:sldMkLst>
          <pc:docMk/>
          <pc:sldMk cId="4040787201" sldId="5770"/>
        </pc:sldMkLst>
      </pc:sldChg>
      <pc:sldChg chg="del">
        <pc:chgData name="Ward, Reagan" userId="27291eb4-8241-4961-9e69-8c66e34cc5b0" providerId="ADAL" clId="{2C0F0997-474E-40E3-BED4-7C4D69895A50}" dt="2025-02-26T14:55:52.243" v="143" actId="47"/>
        <pc:sldMkLst>
          <pc:docMk/>
          <pc:sldMk cId="3538552579" sldId="5771"/>
        </pc:sldMkLst>
      </pc:sldChg>
      <pc:sldChg chg="del">
        <pc:chgData name="Ward, Reagan" userId="27291eb4-8241-4961-9e69-8c66e34cc5b0" providerId="ADAL" clId="{2C0F0997-474E-40E3-BED4-7C4D69895A50}" dt="2025-02-26T14:55:52.243" v="143" actId="47"/>
        <pc:sldMkLst>
          <pc:docMk/>
          <pc:sldMk cId="811684293" sldId="5772"/>
        </pc:sldMkLst>
      </pc:sldChg>
      <pc:sldChg chg="del">
        <pc:chgData name="Ward, Reagan" userId="27291eb4-8241-4961-9e69-8c66e34cc5b0" providerId="ADAL" clId="{2C0F0997-474E-40E3-BED4-7C4D69895A50}" dt="2025-02-26T14:55:44.828" v="142" actId="47"/>
        <pc:sldMkLst>
          <pc:docMk/>
          <pc:sldMk cId="612242576" sldId="5773"/>
        </pc:sldMkLst>
      </pc:sldChg>
      <pc:sldChg chg="del">
        <pc:chgData name="Ward, Reagan" userId="27291eb4-8241-4961-9e69-8c66e34cc5b0" providerId="ADAL" clId="{2C0F0997-474E-40E3-BED4-7C4D69895A50}" dt="2025-02-26T14:55:56.046" v="144" actId="2696"/>
        <pc:sldMkLst>
          <pc:docMk/>
          <pc:sldMk cId="2293255270" sldId="5780"/>
        </pc:sldMkLst>
      </pc:sldChg>
      <pc:sldChg chg="add">
        <pc:chgData name="Ward, Reagan" userId="27291eb4-8241-4961-9e69-8c66e34cc5b0" providerId="ADAL" clId="{2C0F0997-474E-40E3-BED4-7C4D69895A50}" dt="2025-02-26T14:56:00.051" v="145"/>
        <pc:sldMkLst>
          <pc:docMk/>
          <pc:sldMk cId="2352014641" sldId="5780"/>
        </pc:sldMkLst>
      </pc:sldChg>
      <pc:sldChg chg="del">
        <pc:chgData name="Ward, Reagan" userId="27291eb4-8241-4961-9e69-8c66e34cc5b0" providerId="ADAL" clId="{2C0F0997-474E-40E3-BED4-7C4D69895A50}" dt="2025-02-26T14:55:52.243" v="143" actId="47"/>
        <pc:sldMkLst>
          <pc:docMk/>
          <pc:sldMk cId="3129949560" sldId="5783"/>
        </pc:sldMkLst>
      </pc:sldChg>
      <pc:sldChg chg="del">
        <pc:chgData name="Ward, Reagan" userId="27291eb4-8241-4961-9e69-8c66e34cc5b0" providerId="ADAL" clId="{2C0F0997-474E-40E3-BED4-7C4D69895A50}" dt="2025-02-26T14:55:44.828" v="142" actId="47"/>
        <pc:sldMkLst>
          <pc:docMk/>
          <pc:sldMk cId="852275523" sldId="5784"/>
        </pc:sldMkLst>
      </pc:sldChg>
      <pc:sldChg chg="del">
        <pc:chgData name="Ward, Reagan" userId="27291eb4-8241-4961-9e69-8c66e34cc5b0" providerId="ADAL" clId="{2C0F0997-474E-40E3-BED4-7C4D69895A50}" dt="2025-02-26T14:55:44.828" v="142" actId="47"/>
        <pc:sldMkLst>
          <pc:docMk/>
          <pc:sldMk cId="1665958014" sldId="5786"/>
        </pc:sldMkLst>
      </pc:sldChg>
      <pc:sldChg chg="del">
        <pc:chgData name="Ward, Reagan" userId="27291eb4-8241-4961-9e69-8c66e34cc5b0" providerId="ADAL" clId="{2C0F0997-474E-40E3-BED4-7C4D69895A50}" dt="2025-02-26T14:55:44.828" v="142" actId="47"/>
        <pc:sldMkLst>
          <pc:docMk/>
          <pc:sldMk cId="3914415940" sldId="5787"/>
        </pc:sldMkLst>
      </pc:sldChg>
      <pc:sldChg chg="del">
        <pc:chgData name="Ward, Reagan" userId="27291eb4-8241-4961-9e69-8c66e34cc5b0" providerId="ADAL" clId="{2C0F0997-474E-40E3-BED4-7C4D69895A50}" dt="2025-02-26T14:55:44.828" v="142" actId="47"/>
        <pc:sldMkLst>
          <pc:docMk/>
          <pc:sldMk cId="1301326054" sldId="5789"/>
        </pc:sldMkLst>
      </pc:sldChg>
      <pc:sldChg chg="del">
        <pc:chgData name="Ward, Reagan" userId="27291eb4-8241-4961-9e69-8c66e34cc5b0" providerId="ADAL" clId="{2C0F0997-474E-40E3-BED4-7C4D69895A50}" dt="2025-02-26T14:55:44.828" v="142" actId="47"/>
        <pc:sldMkLst>
          <pc:docMk/>
          <pc:sldMk cId="184704913" sldId="5790"/>
        </pc:sldMkLst>
      </pc:sldChg>
      <pc:sldChg chg="del">
        <pc:chgData name="Ward, Reagan" userId="27291eb4-8241-4961-9e69-8c66e34cc5b0" providerId="ADAL" clId="{2C0F0997-474E-40E3-BED4-7C4D69895A50}" dt="2025-02-26T14:55:44.828" v="142" actId="47"/>
        <pc:sldMkLst>
          <pc:docMk/>
          <pc:sldMk cId="2079813554" sldId="5791"/>
        </pc:sldMkLst>
      </pc:sldChg>
      <pc:sldChg chg="del">
        <pc:chgData name="Ward, Reagan" userId="27291eb4-8241-4961-9e69-8c66e34cc5b0" providerId="ADAL" clId="{2C0F0997-474E-40E3-BED4-7C4D69895A50}" dt="2025-02-26T14:55:44.828" v="142" actId="47"/>
        <pc:sldMkLst>
          <pc:docMk/>
          <pc:sldMk cId="1756129710" sldId="5792"/>
        </pc:sldMkLst>
      </pc:sldChg>
      <pc:sldChg chg="del">
        <pc:chgData name="Ward, Reagan" userId="27291eb4-8241-4961-9e69-8c66e34cc5b0" providerId="ADAL" clId="{2C0F0997-474E-40E3-BED4-7C4D69895A50}" dt="2025-02-26T14:55:44.828" v="142" actId="47"/>
        <pc:sldMkLst>
          <pc:docMk/>
          <pc:sldMk cId="3404504799" sldId="5794"/>
        </pc:sldMkLst>
      </pc:sldChg>
      <pc:sldChg chg="del">
        <pc:chgData name="Ward, Reagan" userId="27291eb4-8241-4961-9e69-8c66e34cc5b0" providerId="ADAL" clId="{2C0F0997-474E-40E3-BED4-7C4D69895A50}" dt="2025-02-26T14:55:44.828" v="142" actId="47"/>
        <pc:sldMkLst>
          <pc:docMk/>
          <pc:sldMk cId="2840240653" sldId="5795"/>
        </pc:sldMkLst>
      </pc:sldChg>
      <pc:sldChg chg="del">
        <pc:chgData name="Ward, Reagan" userId="27291eb4-8241-4961-9e69-8c66e34cc5b0" providerId="ADAL" clId="{2C0F0997-474E-40E3-BED4-7C4D69895A50}" dt="2025-02-26T14:55:56.046" v="144" actId="2696"/>
        <pc:sldMkLst>
          <pc:docMk/>
          <pc:sldMk cId="2719454317" sldId="5796"/>
        </pc:sldMkLst>
      </pc:sldChg>
      <pc:sldChg chg="add">
        <pc:chgData name="Ward, Reagan" userId="27291eb4-8241-4961-9e69-8c66e34cc5b0" providerId="ADAL" clId="{2C0F0997-474E-40E3-BED4-7C4D69895A50}" dt="2025-02-26T14:56:00.051" v="145"/>
        <pc:sldMkLst>
          <pc:docMk/>
          <pc:sldMk cId="4056319218" sldId="5796"/>
        </pc:sldMkLst>
      </pc:sldChg>
      <pc:sldChg chg="del">
        <pc:chgData name="Ward, Reagan" userId="27291eb4-8241-4961-9e69-8c66e34cc5b0" providerId="ADAL" clId="{2C0F0997-474E-40E3-BED4-7C4D69895A50}" dt="2025-02-26T14:55:56.046" v="144" actId="2696"/>
        <pc:sldMkLst>
          <pc:docMk/>
          <pc:sldMk cId="148576777" sldId="5797"/>
        </pc:sldMkLst>
      </pc:sldChg>
      <pc:sldChg chg="add">
        <pc:chgData name="Ward, Reagan" userId="27291eb4-8241-4961-9e69-8c66e34cc5b0" providerId="ADAL" clId="{2C0F0997-474E-40E3-BED4-7C4D69895A50}" dt="2025-02-26T14:56:00.051" v="145"/>
        <pc:sldMkLst>
          <pc:docMk/>
          <pc:sldMk cId="1192763855" sldId="5797"/>
        </pc:sldMkLst>
      </pc:sldChg>
      <pc:sldChg chg="del">
        <pc:chgData name="Ward, Reagan" userId="27291eb4-8241-4961-9e69-8c66e34cc5b0" providerId="ADAL" clId="{2C0F0997-474E-40E3-BED4-7C4D69895A50}" dt="2025-02-26T14:55:44.828" v="142" actId="47"/>
        <pc:sldMkLst>
          <pc:docMk/>
          <pc:sldMk cId="1237249377" sldId="5798"/>
        </pc:sldMkLst>
      </pc:sldChg>
      <pc:sldChg chg="del">
        <pc:chgData name="Ward, Reagan" userId="27291eb4-8241-4961-9e69-8c66e34cc5b0" providerId="ADAL" clId="{2C0F0997-474E-40E3-BED4-7C4D69895A50}" dt="2025-02-26T14:55:44.828" v="142" actId="47"/>
        <pc:sldMkLst>
          <pc:docMk/>
          <pc:sldMk cId="746027233" sldId="5799"/>
        </pc:sldMkLst>
      </pc:sldChg>
      <pc:sldChg chg="del">
        <pc:chgData name="Ward, Reagan" userId="27291eb4-8241-4961-9e69-8c66e34cc5b0" providerId="ADAL" clId="{2C0F0997-474E-40E3-BED4-7C4D69895A50}" dt="2025-02-26T14:55:44.828" v="142" actId="47"/>
        <pc:sldMkLst>
          <pc:docMk/>
          <pc:sldMk cId="2347927155" sldId="5800"/>
        </pc:sldMkLst>
      </pc:sldChg>
      <pc:sldChg chg="modSp mod">
        <pc:chgData name="Ward, Reagan" userId="27291eb4-8241-4961-9e69-8c66e34cc5b0" providerId="ADAL" clId="{2C0F0997-474E-40E3-BED4-7C4D69895A50}" dt="2025-02-27T14:55:53.653" v="5054" actId="962"/>
        <pc:sldMkLst>
          <pc:docMk/>
          <pc:sldMk cId="2639106218" sldId="5801"/>
        </pc:sldMkLst>
      </pc:sldChg>
      <pc:sldChg chg="addSp delSp modSp new mod modClrScheme chgLayout">
        <pc:chgData name="Ward, Reagan" userId="27291eb4-8241-4961-9e69-8c66e34cc5b0" providerId="ADAL" clId="{2C0F0997-474E-40E3-BED4-7C4D69895A50}" dt="2025-02-26T14:56:37.795" v="199" actId="20577"/>
        <pc:sldMkLst>
          <pc:docMk/>
          <pc:sldMk cId="2475311638" sldId="5803"/>
        </pc:sldMkLst>
      </pc:sldChg>
      <pc:sldChg chg="addSp delSp modSp new mod ord modClrScheme chgLayout">
        <pc:chgData name="Ward, Reagan" userId="27291eb4-8241-4961-9e69-8c66e34cc5b0" providerId="ADAL" clId="{2C0F0997-474E-40E3-BED4-7C4D69895A50}" dt="2025-02-26T14:57:41.440" v="322" actId="20577"/>
        <pc:sldMkLst>
          <pc:docMk/>
          <pc:sldMk cId="1555008837" sldId="5804"/>
        </pc:sldMkLst>
      </pc:sldChg>
      <pc:sldChg chg="modSp new mod">
        <pc:chgData name="Ward, Reagan" userId="27291eb4-8241-4961-9e69-8c66e34cc5b0" providerId="ADAL" clId="{2C0F0997-474E-40E3-BED4-7C4D69895A50}" dt="2025-02-26T14:57:00.481" v="231" actId="20577"/>
        <pc:sldMkLst>
          <pc:docMk/>
          <pc:sldMk cId="2740483082" sldId="5805"/>
        </pc:sldMkLst>
      </pc:sldChg>
      <pc:sldChg chg="addSp delSp modSp new mod modClrScheme chgLayout">
        <pc:chgData name="Ward, Reagan" userId="27291eb4-8241-4961-9e69-8c66e34cc5b0" providerId="ADAL" clId="{2C0F0997-474E-40E3-BED4-7C4D69895A50}" dt="2025-02-26T23:24:18.020" v="3578" actId="404"/>
        <pc:sldMkLst>
          <pc:docMk/>
          <pc:sldMk cId="2474626920" sldId="5806"/>
        </pc:sldMkLst>
      </pc:sldChg>
      <pc:sldChg chg="addSp delSp modSp new mod modClrScheme chgLayout">
        <pc:chgData name="Ward, Reagan" userId="27291eb4-8241-4961-9e69-8c66e34cc5b0" providerId="ADAL" clId="{2C0F0997-474E-40E3-BED4-7C4D69895A50}" dt="2025-02-26T23:33:39.310" v="3609" actId="20577"/>
        <pc:sldMkLst>
          <pc:docMk/>
          <pc:sldMk cId="803832905" sldId="5807"/>
        </pc:sldMkLst>
      </pc:sldChg>
      <pc:sldChg chg="addSp delSp modSp new mod modClrScheme chgLayout">
        <pc:chgData name="Ward, Reagan" userId="27291eb4-8241-4961-9e69-8c66e34cc5b0" providerId="ADAL" clId="{2C0F0997-474E-40E3-BED4-7C4D69895A50}" dt="2025-02-26T23:26:16.527" v="3601" actId="13244"/>
        <pc:sldMkLst>
          <pc:docMk/>
          <pc:sldMk cId="93270237" sldId="5808"/>
        </pc:sldMkLst>
      </pc:sldChg>
      <pc:sldChg chg="addSp delSp modSp mod">
        <pc:chgData name="Ward, Reagan" userId="27291eb4-8241-4961-9e69-8c66e34cc5b0" providerId="ADAL" clId="{2C0F0997-474E-40E3-BED4-7C4D69895A50}" dt="2025-02-27T15:18:00.771" v="5254" actId="15"/>
        <pc:sldMkLst>
          <pc:docMk/>
          <pc:sldMk cId="4147087058" sldId="5813"/>
        </pc:sldMkLst>
      </pc:sldChg>
      <pc:sldChg chg="addSp delSp modSp mod modClrScheme chgLayout">
        <pc:chgData name="Ward, Reagan" userId="27291eb4-8241-4961-9e69-8c66e34cc5b0" providerId="ADAL" clId="{2C0F0997-474E-40E3-BED4-7C4D69895A50}" dt="2025-02-27T15:02:40.995" v="5103" actId="6549"/>
        <pc:sldMkLst>
          <pc:docMk/>
          <pc:sldMk cId="580773463" sldId="5815"/>
        </pc:sldMkLst>
      </pc:sldChg>
      <pc:sldChg chg="modSp mod chgLayout">
        <pc:chgData name="Ward, Reagan" userId="27291eb4-8241-4961-9e69-8c66e34cc5b0" providerId="ADAL" clId="{2C0F0997-474E-40E3-BED4-7C4D69895A50}" dt="2025-02-27T15:33:44.399" v="5274" actId="12"/>
        <pc:sldMkLst>
          <pc:docMk/>
          <pc:sldMk cId="462621828" sldId="5816"/>
        </pc:sldMkLst>
      </pc:sldChg>
      <pc:sldChg chg="modSp mod">
        <pc:chgData name="Ward, Reagan" userId="27291eb4-8241-4961-9e69-8c66e34cc5b0" providerId="ADAL" clId="{2C0F0997-474E-40E3-BED4-7C4D69895A50}" dt="2025-02-27T15:18:54.943" v="5255" actId="13244"/>
        <pc:sldMkLst>
          <pc:docMk/>
          <pc:sldMk cId="1781324693" sldId="5817"/>
        </pc:sldMkLst>
      </pc:sldChg>
      <pc:sldChg chg="addSp delSp modSp mod">
        <pc:chgData name="Ward, Reagan" userId="27291eb4-8241-4961-9e69-8c66e34cc5b0" providerId="ADAL" clId="{2C0F0997-474E-40E3-BED4-7C4D69895A50}" dt="2025-02-27T15:19:58.126" v="5264" actId="1076"/>
        <pc:sldMkLst>
          <pc:docMk/>
          <pc:sldMk cId="1930914326" sldId="5818"/>
        </pc:sldMkLst>
      </pc:sldChg>
      <pc:sldChg chg="addSp delSp modSp mod">
        <pc:chgData name="Ward, Reagan" userId="27291eb4-8241-4961-9e69-8c66e34cc5b0" providerId="ADAL" clId="{2C0F0997-474E-40E3-BED4-7C4D69895A50}" dt="2025-02-27T15:23:01.449" v="5273" actId="13244"/>
        <pc:sldMkLst>
          <pc:docMk/>
          <pc:sldMk cId="685581711" sldId="5819"/>
        </pc:sldMkLst>
      </pc:sldChg>
      <pc:sldChg chg="addSp delSp modSp new mod modClrScheme chgLayout">
        <pc:chgData name="Ward, Reagan" userId="27291eb4-8241-4961-9e69-8c66e34cc5b0" providerId="ADAL" clId="{2C0F0997-474E-40E3-BED4-7C4D69895A50}" dt="2025-02-26T23:26:01.061" v="3600" actId="6549"/>
        <pc:sldMkLst>
          <pc:docMk/>
          <pc:sldMk cId="4128132315" sldId="5823"/>
        </pc:sldMkLst>
      </pc:sldChg>
      <pc:sldChg chg="addSp delSp modSp new mod modClrScheme chgLayout">
        <pc:chgData name="Ward, Reagan" userId="27291eb4-8241-4961-9e69-8c66e34cc5b0" providerId="ADAL" clId="{2C0F0997-474E-40E3-BED4-7C4D69895A50}" dt="2025-02-26T23:42:45.996" v="4740"/>
        <pc:sldMkLst>
          <pc:docMk/>
          <pc:sldMk cId="1812734061" sldId="5824"/>
        </pc:sldMkLst>
      </pc:sldChg>
    </pc:docChg>
  </pc:docChgLst>
  <pc:docChgLst>
    <pc:chgData name="Ward, Reagan" userId="27291eb4-8241-4961-9e69-8c66e34cc5b0" providerId="ADAL" clId="{E1ACC52D-F89E-45DD-BE62-32BFBD8DEE3F}"/>
    <pc:docChg chg="undo custSel addSld delSld modSld">
      <pc:chgData name="Ward, Reagan" userId="27291eb4-8241-4961-9e69-8c66e34cc5b0" providerId="ADAL" clId="{E1ACC52D-F89E-45DD-BE62-32BFBD8DEE3F}" dt="2025-05-01T14:14:00.762" v="4584" actId="6264"/>
      <pc:docMkLst>
        <pc:docMk/>
      </pc:docMkLst>
      <pc:sldChg chg="addSp delSp modSp mod modClrScheme chgLayout">
        <pc:chgData name="Ward, Reagan" userId="27291eb4-8241-4961-9e69-8c66e34cc5b0" providerId="ADAL" clId="{E1ACC52D-F89E-45DD-BE62-32BFBD8DEE3F}" dt="2025-05-01T14:11:15.887" v="4499"/>
        <pc:sldMkLst>
          <pc:docMk/>
          <pc:sldMk cId="638276779" sldId="257"/>
        </pc:sldMkLst>
      </pc:sldChg>
      <pc:sldChg chg="addSp delSp modSp mod modClrScheme chgLayout">
        <pc:chgData name="Ward, Reagan" userId="27291eb4-8241-4961-9e69-8c66e34cc5b0" providerId="ADAL" clId="{E1ACC52D-F89E-45DD-BE62-32BFBD8DEE3F}" dt="2025-05-01T14:11:58.308" v="4512"/>
        <pc:sldMkLst>
          <pc:docMk/>
          <pc:sldMk cId="1638711916" sldId="258"/>
        </pc:sldMkLst>
      </pc:sldChg>
      <pc:sldChg chg="addSp delSp modSp mod modClrScheme chgLayout">
        <pc:chgData name="Ward, Reagan" userId="27291eb4-8241-4961-9e69-8c66e34cc5b0" providerId="ADAL" clId="{E1ACC52D-F89E-45DD-BE62-32BFBD8DEE3F}" dt="2025-05-01T14:11:56.051" v="4511"/>
        <pc:sldMkLst>
          <pc:docMk/>
          <pc:sldMk cId="1284145060" sldId="264"/>
        </pc:sldMkLst>
      </pc:sldChg>
      <pc:sldChg chg="addSp delSp modSp mod modClrScheme chgLayout">
        <pc:chgData name="Ward, Reagan" userId="27291eb4-8241-4961-9e69-8c66e34cc5b0" providerId="ADAL" clId="{E1ACC52D-F89E-45DD-BE62-32BFBD8DEE3F}" dt="2025-05-01T14:11:02.073" v="4497" actId="6264"/>
        <pc:sldMkLst>
          <pc:docMk/>
          <pc:sldMk cId="3878259165" sldId="265"/>
        </pc:sldMkLst>
      </pc:sldChg>
      <pc:sldChg chg="addSp delSp modSp mod modClrScheme chgLayout">
        <pc:chgData name="Ward, Reagan" userId="27291eb4-8241-4961-9e69-8c66e34cc5b0" providerId="ADAL" clId="{E1ACC52D-F89E-45DD-BE62-32BFBD8DEE3F}" dt="2025-05-01T14:12:44.014" v="4582" actId="13244"/>
        <pc:sldMkLst>
          <pc:docMk/>
          <pc:sldMk cId="296844926" sldId="266"/>
        </pc:sldMkLst>
      </pc:sldChg>
      <pc:sldChg chg="del">
        <pc:chgData name="Ward, Reagan" userId="27291eb4-8241-4961-9e69-8c66e34cc5b0" providerId="ADAL" clId="{E1ACC52D-F89E-45DD-BE62-32BFBD8DEE3F}" dt="2025-05-01T14:12:38.593" v="4581" actId="47"/>
        <pc:sldMkLst>
          <pc:docMk/>
          <pc:sldMk cId="324107815" sldId="267"/>
        </pc:sldMkLst>
      </pc:sldChg>
      <pc:sldChg chg="modSp mod">
        <pc:chgData name="Ward, Reagan" userId="27291eb4-8241-4961-9e69-8c66e34cc5b0" providerId="ADAL" clId="{E1ACC52D-F89E-45DD-BE62-32BFBD8DEE3F}" dt="2025-05-01T14:04:21.623" v="4435" actId="13244"/>
        <pc:sldMkLst>
          <pc:docMk/>
          <pc:sldMk cId="1194284413" sldId="277"/>
        </pc:sldMkLst>
      </pc:sldChg>
      <pc:sldChg chg="modSp mod">
        <pc:chgData name="Ward, Reagan" userId="27291eb4-8241-4961-9e69-8c66e34cc5b0" providerId="ADAL" clId="{E1ACC52D-F89E-45DD-BE62-32BFBD8DEE3F}" dt="2025-04-30T17:50:21.456" v="3880" actId="404"/>
        <pc:sldMkLst>
          <pc:docMk/>
          <pc:sldMk cId="2998683881" sldId="5762"/>
        </pc:sldMkLst>
      </pc:sldChg>
      <pc:sldChg chg="add">
        <pc:chgData name="Ward, Reagan" userId="27291eb4-8241-4961-9e69-8c66e34cc5b0" providerId="ADAL" clId="{E1ACC52D-F89E-45DD-BE62-32BFBD8DEE3F}" dt="2025-04-30T17:10:51.292" v="1746"/>
        <pc:sldMkLst>
          <pc:docMk/>
          <pc:sldMk cId="1039088137" sldId="5841"/>
        </pc:sldMkLst>
      </pc:sldChg>
      <pc:sldChg chg="del">
        <pc:chgData name="Ward, Reagan" userId="27291eb4-8241-4961-9e69-8c66e34cc5b0" providerId="ADAL" clId="{E1ACC52D-F89E-45DD-BE62-32BFBD8DEE3F}" dt="2025-04-30T16:38:43.410" v="0" actId="47"/>
        <pc:sldMkLst>
          <pc:docMk/>
          <pc:sldMk cId="642296227" sldId="5874"/>
        </pc:sldMkLst>
      </pc:sldChg>
      <pc:sldChg chg="del">
        <pc:chgData name="Ward, Reagan" userId="27291eb4-8241-4961-9e69-8c66e34cc5b0" providerId="ADAL" clId="{E1ACC52D-F89E-45DD-BE62-32BFBD8DEE3F}" dt="2025-04-30T16:38:43.410" v="0" actId="47"/>
        <pc:sldMkLst>
          <pc:docMk/>
          <pc:sldMk cId="3019862327" sldId="5879"/>
        </pc:sldMkLst>
      </pc:sldChg>
      <pc:sldChg chg="del">
        <pc:chgData name="Ward, Reagan" userId="27291eb4-8241-4961-9e69-8c66e34cc5b0" providerId="ADAL" clId="{E1ACC52D-F89E-45DD-BE62-32BFBD8DEE3F}" dt="2025-04-30T16:38:43.410" v="0" actId="47"/>
        <pc:sldMkLst>
          <pc:docMk/>
          <pc:sldMk cId="1086810456" sldId="5880"/>
        </pc:sldMkLst>
      </pc:sldChg>
      <pc:sldChg chg="modSp mod">
        <pc:chgData name="Ward, Reagan" userId="27291eb4-8241-4961-9e69-8c66e34cc5b0" providerId="ADAL" clId="{E1ACC52D-F89E-45DD-BE62-32BFBD8DEE3F}" dt="2025-04-30T23:18:18.255" v="4426" actId="27636"/>
        <pc:sldMkLst>
          <pc:docMk/>
          <pc:sldMk cId="606546759" sldId="5881"/>
        </pc:sldMkLst>
      </pc:sldChg>
      <pc:sldChg chg="addSp delSp modSp mod modClrScheme chgLayout">
        <pc:chgData name="Ward, Reagan" userId="27291eb4-8241-4961-9e69-8c66e34cc5b0" providerId="ADAL" clId="{E1ACC52D-F89E-45DD-BE62-32BFBD8DEE3F}" dt="2025-05-01T14:14:00.762" v="4584" actId="6264"/>
        <pc:sldMkLst>
          <pc:docMk/>
          <pc:sldMk cId="570080860" sldId="5883"/>
        </pc:sldMkLst>
      </pc:sldChg>
      <pc:sldChg chg="addSp delSp modSp new mod modClrScheme chgLayout">
        <pc:chgData name="Ward, Reagan" userId="27291eb4-8241-4961-9e69-8c66e34cc5b0" providerId="ADAL" clId="{E1ACC52D-F89E-45DD-BE62-32BFBD8DEE3F}" dt="2025-04-30T16:39:15.309" v="40" actId="20577"/>
        <pc:sldMkLst>
          <pc:docMk/>
          <pc:sldMk cId="2656361666" sldId="5884"/>
        </pc:sldMkLst>
      </pc:sldChg>
      <pc:sldChg chg="addSp delSp modSp new mod modClrScheme chgLayout">
        <pc:chgData name="Ward, Reagan" userId="27291eb4-8241-4961-9e69-8c66e34cc5b0" providerId="ADAL" clId="{E1ACC52D-F89E-45DD-BE62-32BFBD8DEE3F}" dt="2025-04-30T16:39:21.354" v="42" actId="700"/>
        <pc:sldMkLst>
          <pc:docMk/>
          <pc:sldMk cId="668070653" sldId="5885"/>
        </pc:sldMkLst>
      </pc:sldChg>
      <pc:sldChg chg="addSp delSp modSp new mod modClrScheme chgLayout">
        <pc:chgData name="Ward, Reagan" userId="27291eb4-8241-4961-9e69-8c66e34cc5b0" providerId="ADAL" clId="{E1ACC52D-F89E-45DD-BE62-32BFBD8DEE3F}" dt="2025-04-30T16:39:29.840" v="71" actId="20577"/>
        <pc:sldMkLst>
          <pc:docMk/>
          <pc:sldMk cId="569085593" sldId="5886"/>
        </pc:sldMkLst>
      </pc:sldChg>
      <pc:sldChg chg="modSp add mod">
        <pc:chgData name="Ward, Reagan" userId="27291eb4-8241-4961-9e69-8c66e34cc5b0" providerId="ADAL" clId="{E1ACC52D-F89E-45DD-BE62-32BFBD8DEE3F}" dt="2025-04-30T17:14:41.852" v="1943" actId="20577"/>
        <pc:sldMkLst>
          <pc:docMk/>
          <pc:sldMk cId="966682360" sldId="5887"/>
        </pc:sldMkLst>
      </pc:sldChg>
      <pc:sldChg chg="addSp delSp modSp add mod modClrScheme chgLayout">
        <pc:chgData name="Ward, Reagan" userId="27291eb4-8241-4961-9e69-8c66e34cc5b0" providerId="ADAL" clId="{E1ACC52D-F89E-45DD-BE62-32BFBD8DEE3F}" dt="2025-04-30T17:54:00.276" v="4182" actId="13244"/>
        <pc:sldMkLst>
          <pc:docMk/>
          <pc:sldMk cId="3196040220" sldId="5888"/>
        </pc:sldMkLst>
      </pc:sldChg>
      <pc:sldChg chg="modSp add mod">
        <pc:chgData name="Ward, Reagan" userId="27291eb4-8241-4961-9e69-8c66e34cc5b0" providerId="ADAL" clId="{E1ACC52D-F89E-45DD-BE62-32BFBD8DEE3F}" dt="2025-04-30T17:52:50.877" v="4180" actId="20577"/>
        <pc:sldMkLst>
          <pc:docMk/>
          <pc:sldMk cId="2966407877" sldId="5889"/>
        </pc:sldMkLst>
      </pc:sldChg>
      <pc:sldChg chg="modSp add mod">
        <pc:chgData name="Ward, Reagan" userId="27291eb4-8241-4961-9e69-8c66e34cc5b0" providerId="ADAL" clId="{E1ACC52D-F89E-45DD-BE62-32BFBD8DEE3F}" dt="2025-04-30T16:40:21.254" v="151" actId="20577"/>
        <pc:sldMkLst>
          <pc:docMk/>
          <pc:sldMk cId="143162616" sldId="5890"/>
        </pc:sldMkLst>
      </pc:sldChg>
      <pc:sldChg chg="addSp delSp modSp add mod modClrScheme chgLayout">
        <pc:chgData name="Ward, Reagan" userId="27291eb4-8241-4961-9e69-8c66e34cc5b0" providerId="ADAL" clId="{E1ACC52D-F89E-45DD-BE62-32BFBD8DEE3F}" dt="2025-04-30T17:58:45.062" v="4424" actId="20577"/>
        <pc:sldMkLst>
          <pc:docMk/>
          <pc:sldMk cId="4151373932" sldId="5891"/>
        </pc:sldMkLst>
      </pc:sldChg>
      <pc:sldChg chg="modSp add del mod">
        <pc:chgData name="Ward, Reagan" userId="27291eb4-8241-4961-9e69-8c66e34cc5b0" providerId="ADAL" clId="{E1ACC52D-F89E-45DD-BE62-32BFBD8DEE3F}" dt="2025-04-30T17:10:53.532" v="1747" actId="47"/>
        <pc:sldMkLst>
          <pc:docMk/>
          <pc:sldMk cId="3184312017" sldId="5892"/>
        </pc:sldMkLst>
      </pc:sldChg>
      <pc:sldChg chg="modSp add mod">
        <pc:chgData name="Ward, Reagan" userId="27291eb4-8241-4961-9e69-8c66e34cc5b0" providerId="ADAL" clId="{E1ACC52D-F89E-45DD-BE62-32BFBD8DEE3F}" dt="2025-04-30T16:40:45.347" v="197" actId="20577"/>
        <pc:sldMkLst>
          <pc:docMk/>
          <pc:sldMk cId="277775759" sldId="5893"/>
        </pc:sldMkLst>
      </pc:sldChg>
      <pc:sldChg chg="add">
        <pc:chgData name="Ward, Reagan" userId="27291eb4-8241-4961-9e69-8c66e34cc5b0" providerId="ADAL" clId="{E1ACC52D-F89E-45DD-BE62-32BFBD8DEE3F}" dt="2025-04-30T16:40:37.023" v="171"/>
        <pc:sldMkLst>
          <pc:docMk/>
          <pc:sldMk cId="3033162285" sldId="5894"/>
        </pc:sldMkLst>
      </pc:sldChg>
      <pc:sldChg chg="modSp add mod">
        <pc:chgData name="Ward, Reagan" userId="27291eb4-8241-4961-9e69-8c66e34cc5b0" providerId="ADAL" clId="{E1ACC52D-F89E-45DD-BE62-32BFBD8DEE3F}" dt="2025-04-30T16:40:53.271" v="212" actId="20577"/>
        <pc:sldMkLst>
          <pc:docMk/>
          <pc:sldMk cId="1616317432" sldId="5895"/>
        </pc:sldMkLst>
      </pc:sldChg>
      <pc:sldChg chg="modSp add mod">
        <pc:chgData name="Ward, Reagan" userId="27291eb4-8241-4961-9e69-8c66e34cc5b0" providerId="ADAL" clId="{E1ACC52D-F89E-45DD-BE62-32BFBD8DEE3F}" dt="2025-04-30T16:41:11.842" v="262" actId="20577"/>
        <pc:sldMkLst>
          <pc:docMk/>
          <pc:sldMk cId="779877572" sldId="5896"/>
        </pc:sldMkLst>
      </pc:sldChg>
      <pc:sldChg chg="add">
        <pc:chgData name="Ward, Reagan" userId="27291eb4-8241-4961-9e69-8c66e34cc5b0" providerId="ADAL" clId="{E1ACC52D-F89E-45DD-BE62-32BFBD8DEE3F}" dt="2025-04-30T16:40:59.971" v="213"/>
        <pc:sldMkLst>
          <pc:docMk/>
          <pc:sldMk cId="1490820031" sldId="5897"/>
        </pc:sldMkLst>
      </pc:sldChg>
      <pc:sldChg chg="modSp add mod">
        <pc:chgData name="Ward, Reagan" userId="27291eb4-8241-4961-9e69-8c66e34cc5b0" providerId="ADAL" clId="{E1ACC52D-F89E-45DD-BE62-32BFBD8DEE3F}" dt="2025-04-30T16:41:17.477" v="277" actId="20577"/>
        <pc:sldMkLst>
          <pc:docMk/>
          <pc:sldMk cId="2134965363" sldId="5898"/>
        </pc:sldMkLst>
      </pc:sldChg>
      <pc:sldChg chg="modSp add mod">
        <pc:chgData name="Ward, Reagan" userId="27291eb4-8241-4961-9e69-8c66e34cc5b0" providerId="ADAL" clId="{E1ACC52D-F89E-45DD-BE62-32BFBD8DEE3F}" dt="2025-04-30T16:41:26.703" v="289" actId="20577"/>
        <pc:sldMkLst>
          <pc:docMk/>
          <pc:sldMk cId="2215164425" sldId="5899"/>
        </pc:sldMkLst>
      </pc:sldChg>
      <pc:sldChg chg="add">
        <pc:chgData name="Ward, Reagan" userId="27291eb4-8241-4961-9e69-8c66e34cc5b0" providerId="ADAL" clId="{E1ACC52D-F89E-45DD-BE62-32BFBD8DEE3F}" dt="2025-04-30T16:41:20.942" v="278"/>
        <pc:sldMkLst>
          <pc:docMk/>
          <pc:sldMk cId="14774703" sldId="5900"/>
        </pc:sldMkLst>
      </pc:sldChg>
      <pc:sldChg chg="modSp add mod">
        <pc:chgData name="Ward, Reagan" userId="27291eb4-8241-4961-9e69-8c66e34cc5b0" providerId="ADAL" clId="{E1ACC52D-F89E-45DD-BE62-32BFBD8DEE3F}" dt="2025-04-30T16:41:32.933" v="306" actId="20577"/>
        <pc:sldMkLst>
          <pc:docMk/>
          <pc:sldMk cId="44139870" sldId="5901"/>
        </pc:sldMkLst>
      </pc:sldChg>
      <pc:sldChg chg="addSp delSp modSp new mod modClrScheme chgLayout">
        <pc:chgData name="Ward, Reagan" userId="27291eb4-8241-4961-9e69-8c66e34cc5b0" providerId="ADAL" clId="{E1ACC52D-F89E-45DD-BE62-32BFBD8DEE3F}" dt="2025-04-30T17:14:16.823" v="1932" actId="113"/>
        <pc:sldMkLst>
          <pc:docMk/>
          <pc:sldMk cId="2662356441" sldId="5902"/>
        </pc:sldMkLst>
      </pc:sldChg>
      <pc:sldChg chg="addSp delSp modSp new mod modClrScheme chgLayout">
        <pc:chgData name="Ward, Reagan" userId="27291eb4-8241-4961-9e69-8c66e34cc5b0" providerId="ADAL" clId="{E1ACC52D-F89E-45DD-BE62-32BFBD8DEE3F}" dt="2025-04-30T23:18:10.278" v="4425" actId="20577"/>
        <pc:sldMkLst>
          <pc:docMk/>
          <pc:sldMk cId="1818549045" sldId="5903"/>
        </pc:sldMkLst>
      </pc:sldChg>
      <pc:sldChg chg="delSp modSp mod">
        <pc:chgData name="Ward, Reagan" userId="27291eb4-8241-4961-9e69-8c66e34cc5b0" providerId="ADAL" clId="{E1ACC52D-F89E-45DD-BE62-32BFBD8DEE3F}" dt="2025-05-01T14:03:43.456" v="4434" actId="478"/>
        <pc:sldMkLst>
          <pc:docMk/>
          <pc:sldMk cId="392465301" sldId="5907"/>
        </pc:sldMkLst>
      </pc:sldChg>
      <pc:sldChg chg="modSp new mod">
        <pc:chgData name="Ward, Reagan" userId="27291eb4-8241-4961-9e69-8c66e34cc5b0" providerId="ADAL" clId="{E1ACC52D-F89E-45DD-BE62-32BFBD8DEE3F}" dt="2025-05-01T14:12:35.552" v="4580"/>
        <pc:sldMkLst>
          <pc:docMk/>
          <pc:sldMk cId="3319297287" sldId="5908"/>
        </pc:sldMkLst>
      </pc:sld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Ward, Reagan" userId="27291eb4-8241-4961-9e69-8c66e34cc5b0" providerId="ADAL" clId="{89AF8497-D5E3-49F4-ABD3-7BF3AEAE471D}"/>
    <pc:docChg chg="undo custSel addSld delSld modSld sldOrd">
      <pc:chgData name="Ward, Reagan" userId="27291eb4-8241-4961-9e69-8c66e34cc5b0" providerId="ADAL" clId="{89AF8497-D5E3-49F4-ABD3-7BF3AEAE471D}" dt="2025-07-17T13:14:10.828" v="2705" actId="20577"/>
      <pc:docMkLst>
        <pc:docMk/>
      </pc:docMkLst>
      <pc:sldChg chg="modSp mod">
        <pc:chgData name="Ward, Reagan" userId="27291eb4-8241-4961-9e69-8c66e34cc5b0" providerId="ADAL" clId="{89AF8497-D5E3-49F4-ABD3-7BF3AEAE471D}" dt="2025-07-17T13:05:32.944" v="2535" actId="14100"/>
        <pc:sldMkLst>
          <pc:docMk/>
          <pc:sldMk cId="1063686918" sldId="2224"/>
        </pc:sldMkLst>
      </pc:sldChg>
      <pc:sldChg chg="modSp mod">
        <pc:chgData name="Ward, Reagan" userId="27291eb4-8241-4961-9e69-8c66e34cc5b0" providerId="ADAL" clId="{89AF8497-D5E3-49F4-ABD3-7BF3AEAE471D}" dt="2025-07-17T13:04:05.188" v="2523" actId="14100"/>
        <pc:sldMkLst>
          <pc:docMk/>
          <pc:sldMk cId="1483936557" sldId="2230"/>
        </pc:sldMkLst>
      </pc:sldChg>
      <pc:sldChg chg="delSp modSp mod">
        <pc:chgData name="Ward, Reagan" userId="27291eb4-8241-4961-9e69-8c66e34cc5b0" providerId="ADAL" clId="{89AF8497-D5E3-49F4-ABD3-7BF3AEAE471D}" dt="2025-07-17T13:04:42.174" v="2529" actId="13244"/>
        <pc:sldMkLst>
          <pc:docMk/>
          <pc:sldMk cId="3787637360" sldId="2266"/>
        </pc:sldMkLst>
      </pc:sldChg>
      <pc:sldChg chg="modSp mod">
        <pc:chgData name="Ward, Reagan" userId="27291eb4-8241-4961-9e69-8c66e34cc5b0" providerId="ADAL" clId="{89AF8497-D5E3-49F4-ABD3-7BF3AEAE471D}" dt="2025-07-17T13:14:10.828" v="2705" actId="20577"/>
        <pc:sldMkLst>
          <pc:docMk/>
          <pc:sldMk cId="3227145924" sldId="5097"/>
        </pc:sldMkLst>
        <pc:graphicFrameChg chg="mod modGraphic">
          <ac:chgData name="Ward, Reagan" userId="27291eb4-8241-4961-9e69-8c66e34cc5b0" providerId="ADAL" clId="{89AF8497-D5E3-49F4-ABD3-7BF3AEAE471D}" dt="2025-07-17T13:14:10.828" v="2705" actId="20577"/>
          <ac:graphicFrameMkLst>
            <pc:docMk/>
            <pc:sldMk cId="3227145924" sldId="5097"/>
            <ac:graphicFrameMk id="7" creationId="{2864BB53-F741-4FFC-0348-1AC10AD60EEB}"/>
          </ac:graphicFrameMkLst>
        </pc:graphicFrameChg>
      </pc:sldChg>
      <pc:sldChg chg="addSp delSp modSp mod">
        <pc:chgData name="Ward, Reagan" userId="27291eb4-8241-4961-9e69-8c66e34cc5b0" providerId="ADAL" clId="{89AF8497-D5E3-49F4-ABD3-7BF3AEAE471D}" dt="2025-07-11T20:09:16.980" v="885"/>
        <pc:sldMkLst>
          <pc:docMk/>
          <pc:sldMk cId="794275993" sldId="5416"/>
        </pc:sldMkLst>
      </pc:sldChg>
      <pc:sldChg chg="modSp mod">
        <pc:chgData name="Ward, Reagan" userId="27291eb4-8241-4961-9e69-8c66e34cc5b0" providerId="ADAL" clId="{89AF8497-D5E3-49F4-ABD3-7BF3AEAE471D}" dt="2025-07-17T13:06:12.340" v="2537" actId="207"/>
        <pc:sldMkLst>
          <pc:docMk/>
          <pc:sldMk cId="2985757875" sldId="5555"/>
        </pc:sldMkLst>
      </pc:sldChg>
      <pc:sldChg chg="modSp mod">
        <pc:chgData name="Ward, Reagan" userId="27291eb4-8241-4961-9e69-8c66e34cc5b0" providerId="ADAL" clId="{89AF8497-D5E3-49F4-ABD3-7BF3AEAE471D}" dt="2025-07-17T13:02:37.339" v="2511" actId="13244"/>
        <pc:sldMkLst>
          <pc:docMk/>
          <pc:sldMk cId="411815827" sldId="5556"/>
        </pc:sldMkLst>
      </pc:sldChg>
      <pc:sldChg chg="modSp mod">
        <pc:chgData name="Ward, Reagan" userId="27291eb4-8241-4961-9e69-8c66e34cc5b0" providerId="ADAL" clId="{89AF8497-D5E3-49F4-ABD3-7BF3AEAE471D}" dt="2025-07-17T13:03:10.258" v="2516" actId="13244"/>
        <pc:sldMkLst>
          <pc:docMk/>
          <pc:sldMk cId="822081041" sldId="5558"/>
        </pc:sldMkLst>
      </pc:sldChg>
      <pc:sldChg chg="modSp mod">
        <pc:chgData name="Ward, Reagan" userId="27291eb4-8241-4961-9e69-8c66e34cc5b0" providerId="ADAL" clId="{89AF8497-D5E3-49F4-ABD3-7BF3AEAE471D}" dt="2025-07-17T13:02:08.479" v="2508" actId="13244"/>
        <pc:sldMkLst>
          <pc:docMk/>
          <pc:sldMk cId="658222773" sldId="5559"/>
        </pc:sldMkLst>
      </pc:sldChg>
      <pc:sldChg chg="add ord">
        <pc:chgData name="Ward, Reagan" userId="27291eb4-8241-4961-9e69-8c66e34cc5b0" providerId="ADAL" clId="{89AF8497-D5E3-49F4-ABD3-7BF3AEAE471D}" dt="2025-07-15T20:54:20.603" v="932"/>
        <pc:sldMkLst>
          <pc:docMk/>
          <pc:sldMk cId="3507505468" sldId="5647"/>
        </pc:sldMkLst>
      </pc:sldChg>
      <pc:sldChg chg="modSp mod">
        <pc:chgData name="Ward, Reagan" userId="27291eb4-8241-4961-9e69-8c66e34cc5b0" providerId="ADAL" clId="{89AF8497-D5E3-49F4-ABD3-7BF3AEAE471D}" dt="2025-07-16T20:20:49.125" v="2452" actId="20577"/>
        <pc:sldMkLst>
          <pc:docMk/>
          <pc:sldMk cId="500438566" sldId="5672"/>
        </pc:sldMkLst>
        <pc:graphicFrameChg chg="modGraphic">
          <ac:chgData name="Ward, Reagan" userId="27291eb4-8241-4961-9e69-8c66e34cc5b0" providerId="ADAL" clId="{89AF8497-D5E3-49F4-ABD3-7BF3AEAE471D}" dt="2025-07-16T20:20:49.125" v="2452" actId="20577"/>
          <ac:graphicFrameMkLst>
            <pc:docMk/>
            <pc:sldMk cId="500438566" sldId="5672"/>
            <ac:graphicFrameMk id="5" creationId="{5E4612F7-68C6-57CA-E918-38EF641F73CF}"/>
          </ac:graphicFrameMkLst>
        </pc:graphicFrameChg>
      </pc:sldChg>
      <pc:sldChg chg="del">
        <pc:chgData name="Ward, Reagan" userId="27291eb4-8241-4961-9e69-8c66e34cc5b0" providerId="ADAL" clId="{89AF8497-D5E3-49F4-ABD3-7BF3AEAE471D}" dt="2025-07-11T19:50:23.052" v="472" actId="47"/>
        <pc:sldMkLst>
          <pc:docMk/>
          <pc:sldMk cId="1039088137" sldId="5841"/>
        </pc:sldMkLst>
      </pc:sldChg>
      <pc:sldChg chg="del">
        <pc:chgData name="Ward, Reagan" userId="27291eb4-8241-4961-9e69-8c66e34cc5b0" providerId="ADAL" clId="{89AF8497-D5E3-49F4-ABD3-7BF3AEAE471D}" dt="2025-07-11T19:50:23.052" v="472" actId="47"/>
        <pc:sldMkLst>
          <pc:docMk/>
          <pc:sldMk cId="4151373932" sldId="5891"/>
        </pc:sldMkLst>
      </pc:sldChg>
      <pc:sldChg chg="modSp mod">
        <pc:chgData name="Ward, Reagan" userId="27291eb4-8241-4961-9e69-8c66e34cc5b0" providerId="ADAL" clId="{89AF8497-D5E3-49F4-ABD3-7BF3AEAE471D}" dt="2025-07-17T13:05:23.687" v="2534" actId="6549"/>
        <pc:sldMkLst>
          <pc:docMk/>
          <pc:sldMk cId="120784883" sldId="5898"/>
        </pc:sldMkLst>
      </pc:sldChg>
      <pc:sldChg chg="modSp mod">
        <pc:chgData name="Ward, Reagan" userId="27291eb4-8241-4961-9e69-8c66e34cc5b0" providerId="ADAL" clId="{89AF8497-D5E3-49F4-ABD3-7BF3AEAE471D}" dt="2025-07-17T13:05:14.780" v="2532" actId="6549"/>
        <pc:sldMkLst>
          <pc:docMk/>
          <pc:sldMk cId="2055979038" sldId="5901"/>
        </pc:sldMkLst>
      </pc:sldChg>
      <pc:sldChg chg="del">
        <pc:chgData name="Ward, Reagan" userId="27291eb4-8241-4961-9e69-8c66e34cc5b0" providerId="ADAL" clId="{89AF8497-D5E3-49F4-ABD3-7BF3AEAE471D}" dt="2025-07-11T19:50:23.052" v="472" actId="47"/>
        <pc:sldMkLst>
          <pc:docMk/>
          <pc:sldMk cId="1655828756" sldId="5937"/>
        </pc:sldMkLst>
      </pc:sldChg>
      <pc:sldChg chg="del">
        <pc:chgData name="Ward, Reagan" userId="27291eb4-8241-4961-9e69-8c66e34cc5b0" providerId="ADAL" clId="{89AF8497-D5E3-49F4-ABD3-7BF3AEAE471D}" dt="2025-07-11T19:50:23.052" v="472" actId="47"/>
        <pc:sldMkLst>
          <pc:docMk/>
          <pc:sldMk cId="536564837" sldId="5970"/>
        </pc:sldMkLst>
      </pc:sldChg>
      <pc:sldChg chg="del">
        <pc:chgData name="Ward, Reagan" userId="27291eb4-8241-4961-9e69-8c66e34cc5b0" providerId="ADAL" clId="{89AF8497-D5E3-49F4-ABD3-7BF3AEAE471D}" dt="2025-07-11T19:50:23.052" v="472" actId="47"/>
        <pc:sldMkLst>
          <pc:docMk/>
          <pc:sldMk cId="3777476972" sldId="5977"/>
        </pc:sldMkLst>
      </pc:sldChg>
      <pc:sldChg chg="modSp mod">
        <pc:chgData name="Ward, Reagan" userId="27291eb4-8241-4961-9e69-8c66e34cc5b0" providerId="ADAL" clId="{89AF8497-D5E3-49F4-ABD3-7BF3AEAE471D}" dt="2025-07-16T20:37:53.615" v="2499" actId="114"/>
        <pc:sldMkLst>
          <pc:docMk/>
          <pc:sldMk cId="2678723744" sldId="5985"/>
        </pc:sldMkLst>
      </pc:sldChg>
      <pc:sldChg chg="del">
        <pc:chgData name="Ward, Reagan" userId="27291eb4-8241-4961-9e69-8c66e34cc5b0" providerId="ADAL" clId="{89AF8497-D5E3-49F4-ABD3-7BF3AEAE471D}" dt="2025-07-15T20:59:11.155" v="1487" actId="47"/>
        <pc:sldMkLst>
          <pc:docMk/>
          <pc:sldMk cId="1831047312" sldId="5986"/>
        </pc:sldMkLst>
      </pc:sldChg>
      <pc:sldChg chg="del">
        <pc:chgData name="Ward, Reagan" userId="27291eb4-8241-4961-9e69-8c66e34cc5b0" providerId="ADAL" clId="{89AF8497-D5E3-49F4-ABD3-7BF3AEAE471D}" dt="2025-07-15T20:59:11.155" v="1487" actId="47"/>
        <pc:sldMkLst>
          <pc:docMk/>
          <pc:sldMk cId="3486092456" sldId="5989"/>
        </pc:sldMkLst>
      </pc:sldChg>
      <pc:sldChg chg="del">
        <pc:chgData name="Ward, Reagan" userId="27291eb4-8241-4961-9e69-8c66e34cc5b0" providerId="ADAL" clId="{89AF8497-D5E3-49F4-ABD3-7BF3AEAE471D}" dt="2025-07-11T19:50:23.052" v="472" actId="47"/>
        <pc:sldMkLst>
          <pc:docMk/>
          <pc:sldMk cId="3303942044" sldId="5991"/>
        </pc:sldMkLst>
      </pc:sldChg>
      <pc:sldChg chg="del">
        <pc:chgData name="Ward, Reagan" userId="27291eb4-8241-4961-9e69-8c66e34cc5b0" providerId="ADAL" clId="{89AF8497-D5E3-49F4-ABD3-7BF3AEAE471D}" dt="2025-07-11T19:50:23.052" v="472" actId="47"/>
        <pc:sldMkLst>
          <pc:docMk/>
          <pc:sldMk cId="2374623960" sldId="5992"/>
        </pc:sldMkLst>
      </pc:sldChg>
      <pc:sldChg chg="del">
        <pc:chgData name="Ward, Reagan" userId="27291eb4-8241-4961-9e69-8c66e34cc5b0" providerId="ADAL" clId="{89AF8497-D5E3-49F4-ABD3-7BF3AEAE471D}" dt="2025-07-11T19:50:23.052" v="472" actId="47"/>
        <pc:sldMkLst>
          <pc:docMk/>
          <pc:sldMk cId="3980221347" sldId="5993"/>
        </pc:sldMkLst>
      </pc:sldChg>
      <pc:sldChg chg="addSp modSp new mod">
        <pc:chgData name="Ward, Reagan" userId="27291eb4-8241-4961-9e69-8c66e34cc5b0" providerId="ADAL" clId="{89AF8497-D5E3-49F4-ABD3-7BF3AEAE471D}" dt="2025-07-17T13:00:58.103" v="2505" actId="13244"/>
        <pc:sldMkLst>
          <pc:docMk/>
          <pc:sldMk cId="132831346" sldId="5995"/>
        </pc:sldMkLst>
      </pc:sldChg>
      <pc:sldChg chg="addSp delSp modSp new mod modClrScheme chgLayout">
        <pc:chgData name="Ward, Reagan" userId="27291eb4-8241-4961-9e69-8c66e34cc5b0" providerId="ADAL" clId="{89AF8497-D5E3-49F4-ABD3-7BF3AEAE471D}" dt="2025-07-15T20:57:55.541" v="1327" actId="20577"/>
        <pc:sldMkLst>
          <pc:docMk/>
          <pc:sldMk cId="298233607" sldId="5996"/>
        </pc:sldMkLst>
        <pc:spChg chg="mod ord">
          <ac:chgData name="Ward, Reagan" userId="27291eb4-8241-4961-9e69-8c66e34cc5b0" providerId="ADAL" clId="{89AF8497-D5E3-49F4-ABD3-7BF3AEAE471D}" dt="2025-07-15T20:54:16.272" v="928" actId="700"/>
          <ac:spMkLst>
            <pc:docMk/>
            <pc:sldMk cId="298233607" sldId="5996"/>
            <ac:spMk id="4" creationId="{5A251A8C-59A9-50F7-7A57-EF23516B0EAC}"/>
          </ac:spMkLst>
        </pc:spChg>
        <pc:spChg chg="add mod ord">
          <ac:chgData name="Ward, Reagan" userId="27291eb4-8241-4961-9e69-8c66e34cc5b0" providerId="ADAL" clId="{89AF8497-D5E3-49F4-ABD3-7BF3AEAE471D}" dt="2025-07-15T20:54:24.496" v="950" actId="20577"/>
          <ac:spMkLst>
            <pc:docMk/>
            <pc:sldMk cId="298233607" sldId="5996"/>
            <ac:spMk id="5" creationId="{F2EA4A7E-4787-91A8-B2C3-1253E13F5BD0}"/>
          </ac:spMkLst>
        </pc:spChg>
        <pc:spChg chg="add mod ord">
          <ac:chgData name="Ward, Reagan" userId="27291eb4-8241-4961-9e69-8c66e34cc5b0" providerId="ADAL" clId="{89AF8497-D5E3-49F4-ABD3-7BF3AEAE471D}" dt="2025-07-15T20:57:55.541" v="1327" actId="20577"/>
          <ac:spMkLst>
            <pc:docMk/>
            <pc:sldMk cId="298233607" sldId="5996"/>
            <ac:spMk id="6" creationId="{E6882395-52CF-5220-8223-81DCDDA679F8}"/>
          </ac:spMkLst>
        </pc:spChg>
      </pc:sldChg>
      <pc:sldChg chg="addSp delSp modSp new mod modClrScheme chgLayout">
        <pc:chgData name="Ward, Reagan" userId="27291eb4-8241-4961-9e69-8c66e34cc5b0" providerId="ADAL" clId="{89AF8497-D5E3-49F4-ABD3-7BF3AEAE471D}" dt="2025-07-15T20:57:39.320" v="1276" actId="20577"/>
        <pc:sldMkLst>
          <pc:docMk/>
          <pc:sldMk cId="3616236497" sldId="5997"/>
        </pc:sldMkLst>
      </pc:sldChg>
      <pc:sldChg chg="addSp delSp modSp new mod modClrScheme chgLayout">
        <pc:chgData name="Ward, Reagan" userId="27291eb4-8241-4961-9e69-8c66e34cc5b0" providerId="ADAL" clId="{89AF8497-D5E3-49F4-ABD3-7BF3AEAE471D}" dt="2025-07-15T20:57:59.695" v="1340" actId="20577"/>
        <pc:sldMkLst>
          <pc:docMk/>
          <pc:sldMk cId="1864731055" sldId="5998"/>
        </pc:sldMkLst>
        <pc:spChg chg="mod ord">
          <ac:chgData name="Ward, Reagan" userId="27291eb4-8241-4961-9e69-8c66e34cc5b0" providerId="ADAL" clId="{89AF8497-D5E3-49F4-ABD3-7BF3AEAE471D}" dt="2025-07-15T20:57:43.115" v="1278" actId="700"/>
          <ac:spMkLst>
            <pc:docMk/>
            <pc:sldMk cId="1864731055" sldId="5998"/>
            <ac:spMk id="4" creationId="{B15DD790-6FA8-08DE-2322-57EEA5D9995E}"/>
          </ac:spMkLst>
        </pc:spChg>
        <pc:spChg chg="add mod ord">
          <ac:chgData name="Ward, Reagan" userId="27291eb4-8241-4961-9e69-8c66e34cc5b0" providerId="ADAL" clId="{89AF8497-D5E3-49F4-ABD3-7BF3AEAE471D}" dt="2025-07-15T20:57:51.670" v="1314" actId="20577"/>
          <ac:spMkLst>
            <pc:docMk/>
            <pc:sldMk cId="1864731055" sldId="5998"/>
            <ac:spMk id="5" creationId="{6563BBF7-E7E6-69AC-5A5A-9C3894F20B85}"/>
          </ac:spMkLst>
        </pc:spChg>
        <pc:spChg chg="add mod ord">
          <ac:chgData name="Ward, Reagan" userId="27291eb4-8241-4961-9e69-8c66e34cc5b0" providerId="ADAL" clId="{89AF8497-D5E3-49F4-ABD3-7BF3AEAE471D}" dt="2025-07-15T20:57:59.695" v="1340" actId="20577"/>
          <ac:spMkLst>
            <pc:docMk/>
            <pc:sldMk cId="1864731055" sldId="5998"/>
            <ac:spMk id="6" creationId="{18364ACC-31DB-0FA6-11A7-BBEB61628284}"/>
          </ac:spMkLst>
        </pc:spChg>
      </pc:sldChg>
      <pc:sldChg chg="addSp delSp modSp new del mod modClrScheme chgLayout">
        <pc:chgData name="Ward, Reagan" userId="27291eb4-8241-4961-9e69-8c66e34cc5b0" providerId="ADAL" clId="{89AF8497-D5E3-49F4-ABD3-7BF3AEAE471D}" dt="2025-07-16T20:22:34.119" v="2461" actId="47"/>
        <pc:sldMkLst>
          <pc:docMk/>
          <pc:sldMk cId="2603352899" sldId="5999"/>
        </pc:sldMkLst>
      </pc:sldChg>
      <pc:sldChg chg="new del">
        <pc:chgData name="Ward, Reagan" userId="27291eb4-8241-4961-9e69-8c66e34cc5b0" providerId="ADAL" clId="{89AF8497-D5E3-49F4-ABD3-7BF3AEAE471D}" dt="2025-07-15T20:58:40.359" v="1463" actId="47"/>
        <pc:sldMkLst>
          <pc:docMk/>
          <pc:sldMk cId="3436937872" sldId="6000"/>
        </pc:sldMkLst>
      </pc:sldChg>
      <pc:sldChg chg="new del">
        <pc:chgData name="Ward, Reagan" userId="27291eb4-8241-4961-9e69-8c66e34cc5b0" providerId="ADAL" clId="{89AF8497-D5E3-49F4-ABD3-7BF3AEAE471D}" dt="2025-07-15T20:58:40.359" v="1463" actId="47"/>
        <pc:sldMkLst>
          <pc:docMk/>
          <pc:sldMk cId="2550412617" sldId="6001"/>
        </pc:sldMkLst>
      </pc:sldChg>
      <pc:sldChg chg="modSp add mod">
        <pc:chgData name="Ward, Reagan" userId="27291eb4-8241-4961-9e69-8c66e34cc5b0" providerId="ADAL" clId="{89AF8497-D5E3-49F4-ABD3-7BF3AEAE471D}" dt="2025-07-15T20:58:31.570" v="1447" actId="20577"/>
        <pc:sldMkLst>
          <pc:docMk/>
          <pc:sldMk cId="3175282490" sldId="6002"/>
        </pc:sldMkLst>
      </pc:sldChg>
      <pc:sldChg chg="modSp add mod">
        <pc:chgData name="Ward, Reagan" userId="27291eb4-8241-4961-9e69-8c66e34cc5b0" providerId="ADAL" clId="{89AF8497-D5E3-49F4-ABD3-7BF3AEAE471D}" dt="2025-07-15T20:58:38.026" v="1462" actId="20577"/>
        <pc:sldMkLst>
          <pc:docMk/>
          <pc:sldMk cId="2499449088" sldId="6003"/>
        </pc:sldMkLst>
      </pc:sldChg>
      <pc:sldChg chg="modSp add mod">
        <pc:chgData name="Ward, Reagan" userId="27291eb4-8241-4961-9e69-8c66e34cc5b0" providerId="ADAL" clId="{89AF8497-D5E3-49F4-ABD3-7BF3AEAE471D}" dt="2025-07-15T20:58:48.666" v="1475" actId="20577"/>
        <pc:sldMkLst>
          <pc:docMk/>
          <pc:sldMk cId="1026439779" sldId="6004"/>
        </pc:sldMkLst>
      </pc:sldChg>
      <pc:sldChg chg="modSp add mod">
        <pc:chgData name="Ward, Reagan" userId="27291eb4-8241-4961-9e69-8c66e34cc5b0" providerId="ADAL" clId="{89AF8497-D5E3-49F4-ABD3-7BF3AEAE471D}" dt="2025-07-15T20:58:52.697" v="1486" actId="20577"/>
        <pc:sldMkLst>
          <pc:docMk/>
          <pc:sldMk cId="3429914620" sldId="6005"/>
        </pc:sldMkLst>
      </pc:sldChg>
      <pc:sldChg chg="modSp">
        <pc:chgData name="Ward, Reagan" userId="27291eb4-8241-4961-9e69-8c66e34cc5b0" providerId="ADAL" clId="{89AF8497-D5E3-49F4-ABD3-7BF3AEAE471D}" dt="2025-07-17T13:01:10.567" v="2506" actId="13244"/>
        <pc:sldMkLst>
          <pc:docMk/>
          <pc:sldMk cId="2742721405" sldId="6006"/>
        </pc:sldMkLst>
        <pc:graphicFrameChg chg="mod">
          <ac:chgData name="Ward, Reagan" userId="27291eb4-8241-4961-9e69-8c66e34cc5b0" providerId="ADAL" clId="{89AF8497-D5E3-49F4-ABD3-7BF3AEAE471D}" dt="2025-07-17T13:01:10.567" v="2506" actId="13244"/>
          <ac:graphicFrameMkLst>
            <pc:docMk/>
            <pc:sldMk cId="2742721405" sldId="6006"/>
            <ac:graphicFrameMk id="20" creationId="{89EAA90C-DDD8-6734-4FDB-62BF34120A68}"/>
          </ac:graphicFrameMkLst>
        </pc:graphicFrameChg>
      </pc:sldChg>
      <pc:sldChg chg="modSp mod">
        <pc:chgData name="Ward, Reagan" userId="27291eb4-8241-4961-9e69-8c66e34cc5b0" providerId="ADAL" clId="{89AF8497-D5E3-49F4-ABD3-7BF3AEAE471D}" dt="2025-07-17T13:07:44.660" v="2543" actId="404"/>
        <pc:sldMkLst>
          <pc:docMk/>
          <pc:sldMk cId="2084076319" sldId="6008"/>
        </pc:sldMkLst>
        <pc:graphicFrameChg chg="modGraphic">
          <ac:chgData name="Ward, Reagan" userId="27291eb4-8241-4961-9e69-8c66e34cc5b0" providerId="ADAL" clId="{89AF8497-D5E3-49F4-ABD3-7BF3AEAE471D}" dt="2025-07-17T13:07:44.660" v="2543" actId="404"/>
          <ac:graphicFrameMkLst>
            <pc:docMk/>
            <pc:sldMk cId="2084076319" sldId="6008"/>
            <ac:graphicFrameMk id="11" creationId="{EB172839-7BC8-C8CA-A787-E92F377369A8}"/>
          </ac:graphicFrameMkLst>
        </pc:graphicFrameChg>
      </pc:sldChg>
      <pc:sldChg chg="addSp delSp modSp new mod">
        <pc:chgData name="Ward, Reagan" userId="27291eb4-8241-4961-9e69-8c66e34cc5b0" providerId="ADAL" clId="{89AF8497-D5E3-49F4-ABD3-7BF3AEAE471D}" dt="2025-07-16T20:18:05.661" v="2387" actId="13926"/>
        <pc:sldMkLst>
          <pc:docMk/>
          <pc:sldMk cId="661091061" sldId="6012"/>
        </pc:sldMkLst>
      </pc:sldChg>
      <pc:sldChg chg="modSp mod">
        <pc:chgData name="Ward, Reagan" userId="27291eb4-8241-4961-9e69-8c66e34cc5b0" providerId="ADAL" clId="{89AF8497-D5E3-49F4-ABD3-7BF3AEAE471D}" dt="2025-07-17T13:05:01.334" v="2530" actId="13244"/>
        <pc:sldMkLst>
          <pc:docMk/>
          <pc:sldMk cId="515991887" sldId="6013"/>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Ward, Reagan" userId="27291eb4-8241-4961-9e69-8c66e34cc5b0" providerId="ADAL" clId="{3143B3A6-FD1D-42D1-A9F6-B87A64E48F05}"/>
    <pc:docChg chg="undo custSel addSld delSld modSld sldOrd">
      <pc:chgData name="Ward, Reagan" userId="27291eb4-8241-4961-9e69-8c66e34cc5b0" providerId="ADAL" clId="{3143B3A6-FD1D-42D1-A9F6-B87A64E48F05}" dt="2025-07-10T14:44:41.514" v="7696" actId="962"/>
      <pc:docMkLst>
        <pc:docMk/>
      </pc:docMkLst>
      <pc:sldChg chg="modSp mod">
        <pc:chgData name="Ward, Reagan" userId="27291eb4-8241-4961-9e69-8c66e34cc5b0" providerId="ADAL" clId="{3143B3A6-FD1D-42D1-A9F6-B87A64E48F05}" dt="2025-07-09T17:47:40.866" v="6" actId="20577"/>
        <pc:sldMkLst>
          <pc:docMk/>
          <pc:sldMk cId="3044915438" sldId="256"/>
        </pc:sldMkLst>
        <pc:spChg chg="mod">
          <ac:chgData name="Ward, Reagan" userId="27291eb4-8241-4961-9e69-8c66e34cc5b0" providerId="ADAL" clId="{3143B3A6-FD1D-42D1-A9F6-B87A64E48F05}" dt="2025-07-09T17:47:40.866" v="6" actId="20577"/>
          <ac:spMkLst>
            <pc:docMk/>
            <pc:sldMk cId="3044915438" sldId="256"/>
            <ac:spMk id="2" creationId="{00000000-0000-0000-0000-000000000000}"/>
          </ac:spMkLst>
        </pc:spChg>
      </pc:sldChg>
      <pc:sldChg chg="modSp mod">
        <pc:chgData name="Ward, Reagan" userId="27291eb4-8241-4961-9e69-8c66e34cc5b0" providerId="ADAL" clId="{3143B3A6-FD1D-42D1-A9F6-B87A64E48F05}" dt="2025-07-09T17:48:19.204" v="84" actId="2165"/>
        <pc:sldMkLst>
          <pc:docMk/>
          <pc:sldMk cId="1212467416" sldId="261"/>
        </pc:sldMkLst>
        <pc:graphicFrameChg chg="modGraphic">
          <ac:chgData name="Ward, Reagan" userId="27291eb4-8241-4961-9e69-8c66e34cc5b0" providerId="ADAL" clId="{3143B3A6-FD1D-42D1-A9F6-B87A64E48F05}" dt="2025-07-09T17:48:19.204" v="84" actId="2165"/>
          <ac:graphicFrameMkLst>
            <pc:docMk/>
            <pc:sldMk cId="1212467416" sldId="261"/>
            <ac:graphicFrameMk id="5" creationId="{9C3641C5-EC4F-D3EA-E4A2-8ABB597C5BAA}"/>
          </ac:graphicFrameMkLst>
        </pc:graphicFrameChg>
      </pc:sldChg>
      <pc:sldChg chg="modSp mod">
        <pc:chgData name="Ward, Reagan" userId="27291eb4-8241-4961-9e69-8c66e34cc5b0" providerId="ADAL" clId="{3143B3A6-FD1D-42D1-A9F6-B87A64E48F05}" dt="2025-07-10T14:23:51.247" v="6940" actId="113"/>
        <pc:sldMkLst>
          <pc:docMk/>
          <pc:sldMk cId="4141676678" sldId="283"/>
        </pc:sldMkLst>
        <pc:spChg chg="mod">
          <ac:chgData name="Ward, Reagan" userId="27291eb4-8241-4961-9e69-8c66e34cc5b0" providerId="ADAL" clId="{3143B3A6-FD1D-42D1-A9F6-B87A64E48F05}" dt="2025-07-10T14:23:51.247" v="6940" actId="113"/>
          <ac:spMkLst>
            <pc:docMk/>
            <pc:sldMk cId="4141676678" sldId="283"/>
            <ac:spMk id="2" creationId="{8D3A017B-8EAE-DBEB-61C6-391F67C502F2}"/>
          </ac:spMkLst>
        </pc:spChg>
      </pc:sldChg>
      <pc:sldChg chg="del">
        <pc:chgData name="Ward, Reagan" userId="27291eb4-8241-4961-9e69-8c66e34cc5b0" providerId="ADAL" clId="{3143B3A6-FD1D-42D1-A9F6-B87A64E48F05}" dt="2025-07-09T17:52:31.778" v="104" actId="47"/>
        <pc:sldMkLst>
          <pc:docMk/>
          <pc:sldMk cId="2838705259" sldId="2863"/>
        </pc:sldMkLst>
      </pc:sldChg>
      <pc:sldChg chg="modSp mod">
        <pc:chgData name="Ward, Reagan" userId="27291eb4-8241-4961-9e69-8c66e34cc5b0" providerId="ADAL" clId="{3143B3A6-FD1D-42D1-A9F6-B87A64E48F05}" dt="2025-07-09T21:24:18.713" v="6309" actId="20577"/>
        <pc:sldMkLst>
          <pc:docMk/>
          <pc:sldMk cId="3227145924" sldId="5097"/>
        </pc:sldMkLst>
        <pc:graphicFrameChg chg="mod modGraphic">
          <ac:chgData name="Ward, Reagan" userId="27291eb4-8241-4961-9e69-8c66e34cc5b0" providerId="ADAL" clId="{3143B3A6-FD1D-42D1-A9F6-B87A64E48F05}" dt="2025-07-09T21:24:18.713" v="6309"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3143B3A6-FD1D-42D1-A9F6-B87A64E48F05}" dt="2025-07-09T21:22:02.373" v="6241" actId="20577"/>
        <pc:sldMkLst>
          <pc:docMk/>
          <pc:sldMk cId="1037917088" sldId="5098"/>
        </pc:sldMkLst>
        <pc:graphicFrameChg chg="mod modGraphic">
          <ac:chgData name="Ward, Reagan" userId="27291eb4-8241-4961-9e69-8c66e34cc5b0" providerId="ADAL" clId="{3143B3A6-FD1D-42D1-A9F6-B87A64E48F05}" dt="2025-07-09T21:22:02.373" v="6241" actId="20577"/>
          <ac:graphicFrameMkLst>
            <pc:docMk/>
            <pc:sldMk cId="1037917088" sldId="5098"/>
            <ac:graphicFrameMk id="5" creationId="{5E4612F7-68C6-57CA-E918-38EF641F73CF}"/>
          </ac:graphicFrameMkLst>
        </pc:graphicFrameChg>
      </pc:sldChg>
      <pc:sldChg chg="add">
        <pc:chgData name="Ward, Reagan" userId="27291eb4-8241-4961-9e69-8c66e34cc5b0" providerId="ADAL" clId="{3143B3A6-FD1D-42D1-A9F6-B87A64E48F05}" dt="2025-07-09T19:32:05.912" v="3083"/>
        <pc:sldMkLst>
          <pc:docMk/>
          <pc:sldMk cId="794275993" sldId="5416"/>
        </pc:sldMkLst>
      </pc:sldChg>
      <pc:sldChg chg="del">
        <pc:chgData name="Ward, Reagan" userId="27291eb4-8241-4961-9e69-8c66e34cc5b0" providerId="ADAL" clId="{3143B3A6-FD1D-42D1-A9F6-B87A64E48F05}" dt="2025-07-09T19:32:08.836" v="3084" actId="47"/>
        <pc:sldMkLst>
          <pc:docMk/>
          <pc:sldMk cId="3343705851" sldId="5418"/>
        </pc:sldMkLst>
      </pc:sldChg>
      <pc:sldChg chg="del">
        <pc:chgData name="Ward, Reagan" userId="27291eb4-8241-4961-9e69-8c66e34cc5b0" providerId="ADAL" clId="{3143B3A6-FD1D-42D1-A9F6-B87A64E48F05}" dt="2025-07-09T18:01:44.482" v="1194" actId="47"/>
        <pc:sldMkLst>
          <pc:docMk/>
          <pc:sldMk cId="570074823" sldId="5472"/>
        </pc:sldMkLst>
      </pc:sldChg>
      <pc:sldChg chg="del">
        <pc:chgData name="Ward, Reagan" userId="27291eb4-8241-4961-9e69-8c66e34cc5b0" providerId="ADAL" clId="{3143B3A6-FD1D-42D1-A9F6-B87A64E48F05}" dt="2025-07-09T18:01:44.482" v="1194" actId="47"/>
        <pc:sldMkLst>
          <pc:docMk/>
          <pc:sldMk cId="807434472" sldId="5473"/>
        </pc:sldMkLst>
      </pc:sldChg>
      <pc:sldChg chg="del">
        <pc:chgData name="Ward, Reagan" userId="27291eb4-8241-4961-9e69-8c66e34cc5b0" providerId="ADAL" clId="{3143B3A6-FD1D-42D1-A9F6-B87A64E48F05}" dt="2025-07-09T18:01:44.482" v="1194" actId="47"/>
        <pc:sldMkLst>
          <pc:docMk/>
          <pc:sldMk cId="1393504931" sldId="5475"/>
        </pc:sldMkLst>
      </pc:sldChg>
      <pc:sldChg chg="del">
        <pc:chgData name="Ward, Reagan" userId="27291eb4-8241-4961-9e69-8c66e34cc5b0" providerId="ADAL" clId="{3143B3A6-FD1D-42D1-A9F6-B87A64E48F05}" dt="2025-07-09T17:52:31.778" v="104" actId="47"/>
        <pc:sldMkLst>
          <pc:docMk/>
          <pc:sldMk cId="3587138845" sldId="5548"/>
        </pc:sldMkLst>
      </pc:sldChg>
      <pc:sldChg chg="del">
        <pc:chgData name="Ward, Reagan" userId="27291eb4-8241-4961-9e69-8c66e34cc5b0" providerId="ADAL" clId="{3143B3A6-FD1D-42D1-A9F6-B87A64E48F05}" dt="2025-07-09T17:52:31.778" v="104" actId="47"/>
        <pc:sldMkLst>
          <pc:docMk/>
          <pc:sldMk cId="2250048154" sldId="5549"/>
        </pc:sldMkLst>
      </pc:sldChg>
      <pc:sldChg chg="del">
        <pc:chgData name="Ward, Reagan" userId="27291eb4-8241-4961-9e69-8c66e34cc5b0" providerId="ADAL" clId="{3143B3A6-FD1D-42D1-A9F6-B87A64E48F05}" dt="2025-07-09T17:52:31.778" v="104" actId="47"/>
        <pc:sldMkLst>
          <pc:docMk/>
          <pc:sldMk cId="492248944" sldId="5550"/>
        </pc:sldMkLst>
      </pc:sldChg>
      <pc:sldChg chg="del">
        <pc:chgData name="Ward, Reagan" userId="27291eb4-8241-4961-9e69-8c66e34cc5b0" providerId="ADAL" clId="{3143B3A6-FD1D-42D1-A9F6-B87A64E48F05}" dt="2025-07-09T17:52:31.778" v="104" actId="47"/>
        <pc:sldMkLst>
          <pc:docMk/>
          <pc:sldMk cId="4181786878" sldId="5568"/>
        </pc:sldMkLst>
      </pc:sldChg>
      <pc:sldChg chg="modSp mod">
        <pc:chgData name="Ward, Reagan" userId="27291eb4-8241-4961-9e69-8c66e34cc5b0" providerId="ADAL" clId="{3143B3A6-FD1D-42D1-A9F6-B87A64E48F05}" dt="2025-07-09T21:23:26.826" v="6289" actId="20577"/>
        <pc:sldMkLst>
          <pc:docMk/>
          <pc:sldMk cId="500438566" sldId="5672"/>
        </pc:sldMkLst>
        <pc:graphicFrameChg chg="mod modGraphic">
          <ac:chgData name="Ward, Reagan" userId="27291eb4-8241-4961-9e69-8c66e34cc5b0" providerId="ADAL" clId="{3143B3A6-FD1D-42D1-A9F6-B87A64E48F05}" dt="2025-07-09T21:23:26.826" v="6289" actId="20577"/>
          <ac:graphicFrameMkLst>
            <pc:docMk/>
            <pc:sldMk cId="500438566" sldId="5672"/>
            <ac:graphicFrameMk id="5" creationId="{5E4612F7-68C6-57CA-E918-38EF641F73CF}"/>
          </ac:graphicFrameMkLst>
        </pc:graphicFrameChg>
      </pc:sldChg>
      <pc:sldChg chg="del">
        <pc:chgData name="Ward, Reagan" userId="27291eb4-8241-4961-9e69-8c66e34cc5b0" providerId="ADAL" clId="{3143B3A6-FD1D-42D1-A9F6-B87A64E48F05}" dt="2025-07-09T17:52:31.778" v="104" actId="47"/>
        <pc:sldMkLst>
          <pc:docMk/>
          <pc:sldMk cId="3445224250" sldId="5896"/>
        </pc:sldMkLst>
      </pc:sldChg>
      <pc:sldChg chg="del">
        <pc:chgData name="Ward, Reagan" userId="27291eb4-8241-4961-9e69-8c66e34cc5b0" providerId="ADAL" clId="{3143B3A6-FD1D-42D1-A9F6-B87A64E48F05}" dt="2025-07-09T17:52:31.778" v="104" actId="47"/>
        <pc:sldMkLst>
          <pc:docMk/>
          <pc:sldMk cId="120784883" sldId="5898"/>
        </pc:sldMkLst>
      </pc:sldChg>
      <pc:sldChg chg="del">
        <pc:chgData name="Ward, Reagan" userId="27291eb4-8241-4961-9e69-8c66e34cc5b0" providerId="ADAL" clId="{3143B3A6-FD1D-42D1-A9F6-B87A64E48F05}" dt="2025-07-09T17:52:31.778" v="104" actId="47"/>
        <pc:sldMkLst>
          <pc:docMk/>
          <pc:sldMk cId="896102050" sldId="5899"/>
        </pc:sldMkLst>
      </pc:sldChg>
      <pc:sldChg chg="del">
        <pc:chgData name="Ward, Reagan" userId="27291eb4-8241-4961-9e69-8c66e34cc5b0" providerId="ADAL" clId="{3143B3A6-FD1D-42D1-A9F6-B87A64E48F05}" dt="2025-07-09T17:52:31.778" v="104" actId="47"/>
        <pc:sldMkLst>
          <pc:docMk/>
          <pc:sldMk cId="2055979038" sldId="5901"/>
        </pc:sldMkLst>
      </pc:sldChg>
      <pc:sldChg chg="modSp mod">
        <pc:chgData name="Ward, Reagan" userId="27291eb4-8241-4961-9e69-8c66e34cc5b0" providerId="ADAL" clId="{3143B3A6-FD1D-42D1-A9F6-B87A64E48F05}" dt="2025-07-09T17:52:38.165" v="132" actId="20577"/>
        <pc:sldMkLst>
          <pc:docMk/>
          <pc:sldMk cId="3763548243" sldId="5960"/>
        </pc:sldMkLst>
      </pc:sldChg>
      <pc:sldChg chg="del">
        <pc:chgData name="Ward, Reagan" userId="27291eb4-8241-4961-9e69-8c66e34cc5b0" providerId="ADAL" clId="{3143B3A6-FD1D-42D1-A9F6-B87A64E48F05}" dt="2025-07-09T17:52:45.247" v="135" actId="47"/>
        <pc:sldMkLst>
          <pc:docMk/>
          <pc:sldMk cId="873934780" sldId="5962"/>
        </pc:sldMkLst>
      </pc:sldChg>
      <pc:sldChg chg="modSp mod">
        <pc:chgData name="Ward, Reagan" userId="27291eb4-8241-4961-9e69-8c66e34cc5b0" providerId="ADAL" clId="{3143B3A6-FD1D-42D1-A9F6-B87A64E48F05}" dt="2025-07-10T14:12:52.509" v="6351" actId="255"/>
        <pc:sldMkLst>
          <pc:docMk/>
          <pc:sldMk cId="584765294" sldId="5973"/>
        </pc:sldMkLst>
      </pc:sldChg>
      <pc:sldChg chg="del">
        <pc:chgData name="Ward, Reagan" userId="27291eb4-8241-4961-9e69-8c66e34cc5b0" providerId="ADAL" clId="{3143B3A6-FD1D-42D1-A9F6-B87A64E48F05}" dt="2025-07-09T17:52:31.778" v="104" actId="47"/>
        <pc:sldMkLst>
          <pc:docMk/>
          <pc:sldMk cId="1772522532" sldId="5975"/>
        </pc:sldMkLst>
      </pc:sldChg>
      <pc:sldChg chg="addSp delSp modSp mod modClrScheme chgLayout">
        <pc:chgData name="Ward, Reagan" userId="27291eb4-8241-4961-9e69-8c66e34cc5b0" providerId="ADAL" clId="{3143B3A6-FD1D-42D1-A9F6-B87A64E48F05}" dt="2025-07-09T19:24:00.926" v="2282" actId="20577"/>
        <pc:sldMkLst>
          <pc:docMk/>
          <pc:sldMk cId="3777476972" sldId="5977"/>
        </pc:sldMkLst>
      </pc:sldChg>
      <pc:sldChg chg="addSp delSp modSp new mod chgLayout">
        <pc:chgData name="Ward, Reagan" userId="27291eb4-8241-4961-9e69-8c66e34cc5b0" providerId="ADAL" clId="{3143B3A6-FD1D-42D1-A9F6-B87A64E48F05}" dt="2025-07-09T17:52:43.921" v="134" actId="700"/>
        <pc:sldMkLst>
          <pc:docMk/>
          <pc:sldMk cId="337183937" sldId="5978"/>
        </pc:sldMkLst>
      </pc:sldChg>
      <pc:sldChg chg="addSp delSp modSp new mod modClrScheme chgLayout">
        <pc:chgData name="Ward, Reagan" userId="27291eb4-8241-4961-9e69-8c66e34cc5b0" providerId="ADAL" clId="{3143B3A6-FD1D-42D1-A9F6-B87A64E48F05}" dt="2025-07-09T21:24:49.831" v="6320" actId="20577"/>
        <pc:sldMkLst>
          <pc:docMk/>
          <pc:sldMk cId="2599569053" sldId="5979"/>
        </pc:sldMkLst>
        <pc:spChg chg="mod ord">
          <ac:chgData name="Ward, Reagan" userId="27291eb4-8241-4961-9e69-8c66e34cc5b0" providerId="ADAL" clId="{3143B3A6-FD1D-42D1-A9F6-B87A64E48F05}" dt="2025-07-09T17:53:26.611" v="212" actId="700"/>
          <ac:spMkLst>
            <pc:docMk/>
            <pc:sldMk cId="2599569053" sldId="5979"/>
            <ac:spMk id="4" creationId="{9AF0CB53-F8FF-24EB-E75A-ED441758A47D}"/>
          </ac:spMkLst>
        </pc:spChg>
        <pc:spChg chg="add mod ord">
          <ac:chgData name="Ward, Reagan" userId="27291eb4-8241-4961-9e69-8c66e34cc5b0" providerId="ADAL" clId="{3143B3A6-FD1D-42D1-A9F6-B87A64E48F05}" dt="2025-07-09T17:53:29.619" v="231" actId="20577"/>
          <ac:spMkLst>
            <pc:docMk/>
            <pc:sldMk cId="2599569053" sldId="5979"/>
            <ac:spMk id="9" creationId="{20A1EEE4-DC8C-6CC5-FDE2-738C0C69EC0D}"/>
          </ac:spMkLst>
        </pc:spChg>
        <pc:spChg chg="add mod ord">
          <ac:chgData name="Ward, Reagan" userId="27291eb4-8241-4961-9e69-8c66e34cc5b0" providerId="ADAL" clId="{3143B3A6-FD1D-42D1-A9F6-B87A64E48F05}" dt="2025-07-09T21:24:49.831" v="6320" actId="20577"/>
          <ac:spMkLst>
            <pc:docMk/>
            <pc:sldMk cId="2599569053" sldId="5979"/>
            <ac:spMk id="10" creationId="{C98E923E-16F0-7278-BCDB-713E34F6055D}"/>
          </ac:spMkLst>
        </pc:spChg>
      </pc:sldChg>
      <pc:sldChg chg="modSp add mod">
        <pc:chgData name="Ward, Reagan" userId="27291eb4-8241-4961-9e69-8c66e34cc5b0" providerId="ADAL" clId="{3143B3A6-FD1D-42D1-A9F6-B87A64E48F05}" dt="2025-07-09T21:25:33.570" v="6329" actId="27636"/>
        <pc:sldMkLst>
          <pc:docMk/>
          <pc:sldMk cId="3994330696" sldId="5980"/>
        </pc:sldMkLst>
        <pc:spChg chg="mod">
          <ac:chgData name="Ward, Reagan" userId="27291eb4-8241-4961-9e69-8c66e34cc5b0" providerId="ADAL" clId="{3143B3A6-FD1D-42D1-A9F6-B87A64E48F05}" dt="2025-07-09T17:53:42.767" v="254" actId="20577"/>
          <ac:spMkLst>
            <pc:docMk/>
            <pc:sldMk cId="3994330696" sldId="5980"/>
            <ac:spMk id="5" creationId="{945EF936-E120-9F9E-391B-B8AB1E54E799}"/>
          </ac:spMkLst>
        </pc:spChg>
        <pc:spChg chg="mod">
          <ac:chgData name="Ward, Reagan" userId="27291eb4-8241-4961-9e69-8c66e34cc5b0" providerId="ADAL" clId="{3143B3A6-FD1D-42D1-A9F6-B87A64E48F05}" dt="2025-07-09T21:25:33.570" v="6329" actId="27636"/>
          <ac:spMkLst>
            <pc:docMk/>
            <pc:sldMk cId="3994330696" sldId="5980"/>
            <ac:spMk id="6" creationId="{A8212472-36D6-231D-518A-3952977EF63A}"/>
          </ac:spMkLst>
        </pc:spChg>
      </pc:sldChg>
      <pc:sldChg chg="addSp delSp modSp new del mod modClrScheme chgLayout">
        <pc:chgData name="Ward, Reagan" userId="27291eb4-8241-4961-9e69-8c66e34cc5b0" providerId="ADAL" clId="{3143B3A6-FD1D-42D1-A9F6-B87A64E48F05}" dt="2025-07-09T17:54:14.238" v="257" actId="47"/>
        <pc:sldMkLst>
          <pc:docMk/>
          <pc:sldMk cId="3886851000" sldId="5981"/>
        </pc:sldMkLst>
      </pc:sldChg>
      <pc:sldChg chg="addSp delSp modSp add mod">
        <pc:chgData name="Ward, Reagan" userId="27291eb4-8241-4961-9e69-8c66e34cc5b0" providerId="ADAL" clId="{3143B3A6-FD1D-42D1-A9F6-B87A64E48F05}" dt="2025-07-09T21:28:13.232" v="6342" actId="13244"/>
        <pc:sldMkLst>
          <pc:docMk/>
          <pc:sldMk cId="2871468232" sldId="5982"/>
        </pc:sldMkLst>
      </pc:sldChg>
      <pc:sldChg chg="addSp delSp modSp add mod ord">
        <pc:chgData name="Ward, Reagan" userId="27291eb4-8241-4961-9e69-8c66e34cc5b0" providerId="ADAL" clId="{3143B3A6-FD1D-42D1-A9F6-B87A64E48F05}" dt="2025-07-09T21:27:38.812" v="6336" actId="13244"/>
        <pc:sldMkLst>
          <pc:docMk/>
          <pc:sldMk cId="3511793099" sldId="5983"/>
        </pc:sldMkLst>
      </pc:sldChg>
      <pc:sldChg chg="addSp delSp modSp new mod modClrScheme chgLayout">
        <pc:chgData name="Ward, Reagan" userId="27291eb4-8241-4961-9e69-8c66e34cc5b0" providerId="ADAL" clId="{3143B3A6-FD1D-42D1-A9F6-B87A64E48F05}" dt="2025-07-09T19:59:31.207" v="3478" actId="700"/>
        <pc:sldMkLst>
          <pc:docMk/>
          <pc:sldMk cId="2678723744" sldId="5985"/>
        </pc:sldMkLst>
      </pc:sldChg>
      <pc:sldChg chg="addSp delSp modSp new mod modClrScheme chgLayout">
        <pc:chgData name="Ward, Reagan" userId="27291eb4-8241-4961-9e69-8c66e34cc5b0" providerId="ADAL" clId="{3143B3A6-FD1D-42D1-A9F6-B87A64E48F05}" dt="2025-07-10T14:27:42.033" v="7117" actId="20577"/>
        <pc:sldMkLst>
          <pc:docMk/>
          <pc:sldMk cId="1831047312" sldId="5986"/>
        </pc:sldMkLst>
      </pc:sldChg>
      <pc:sldChg chg="addSp delSp modSp new del mod ord modClrScheme chgLayout">
        <pc:chgData name="Ward, Reagan" userId="27291eb4-8241-4961-9e69-8c66e34cc5b0" providerId="ADAL" clId="{3143B3A6-FD1D-42D1-A9F6-B87A64E48F05}" dt="2025-07-09T21:02:24.284" v="6042" actId="47"/>
        <pc:sldMkLst>
          <pc:docMk/>
          <pc:sldMk cId="1480276100" sldId="5987"/>
        </pc:sldMkLst>
      </pc:sldChg>
      <pc:sldChg chg="addSp delSp modSp new mod ord modClrScheme chgLayout">
        <pc:chgData name="Ward, Reagan" userId="27291eb4-8241-4961-9e69-8c66e34cc5b0" providerId="ADAL" clId="{3143B3A6-FD1D-42D1-A9F6-B87A64E48F05}" dt="2025-07-10T14:28:58.109" v="7129" actId="27636"/>
        <pc:sldMkLst>
          <pc:docMk/>
          <pc:sldMk cId="3486092456" sldId="5989"/>
        </pc:sldMkLst>
      </pc:sldChg>
      <pc:sldChg chg="del">
        <pc:chgData name="Ward, Reagan" userId="27291eb4-8241-4961-9e69-8c66e34cc5b0" providerId="ADAL" clId="{3143B3A6-FD1D-42D1-A9F6-B87A64E48F05}" dt="2025-07-10T14:12:56.856" v="6352" actId="47"/>
        <pc:sldMkLst>
          <pc:docMk/>
          <pc:sldMk cId="1783783174" sldId="5990"/>
        </pc:sldMkLst>
      </pc:sldChg>
      <pc:sldChg chg="addSp delSp modSp new mod">
        <pc:chgData name="Ward, Reagan" userId="27291eb4-8241-4961-9e69-8c66e34cc5b0" providerId="ADAL" clId="{3143B3A6-FD1D-42D1-A9F6-B87A64E48F05}" dt="2025-07-09T21:27:18.393" v="6333" actId="13244"/>
        <pc:sldMkLst>
          <pc:docMk/>
          <pc:sldMk cId="3303942044" sldId="5991"/>
        </pc:sldMkLst>
      </pc:sldChg>
      <pc:sldChg chg="addSp delSp modSp new mod">
        <pc:chgData name="Ward, Reagan" userId="27291eb4-8241-4961-9e69-8c66e34cc5b0" providerId="ADAL" clId="{3143B3A6-FD1D-42D1-A9F6-B87A64E48F05}" dt="2025-07-10T14:25:22.491" v="6994"/>
        <pc:sldMkLst>
          <pc:docMk/>
          <pc:sldMk cId="2374623960" sldId="5992"/>
        </pc:sldMkLst>
      </pc:sldChg>
      <pc:sldChg chg="addSp delSp modSp new mod modClrScheme chgLayout">
        <pc:chgData name="Ward, Reagan" userId="27291eb4-8241-4961-9e69-8c66e34cc5b0" providerId="ADAL" clId="{3143B3A6-FD1D-42D1-A9F6-B87A64E48F05}" dt="2025-07-10T14:26:56.519" v="7073" actId="20577"/>
        <pc:sldMkLst>
          <pc:docMk/>
          <pc:sldMk cId="3980221347" sldId="5993"/>
        </pc:sldMkLst>
      </pc:sldChg>
      <pc:sldChg chg="addSp delSp modSp new mod modClrScheme chgLayout">
        <pc:chgData name="Ward, Reagan" userId="27291eb4-8241-4961-9e69-8c66e34cc5b0" providerId="ADAL" clId="{3143B3A6-FD1D-42D1-A9F6-B87A64E48F05}" dt="2025-07-10T14:44:41.514" v="7696" actId="962"/>
        <pc:sldMkLst>
          <pc:docMk/>
          <pc:sldMk cId="1860695371" sldId="5994"/>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Gudka, Dawna" userId="823cceae-331b-41d6-9a63-34ad6d1db55c" providerId="ADAL" clId="{73E549BD-6A98-4C15-B9FD-818DC147F65D}"/>
    <pc:docChg chg="undo custSel delSld modSld">
      <pc:chgData name="Gudka, Dawna" userId="823cceae-331b-41d6-9a63-34ad6d1db55c" providerId="ADAL" clId="{73E549BD-6A98-4C15-B9FD-818DC147F65D}" dt="2025-02-20T15:31:46.756" v="58" actId="20577"/>
      <pc:docMkLst>
        <pc:docMk/>
      </pc:docMkLst>
      <pc:sldChg chg="del">
        <pc:chgData name="Gudka, Dawna" userId="823cceae-331b-41d6-9a63-34ad6d1db55c" providerId="ADAL" clId="{73E549BD-6A98-4C15-B9FD-818DC147F65D}" dt="2025-02-20T00:45:48.169" v="13" actId="2696"/>
        <pc:sldMkLst>
          <pc:docMk/>
          <pc:sldMk cId="2609259727" sldId="5760"/>
        </pc:sldMkLst>
      </pc:sldChg>
      <pc:sldChg chg="del">
        <pc:chgData name="Gudka, Dawna" userId="823cceae-331b-41d6-9a63-34ad6d1db55c" providerId="ADAL" clId="{73E549BD-6A98-4C15-B9FD-818DC147F65D}" dt="2025-02-20T00:45:48.169" v="13" actId="2696"/>
        <pc:sldMkLst>
          <pc:docMk/>
          <pc:sldMk cId="2886310719" sldId="5761"/>
        </pc:sldMkLst>
      </pc:sldChg>
      <pc:sldChg chg="del">
        <pc:chgData name="Gudka, Dawna" userId="823cceae-331b-41d6-9a63-34ad6d1db55c" providerId="ADAL" clId="{73E549BD-6A98-4C15-B9FD-818DC147F65D}" dt="2025-02-20T00:45:48.169" v="13" actId="2696"/>
        <pc:sldMkLst>
          <pc:docMk/>
          <pc:sldMk cId="1290816800" sldId="5762"/>
        </pc:sldMkLst>
      </pc:sldChg>
      <pc:sldChg chg="modSp mod">
        <pc:chgData name="Gudka, Dawna" userId="823cceae-331b-41d6-9a63-34ad6d1db55c" providerId="ADAL" clId="{73E549BD-6A98-4C15-B9FD-818DC147F65D}" dt="2025-02-20T00:44:13.515" v="5" actId="27636"/>
        <pc:sldMkLst>
          <pc:docMk/>
          <pc:sldMk cId="3863327952" sldId="5788"/>
        </pc:sldMkLst>
      </pc:sldChg>
      <pc:sldChg chg="addSp delSp modSp mod">
        <pc:chgData name="Gudka, Dawna" userId="823cceae-331b-41d6-9a63-34ad6d1db55c" providerId="ADAL" clId="{73E549BD-6A98-4C15-B9FD-818DC147F65D}" dt="2025-02-20T15:31:46.756" v="58" actId="20577"/>
        <pc:sldMkLst>
          <pc:docMk/>
          <pc:sldMk cId="1237249377" sldId="5798"/>
        </pc:sldMkLst>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docChg>
  </pc:docChgLst>
  <pc:docChgLst>
    <pc:chgData name="Hoffman, Peter" userId="673cee94-26bd-4c2a-ab82-1b3669e2f049" providerId="ADAL" clId="{A973FF5B-A26E-47A0-9C85-4AED4C4F1D00}"/>
    <pc:docChg chg="custSel modSld">
      <pc:chgData name="Hoffman, Peter" userId="673cee94-26bd-4c2a-ab82-1b3669e2f049" providerId="ADAL" clId="{A973FF5B-A26E-47A0-9C85-4AED4C4F1D00}" dt="2025-04-30T19:37:48.172" v="724" actId="207"/>
      <pc:docMkLst>
        <pc:docMk/>
      </pc:docMkLst>
      <pc:sldChg chg="modSp mod">
        <pc:chgData name="Hoffman, Peter" userId="673cee94-26bd-4c2a-ab82-1b3669e2f049" providerId="ADAL" clId="{A973FF5B-A26E-47A0-9C85-4AED4C4F1D00}" dt="2025-04-30T19:37:48.172" v="724" actId="207"/>
        <pc:sldMkLst>
          <pc:docMk/>
          <pc:sldMk cId="217821678" sldId="5717"/>
        </pc:sldMkLst>
      </pc:sldChg>
      <pc:sldChg chg="addSp delSp modSp mod">
        <pc:chgData name="Hoffman, Peter" userId="673cee94-26bd-4c2a-ab82-1b3669e2f049" providerId="ADAL" clId="{A973FF5B-A26E-47A0-9C85-4AED4C4F1D00}" dt="2025-04-30T19:31:54.810" v="701" actId="20577"/>
        <pc:sldMkLst>
          <pc:docMk/>
          <pc:sldMk cId="668070653" sldId="5885"/>
        </pc:sldMkLst>
      </pc:sldChg>
      <pc:sldChg chg="modSp mod">
        <pc:chgData name="Hoffman, Peter" userId="673cee94-26bd-4c2a-ab82-1b3669e2f049" providerId="ADAL" clId="{A973FF5B-A26E-47A0-9C85-4AED4C4F1D00}" dt="2025-04-30T19:37:24.903" v="723" actId="13926"/>
        <pc:sldMkLst>
          <pc:docMk/>
          <pc:sldMk cId="1805522250" sldId="5904"/>
        </pc:sldMkLst>
      </pc:sldChg>
    </pc:docChg>
  </pc:docChgLst>
  <pc:docChgLst>
    <pc:chgData name="Rhodes, Tara" userId="S::rhodes_t@cde.state.co.us::566307b0-1e17-4826-87e1-0feb85a922f2" providerId="AD" clId="Web-{AB3B785C-7B24-B129-4389-C0160E4FFD71}"/>
    <pc:docChg chg="addSld modSld">
      <pc:chgData name="Rhodes, Tara" userId="S::rhodes_t@cde.state.co.us::566307b0-1e17-4826-87e1-0feb85a922f2" providerId="AD" clId="Web-{AB3B785C-7B24-B129-4389-C0160E4FFD71}" dt="2025-05-21T22:34:30.671" v="239" actId="20577"/>
      <pc:docMkLst>
        <pc:docMk/>
      </pc:docMkLst>
      <pc:sldChg chg="modSp">
        <pc:chgData name="Rhodes, Tara" userId="S::rhodes_t@cde.state.co.us::566307b0-1e17-4826-87e1-0feb85a922f2" providerId="AD" clId="Web-{AB3B785C-7B24-B129-4389-C0160E4FFD71}" dt="2025-05-21T22:34:30.671" v="239" actId="20577"/>
        <pc:sldMkLst>
          <pc:docMk/>
          <pc:sldMk cId="4255130237" sldId="5918"/>
        </pc:sldMkLst>
      </pc:sldChg>
      <pc:sldChg chg="modSp">
        <pc:chgData name="Rhodes, Tara" userId="S::rhodes_t@cde.state.co.us::566307b0-1e17-4826-87e1-0feb85a922f2" providerId="AD" clId="Web-{AB3B785C-7B24-B129-4389-C0160E4FFD71}" dt="2025-05-21T22:34:24.718" v="238" actId="20577"/>
        <pc:sldMkLst>
          <pc:docMk/>
          <pc:sldMk cId="3702270092" sldId="5924"/>
        </pc:sldMkLst>
      </pc:sldChg>
      <pc:sldChg chg="modSp add replId">
        <pc:chgData name="Rhodes, Tara" userId="S::rhodes_t@cde.state.co.us::566307b0-1e17-4826-87e1-0feb85a922f2" providerId="AD" clId="Web-{AB3B785C-7B24-B129-4389-C0160E4FFD71}" dt="2025-05-21T22:33:56.264" v="235" actId="20577"/>
        <pc:sldMkLst>
          <pc:docMk/>
          <pc:sldMk cId="1199086367" sldId="5947"/>
        </pc:sldMkLst>
      </pc:sldChg>
    </pc:docChg>
  </pc:docChgLst>
  <pc:docChgLst>
    <pc:chgData name="Hoffman, Peter" userId="673cee94-26bd-4c2a-ab82-1b3669e2f049" providerId="ADAL" clId="{9931E8A7-E650-46A7-AB70-D8CDCB243E93}"/>
    <pc:docChg chg="modSld">
      <pc:chgData name="Hoffman, Peter" userId="673cee94-26bd-4c2a-ab82-1b3669e2f049" providerId="ADAL" clId="{9931E8A7-E650-46A7-AB70-D8CDCB243E93}" dt="2025-03-06T01:32:45.353" v="2" actId="20577"/>
      <pc:docMkLst>
        <pc:docMk/>
      </pc:docMkLst>
    </pc:docChg>
  </pc:docChgLst>
  <pc:docChgLst>
    <pc:chgData name="Hoffman, Peter" userId="S::hoffman_p@cde.state.co.us::673cee94-26bd-4c2a-ab82-1b3669e2f049" providerId="AD" clId="Web-{24905608-4DB1-138F-6592-1A03C543A0E5}"/>
    <pc:docChg chg="delSld modSld">
      <pc:chgData name="Hoffman, Peter" userId="S::hoffman_p@cde.state.co.us::673cee94-26bd-4c2a-ab82-1b3669e2f049" providerId="AD" clId="Web-{24905608-4DB1-138F-6592-1A03C543A0E5}" dt="2025-07-09T23:15:07.307" v="24" actId="20577"/>
      <pc:docMkLst>
        <pc:docMk/>
      </pc:docMkLst>
      <pc:sldChg chg="modSp">
        <pc:chgData name="Hoffman, Peter" userId="S::hoffman_p@cde.state.co.us::673cee94-26bd-4c2a-ab82-1b3669e2f049" providerId="AD" clId="Web-{24905608-4DB1-138F-6592-1A03C543A0E5}" dt="2025-07-09T23:14:12.243" v="2"/>
        <pc:sldMkLst>
          <pc:docMk/>
          <pc:sldMk cId="1212467416" sldId="261"/>
        </pc:sldMkLst>
        <pc:graphicFrameChg chg="mod modGraphic">
          <ac:chgData name="Hoffman, Peter" userId="S::hoffman_p@cde.state.co.us::673cee94-26bd-4c2a-ab82-1b3669e2f049" providerId="AD" clId="Web-{24905608-4DB1-138F-6592-1A03C543A0E5}" dt="2025-07-09T23:14:12.243" v="2"/>
          <ac:graphicFrameMkLst>
            <pc:docMk/>
            <pc:sldMk cId="1212467416" sldId="261"/>
            <ac:graphicFrameMk id="5" creationId="{9C3641C5-EC4F-D3EA-E4A2-8ABB597C5BAA}"/>
          </ac:graphicFrameMkLst>
        </pc:graphicFrameChg>
      </pc:sldChg>
      <pc:sldChg chg="modSp">
        <pc:chgData name="Hoffman, Peter" userId="S::hoffman_p@cde.state.co.us::673cee94-26bd-4c2a-ab82-1b3669e2f049" providerId="AD" clId="Web-{24905608-4DB1-138F-6592-1A03C543A0E5}" dt="2025-07-09T23:15:07.307" v="24" actId="20577"/>
        <pc:sldMkLst>
          <pc:docMk/>
          <pc:sldMk cId="794275993" sldId="5416"/>
        </pc:sldMkLst>
      </pc:sldChg>
      <pc:sldChg chg="del">
        <pc:chgData name="Hoffman, Peter" userId="S::hoffman_p@cde.state.co.us::673cee94-26bd-4c2a-ab82-1b3669e2f049" providerId="AD" clId="Web-{24905608-4DB1-138F-6592-1A03C543A0E5}" dt="2025-07-09T23:14:28.087" v="8"/>
        <pc:sldMkLst>
          <pc:docMk/>
          <pc:sldMk cId="93692065" sldId="5837"/>
        </pc:sldMkLst>
      </pc:sldChg>
      <pc:sldChg chg="del">
        <pc:chgData name="Hoffman, Peter" userId="S::hoffman_p@cde.state.co.us::673cee94-26bd-4c2a-ab82-1b3669e2f049" providerId="AD" clId="Web-{24905608-4DB1-138F-6592-1A03C543A0E5}" dt="2025-07-09T23:14:28.072" v="4"/>
        <pc:sldMkLst>
          <pc:docMk/>
          <pc:sldMk cId="982584362" sldId="5871"/>
        </pc:sldMkLst>
      </pc:sldChg>
      <pc:sldChg chg="del">
        <pc:chgData name="Hoffman, Peter" userId="S::hoffman_p@cde.state.co.us::673cee94-26bd-4c2a-ab82-1b3669e2f049" providerId="AD" clId="Web-{24905608-4DB1-138F-6592-1A03C543A0E5}" dt="2025-07-09T23:14:28.072" v="3"/>
        <pc:sldMkLst>
          <pc:docMk/>
          <pc:sldMk cId="1034172162" sldId="5872"/>
        </pc:sldMkLst>
      </pc:sldChg>
      <pc:sldChg chg="del">
        <pc:chgData name="Hoffman, Peter" userId="S::hoffman_p@cde.state.co.us::673cee94-26bd-4c2a-ab82-1b3669e2f049" providerId="AD" clId="Web-{24905608-4DB1-138F-6592-1A03C543A0E5}" dt="2025-07-09T23:14:28.072" v="5"/>
        <pc:sldMkLst>
          <pc:docMk/>
          <pc:sldMk cId="646868291" sldId="5905"/>
        </pc:sldMkLst>
      </pc:sldChg>
      <pc:sldChg chg="del">
        <pc:chgData name="Hoffman, Peter" userId="S::hoffman_p@cde.state.co.us::673cee94-26bd-4c2a-ab82-1b3669e2f049" providerId="AD" clId="Web-{24905608-4DB1-138F-6592-1A03C543A0E5}" dt="2025-07-09T23:14:28.087" v="10"/>
        <pc:sldMkLst>
          <pc:docMk/>
          <pc:sldMk cId="1324249713" sldId="5906"/>
        </pc:sldMkLst>
      </pc:sldChg>
      <pc:sldChg chg="del">
        <pc:chgData name="Hoffman, Peter" userId="S::hoffman_p@cde.state.co.us::673cee94-26bd-4c2a-ab82-1b3669e2f049" providerId="AD" clId="Web-{24905608-4DB1-138F-6592-1A03C543A0E5}" dt="2025-07-09T23:14:28.072" v="6"/>
        <pc:sldMkLst>
          <pc:docMk/>
          <pc:sldMk cId="2311154268" sldId="5921"/>
        </pc:sldMkLst>
      </pc:sldChg>
      <pc:sldChg chg="del">
        <pc:chgData name="Hoffman, Peter" userId="S::hoffman_p@cde.state.co.us::673cee94-26bd-4c2a-ab82-1b3669e2f049" providerId="AD" clId="Web-{24905608-4DB1-138F-6592-1A03C543A0E5}" dt="2025-07-09T23:14:28.087" v="12"/>
        <pc:sldMkLst>
          <pc:docMk/>
          <pc:sldMk cId="12077121" sldId="5952"/>
        </pc:sldMkLst>
      </pc:sldChg>
      <pc:sldChg chg="del">
        <pc:chgData name="Hoffman, Peter" userId="S::hoffman_p@cde.state.co.us::673cee94-26bd-4c2a-ab82-1b3669e2f049" providerId="AD" clId="Web-{24905608-4DB1-138F-6592-1A03C543A0E5}" dt="2025-07-09T23:14:28.087" v="7"/>
        <pc:sldMkLst>
          <pc:docMk/>
          <pc:sldMk cId="3822849067" sldId="5955"/>
        </pc:sldMkLst>
      </pc:sldChg>
      <pc:sldChg chg="del">
        <pc:chgData name="Hoffman, Peter" userId="S::hoffman_p@cde.state.co.us::673cee94-26bd-4c2a-ab82-1b3669e2f049" providerId="AD" clId="Web-{24905608-4DB1-138F-6592-1A03C543A0E5}" dt="2025-07-09T23:14:28.087" v="9"/>
        <pc:sldMkLst>
          <pc:docMk/>
          <pc:sldMk cId="1321016585" sldId="5956"/>
        </pc:sldMkLst>
      </pc:sldChg>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Hoffman, Peter" userId="673cee94-26bd-4c2a-ab82-1b3669e2f049" providerId="ADAL" clId="{5B9D45D9-8B00-4F7F-9A66-E487A3CBE7EA}"/>
    <pc:docChg chg="undo custSel addSld modSld">
      <pc:chgData name="Hoffman, Peter" userId="673cee94-26bd-4c2a-ab82-1b3669e2f049" providerId="ADAL" clId="{5B9D45D9-8B00-4F7F-9A66-E487A3CBE7EA}" dt="2025-04-09T21:51:22.026" v="520" actId="20577"/>
      <pc:docMkLst>
        <pc:docMk/>
      </pc:docMkLst>
      <pc:sldChg chg="modSp add mod">
        <pc:chgData name="Hoffman, Peter" userId="673cee94-26bd-4c2a-ab82-1b3669e2f049" providerId="ADAL" clId="{5B9D45D9-8B00-4F7F-9A66-E487A3CBE7EA}" dt="2025-04-09T21:39:14.146" v="71" actId="207"/>
        <pc:sldMkLst>
          <pc:docMk/>
          <pc:sldMk cId="217821678" sldId="5717"/>
        </pc:sldMkLst>
      </pc:sldChg>
      <pc:sldChg chg="modSp mod">
        <pc:chgData name="Hoffman, Peter" userId="673cee94-26bd-4c2a-ab82-1b3669e2f049" providerId="ADAL" clId="{5B9D45D9-8B00-4F7F-9A66-E487A3CBE7EA}" dt="2025-04-09T21:51:22.026" v="520" actId="20577"/>
        <pc:sldMkLst>
          <pc:docMk/>
          <pc:sldMk cId="709657538" sldId="5877"/>
        </pc:sldMkLst>
      </pc:sldChg>
      <pc:sldChg chg="modSp mod">
        <pc:chgData name="Hoffman, Peter" userId="673cee94-26bd-4c2a-ab82-1b3669e2f049" providerId="ADAL" clId="{5B9D45D9-8B00-4F7F-9A66-E487A3CBE7EA}" dt="2025-04-09T21:37:33.092" v="67" actId="20577"/>
        <pc:sldMkLst>
          <pc:docMk/>
          <pc:sldMk cId="1702993866" sldId="5878"/>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Heitman, Lindsey" userId="a9773a47-99d2-4599-9377-6d37e9ec0bd3" providerId="ADAL" clId="{8A1B31B6-442C-47C3-A32F-AB5E52D8CBCC}"/>
    <pc:docChg chg="custSel addSld delSld modSld">
      <pc:chgData name="Heitman, Lindsey" userId="a9773a47-99d2-4599-9377-6d37e9ec0bd3" providerId="ADAL" clId="{8A1B31B6-442C-47C3-A32F-AB5E52D8CBCC}" dt="2025-07-16T22:08:50.974" v="120" actId="962"/>
      <pc:docMkLst>
        <pc:docMk/>
      </pc:docMkLst>
      <pc:sldChg chg="add">
        <pc:chgData name="Heitman, Lindsey" userId="a9773a47-99d2-4599-9377-6d37e9ec0bd3" providerId="ADAL" clId="{8A1B31B6-442C-47C3-A32F-AB5E52D8CBCC}" dt="2025-07-16T21:11:58.879" v="0"/>
        <pc:sldMkLst>
          <pc:docMk/>
          <pc:sldMk cId="2363044444" sldId="2223"/>
        </pc:sldMkLst>
      </pc:sldChg>
      <pc:sldChg chg="add">
        <pc:chgData name="Heitman, Lindsey" userId="a9773a47-99d2-4599-9377-6d37e9ec0bd3" providerId="ADAL" clId="{8A1B31B6-442C-47C3-A32F-AB5E52D8CBCC}" dt="2025-07-16T21:11:58.879" v="0"/>
        <pc:sldMkLst>
          <pc:docMk/>
          <pc:sldMk cId="1063686918" sldId="2224"/>
        </pc:sldMkLst>
      </pc:sldChg>
      <pc:sldChg chg="add">
        <pc:chgData name="Heitman, Lindsey" userId="a9773a47-99d2-4599-9377-6d37e9ec0bd3" providerId="ADAL" clId="{8A1B31B6-442C-47C3-A32F-AB5E52D8CBCC}" dt="2025-07-16T21:11:58.879" v="0"/>
        <pc:sldMkLst>
          <pc:docMk/>
          <pc:sldMk cId="1483936557" sldId="2230"/>
        </pc:sldMkLst>
      </pc:sldChg>
      <pc:sldChg chg="add">
        <pc:chgData name="Heitman, Lindsey" userId="a9773a47-99d2-4599-9377-6d37e9ec0bd3" providerId="ADAL" clId="{8A1B31B6-442C-47C3-A32F-AB5E52D8CBCC}" dt="2025-07-16T21:11:58.879" v="0"/>
        <pc:sldMkLst>
          <pc:docMk/>
          <pc:sldMk cId="3787637360" sldId="2266"/>
        </pc:sldMkLst>
      </pc:sldChg>
      <pc:sldChg chg="modSp mod">
        <pc:chgData name="Heitman, Lindsey" userId="a9773a47-99d2-4599-9377-6d37e9ec0bd3" providerId="ADAL" clId="{8A1B31B6-442C-47C3-A32F-AB5E52D8CBCC}" dt="2025-07-16T21:49:35.671" v="115" actId="20577"/>
        <pc:sldMkLst>
          <pc:docMk/>
          <pc:sldMk cId="1037917088" sldId="5098"/>
        </pc:sldMkLst>
        <pc:graphicFrameChg chg="modGraphic">
          <ac:chgData name="Heitman, Lindsey" userId="a9773a47-99d2-4599-9377-6d37e9ec0bd3" providerId="ADAL" clId="{8A1B31B6-442C-47C3-A32F-AB5E52D8CBCC}" dt="2025-07-16T21:49:35.671" v="115"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8A1B31B6-442C-47C3-A32F-AB5E52D8CBCC}" dt="2025-07-16T21:11:58.879" v="0"/>
        <pc:sldMkLst>
          <pc:docMk/>
          <pc:sldMk cId="844337201" sldId="5554"/>
        </pc:sldMkLst>
      </pc:sldChg>
      <pc:sldChg chg="add">
        <pc:chgData name="Heitman, Lindsey" userId="a9773a47-99d2-4599-9377-6d37e9ec0bd3" providerId="ADAL" clId="{8A1B31B6-442C-47C3-A32F-AB5E52D8CBCC}" dt="2025-07-16T21:11:58.879" v="0"/>
        <pc:sldMkLst>
          <pc:docMk/>
          <pc:sldMk cId="2985757875" sldId="5555"/>
        </pc:sldMkLst>
      </pc:sldChg>
      <pc:sldChg chg="add">
        <pc:chgData name="Heitman, Lindsey" userId="a9773a47-99d2-4599-9377-6d37e9ec0bd3" providerId="ADAL" clId="{8A1B31B6-442C-47C3-A32F-AB5E52D8CBCC}" dt="2025-07-16T21:11:58.879" v="0"/>
        <pc:sldMkLst>
          <pc:docMk/>
          <pc:sldMk cId="411815827" sldId="5556"/>
        </pc:sldMkLst>
      </pc:sldChg>
      <pc:sldChg chg="add">
        <pc:chgData name="Heitman, Lindsey" userId="a9773a47-99d2-4599-9377-6d37e9ec0bd3" providerId="ADAL" clId="{8A1B31B6-442C-47C3-A32F-AB5E52D8CBCC}" dt="2025-07-16T21:11:58.879" v="0"/>
        <pc:sldMkLst>
          <pc:docMk/>
          <pc:sldMk cId="822081041" sldId="5558"/>
        </pc:sldMkLst>
      </pc:sldChg>
      <pc:sldChg chg="modSp add">
        <pc:chgData name="Heitman, Lindsey" userId="a9773a47-99d2-4599-9377-6d37e9ec0bd3" providerId="ADAL" clId="{8A1B31B6-442C-47C3-A32F-AB5E52D8CBCC}" dt="2025-07-16T22:08:18.914" v="118" actId="962"/>
        <pc:sldMkLst>
          <pc:docMk/>
          <pc:sldMk cId="658222773" sldId="5559"/>
        </pc:sldMkLst>
      </pc:sldChg>
      <pc:sldChg chg="modSp add mod">
        <pc:chgData name="Heitman, Lindsey" userId="a9773a47-99d2-4599-9377-6d37e9ec0bd3" providerId="ADAL" clId="{8A1B31B6-442C-47C3-A32F-AB5E52D8CBCC}" dt="2025-07-16T21:20:32.172" v="95" actId="20577"/>
        <pc:sldMkLst>
          <pc:docMk/>
          <pc:sldMk cId="120784883" sldId="5898"/>
        </pc:sldMkLst>
      </pc:sldChg>
      <pc:sldChg chg="modSp add mod">
        <pc:chgData name="Heitman, Lindsey" userId="a9773a47-99d2-4599-9377-6d37e9ec0bd3" providerId="ADAL" clId="{8A1B31B6-442C-47C3-A32F-AB5E52D8CBCC}" dt="2025-07-16T21:20:26.677" v="94" actId="20577"/>
        <pc:sldMkLst>
          <pc:docMk/>
          <pc:sldMk cId="2055979038" sldId="5901"/>
        </pc:sldMkLst>
      </pc:sldChg>
      <pc:sldChg chg="modSp mod">
        <pc:chgData name="Heitman, Lindsey" userId="a9773a47-99d2-4599-9377-6d37e9ec0bd3" providerId="ADAL" clId="{8A1B31B6-442C-47C3-A32F-AB5E52D8CBCC}" dt="2025-07-16T21:11:59.084" v="2" actId="27636"/>
        <pc:sldMkLst>
          <pc:docMk/>
          <pc:sldMk cId="1324249713" sldId="5906"/>
        </pc:sldMkLst>
      </pc:sldChg>
      <pc:sldChg chg="modSp add mod">
        <pc:chgData name="Heitman, Lindsey" userId="a9773a47-99d2-4599-9377-6d37e9ec0bd3" providerId="ADAL" clId="{8A1B31B6-442C-47C3-A32F-AB5E52D8CBCC}" dt="2025-07-16T21:48:22.263" v="100" actId="113"/>
        <pc:sldMkLst>
          <pc:docMk/>
          <pc:sldMk cId="1654866336" sldId="5981"/>
        </pc:sldMkLst>
      </pc:sldChg>
      <pc:sldChg chg="del">
        <pc:chgData name="Heitman, Lindsey" userId="a9773a47-99d2-4599-9377-6d37e9ec0bd3" providerId="ADAL" clId="{8A1B31B6-442C-47C3-A32F-AB5E52D8CBCC}" dt="2025-07-16T21:15:03.799" v="4" actId="2696"/>
        <pc:sldMkLst>
          <pc:docMk/>
          <pc:sldMk cId="2499449088" sldId="6003"/>
        </pc:sldMkLst>
      </pc:sldChg>
      <pc:sldChg chg="del">
        <pc:chgData name="Heitman, Lindsey" userId="a9773a47-99d2-4599-9377-6d37e9ec0bd3" providerId="ADAL" clId="{8A1B31B6-442C-47C3-A32F-AB5E52D8CBCC}" dt="2025-07-16T21:20:47.833" v="96" actId="2696"/>
        <pc:sldMkLst>
          <pc:docMk/>
          <pc:sldMk cId="3429914620" sldId="6005"/>
        </pc:sldMkLst>
      </pc:sldChg>
      <pc:sldChg chg="modSp add mod">
        <pc:chgData name="Heitman, Lindsey" userId="a9773a47-99d2-4599-9377-6d37e9ec0bd3" providerId="ADAL" clId="{8A1B31B6-442C-47C3-A32F-AB5E52D8CBCC}" dt="2025-07-16T22:08:50.974" v="120" actId="962"/>
        <pc:sldMkLst>
          <pc:docMk/>
          <pc:sldMk cId="515991887" sldId="6013"/>
        </pc:sldMkLst>
      </pc:sldChg>
    </pc:docChg>
  </pc:docChgLst>
  <pc:docChgLst>
    <pc:chgData name="Hoffman, Peter" userId="673cee94-26bd-4c2a-ab82-1b3669e2f049" providerId="ADAL" clId="{9DD8437F-4DB1-4C9C-8922-F52CE36D0CB9}"/>
    <pc:docChg chg="custSel addSld delSld modSld">
      <pc:chgData name="Hoffman, Peter" userId="673cee94-26bd-4c2a-ab82-1b3669e2f049" providerId="ADAL" clId="{9DD8437F-4DB1-4C9C-8922-F52CE36D0CB9}" dt="2025-05-13T19:45:44.109" v="13" actId="962"/>
      <pc:docMkLst>
        <pc:docMk/>
      </pc:docMkLst>
      <pc:sldChg chg="modSp mod">
        <pc:chgData name="Hoffman, Peter" userId="673cee94-26bd-4c2a-ab82-1b3669e2f049" providerId="ADAL" clId="{9DD8437F-4DB1-4C9C-8922-F52CE36D0CB9}" dt="2025-05-13T19:44:26.163" v="2" actId="27636"/>
        <pc:sldMkLst>
          <pc:docMk/>
          <pc:sldMk cId="4236220227" sldId="5395"/>
        </pc:sldMkLst>
      </pc:sldChg>
      <pc:sldChg chg="add">
        <pc:chgData name="Hoffman, Peter" userId="673cee94-26bd-4c2a-ab82-1b3669e2f049" providerId="ADAL" clId="{9DD8437F-4DB1-4C9C-8922-F52CE36D0CB9}" dt="2025-05-13T19:44:26.062" v="1"/>
        <pc:sldMkLst>
          <pc:docMk/>
          <pc:sldMk cId="1780666075" sldId="5415"/>
        </pc:sldMkLst>
      </pc:sldChg>
      <pc:sldChg chg="del">
        <pc:chgData name="Hoffman, Peter" userId="673cee94-26bd-4c2a-ab82-1b3669e2f049" providerId="ADAL" clId="{9DD8437F-4DB1-4C9C-8922-F52CE36D0CB9}" dt="2025-05-13T19:43:48.809" v="0" actId="2696"/>
        <pc:sldMkLst>
          <pc:docMk/>
          <pc:sldMk cId="674225035" sldId="5765"/>
        </pc:sldMkLst>
      </pc:sldChg>
      <pc:sldChg chg="del">
        <pc:chgData name="Hoffman, Peter" userId="673cee94-26bd-4c2a-ab82-1b3669e2f049" providerId="ADAL" clId="{9DD8437F-4DB1-4C9C-8922-F52CE36D0CB9}" dt="2025-05-13T19:43:48.809" v="0" actId="2696"/>
        <pc:sldMkLst>
          <pc:docMk/>
          <pc:sldMk cId="982584362" sldId="5871"/>
        </pc:sldMkLst>
      </pc:sldChg>
      <pc:sldChg chg="del">
        <pc:chgData name="Hoffman, Peter" userId="673cee94-26bd-4c2a-ab82-1b3669e2f049" providerId="ADAL" clId="{9DD8437F-4DB1-4C9C-8922-F52CE36D0CB9}" dt="2025-05-13T19:43:48.809" v="0" actId="2696"/>
        <pc:sldMkLst>
          <pc:docMk/>
          <pc:sldMk cId="1034172162" sldId="5872"/>
        </pc:sldMkLst>
      </pc:sldChg>
      <pc:sldChg chg="del">
        <pc:chgData name="Hoffman, Peter" userId="673cee94-26bd-4c2a-ab82-1b3669e2f049" providerId="ADAL" clId="{9DD8437F-4DB1-4C9C-8922-F52CE36D0CB9}" dt="2025-05-13T19:43:48.809" v="0" actId="2696"/>
        <pc:sldMkLst>
          <pc:docMk/>
          <pc:sldMk cId="646868291" sldId="5905"/>
        </pc:sldMkLst>
      </pc:sldChg>
      <pc:sldChg chg="del">
        <pc:chgData name="Hoffman, Peter" userId="673cee94-26bd-4c2a-ab82-1b3669e2f049" providerId="ADAL" clId="{9DD8437F-4DB1-4C9C-8922-F52CE36D0CB9}" dt="2025-05-13T19:43:48.809" v="0" actId="2696"/>
        <pc:sldMkLst>
          <pc:docMk/>
          <pc:sldMk cId="2311154268" sldId="5921"/>
        </pc:sldMkLst>
      </pc:sldChg>
      <pc:sldChg chg="add">
        <pc:chgData name="Hoffman, Peter" userId="673cee94-26bd-4c2a-ab82-1b3669e2f049" providerId="ADAL" clId="{9DD8437F-4DB1-4C9C-8922-F52CE36D0CB9}" dt="2025-05-13T19:44:26.062" v="1"/>
        <pc:sldMkLst>
          <pc:docMk/>
          <pc:sldMk cId="587239845" sldId="5926"/>
        </pc:sldMkLst>
      </pc:sldChg>
      <pc:sldChg chg="add">
        <pc:chgData name="Hoffman, Peter" userId="673cee94-26bd-4c2a-ab82-1b3669e2f049" providerId="ADAL" clId="{9DD8437F-4DB1-4C9C-8922-F52CE36D0CB9}" dt="2025-05-13T19:44:26.062" v="1"/>
        <pc:sldMkLst>
          <pc:docMk/>
          <pc:sldMk cId="485604172" sldId="5927"/>
        </pc:sldMkLst>
      </pc:sldChg>
    </pc:docChg>
  </pc:docChgLst>
  <pc:docChgLst>
    <pc:chgData name="Hoffman, Peter" userId="S::hoffman_p@cde.state.co.us::673cee94-26bd-4c2a-ab82-1b3669e2f049" providerId="AD" clId="Web-{9375112A-8B26-7AA4-DB9B-205BEF80045D}"/>
    <pc:docChg chg="addSld delSld modSld">
      <pc:chgData name="Hoffman, Peter" userId="S::hoffman_p@cde.state.co.us::673cee94-26bd-4c2a-ab82-1b3669e2f049" providerId="AD" clId="Web-{9375112A-8B26-7AA4-DB9B-205BEF80045D}" dt="2025-05-15T14:49:11.914" v="99"/>
      <pc:docMkLst>
        <pc:docMk/>
      </pc:docMkLst>
      <pc:sldChg chg="modSp">
        <pc:chgData name="Hoffman, Peter" userId="S::hoffman_p@cde.state.co.us::673cee94-26bd-4c2a-ab82-1b3669e2f049" providerId="AD" clId="Web-{9375112A-8B26-7AA4-DB9B-205BEF80045D}" dt="2025-05-15T14:49:11.914" v="99"/>
        <pc:sldMkLst>
          <pc:docMk/>
          <pc:sldMk cId="1212467416" sldId="261"/>
        </pc:sldMkLst>
      </pc:sldChg>
      <pc:sldChg chg="del">
        <pc:chgData name="Hoffman, Peter" userId="S::hoffman_p@cde.state.co.us::673cee94-26bd-4c2a-ab82-1b3669e2f049" providerId="AD" clId="Web-{9375112A-8B26-7AA4-DB9B-205BEF80045D}" dt="2025-05-15T14:48:43.289" v="8"/>
        <pc:sldMkLst>
          <pc:docMk/>
          <pc:sldMk cId="1302248437" sldId="3398"/>
        </pc:sldMkLst>
      </pc:sldChg>
      <pc:sldChg chg="del">
        <pc:chgData name="Hoffman, Peter" userId="S::hoffman_p@cde.state.co.us::673cee94-26bd-4c2a-ab82-1b3669e2f049" providerId="AD" clId="Web-{9375112A-8B26-7AA4-DB9B-205BEF80045D}" dt="2025-05-15T14:48:43.289" v="7"/>
        <pc:sldMkLst>
          <pc:docMk/>
          <pc:sldMk cId="1697232487" sldId="3401"/>
        </pc:sldMkLst>
      </pc:sldChg>
      <pc:sldChg chg="del">
        <pc:chgData name="Hoffman, Peter" userId="S::hoffman_p@cde.state.co.us::673cee94-26bd-4c2a-ab82-1b3669e2f049" providerId="AD" clId="Web-{9375112A-8B26-7AA4-DB9B-205BEF80045D}" dt="2025-05-15T14:48:43.289" v="10"/>
        <pc:sldMkLst>
          <pc:docMk/>
          <pc:sldMk cId="25185463" sldId="3410"/>
        </pc:sldMkLst>
      </pc:sldChg>
      <pc:sldChg chg="del">
        <pc:chgData name="Hoffman, Peter" userId="S::hoffman_p@cde.state.co.us::673cee94-26bd-4c2a-ab82-1b3669e2f049" providerId="AD" clId="Web-{9375112A-8B26-7AA4-DB9B-205BEF80045D}" dt="2025-05-15T14:48:43.289" v="9"/>
        <pc:sldMkLst>
          <pc:docMk/>
          <pc:sldMk cId="1546665045" sldId="3411"/>
        </pc:sldMkLst>
      </pc:sldChg>
      <pc:sldChg chg="del">
        <pc:chgData name="Hoffman, Peter" userId="S::hoffman_p@cde.state.co.us::673cee94-26bd-4c2a-ab82-1b3669e2f049" providerId="AD" clId="Web-{9375112A-8B26-7AA4-DB9B-205BEF80045D}" dt="2025-05-15T14:48:43.289" v="11"/>
        <pc:sldMkLst>
          <pc:docMk/>
          <pc:sldMk cId="3778535497" sldId="5930"/>
        </pc:sldMkLst>
      </pc:sldChg>
      <pc:sldChg chg="del">
        <pc:chgData name="Hoffman, Peter" userId="S::hoffman_p@cde.state.co.us::673cee94-26bd-4c2a-ab82-1b3669e2f049" providerId="AD" clId="Web-{9375112A-8B26-7AA4-DB9B-205BEF80045D}" dt="2025-05-15T14:48:43.289" v="6"/>
        <pc:sldMkLst>
          <pc:docMk/>
          <pc:sldMk cId="868980279" sldId="5935"/>
        </pc:sldMkLst>
      </pc:sldChg>
      <pc:sldChg chg="add replId">
        <pc:chgData name="Hoffman, Peter" userId="S::hoffman_p@cde.state.co.us::673cee94-26bd-4c2a-ab82-1b3669e2f049" providerId="AD" clId="Web-{9375112A-8B26-7AA4-DB9B-205BEF80045D}" dt="2025-05-15T14:48:33.211" v="0"/>
        <pc:sldMkLst>
          <pc:docMk/>
          <pc:sldMk cId="2989850516" sldId="5936"/>
        </pc:sldMkLst>
      </pc:sldChg>
      <pc:sldChg chg="add replId">
        <pc:chgData name="Hoffman, Peter" userId="S::hoffman_p@cde.state.co.us::673cee94-26bd-4c2a-ab82-1b3669e2f049" providerId="AD" clId="Web-{9375112A-8B26-7AA4-DB9B-205BEF80045D}" dt="2025-05-15T14:48:33.289" v="1"/>
        <pc:sldMkLst>
          <pc:docMk/>
          <pc:sldMk cId="1767724063" sldId="5937"/>
        </pc:sldMkLst>
      </pc:sldChg>
      <pc:sldChg chg="add replId">
        <pc:chgData name="Hoffman, Peter" userId="S::hoffman_p@cde.state.co.us::673cee94-26bd-4c2a-ab82-1b3669e2f049" providerId="AD" clId="Web-{9375112A-8B26-7AA4-DB9B-205BEF80045D}" dt="2025-05-15T14:48:33.383" v="2"/>
        <pc:sldMkLst>
          <pc:docMk/>
          <pc:sldMk cId="2306918098" sldId="5938"/>
        </pc:sldMkLst>
      </pc:sldChg>
      <pc:sldChg chg="add replId">
        <pc:chgData name="Hoffman, Peter" userId="S::hoffman_p@cde.state.co.us::673cee94-26bd-4c2a-ab82-1b3669e2f049" providerId="AD" clId="Web-{9375112A-8B26-7AA4-DB9B-205BEF80045D}" dt="2025-05-15T14:48:33.477" v="3"/>
        <pc:sldMkLst>
          <pc:docMk/>
          <pc:sldMk cId="3009370492" sldId="5939"/>
        </pc:sldMkLst>
      </pc:sldChg>
      <pc:sldChg chg="add replId">
        <pc:chgData name="Hoffman, Peter" userId="S::hoffman_p@cde.state.co.us::673cee94-26bd-4c2a-ab82-1b3669e2f049" providerId="AD" clId="Web-{9375112A-8B26-7AA4-DB9B-205BEF80045D}" dt="2025-05-15T14:48:33.586" v="4"/>
        <pc:sldMkLst>
          <pc:docMk/>
          <pc:sldMk cId="1216151082" sldId="5940"/>
        </pc:sldMkLst>
      </pc:sldChg>
      <pc:sldChg chg="add replId">
        <pc:chgData name="Hoffman, Peter" userId="S::hoffman_p@cde.state.co.us::673cee94-26bd-4c2a-ab82-1b3669e2f049" providerId="AD" clId="Web-{9375112A-8B26-7AA4-DB9B-205BEF80045D}" dt="2025-05-15T14:48:33.602" v="5"/>
        <pc:sldMkLst>
          <pc:docMk/>
          <pc:sldMk cId="392415216" sldId="5941"/>
        </pc:sldMkLst>
      </pc:sldChg>
    </pc:docChg>
  </pc:docChgLst>
  <pc:docChgLst>
    <pc:chgData name="Gudka, Dawna" userId="823cceae-331b-41d6-9a63-34ad6d1db55c" providerId="ADAL" clId="{A1E5C167-7297-4135-850F-6ACEC25A8BCA}"/>
    <pc:docChg chg="undo custSel addSld delSld modSld sldOrd">
      <pc:chgData name="Gudka, Dawna" userId="823cceae-331b-41d6-9a63-34ad6d1db55c" providerId="ADAL" clId="{A1E5C167-7297-4135-850F-6ACEC25A8BCA}" dt="2025-05-07T22:47:46.636" v="2933" actId="2"/>
      <pc:docMkLst>
        <pc:docMk/>
      </pc:docMkLst>
      <pc:sldChg chg="ord">
        <pc:chgData name="Gudka, Dawna" userId="823cceae-331b-41d6-9a63-34ad6d1db55c" providerId="ADAL" clId="{A1E5C167-7297-4135-850F-6ACEC25A8BCA}" dt="2025-05-07T13:25:53.245" v="404"/>
        <pc:sldMkLst>
          <pc:docMk/>
          <pc:sldMk cId="4155096050" sldId="263"/>
        </pc:sldMkLst>
      </pc:sldChg>
      <pc:sldChg chg="modSp del mod">
        <pc:chgData name="Gudka, Dawna" userId="823cceae-331b-41d6-9a63-34ad6d1db55c" providerId="ADAL" clId="{A1E5C167-7297-4135-850F-6ACEC25A8BCA}" dt="2025-05-07T13:25:57.672" v="405" actId="2696"/>
        <pc:sldMkLst>
          <pc:docMk/>
          <pc:sldMk cId="1667029438" sldId="5232"/>
        </pc:sldMkLst>
      </pc:sldChg>
      <pc:sldChg chg="addSp delSp modSp mod">
        <pc:chgData name="Gudka, Dawna" userId="823cceae-331b-41d6-9a63-34ad6d1db55c" providerId="ADAL" clId="{A1E5C167-7297-4135-850F-6ACEC25A8BCA}" dt="2025-05-07T14:19:40.850" v="907" actId="962"/>
        <pc:sldMkLst>
          <pc:docMk/>
          <pc:sldMk cId="3378712492" sldId="5417"/>
        </pc:sldMkLst>
      </pc:sldChg>
      <pc:sldChg chg="modSp mod">
        <pc:chgData name="Gudka, Dawna" userId="823cceae-331b-41d6-9a63-34ad6d1db55c" providerId="ADAL" clId="{A1E5C167-7297-4135-850F-6ACEC25A8BCA}" dt="2025-05-07T22:47:43.916" v="2932" actId="2"/>
        <pc:sldMkLst>
          <pc:docMk/>
          <pc:sldMk cId="1905588214" sldId="5538"/>
        </pc:sldMkLst>
      </pc:sldChg>
      <pc:sldChg chg="del">
        <pc:chgData name="Gudka, Dawna" userId="823cceae-331b-41d6-9a63-34ad6d1db55c" providerId="ADAL" clId="{A1E5C167-7297-4135-850F-6ACEC25A8BCA}" dt="2025-05-07T13:28:23.636" v="417" actId="47"/>
        <pc:sldMkLst>
          <pc:docMk/>
          <pc:sldMk cId="438506032" sldId="5735"/>
        </pc:sldMkLst>
      </pc:sldChg>
      <pc:sldChg chg="del">
        <pc:chgData name="Gudka, Dawna" userId="823cceae-331b-41d6-9a63-34ad6d1db55c" providerId="ADAL" clId="{A1E5C167-7297-4135-850F-6ACEC25A8BCA}" dt="2025-05-07T13:24:44.662" v="387" actId="47"/>
        <pc:sldMkLst>
          <pc:docMk/>
          <pc:sldMk cId="1678483196" sldId="5761"/>
        </pc:sldMkLst>
      </pc:sldChg>
      <pc:sldChg chg="del">
        <pc:chgData name="Gudka, Dawna" userId="823cceae-331b-41d6-9a63-34ad6d1db55c" providerId="ADAL" clId="{A1E5C167-7297-4135-850F-6ACEC25A8BCA}" dt="2025-05-07T13:24:44.662" v="387" actId="47"/>
        <pc:sldMkLst>
          <pc:docMk/>
          <pc:sldMk cId="3452760538" sldId="5763"/>
        </pc:sldMkLst>
      </pc:sldChg>
      <pc:sldChg chg="del">
        <pc:chgData name="Gudka, Dawna" userId="823cceae-331b-41d6-9a63-34ad6d1db55c" providerId="ADAL" clId="{A1E5C167-7297-4135-850F-6ACEC25A8BCA}" dt="2025-05-07T13:24:44.662" v="387" actId="47"/>
        <pc:sldMkLst>
          <pc:docMk/>
          <pc:sldMk cId="3959241512" sldId="5764"/>
        </pc:sldMkLst>
      </pc:sldChg>
      <pc:sldChg chg="modSp mod ord">
        <pc:chgData name="Gudka, Dawna" userId="823cceae-331b-41d6-9a63-34ad6d1db55c" providerId="ADAL" clId="{A1E5C167-7297-4135-850F-6ACEC25A8BCA}" dt="2025-05-07T21:57:27.817" v="1597" actId="20577"/>
        <pc:sldMkLst>
          <pc:docMk/>
          <pc:sldMk cId="3677926577" sldId="5766"/>
        </pc:sldMkLst>
      </pc:sldChg>
      <pc:sldChg chg="modSp mod ord">
        <pc:chgData name="Gudka, Dawna" userId="823cceae-331b-41d6-9a63-34ad6d1db55c" providerId="ADAL" clId="{A1E5C167-7297-4135-850F-6ACEC25A8BCA}" dt="2025-05-07T22:37:23.359" v="2865" actId="14100"/>
        <pc:sldMkLst>
          <pc:docMk/>
          <pc:sldMk cId="226281112" sldId="5827"/>
        </pc:sldMkLst>
      </pc:sldChg>
      <pc:sldChg chg="del">
        <pc:chgData name="Gudka, Dawna" userId="823cceae-331b-41d6-9a63-34ad6d1db55c" providerId="ADAL" clId="{A1E5C167-7297-4135-850F-6ACEC25A8BCA}" dt="2025-05-07T13:25:11.459" v="389" actId="47"/>
        <pc:sldMkLst>
          <pc:docMk/>
          <pc:sldMk cId="1039088137" sldId="5841"/>
        </pc:sldMkLst>
      </pc:sldChg>
      <pc:sldChg chg="del">
        <pc:chgData name="Gudka, Dawna" userId="823cceae-331b-41d6-9a63-34ad6d1db55c" providerId="ADAL" clId="{A1E5C167-7297-4135-850F-6ACEC25A8BCA}" dt="2025-05-07T13:24:44.662" v="387" actId="47"/>
        <pc:sldMkLst>
          <pc:docMk/>
          <pc:sldMk cId="3882279446" sldId="5868"/>
        </pc:sldMkLst>
      </pc:sldChg>
      <pc:sldChg chg="del">
        <pc:chgData name="Gudka, Dawna" userId="823cceae-331b-41d6-9a63-34ad6d1db55c" providerId="ADAL" clId="{A1E5C167-7297-4135-850F-6ACEC25A8BCA}" dt="2025-05-07T13:24:44.662" v="387" actId="47"/>
        <pc:sldMkLst>
          <pc:docMk/>
          <pc:sldMk cId="904776247" sldId="5869"/>
        </pc:sldMkLst>
      </pc:sldChg>
      <pc:sldChg chg="modSp mod">
        <pc:chgData name="Gudka, Dawna" userId="823cceae-331b-41d6-9a63-34ad6d1db55c" providerId="ADAL" clId="{A1E5C167-7297-4135-850F-6ACEC25A8BCA}" dt="2025-05-07T22:42:32.954" v="2896" actId="13244"/>
        <pc:sldMkLst>
          <pc:docMk/>
          <pc:sldMk cId="982584362" sldId="5871"/>
        </pc:sldMkLst>
      </pc:sldChg>
      <pc:sldChg chg="del">
        <pc:chgData name="Gudka, Dawna" userId="823cceae-331b-41d6-9a63-34ad6d1db55c" providerId="ADAL" clId="{A1E5C167-7297-4135-850F-6ACEC25A8BCA}" dt="2025-05-07T13:28:23.636" v="417" actId="47"/>
        <pc:sldMkLst>
          <pc:docMk/>
          <pc:sldMk cId="2002406002" sldId="5875"/>
        </pc:sldMkLst>
      </pc:sldChg>
      <pc:sldChg chg="del">
        <pc:chgData name="Gudka, Dawna" userId="823cceae-331b-41d6-9a63-34ad6d1db55c" providerId="ADAL" clId="{A1E5C167-7297-4135-850F-6ACEC25A8BCA}" dt="2025-05-07T13:24:54.812" v="388" actId="47"/>
        <pc:sldMkLst>
          <pc:docMk/>
          <pc:sldMk cId="709657538" sldId="5877"/>
        </pc:sldMkLst>
      </pc:sldChg>
      <pc:sldChg chg="del">
        <pc:chgData name="Gudka, Dawna" userId="823cceae-331b-41d6-9a63-34ad6d1db55c" providerId="ADAL" clId="{A1E5C167-7297-4135-850F-6ACEC25A8BCA}" dt="2025-05-07T13:24:54.812" v="388" actId="47"/>
        <pc:sldMkLst>
          <pc:docMk/>
          <pc:sldMk cId="1702993866" sldId="5878"/>
        </pc:sldMkLst>
      </pc:sldChg>
      <pc:sldChg chg="del">
        <pc:chgData name="Gudka, Dawna" userId="823cceae-331b-41d6-9a63-34ad6d1db55c" providerId="ADAL" clId="{A1E5C167-7297-4135-850F-6ACEC25A8BCA}" dt="2025-05-07T13:28:23.636" v="417" actId="47"/>
        <pc:sldMkLst>
          <pc:docMk/>
          <pc:sldMk cId="3407393224" sldId="5882"/>
        </pc:sldMkLst>
      </pc:sldChg>
      <pc:sldChg chg="del">
        <pc:chgData name="Gudka, Dawna" userId="823cceae-331b-41d6-9a63-34ad6d1db55c" providerId="ADAL" clId="{A1E5C167-7297-4135-850F-6ACEC25A8BCA}" dt="2025-05-07T13:28:23.636" v="417" actId="47"/>
        <pc:sldMkLst>
          <pc:docMk/>
          <pc:sldMk cId="570080860" sldId="5883"/>
        </pc:sldMkLst>
      </pc:sldChg>
      <pc:sldChg chg="del">
        <pc:chgData name="Gudka, Dawna" userId="823cceae-331b-41d6-9a63-34ad6d1db55c" providerId="ADAL" clId="{A1E5C167-7297-4135-850F-6ACEC25A8BCA}" dt="2025-05-07T13:24:54.812" v="388" actId="47"/>
        <pc:sldMkLst>
          <pc:docMk/>
          <pc:sldMk cId="2656361666" sldId="5884"/>
        </pc:sldMkLst>
      </pc:sldChg>
      <pc:sldChg chg="del">
        <pc:chgData name="Gudka, Dawna" userId="823cceae-331b-41d6-9a63-34ad6d1db55c" providerId="ADAL" clId="{A1E5C167-7297-4135-850F-6ACEC25A8BCA}" dt="2025-05-07T13:24:54.812" v="388" actId="47"/>
        <pc:sldMkLst>
          <pc:docMk/>
          <pc:sldMk cId="668070653" sldId="5885"/>
        </pc:sldMkLst>
      </pc:sldChg>
      <pc:sldChg chg="del">
        <pc:chgData name="Gudka, Dawna" userId="823cceae-331b-41d6-9a63-34ad6d1db55c" providerId="ADAL" clId="{A1E5C167-7297-4135-850F-6ACEC25A8BCA}" dt="2025-05-07T13:25:11.459" v="389" actId="47"/>
        <pc:sldMkLst>
          <pc:docMk/>
          <pc:sldMk cId="966682360" sldId="5887"/>
        </pc:sldMkLst>
      </pc:sldChg>
      <pc:sldChg chg="del">
        <pc:chgData name="Gudka, Dawna" userId="823cceae-331b-41d6-9a63-34ad6d1db55c" providerId="ADAL" clId="{A1E5C167-7297-4135-850F-6ACEC25A8BCA}" dt="2025-05-07T13:25:11.459" v="389" actId="47"/>
        <pc:sldMkLst>
          <pc:docMk/>
          <pc:sldMk cId="3196040220" sldId="5888"/>
        </pc:sldMkLst>
      </pc:sldChg>
      <pc:sldChg chg="del">
        <pc:chgData name="Gudka, Dawna" userId="823cceae-331b-41d6-9a63-34ad6d1db55c" providerId="ADAL" clId="{A1E5C167-7297-4135-850F-6ACEC25A8BCA}" dt="2025-05-07T13:25:11.459" v="389" actId="47"/>
        <pc:sldMkLst>
          <pc:docMk/>
          <pc:sldMk cId="2966407877" sldId="5889"/>
        </pc:sldMkLst>
      </pc:sldChg>
      <pc:sldChg chg="del">
        <pc:chgData name="Gudka, Dawna" userId="823cceae-331b-41d6-9a63-34ad6d1db55c" providerId="ADAL" clId="{A1E5C167-7297-4135-850F-6ACEC25A8BCA}" dt="2025-05-07T13:25:11.459" v="389" actId="47"/>
        <pc:sldMkLst>
          <pc:docMk/>
          <pc:sldMk cId="143162616" sldId="5890"/>
        </pc:sldMkLst>
      </pc:sldChg>
      <pc:sldChg chg="del">
        <pc:chgData name="Gudka, Dawna" userId="823cceae-331b-41d6-9a63-34ad6d1db55c" providerId="ADAL" clId="{A1E5C167-7297-4135-850F-6ACEC25A8BCA}" dt="2025-05-07T13:25:11.459" v="389" actId="47"/>
        <pc:sldMkLst>
          <pc:docMk/>
          <pc:sldMk cId="4151373932" sldId="5891"/>
        </pc:sldMkLst>
      </pc:sldChg>
      <pc:sldChg chg="del">
        <pc:chgData name="Gudka, Dawna" userId="823cceae-331b-41d6-9a63-34ad6d1db55c" providerId="ADAL" clId="{A1E5C167-7297-4135-850F-6ACEC25A8BCA}" dt="2025-05-07T13:25:11.459" v="389" actId="47"/>
        <pc:sldMkLst>
          <pc:docMk/>
          <pc:sldMk cId="2662356441" sldId="5902"/>
        </pc:sldMkLst>
      </pc:sldChg>
      <pc:sldChg chg="del">
        <pc:chgData name="Gudka, Dawna" userId="823cceae-331b-41d6-9a63-34ad6d1db55c" providerId="ADAL" clId="{A1E5C167-7297-4135-850F-6ACEC25A8BCA}" dt="2025-05-07T13:25:11.459" v="389" actId="47"/>
        <pc:sldMkLst>
          <pc:docMk/>
          <pc:sldMk cId="1818549045" sldId="5903"/>
        </pc:sldMkLst>
      </pc:sldChg>
      <pc:sldChg chg="del">
        <pc:chgData name="Gudka, Dawna" userId="823cceae-331b-41d6-9a63-34ad6d1db55c" providerId="ADAL" clId="{A1E5C167-7297-4135-850F-6ACEC25A8BCA}" dt="2025-05-07T13:24:44.662" v="387" actId="47"/>
        <pc:sldMkLst>
          <pc:docMk/>
          <pc:sldMk cId="1805522250" sldId="5904"/>
        </pc:sldMkLst>
      </pc:sldChg>
      <pc:sldChg chg="modSp mod">
        <pc:chgData name="Gudka, Dawna" userId="823cceae-331b-41d6-9a63-34ad6d1db55c" providerId="ADAL" clId="{A1E5C167-7297-4135-850F-6ACEC25A8BCA}" dt="2025-05-07T22:41:58.532" v="2895"/>
        <pc:sldMkLst>
          <pc:docMk/>
          <pc:sldMk cId="646868291" sldId="5905"/>
        </pc:sldMkLst>
      </pc:sldChg>
      <pc:sldChg chg="ord">
        <pc:chgData name="Gudka, Dawna" userId="823cceae-331b-41d6-9a63-34ad6d1db55c" providerId="ADAL" clId="{A1E5C167-7297-4135-850F-6ACEC25A8BCA}" dt="2025-05-07T13:27:44.455" v="416"/>
        <pc:sldMkLst>
          <pc:docMk/>
          <pc:sldMk cId="3319297287" sldId="5908"/>
        </pc:sldMkLst>
      </pc:sldChg>
      <pc:sldChg chg="modSp add del mod ord">
        <pc:chgData name="Gudka, Dawna" userId="823cceae-331b-41d6-9a63-34ad6d1db55c" providerId="ADAL" clId="{A1E5C167-7297-4135-850F-6ACEC25A8BCA}" dt="2025-05-07T13:30:05.355" v="523" actId="2696"/>
        <pc:sldMkLst>
          <pc:docMk/>
          <pc:sldMk cId="2814271245" sldId="5909"/>
        </pc:sldMkLst>
      </pc:sldChg>
      <pc:sldChg chg="modSp add mod ord">
        <pc:chgData name="Gudka, Dawna" userId="823cceae-331b-41d6-9a63-34ad6d1db55c" providerId="ADAL" clId="{A1E5C167-7297-4135-850F-6ACEC25A8BCA}" dt="2025-05-07T13:29:16.629" v="476" actId="20577"/>
        <pc:sldMkLst>
          <pc:docMk/>
          <pc:sldMk cId="3197381806" sldId="5910"/>
        </pc:sldMkLst>
      </pc:sldChg>
      <pc:sldChg chg="modSp add mod">
        <pc:chgData name="Gudka, Dawna" userId="823cceae-331b-41d6-9a63-34ad6d1db55c" providerId="ADAL" clId="{A1E5C167-7297-4135-850F-6ACEC25A8BCA}" dt="2025-05-07T13:37:02.428" v="618" actId="20577"/>
        <pc:sldMkLst>
          <pc:docMk/>
          <pc:sldMk cId="521114537" sldId="5911"/>
        </pc:sldMkLst>
      </pc:sldChg>
      <pc:sldChg chg="addSp delSp modSp add mod">
        <pc:chgData name="Gudka, Dawna" userId="823cceae-331b-41d6-9a63-34ad6d1db55c" providerId="ADAL" clId="{A1E5C167-7297-4135-850F-6ACEC25A8BCA}" dt="2025-05-07T22:38:37.848" v="2879" actId="20577"/>
        <pc:sldMkLst>
          <pc:docMk/>
          <pc:sldMk cId="1974436417" sldId="5912"/>
        </pc:sldMkLst>
      </pc:sldChg>
      <pc:sldChg chg="add">
        <pc:chgData name="Gudka, Dawna" userId="823cceae-331b-41d6-9a63-34ad6d1db55c" providerId="ADAL" clId="{A1E5C167-7297-4135-850F-6ACEC25A8BCA}" dt="2025-05-07T13:29:36.932" v="477"/>
        <pc:sldMkLst>
          <pc:docMk/>
          <pc:sldMk cId="2808442126" sldId="5913"/>
        </pc:sldMkLst>
      </pc:sldChg>
      <pc:sldChg chg="add">
        <pc:chgData name="Gudka, Dawna" userId="823cceae-331b-41d6-9a63-34ad6d1db55c" providerId="ADAL" clId="{A1E5C167-7297-4135-850F-6ACEC25A8BCA}" dt="2025-05-07T13:29:36.932" v="477"/>
        <pc:sldMkLst>
          <pc:docMk/>
          <pc:sldMk cId="4136330268" sldId="5914"/>
        </pc:sldMkLst>
      </pc:sldChg>
      <pc:sldChg chg="addSp delSp modSp new mod ord">
        <pc:chgData name="Gudka, Dawna" userId="823cceae-331b-41d6-9a63-34ad6d1db55c" providerId="ADAL" clId="{A1E5C167-7297-4135-850F-6ACEC25A8BCA}" dt="2025-05-07T22:43:10.244" v="2901" actId="478"/>
        <pc:sldMkLst>
          <pc:docMk/>
          <pc:sldMk cId="3768008294" sldId="5925"/>
        </pc:sldMkLst>
      </pc:sldChg>
      <pc:sldChg chg="modSp add del mod ord">
        <pc:chgData name="Gudka, Dawna" userId="823cceae-331b-41d6-9a63-34ad6d1db55c" providerId="ADAL" clId="{A1E5C167-7297-4135-850F-6ACEC25A8BCA}" dt="2025-05-07T22:36:57.210" v="2859" actId="2696"/>
        <pc:sldMkLst>
          <pc:docMk/>
          <pc:sldMk cId="3716244999" sldId="5926"/>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Rhodes, Tara" userId="S::rhodes_t@cde.state.co.us::566307b0-1e17-4826-87e1-0feb85a922f2" providerId="AD" clId="Web-{F0EA6459-9A26-7F9F-4C2A-A3A7042CB920}"/>
    <pc:docChg chg="addSld delSld modSld">
      <pc:chgData name="Rhodes, Tara" userId="S::rhodes_t@cde.state.co.us::566307b0-1e17-4826-87e1-0feb85a922f2" providerId="AD" clId="Web-{F0EA6459-9A26-7F9F-4C2A-A3A7042CB920}" dt="2025-06-25T15:20:18.740" v="321"/>
      <pc:docMkLst>
        <pc:docMk/>
      </pc:docMkLst>
      <pc:sldChg chg="del">
        <pc:chgData name="Rhodes, Tara" userId="S::rhodes_t@cde.state.co.us::566307b0-1e17-4826-87e1-0feb85a922f2" providerId="AD" clId="Web-{F0EA6459-9A26-7F9F-4C2A-A3A7042CB920}" dt="2025-06-25T15:15:31.651" v="9"/>
        <pc:sldMkLst>
          <pc:docMk/>
          <pc:sldMk cId="1199086367" sldId="5947"/>
        </pc:sldMkLst>
      </pc:sldChg>
      <pc:sldChg chg="del">
        <pc:chgData name="Rhodes, Tara" userId="S::rhodes_t@cde.state.co.us::566307b0-1e17-4826-87e1-0feb85a922f2" providerId="AD" clId="Web-{F0EA6459-9A26-7F9F-4C2A-A3A7042CB920}" dt="2025-06-25T15:15:31.636" v="7"/>
        <pc:sldMkLst>
          <pc:docMk/>
          <pc:sldMk cId="2079092147" sldId="5976"/>
        </pc:sldMkLst>
      </pc:sldChg>
      <pc:sldChg chg="addSp delSp modSp new">
        <pc:chgData name="Rhodes, Tara" userId="S::rhodes_t@cde.state.co.us::566307b0-1e17-4826-87e1-0feb85a922f2" providerId="AD" clId="Web-{F0EA6459-9A26-7F9F-4C2A-A3A7042CB920}" dt="2025-06-25T15:20:18.740" v="321"/>
        <pc:sldMkLst>
          <pc:docMk/>
          <pc:sldMk cId="2261348429" sldId="5976"/>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Ward, Reagan" userId="27291eb4-8241-4961-9e69-8c66e34cc5b0" providerId="ADAL" clId="{16D2CFF9-0098-46A6-9AE3-3E9DAB22010B}"/>
    <pc:docChg chg="undo custSel modSld">
      <pc:chgData name="Ward, Reagan" userId="27291eb4-8241-4961-9e69-8c66e34cc5b0" providerId="ADAL" clId="{16D2CFF9-0098-46A6-9AE3-3E9DAB22010B}" dt="2025-06-12T12:51:55.513" v="239" actId="13244"/>
      <pc:docMkLst>
        <pc:docMk/>
      </pc:docMkLst>
      <pc:sldChg chg="modSp mod">
        <pc:chgData name="Ward, Reagan" userId="27291eb4-8241-4961-9e69-8c66e34cc5b0" providerId="ADAL" clId="{16D2CFF9-0098-46A6-9AE3-3E9DAB22010B}" dt="2025-06-11T18:19:19.215" v="17" actId="2161"/>
        <pc:sldMkLst>
          <pc:docMk/>
          <pc:sldMk cId="1212467416" sldId="261"/>
        </pc:sldMkLst>
      </pc:sldChg>
      <pc:sldChg chg="modSp mod">
        <pc:chgData name="Ward, Reagan" userId="27291eb4-8241-4961-9e69-8c66e34cc5b0" providerId="ADAL" clId="{16D2CFF9-0098-46A6-9AE3-3E9DAB22010B}" dt="2025-06-12T12:47:14.067" v="77" actId="113"/>
        <pc:sldMkLst>
          <pc:docMk/>
          <pc:sldMk cId="3227145924" sldId="5097"/>
        </pc:sldMkLst>
      </pc:sldChg>
      <pc:sldChg chg="modSp mod">
        <pc:chgData name="Ward, Reagan" userId="27291eb4-8241-4961-9e69-8c66e34cc5b0" providerId="ADAL" clId="{16D2CFF9-0098-46A6-9AE3-3E9DAB22010B}" dt="2025-06-12T12:48:19.486" v="205" actId="20577"/>
        <pc:sldMkLst>
          <pc:docMk/>
          <pc:sldMk cId="1037917088" sldId="5098"/>
        </pc:sldMkLst>
      </pc:sldChg>
      <pc:sldChg chg="modSp mod">
        <pc:chgData name="Ward, Reagan" userId="27291eb4-8241-4961-9e69-8c66e34cc5b0" providerId="ADAL" clId="{16D2CFF9-0098-46A6-9AE3-3E9DAB22010B}" dt="2025-06-12T12:49:38.845" v="212" actId="13244"/>
        <pc:sldMkLst>
          <pc:docMk/>
          <pc:sldMk cId="1974436417" sldId="5912"/>
        </pc:sldMkLst>
      </pc:sldChg>
      <pc:sldChg chg="modSp mod">
        <pc:chgData name="Ward, Reagan" userId="27291eb4-8241-4961-9e69-8c66e34cc5b0" providerId="ADAL" clId="{16D2CFF9-0098-46A6-9AE3-3E9DAB22010B}" dt="2025-06-12T12:51:36.763" v="237" actId="13244"/>
        <pc:sldMkLst>
          <pc:docMk/>
          <pc:sldMk cId="4136330268" sldId="5914"/>
        </pc:sldMkLst>
      </pc:sldChg>
      <pc:sldChg chg="modSp mod">
        <pc:chgData name="Ward, Reagan" userId="27291eb4-8241-4961-9e69-8c66e34cc5b0" providerId="ADAL" clId="{16D2CFF9-0098-46A6-9AE3-3E9DAB22010B}" dt="2025-06-12T12:49:20.189" v="208" actId="13244"/>
        <pc:sldMkLst>
          <pc:docMk/>
          <pc:sldMk cId="4029752383" sldId="5915"/>
        </pc:sldMkLst>
      </pc:sldChg>
      <pc:sldChg chg="modSp mod">
        <pc:chgData name="Ward, Reagan" userId="27291eb4-8241-4961-9e69-8c66e34cc5b0" providerId="ADAL" clId="{16D2CFF9-0098-46A6-9AE3-3E9DAB22010B}" dt="2025-06-12T12:51:11.996" v="231" actId="13244"/>
        <pc:sldMkLst>
          <pc:docMk/>
          <pc:sldMk cId="4087549549" sldId="5917"/>
        </pc:sldMkLst>
      </pc:sldChg>
      <pc:sldChg chg="modSp mod">
        <pc:chgData name="Ward, Reagan" userId="27291eb4-8241-4961-9e69-8c66e34cc5b0" providerId="ADAL" clId="{16D2CFF9-0098-46A6-9AE3-3E9DAB22010B}" dt="2025-06-12T12:51:31.753" v="236" actId="13244"/>
        <pc:sldMkLst>
          <pc:docMk/>
          <pc:sldMk cId="4255130237" sldId="5918"/>
        </pc:sldMkLst>
      </pc:sldChg>
      <pc:sldChg chg="modSp mod">
        <pc:chgData name="Ward, Reagan" userId="27291eb4-8241-4961-9e69-8c66e34cc5b0" providerId="ADAL" clId="{16D2CFF9-0098-46A6-9AE3-3E9DAB22010B}" dt="2025-06-12T12:50:34.969" v="224" actId="13244"/>
        <pc:sldMkLst>
          <pc:docMk/>
          <pc:sldMk cId="3702270092" sldId="5924"/>
        </pc:sldMkLst>
      </pc:sldChg>
      <pc:sldChg chg="modSp mod">
        <pc:chgData name="Ward, Reagan" userId="27291eb4-8241-4961-9e69-8c66e34cc5b0" providerId="ADAL" clId="{16D2CFF9-0098-46A6-9AE3-3E9DAB22010B}" dt="2025-06-12T12:50:05.764" v="217" actId="13244"/>
        <pc:sldMkLst>
          <pc:docMk/>
          <pc:sldMk cId="1199086367" sldId="5947"/>
        </pc:sldMkLst>
      </pc:sldChg>
      <pc:sldChg chg="modSp mod">
        <pc:chgData name="Ward, Reagan" userId="27291eb4-8241-4961-9e69-8c66e34cc5b0" providerId="ADAL" clId="{16D2CFF9-0098-46A6-9AE3-3E9DAB22010B}" dt="2025-06-12T12:49:14.044" v="207" actId="13244"/>
        <pc:sldMkLst>
          <pc:docMk/>
          <pc:sldMk cId="2813626540" sldId="5951"/>
        </pc:sldMkLst>
      </pc:sldChg>
      <pc:sldChg chg="modSp mod">
        <pc:chgData name="Ward, Reagan" userId="27291eb4-8241-4961-9e69-8c66e34cc5b0" providerId="ADAL" clId="{16D2CFF9-0098-46A6-9AE3-3E9DAB22010B}" dt="2025-06-12T12:51:55.513" v="239" actId="13244"/>
        <pc:sldMkLst>
          <pc:docMk/>
          <pc:sldMk cId="1772522532" sldId="5975"/>
        </pc:sldMkLst>
      </pc:sldChg>
      <pc:sldChg chg="modSp mod">
        <pc:chgData name="Ward, Reagan" userId="27291eb4-8241-4961-9e69-8c66e34cc5b0" providerId="ADAL" clId="{16D2CFF9-0098-46A6-9AE3-3E9DAB22010B}" dt="2025-06-12T12:51:18.784" v="232" actId="1076"/>
        <pc:sldMkLst>
          <pc:docMk/>
          <pc:sldMk cId="2079092147" sldId="5976"/>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Gudka, Dawna" userId="823cceae-331b-41d6-9a63-34ad6d1db55c" providerId="ADAL" clId="{109875F5-F08F-48F0-BF6E-45474135F722}"/>
    <pc:docChg chg="modSld">
      <pc:chgData name="Gudka, Dawna" userId="823cceae-331b-41d6-9a63-34ad6d1db55c" providerId="ADAL" clId="{109875F5-F08F-48F0-BF6E-45474135F722}" dt="2025-04-09T18:56:52.950" v="72" actId="20577"/>
      <pc:docMkLst>
        <pc:docMk/>
      </pc:docMkLst>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Hoffman, Peter" userId="673cee94-26bd-4c2a-ab82-1b3669e2f049" providerId="ADAL" clId="{445D9759-B66D-45AB-9747-7B9647CDE567}"/>
    <pc:docChg chg="undo custSel addSld modSld">
      <pc:chgData name="Hoffman, Peter" userId="673cee94-26bd-4c2a-ab82-1b3669e2f049" providerId="ADAL" clId="{445D9759-B66D-45AB-9747-7B9647CDE567}" dt="2025-04-02T20:33:18.852" v="665" actId="13244"/>
      <pc:docMkLst>
        <pc:docMk/>
      </pc:docMkLst>
      <pc:sldChg chg="modSp mod">
        <pc:chgData name="Hoffman, Peter" userId="673cee94-26bd-4c2a-ab82-1b3669e2f049" providerId="ADAL" clId="{445D9759-B66D-45AB-9747-7B9647CDE567}" dt="2025-04-02T20:32:24.031" v="656" actId="20577"/>
        <pc:sldMkLst>
          <pc:docMk/>
          <pc:sldMk cId="2998683881" sldId="5762"/>
        </pc:sldMkLst>
      </pc:sldChg>
      <pc:sldChg chg="addSp delSp modSp mod chgLayout">
        <pc:chgData name="Hoffman, Peter" userId="673cee94-26bd-4c2a-ab82-1b3669e2f049" providerId="ADAL" clId="{445D9759-B66D-45AB-9747-7B9647CDE567}" dt="2025-04-02T20:33:00.241" v="661" actId="13244"/>
        <pc:sldMkLst>
          <pc:docMk/>
          <pc:sldMk cId="3452760538" sldId="5763"/>
        </pc:sldMkLst>
      </pc:sldChg>
      <pc:sldChg chg="modSp mod">
        <pc:chgData name="Hoffman, Peter" userId="673cee94-26bd-4c2a-ab82-1b3669e2f049" providerId="ADAL" clId="{445D9759-B66D-45AB-9747-7B9647CDE567}" dt="2025-04-02T20:31:26.080" v="637" actId="20577"/>
        <pc:sldMkLst>
          <pc:docMk/>
          <pc:sldMk cId="3959241512" sldId="5764"/>
        </pc:sldMkLst>
      </pc:sldChg>
      <pc:sldChg chg="addSp delSp modSp add mod">
        <pc:chgData name="Hoffman, Peter" userId="673cee94-26bd-4c2a-ab82-1b3669e2f049" providerId="ADAL" clId="{445D9759-B66D-45AB-9747-7B9647CDE567}" dt="2025-04-02T20:33:18.852" v="665" actId="13244"/>
        <pc:sldMkLst>
          <pc:docMk/>
          <pc:sldMk cId="3882279446" sldId="5868"/>
        </pc:sldMkLst>
      </pc:sldChg>
      <pc:sldChg chg="delSp modSp add mod">
        <pc:chgData name="Hoffman, Peter" userId="673cee94-26bd-4c2a-ab82-1b3669e2f049" providerId="ADAL" clId="{445D9759-B66D-45AB-9747-7B9647CDE567}" dt="2025-04-02T20:30:18.315" v="526" actId="20577"/>
        <pc:sldMkLst>
          <pc:docMk/>
          <pc:sldMk cId="904776247" sldId="5869"/>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Hoffman, Peter" userId="S::hoffman_p@cde.state.co.us::673cee94-26bd-4c2a-ab82-1b3669e2f049" providerId="AD" clId="Web-{247E85B3-B2A6-FDEA-5433-DD4A813B18EB}"/>
    <pc:docChg chg="addSld delSld modSld">
      <pc:chgData name="Hoffman, Peter" userId="S::hoffman_p@cde.state.co.us::673cee94-26bd-4c2a-ab82-1b3669e2f049" providerId="AD" clId="Web-{247E85B3-B2A6-FDEA-5433-DD4A813B18EB}" dt="2025-04-30T23:11:09.857" v="18"/>
      <pc:docMkLst>
        <pc:docMk/>
      </pc:docMkLst>
      <pc:sldChg chg="add">
        <pc:chgData name="Hoffman, Peter" userId="S::hoffman_p@cde.state.co.us::673cee94-26bd-4c2a-ab82-1b3669e2f049" providerId="AD" clId="Web-{247E85B3-B2A6-FDEA-5433-DD4A813B18EB}" dt="2025-04-30T23:09:53.698" v="2"/>
        <pc:sldMkLst>
          <pc:docMk/>
          <pc:sldMk cId="638276779" sldId="257"/>
        </pc:sldMkLst>
      </pc:sldChg>
      <pc:sldChg chg="add">
        <pc:chgData name="Hoffman, Peter" userId="S::hoffman_p@cde.state.co.us::673cee94-26bd-4c2a-ab82-1b3669e2f049" providerId="AD" clId="Web-{247E85B3-B2A6-FDEA-5433-DD4A813B18EB}" dt="2025-04-30T23:09:53.714" v="4"/>
        <pc:sldMkLst>
          <pc:docMk/>
          <pc:sldMk cId="1638711916" sldId="258"/>
        </pc:sldMkLst>
      </pc:sldChg>
      <pc:sldChg chg="add">
        <pc:chgData name="Hoffman, Peter" userId="S::hoffman_p@cde.state.co.us::673cee94-26bd-4c2a-ab82-1b3669e2f049" providerId="AD" clId="Web-{247E85B3-B2A6-FDEA-5433-DD4A813B18EB}" dt="2025-04-30T23:09:53.667" v="0"/>
        <pc:sldMkLst>
          <pc:docMk/>
          <pc:sldMk cId="4155096050" sldId="263"/>
        </pc:sldMkLst>
      </pc:sldChg>
      <pc:sldChg chg="modSp add">
        <pc:chgData name="Hoffman, Peter" userId="S::hoffman_p@cde.state.co.us::673cee94-26bd-4c2a-ab82-1b3669e2f049" providerId="AD" clId="Web-{247E85B3-B2A6-FDEA-5433-DD4A813B18EB}" dt="2025-04-30T23:11:09.857" v="18"/>
        <pc:sldMkLst>
          <pc:docMk/>
          <pc:sldMk cId="1284145060" sldId="264"/>
        </pc:sldMkLst>
      </pc:sldChg>
      <pc:sldChg chg="add">
        <pc:chgData name="Hoffman, Peter" userId="S::hoffman_p@cde.state.co.us::673cee94-26bd-4c2a-ab82-1b3669e2f049" providerId="AD" clId="Web-{247E85B3-B2A6-FDEA-5433-DD4A813B18EB}" dt="2025-04-30T23:09:53.667" v="1"/>
        <pc:sldMkLst>
          <pc:docMk/>
          <pc:sldMk cId="3878259165" sldId="265"/>
        </pc:sldMkLst>
      </pc:sldChg>
      <pc:sldChg chg="add">
        <pc:chgData name="Hoffman, Peter" userId="S::hoffman_p@cde.state.co.us::673cee94-26bd-4c2a-ab82-1b3669e2f049" providerId="AD" clId="Web-{247E85B3-B2A6-FDEA-5433-DD4A813B18EB}" dt="2025-04-30T23:09:53.730" v="5"/>
        <pc:sldMkLst>
          <pc:docMk/>
          <pc:sldMk cId="296844926" sldId="266"/>
        </pc:sldMkLst>
      </pc:sldChg>
      <pc:sldChg chg="add">
        <pc:chgData name="Hoffman, Peter" userId="S::hoffman_p@cde.state.co.us::673cee94-26bd-4c2a-ab82-1b3669e2f049" providerId="AD" clId="Web-{247E85B3-B2A6-FDEA-5433-DD4A813B18EB}" dt="2025-04-30T23:09:53.730" v="6"/>
        <pc:sldMkLst>
          <pc:docMk/>
          <pc:sldMk cId="324107815" sldId="267"/>
        </pc:sldMkLst>
      </pc:sldChg>
      <pc:sldChg chg="del">
        <pc:chgData name="Hoffman, Peter" userId="S::hoffman_p@cde.state.co.us::673cee94-26bd-4c2a-ab82-1b3669e2f049" providerId="AD" clId="Web-{247E85B3-B2A6-FDEA-5433-DD4A813B18EB}" dt="2025-04-30T23:10:08.496" v="9"/>
        <pc:sldMkLst>
          <pc:docMk/>
          <pc:sldMk cId="277775759" sldId="5893"/>
        </pc:sldMkLst>
      </pc:sldChg>
      <pc:sldChg chg="del">
        <pc:chgData name="Hoffman, Peter" userId="S::hoffman_p@cde.state.co.us::673cee94-26bd-4c2a-ab82-1b3669e2f049" providerId="AD" clId="Web-{247E85B3-B2A6-FDEA-5433-DD4A813B18EB}" dt="2025-04-30T23:10:08.496" v="8"/>
        <pc:sldMkLst>
          <pc:docMk/>
          <pc:sldMk cId="3033162285" sldId="5894"/>
        </pc:sldMkLst>
      </pc:sldChg>
      <pc:sldChg chg="del">
        <pc:chgData name="Hoffman, Peter" userId="S::hoffman_p@cde.state.co.us::673cee94-26bd-4c2a-ab82-1b3669e2f049" providerId="AD" clId="Web-{247E85B3-B2A6-FDEA-5433-DD4A813B18EB}" dt="2025-04-30T23:10:08.496" v="7"/>
        <pc:sldMkLst>
          <pc:docMk/>
          <pc:sldMk cId="1616317432" sldId="5895"/>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Hoffman, Peter" userId="S::hoffman_p@cde.state.co.us::673cee94-26bd-4c2a-ab82-1b3669e2f049" providerId="AD" clId="Web-{081600B5-88F9-42BF-4C66-2A1DA33C9C8A}"/>
    <pc:docChg chg="addSld delSld modSld">
      <pc:chgData name="Hoffman, Peter" userId="S::hoffman_p@cde.state.co.us::673cee94-26bd-4c2a-ab82-1b3669e2f049" providerId="AD" clId="Web-{081600B5-88F9-42BF-4C66-2A1DA33C9C8A}" dt="2025-04-28T18:35:40.411" v="292" actId="20577"/>
      <pc:docMkLst>
        <pc:docMk/>
      </pc:docMkLst>
      <pc:sldChg chg="del">
        <pc:chgData name="Hoffman, Peter" userId="S::hoffman_p@cde.state.co.us::673cee94-26bd-4c2a-ab82-1b3669e2f049" providerId="AD" clId="Web-{081600B5-88F9-42BF-4C66-2A1DA33C9C8A}" dt="2025-04-28T18:34:23.315" v="286"/>
        <pc:sldMkLst>
          <pc:docMk/>
          <pc:sldMk cId="587239845" sldId="265"/>
        </pc:sldMkLst>
      </pc:sldChg>
      <pc:sldChg chg="del">
        <pc:chgData name="Hoffman, Peter" userId="S::hoffman_p@cde.state.co.us::673cee94-26bd-4c2a-ab82-1b3669e2f049" providerId="AD" clId="Web-{081600B5-88F9-42BF-4C66-2A1DA33C9C8A}" dt="2025-04-28T18:34:23.268" v="275"/>
        <pc:sldMkLst>
          <pc:docMk/>
          <pc:sldMk cId="485604172" sldId="266"/>
        </pc:sldMkLst>
      </pc:sldChg>
      <pc:sldChg chg="del">
        <pc:chgData name="Hoffman, Peter" userId="S::hoffman_p@cde.state.co.us::673cee94-26bd-4c2a-ab82-1b3669e2f049" providerId="AD" clId="Web-{081600B5-88F9-42BF-4C66-2A1DA33C9C8A}" dt="2025-04-28T18:34:23.315" v="284"/>
        <pc:sldMkLst>
          <pc:docMk/>
          <pc:sldMk cId="499285695" sldId="281"/>
        </pc:sldMkLst>
      </pc:sldChg>
      <pc:sldChg chg="modSp add">
        <pc:chgData name="Hoffman, Peter" userId="S::hoffman_p@cde.state.co.us::673cee94-26bd-4c2a-ab82-1b3669e2f049" providerId="AD" clId="Web-{081600B5-88F9-42BF-4C66-2A1DA33C9C8A}" dt="2025-04-28T18:35:40.411" v="292" actId="20577"/>
        <pc:sldMkLst>
          <pc:docMk/>
          <pc:sldMk cId="3378712492" sldId="5417"/>
        </pc:sldMkLst>
      </pc:sldChg>
      <pc:sldChg chg="del">
        <pc:chgData name="Hoffman, Peter" userId="S::hoffman_p@cde.state.co.us::673cee94-26bd-4c2a-ab82-1b3669e2f049" providerId="AD" clId="Web-{081600B5-88F9-42BF-4C66-2A1DA33C9C8A}" dt="2025-04-28T18:34:23.315" v="285"/>
        <pc:sldMkLst>
          <pc:docMk/>
          <pc:sldMk cId="4231742710" sldId="5860"/>
        </pc:sldMkLst>
      </pc:sldChg>
      <pc:sldChg chg="del">
        <pc:chgData name="Hoffman, Peter" userId="S::hoffman_p@cde.state.co.us::673cee94-26bd-4c2a-ab82-1b3669e2f049" providerId="AD" clId="Web-{081600B5-88F9-42BF-4C66-2A1DA33C9C8A}" dt="2025-04-28T18:34:23.299" v="281"/>
        <pc:sldMkLst>
          <pc:docMk/>
          <pc:sldMk cId="1990834005" sldId="5861"/>
        </pc:sldMkLst>
      </pc:sldChg>
      <pc:sldChg chg="del">
        <pc:chgData name="Hoffman, Peter" userId="S::hoffman_p@cde.state.co.us::673cee94-26bd-4c2a-ab82-1b3669e2f049" providerId="AD" clId="Web-{081600B5-88F9-42BF-4C66-2A1DA33C9C8A}" dt="2025-04-28T18:34:23.299" v="280"/>
        <pc:sldMkLst>
          <pc:docMk/>
          <pc:sldMk cId="323882115" sldId="5862"/>
        </pc:sldMkLst>
      </pc:sldChg>
      <pc:sldChg chg="del">
        <pc:chgData name="Hoffman, Peter" userId="S::hoffman_p@cde.state.co.us::673cee94-26bd-4c2a-ab82-1b3669e2f049" providerId="AD" clId="Web-{081600B5-88F9-42BF-4C66-2A1DA33C9C8A}" dt="2025-04-28T18:34:23.283" v="277"/>
        <pc:sldMkLst>
          <pc:docMk/>
          <pc:sldMk cId="1135543252" sldId="5863"/>
        </pc:sldMkLst>
      </pc:sldChg>
      <pc:sldChg chg="del">
        <pc:chgData name="Hoffman, Peter" userId="S::hoffman_p@cde.state.co.us::673cee94-26bd-4c2a-ab82-1b3669e2f049" providerId="AD" clId="Web-{081600B5-88F9-42BF-4C66-2A1DA33C9C8A}" dt="2025-04-28T18:34:23.283" v="278"/>
        <pc:sldMkLst>
          <pc:docMk/>
          <pc:sldMk cId="1833610623" sldId="5864"/>
        </pc:sldMkLst>
      </pc:sldChg>
      <pc:sldChg chg="del">
        <pc:chgData name="Hoffman, Peter" userId="S::hoffman_p@cde.state.co.us::673cee94-26bd-4c2a-ab82-1b3669e2f049" providerId="AD" clId="Web-{081600B5-88F9-42BF-4C66-2A1DA33C9C8A}" dt="2025-04-28T18:34:23.299" v="283"/>
        <pc:sldMkLst>
          <pc:docMk/>
          <pc:sldMk cId="2147036906" sldId="5865"/>
        </pc:sldMkLst>
      </pc:sldChg>
      <pc:sldChg chg="del">
        <pc:chgData name="Hoffman, Peter" userId="S::hoffman_p@cde.state.co.us::673cee94-26bd-4c2a-ab82-1b3669e2f049" providerId="AD" clId="Web-{081600B5-88F9-42BF-4C66-2A1DA33C9C8A}" dt="2025-04-28T18:34:23.299" v="282"/>
        <pc:sldMkLst>
          <pc:docMk/>
          <pc:sldMk cId="1953538231" sldId="5866"/>
        </pc:sldMkLst>
      </pc:sldChg>
      <pc:sldChg chg="del">
        <pc:chgData name="Hoffman, Peter" userId="S::hoffman_p@cde.state.co.us::673cee94-26bd-4c2a-ab82-1b3669e2f049" providerId="AD" clId="Web-{081600B5-88F9-42BF-4C66-2A1DA33C9C8A}" dt="2025-04-28T18:34:23.283" v="276"/>
        <pc:sldMkLst>
          <pc:docMk/>
          <pc:sldMk cId="612951964" sldId="5867"/>
        </pc:sldMkLst>
      </pc:sldChg>
    </pc:docChg>
  </pc:docChgLst>
  <pc:docChgLst>
    <pc:chgData name="Tribbett, Jessica" userId="S::tribbett_jessica@cde.state.co.us::b8af59d7-a86d-4166-a022-d856dc24c475" providerId="AD" clId="Web-{416D6333-B720-8AC7-BF88-4AD99D8DB959}"/>
    <pc:docChg chg="modSld">
      <pc:chgData name="Tribbett, Jessica" userId="S::tribbett_jessica@cde.state.co.us::b8af59d7-a86d-4166-a022-d856dc24c475" providerId="AD" clId="Web-{416D6333-B720-8AC7-BF88-4AD99D8DB959}" dt="2025-06-04T23:18:57.340" v="31" actId="20577"/>
      <pc:docMkLst>
        <pc:docMk/>
      </pc:docMkLst>
      <pc:sldChg chg="modSp">
        <pc:chgData name="Tribbett, Jessica" userId="S::tribbett_jessica@cde.state.co.us::b8af59d7-a86d-4166-a022-d856dc24c475" providerId="AD" clId="Web-{416D6333-B720-8AC7-BF88-4AD99D8DB959}" dt="2025-06-04T23:17:17.508" v="3"/>
        <pc:sldMkLst>
          <pc:docMk/>
          <pc:sldMk cId="1389415021" sldId="5965"/>
        </pc:sldMkLst>
      </pc:sldChg>
      <pc:sldChg chg="modSp">
        <pc:chgData name="Tribbett, Jessica" userId="S::tribbett_jessica@cde.state.co.us::b8af59d7-a86d-4166-a022-d856dc24c475" providerId="AD" clId="Web-{416D6333-B720-8AC7-BF88-4AD99D8DB959}" dt="2025-06-04T23:18:20.089" v="15"/>
        <pc:sldMkLst>
          <pc:docMk/>
          <pc:sldMk cId="37158349" sldId="5971"/>
        </pc:sldMkLst>
      </pc:sldChg>
      <pc:sldChg chg="modSp">
        <pc:chgData name="Tribbett, Jessica" userId="S::tribbett_jessica@cde.state.co.us::b8af59d7-a86d-4166-a022-d856dc24c475" providerId="AD" clId="Web-{416D6333-B720-8AC7-BF88-4AD99D8DB959}" dt="2025-06-04T23:18:54.653" v="24" actId="20577"/>
        <pc:sldMkLst>
          <pc:docMk/>
          <pc:sldMk cId="584765294" sldId="5973"/>
        </pc:sldMkLst>
      </pc:sldChg>
      <pc:sldChg chg="modSp">
        <pc:chgData name="Tribbett, Jessica" userId="S::tribbett_jessica@cde.state.co.us::b8af59d7-a86d-4166-a022-d856dc24c475" providerId="AD" clId="Web-{416D6333-B720-8AC7-BF88-4AD99D8DB959}" dt="2025-06-04T23:18:57.340" v="31" actId="20577"/>
        <pc:sldMkLst>
          <pc:docMk/>
          <pc:sldMk cId="4209271324" sldId="5974"/>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Hoffman, Peter" userId="673cee94-26bd-4c2a-ab82-1b3669e2f049" providerId="ADAL" clId="{1F6F1DC0-341A-42D7-AC99-62D5406CA053}"/>
    <pc:docChg chg="undo custSel delSld modSld">
      <pc:chgData name="Hoffman, Peter" userId="673cee94-26bd-4c2a-ab82-1b3669e2f049" providerId="ADAL" clId="{1F6F1DC0-341A-42D7-AC99-62D5406CA053}" dt="2025-03-17T22:34:44.932" v="425" actId="20577"/>
      <pc:docMkLst>
        <pc:docMk/>
      </pc:docMkLst>
      <pc:sldChg chg="modSp mod">
        <pc:chgData name="Hoffman, Peter" userId="673cee94-26bd-4c2a-ab82-1b3669e2f049" providerId="ADAL" clId="{1F6F1DC0-341A-42D7-AC99-62D5406CA053}" dt="2025-03-17T22:24:20.779" v="3" actId="20577"/>
        <pc:sldMkLst>
          <pc:docMk/>
          <pc:sldMk cId="3044915438" sldId="256"/>
        </pc:sldMkLst>
      </pc:sldChg>
      <pc:sldChg chg="del">
        <pc:chgData name="Hoffman, Peter" userId="673cee94-26bd-4c2a-ab82-1b3669e2f049" providerId="ADAL" clId="{1F6F1DC0-341A-42D7-AC99-62D5406CA053}" dt="2025-03-17T22:24:47.976" v="24" actId="2696"/>
        <pc:sldMkLst>
          <pc:docMk/>
          <pc:sldMk cId="1667029438" sldId="5232"/>
        </pc:sldMkLst>
      </pc:sldChg>
      <pc:sldChg chg="del">
        <pc:chgData name="Hoffman, Peter" userId="673cee94-26bd-4c2a-ab82-1b3669e2f049" providerId="ADAL" clId="{1F6F1DC0-341A-42D7-AC99-62D5406CA053}" dt="2025-03-17T22:24:47.976" v="24" actId="2696"/>
        <pc:sldMkLst>
          <pc:docMk/>
          <pc:sldMk cId="3677926577" sldId="5766"/>
        </pc:sldMkLst>
      </pc:sldChg>
      <pc:sldChg chg="del">
        <pc:chgData name="Hoffman, Peter" userId="673cee94-26bd-4c2a-ab82-1b3669e2f049" providerId="ADAL" clId="{1F6F1DC0-341A-42D7-AC99-62D5406CA053}" dt="2025-03-17T22:24:47.976" v="24" actId="2696"/>
        <pc:sldMkLst>
          <pc:docMk/>
          <pc:sldMk cId="1555008837" sldId="5804"/>
        </pc:sldMkLst>
      </pc:sldChg>
      <pc:sldChg chg="del">
        <pc:chgData name="Hoffman, Peter" userId="673cee94-26bd-4c2a-ab82-1b3669e2f049" providerId="ADAL" clId="{1F6F1DC0-341A-42D7-AC99-62D5406CA053}" dt="2025-03-17T22:24:47.976" v="24" actId="2696"/>
        <pc:sldMkLst>
          <pc:docMk/>
          <pc:sldMk cId="3355567120" sldId="5825"/>
        </pc:sldMkLst>
      </pc:sldChg>
      <pc:sldChg chg="del">
        <pc:chgData name="Hoffman, Peter" userId="673cee94-26bd-4c2a-ab82-1b3669e2f049" providerId="ADAL" clId="{1F6F1DC0-341A-42D7-AC99-62D5406CA053}" dt="2025-03-17T22:24:47.976" v="24" actId="2696"/>
        <pc:sldMkLst>
          <pc:docMk/>
          <pc:sldMk cId="1628241891" sldId="5826"/>
        </pc:sldMkLst>
      </pc:sldChg>
      <pc:sldChg chg="del">
        <pc:chgData name="Hoffman, Peter" userId="673cee94-26bd-4c2a-ab82-1b3669e2f049" providerId="ADAL" clId="{1F6F1DC0-341A-42D7-AC99-62D5406CA053}" dt="2025-03-17T22:24:47.976" v="24" actId="2696"/>
        <pc:sldMkLst>
          <pc:docMk/>
          <pc:sldMk cId="226281112" sldId="5827"/>
        </pc:sldMkLst>
      </pc:sldChg>
      <pc:sldChg chg="del">
        <pc:chgData name="Hoffman, Peter" userId="673cee94-26bd-4c2a-ab82-1b3669e2f049" providerId="ADAL" clId="{1F6F1DC0-341A-42D7-AC99-62D5406CA053}" dt="2025-03-17T22:24:47.976" v="24" actId="2696"/>
        <pc:sldMkLst>
          <pc:docMk/>
          <pc:sldMk cId="2758844833" sldId="5828"/>
        </pc:sldMkLst>
      </pc:sldChg>
      <pc:sldChg chg="del">
        <pc:chgData name="Hoffman, Peter" userId="673cee94-26bd-4c2a-ab82-1b3669e2f049" providerId="ADAL" clId="{1F6F1DC0-341A-42D7-AC99-62D5406CA053}" dt="2025-03-17T22:24:47.976" v="24" actId="2696"/>
        <pc:sldMkLst>
          <pc:docMk/>
          <pc:sldMk cId="997019818" sldId="5829"/>
        </pc:sldMkLst>
      </pc:sldChg>
      <pc:sldChg chg="del">
        <pc:chgData name="Hoffman, Peter" userId="673cee94-26bd-4c2a-ab82-1b3669e2f049" providerId="ADAL" clId="{1F6F1DC0-341A-42D7-AC99-62D5406CA053}" dt="2025-03-17T22:24:47.976" v="24" actId="2696"/>
        <pc:sldMkLst>
          <pc:docMk/>
          <pc:sldMk cId="2321888253" sldId="5832"/>
        </pc:sldMkLst>
      </pc:sldChg>
      <pc:sldChg chg="del">
        <pc:chgData name="Hoffman, Peter" userId="673cee94-26bd-4c2a-ab82-1b3669e2f049" providerId="ADAL" clId="{1F6F1DC0-341A-42D7-AC99-62D5406CA053}" dt="2025-03-17T22:24:47.976" v="24" actId="2696"/>
        <pc:sldMkLst>
          <pc:docMk/>
          <pc:sldMk cId="15093458" sldId="5836"/>
        </pc:sldMkLst>
      </pc:sldChg>
      <pc:sldChg chg="del">
        <pc:chgData name="Hoffman, Peter" userId="673cee94-26bd-4c2a-ab82-1b3669e2f049" providerId="ADAL" clId="{1F6F1DC0-341A-42D7-AC99-62D5406CA053}" dt="2025-03-17T22:24:47.976" v="24" actId="2696"/>
        <pc:sldMkLst>
          <pc:docMk/>
          <pc:sldMk cId="93692065" sldId="5837"/>
        </pc:sldMkLst>
      </pc:sldChg>
      <pc:sldChg chg="del">
        <pc:chgData name="Hoffman, Peter" userId="673cee94-26bd-4c2a-ab82-1b3669e2f049" providerId="ADAL" clId="{1F6F1DC0-341A-42D7-AC99-62D5406CA053}" dt="2025-03-17T22:24:47.976" v="24" actId="2696"/>
        <pc:sldMkLst>
          <pc:docMk/>
          <pc:sldMk cId="3315499018" sldId="5845"/>
        </pc:sldMkLst>
      </pc:sldChg>
      <pc:sldChg chg="del">
        <pc:chgData name="Hoffman, Peter" userId="673cee94-26bd-4c2a-ab82-1b3669e2f049" providerId="ADAL" clId="{1F6F1DC0-341A-42D7-AC99-62D5406CA053}" dt="2025-03-17T22:24:47.976" v="24" actId="2696"/>
        <pc:sldMkLst>
          <pc:docMk/>
          <pc:sldMk cId="609895186" sldId="5846"/>
        </pc:sldMkLst>
      </pc:sldChg>
      <pc:sldChg chg="del">
        <pc:chgData name="Hoffman, Peter" userId="673cee94-26bd-4c2a-ab82-1b3669e2f049" providerId="ADAL" clId="{1F6F1DC0-341A-42D7-AC99-62D5406CA053}" dt="2025-03-17T22:24:47.976" v="24" actId="2696"/>
        <pc:sldMkLst>
          <pc:docMk/>
          <pc:sldMk cId="3883511877" sldId="5847"/>
        </pc:sldMkLst>
      </pc:sldChg>
      <pc:sldChg chg="del">
        <pc:chgData name="Hoffman, Peter" userId="673cee94-26bd-4c2a-ab82-1b3669e2f049" providerId="ADAL" clId="{1F6F1DC0-341A-42D7-AC99-62D5406CA053}" dt="2025-03-17T22:24:47.976" v="24" actId="2696"/>
        <pc:sldMkLst>
          <pc:docMk/>
          <pc:sldMk cId="1116866912" sldId="5848"/>
        </pc:sldMkLst>
      </pc:sldChg>
      <pc:sldChg chg="del">
        <pc:chgData name="Hoffman, Peter" userId="673cee94-26bd-4c2a-ab82-1b3669e2f049" providerId="ADAL" clId="{1F6F1DC0-341A-42D7-AC99-62D5406CA053}" dt="2025-03-17T22:24:47.976" v="24" actId="2696"/>
        <pc:sldMkLst>
          <pc:docMk/>
          <pc:sldMk cId="2025160296" sldId="5849"/>
        </pc:sldMkLst>
      </pc:sldChg>
      <pc:sldChg chg="del">
        <pc:chgData name="Hoffman, Peter" userId="673cee94-26bd-4c2a-ab82-1b3669e2f049" providerId="ADAL" clId="{1F6F1DC0-341A-42D7-AC99-62D5406CA053}" dt="2025-03-17T22:24:47.976" v="24" actId="2696"/>
        <pc:sldMkLst>
          <pc:docMk/>
          <pc:sldMk cId="1911110212" sldId="5850"/>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Tribbett, Jessica" userId="S::tribbett_jessica@cde.state.co.us::b8af59d7-a86d-4166-a022-d856dc24c475" providerId="AD" clId="Web-{A80600C6-CFDA-1ABC-5D52-CCBEC9214DAD}"/>
    <pc:docChg chg="addSld modSld">
      <pc:chgData name="Tribbett, Jessica" userId="S::tribbett_jessica@cde.state.co.us::b8af59d7-a86d-4166-a022-d856dc24c475" providerId="AD" clId="Web-{A80600C6-CFDA-1ABC-5D52-CCBEC9214DAD}" dt="2025-04-30T19:27:20.844" v="93"/>
      <pc:docMkLst>
        <pc:docMk/>
      </pc:docMkLst>
      <pc:sldChg chg="modSp">
        <pc:chgData name="Tribbett, Jessica" userId="S::tribbett_jessica@cde.state.co.us::b8af59d7-a86d-4166-a022-d856dc24c475" providerId="AD" clId="Web-{A80600C6-CFDA-1ABC-5D52-CCBEC9214DAD}" dt="2025-04-30T19:26:43.391" v="88"/>
        <pc:sldMkLst>
          <pc:docMk/>
          <pc:sldMk cId="1212467416" sldId="261"/>
        </pc:sldMkLst>
      </pc:sldChg>
      <pc:sldChg chg="modSp">
        <pc:chgData name="Tribbett, Jessica" userId="S::tribbett_jessica@cde.state.co.us::b8af59d7-a86d-4166-a022-d856dc24c475" providerId="AD" clId="Web-{A80600C6-CFDA-1ABC-5D52-CCBEC9214DAD}" dt="2025-04-30T19:26:58.376" v="90"/>
        <pc:sldMkLst>
          <pc:docMk/>
          <pc:sldMk cId="3227145924" sldId="5097"/>
        </pc:sldMkLst>
      </pc:sldChg>
      <pc:sldChg chg="add">
        <pc:chgData name="Tribbett, Jessica" userId="S::tribbett_jessica@cde.state.co.us::b8af59d7-a86d-4166-a022-d856dc24c475" providerId="AD" clId="Web-{A80600C6-CFDA-1ABC-5D52-CCBEC9214DAD}" dt="2025-04-30T19:27:20.813" v="91"/>
        <pc:sldMkLst>
          <pc:docMk/>
          <pc:sldMk cId="1667029438" sldId="5232"/>
        </pc:sldMkLst>
      </pc:sldChg>
      <pc:sldChg chg="add">
        <pc:chgData name="Tribbett, Jessica" userId="S::tribbett_jessica@cde.state.co.us::b8af59d7-a86d-4166-a022-d856dc24c475" providerId="AD" clId="Web-{A80600C6-CFDA-1ABC-5D52-CCBEC9214DAD}" dt="2025-04-30T19:27:20.844" v="93"/>
        <pc:sldMkLst>
          <pc:docMk/>
          <pc:sldMk cId="3677926577" sldId="5766"/>
        </pc:sldMkLst>
      </pc:sldChg>
      <pc:sldChg chg="add">
        <pc:chgData name="Tribbett, Jessica" userId="S::tribbett_jessica@cde.state.co.us::b8af59d7-a86d-4166-a022-d856dc24c475" providerId="AD" clId="Web-{A80600C6-CFDA-1ABC-5D52-CCBEC9214DAD}" dt="2025-04-30T19:27:20.829" v="92"/>
        <pc:sldMkLst>
          <pc:docMk/>
          <pc:sldMk cId="226281112" sldId="5827"/>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Rhodes, Tara" userId="S::rhodes_t@cde.state.co.us::566307b0-1e17-4826-87e1-0feb85a922f2" providerId="AD" clId="Web-{5BF27EFE-568C-4613-8EC4-68063BC699EE}"/>
    <pc:docChg chg="delSld modSld">
      <pc:chgData name="Rhodes, Tara" userId="S::rhodes_t@cde.state.co.us::566307b0-1e17-4826-87e1-0feb85a922f2" providerId="AD" clId="Web-{5BF27EFE-568C-4613-8EC4-68063BC699EE}" dt="2025-07-09T19:00:47.704" v="9"/>
      <pc:docMkLst>
        <pc:docMk/>
      </pc:docMkLst>
      <pc:sldChg chg="del">
        <pc:chgData name="Rhodes, Tara" userId="S::rhodes_t@cde.state.co.us::566307b0-1e17-4826-87e1-0feb85a922f2" providerId="AD" clId="Web-{5BF27EFE-568C-4613-8EC4-68063BC699EE}" dt="2025-07-09T19:00:27.688" v="4"/>
        <pc:sldMkLst>
          <pc:docMk/>
          <pc:sldMk cId="1974436417" sldId="5912"/>
        </pc:sldMkLst>
      </pc:sldChg>
      <pc:sldChg chg="del">
        <pc:chgData name="Rhodes, Tara" userId="S::rhodes_t@cde.state.co.us::566307b0-1e17-4826-87e1-0feb85a922f2" providerId="AD" clId="Web-{5BF27EFE-568C-4613-8EC4-68063BC699EE}" dt="2025-07-09T19:00:27.672" v="0"/>
        <pc:sldMkLst>
          <pc:docMk/>
          <pc:sldMk cId="4136330268" sldId="5914"/>
        </pc:sldMkLst>
      </pc:sldChg>
      <pc:sldChg chg="del">
        <pc:chgData name="Rhodes, Tara" userId="S::rhodes_t@cde.state.co.us::566307b0-1e17-4826-87e1-0feb85a922f2" providerId="AD" clId="Web-{5BF27EFE-568C-4613-8EC4-68063BC699EE}" dt="2025-07-09T19:00:27.688" v="5"/>
        <pc:sldMkLst>
          <pc:docMk/>
          <pc:sldMk cId="4029752383" sldId="5915"/>
        </pc:sldMkLst>
      </pc:sldChg>
      <pc:sldChg chg="del">
        <pc:chgData name="Rhodes, Tara" userId="S::rhodes_t@cde.state.co.us::566307b0-1e17-4826-87e1-0feb85a922f2" providerId="AD" clId="Web-{5BF27EFE-568C-4613-8EC4-68063BC699EE}" dt="2025-07-09T19:00:27.688" v="2"/>
        <pc:sldMkLst>
          <pc:docMk/>
          <pc:sldMk cId="4087549549" sldId="5917"/>
        </pc:sldMkLst>
      </pc:sldChg>
      <pc:sldChg chg="del">
        <pc:chgData name="Rhodes, Tara" userId="S::rhodes_t@cde.state.co.us::566307b0-1e17-4826-87e1-0feb85a922f2" providerId="AD" clId="Web-{5BF27EFE-568C-4613-8EC4-68063BC699EE}" dt="2025-07-09T19:00:27.688" v="1"/>
        <pc:sldMkLst>
          <pc:docMk/>
          <pc:sldMk cId="4255130237" sldId="5918"/>
        </pc:sldMkLst>
      </pc:sldChg>
      <pc:sldChg chg="del">
        <pc:chgData name="Rhodes, Tara" userId="S::rhodes_t@cde.state.co.us::566307b0-1e17-4826-87e1-0feb85a922f2" providerId="AD" clId="Web-{5BF27EFE-568C-4613-8EC4-68063BC699EE}" dt="2025-07-09T19:00:27.688" v="6"/>
        <pc:sldMkLst>
          <pc:docMk/>
          <pc:sldMk cId="2813626540" sldId="5951"/>
        </pc:sldMkLst>
      </pc:sldChg>
      <pc:sldChg chg="del">
        <pc:chgData name="Rhodes, Tara" userId="S::rhodes_t@cde.state.co.us::566307b0-1e17-4826-87e1-0feb85a922f2" providerId="AD" clId="Web-{5BF27EFE-568C-4613-8EC4-68063BC699EE}" dt="2025-07-09T19:00:27.688" v="3"/>
        <pc:sldMkLst>
          <pc:docMk/>
          <pc:sldMk cId="2261348429" sldId="5976"/>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Ward, Reagan" userId="27291eb4-8241-4961-9e69-8c66e34cc5b0" providerId="ADAL" clId="{E304F113-DAA5-4B9B-AB0B-8004F6BF5B38}"/>
    <pc:docChg chg="undo custSel addSld delSld modSld">
      <pc:chgData name="Ward, Reagan" userId="27291eb4-8241-4961-9e69-8c66e34cc5b0" providerId="ADAL" clId="{E304F113-DAA5-4B9B-AB0B-8004F6BF5B38}" dt="2025-07-24T13:06:28.059" v="5121" actId="20577"/>
      <pc:docMkLst>
        <pc:docMk/>
      </pc:docMkLst>
      <pc:sldChg chg="modSp mod">
        <pc:chgData name="Ward, Reagan" userId="27291eb4-8241-4961-9e69-8c66e34cc5b0" providerId="ADAL" clId="{E304F113-DAA5-4B9B-AB0B-8004F6BF5B38}" dt="2025-07-22T23:08:28.180" v="1" actId="20577"/>
        <pc:sldMkLst>
          <pc:docMk/>
          <pc:sldMk cId="3044915438" sldId="256"/>
        </pc:sldMkLst>
        <pc:spChg chg="mod">
          <ac:chgData name="Ward, Reagan" userId="27291eb4-8241-4961-9e69-8c66e34cc5b0" providerId="ADAL" clId="{E304F113-DAA5-4B9B-AB0B-8004F6BF5B38}" dt="2025-07-22T23:08:28.180" v="1" actId="20577"/>
          <ac:spMkLst>
            <pc:docMk/>
            <pc:sldMk cId="3044915438" sldId="256"/>
            <ac:spMk id="2" creationId="{00000000-0000-0000-0000-000000000000}"/>
          </ac:spMkLst>
        </pc:spChg>
      </pc:sldChg>
      <pc:sldChg chg="del">
        <pc:chgData name="Ward, Reagan" userId="27291eb4-8241-4961-9e69-8c66e34cc5b0" providerId="ADAL" clId="{E304F113-DAA5-4B9B-AB0B-8004F6BF5B38}" dt="2025-07-22T23:09:53.940" v="115" actId="47"/>
        <pc:sldMkLst>
          <pc:docMk/>
          <pc:sldMk cId="2363044444" sldId="2223"/>
        </pc:sldMkLst>
      </pc:sldChg>
      <pc:sldChg chg="del">
        <pc:chgData name="Ward, Reagan" userId="27291eb4-8241-4961-9e69-8c66e34cc5b0" providerId="ADAL" clId="{E304F113-DAA5-4B9B-AB0B-8004F6BF5B38}" dt="2025-07-22T23:09:53.940" v="115" actId="47"/>
        <pc:sldMkLst>
          <pc:docMk/>
          <pc:sldMk cId="1063686918" sldId="2224"/>
        </pc:sldMkLst>
      </pc:sldChg>
      <pc:sldChg chg="del">
        <pc:chgData name="Ward, Reagan" userId="27291eb4-8241-4961-9e69-8c66e34cc5b0" providerId="ADAL" clId="{E304F113-DAA5-4B9B-AB0B-8004F6BF5B38}" dt="2025-07-22T23:09:53.940" v="115" actId="47"/>
        <pc:sldMkLst>
          <pc:docMk/>
          <pc:sldMk cId="1483936557" sldId="2230"/>
        </pc:sldMkLst>
      </pc:sldChg>
      <pc:sldChg chg="del">
        <pc:chgData name="Ward, Reagan" userId="27291eb4-8241-4961-9e69-8c66e34cc5b0" providerId="ADAL" clId="{E304F113-DAA5-4B9B-AB0B-8004F6BF5B38}" dt="2025-07-22T23:09:53.940" v="115" actId="47"/>
        <pc:sldMkLst>
          <pc:docMk/>
          <pc:sldMk cId="3787637360" sldId="2266"/>
        </pc:sldMkLst>
      </pc:sldChg>
      <pc:sldChg chg="modSp mod">
        <pc:chgData name="Ward, Reagan" userId="27291eb4-8241-4961-9e69-8c66e34cc5b0" providerId="ADAL" clId="{E304F113-DAA5-4B9B-AB0B-8004F6BF5B38}" dt="2025-07-23T23:02:42.388" v="4845" actId="20577"/>
        <pc:sldMkLst>
          <pc:docMk/>
          <pc:sldMk cId="3227145924" sldId="5097"/>
        </pc:sldMkLst>
        <pc:graphicFrameChg chg="modGraphic">
          <ac:chgData name="Ward, Reagan" userId="27291eb4-8241-4961-9e69-8c66e34cc5b0" providerId="ADAL" clId="{E304F113-DAA5-4B9B-AB0B-8004F6BF5B38}" dt="2025-07-23T23:02:42.388" v="4845" actId="20577"/>
          <ac:graphicFrameMkLst>
            <pc:docMk/>
            <pc:sldMk cId="3227145924" sldId="5097"/>
            <ac:graphicFrameMk id="7" creationId="{2864BB53-F741-4FFC-0348-1AC10AD60EEB}"/>
          </ac:graphicFrameMkLst>
        </pc:graphicFrameChg>
      </pc:sldChg>
      <pc:sldChg chg="del">
        <pc:chgData name="Ward, Reagan" userId="27291eb4-8241-4961-9e69-8c66e34cc5b0" providerId="ADAL" clId="{E304F113-DAA5-4B9B-AB0B-8004F6BF5B38}" dt="2025-07-23T22:56:57.415" v="4683" actId="47"/>
        <pc:sldMkLst>
          <pc:docMk/>
          <pc:sldMk cId="794275993" sldId="5416"/>
        </pc:sldMkLst>
      </pc:sldChg>
      <pc:sldChg chg="modSp add mod">
        <pc:chgData name="Ward, Reagan" userId="27291eb4-8241-4961-9e69-8c66e34cc5b0" providerId="ADAL" clId="{E304F113-DAA5-4B9B-AB0B-8004F6BF5B38}" dt="2025-07-23T22:56:54.337" v="4682" actId="20577"/>
        <pc:sldMkLst>
          <pc:docMk/>
          <pc:sldMk cId="2219274277" sldId="5422"/>
        </pc:sldMkLst>
        <pc:spChg chg="mod">
          <ac:chgData name="Ward, Reagan" userId="27291eb4-8241-4961-9e69-8c66e34cc5b0" providerId="ADAL" clId="{E304F113-DAA5-4B9B-AB0B-8004F6BF5B38}" dt="2025-07-23T22:56:54.337" v="4682" actId="20577"/>
          <ac:spMkLst>
            <pc:docMk/>
            <pc:sldMk cId="2219274277" sldId="5422"/>
            <ac:spMk id="11" creationId="{27F5BE03-B291-E94C-3DAF-8370278906D9}"/>
          </ac:spMkLst>
        </pc:spChg>
      </pc:sldChg>
      <pc:sldChg chg="del">
        <pc:chgData name="Ward, Reagan" userId="27291eb4-8241-4961-9e69-8c66e34cc5b0" providerId="ADAL" clId="{E304F113-DAA5-4B9B-AB0B-8004F6BF5B38}" dt="2025-07-22T23:09:53.940" v="115" actId="47"/>
        <pc:sldMkLst>
          <pc:docMk/>
          <pc:sldMk cId="844337201" sldId="5554"/>
        </pc:sldMkLst>
      </pc:sldChg>
      <pc:sldChg chg="del">
        <pc:chgData name="Ward, Reagan" userId="27291eb4-8241-4961-9e69-8c66e34cc5b0" providerId="ADAL" clId="{E304F113-DAA5-4B9B-AB0B-8004F6BF5B38}" dt="2025-07-22T23:09:53.940" v="115" actId="47"/>
        <pc:sldMkLst>
          <pc:docMk/>
          <pc:sldMk cId="2985757875" sldId="5555"/>
        </pc:sldMkLst>
      </pc:sldChg>
      <pc:sldChg chg="del">
        <pc:chgData name="Ward, Reagan" userId="27291eb4-8241-4961-9e69-8c66e34cc5b0" providerId="ADAL" clId="{E304F113-DAA5-4B9B-AB0B-8004F6BF5B38}" dt="2025-07-22T23:09:53.940" v="115" actId="47"/>
        <pc:sldMkLst>
          <pc:docMk/>
          <pc:sldMk cId="411815827" sldId="5556"/>
        </pc:sldMkLst>
      </pc:sldChg>
      <pc:sldChg chg="del">
        <pc:chgData name="Ward, Reagan" userId="27291eb4-8241-4961-9e69-8c66e34cc5b0" providerId="ADAL" clId="{E304F113-DAA5-4B9B-AB0B-8004F6BF5B38}" dt="2025-07-22T23:09:53.940" v="115" actId="47"/>
        <pc:sldMkLst>
          <pc:docMk/>
          <pc:sldMk cId="822081041" sldId="5558"/>
        </pc:sldMkLst>
      </pc:sldChg>
      <pc:sldChg chg="del">
        <pc:chgData name="Ward, Reagan" userId="27291eb4-8241-4961-9e69-8c66e34cc5b0" providerId="ADAL" clId="{E304F113-DAA5-4B9B-AB0B-8004F6BF5B38}" dt="2025-07-22T23:09:53.940" v="115" actId="47"/>
        <pc:sldMkLst>
          <pc:docMk/>
          <pc:sldMk cId="658222773" sldId="5559"/>
        </pc:sldMkLst>
      </pc:sldChg>
      <pc:sldChg chg="add">
        <pc:chgData name="Ward, Reagan" userId="27291eb4-8241-4961-9e69-8c66e34cc5b0" providerId="ADAL" clId="{E304F113-DAA5-4B9B-AB0B-8004F6BF5B38}" dt="2025-07-23T22:31:57.414" v="2668"/>
        <pc:sldMkLst>
          <pc:docMk/>
          <pc:sldMk cId="1039088137" sldId="5841"/>
        </pc:sldMkLst>
      </pc:sldChg>
      <pc:sldChg chg="modSp add mod">
        <pc:chgData name="Ward, Reagan" userId="27291eb4-8241-4961-9e69-8c66e34cc5b0" providerId="ADAL" clId="{E304F113-DAA5-4B9B-AB0B-8004F6BF5B38}" dt="2025-07-23T23:02:04.043" v="4790" actId="404"/>
        <pc:sldMkLst>
          <pc:docMk/>
          <pc:sldMk cId="4151373932" sldId="5891"/>
        </pc:sldMkLst>
      </pc:sldChg>
      <pc:sldChg chg="del">
        <pc:chgData name="Ward, Reagan" userId="27291eb4-8241-4961-9e69-8c66e34cc5b0" providerId="ADAL" clId="{E304F113-DAA5-4B9B-AB0B-8004F6BF5B38}" dt="2025-07-22T23:09:53.940" v="115" actId="47"/>
        <pc:sldMkLst>
          <pc:docMk/>
          <pc:sldMk cId="120784883" sldId="5898"/>
        </pc:sldMkLst>
      </pc:sldChg>
      <pc:sldChg chg="del">
        <pc:chgData name="Ward, Reagan" userId="27291eb4-8241-4961-9e69-8c66e34cc5b0" providerId="ADAL" clId="{E304F113-DAA5-4B9B-AB0B-8004F6BF5B38}" dt="2025-07-22T23:09:53.940" v="115" actId="47"/>
        <pc:sldMkLst>
          <pc:docMk/>
          <pc:sldMk cId="2055979038" sldId="5901"/>
        </pc:sldMkLst>
      </pc:sldChg>
      <pc:sldChg chg="add del">
        <pc:chgData name="Ward, Reagan" userId="27291eb4-8241-4961-9e69-8c66e34cc5b0" providerId="ADAL" clId="{E304F113-DAA5-4B9B-AB0B-8004F6BF5B38}" dt="2025-07-23T22:26:10.719" v="2477" actId="47"/>
        <pc:sldMkLst>
          <pc:docMk/>
          <pc:sldMk cId="536564837" sldId="5970"/>
        </pc:sldMkLst>
      </pc:sldChg>
      <pc:sldChg chg="del">
        <pc:chgData name="Ward, Reagan" userId="27291eb4-8241-4961-9e69-8c66e34cc5b0" providerId="ADAL" clId="{E304F113-DAA5-4B9B-AB0B-8004F6BF5B38}" dt="2025-07-22T23:09:53.940" v="115" actId="47"/>
        <pc:sldMkLst>
          <pc:docMk/>
          <pc:sldMk cId="1654866336" sldId="5981"/>
        </pc:sldMkLst>
      </pc:sldChg>
      <pc:sldChg chg="del">
        <pc:chgData name="Ward, Reagan" userId="27291eb4-8241-4961-9e69-8c66e34cc5b0" providerId="ADAL" clId="{E304F113-DAA5-4B9B-AB0B-8004F6BF5B38}" dt="2025-07-22T23:09:34.223" v="91" actId="47"/>
        <pc:sldMkLst>
          <pc:docMk/>
          <pc:sldMk cId="2871468232" sldId="5982"/>
        </pc:sldMkLst>
      </pc:sldChg>
      <pc:sldChg chg="del">
        <pc:chgData name="Ward, Reagan" userId="27291eb4-8241-4961-9e69-8c66e34cc5b0" providerId="ADAL" clId="{E304F113-DAA5-4B9B-AB0B-8004F6BF5B38}" dt="2025-07-22T23:09:34.223" v="91" actId="47"/>
        <pc:sldMkLst>
          <pc:docMk/>
          <pc:sldMk cId="3511793099" sldId="5983"/>
        </pc:sldMkLst>
      </pc:sldChg>
      <pc:sldChg chg="del">
        <pc:chgData name="Ward, Reagan" userId="27291eb4-8241-4961-9e69-8c66e34cc5b0" providerId="ADAL" clId="{E304F113-DAA5-4B9B-AB0B-8004F6BF5B38}" dt="2025-07-22T23:09:34.223" v="91" actId="47"/>
        <pc:sldMkLst>
          <pc:docMk/>
          <pc:sldMk cId="2678723744" sldId="5985"/>
        </pc:sldMkLst>
      </pc:sldChg>
      <pc:sldChg chg="del">
        <pc:chgData name="Ward, Reagan" userId="27291eb4-8241-4961-9e69-8c66e34cc5b0" providerId="ADAL" clId="{E304F113-DAA5-4B9B-AB0B-8004F6BF5B38}" dt="2025-07-22T23:09:34.223" v="91" actId="47"/>
        <pc:sldMkLst>
          <pc:docMk/>
          <pc:sldMk cId="1860695371" sldId="5994"/>
        </pc:sldMkLst>
      </pc:sldChg>
      <pc:sldChg chg="del">
        <pc:chgData name="Ward, Reagan" userId="27291eb4-8241-4961-9e69-8c66e34cc5b0" providerId="ADAL" clId="{E304F113-DAA5-4B9B-AB0B-8004F6BF5B38}" dt="2025-07-22T23:08:31.975" v="2" actId="2696"/>
        <pc:sldMkLst>
          <pc:docMk/>
          <pc:sldMk cId="132831346" sldId="5995"/>
        </pc:sldMkLst>
      </pc:sldChg>
      <pc:sldChg chg="del">
        <pc:chgData name="Ward, Reagan" userId="27291eb4-8241-4961-9e69-8c66e34cc5b0" providerId="ADAL" clId="{E304F113-DAA5-4B9B-AB0B-8004F6BF5B38}" dt="2025-07-22T23:09:53.940" v="115" actId="47"/>
        <pc:sldMkLst>
          <pc:docMk/>
          <pc:sldMk cId="3175282490" sldId="6002"/>
        </pc:sldMkLst>
      </pc:sldChg>
      <pc:sldChg chg="del">
        <pc:chgData name="Ward, Reagan" userId="27291eb4-8241-4961-9e69-8c66e34cc5b0" providerId="ADAL" clId="{E304F113-DAA5-4B9B-AB0B-8004F6BF5B38}" dt="2025-07-22T23:09:53.940" v="115" actId="47"/>
        <pc:sldMkLst>
          <pc:docMk/>
          <pc:sldMk cId="1026439779" sldId="6004"/>
        </pc:sldMkLst>
      </pc:sldChg>
      <pc:sldChg chg="modSp mod">
        <pc:chgData name="Ward, Reagan" userId="27291eb4-8241-4961-9e69-8c66e34cc5b0" providerId="ADAL" clId="{E304F113-DAA5-4B9B-AB0B-8004F6BF5B38}" dt="2025-07-24T13:06:28.059" v="5121" actId="20577"/>
        <pc:sldMkLst>
          <pc:docMk/>
          <pc:sldMk cId="2742721405" sldId="6006"/>
        </pc:sldMkLst>
        <pc:spChg chg="mod">
          <ac:chgData name="Ward, Reagan" userId="27291eb4-8241-4961-9e69-8c66e34cc5b0" providerId="ADAL" clId="{E304F113-DAA5-4B9B-AB0B-8004F6BF5B38}" dt="2025-07-24T13:06:28.059" v="5121" actId="20577"/>
          <ac:spMkLst>
            <pc:docMk/>
            <pc:sldMk cId="2742721405" sldId="6006"/>
            <ac:spMk id="5" creationId="{81BAD140-D2E1-0A72-1455-9ED6349770B5}"/>
          </ac:spMkLst>
        </pc:spChg>
      </pc:sldChg>
      <pc:sldChg chg="modSp mod">
        <pc:chgData name="Ward, Reagan" userId="27291eb4-8241-4961-9e69-8c66e34cc5b0" providerId="ADAL" clId="{E304F113-DAA5-4B9B-AB0B-8004F6BF5B38}" dt="2025-07-22T23:09:38.929" v="102" actId="20577"/>
        <pc:sldMkLst>
          <pc:docMk/>
          <pc:sldMk cId="3941247781" sldId="6007"/>
        </pc:sldMkLst>
        <pc:spChg chg="mod">
          <ac:chgData name="Ward, Reagan" userId="27291eb4-8241-4961-9e69-8c66e34cc5b0" providerId="ADAL" clId="{E304F113-DAA5-4B9B-AB0B-8004F6BF5B38}" dt="2025-07-22T23:09:38.929" v="102" actId="20577"/>
          <ac:spMkLst>
            <pc:docMk/>
            <pc:sldMk cId="3941247781" sldId="6007"/>
            <ac:spMk id="9" creationId="{CB7282DB-8E2A-F6C9-8482-D8956E540C45}"/>
          </ac:spMkLst>
        </pc:spChg>
      </pc:sldChg>
      <pc:sldChg chg="modSp del mod">
        <pc:chgData name="Ward, Reagan" userId="27291eb4-8241-4961-9e69-8c66e34cc5b0" providerId="ADAL" clId="{E304F113-DAA5-4B9B-AB0B-8004F6BF5B38}" dt="2025-07-23T22:31:58.894" v="2669" actId="47"/>
        <pc:sldMkLst>
          <pc:docMk/>
          <pc:sldMk cId="854798501" sldId="6010"/>
        </pc:sldMkLst>
      </pc:sldChg>
      <pc:sldChg chg="del">
        <pc:chgData name="Ward, Reagan" userId="27291eb4-8241-4961-9e69-8c66e34cc5b0" providerId="ADAL" clId="{E304F113-DAA5-4B9B-AB0B-8004F6BF5B38}" dt="2025-07-22T23:09:34.223" v="91" actId="47"/>
        <pc:sldMkLst>
          <pc:docMk/>
          <pc:sldMk cId="661091061" sldId="6012"/>
        </pc:sldMkLst>
      </pc:sldChg>
      <pc:sldChg chg="del">
        <pc:chgData name="Ward, Reagan" userId="27291eb4-8241-4961-9e69-8c66e34cc5b0" providerId="ADAL" clId="{E304F113-DAA5-4B9B-AB0B-8004F6BF5B38}" dt="2025-07-22T23:09:53.940" v="115" actId="47"/>
        <pc:sldMkLst>
          <pc:docMk/>
          <pc:sldMk cId="515991887" sldId="6013"/>
        </pc:sldMkLst>
      </pc:sldChg>
      <pc:sldChg chg="modSp mod">
        <pc:chgData name="Ward, Reagan" userId="27291eb4-8241-4961-9e69-8c66e34cc5b0" providerId="ADAL" clId="{E304F113-DAA5-4B9B-AB0B-8004F6BF5B38}" dt="2025-07-23T22:59:32.509" v="4684" actId="13244"/>
        <pc:sldMkLst>
          <pc:docMk/>
          <pc:sldMk cId="2721754981" sldId="6020"/>
        </pc:sldMkLst>
      </pc:sldChg>
      <pc:sldChg chg="addSp delSp modSp new mod modClrScheme chgLayout">
        <pc:chgData name="Ward, Reagan" userId="27291eb4-8241-4961-9e69-8c66e34cc5b0" providerId="ADAL" clId="{E304F113-DAA5-4B9B-AB0B-8004F6BF5B38}" dt="2025-07-23T22:26:22.164" v="2481" actId="27636"/>
        <pc:sldMkLst>
          <pc:docMk/>
          <pc:sldMk cId="230683767" sldId="6021"/>
        </pc:sldMkLst>
      </pc:sldChg>
      <pc:sldChg chg="addSp delSp modSp new mod">
        <pc:chgData name="Ward, Reagan" userId="27291eb4-8241-4961-9e69-8c66e34cc5b0" providerId="ADAL" clId="{E304F113-DAA5-4B9B-AB0B-8004F6BF5B38}" dt="2025-07-23T22:50:01.143" v="4660" actId="13926"/>
        <pc:sldMkLst>
          <pc:docMk/>
          <pc:sldMk cId="3884409985" sldId="6022"/>
        </pc:sldMkLst>
      </pc:sldChg>
      <pc:sldChg chg="addSp delSp modSp new del mod modClrScheme chgLayout">
        <pc:chgData name="Ward, Reagan" userId="27291eb4-8241-4961-9e69-8c66e34cc5b0" providerId="ADAL" clId="{E304F113-DAA5-4B9B-AB0B-8004F6BF5B38}" dt="2025-07-23T22:43:27.117" v="3718" actId="47"/>
        <pc:sldMkLst>
          <pc:docMk/>
          <pc:sldMk cId="994532398" sldId="6023"/>
        </pc:sldMkLst>
      </pc:sldChg>
      <pc:sldChg chg="addSp delSp modSp new mod modClrScheme chgLayout">
        <pc:chgData name="Ward, Reagan" userId="27291eb4-8241-4961-9e69-8c66e34cc5b0" providerId="ADAL" clId="{E304F113-DAA5-4B9B-AB0B-8004F6BF5B38}" dt="2025-07-23T23:04:10.306" v="4866" actId="20577"/>
        <pc:sldMkLst>
          <pc:docMk/>
          <pc:sldMk cId="3960517565" sldId="6024"/>
        </pc:sldMkLst>
      </pc:sldChg>
      <pc:sldChg chg="addSp delSp modSp new mod">
        <pc:chgData name="Ward, Reagan" userId="27291eb4-8241-4961-9e69-8c66e34cc5b0" providerId="ADAL" clId="{E304F113-DAA5-4B9B-AB0B-8004F6BF5B38}" dt="2025-07-23T23:07:43.294" v="5119" actId="20577"/>
        <pc:sldMkLst>
          <pc:docMk/>
          <pc:sldMk cId="1608381790" sldId="6025"/>
        </pc:sldMkLst>
      </pc:sldChg>
    </pc:docChg>
  </pc:docChgLst>
  <pc:docChgLst>
    <pc:chgData name="Tribbett, Jessica" userId="b8af59d7-a86d-4166-a022-d856dc24c475" providerId="ADAL" clId="{5591AD6C-2DD7-4CDE-BBDD-55D8D6C826B1}"/>
    <pc:docChg chg="undo custSel addSld delSld modSld">
      <pc:chgData name="Tribbett, Jessica" userId="b8af59d7-a86d-4166-a022-d856dc24c475" providerId="ADAL" clId="{5591AD6C-2DD7-4CDE-BBDD-55D8D6C826B1}" dt="2025-02-27T15:20:30.632" v="322" actId="13244"/>
      <pc:docMkLst>
        <pc:docMk/>
      </pc:docMkLst>
      <pc:sldChg chg="del">
        <pc:chgData name="Tribbett, Jessica" userId="b8af59d7-a86d-4166-a022-d856dc24c475" providerId="ADAL" clId="{5591AD6C-2DD7-4CDE-BBDD-55D8D6C826B1}" dt="2025-02-27T15:09:10.407" v="89" actId="2696"/>
        <pc:sldMkLst>
          <pc:docMk/>
          <pc:sldMk cId="245263437" sldId="5809"/>
        </pc:sldMkLst>
      </pc:sldChg>
      <pc:sldChg chg="addSp delSp modSp mod modClrScheme chgLayout">
        <pc:chgData name="Tribbett, Jessica" userId="b8af59d7-a86d-4166-a022-d856dc24c475" providerId="ADAL" clId="{5591AD6C-2DD7-4CDE-BBDD-55D8D6C826B1}" dt="2025-02-27T15:17:45.040" v="319" actId="962"/>
        <pc:sldMkLst>
          <pc:docMk/>
          <pc:sldMk cId="4147087058" sldId="5813"/>
        </pc:sldMkLst>
      </pc:sldChg>
      <pc:sldChg chg="addSp modSp mod modClrScheme chgLayout">
        <pc:chgData name="Tribbett, Jessica" userId="b8af59d7-a86d-4166-a022-d856dc24c475" providerId="ADAL" clId="{5591AD6C-2DD7-4CDE-BBDD-55D8D6C826B1}" dt="2025-02-27T15:20:30.632" v="322" actId="13244"/>
        <pc:sldMkLst>
          <pc:docMk/>
          <pc:sldMk cId="1930914326" sldId="5818"/>
        </pc:sldMkLst>
      </pc:sldChg>
      <pc:sldChg chg="addSp modSp mod modClrScheme chgLayout">
        <pc:chgData name="Tribbett, Jessica" userId="b8af59d7-a86d-4166-a022-d856dc24c475" providerId="ADAL" clId="{5591AD6C-2DD7-4CDE-BBDD-55D8D6C826B1}" dt="2025-02-27T15:11:08.199" v="147" actId="20577"/>
        <pc:sldMkLst>
          <pc:docMk/>
          <pc:sldMk cId="685581711" sldId="5819"/>
        </pc:sldMkLst>
      </pc:sldChg>
      <pc:sldChg chg="modSp new mod">
        <pc:chgData name="Tribbett, Jessica" userId="b8af59d7-a86d-4166-a022-d856dc24c475" providerId="ADAL" clId="{5591AD6C-2DD7-4CDE-BBDD-55D8D6C826B1}" dt="2025-02-27T15:05:51.114" v="33" actId="20577"/>
        <pc:sldMkLst>
          <pc:docMk/>
          <pc:sldMk cId="3355567120" sldId="5825"/>
        </pc:sldMkLst>
      </pc:sldChg>
      <pc:sldChg chg="modSp new mod">
        <pc:chgData name="Tribbett, Jessica" userId="b8af59d7-a86d-4166-a022-d856dc24c475" providerId="ADAL" clId="{5591AD6C-2DD7-4CDE-BBDD-55D8D6C826B1}" dt="2025-02-27T15:09:30.272" v="107"/>
        <pc:sldMkLst>
          <pc:docMk/>
          <pc:sldMk cId="1628241891" sldId="5826"/>
        </pc:sldMk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del">
        <pc:chgData name="Ward, Reagan" userId="27291eb4-8241-4961-9e69-8c66e34cc5b0" providerId="ADAL" clId="{B271BC04-010B-46AB-876F-BCA9990F5FB3}" dt="2024-10-01T23:02:56.368" v="4519" actId="47"/>
        <pc:sldMkLst>
          <pc:docMk/>
          <pc:sldMk cId="3717000822" sldId="280"/>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Hoffman, Peter" userId="673cee94-26bd-4c2a-ab82-1b3669e2f049" providerId="ADAL" clId="{5A743C9D-5F51-44B8-B4FB-86C7DEADEE0D}"/>
    <pc:docChg chg="custSel addSld delSld modSld">
      <pc:chgData name="Hoffman, Peter" userId="673cee94-26bd-4c2a-ab82-1b3669e2f049" providerId="ADAL" clId="{5A743C9D-5F51-44B8-B4FB-86C7DEADEE0D}" dt="2025-05-22T15:18:46.864" v="4" actId="2696"/>
      <pc:docMkLst>
        <pc:docMk/>
      </pc:docMkLst>
      <pc:sldChg chg="del">
        <pc:chgData name="Hoffman, Peter" userId="673cee94-26bd-4c2a-ab82-1b3669e2f049" providerId="ADAL" clId="{5A743C9D-5F51-44B8-B4FB-86C7DEADEE0D}" dt="2025-05-22T15:18:46.864" v="4" actId="2696"/>
        <pc:sldMkLst>
          <pc:docMk/>
          <pc:sldMk cId="638276779" sldId="257"/>
        </pc:sldMkLst>
      </pc:sldChg>
      <pc:sldChg chg="del">
        <pc:chgData name="Hoffman, Peter" userId="673cee94-26bd-4c2a-ab82-1b3669e2f049" providerId="ADAL" clId="{5A743C9D-5F51-44B8-B4FB-86C7DEADEE0D}" dt="2025-05-22T15:18:46.864" v="4" actId="2696"/>
        <pc:sldMkLst>
          <pc:docMk/>
          <pc:sldMk cId="1638711916" sldId="258"/>
        </pc:sldMkLst>
      </pc:sldChg>
      <pc:sldChg chg="del">
        <pc:chgData name="Hoffman, Peter" userId="673cee94-26bd-4c2a-ab82-1b3669e2f049" providerId="ADAL" clId="{5A743C9D-5F51-44B8-B4FB-86C7DEADEE0D}" dt="2025-05-22T15:18:46.864" v="4" actId="2696"/>
        <pc:sldMkLst>
          <pc:docMk/>
          <pc:sldMk cId="4155096050" sldId="263"/>
        </pc:sldMkLst>
      </pc:sldChg>
      <pc:sldChg chg="del">
        <pc:chgData name="Hoffman, Peter" userId="673cee94-26bd-4c2a-ab82-1b3669e2f049" providerId="ADAL" clId="{5A743C9D-5F51-44B8-B4FB-86C7DEADEE0D}" dt="2025-05-22T15:18:46.864" v="4" actId="2696"/>
        <pc:sldMkLst>
          <pc:docMk/>
          <pc:sldMk cId="1284145060" sldId="264"/>
        </pc:sldMkLst>
      </pc:sldChg>
      <pc:sldChg chg="del">
        <pc:chgData name="Hoffman, Peter" userId="673cee94-26bd-4c2a-ab82-1b3669e2f049" providerId="ADAL" clId="{5A743C9D-5F51-44B8-B4FB-86C7DEADEE0D}" dt="2025-05-22T15:18:46.864" v="4" actId="2696"/>
        <pc:sldMkLst>
          <pc:docMk/>
          <pc:sldMk cId="3878259165" sldId="265"/>
        </pc:sldMkLst>
      </pc:sldChg>
      <pc:sldChg chg="del">
        <pc:chgData name="Hoffman, Peter" userId="673cee94-26bd-4c2a-ab82-1b3669e2f049" providerId="ADAL" clId="{5A743C9D-5F51-44B8-B4FB-86C7DEADEE0D}" dt="2025-05-22T15:18:46.864" v="4" actId="2696"/>
        <pc:sldMkLst>
          <pc:docMk/>
          <pc:sldMk cId="296844926" sldId="266"/>
        </pc:sldMkLst>
      </pc:sldChg>
      <pc:sldChg chg="add">
        <pc:chgData name="Hoffman, Peter" userId="673cee94-26bd-4c2a-ab82-1b3669e2f049" providerId="ADAL" clId="{5A743C9D-5F51-44B8-B4FB-86C7DEADEE0D}" dt="2025-05-22T15:18:36.861" v="0"/>
        <pc:sldMkLst>
          <pc:docMk/>
          <pc:sldMk cId="324107815" sldId="267"/>
        </pc:sldMkLst>
      </pc:sldChg>
      <pc:sldChg chg="del">
        <pc:chgData name="Hoffman, Peter" userId="673cee94-26bd-4c2a-ab82-1b3669e2f049" providerId="ADAL" clId="{5A743C9D-5F51-44B8-B4FB-86C7DEADEE0D}" dt="2025-05-22T15:18:46.864" v="4" actId="2696"/>
        <pc:sldMkLst>
          <pc:docMk/>
          <pc:sldMk cId="3319297287" sldId="5908"/>
        </pc:sldMkLst>
      </pc:sldChg>
      <pc:sldChg chg="modSp mod">
        <pc:chgData name="Hoffman, Peter" userId="673cee94-26bd-4c2a-ab82-1b3669e2f049" providerId="ADAL" clId="{5A743C9D-5F51-44B8-B4FB-86C7DEADEE0D}" dt="2025-05-22T15:18:37.003" v="2" actId="27636"/>
        <pc:sldMkLst>
          <pc:docMk/>
          <pc:sldMk cId="2793901213" sldId="5950"/>
        </pc:sldMkLst>
      </pc:sldChg>
      <pc:sldChg chg="modSp mod">
        <pc:chgData name="Hoffman, Peter" userId="673cee94-26bd-4c2a-ab82-1b3669e2f049" providerId="ADAL" clId="{5A743C9D-5F51-44B8-B4FB-86C7DEADEE0D}" dt="2025-05-22T15:18:37.008" v="3" actId="27636"/>
        <pc:sldMkLst>
          <pc:docMk/>
          <pc:sldMk cId="2023837616" sldId="5952"/>
        </pc:sldMkLst>
      </pc:sldChg>
      <pc:sldChg chg="add">
        <pc:chgData name="Hoffman, Peter" userId="673cee94-26bd-4c2a-ab82-1b3669e2f049" providerId="ADAL" clId="{5A743C9D-5F51-44B8-B4FB-86C7DEADEE0D}" dt="2025-05-22T15:18:36.861" v="0"/>
        <pc:sldMkLst>
          <pc:docMk/>
          <pc:sldMk cId="2073264519" sldId="5954"/>
        </pc:sldMkLst>
      </pc:sldChg>
      <pc:sldChg chg="add">
        <pc:chgData name="Hoffman, Peter" userId="673cee94-26bd-4c2a-ab82-1b3669e2f049" providerId="ADAL" clId="{5A743C9D-5F51-44B8-B4FB-86C7DEADEE0D}" dt="2025-05-22T15:18:36.861" v="0"/>
        <pc:sldMkLst>
          <pc:docMk/>
          <pc:sldMk cId="1947836741" sldId="5955"/>
        </pc:sldMkLst>
      </pc:sldChg>
      <pc:sldChg chg="add">
        <pc:chgData name="Hoffman, Peter" userId="673cee94-26bd-4c2a-ab82-1b3669e2f049" providerId="ADAL" clId="{5A743C9D-5F51-44B8-B4FB-86C7DEADEE0D}" dt="2025-05-22T15:18:36.861" v="0"/>
        <pc:sldMkLst>
          <pc:docMk/>
          <pc:sldMk cId="839610360" sldId="5956"/>
        </pc:sldMkLst>
      </pc:sldChg>
      <pc:sldChg chg="add">
        <pc:chgData name="Hoffman, Peter" userId="673cee94-26bd-4c2a-ab82-1b3669e2f049" providerId="ADAL" clId="{5A743C9D-5F51-44B8-B4FB-86C7DEADEE0D}" dt="2025-05-22T15:18:36.861" v="0"/>
        <pc:sldMkLst>
          <pc:docMk/>
          <pc:sldMk cId="2758228353" sldId="5957"/>
        </pc:sldMkLst>
      </pc:sldChg>
      <pc:sldChg chg="modSp add mod">
        <pc:chgData name="Hoffman, Peter" userId="673cee94-26bd-4c2a-ab82-1b3669e2f049" providerId="ADAL" clId="{5A743C9D-5F51-44B8-B4FB-86C7DEADEE0D}" dt="2025-05-22T15:18:36.984" v="1" actId="27636"/>
        <pc:sldMkLst>
          <pc:docMk/>
          <pc:sldMk cId="3687169868" sldId="5958"/>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Slutzky, Collin" userId="S::slutzky_c@cde.state.co.us::21f7fb5c-490d-42a4-8741-4ce78a53b03a" providerId="AD" clId="Web-{4D39FF3A-E092-6A03-B021-D043AAF5FFAF}"/>
    <pc:docChg chg="delSld modSld">
      <pc:chgData name="Slutzky, Collin" userId="S::slutzky_c@cde.state.co.us::21f7fb5c-490d-42a4-8741-4ce78a53b03a" providerId="AD" clId="Web-{4D39FF3A-E092-6A03-B021-D043AAF5FFAF}" dt="2025-02-27T15:01:43.024" v="168"/>
      <pc:docMkLst>
        <pc:docMk/>
      </pc:docMkLst>
      <pc:sldChg chg="addSp delSp modSp">
        <pc:chgData name="Slutzky, Collin" userId="S::slutzky_c@cde.state.co.us::21f7fb5c-490d-42a4-8741-4ce78a53b03a" providerId="AD" clId="Web-{4D39FF3A-E092-6A03-B021-D043AAF5FFAF}" dt="2025-02-27T14:44:49.712" v="160" actId="1076"/>
        <pc:sldMkLst>
          <pc:docMk/>
          <pc:sldMk cId="2639106218" sldId="5801"/>
        </pc:sldMkLst>
      </pc:sldChg>
      <pc:sldChg chg="modSp">
        <pc:chgData name="Slutzky, Collin" userId="S::slutzky_c@cde.state.co.us::21f7fb5c-490d-42a4-8741-4ce78a53b03a" providerId="AD" clId="Web-{4D39FF3A-E092-6A03-B021-D043AAF5FFAF}" dt="2025-02-27T14:22:44.542" v="150" actId="20577"/>
        <pc:sldMkLst>
          <pc:docMk/>
          <pc:sldMk cId="467082449" sldId="5802"/>
        </pc:sldMkLst>
      </pc:sldChg>
      <pc:sldChg chg="del">
        <pc:chgData name="Slutzky, Collin" userId="S::slutzky_c@cde.state.co.us::21f7fb5c-490d-42a4-8741-4ce78a53b03a" providerId="AD" clId="Web-{4D39FF3A-E092-6A03-B021-D043AAF5FFAF}" dt="2025-02-27T14:20:16.212" v="21"/>
        <pc:sldMkLst>
          <pc:docMk/>
          <pc:sldMk cId="2475311638" sldId="5803"/>
        </pc:sldMkLst>
      </pc:sldChg>
      <pc:sldChg chg="del">
        <pc:chgData name="Slutzky, Collin" userId="S::slutzky_c@cde.state.co.us::21f7fb5c-490d-42a4-8741-4ce78a53b03a" providerId="AD" clId="Web-{4D39FF3A-E092-6A03-B021-D043AAF5FFAF}" dt="2025-02-27T14:20:16.228" v="22"/>
        <pc:sldMkLst>
          <pc:docMk/>
          <pc:sldMk cId="2510408818" sldId="5820"/>
        </pc:sldMkLst>
      </pc:sldChg>
      <pc:sldChg chg="del">
        <pc:chgData name="Slutzky, Collin" userId="S::slutzky_c@cde.state.co.us::21f7fb5c-490d-42a4-8741-4ce78a53b03a" providerId="AD" clId="Web-{4D39FF3A-E092-6A03-B021-D043AAF5FFAF}" dt="2025-02-27T14:20:16.228" v="24"/>
        <pc:sldMkLst>
          <pc:docMk/>
          <pc:sldMk cId="1497070557" sldId="5821"/>
        </pc:sldMkLst>
      </pc:sldChg>
      <pc:sldChg chg="del">
        <pc:chgData name="Slutzky, Collin" userId="S::slutzky_c@cde.state.co.us::21f7fb5c-490d-42a4-8741-4ce78a53b03a" providerId="AD" clId="Web-{4D39FF3A-E092-6A03-B021-D043AAF5FFAF}" dt="2025-02-27T14:20:16.228" v="23"/>
        <pc:sldMkLst>
          <pc:docMk/>
          <pc:sldMk cId="1493468534" sldId="5822"/>
        </pc:sldMkLst>
      </pc:sldChg>
    </pc:docChg>
  </pc:docChgLst>
  <pc:docChgLst>
    <pc:chgData name="Gudka, Dawna" userId="823cceae-331b-41d6-9a63-34ad6d1db55c" providerId="ADAL" clId="{3B2E2B92-76D5-4328-AB62-AB8F8F0D0B1C}"/>
    <pc:docChg chg="custSel modSld">
      <pc:chgData name="Gudka, Dawna" userId="823cceae-331b-41d6-9a63-34ad6d1db55c" providerId="ADAL" clId="{3B2E2B92-76D5-4328-AB62-AB8F8F0D0B1C}" dt="2025-02-26T23:40:06.825" v="377" actId="207"/>
      <pc:docMkLst>
        <pc:docMk/>
      </pc:docMkLst>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Rhodes, Tara" userId="S::rhodes_t@cde.state.co.us::566307b0-1e17-4826-87e1-0feb85a922f2" providerId="AD" clId="Web-{950C61A8-C10C-78DB-17C9-D4FAA62EE27E}"/>
    <pc:docChg chg="addSld modSld sldOrd">
      <pc:chgData name="Rhodes, Tara" userId="S::rhodes_t@cde.state.co.us::566307b0-1e17-4826-87e1-0feb85a922f2" providerId="AD" clId="Web-{950C61A8-C10C-78DB-17C9-D4FAA62EE27E}" dt="2025-07-30T19:33:37.152" v="2173"/>
      <pc:docMkLst>
        <pc:docMk/>
      </pc:docMkLst>
      <pc:sldChg chg="modSp">
        <pc:chgData name="Rhodes, Tara" userId="S::rhodes_t@cde.state.co.us::566307b0-1e17-4826-87e1-0feb85a922f2" providerId="AD" clId="Web-{950C61A8-C10C-78DB-17C9-D4FAA62EE27E}" dt="2025-07-30T17:38:05.970" v="35"/>
        <pc:sldMkLst>
          <pc:docMk/>
          <pc:sldMk cId="1212467416" sldId="261"/>
        </pc:sldMkLst>
        <pc:graphicFrameChg chg="mod modGraphic">
          <ac:chgData name="Rhodes, Tara" userId="S::rhodes_t@cde.state.co.us::566307b0-1e17-4826-87e1-0feb85a922f2" providerId="AD" clId="Web-{950C61A8-C10C-78DB-17C9-D4FAA62EE27E}" dt="2025-07-30T17:38:05.970" v="35"/>
          <ac:graphicFrameMkLst>
            <pc:docMk/>
            <pc:sldMk cId="1212467416" sldId="261"/>
            <ac:graphicFrameMk id="5" creationId="{9C3641C5-EC4F-D3EA-E4A2-8ABB597C5BAA}"/>
          </ac:graphicFrameMkLst>
        </pc:graphicFrameChg>
      </pc:sldChg>
      <pc:sldChg chg="modSp">
        <pc:chgData name="Rhodes, Tara" userId="S::rhodes_t@cde.state.co.us::566307b0-1e17-4826-87e1-0feb85a922f2" providerId="AD" clId="Web-{950C61A8-C10C-78DB-17C9-D4FAA62EE27E}" dt="2025-07-30T17:38:29.705" v="39"/>
        <pc:sldMkLst>
          <pc:docMk/>
          <pc:sldMk cId="500438566" sldId="5672"/>
        </pc:sldMkLst>
        <pc:graphicFrameChg chg="mod modGraphic">
          <ac:chgData name="Rhodes, Tara" userId="S::rhodes_t@cde.state.co.us::566307b0-1e17-4826-87e1-0feb85a922f2" providerId="AD" clId="Web-{950C61A8-C10C-78DB-17C9-D4FAA62EE27E}" dt="2025-07-30T17:38:29.705" v="39"/>
          <ac:graphicFrameMkLst>
            <pc:docMk/>
            <pc:sldMk cId="500438566" sldId="5672"/>
            <ac:graphicFrameMk id="5" creationId="{5E4612F7-68C6-57CA-E918-38EF641F73CF}"/>
          </ac:graphicFrameMkLst>
        </pc:graphicFrameChg>
      </pc:sldChg>
      <pc:sldChg chg="modSp add replId">
        <pc:chgData name="Rhodes, Tara" userId="S::rhodes_t@cde.state.co.us::566307b0-1e17-4826-87e1-0feb85a922f2" providerId="AD" clId="Web-{950C61A8-C10C-78DB-17C9-D4FAA62EE27E}" dt="2025-07-30T19:32:15.727" v="2166" actId="20577"/>
        <pc:sldMkLst>
          <pc:docMk/>
          <pc:sldMk cId="939174803" sldId="6032"/>
        </pc:sldMkLst>
        <pc:spChg chg="mod">
          <ac:chgData name="Rhodes, Tara" userId="S::rhodes_t@cde.state.co.us::566307b0-1e17-4826-87e1-0feb85a922f2" providerId="AD" clId="Web-{950C61A8-C10C-78DB-17C9-D4FAA62EE27E}" dt="2025-07-30T17:39:38.864" v="48" actId="20577"/>
          <ac:spMkLst>
            <pc:docMk/>
            <pc:sldMk cId="939174803" sldId="6032"/>
            <ac:spMk id="5" creationId="{437BFB7D-F53A-0580-A545-6C13308126DE}"/>
          </ac:spMkLst>
        </pc:spChg>
        <pc:spChg chg="mod">
          <ac:chgData name="Rhodes, Tara" userId="S::rhodes_t@cde.state.co.us::566307b0-1e17-4826-87e1-0feb85a922f2" providerId="AD" clId="Web-{950C61A8-C10C-78DB-17C9-D4FAA62EE27E}" dt="2025-07-30T19:32:15.727" v="2166" actId="20577"/>
          <ac:spMkLst>
            <pc:docMk/>
            <pc:sldMk cId="939174803" sldId="6032"/>
            <ac:spMk id="6" creationId="{5867A895-909D-3C11-C204-57FBFD30AE52}"/>
          </ac:spMkLst>
        </pc:spChg>
      </pc:sldChg>
      <pc:sldChg chg="modSp add ord replId">
        <pc:chgData name="Rhodes, Tara" userId="S::rhodes_t@cde.state.co.us::566307b0-1e17-4826-87e1-0feb85a922f2" providerId="AD" clId="Web-{950C61A8-C10C-78DB-17C9-D4FAA62EE27E}" dt="2025-07-30T17:39:30.895" v="47" actId="20577"/>
        <pc:sldMkLst>
          <pc:docMk/>
          <pc:sldMk cId="2986489002" sldId="6033"/>
        </pc:sldMkLst>
        <pc:spChg chg="mod">
          <ac:chgData name="Rhodes, Tara" userId="S::rhodes_t@cde.state.co.us::566307b0-1e17-4826-87e1-0feb85a922f2" providerId="AD" clId="Web-{950C61A8-C10C-78DB-17C9-D4FAA62EE27E}" dt="2025-07-30T17:39:25.192" v="45" actId="20577"/>
          <ac:spMkLst>
            <pc:docMk/>
            <pc:sldMk cId="2986489002" sldId="6033"/>
            <ac:spMk id="9" creationId="{BDF56666-0CA8-E1D0-5021-5343FCB30F4F}"/>
          </ac:spMkLst>
        </pc:spChg>
        <pc:spChg chg="mod">
          <ac:chgData name="Rhodes, Tara" userId="S::rhodes_t@cde.state.co.us::566307b0-1e17-4826-87e1-0feb85a922f2" providerId="AD" clId="Web-{950C61A8-C10C-78DB-17C9-D4FAA62EE27E}" dt="2025-07-30T17:39:30.895" v="47" actId="20577"/>
          <ac:spMkLst>
            <pc:docMk/>
            <pc:sldMk cId="2986489002" sldId="6033"/>
            <ac:spMk id="10" creationId="{BE36C2CF-3795-7ED1-B0B9-7EC395709179}"/>
          </ac:spMkLst>
        </pc:spChg>
      </pc:sldChg>
      <pc:sldChg chg="addSp delSp modSp add replId">
        <pc:chgData name="Rhodes, Tara" userId="S::rhodes_t@cde.state.co.us::566307b0-1e17-4826-87e1-0feb85a922f2" providerId="AD" clId="Web-{950C61A8-C10C-78DB-17C9-D4FAA62EE27E}" dt="2025-07-30T19:33:37.152" v="2173"/>
        <pc:sldMkLst>
          <pc:docMk/>
          <pc:sldMk cId="2276821023" sldId="6034"/>
        </pc:sldMkLst>
        <pc:spChg chg="mod ord">
          <ac:chgData name="Rhodes, Tara" userId="S::rhodes_t@cde.state.co.us::566307b0-1e17-4826-87e1-0feb85a922f2" providerId="AD" clId="Web-{950C61A8-C10C-78DB-17C9-D4FAA62EE27E}" dt="2025-07-30T19:33:21.886" v="2167"/>
          <ac:spMkLst>
            <pc:docMk/>
            <pc:sldMk cId="2276821023" sldId="6034"/>
            <ac:spMk id="2" creationId="{3C76BD9F-A376-101D-07AE-3393E0528104}"/>
          </ac:spMkLst>
        </pc:spChg>
        <pc:spChg chg="mod ord">
          <ac:chgData name="Rhodes, Tara" userId="S::rhodes_t@cde.state.co.us::566307b0-1e17-4826-87e1-0feb85a922f2" providerId="AD" clId="Web-{950C61A8-C10C-78DB-17C9-D4FAA62EE27E}" dt="2025-07-30T19:33:37.152" v="2173"/>
          <ac:spMkLst>
            <pc:docMk/>
            <pc:sldMk cId="2276821023" sldId="6034"/>
            <ac:spMk id="3" creationId="{B41E43D9-3C06-F4BC-E8F0-5D3EEA3F6F67}"/>
          </ac:spMkLst>
        </pc:spChg>
        <pc:spChg chg="ord">
          <ac:chgData name="Rhodes, Tara" userId="S::rhodes_t@cde.state.co.us::566307b0-1e17-4826-87e1-0feb85a922f2" providerId="AD" clId="Web-{950C61A8-C10C-78DB-17C9-D4FAA62EE27E}" dt="2025-07-30T19:33:33.168" v="2172"/>
          <ac:spMkLst>
            <pc:docMk/>
            <pc:sldMk cId="2276821023" sldId="6034"/>
            <ac:spMk id="4" creationId="{E0704A8F-9239-0AA0-311C-ACFACCAD73F2}"/>
          </ac:spMkLst>
        </pc:spChg>
        <pc:spChg chg="add del mod">
          <ac:chgData name="Rhodes, Tara" userId="S::rhodes_t@cde.state.co.us::566307b0-1e17-4826-87e1-0feb85a922f2" providerId="AD" clId="Web-{950C61A8-C10C-78DB-17C9-D4FAA62EE27E}" dt="2025-07-30T19:19:11.426" v="1203"/>
          <ac:spMkLst>
            <pc:docMk/>
            <pc:sldMk cId="2276821023" sldId="6034"/>
            <ac:spMk id="12" creationId="{3B198241-8168-7AD7-A8FD-B3E77F593C33}"/>
          </ac:spMkLst>
        </pc:spChg>
        <pc:graphicFrameChg chg="add del mod">
          <ac:chgData name="Rhodes, Tara" userId="S::rhodes_t@cde.state.co.us::566307b0-1e17-4826-87e1-0feb85a922f2" providerId="AD" clId="Web-{950C61A8-C10C-78DB-17C9-D4FAA62EE27E}" dt="2025-07-30T19:17:32.970" v="1130"/>
          <ac:graphicFrameMkLst>
            <pc:docMk/>
            <pc:sldMk cId="2276821023" sldId="6034"/>
            <ac:graphicFrameMk id="6" creationId="{4CAFD45E-274B-84DF-D7DB-69E78637836D}"/>
          </ac:graphicFrameMkLst>
        </pc:graphicFrameChg>
        <pc:graphicFrameChg chg="add mod ord modGraphic">
          <ac:chgData name="Rhodes, Tara" userId="S::rhodes_t@cde.state.co.us::566307b0-1e17-4826-87e1-0feb85a922f2" providerId="AD" clId="Web-{950C61A8-C10C-78DB-17C9-D4FAA62EE27E}" dt="2025-07-30T19:33:23.480" v="2170"/>
          <ac:graphicFrameMkLst>
            <pc:docMk/>
            <pc:sldMk cId="2276821023" sldId="6034"/>
            <ac:graphicFrameMk id="9" creationId="{420D19CC-C043-1754-4683-3C3E9C8AD0B7}"/>
          </ac:graphicFrameMkLst>
        </pc:graphicFrameChg>
        <pc:graphicFrameChg chg="del modGraphic">
          <ac:chgData name="Rhodes, Tara" userId="S::rhodes_t@cde.state.co.us::566307b0-1e17-4826-87e1-0feb85a922f2" providerId="AD" clId="Web-{950C61A8-C10C-78DB-17C9-D4FAA62EE27E}" dt="2025-07-30T19:18:51.519" v="1199"/>
          <ac:graphicFrameMkLst>
            <pc:docMk/>
            <pc:sldMk cId="2276821023" sldId="6034"/>
            <ac:graphicFrameMk id="11" creationId="{011C2DA3-3EE6-A1F6-E3E4-025F11EB4314}"/>
          </ac:graphicFrameMkLst>
        </pc:graphicFrameChg>
      </pc:sldChg>
      <pc:sldChg chg="modSp new">
        <pc:chgData name="Rhodes, Tara" userId="S::rhodes_t@cde.state.co.us::566307b0-1e17-4826-87e1-0feb85a922f2" providerId="AD" clId="Web-{950C61A8-C10C-78DB-17C9-D4FAA62EE27E}" dt="2025-07-30T17:41:02.695" v="110" actId="20577"/>
        <pc:sldMkLst>
          <pc:docMk/>
          <pc:sldMk cId="3449664511" sldId="6035"/>
        </pc:sldMkLst>
        <pc:spChg chg="mod">
          <ac:chgData name="Rhodes, Tara" userId="S::rhodes_t@cde.state.co.us::566307b0-1e17-4826-87e1-0feb85a922f2" providerId="AD" clId="Web-{950C61A8-C10C-78DB-17C9-D4FAA62EE27E}" dt="2025-07-30T17:41:02.695" v="110" actId="20577"/>
          <ac:spMkLst>
            <pc:docMk/>
            <pc:sldMk cId="3449664511" sldId="6035"/>
            <ac:spMk id="2" creationId="{526DDD3B-880A-4BA0-DCF6-262DF54E3C0D}"/>
          </ac:spMkLst>
        </pc:spChg>
      </pc:sldChg>
      <pc:sldChg chg="addSp modSp new mod modClrScheme chgLayout">
        <pc:chgData name="Rhodes, Tara" userId="S::rhodes_t@cde.state.co.us::566307b0-1e17-4826-87e1-0feb85a922f2" providerId="AD" clId="Web-{950C61A8-C10C-78DB-17C9-D4FAA62EE27E}" dt="2025-07-30T19:04:57.964" v="720" actId="20577"/>
        <pc:sldMkLst>
          <pc:docMk/>
          <pc:sldMk cId="3221953652" sldId="6036"/>
        </pc:sldMkLst>
        <pc:spChg chg="mod ord">
          <ac:chgData name="Rhodes, Tara" userId="S::rhodes_t@cde.state.co.us::566307b0-1e17-4826-87e1-0feb85a922f2" providerId="AD" clId="Web-{950C61A8-C10C-78DB-17C9-D4FAA62EE27E}" dt="2025-07-30T17:41:24.117" v="135" actId="20577"/>
          <ac:spMkLst>
            <pc:docMk/>
            <pc:sldMk cId="3221953652" sldId="6036"/>
            <ac:spMk id="2" creationId="{AE56755D-CA69-00A5-648E-8B1F800BA354}"/>
          </ac:spMkLst>
        </pc:spChg>
        <pc:spChg chg="mod ord">
          <ac:chgData name="Rhodes, Tara" userId="S::rhodes_t@cde.state.co.us::566307b0-1e17-4826-87e1-0feb85a922f2" providerId="AD" clId="Web-{950C61A8-C10C-78DB-17C9-D4FAA62EE27E}" dt="2025-07-30T19:04:57.964" v="720" actId="20577"/>
          <ac:spMkLst>
            <pc:docMk/>
            <pc:sldMk cId="3221953652" sldId="6036"/>
            <ac:spMk id="3" creationId="{E6D60DE9-2F0C-2C78-C187-23712AD45898}"/>
          </ac:spMkLst>
        </pc:spChg>
        <pc:spChg chg="mod ord">
          <ac:chgData name="Rhodes, Tara" userId="S::rhodes_t@cde.state.co.us::566307b0-1e17-4826-87e1-0feb85a922f2" providerId="AD" clId="Web-{950C61A8-C10C-78DB-17C9-D4FAA62EE27E}" dt="2025-07-30T17:41:14.273" v="112"/>
          <ac:spMkLst>
            <pc:docMk/>
            <pc:sldMk cId="3221953652" sldId="6036"/>
            <ac:spMk id="4" creationId="{C3033FE6-A641-4F4E-6284-D3545D81C2EB}"/>
          </ac:spMkLst>
        </pc:spChg>
        <pc:spChg chg="add mod ord">
          <ac:chgData name="Rhodes, Tara" userId="S::rhodes_t@cde.state.co.us::566307b0-1e17-4826-87e1-0feb85a922f2" providerId="AD" clId="Web-{950C61A8-C10C-78DB-17C9-D4FAA62EE27E}" dt="2025-07-30T17:41:30.024" v="139" actId="20577"/>
          <ac:spMkLst>
            <pc:docMk/>
            <pc:sldMk cId="3221953652" sldId="6036"/>
            <ac:spMk id="5" creationId="{EBC7AC1F-DC88-6807-06A3-89F50DAB1089}"/>
          </ac:spMkLst>
        </pc:spChg>
        <pc:spChg chg="add mod ord">
          <ac:chgData name="Rhodes, Tara" userId="S::rhodes_t@cde.state.co.us::566307b0-1e17-4826-87e1-0feb85a922f2" providerId="AD" clId="Web-{950C61A8-C10C-78DB-17C9-D4FAA62EE27E}" dt="2025-07-30T17:41:36.977" v="149" actId="20577"/>
          <ac:spMkLst>
            <pc:docMk/>
            <pc:sldMk cId="3221953652" sldId="6036"/>
            <ac:spMk id="6" creationId="{09CAF347-592B-6FFF-CC3E-DBD592FA3A1C}"/>
          </ac:spMkLst>
        </pc:spChg>
      </pc:sldChg>
      <pc:sldChg chg="addSp delSp modSp new mod modClrScheme chgLayout">
        <pc:chgData name="Rhodes, Tara" userId="S::rhodes_t@cde.state.co.us::566307b0-1e17-4826-87e1-0feb85a922f2" providerId="AD" clId="Web-{950C61A8-C10C-78DB-17C9-D4FAA62EE27E}" dt="2025-07-30T17:45:29.966" v="580" actId="20577"/>
        <pc:sldMkLst>
          <pc:docMk/>
          <pc:sldMk cId="1612150625" sldId="6037"/>
        </pc:sldMkLst>
        <pc:spChg chg="mod ord">
          <ac:chgData name="Rhodes, Tara" userId="S::rhodes_t@cde.state.co.us::566307b0-1e17-4826-87e1-0feb85a922f2" providerId="AD" clId="Web-{950C61A8-C10C-78DB-17C9-D4FAA62EE27E}" dt="2025-07-30T17:45:17.294" v="563" actId="20577"/>
          <ac:spMkLst>
            <pc:docMk/>
            <pc:sldMk cId="1612150625" sldId="6037"/>
            <ac:spMk id="2" creationId="{7B2EBA7C-D034-B80E-3AB0-7440B83BBE66}"/>
          </ac:spMkLst>
        </pc:spChg>
        <pc:spChg chg="add del mod ord">
          <ac:chgData name="Rhodes, Tara" userId="S::rhodes_t@cde.state.co.us::566307b0-1e17-4826-87e1-0feb85a922f2" providerId="AD" clId="Web-{950C61A8-C10C-78DB-17C9-D4FAA62EE27E}" dt="2025-07-30T17:45:29.966" v="580" actId="20577"/>
          <ac:spMkLst>
            <pc:docMk/>
            <pc:sldMk cId="1612150625" sldId="6037"/>
            <ac:spMk id="3" creationId="{A7EF2F7A-43B9-91ED-A50A-7317237BDAE6}"/>
          </ac:spMkLst>
        </pc:spChg>
        <pc:spChg chg="mod ord">
          <ac:chgData name="Rhodes, Tara" userId="S::rhodes_t@cde.state.co.us::566307b0-1e17-4826-87e1-0feb85a922f2" providerId="AD" clId="Web-{950C61A8-C10C-78DB-17C9-D4FAA62EE27E}" dt="2025-07-30T17:45:13.669" v="562"/>
          <ac:spMkLst>
            <pc:docMk/>
            <pc:sldMk cId="1612150625" sldId="6037"/>
            <ac:spMk id="4" creationId="{6E4960AA-8825-6DA1-FDDF-AEE2D4BFA6E9}"/>
          </ac:spMkLst>
        </pc:spChg>
        <pc:spChg chg="del">
          <ac:chgData name="Rhodes, Tara" userId="S::rhodes_t@cde.state.co.us::566307b0-1e17-4826-87e1-0feb85a922f2" providerId="AD" clId="Web-{950C61A8-C10C-78DB-17C9-D4FAA62EE27E}" dt="2025-07-30T17:45:13.669" v="562"/>
          <ac:spMkLst>
            <pc:docMk/>
            <pc:sldMk cId="1612150625" sldId="6037"/>
            <ac:spMk id="5" creationId="{F4C82B20-E120-F6B6-6635-151C8E28E8F7}"/>
          </ac:spMkLst>
        </pc:spChg>
        <pc:spChg chg="del">
          <ac:chgData name="Rhodes, Tara" userId="S::rhodes_t@cde.state.co.us::566307b0-1e17-4826-87e1-0feb85a922f2" providerId="AD" clId="Web-{950C61A8-C10C-78DB-17C9-D4FAA62EE27E}" dt="2025-07-30T17:45:13.669" v="562"/>
          <ac:spMkLst>
            <pc:docMk/>
            <pc:sldMk cId="1612150625" sldId="6037"/>
            <ac:spMk id="6" creationId="{B91C1FAA-4B3A-04A9-F9E6-C82012318731}"/>
          </ac:spMkLst>
        </pc:spChg>
        <pc:graphicFrameChg chg="add del mod ord modGraphic">
          <ac:chgData name="Rhodes, Tara" userId="S::rhodes_t@cde.state.co.us::566307b0-1e17-4826-87e1-0feb85a922f2" providerId="AD" clId="Web-{950C61A8-C10C-78DB-17C9-D4FAA62EE27E}" dt="2025-07-30T17:45:21.778" v="565"/>
          <ac:graphicFrameMkLst>
            <pc:docMk/>
            <pc:sldMk cId="1612150625" sldId="6037"/>
            <ac:graphicFrameMk id="7" creationId="{B04592D5-FBE8-320B-0E9C-9562FE9E8548}"/>
          </ac:graphicFrameMkLst>
        </pc:graphicFrameChg>
      </pc:sldChg>
      <pc:sldChg chg="addSp modSp new mod modClrScheme chgLayout">
        <pc:chgData name="Rhodes, Tara" userId="S::rhodes_t@cde.state.co.us::566307b0-1e17-4826-87e1-0feb85a922f2" providerId="AD" clId="Web-{950C61A8-C10C-78DB-17C9-D4FAA62EE27E}" dt="2025-07-30T19:15:44.607" v="1108" actId="20577"/>
        <pc:sldMkLst>
          <pc:docMk/>
          <pc:sldMk cId="1617499180" sldId="6038"/>
        </pc:sldMkLst>
        <pc:spChg chg="mod ord">
          <ac:chgData name="Rhodes, Tara" userId="S::rhodes_t@cde.state.co.us::566307b0-1e17-4826-87e1-0feb85a922f2" providerId="AD" clId="Web-{950C61A8-C10C-78DB-17C9-D4FAA62EE27E}" dt="2025-07-30T17:46:00.263" v="612" actId="20577"/>
          <ac:spMkLst>
            <pc:docMk/>
            <pc:sldMk cId="1617499180" sldId="6038"/>
            <ac:spMk id="2" creationId="{56AF09E0-9892-DB96-2513-80F26A698251}"/>
          </ac:spMkLst>
        </pc:spChg>
        <pc:spChg chg="mod ord">
          <ac:chgData name="Rhodes, Tara" userId="S::rhodes_t@cde.state.co.us::566307b0-1e17-4826-87e1-0feb85a922f2" providerId="AD" clId="Web-{950C61A8-C10C-78DB-17C9-D4FAA62EE27E}" dt="2025-07-30T19:15:44.607" v="1108" actId="20577"/>
          <ac:spMkLst>
            <pc:docMk/>
            <pc:sldMk cId="1617499180" sldId="6038"/>
            <ac:spMk id="3" creationId="{3FA1FB83-6885-2B91-9427-20D60D731526}"/>
          </ac:spMkLst>
        </pc:spChg>
        <pc:spChg chg="mod ord">
          <ac:chgData name="Rhodes, Tara" userId="S::rhodes_t@cde.state.co.us::566307b0-1e17-4826-87e1-0feb85a922f2" providerId="AD" clId="Web-{950C61A8-C10C-78DB-17C9-D4FAA62EE27E}" dt="2025-07-30T17:45:45.185" v="582"/>
          <ac:spMkLst>
            <pc:docMk/>
            <pc:sldMk cId="1617499180" sldId="6038"/>
            <ac:spMk id="4" creationId="{5CEA8578-2F04-BE5C-5883-963099B8ACC3}"/>
          </ac:spMkLst>
        </pc:spChg>
        <pc:spChg chg="add mod ord">
          <ac:chgData name="Rhodes, Tara" userId="S::rhodes_t@cde.state.co.us::566307b0-1e17-4826-87e1-0feb85a922f2" providerId="AD" clId="Web-{950C61A8-C10C-78DB-17C9-D4FAA62EE27E}" dt="2025-07-30T19:05:08.683" v="729" actId="20577"/>
          <ac:spMkLst>
            <pc:docMk/>
            <pc:sldMk cId="1617499180" sldId="6038"/>
            <ac:spMk id="5" creationId="{4DD8B9CA-80D3-C813-16A4-392E5AEDD77F}"/>
          </ac:spMkLst>
        </pc:spChg>
        <pc:spChg chg="add mod ord">
          <ac:chgData name="Rhodes, Tara" userId="S::rhodes_t@cde.state.co.us::566307b0-1e17-4826-87e1-0feb85a922f2" providerId="AD" clId="Web-{950C61A8-C10C-78DB-17C9-D4FAA62EE27E}" dt="2025-07-30T19:05:15.105" v="750" actId="20577"/>
          <ac:spMkLst>
            <pc:docMk/>
            <pc:sldMk cId="1617499180" sldId="6038"/>
            <ac:spMk id="6" creationId="{63A99FB0-4A81-6583-B88D-98704AAD967F}"/>
          </ac:spMkLst>
        </pc:spChg>
      </pc:sldChg>
      <pc:sldChg chg="modSp new">
        <pc:chgData name="Rhodes, Tara" userId="S::rhodes_t@cde.state.co.us::566307b0-1e17-4826-87e1-0feb85a922f2" providerId="AD" clId="Web-{950C61A8-C10C-78DB-17C9-D4FAA62EE27E}" dt="2025-07-30T19:22:35.414" v="1307" actId="20577"/>
        <pc:sldMkLst>
          <pc:docMk/>
          <pc:sldMk cId="427757475" sldId="6039"/>
        </pc:sldMkLst>
        <pc:spChg chg="mod">
          <ac:chgData name="Rhodes, Tara" userId="S::rhodes_t@cde.state.co.us::566307b0-1e17-4826-87e1-0feb85a922f2" providerId="AD" clId="Web-{950C61A8-C10C-78DB-17C9-D4FAA62EE27E}" dt="2025-07-30T19:20:42.568" v="1244" actId="20577"/>
          <ac:spMkLst>
            <pc:docMk/>
            <pc:sldMk cId="427757475" sldId="6039"/>
            <ac:spMk id="2" creationId="{E2572B04-0B65-EA34-305E-87A8A35F3B5D}"/>
          </ac:spMkLst>
        </pc:spChg>
        <pc:spChg chg="mod">
          <ac:chgData name="Rhodes, Tara" userId="S::rhodes_t@cde.state.co.us::566307b0-1e17-4826-87e1-0feb85a922f2" providerId="AD" clId="Web-{950C61A8-C10C-78DB-17C9-D4FAA62EE27E}" dt="2025-07-30T19:22:35.414" v="1307" actId="20577"/>
          <ac:spMkLst>
            <pc:docMk/>
            <pc:sldMk cId="427757475" sldId="6039"/>
            <ac:spMk id="3" creationId="{9725E0D1-3A9F-8BC9-29F5-E8CBBBDD3E70}"/>
          </ac:spMkLst>
        </pc:spChg>
        <pc:spChg chg="mod">
          <ac:chgData name="Rhodes, Tara" userId="S::rhodes_t@cde.state.co.us::566307b0-1e17-4826-87e1-0feb85a922f2" providerId="AD" clId="Web-{950C61A8-C10C-78DB-17C9-D4FAA62EE27E}" dt="2025-07-30T19:22:04.648" v="1289" actId="20577"/>
          <ac:spMkLst>
            <pc:docMk/>
            <pc:sldMk cId="427757475" sldId="6039"/>
            <ac:spMk id="5" creationId="{D400585C-E45D-BA90-FCE3-90B0F38D046A}"/>
          </ac:spMkLst>
        </pc:spChg>
        <pc:spChg chg="mod">
          <ac:chgData name="Rhodes, Tara" userId="S::rhodes_t@cde.state.co.us::566307b0-1e17-4826-87e1-0feb85a922f2" providerId="AD" clId="Web-{950C61A8-C10C-78DB-17C9-D4FAA62EE27E}" dt="2025-07-30T19:22:10.710" v="1305" actId="20577"/>
          <ac:spMkLst>
            <pc:docMk/>
            <pc:sldMk cId="427757475" sldId="6039"/>
            <ac:spMk id="6" creationId="{4304B6AE-4B18-B2DD-5153-E43FABCBF1B4}"/>
          </ac:spMkLst>
        </pc:spChg>
      </pc:sldChg>
      <pc:sldChg chg="modSp new">
        <pc:chgData name="Rhodes, Tara" userId="S::rhodes_t@cde.state.co.us::566307b0-1e17-4826-87e1-0feb85a922f2" providerId="AD" clId="Web-{950C61A8-C10C-78DB-17C9-D4FAA62EE27E}" dt="2025-07-30T19:28:32.824" v="1906" actId="14100"/>
        <pc:sldMkLst>
          <pc:docMk/>
          <pc:sldMk cId="3683006635" sldId="6040"/>
        </pc:sldMkLst>
        <pc:spChg chg="mod">
          <ac:chgData name="Rhodes, Tara" userId="S::rhodes_t@cde.state.co.us::566307b0-1e17-4826-87e1-0feb85a922f2" providerId="AD" clId="Web-{950C61A8-C10C-78DB-17C9-D4FAA62EE27E}" dt="2025-07-30T19:23:36.086" v="1332" actId="20577"/>
          <ac:spMkLst>
            <pc:docMk/>
            <pc:sldMk cId="3683006635" sldId="6040"/>
            <ac:spMk id="2" creationId="{9C6B5F02-0675-A039-4A00-288644D56BBB}"/>
          </ac:spMkLst>
        </pc:spChg>
        <pc:spChg chg="mod">
          <ac:chgData name="Rhodes, Tara" userId="S::rhodes_t@cde.state.co.us::566307b0-1e17-4826-87e1-0feb85a922f2" providerId="AD" clId="Web-{950C61A8-C10C-78DB-17C9-D4FAA62EE27E}" dt="2025-07-30T19:28:32.824" v="1906" actId="14100"/>
          <ac:spMkLst>
            <pc:docMk/>
            <pc:sldMk cId="3683006635" sldId="6040"/>
            <ac:spMk id="3" creationId="{2CCC06CF-0BA4-FA3A-CB07-8C1CA9663DE9}"/>
          </ac:spMkLst>
        </pc:spChg>
        <pc:spChg chg="mod">
          <ac:chgData name="Rhodes, Tara" userId="S::rhodes_t@cde.state.co.us::566307b0-1e17-4826-87e1-0feb85a922f2" providerId="AD" clId="Web-{950C61A8-C10C-78DB-17C9-D4FAA62EE27E}" dt="2025-07-30T19:23:40.087" v="1341" actId="20577"/>
          <ac:spMkLst>
            <pc:docMk/>
            <pc:sldMk cId="3683006635" sldId="6040"/>
            <ac:spMk id="5" creationId="{9C73C1FF-0392-8683-E552-083F59811EC9}"/>
          </ac:spMkLst>
        </pc:spChg>
        <pc:spChg chg="mod">
          <ac:chgData name="Rhodes, Tara" userId="S::rhodes_t@cde.state.co.us::566307b0-1e17-4826-87e1-0feb85a922f2" providerId="AD" clId="Web-{950C61A8-C10C-78DB-17C9-D4FAA62EE27E}" dt="2025-07-30T19:23:46.915" v="1362" actId="20577"/>
          <ac:spMkLst>
            <pc:docMk/>
            <pc:sldMk cId="3683006635" sldId="6040"/>
            <ac:spMk id="6" creationId="{E49BEB67-D9FB-636C-7BDB-D23EEB6C430B}"/>
          </ac:spMkLst>
        </pc:spChg>
      </pc:sldChg>
      <pc:sldChg chg="modSp new">
        <pc:chgData name="Rhodes, Tara" userId="S::rhodes_t@cde.state.co.us::566307b0-1e17-4826-87e1-0feb85a922f2" providerId="AD" clId="Web-{950C61A8-C10C-78DB-17C9-D4FAA62EE27E}" dt="2025-07-30T19:31:34.584" v="2137" actId="20577"/>
        <pc:sldMkLst>
          <pc:docMk/>
          <pc:sldMk cId="2292808903" sldId="6041"/>
        </pc:sldMkLst>
        <pc:spChg chg="mod">
          <ac:chgData name="Rhodes, Tara" userId="S::rhodes_t@cde.state.co.us::566307b0-1e17-4826-87e1-0feb85a922f2" providerId="AD" clId="Web-{950C61A8-C10C-78DB-17C9-D4FAA62EE27E}" dt="2025-07-30T19:29:32.326" v="1932" actId="20577"/>
          <ac:spMkLst>
            <pc:docMk/>
            <pc:sldMk cId="2292808903" sldId="6041"/>
            <ac:spMk id="2" creationId="{B5E8EA3F-A828-B0E7-27CC-72BD9A9D8033}"/>
          </ac:spMkLst>
        </pc:spChg>
        <pc:spChg chg="mod">
          <ac:chgData name="Rhodes, Tara" userId="S::rhodes_t@cde.state.co.us::566307b0-1e17-4826-87e1-0feb85a922f2" providerId="AD" clId="Web-{950C61A8-C10C-78DB-17C9-D4FAA62EE27E}" dt="2025-07-30T19:31:22.443" v="2110" actId="20577"/>
          <ac:spMkLst>
            <pc:docMk/>
            <pc:sldMk cId="2292808903" sldId="6041"/>
            <ac:spMk id="3" creationId="{16D64E37-C568-0E16-94E2-F6A88BB52F9B}"/>
          </ac:spMkLst>
        </pc:spChg>
        <pc:spChg chg="mod">
          <ac:chgData name="Rhodes, Tara" userId="S::rhodes_t@cde.state.co.us::566307b0-1e17-4826-87e1-0feb85a922f2" providerId="AD" clId="Web-{950C61A8-C10C-78DB-17C9-D4FAA62EE27E}" dt="2025-07-30T19:31:29.021" v="2120" actId="20577"/>
          <ac:spMkLst>
            <pc:docMk/>
            <pc:sldMk cId="2292808903" sldId="6041"/>
            <ac:spMk id="5" creationId="{D1955E2D-1D0A-695D-451B-53315D4AA6C3}"/>
          </ac:spMkLst>
        </pc:spChg>
        <pc:spChg chg="mod">
          <ac:chgData name="Rhodes, Tara" userId="S::rhodes_t@cde.state.co.us::566307b0-1e17-4826-87e1-0feb85a922f2" providerId="AD" clId="Web-{950C61A8-C10C-78DB-17C9-D4FAA62EE27E}" dt="2025-07-30T19:31:34.584" v="2137" actId="20577"/>
          <ac:spMkLst>
            <pc:docMk/>
            <pc:sldMk cId="2292808903" sldId="6041"/>
            <ac:spMk id="6" creationId="{B200F7A6-2EB3-F30E-CDB2-8B980DCFDD67}"/>
          </ac:spMkLst>
        </pc:spChg>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Hoffman, Peter" userId="S::hoffman_p@cde.state.co.us::673cee94-26bd-4c2a-ab82-1b3669e2f049" providerId="AD" clId="Web-{57F23C2F-6449-5375-86F6-66241D8BA640}"/>
    <pc:docChg chg="addSld modSld">
      <pc:chgData name="Hoffman, Peter" userId="S::hoffman_p@cde.state.co.us::673cee94-26bd-4c2a-ab82-1b3669e2f049" providerId="AD" clId="Web-{57F23C2F-6449-5375-86F6-66241D8BA640}" dt="2025-04-30T19:17:38.088" v="292" actId="20577"/>
      <pc:docMkLst>
        <pc:docMk/>
      </pc:docMkLst>
      <pc:sldChg chg="modSp">
        <pc:chgData name="Hoffman, Peter" userId="S::hoffman_p@cde.state.co.us::673cee94-26bd-4c2a-ab82-1b3669e2f049" providerId="AD" clId="Web-{57F23C2F-6449-5375-86F6-66241D8BA640}" dt="2025-04-30T19:17:38.088" v="292" actId="20577"/>
        <pc:sldMkLst>
          <pc:docMk/>
          <pc:sldMk cId="3882279446" sldId="5868"/>
        </pc:sldMkLst>
      </pc:sldChg>
      <pc:sldChg chg="delSp modSp add replId">
        <pc:chgData name="Hoffman, Peter" userId="S::hoffman_p@cde.state.co.us::673cee94-26bd-4c2a-ab82-1b3669e2f049" providerId="AD" clId="Web-{57F23C2F-6449-5375-86F6-66241D8BA640}" dt="2025-04-30T19:17:17.979" v="286" actId="20577"/>
        <pc:sldMkLst>
          <pc:docMk/>
          <pc:sldMk cId="1805522250" sldId="5904"/>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Martin, Carrie" userId="3f021071-f948-4caa-8dd8-d3036854ac97" providerId="ADAL" clId="{4C17A7CE-4BF1-4C16-A96B-6EF415AAC9E9}"/>
    <pc:docChg chg="addSld modSld">
      <pc:chgData name="Martin, Carrie" userId="3f021071-f948-4caa-8dd8-d3036854ac97" providerId="ADAL" clId="{4C17A7CE-4BF1-4C16-A96B-6EF415AAC9E9}" dt="2025-04-16T14:33:47.550" v="4" actId="13244"/>
      <pc:docMkLst>
        <pc:docMk/>
      </pc:docMkLst>
      <pc:sldChg chg="add">
        <pc:chgData name="Martin, Carrie" userId="3f021071-f948-4caa-8dd8-d3036854ac97" providerId="ADAL" clId="{4C17A7CE-4BF1-4C16-A96B-6EF415AAC9E9}" dt="2025-04-15T22:48:41.929" v="1"/>
        <pc:sldMkLst>
          <pc:docMk/>
          <pc:sldMk cId="438506032" sldId="5735"/>
        </pc:sldMkLst>
      </pc:sldChg>
      <pc:sldChg chg="add">
        <pc:chgData name="Martin, Carrie" userId="3f021071-f948-4caa-8dd8-d3036854ac97" providerId="ADAL" clId="{4C17A7CE-4BF1-4C16-A96B-6EF415AAC9E9}" dt="2025-04-15T22:48:07.240" v="0"/>
        <pc:sldMkLst>
          <pc:docMk/>
          <pc:sldMk cId="674225035" sldId="5765"/>
        </pc:sldMkLst>
      </pc:sldChg>
      <pc:sldChg chg="add">
        <pc:chgData name="Martin, Carrie" userId="3f021071-f948-4caa-8dd8-d3036854ac97" providerId="ADAL" clId="{4C17A7CE-4BF1-4C16-A96B-6EF415AAC9E9}" dt="2025-04-15T22:48:41.929" v="1"/>
        <pc:sldMkLst>
          <pc:docMk/>
          <pc:sldMk cId="649998623" sldId="5767"/>
        </pc:sldMkLst>
      </pc:sldChg>
      <pc:sldChg chg="add">
        <pc:chgData name="Martin, Carrie" userId="3f021071-f948-4caa-8dd8-d3036854ac97" providerId="ADAL" clId="{4C17A7CE-4BF1-4C16-A96B-6EF415AAC9E9}" dt="2025-04-15T22:48:41.929" v="1"/>
        <pc:sldMkLst>
          <pc:docMk/>
          <pc:sldMk cId="93692065" sldId="5837"/>
        </pc:sldMkLst>
      </pc:sldChg>
      <pc:sldChg chg="add">
        <pc:chgData name="Martin, Carrie" userId="3f021071-f948-4caa-8dd8-d3036854ac97" providerId="ADAL" clId="{4C17A7CE-4BF1-4C16-A96B-6EF415AAC9E9}" dt="2025-04-15T22:48:41.929" v="1"/>
        <pc:sldMkLst>
          <pc:docMk/>
          <pc:sldMk cId="220528580" sldId="5838"/>
        </pc:sldMkLst>
      </pc:sldChg>
      <pc:sldChg chg="add">
        <pc:chgData name="Martin, Carrie" userId="3f021071-f948-4caa-8dd8-d3036854ac97" providerId="ADAL" clId="{4C17A7CE-4BF1-4C16-A96B-6EF415AAC9E9}" dt="2025-04-15T22:48:41.929" v="1"/>
        <pc:sldMkLst>
          <pc:docMk/>
          <pc:sldMk cId="982584362" sldId="5871"/>
        </pc:sldMkLst>
      </pc:sldChg>
      <pc:sldChg chg="add">
        <pc:chgData name="Martin, Carrie" userId="3f021071-f948-4caa-8dd8-d3036854ac97" providerId="ADAL" clId="{4C17A7CE-4BF1-4C16-A96B-6EF415AAC9E9}" dt="2025-04-15T22:48:41.929" v="1"/>
        <pc:sldMkLst>
          <pc:docMk/>
          <pc:sldMk cId="1034172162" sldId="5872"/>
        </pc:sldMkLst>
      </pc:sldChg>
      <pc:sldChg chg="add">
        <pc:chgData name="Martin, Carrie" userId="3f021071-f948-4caa-8dd8-d3036854ac97" providerId="ADAL" clId="{4C17A7CE-4BF1-4C16-A96B-6EF415AAC9E9}" dt="2025-04-15T22:48:41.929" v="1"/>
        <pc:sldMkLst>
          <pc:docMk/>
          <pc:sldMk cId="3192471538" sldId="5873"/>
        </pc:sldMkLst>
      </pc:sldChg>
      <pc:sldChg chg="add">
        <pc:chgData name="Martin, Carrie" userId="3f021071-f948-4caa-8dd8-d3036854ac97" providerId="ADAL" clId="{4C17A7CE-4BF1-4C16-A96B-6EF415AAC9E9}" dt="2025-04-15T22:48:41.929" v="1"/>
        <pc:sldMkLst>
          <pc:docMk/>
          <pc:sldMk cId="2002406002" sldId="5875"/>
        </pc:sldMkLst>
      </pc:sldChg>
      <pc:sldChg chg="modSp add mod">
        <pc:chgData name="Martin, Carrie" userId="3f021071-f948-4caa-8dd8-d3036854ac97" providerId="ADAL" clId="{4C17A7CE-4BF1-4C16-A96B-6EF415AAC9E9}" dt="2025-04-16T14:33:47.550" v="4" actId="13244"/>
        <pc:sldMkLst>
          <pc:docMk/>
          <pc:sldMk cId="3407393224" sldId="5882"/>
        </pc:sldMkLst>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Tribbett, Jessica" userId="S::tribbett_jessica@cde.state.co.us::b8af59d7-a86d-4166-a022-d856dc24c475" providerId="AD" clId="Web-{F8B1E709-95D5-1CA1-11E6-0714925F5195}"/>
    <pc:docChg chg="addSld delSld modSld">
      <pc:chgData name="Tribbett, Jessica" userId="S::tribbett_jessica@cde.state.co.us::b8af59d7-a86d-4166-a022-d856dc24c475" providerId="AD" clId="Web-{F8B1E709-95D5-1CA1-11E6-0714925F5195}" dt="2025-07-23T21:47:58.306" v="898" actId="20577"/>
      <pc:docMkLst>
        <pc:docMk/>
      </pc:docMkLst>
      <pc:sldChg chg="modSp">
        <pc:chgData name="Tribbett, Jessica" userId="S::tribbett_jessica@cde.state.co.us::b8af59d7-a86d-4166-a022-d856dc24c475" providerId="AD" clId="Web-{F8B1E709-95D5-1CA1-11E6-0714925F5195}" dt="2025-07-23T21:08:21.464" v="664"/>
        <pc:sldMkLst>
          <pc:docMk/>
          <pc:sldMk cId="3227145924" sldId="5097"/>
        </pc:sldMkLst>
        <pc:graphicFrameChg chg="mod modGraphic">
          <ac:chgData name="Tribbett, Jessica" userId="S::tribbett_jessica@cde.state.co.us::b8af59d7-a86d-4166-a022-d856dc24c475" providerId="AD" clId="Web-{F8B1E709-95D5-1CA1-11E6-0714925F5195}" dt="2025-07-23T21:08:21.464" v="664"/>
          <ac:graphicFrameMkLst>
            <pc:docMk/>
            <pc:sldMk cId="3227145924" sldId="5097"/>
            <ac:graphicFrameMk id="7" creationId="{2864BB53-F741-4FFC-0348-1AC10AD60EEB}"/>
          </ac:graphicFrameMkLst>
        </pc:graphicFrameChg>
      </pc:sldChg>
      <pc:sldChg chg="modSp add">
        <pc:chgData name="Tribbett, Jessica" userId="S::tribbett_jessica@cde.state.co.us::b8af59d7-a86d-4166-a022-d856dc24c475" providerId="AD" clId="Web-{F8B1E709-95D5-1CA1-11E6-0714925F5195}" dt="2025-07-23T20:54:03.271" v="537" actId="20577"/>
        <pc:sldMkLst>
          <pc:docMk/>
          <pc:sldMk cId="37158349" sldId="5971"/>
        </pc:sldMkLst>
      </pc:sldChg>
      <pc:sldChg chg="add">
        <pc:chgData name="Tribbett, Jessica" userId="S::tribbett_jessica@cde.state.co.us::b8af59d7-a86d-4166-a022-d856dc24c475" providerId="AD" clId="Web-{F8B1E709-95D5-1CA1-11E6-0714925F5195}" dt="2025-07-23T20:29:04.574" v="40"/>
        <pc:sldMkLst>
          <pc:docMk/>
          <pc:sldMk cId="584765294" sldId="5973"/>
        </pc:sldMkLst>
      </pc:sldChg>
      <pc:sldChg chg="add">
        <pc:chgData name="Tribbett, Jessica" userId="S::tribbett_jessica@cde.state.co.us::b8af59d7-a86d-4166-a022-d856dc24c475" providerId="AD" clId="Web-{F8B1E709-95D5-1CA1-11E6-0714925F5195}" dt="2025-07-23T20:28:56.996" v="39"/>
        <pc:sldMkLst>
          <pc:docMk/>
          <pc:sldMk cId="1890162367" sldId="5984"/>
        </pc:sldMkLst>
      </pc:sldChg>
      <pc:sldChg chg="modSp new">
        <pc:chgData name="Tribbett, Jessica" userId="S::tribbett_jessica@cde.state.co.us::b8af59d7-a86d-4166-a022-d856dc24c475" providerId="AD" clId="Web-{F8B1E709-95D5-1CA1-11E6-0714925F5195}" dt="2025-07-23T20:28:09.636" v="36" actId="20577"/>
        <pc:sldMkLst>
          <pc:docMk/>
          <pc:sldMk cId="1878440181" sldId="6015"/>
        </pc:sldMkLst>
      </pc:sldChg>
      <pc:sldChg chg="addSp delSp modSp new">
        <pc:chgData name="Tribbett, Jessica" userId="S::tribbett_jessica@cde.state.co.us::b8af59d7-a86d-4166-a022-d856dc24c475" providerId="AD" clId="Web-{F8B1E709-95D5-1CA1-11E6-0714925F5195}" dt="2025-07-23T21:46:20.400" v="867" actId="20577"/>
        <pc:sldMkLst>
          <pc:docMk/>
          <pc:sldMk cId="3694881508" sldId="6016"/>
        </pc:sldMkLst>
      </pc:sldChg>
      <pc:sldChg chg="modSp add replId">
        <pc:chgData name="Tribbett, Jessica" userId="S::tribbett_jessica@cde.state.co.us::b8af59d7-a86d-4166-a022-d856dc24c475" providerId="AD" clId="Web-{F8B1E709-95D5-1CA1-11E6-0714925F5195}" dt="2025-07-23T21:46:25.134" v="868" actId="20577"/>
        <pc:sldMkLst>
          <pc:docMk/>
          <pc:sldMk cId="3871401798" sldId="6017"/>
        </pc:sldMkLst>
      </pc:sldChg>
      <pc:sldChg chg="modSp add replId">
        <pc:chgData name="Tribbett, Jessica" userId="S::tribbett_jessica@cde.state.co.us::b8af59d7-a86d-4166-a022-d856dc24c475" providerId="AD" clId="Web-{F8B1E709-95D5-1CA1-11E6-0714925F5195}" dt="2025-07-23T21:46:29.650" v="869" actId="20577"/>
        <pc:sldMkLst>
          <pc:docMk/>
          <pc:sldMk cId="3134790585" sldId="6018"/>
        </pc:sldMkLst>
      </pc:sldChg>
      <pc:sldChg chg="new del">
        <pc:chgData name="Tribbett, Jessica" userId="S::tribbett_jessica@cde.state.co.us::b8af59d7-a86d-4166-a022-d856dc24c475" providerId="AD" clId="Web-{F8B1E709-95D5-1CA1-11E6-0714925F5195}" dt="2025-07-23T20:42:29.845" v="482"/>
        <pc:sldMkLst>
          <pc:docMk/>
          <pc:sldMk cId="714800230" sldId="6019"/>
        </pc:sldMkLst>
      </pc:sldChg>
      <pc:sldChg chg="modSp new">
        <pc:chgData name="Tribbett, Jessica" userId="S::tribbett_jessica@cde.state.co.us::b8af59d7-a86d-4166-a022-d856dc24c475" providerId="AD" clId="Web-{F8B1E709-95D5-1CA1-11E6-0714925F5195}" dt="2025-07-23T21:33:04.129" v="783" actId="20577"/>
        <pc:sldMkLst>
          <pc:docMk/>
          <pc:sldMk cId="1806216681" sldId="6019"/>
        </pc:sldMkLst>
      </pc:sldChg>
      <pc:sldChg chg="addSp delSp modSp new">
        <pc:chgData name="Tribbett, Jessica" userId="S::tribbett_jessica@cde.state.co.us::b8af59d7-a86d-4166-a022-d856dc24c475" providerId="AD" clId="Web-{F8B1E709-95D5-1CA1-11E6-0714925F5195}" dt="2025-07-23T21:47:58.306" v="898" actId="20577"/>
        <pc:sldMkLst>
          <pc:docMk/>
          <pc:sldMk cId="2721754981" sldId="6020"/>
        </pc:sldMkLst>
      </pc:sldChg>
      <pc:sldChg chg="new del">
        <pc:chgData name="Tribbett, Jessica" userId="S::tribbett_jessica@cde.state.co.us::b8af59d7-a86d-4166-a022-d856dc24c475" providerId="AD" clId="Web-{F8B1E709-95D5-1CA1-11E6-0714925F5195}" dt="2025-07-23T21:33:26.286" v="785"/>
        <pc:sldMkLst>
          <pc:docMk/>
          <pc:sldMk cId="3902094345" sldId="6020"/>
        </pc:sldMkLst>
      </pc:sldChg>
    </pc:docChg>
  </pc:docChgLst>
  <pc:docChgLst>
    <pc:chgData name="Martin, Carrie" userId="S::martin_c@cde.state.co.us::3f021071-f948-4caa-8dd8-d3036854ac97" providerId="AD" clId="Web-{CB476D1F-EC9D-80B0-42DD-35B4FD5032B8}"/>
    <pc:docChg chg="addSld delSld modSld addSection delSection">
      <pc:chgData name="Martin, Carrie" userId="S::martin_c@cde.state.co.us::3f021071-f948-4caa-8dd8-d3036854ac97" providerId="AD" clId="Web-{CB476D1F-EC9D-80B0-42DD-35B4FD5032B8}" dt="2025-04-15T20:58:06.691" v="129"/>
      <pc:docMkLst>
        <pc:docMk/>
      </pc:docMkLst>
      <pc:sldChg chg="addSp delSp modSp add del">
        <pc:chgData name="Martin, Carrie" userId="S::martin_c@cde.state.co.us::3f021071-f948-4caa-8dd8-d3036854ac97" providerId="AD" clId="Web-{CB476D1F-EC9D-80B0-42DD-35B4FD5032B8}" dt="2025-04-15T20:56:07.768" v="121"/>
        <pc:sldMkLst>
          <pc:docMk/>
          <pc:sldMk cId="485604172" sldId="266"/>
        </pc:sldMkLst>
      </pc:sldChg>
      <pc:sldChg chg="addSp delSp modSp new del mod modClrScheme chgLayout">
        <pc:chgData name="Martin, Carrie" userId="S::martin_c@cde.state.co.us::3f021071-f948-4caa-8dd8-d3036854ac97" providerId="AD" clId="Web-{CB476D1F-EC9D-80B0-42DD-35B4FD5032B8}" dt="2025-04-15T20:57:10.581" v="125"/>
        <pc:sldMkLst>
          <pc:docMk/>
          <pc:sldMk cId="1099240654" sldId="5881"/>
        </pc:sldMkLst>
      </pc:sldChg>
      <pc:sldChg chg="addSp delSp modSp new del mod modClrScheme chgLayout">
        <pc:chgData name="Martin, Carrie" userId="S::martin_c@cde.state.co.us::3f021071-f948-4caa-8dd8-d3036854ac97" providerId="AD" clId="Web-{CB476D1F-EC9D-80B0-42DD-35B4FD5032B8}" dt="2025-04-15T20:41:29.009" v="14"/>
        <pc:sldMkLst>
          <pc:docMk/>
          <pc:sldMk cId="2080906487" sldId="5881"/>
        </pc:sldMkLst>
      </pc:sldChg>
      <pc:sldChg chg="addSp delSp modSp new del">
        <pc:chgData name="Martin, Carrie" userId="S::martin_c@cde.state.co.us::3f021071-f948-4caa-8dd8-d3036854ac97" providerId="AD" clId="Web-{CB476D1F-EC9D-80B0-42DD-35B4FD5032B8}" dt="2025-04-15T20:38:46.804" v="6"/>
        <pc:sldMkLst>
          <pc:docMk/>
          <pc:sldMk cId="2114925679" sldId="5881"/>
        </pc:sldMkLst>
      </pc:sldChg>
      <pc:sldChg chg="new del">
        <pc:chgData name="Martin, Carrie" userId="S::martin_c@cde.state.co.us::3f021071-f948-4caa-8dd8-d3036854ac97" providerId="AD" clId="Web-{CB476D1F-EC9D-80B0-42DD-35B4FD5032B8}" dt="2025-04-15T20:40:41.555" v="10"/>
        <pc:sldMkLst>
          <pc:docMk/>
          <pc:sldMk cId="2129449636" sldId="5881"/>
        </pc:sldMkLst>
      </pc:sldChg>
      <pc:sldChg chg="new del">
        <pc:chgData name="Martin, Carrie" userId="S::martin_c@cde.state.co.us::3f021071-f948-4caa-8dd8-d3036854ac97" providerId="AD" clId="Web-{CB476D1F-EC9D-80B0-42DD-35B4FD5032B8}" dt="2025-04-15T20:58:06.691" v="129"/>
        <pc:sldMkLst>
          <pc:docMk/>
          <pc:sldMk cId="3782538742" sldId="5881"/>
        </pc:sldMkLst>
      </pc:sldChg>
      <pc:sldChg chg="add del replId">
        <pc:chgData name="Martin, Carrie" userId="S::martin_c@cde.state.co.us::3f021071-f948-4caa-8dd8-d3036854ac97" providerId="AD" clId="Web-{CB476D1F-EC9D-80B0-42DD-35B4FD5032B8}" dt="2025-04-15T20:58:02.504" v="128"/>
        <pc:sldMkLst>
          <pc:docMk/>
          <pc:sldMk cId="1773583476" sldId="5882"/>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docChg>
  </pc:docChgLst>
  <pc:docChgLst>
    <pc:chgData name="Merker, Leon" userId="S::merker_l@cde.state.co.us::c0d37faf-6ab4-4ee3-ac6d-ea2820aff030" providerId="AD" clId="Web-{546AF2F5-EDE0-3F9D-6EBD-0B78DB140424}"/>
    <pc:docChg chg="modSld">
      <pc:chgData name="Merker, Leon" userId="S::merker_l@cde.state.co.us::c0d37faf-6ab4-4ee3-ac6d-ea2820aff030" providerId="AD" clId="Web-{546AF2F5-EDE0-3F9D-6EBD-0B78DB140424}" dt="2025-03-12T23:05:11.675" v="7" actId="20577"/>
      <pc:docMkLst>
        <pc:docMk/>
      </pc:docMkLst>
      <pc:sldChg chg="modSp">
        <pc:chgData name="Merker, Leon" userId="S::merker_l@cde.state.co.us::c0d37faf-6ab4-4ee3-ac6d-ea2820aff030" providerId="AD" clId="Web-{546AF2F5-EDE0-3F9D-6EBD-0B78DB140424}" dt="2025-03-12T23:05:11.675" v="7" actId="20577"/>
        <pc:sldMkLst>
          <pc:docMk/>
          <pc:sldMk cId="296844926" sldId="266"/>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Martin, Carrie" userId="S::martin_c@cde.state.co.us::3f021071-f948-4caa-8dd8-d3036854ac97" providerId="AD" clId="Web-{9EBB7526-B767-468B-2F90-8554976BA92B}"/>
    <pc:docChg chg="mod">
      <pc:chgData name="Martin, Carrie" userId="S::martin_c@cde.state.co.us::3f021071-f948-4caa-8dd8-d3036854ac97" providerId="AD" clId="Web-{9EBB7526-B767-468B-2F90-8554976BA92B}" dt="2025-07-17T13:06:12.279" v="0"/>
      <pc:docMkLst>
        <pc:docMk/>
      </pc:docMkLst>
    </pc:docChg>
  </pc:docChgLst>
  <pc:docChgLst>
    <pc:chgData name="Tribbett, Jessica" userId="S::tribbett_jessica@cde.state.co.us::b8af59d7-a86d-4166-a022-d856dc24c475" providerId="AD" clId="Web-{C37090B5-8645-70AE-9BFE-0B47BB2BC1A1}"/>
    <pc:docChg chg="addSld delSld modSld sldOrd">
      <pc:chgData name="Tribbett, Jessica" userId="S::tribbett_jessica@cde.state.co.us::b8af59d7-a86d-4166-a022-d856dc24c475" providerId="AD" clId="Web-{C37090B5-8645-70AE-9BFE-0B47BB2BC1A1}" dt="2025-07-09T20:52:31.730" v="1133"/>
      <pc:docMkLst>
        <pc:docMk/>
      </pc:docMkLst>
      <pc:sldChg chg="add">
        <pc:chgData name="Tribbett, Jessica" userId="S::tribbett_jessica@cde.state.co.us::b8af59d7-a86d-4166-a022-d856dc24c475" providerId="AD" clId="Web-{C37090B5-8645-70AE-9BFE-0B47BB2BC1A1}" dt="2025-07-09T18:36:20.680" v="5"/>
        <pc:sldMkLst>
          <pc:docMk/>
          <pc:sldMk cId="2556311175" sldId="5964"/>
        </pc:sldMkLst>
      </pc:sldChg>
      <pc:sldChg chg="modSp add">
        <pc:chgData name="Tribbett, Jessica" userId="S::tribbett_jessica@cde.state.co.us::b8af59d7-a86d-4166-a022-d856dc24c475" providerId="AD" clId="Web-{C37090B5-8645-70AE-9BFE-0B47BB2BC1A1}" dt="2025-07-09T18:36:17.133" v="4" actId="20577"/>
        <pc:sldMkLst>
          <pc:docMk/>
          <pc:sldMk cId="37158349" sldId="5971"/>
        </pc:sldMkLst>
      </pc:sldChg>
      <pc:sldChg chg="addSp modSp del mod modShow">
        <pc:chgData name="Tribbett, Jessica" userId="S::tribbett_jessica@cde.state.co.us::b8af59d7-a86d-4166-a022-d856dc24c475" providerId="AD" clId="Web-{C37090B5-8645-70AE-9BFE-0B47BB2BC1A1}" dt="2025-07-09T20:52:31.730" v="1133"/>
        <pc:sldMkLst>
          <pc:docMk/>
          <pc:sldMk cId="337183937" sldId="5978"/>
        </pc:sldMkLst>
      </pc:sldChg>
      <pc:sldChg chg="modSp new ord">
        <pc:chgData name="Tribbett, Jessica" userId="S::tribbett_jessica@cde.state.co.us::b8af59d7-a86d-4166-a022-d856dc24c475" providerId="AD" clId="Web-{C37090B5-8645-70AE-9BFE-0B47BB2BC1A1}" dt="2025-07-09T20:33:05.997" v="902" actId="20577"/>
        <pc:sldMkLst>
          <pc:docMk/>
          <pc:sldMk cId="1890162367" sldId="5984"/>
        </pc:sldMkLst>
      </pc:sldChg>
      <pc:sldChg chg="modSp add del replId">
        <pc:chgData name="Tribbett, Jessica" userId="S::tribbett_jessica@cde.state.co.us::b8af59d7-a86d-4166-a022-d856dc24c475" providerId="AD" clId="Web-{C37090B5-8645-70AE-9BFE-0B47BB2BC1A1}" dt="2025-07-09T20:43:30.428" v="917"/>
        <pc:sldMkLst>
          <pc:docMk/>
          <pc:sldMk cId="1704706777" sldId="5988"/>
        </pc:sldMkLst>
      </pc:sldChg>
      <pc:sldChg chg="modSp add ord replId">
        <pc:chgData name="Tribbett, Jessica" userId="S::tribbett_jessica@cde.state.co.us::b8af59d7-a86d-4166-a022-d856dc24c475" providerId="AD" clId="Web-{C37090B5-8645-70AE-9BFE-0B47BB2BC1A1}" dt="2025-07-09T20:51:15.071" v="1132" actId="20577"/>
        <pc:sldMkLst>
          <pc:docMk/>
          <pc:sldMk cId="1783783174" sldId="5990"/>
        </pc:sldMkLst>
      </pc:sldChg>
    </pc:docChg>
  </pc:docChgLst>
  <pc:docChgLst>
    <pc:chgData name="Gudka, Dawna" userId="823cceae-331b-41d6-9a63-34ad6d1db55c" providerId="ADAL" clId="{AC106A51-111A-4A14-B64D-051BDFA19AF6}"/>
    <pc:docChg chg="undo custSel addSld delSld modSld sldOrd">
      <pc:chgData name="Gudka, Dawna" userId="823cceae-331b-41d6-9a63-34ad6d1db55c" providerId="ADAL" clId="{AC106A51-111A-4A14-B64D-051BDFA19AF6}" dt="2025-03-13T05:03:52.222" v="2169" actId="14100"/>
      <pc:docMkLst>
        <pc:docMk/>
      </pc:docMkLst>
      <pc:sldChg chg="delSp modSp mod">
        <pc:chgData name="Gudka, Dawna" userId="823cceae-331b-41d6-9a63-34ad6d1db55c" providerId="ADAL" clId="{AC106A51-111A-4A14-B64D-051BDFA19AF6}" dt="2025-03-12T20:11:15.525" v="503" actId="20577"/>
        <pc:sldMkLst>
          <pc:docMk/>
          <pc:sldMk cId="220528580" sldId="5838"/>
        </pc:sldMkLst>
      </pc:sldChg>
      <pc:sldChg chg="modSp mod">
        <pc:chgData name="Gudka, Dawna" userId="823cceae-331b-41d6-9a63-34ad6d1db55c" providerId="ADAL" clId="{AC106A51-111A-4A14-B64D-051BDFA19AF6}" dt="2025-03-13T04:59:56.320" v="2152" actId="20577"/>
        <pc:sldMkLst>
          <pc:docMk/>
          <pc:sldMk cId="609895186" sldId="5846"/>
        </pc:sldMkLst>
      </pc:sldChg>
      <pc:sldChg chg="addSp delSp modSp add mod ord">
        <pc:chgData name="Gudka, Dawna" userId="823cceae-331b-41d6-9a63-34ad6d1db55c" providerId="ADAL" clId="{AC106A51-111A-4A14-B64D-051BDFA19AF6}" dt="2025-03-12T21:29:04.827" v="2145" actId="962"/>
        <pc:sldMkLst>
          <pc:docMk/>
          <pc:sldMk cId="1116866912" sldId="5848"/>
        </pc:sldMkLst>
      </pc:sldChg>
      <pc:sldChg chg="new del">
        <pc:chgData name="Gudka, Dawna" userId="823cceae-331b-41d6-9a63-34ad6d1db55c" providerId="ADAL" clId="{AC106A51-111A-4A14-B64D-051BDFA19AF6}" dt="2025-03-12T20:13:49.120" v="505" actId="2696"/>
        <pc:sldMkLst>
          <pc:docMk/>
          <pc:sldMk cId="1246820935" sldId="5848"/>
        </pc:sldMkLst>
      </pc:sldChg>
      <pc:sldChg chg="addSp delSp modSp add mod">
        <pc:chgData name="Gudka, Dawna" userId="823cceae-331b-41d6-9a63-34ad6d1db55c" providerId="ADAL" clId="{AC106A51-111A-4A14-B64D-051BDFA19AF6}" dt="2025-03-13T05:00:44.979" v="2158" actId="13244"/>
        <pc:sldMkLst>
          <pc:docMk/>
          <pc:sldMk cId="2025160296" sldId="5849"/>
        </pc:sldMkLst>
      </pc:sldChg>
      <pc:sldChg chg="new del">
        <pc:chgData name="Gudka, Dawna" userId="823cceae-331b-41d6-9a63-34ad6d1db55c" providerId="ADAL" clId="{AC106A51-111A-4A14-B64D-051BDFA19AF6}" dt="2025-03-12T20:36:37.617" v="701" actId="2696"/>
        <pc:sldMkLst>
          <pc:docMk/>
          <pc:sldMk cId="2867817092" sldId="5849"/>
        </pc:sldMkLst>
      </pc:sldChg>
      <pc:sldChg chg="addSp delSp modSp add mod">
        <pc:chgData name="Gudka, Dawna" userId="823cceae-331b-41d6-9a63-34ad6d1db55c" providerId="ADAL" clId="{AC106A51-111A-4A14-B64D-051BDFA19AF6}" dt="2025-03-13T05:01:11.446" v="2161" actId="13244"/>
        <pc:sldMkLst>
          <pc:docMk/>
          <pc:sldMk cId="1911110212" sldId="5850"/>
        </pc:sldMkLst>
      </pc:sldChg>
      <pc:sldChg chg="modSp add del mod ord">
        <pc:chgData name="Gudka, Dawna" userId="823cceae-331b-41d6-9a63-34ad6d1db55c" providerId="ADAL" clId="{AC106A51-111A-4A14-B64D-051BDFA19AF6}" dt="2025-03-12T21:07:24.478" v="1201" actId="2696"/>
        <pc:sldMkLst>
          <pc:docMk/>
          <pc:sldMk cId="2315387026" sldId="5850"/>
        </pc:sldMkLst>
      </pc:sld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Rhodes, Tara" userId="S::rhodes_t@cde.state.co.us::566307b0-1e17-4826-87e1-0feb85a922f2" providerId="AD" clId="Web-{EEA3803C-4116-3D47-9E05-F6D6850486B6}"/>
    <pc:docChg chg="addSld delSld modSld sldOrd">
      <pc:chgData name="Rhodes, Tara" userId="S::rhodes_t@cde.state.co.us::566307b0-1e17-4826-87e1-0feb85a922f2" providerId="AD" clId="Web-{EEA3803C-4116-3D47-9E05-F6D6850486B6}" dt="2025-04-02T20:20:15.737" v="3655" actId="20577"/>
      <pc:docMkLst>
        <pc:docMk/>
      </pc:docMkLst>
      <pc:sldChg chg="modSp">
        <pc:chgData name="Rhodes, Tara" userId="S::rhodes_t@cde.state.co.us::566307b0-1e17-4826-87e1-0feb85a922f2" providerId="AD" clId="Web-{EEA3803C-4116-3D47-9E05-F6D6850486B6}" dt="2025-04-02T14:50:43.548" v="28" actId="20577"/>
        <pc:sldMkLst>
          <pc:docMk/>
          <pc:sldMk cId="485604172" sldId="266"/>
        </pc:sldMkLst>
      </pc:sldChg>
      <pc:sldChg chg="modSp ord">
        <pc:chgData name="Rhodes, Tara" userId="S::rhodes_t@cde.state.co.us::566307b0-1e17-4826-87e1-0feb85a922f2" providerId="AD" clId="Web-{EEA3803C-4116-3D47-9E05-F6D6850486B6}" dt="2025-04-02T20:03:28.199" v="2341" actId="20577"/>
        <pc:sldMkLst>
          <pc:docMk/>
          <pc:sldMk cId="499285695" sldId="281"/>
        </pc:sldMkLst>
      </pc:sldChg>
      <pc:sldChg chg="addSp modSp add del replId">
        <pc:chgData name="Rhodes, Tara" userId="S::rhodes_t@cde.state.co.us::566307b0-1e17-4826-87e1-0feb85a922f2" providerId="AD" clId="Web-{EEA3803C-4116-3D47-9E05-F6D6850486B6}" dt="2025-04-02T15:26:24.672" v="1719"/>
        <pc:sldMkLst>
          <pc:docMk/>
          <pc:sldMk cId="3813724645" sldId="5858"/>
        </pc:sldMkLst>
      </pc:sldChg>
      <pc:sldChg chg="new del">
        <pc:chgData name="Rhodes, Tara" userId="S::rhodes_t@cde.state.co.us::566307b0-1e17-4826-87e1-0feb85a922f2" providerId="AD" clId="Web-{EEA3803C-4116-3D47-9E05-F6D6850486B6}" dt="2025-04-02T15:18:05.153" v="1315"/>
        <pc:sldMkLst>
          <pc:docMk/>
          <pc:sldMk cId="1557866867" sldId="5859"/>
        </pc:sldMkLst>
      </pc:sldChg>
      <pc:sldChg chg="delSp modSp new mod modClrScheme chgLayout">
        <pc:chgData name="Rhodes, Tara" userId="S::rhodes_t@cde.state.co.us::566307b0-1e17-4826-87e1-0feb85a922f2" providerId="AD" clId="Web-{EEA3803C-4116-3D47-9E05-F6D6850486B6}" dt="2025-04-02T15:20:37.420" v="1464"/>
        <pc:sldMkLst>
          <pc:docMk/>
          <pc:sldMk cId="4231742710" sldId="5860"/>
        </pc:sldMkLst>
      </pc:sldChg>
      <pc:sldChg chg="delSp modSp new mod modClrScheme chgLayout">
        <pc:chgData name="Rhodes, Tara" userId="S::rhodes_t@cde.state.co.us::566307b0-1e17-4826-87e1-0feb85a922f2" providerId="AD" clId="Web-{EEA3803C-4116-3D47-9E05-F6D6850486B6}" dt="2025-04-02T15:20:45.732" v="1465"/>
        <pc:sldMkLst>
          <pc:docMk/>
          <pc:sldMk cId="1990834005" sldId="5861"/>
        </pc:sldMkLst>
      </pc:sldChg>
      <pc:sldChg chg="modSp new">
        <pc:chgData name="Rhodes, Tara" userId="S::rhodes_t@cde.state.co.us::566307b0-1e17-4826-87e1-0feb85a922f2" providerId="AD" clId="Web-{EEA3803C-4116-3D47-9E05-F6D6850486B6}" dt="2025-04-02T20:11:15.468" v="2892" actId="1076"/>
        <pc:sldMkLst>
          <pc:docMk/>
          <pc:sldMk cId="323882115" sldId="5862"/>
        </pc:sldMkLst>
      </pc:sldChg>
      <pc:sldChg chg="modSp new">
        <pc:chgData name="Rhodes, Tara" userId="S::rhodes_t@cde.state.co.us::566307b0-1e17-4826-87e1-0feb85a922f2" providerId="AD" clId="Web-{EEA3803C-4116-3D47-9E05-F6D6850486B6}" dt="2025-04-02T20:16:32.376" v="3309" actId="20577"/>
        <pc:sldMkLst>
          <pc:docMk/>
          <pc:sldMk cId="1135543252" sldId="5863"/>
        </pc:sldMkLst>
      </pc:sldChg>
      <pc:sldChg chg="delSp modSp new mod modClrScheme chgLayout">
        <pc:chgData name="Rhodes, Tara" userId="S::rhodes_t@cde.state.co.us::566307b0-1e17-4826-87e1-0feb85a922f2" providerId="AD" clId="Web-{EEA3803C-4116-3D47-9E05-F6D6850486B6}" dt="2025-04-02T15:21:42.576" v="1515" actId="20577"/>
        <pc:sldMkLst>
          <pc:docMk/>
          <pc:sldMk cId="1833610623" sldId="5864"/>
        </pc:sldMkLst>
      </pc:sldChg>
      <pc:sldChg chg="modSp new">
        <pc:chgData name="Rhodes, Tara" userId="S::rhodes_t@cde.state.co.us::566307b0-1e17-4826-87e1-0feb85a922f2" providerId="AD" clId="Web-{EEA3803C-4116-3D47-9E05-F6D6850486B6}" dt="2025-04-02T15:29:44.486" v="1968" actId="20577"/>
        <pc:sldMkLst>
          <pc:docMk/>
          <pc:sldMk cId="2147036906" sldId="5865"/>
        </pc:sldMkLst>
      </pc:sldChg>
      <pc:sldChg chg="modSp new del">
        <pc:chgData name="Rhodes, Tara" userId="S::rhodes_t@cde.state.co.us::566307b0-1e17-4826-87e1-0feb85a922f2" providerId="AD" clId="Web-{EEA3803C-4116-3D47-9E05-F6D6850486B6}" dt="2025-04-02T15:30:41.299" v="1981"/>
        <pc:sldMkLst>
          <pc:docMk/>
          <pc:sldMk cId="1730356822" sldId="5866"/>
        </pc:sldMkLst>
      </pc:sldChg>
      <pc:sldChg chg="modSp add replId">
        <pc:chgData name="Rhodes, Tara" userId="S::rhodes_t@cde.state.co.us::566307b0-1e17-4826-87e1-0feb85a922f2" providerId="AD" clId="Web-{EEA3803C-4116-3D47-9E05-F6D6850486B6}" dt="2025-04-02T20:05:43.653" v="2435" actId="20577"/>
        <pc:sldMkLst>
          <pc:docMk/>
          <pc:sldMk cId="1953538231" sldId="5866"/>
        </pc:sldMkLst>
      </pc:sldChg>
      <pc:sldChg chg="modSp new">
        <pc:chgData name="Rhodes, Tara" userId="S::rhodes_t@cde.state.co.us::566307b0-1e17-4826-87e1-0feb85a922f2" providerId="AD" clId="Web-{EEA3803C-4116-3D47-9E05-F6D6850486B6}" dt="2025-04-02T20:20:15.737" v="3655" actId="20577"/>
        <pc:sldMkLst>
          <pc:docMk/>
          <pc:sldMk cId="612951964" sldId="5867"/>
        </pc:sldMkLst>
      </pc:sldChg>
    </pc:docChg>
  </pc:docChgLst>
  <pc:docChgLst>
    <pc:chgData name="Hoffman, Peter" userId="S::hoffman_p@cde.state.co.us::673cee94-26bd-4c2a-ab82-1b3669e2f049" providerId="AD" clId="Web-{542AFDF8-347C-0E51-DCE0-1DB697086C0D}"/>
    <pc:docChg chg="addSld delSld modSld">
      <pc:chgData name="Hoffman, Peter" userId="S::hoffman_p@cde.state.co.us::673cee94-26bd-4c2a-ab82-1b3669e2f049" providerId="AD" clId="Web-{542AFDF8-347C-0E51-DCE0-1DB697086C0D}" dt="2025-05-28T16:08:46.917" v="168"/>
      <pc:docMkLst>
        <pc:docMk/>
      </pc:docMkLst>
      <pc:sldChg chg="add del">
        <pc:chgData name="Hoffman, Peter" userId="S::hoffman_p@cde.state.co.us::673cee94-26bd-4c2a-ab82-1b3669e2f049" providerId="AD" clId="Web-{542AFDF8-347C-0E51-DCE0-1DB697086C0D}" dt="2025-05-28T16:08:46.902" v="165"/>
        <pc:sldMkLst>
          <pc:docMk/>
          <pc:sldMk cId="709657538" sldId="5877"/>
        </pc:sldMkLst>
      </pc:sldChg>
      <pc:sldChg chg="add del">
        <pc:chgData name="Hoffman, Peter" userId="S::hoffman_p@cde.state.co.us::673cee94-26bd-4c2a-ab82-1b3669e2f049" providerId="AD" clId="Web-{542AFDF8-347C-0E51-DCE0-1DB697086C0D}" dt="2025-05-28T16:08:46.902" v="164"/>
        <pc:sldMkLst>
          <pc:docMk/>
          <pc:sldMk cId="1702993866" sldId="5878"/>
        </pc:sldMkLst>
      </pc:sldChg>
      <pc:sldChg chg="add del">
        <pc:chgData name="Hoffman, Peter" userId="S::hoffman_p@cde.state.co.us::673cee94-26bd-4c2a-ab82-1b3669e2f049" providerId="AD" clId="Web-{542AFDF8-347C-0E51-DCE0-1DB697086C0D}" dt="2025-05-28T16:08:46.917" v="168"/>
        <pc:sldMkLst>
          <pc:docMk/>
          <pc:sldMk cId="2656361666" sldId="5884"/>
        </pc:sldMkLst>
      </pc:sldChg>
      <pc:sldChg chg="add del">
        <pc:chgData name="Hoffman, Peter" userId="S::hoffman_p@cde.state.co.us::673cee94-26bd-4c2a-ab82-1b3669e2f049" providerId="AD" clId="Web-{542AFDF8-347C-0E51-DCE0-1DB697086C0D}" dt="2025-05-28T16:08:46.917" v="166"/>
        <pc:sldMkLst>
          <pc:docMk/>
          <pc:sldMk cId="668070653" sldId="5885"/>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Severson, Annette" userId="199f3c28-b733-4b36-8b0e-b7eb6984ff94" providerId="ADAL" clId="{85583D6D-F519-4877-A28C-CD15310B75D6}"/>
    <pc:docChg chg="undo custSel addSld modSld">
      <pc:chgData name="Severson, Annette" userId="199f3c28-b733-4b36-8b0e-b7eb6984ff94" providerId="ADAL" clId="{85583D6D-F519-4877-A28C-CD15310B75D6}" dt="2025-02-26T20:54:43.619" v="527" actId="20577"/>
      <pc:docMkLst>
        <pc:docMk/>
      </pc:docMkLst>
      <pc:sldChg chg="modSp new mod">
        <pc:chgData name="Severson, Annette" userId="199f3c28-b733-4b36-8b0e-b7eb6984ff94" providerId="ADAL" clId="{85583D6D-F519-4877-A28C-CD15310B75D6}" dt="2025-02-26T20:54:43.619" v="527" actId="20577"/>
        <pc:sldMkLst>
          <pc:docMk/>
          <pc:sldMk cId="2510408818" sldId="5820"/>
        </pc:sldMkLst>
      </pc:sldChg>
      <pc:sldChg chg="modSp add mod">
        <pc:chgData name="Severson, Annette" userId="199f3c28-b733-4b36-8b0e-b7eb6984ff94" providerId="ADAL" clId="{85583D6D-F519-4877-A28C-CD15310B75D6}" dt="2025-02-26T20:51:02.840" v="61" actId="20577"/>
        <pc:sldMkLst>
          <pc:docMk/>
          <pc:sldMk cId="1497070557" sldId="5821"/>
        </pc:sldMkLst>
      </pc:sldChg>
      <pc:sldChg chg="addSp delSp modSp new mod modClrScheme chgLayout">
        <pc:chgData name="Severson, Annette" userId="199f3c28-b733-4b36-8b0e-b7eb6984ff94" providerId="ADAL" clId="{85583D6D-F519-4877-A28C-CD15310B75D6}" dt="2025-02-26T20:53:18.506" v="495" actId="20577"/>
        <pc:sldMkLst>
          <pc:docMk/>
          <pc:sldMk cId="1493468534" sldId="5822"/>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Gudka, Dawna" userId="823cceae-331b-41d6-9a63-34ad6d1db55c" providerId="ADAL" clId="{769537B1-CC55-426E-A909-F1B2CDD960C7}"/>
    <pc:docChg chg="custSel delSld modSld">
      <pc:chgData name="Gudka, Dawna" userId="823cceae-331b-41d6-9a63-34ad6d1db55c" providerId="ADAL" clId="{769537B1-CC55-426E-A909-F1B2CDD960C7}" dt="2025-07-24T13:10:22.100" v="27" actId="2696"/>
      <pc:docMkLst>
        <pc:docMk/>
      </pc:docMkLst>
      <pc:sldChg chg="mod">
        <pc:chgData name="Gudka, Dawna" userId="823cceae-331b-41d6-9a63-34ad6d1db55c" providerId="ADAL" clId="{769537B1-CC55-426E-A909-F1B2CDD960C7}" dt="2025-07-24T02:20:49.206" v="26" actId="27918"/>
        <pc:sldMkLst>
          <pc:docMk/>
          <pc:sldMk cId="3507505468" sldId="5647"/>
        </pc:sldMkLst>
      </pc:sldChg>
      <pc:sldChg chg="delSp del mod">
        <pc:chgData name="Gudka, Dawna" userId="823cceae-331b-41d6-9a63-34ad6d1db55c" providerId="ADAL" clId="{769537B1-CC55-426E-A909-F1B2CDD960C7}" dt="2025-07-24T13:10:22.100" v="27" actId="2696"/>
        <pc:sldMkLst>
          <pc:docMk/>
          <pc:sldMk cId="2379699128" sldId="6009"/>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Ward, Reagan" userId="27291eb4-8241-4961-9e69-8c66e34cc5b0" providerId="ADAL" clId="{5F8DBDBA-CD34-4C24-8E2C-5CCD7EDA5FE7}"/>
    <pc:docChg chg="undo custSel addSld delSld modSld">
      <pc:chgData name="Ward, Reagan" userId="27291eb4-8241-4961-9e69-8c66e34cc5b0" providerId="ADAL" clId="{5F8DBDBA-CD34-4C24-8E2C-5CCD7EDA5FE7}" dt="2025-05-22T15:30:53.872" v="3011" actId="5793"/>
      <pc:docMkLst>
        <pc:docMk/>
      </pc:docMkLst>
      <pc:sldChg chg="add del">
        <pc:chgData name="Ward, Reagan" userId="27291eb4-8241-4961-9e69-8c66e34cc5b0" providerId="ADAL" clId="{5F8DBDBA-CD34-4C24-8E2C-5CCD7EDA5FE7}" dt="2025-05-21T19:23:01.773" v="296"/>
        <pc:sldMkLst>
          <pc:docMk/>
          <pc:sldMk cId="638276779" sldId="257"/>
        </pc:sldMkLst>
      </pc:sldChg>
      <pc:sldChg chg="add del">
        <pc:chgData name="Ward, Reagan" userId="27291eb4-8241-4961-9e69-8c66e34cc5b0" providerId="ADAL" clId="{5F8DBDBA-CD34-4C24-8E2C-5CCD7EDA5FE7}" dt="2025-05-21T19:23:01.773" v="296"/>
        <pc:sldMkLst>
          <pc:docMk/>
          <pc:sldMk cId="1638711916" sldId="258"/>
        </pc:sldMkLst>
      </pc:sldChg>
      <pc:sldChg chg="add del">
        <pc:chgData name="Ward, Reagan" userId="27291eb4-8241-4961-9e69-8c66e34cc5b0" providerId="ADAL" clId="{5F8DBDBA-CD34-4C24-8E2C-5CCD7EDA5FE7}" dt="2025-05-21T19:23:01.773" v="296"/>
        <pc:sldMkLst>
          <pc:docMk/>
          <pc:sldMk cId="4155096050" sldId="263"/>
        </pc:sldMkLst>
      </pc:sldChg>
      <pc:sldChg chg="add del">
        <pc:chgData name="Ward, Reagan" userId="27291eb4-8241-4961-9e69-8c66e34cc5b0" providerId="ADAL" clId="{5F8DBDBA-CD34-4C24-8E2C-5CCD7EDA5FE7}" dt="2025-05-21T19:23:01.773" v="296"/>
        <pc:sldMkLst>
          <pc:docMk/>
          <pc:sldMk cId="1284145060" sldId="264"/>
        </pc:sldMkLst>
      </pc:sldChg>
      <pc:sldChg chg="add del">
        <pc:chgData name="Ward, Reagan" userId="27291eb4-8241-4961-9e69-8c66e34cc5b0" providerId="ADAL" clId="{5F8DBDBA-CD34-4C24-8E2C-5CCD7EDA5FE7}" dt="2025-05-21T19:23:01.773" v="296"/>
        <pc:sldMkLst>
          <pc:docMk/>
          <pc:sldMk cId="3878259165" sldId="265"/>
        </pc:sldMkLst>
      </pc:sldChg>
      <pc:sldChg chg="add del">
        <pc:chgData name="Ward, Reagan" userId="27291eb4-8241-4961-9e69-8c66e34cc5b0" providerId="ADAL" clId="{5F8DBDBA-CD34-4C24-8E2C-5CCD7EDA5FE7}" dt="2025-05-21T19:23:01.773" v="296"/>
        <pc:sldMkLst>
          <pc:docMk/>
          <pc:sldMk cId="296844926" sldId="266"/>
        </pc:sldMkLst>
      </pc:sldChg>
      <pc:sldChg chg="addSp delSp modSp mod modClrScheme chgLayout">
        <pc:chgData name="Ward, Reagan" userId="27291eb4-8241-4961-9e69-8c66e34cc5b0" providerId="ADAL" clId="{5F8DBDBA-CD34-4C24-8E2C-5CCD7EDA5FE7}" dt="2025-05-22T15:28:08.911" v="3000" actId="20577"/>
        <pc:sldMkLst>
          <pc:docMk/>
          <pc:sldMk cId="324107815" sldId="267"/>
        </pc:sldMkLst>
      </pc:sldChg>
      <pc:sldChg chg="del">
        <pc:chgData name="Ward, Reagan" userId="27291eb4-8241-4961-9e69-8c66e34cc5b0" providerId="ADAL" clId="{5F8DBDBA-CD34-4C24-8E2C-5CCD7EDA5FE7}" dt="2025-05-21T17:19:13.659" v="14" actId="47"/>
        <pc:sldMkLst>
          <pc:docMk/>
          <pc:sldMk cId="4006630429" sldId="282"/>
        </pc:sldMkLst>
      </pc:sldChg>
      <pc:sldChg chg="del">
        <pc:chgData name="Ward, Reagan" userId="27291eb4-8241-4961-9e69-8c66e34cc5b0" providerId="ADAL" clId="{5F8DBDBA-CD34-4C24-8E2C-5CCD7EDA5FE7}" dt="2025-05-21T17:19:13.659" v="14" actId="47"/>
        <pc:sldMkLst>
          <pc:docMk/>
          <pc:sldMk cId="1479812214" sldId="303"/>
        </pc:sldMkLst>
      </pc:sldChg>
      <pc:sldChg chg="addSp delSp modSp add del mod chgLayout">
        <pc:chgData name="Ward, Reagan" userId="27291eb4-8241-4961-9e69-8c66e34cc5b0" providerId="ADAL" clId="{5F8DBDBA-CD34-4C24-8E2C-5CCD7EDA5FE7}" dt="2025-05-22T13:41:34.625" v="2820" actId="13926"/>
        <pc:sldMkLst>
          <pc:docMk/>
          <pc:sldMk cId="2815576142" sldId="5313"/>
        </pc:sldMkLst>
      </pc:sldChg>
      <pc:sldChg chg="add del">
        <pc:chgData name="Ward, Reagan" userId="27291eb4-8241-4961-9e69-8c66e34cc5b0" providerId="ADAL" clId="{5F8DBDBA-CD34-4C24-8E2C-5CCD7EDA5FE7}" dt="2025-05-21T20:28:17.591" v="1966"/>
        <pc:sldMkLst>
          <pc:docMk/>
          <pc:sldMk cId="4126184294" sldId="5337"/>
        </pc:sldMkLst>
      </pc:sldChg>
      <pc:sldChg chg="del">
        <pc:chgData name="Ward, Reagan" userId="27291eb4-8241-4961-9e69-8c66e34cc5b0" providerId="ADAL" clId="{5F8DBDBA-CD34-4C24-8E2C-5CCD7EDA5FE7}" dt="2025-05-21T17:19:13.659" v="14" actId="47"/>
        <pc:sldMkLst>
          <pc:docMk/>
          <pc:sldMk cId="1780666075" sldId="5415"/>
        </pc:sldMkLst>
      </pc:sldChg>
      <pc:sldChg chg="del">
        <pc:chgData name="Ward, Reagan" userId="27291eb4-8241-4961-9e69-8c66e34cc5b0" providerId="ADAL" clId="{5F8DBDBA-CD34-4C24-8E2C-5CCD7EDA5FE7}" dt="2025-05-21T19:28:14.707" v="599" actId="47"/>
        <pc:sldMkLst>
          <pc:docMk/>
          <pc:sldMk cId="2219274277" sldId="5422"/>
        </pc:sldMkLst>
      </pc:sldChg>
      <pc:sldChg chg="del">
        <pc:chgData name="Ward, Reagan" userId="27291eb4-8241-4961-9e69-8c66e34cc5b0" providerId="ADAL" clId="{5F8DBDBA-CD34-4C24-8E2C-5CCD7EDA5FE7}" dt="2025-05-21T17:19:13.659" v="14" actId="47"/>
        <pc:sldMkLst>
          <pc:docMk/>
          <pc:sldMk cId="3186413146" sldId="5537"/>
        </pc:sldMkLst>
      </pc:sldChg>
      <pc:sldChg chg="del">
        <pc:chgData name="Ward, Reagan" userId="27291eb4-8241-4961-9e69-8c66e34cc5b0" providerId="ADAL" clId="{5F8DBDBA-CD34-4C24-8E2C-5CCD7EDA5FE7}" dt="2025-05-21T17:19:13.659" v="14" actId="47"/>
        <pc:sldMkLst>
          <pc:docMk/>
          <pc:sldMk cId="2198266952" sldId="5561"/>
        </pc:sldMkLst>
      </pc:sldChg>
      <pc:sldChg chg="del">
        <pc:chgData name="Ward, Reagan" userId="27291eb4-8241-4961-9e69-8c66e34cc5b0" providerId="ADAL" clId="{5F8DBDBA-CD34-4C24-8E2C-5CCD7EDA5FE7}" dt="2025-05-21T17:19:13.659" v="14" actId="47"/>
        <pc:sldMkLst>
          <pc:docMk/>
          <pc:sldMk cId="3511270056" sldId="5562"/>
        </pc:sldMkLst>
      </pc:sldChg>
      <pc:sldChg chg="del">
        <pc:chgData name="Ward, Reagan" userId="27291eb4-8241-4961-9e69-8c66e34cc5b0" providerId="ADAL" clId="{5F8DBDBA-CD34-4C24-8E2C-5CCD7EDA5FE7}" dt="2025-05-21T17:19:13.659" v="14" actId="47"/>
        <pc:sldMkLst>
          <pc:docMk/>
          <pc:sldMk cId="3894756585" sldId="5563"/>
        </pc:sldMkLst>
      </pc:sldChg>
      <pc:sldChg chg="add del">
        <pc:chgData name="Ward, Reagan" userId="27291eb4-8241-4961-9e69-8c66e34cc5b0" providerId="ADAL" clId="{5F8DBDBA-CD34-4C24-8E2C-5CCD7EDA5FE7}" dt="2025-05-21T19:23:20.169" v="297"/>
        <pc:sldMkLst>
          <pc:docMk/>
          <pc:sldMk cId="2365850526" sldId="5733"/>
        </pc:sldMkLst>
      </pc:sldChg>
      <pc:sldChg chg="addSp delSp modSp new mod modClrScheme chgLayout">
        <pc:chgData name="Ward, Reagan" userId="27291eb4-8241-4961-9e69-8c66e34cc5b0" providerId="ADAL" clId="{5F8DBDBA-CD34-4C24-8E2C-5CCD7EDA5FE7}" dt="2025-05-21T19:25:59.510" v="589" actId="20577"/>
        <pc:sldMkLst>
          <pc:docMk/>
          <pc:sldMk cId="75599275" sldId="5758"/>
        </pc:sldMkLst>
      </pc:sldChg>
      <pc:sldChg chg="addSp delSp modSp new mod modClrScheme chgLayout">
        <pc:chgData name="Ward, Reagan" userId="27291eb4-8241-4961-9e69-8c66e34cc5b0" providerId="ADAL" clId="{5F8DBDBA-CD34-4C24-8E2C-5CCD7EDA5FE7}" dt="2025-05-21T17:20:16.153" v="18" actId="700"/>
        <pc:sldMkLst>
          <pc:docMk/>
          <pc:sldMk cId="1905334640" sldId="5759"/>
        </pc:sldMkLst>
      </pc:sldChg>
      <pc:sldChg chg="addSp delSp modSp new mod modClrScheme chgLayout">
        <pc:chgData name="Ward, Reagan" userId="27291eb4-8241-4961-9e69-8c66e34cc5b0" providerId="ADAL" clId="{5F8DBDBA-CD34-4C24-8E2C-5CCD7EDA5FE7}" dt="2025-05-21T17:20:23.924" v="43" actId="20577"/>
        <pc:sldMkLst>
          <pc:docMk/>
          <pc:sldMk cId="2942299458" sldId="5760"/>
        </pc:sldMkLst>
      </pc:sldChg>
      <pc:sldChg chg="del">
        <pc:chgData name="Ward, Reagan" userId="27291eb4-8241-4961-9e69-8c66e34cc5b0" providerId="ADAL" clId="{5F8DBDBA-CD34-4C24-8E2C-5CCD7EDA5FE7}" dt="2025-05-21T17:19:13.659" v="14" actId="47"/>
        <pc:sldMkLst>
          <pc:docMk/>
          <pc:sldMk cId="2998683881" sldId="5762"/>
        </pc:sldMkLst>
      </pc:sldChg>
      <pc:sldChg chg="add del">
        <pc:chgData name="Ward, Reagan" userId="27291eb4-8241-4961-9e69-8c66e34cc5b0" providerId="ADAL" clId="{5F8DBDBA-CD34-4C24-8E2C-5CCD7EDA5FE7}" dt="2025-05-21T22:15:41.154" v="2391"/>
        <pc:sldMkLst>
          <pc:docMk/>
          <pc:sldMk cId="3677926577" sldId="5766"/>
        </pc:sldMkLst>
      </pc:sldChg>
      <pc:sldChg chg="addSp delSp modSp add del mod chgLayout">
        <pc:chgData name="Ward, Reagan" userId="27291eb4-8241-4961-9e69-8c66e34cc5b0" providerId="ADAL" clId="{5F8DBDBA-CD34-4C24-8E2C-5CCD7EDA5FE7}" dt="2025-05-22T14:36:18.643" v="2829" actId="20577"/>
        <pc:sldMkLst>
          <pc:docMk/>
          <pc:sldMk cId="467082449" sldId="5776"/>
        </pc:sldMkLst>
      </pc:sldChg>
      <pc:sldChg chg="add del">
        <pc:chgData name="Ward, Reagan" userId="27291eb4-8241-4961-9e69-8c66e34cc5b0" providerId="ADAL" clId="{5F8DBDBA-CD34-4C24-8E2C-5CCD7EDA5FE7}" dt="2025-05-21T22:15:41.154" v="2391"/>
        <pc:sldMkLst>
          <pc:docMk/>
          <pc:sldMk cId="226281112" sldId="5827"/>
        </pc:sldMkLst>
      </pc:sldChg>
      <pc:sldChg chg="add">
        <pc:chgData name="Ward, Reagan" userId="27291eb4-8241-4961-9e69-8c66e34cc5b0" providerId="ADAL" clId="{5F8DBDBA-CD34-4C24-8E2C-5CCD7EDA5FE7}" dt="2025-05-21T20:38:52.795" v="2206"/>
        <pc:sldMkLst>
          <pc:docMk/>
          <pc:sldMk cId="1039088137" sldId="5841"/>
        </pc:sldMkLst>
      </pc:sldChg>
      <pc:sldChg chg="modSp add mod">
        <pc:chgData name="Ward, Reagan" userId="27291eb4-8241-4961-9e69-8c66e34cc5b0" providerId="ADAL" clId="{5F8DBDBA-CD34-4C24-8E2C-5CCD7EDA5FE7}" dt="2025-05-21T22:16:14.662" v="2394" actId="207"/>
        <pc:sldMkLst>
          <pc:docMk/>
          <pc:sldMk cId="4151373932" sldId="5891"/>
        </pc:sldMkLst>
      </pc:sldChg>
      <pc:sldChg chg="del">
        <pc:chgData name="Ward, Reagan" userId="27291eb4-8241-4961-9e69-8c66e34cc5b0" providerId="ADAL" clId="{5F8DBDBA-CD34-4C24-8E2C-5CCD7EDA5FE7}" dt="2025-05-21T17:19:13.659" v="14" actId="47"/>
        <pc:sldMkLst>
          <pc:docMk/>
          <pc:sldMk cId="3445224250" sldId="5896"/>
        </pc:sldMkLst>
      </pc:sldChg>
      <pc:sldChg chg="del">
        <pc:chgData name="Ward, Reagan" userId="27291eb4-8241-4961-9e69-8c66e34cc5b0" providerId="ADAL" clId="{5F8DBDBA-CD34-4C24-8E2C-5CCD7EDA5FE7}" dt="2025-05-21T17:19:13.659" v="14" actId="47"/>
        <pc:sldMkLst>
          <pc:docMk/>
          <pc:sldMk cId="120784883" sldId="5898"/>
        </pc:sldMkLst>
      </pc:sldChg>
      <pc:sldChg chg="del">
        <pc:chgData name="Ward, Reagan" userId="27291eb4-8241-4961-9e69-8c66e34cc5b0" providerId="ADAL" clId="{5F8DBDBA-CD34-4C24-8E2C-5CCD7EDA5FE7}" dt="2025-05-21T17:19:13.659" v="14" actId="47"/>
        <pc:sldMkLst>
          <pc:docMk/>
          <pc:sldMk cId="896102050" sldId="5899"/>
        </pc:sldMkLst>
      </pc:sldChg>
      <pc:sldChg chg="del">
        <pc:chgData name="Ward, Reagan" userId="27291eb4-8241-4961-9e69-8c66e34cc5b0" providerId="ADAL" clId="{5F8DBDBA-CD34-4C24-8E2C-5CCD7EDA5FE7}" dt="2025-05-21T17:19:13.659" v="14" actId="47"/>
        <pc:sldMkLst>
          <pc:docMk/>
          <pc:sldMk cId="2055979038" sldId="5901"/>
        </pc:sldMkLst>
      </pc:sldChg>
      <pc:sldChg chg="modSp add del mod">
        <pc:chgData name="Ward, Reagan" userId="27291eb4-8241-4961-9e69-8c66e34cc5b0" providerId="ADAL" clId="{5F8DBDBA-CD34-4C24-8E2C-5CCD7EDA5FE7}" dt="2025-05-22T13:39:04.671" v="2799" actId="20577"/>
        <pc:sldMkLst>
          <pc:docMk/>
          <pc:sldMk cId="3319297287" sldId="5908"/>
        </pc:sldMkLst>
      </pc:sldChg>
      <pc:sldChg chg="add del">
        <pc:chgData name="Ward, Reagan" userId="27291eb4-8241-4961-9e69-8c66e34cc5b0" providerId="ADAL" clId="{5F8DBDBA-CD34-4C24-8E2C-5CCD7EDA5FE7}" dt="2025-05-21T22:15:41.154" v="2391"/>
        <pc:sldMkLst>
          <pc:docMk/>
          <pc:sldMk cId="3197381806" sldId="5910"/>
        </pc:sldMkLst>
      </pc:sldChg>
      <pc:sldChg chg="add del">
        <pc:chgData name="Ward, Reagan" userId="27291eb4-8241-4961-9e69-8c66e34cc5b0" providerId="ADAL" clId="{5F8DBDBA-CD34-4C24-8E2C-5CCD7EDA5FE7}" dt="2025-05-21T19:23:20.169" v="297"/>
        <pc:sldMkLst>
          <pc:docMk/>
          <pc:sldMk cId="521114537" sldId="5911"/>
        </pc:sldMkLst>
      </pc:sldChg>
      <pc:sldChg chg="add del">
        <pc:chgData name="Ward, Reagan" userId="27291eb4-8241-4961-9e69-8c66e34cc5b0" providerId="ADAL" clId="{5F8DBDBA-CD34-4C24-8E2C-5CCD7EDA5FE7}" dt="2025-05-21T19:23:20.169" v="297"/>
        <pc:sldMkLst>
          <pc:docMk/>
          <pc:sldMk cId="4136330268" sldId="5914"/>
        </pc:sldMkLst>
      </pc:sldChg>
      <pc:sldChg chg="modSp add del mod modClrScheme chgLayout">
        <pc:chgData name="Ward, Reagan" userId="27291eb4-8241-4961-9e69-8c66e34cc5b0" providerId="ADAL" clId="{5F8DBDBA-CD34-4C24-8E2C-5CCD7EDA5FE7}" dt="2025-05-21T19:26:45.660" v="590" actId="700"/>
        <pc:sldMkLst>
          <pc:docMk/>
          <pc:sldMk cId="4029752383" sldId="5915"/>
        </pc:sldMkLst>
      </pc:sldChg>
      <pc:sldChg chg="modSp add del mod modClrScheme chgLayout">
        <pc:chgData name="Ward, Reagan" userId="27291eb4-8241-4961-9e69-8c66e34cc5b0" providerId="ADAL" clId="{5F8DBDBA-CD34-4C24-8E2C-5CCD7EDA5FE7}" dt="2025-05-21T19:26:55.461" v="591" actId="700"/>
        <pc:sldMkLst>
          <pc:docMk/>
          <pc:sldMk cId="438735602" sldId="5916"/>
        </pc:sldMkLst>
      </pc:sldChg>
      <pc:sldChg chg="modSp add del mod modClrScheme chgLayout">
        <pc:chgData name="Ward, Reagan" userId="27291eb4-8241-4961-9e69-8c66e34cc5b0" providerId="ADAL" clId="{5F8DBDBA-CD34-4C24-8E2C-5CCD7EDA5FE7}" dt="2025-05-21T19:27:14.195" v="592" actId="700"/>
        <pc:sldMkLst>
          <pc:docMk/>
          <pc:sldMk cId="4087549549" sldId="5917"/>
        </pc:sldMkLst>
      </pc:sldChg>
      <pc:sldChg chg="modSp add del mod">
        <pc:chgData name="Ward, Reagan" userId="27291eb4-8241-4961-9e69-8c66e34cc5b0" providerId="ADAL" clId="{5F8DBDBA-CD34-4C24-8E2C-5CCD7EDA5FE7}" dt="2025-05-22T13:41:01.147" v="2813" actId="5793"/>
        <pc:sldMkLst>
          <pc:docMk/>
          <pc:sldMk cId="4255130237" sldId="5918"/>
        </pc:sldMkLst>
      </pc:sldChg>
      <pc:sldChg chg="modSp add del mod">
        <pc:chgData name="Ward, Reagan" userId="27291eb4-8241-4961-9e69-8c66e34cc5b0" providerId="ADAL" clId="{5F8DBDBA-CD34-4C24-8E2C-5CCD7EDA5FE7}" dt="2025-05-22T13:40:39.213" v="2810" actId="5793"/>
        <pc:sldMkLst>
          <pc:docMk/>
          <pc:sldMk cId="3702270092" sldId="5924"/>
        </pc:sldMkLst>
      </pc:sldChg>
      <pc:sldChg chg="add del">
        <pc:chgData name="Ward, Reagan" userId="27291eb4-8241-4961-9e69-8c66e34cc5b0" providerId="ADAL" clId="{5F8DBDBA-CD34-4C24-8E2C-5CCD7EDA5FE7}" dt="2025-05-21T22:15:41.154" v="2391"/>
        <pc:sldMkLst>
          <pc:docMk/>
          <pc:sldMk cId="3768008294" sldId="5925"/>
        </pc:sldMkLst>
      </pc:sldChg>
      <pc:sldChg chg="del">
        <pc:chgData name="Ward, Reagan" userId="27291eb4-8241-4961-9e69-8c66e34cc5b0" providerId="ADAL" clId="{5F8DBDBA-CD34-4C24-8E2C-5CCD7EDA5FE7}" dt="2025-05-21T17:19:13.659" v="14" actId="47"/>
        <pc:sldMkLst>
          <pc:docMk/>
          <pc:sldMk cId="587239845" sldId="5926"/>
        </pc:sldMkLst>
      </pc:sldChg>
      <pc:sldChg chg="del">
        <pc:chgData name="Ward, Reagan" userId="27291eb4-8241-4961-9e69-8c66e34cc5b0" providerId="ADAL" clId="{5F8DBDBA-CD34-4C24-8E2C-5CCD7EDA5FE7}" dt="2025-05-21T17:19:13.659" v="14" actId="47"/>
        <pc:sldMkLst>
          <pc:docMk/>
          <pc:sldMk cId="485604172" sldId="5927"/>
        </pc:sldMkLst>
      </pc:sldChg>
      <pc:sldChg chg="add del">
        <pc:chgData name="Ward, Reagan" userId="27291eb4-8241-4961-9e69-8c66e34cc5b0" providerId="ADAL" clId="{5F8DBDBA-CD34-4C24-8E2C-5CCD7EDA5FE7}" dt="2025-05-21T19:23:20.169" v="297"/>
        <pc:sldMkLst>
          <pc:docMk/>
          <pc:sldMk cId="1682412232" sldId="5928"/>
        </pc:sldMkLst>
      </pc:sldChg>
      <pc:sldChg chg="modSp add del mod">
        <pc:chgData name="Ward, Reagan" userId="27291eb4-8241-4961-9e69-8c66e34cc5b0" providerId="ADAL" clId="{5F8DBDBA-CD34-4C24-8E2C-5CCD7EDA5FE7}" dt="2025-05-22T13:41:46.612" v="2825" actId="20577"/>
        <pc:sldMkLst>
          <pc:docMk/>
          <pc:sldMk cId="3418769046" sldId="5929"/>
        </pc:sldMkLst>
      </pc:sldChg>
      <pc:sldChg chg="modSp add del mod">
        <pc:chgData name="Ward, Reagan" userId="27291eb4-8241-4961-9e69-8c66e34cc5b0" providerId="ADAL" clId="{5F8DBDBA-CD34-4C24-8E2C-5CCD7EDA5FE7}" dt="2025-05-22T13:40:17.089" v="2805" actId="20577"/>
        <pc:sldMkLst>
          <pc:docMk/>
          <pc:sldMk cId="2179557037" sldId="5932"/>
        </pc:sldMkLst>
      </pc:sldChg>
      <pc:sldChg chg="modSp add del mod">
        <pc:chgData name="Ward, Reagan" userId="27291eb4-8241-4961-9e69-8c66e34cc5b0" providerId="ADAL" clId="{5F8DBDBA-CD34-4C24-8E2C-5CCD7EDA5FE7}" dt="2025-05-22T13:40:23.849" v="2807" actId="20577"/>
        <pc:sldMkLst>
          <pc:docMk/>
          <pc:sldMk cId="759397432" sldId="5933"/>
        </pc:sldMkLst>
      </pc:sldChg>
      <pc:sldChg chg="del">
        <pc:chgData name="Ward, Reagan" userId="27291eb4-8241-4961-9e69-8c66e34cc5b0" providerId="ADAL" clId="{5F8DBDBA-CD34-4C24-8E2C-5CCD7EDA5FE7}" dt="2025-05-21T17:19:13.659" v="14" actId="47"/>
        <pc:sldMkLst>
          <pc:docMk/>
          <pc:sldMk cId="473521871" sldId="5934"/>
        </pc:sldMkLst>
      </pc:sldChg>
      <pc:sldChg chg="addSp delSp modSp new del mod modClrScheme chgLayout">
        <pc:chgData name="Ward, Reagan" userId="27291eb4-8241-4961-9e69-8c66e34cc5b0" providerId="ADAL" clId="{5F8DBDBA-CD34-4C24-8E2C-5CCD7EDA5FE7}" dt="2025-05-21T22:15:44.280" v="2392" actId="47"/>
        <pc:sldMkLst>
          <pc:docMk/>
          <pc:sldMk cId="1591074558" sldId="5934"/>
        </pc:sldMkLst>
      </pc:sldChg>
      <pc:sldChg chg="addSp delSp modSp new del mod modClrScheme chgLayout">
        <pc:chgData name="Ward, Reagan" userId="27291eb4-8241-4961-9e69-8c66e34cc5b0" providerId="ADAL" clId="{5F8DBDBA-CD34-4C24-8E2C-5CCD7EDA5FE7}" dt="2025-05-21T22:15:44.280" v="2392" actId="47"/>
        <pc:sldMkLst>
          <pc:docMk/>
          <pc:sldMk cId="908545695" sldId="5935"/>
        </pc:sldMkLst>
      </pc:sldChg>
      <pc:sldChg chg="addSp delSp modSp new del mod modClrScheme chgLayout">
        <pc:chgData name="Ward, Reagan" userId="27291eb4-8241-4961-9e69-8c66e34cc5b0" providerId="ADAL" clId="{5F8DBDBA-CD34-4C24-8E2C-5CCD7EDA5FE7}" dt="2025-05-21T22:15:44.280" v="2392" actId="47"/>
        <pc:sldMkLst>
          <pc:docMk/>
          <pc:sldMk cId="1404783176" sldId="5936"/>
        </pc:sldMkLst>
      </pc:sldChg>
      <pc:sldChg chg="del">
        <pc:chgData name="Ward, Reagan" userId="27291eb4-8241-4961-9e69-8c66e34cc5b0" providerId="ADAL" clId="{5F8DBDBA-CD34-4C24-8E2C-5CCD7EDA5FE7}" dt="2025-05-21T17:19:13.659" v="14" actId="47"/>
        <pc:sldMkLst>
          <pc:docMk/>
          <pc:sldMk cId="2989850516" sldId="5936"/>
        </pc:sldMkLst>
      </pc:sldChg>
      <pc:sldChg chg="modSp add mod">
        <pc:chgData name="Ward, Reagan" userId="27291eb4-8241-4961-9e69-8c66e34cc5b0" providerId="ADAL" clId="{5F8DBDBA-CD34-4C24-8E2C-5CCD7EDA5FE7}" dt="2025-05-21T19:25:13.054" v="448" actId="20577"/>
        <pc:sldMkLst>
          <pc:docMk/>
          <pc:sldMk cId="1655828756" sldId="5937"/>
        </pc:sldMkLst>
      </pc:sldChg>
      <pc:sldChg chg="del">
        <pc:chgData name="Ward, Reagan" userId="27291eb4-8241-4961-9e69-8c66e34cc5b0" providerId="ADAL" clId="{5F8DBDBA-CD34-4C24-8E2C-5CCD7EDA5FE7}" dt="2025-05-21T17:19:13.659" v="14" actId="47"/>
        <pc:sldMkLst>
          <pc:docMk/>
          <pc:sldMk cId="1767724063" sldId="5937"/>
        </pc:sldMkLst>
      </pc:sldChg>
      <pc:sldChg chg="modSp add del mod">
        <pc:chgData name="Ward, Reagan" userId="27291eb4-8241-4961-9e69-8c66e34cc5b0" providerId="ADAL" clId="{5F8DBDBA-CD34-4C24-8E2C-5CCD7EDA5FE7}" dt="2025-05-21T19:24:45.726" v="417" actId="2696"/>
        <pc:sldMkLst>
          <pc:docMk/>
          <pc:sldMk cId="3050616016" sldId="5937"/>
        </pc:sldMkLst>
      </pc:sldChg>
      <pc:sldChg chg="addSp delSp modSp add mod modClrScheme chgLayout">
        <pc:chgData name="Ward, Reagan" userId="27291eb4-8241-4961-9e69-8c66e34cc5b0" providerId="ADAL" clId="{5F8DBDBA-CD34-4C24-8E2C-5CCD7EDA5FE7}" dt="2025-05-21T20:47:30.762" v="2390" actId="13244"/>
        <pc:sldMkLst>
          <pc:docMk/>
          <pc:sldMk cId="2022223912" sldId="5938"/>
        </pc:sldMkLst>
      </pc:sldChg>
      <pc:sldChg chg="add del">
        <pc:chgData name="Ward, Reagan" userId="27291eb4-8241-4961-9e69-8c66e34cc5b0" providerId="ADAL" clId="{5F8DBDBA-CD34-4C24-8E2C-5CCD7EDA5FE7}" dt="2025-05-21T19:24:45.726" v="417" actId="2696"/>
        <pc:sldMkLst>
          <pc:docMk/>
          <pc:sldMk cId="2177520027" sldId="5938"/>
        </pc:sldMkLst>
      </pc:sldChg>
      <pc:sldChg chg="del">
        <pc:chgData name="Ward, Reagan" userId="27291eb4-8241-4961-9e69-8c66e34cc5b0" providerId="ADAL" clId="{5F8DBDBA-CD34-4C24-8E2C-5CCD7EDA5FE7}" dt="2025-05-21T17:19:13.659" v="14" actId="47"/>
        <pc:sldMkLst>
          <pc:docMk/>
          <pc:sldMk cId="2306918098" sldId="5938"/>
        </pc:sldMkLst>
      </pc:sldChg>
      <pc:sldChg chg="modSp add del mod">
        <pc:chgData name="Ward, Reagan" userId="27291eb4-8241-4961-9e69-8c66e34cc5b0" providerId="ADAL" clId="{5F8DBDBA-CD34-4C24-8E2C-5CCD7EDA5FE7}" dt="2025-05-21T20:38:55.947" v="2207" actId="47"/>
        <pc:sldMkLst>
          <pc:docMk/>
          <pc:sldMk cId="867730917" sldId="5939"/>
        </pc:sldMkLst>
      </pc:sldChg>
      <pc:sldChg chg="del">
        <pc:chgData name="Ward, Reagan" userId="27291eb4-8241-4961-9e69-8c66e34cc5b0" providerId="ADAL" clId="{5F8DBDBA-CD34-4C24-8E2C-5CCD7EDA5FE7}" dt="2025-05-21T17:19:13.659" v="14" actId="47"/>
        <pc:sldMkLst>
          <pc:docMk/>
          <pc:sldMk cId="3009370492" sldId="5939"/>
        </pc:sldMkLst>
      </pc:sldChg>
      <pc:sldChg chg="modSp add del mod">
        <pc:chgData name="Ward, Reagan" userId="27291eb4-8241-4961-9e69-8c66e34cc5b0" providerId="ADAL" clId="{5F8DBDBA-CD34-4C24-8E2C-5CCD7EDA5FE7}" dt="2025-05-21T19:24:45.726" v="417" actId="2696"/>
        <pc:sldMkLst>
          <pc:docMk/>
          <pc:sldMk cId="3334277256" sldId="5939"/>
        </pc:sldMkLst>
      </pc:sldChg>
      <pc:sldChg chg="del">
        <pc:chgData name="Ward, Reagan" userId="27291eb4-8241-4961-9e69-8c66e34cc5b0" providerId="ADAL" clId="{5F8DBDBA-CD34-4C24-8E2C-5CCD7EDA5FE7}" dt="2025-05-21T17:19:13.659" v="14" actId="47"/>
        <pc:sldMkLst>
          <pc:docMk/>
          <pc:sldMk cId="1216151082" sldId="5940"/>
        </pc:sldMkLst>
      </pc:sldChg>
      <pc:sldChg chg="modSp add mod">
        <pc:chgData name="Ward, Reagan" userId="27291eb4-8241-4961-9e69-8c66e34cc5b0" providerId="ADAL" clId="{5F8DBDBA-CD34-4C24-8E2C-5CCD7EDA5FE7}" dt="2025-05-22T13:37:26.821" v="2794" actId="20577"/>
        <pc:sldMkLst>
          <pc:docMk/>
          <pc:sldMk cId="1663763316" sldId="5940"/>
        </pc:sldMkLst>
      </pc:sldChg>
      <pc:sldChg chg="del">
        <pc:chgData name="Ward, Reagan" userId="27291eb4-8241-4961-9e69-8c66e34cc5b0" providerId="ADAL" clId="{5F8DBDBA-CD34-4C24-8E2C-5CCD7EDA5FE7}" dt="2025-05-21T17:19:13.659" v="14" actId="47"/>
        <pc:sldMkLst>
          <pc:docMk/>
          <pc:sldMk cId="392415216" sldId="5941"/>
        </pc:sldMkLst>
      </pc:sldChg>
      <pc:sldChg chg="addSp delSp modSp add mod modClrScheme chgLayout">
        <pc:chgData name="Ward, Reagan" userId="27291eb4-8241-4961-9e69-8c66e34cc5b0" providerId="ADAL" clId="{5F8DBDBA-CD34-4C24-8E2C-5CCD7EDA5FE7}" dt="2025-05-21T20:47:16.268" v="2386" actId="13244"/>
        <pc:sldMkLst>
          <pc:docMk/>
          <pc:sldMk cId="1799089161" sldId="5941"/>
        </pc:sldMkLst>
      </pc:sldChg>
      <pc:sldChg chg="modSp add mod">
        <pc:chgData name="Ward, Reagan" userId="27291eb4-8241-4961-9e69-8c66e34cc5b0" providerId="ADAL" clId="{5F8DBDBA-CD34-4C24-8E2C-5CCD7EDA5FE7}" dt="2025-05-22T13:38:14.638" v="2798" actId="20577"/>
        <pc:sldMkLst>
          <pc:docMk/>
          <pc:sldMk cId="1606278980" sldId="5942"/>
        </pc:sldMkLst>
      </pc:sldChg>
      <pc:sldChg chg="addSp delSp modSp new mod modClrScheme chgLayout">
        <pc:chgData name="Ward, Reagan" userId="27291eb4-8241-4961-9e69-8c66e34cc5b0" providerId="ADAL" clId="{5F8DBDBA-CD34-4C24-8E2C-5CCD7EDA5FE7}" dt="2025-05-21T20:47:03.730" v="2383" actId="13244"/>
        <pc:sldMkLst>
          <pc:docMk/>
          <pc:sldMk cId="1723956258" sldId="5943"/>
        </pc:sldMkLst>
      </pc:sldChg>
      <pc:sldChg chg="addSp delSp modSp new mod modClrScheme chgLayout">
        <pc:chgData name="Ward, Reagan" userId="27291eb4-8241-4961-9e69-8c66e34cc5b0" providerId="ADAL" clId="{5F8DBDBA-CD34-4C24-8E2C-5CCD7EDA5FE7}" dt="2025-05-21T20:33:09.326" v="2205" actId="27636"/>
        <pc:sldMkLst>
          <pc:docMk/>
          <pc:sldMk cId="2613386444" sldId="5944"/>
        </pc:sldMkLst>
      </pc:sldChg>
      <pc:sldChg chg="add">
        <pc:chgData name="Ward, Reagan" userId="27291eb4-8241-4961-9e69-8c66e34cc5b0" providerId="ADAL" clId="{5F8DBDBA-CD34-4C24-8E2C-5CCD7EDA5FE7}" dt="2025-05-21T22:15:41.154" v="2391"/>
        <pc:sldMkLst>
          <pc:docMk/>
          <pc:sldMk cId="595085163" sldId="5945"/>
        </pc:sldMkLst>
      </pc:sldChg>
      <pc:sldChg chg="add">
        <pc:chgData name="Ward, Reagan" userId="27291eb4-8241-4961-9e69-8c66e34cc5b0" providerId="ADAL" clId="{5F8DBDBA-CD34-4C24-8E2C-5CCD7EDA5FE7}" dt="2025-05-21T22:15:41.154" v="2391"/>
        <pc:sldMkLst>
          <pc:docMk/>
          <pc:sldMk cId="473521871" sldId="5946"/>
        </pc:sldMkLst>
      </pc:sldChg>
      <pc:sldChg chg="modSp mod">
        <pc:chgData name="Ward, Reagan" userId="27291eb4-8241-4961-9e69-8c66e34cc5b0" providerId="ADAL" clId="{5F8DBDBA-CD34-4C24-8E2C-5CCD7EDA5FE7}" dt="2025-05-22T15:30:53.872" v="3011" actId="5793"/>
        <pc:sldMkLst>
          <pc:docMk/>
          <pc:sldMk cId="1199086367" sldId="5947"/>
        </pc:sldMkLst>
      </pc:sldChg>
      <pc:sldChg chg="modSp mod">
        <pc:chgData name="Ward, Reagan" userId="27291eb4-8241-4961-9e69-8c66e34cc5b0" providerId="ADAL" clId="{5F8DBDBA-CD34-4C24-8E2C-5CCD7EDA5FE7}" dt="2025-05-22T15:20:17.969" v="2836" actId="27636"/>
        <pc:sldMkLst>
          <pc:docMk/>
          <pc:sldMk cId="2793901213" sldId="5950"/>
        </pc:sldMkLst>
      </pc:sldChg>
      <pc:sldChg chg="modSp mod">
        <pc:chgData name="Ward, Reagan" userId="27291eb4-8241-4961-9e69-8c66e34cc5b0" providerId="ADAL" clId="{5F8DBDBA-CD34-4C24-8E2C-5CCD7EDA5FE7}" dt="2025-05-22T13:39:42.899" v="2800" actId="208"/>
        <pc:sldMkLst>
          <pc:docMk/>
          <pc:sldMk cId="3352049065" sldId="5951"/>
        </pc:sldMkLst>
      </pc:sldChg>
      <pc:sldChg chg="modSp mod">
        <pc:chgData name="Ward, Reagan" userId="27291eb4-8241-4961-9e69-8c66e34cc5b0" providerId="ADAL" clId="{5F8DBDBA-CD34-4C24-8E2C-5CCD7EDA5FE7}" dt="2025-05-22T15:20:17.984" v="2837" actId="27636"/>
        <pc:sldMkLst>
          <pc:docMk/>
          <pc:sldMk cId="2023837616" sldId="5952"/>
        </pc:sldMkLst>
      </pc:sldChg>
      <pc:sldChg chg="addSp modSp mod modClrScheme chgLayout">
        <pc:chgData name="Ward, Reagan" userId="27291eb4-8241-4961-9e69-8c66e34cc5b0" providerId="ADAL" clId="{5F8DBDBA-CD34-4C24-8E2C-5CCD7EDA5FE7}" dt="2025-05-22T15:21:31.201" v="2939" actId="20577"/>
        <pc:sldMkLst>
          <pc:docMk/>
          <pc:sldMk cId="2073264519" sldId="5954"/>
        </pc:sldMkLst>
      </pc:sldChg>
      <pc:sldChg chg="addSp delSp modSp mod modClrScheme chgLayout">
        <pc:chgData name="Ward, Reagan" userId="27291eb4-8241-4961-9e69-8c66e34cc5b0" providerId="ADAL" clId="{5F8DBDBA-CD34-4C24-8E2C-5CCD7EDA5FE7}" dt="2025-05-22T15:21:33.888" v="2940" actId="6264"/>
        <pc:sldMkLst>
          <pc:docMk/>
          <pc:sldMk cId="1947836741" sldId="5955"/>
        </pc:sldMkLst>
      </pc:sldChg>
      <pc:sldChg chg="addSp delSp modSp mod modClrScheme chgLayout">
        <pc:chgData name="Ward, Reagan" userId="27291eb4-8241-4961-9e69-8c66e34cc5b0" providerId="ADAL" clId="{5F8DBDBA-CD34-4C24-8E2C-5CCD7EDA5FE7}" dt="2025-05-22T15:29:36.712" v="3004" actId="14734"/>
        <pc:sldMkLst>
          <pc:docMk/>
          <pc:sldMk cId="839610360" sldId="5956"/>
        </pc:sldMkLst>
      </pc:sldChg>
      <pc:sldChg chg="addSp delSp modSp mod modClrScheme chgLayout">
        <pc:chgData name="Ward, Reagan" userId="27291eb4-8241-4961-9e69-8c66e34cc5b0" providerId="ADAL" clId="{5F8DBDBA-CD34-4C24-8E2C-5CCD7EDA5FE7}" dt="2025-05-22T15:29:54.360" v="3008" actId="313"/>
        <pc:sldMkLst>
          <pc:docMk/>
          <pc:sldMk cId="2758228353" sldId="5957"/>
        </pc:sldMkLst>
      </pc:sldChg>
      <pc:sldChg chg="addSp delSp modSp mod modClrScheme chgLayout">
        <pc:chgData name="Ward, Reagan" userId="27291eb4-8241-4961-9e69-8c66e34cc5b0" providerId="ADAL" clId="{5F8DBDBA-CD34-4C24-8E2C-5CCD7EDA5FE7}" dt="2025-05-22T15:27:34.873" v="2972"/>
        <pc:sldMkLst>
          <pc:docMk/>
          <pc:sldMk cId="3687169868" sldId="5958"/>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Rhodes, Tara" userId="S::rhodes_t@cde.state.co.us::566307b0-1e17-4826-87e1-0feb85a922f2" providerId="AD" clId="Web-{30EFF1B1-8643-C5AD-F32E-34B552EAF48B}"/>
    <pc:docChg chg="addSld delSld modSld">
      <pc:chgData name="Rhodes, Tara" userId="S::rhodes_t@cde.state.co.us::566307b0-1e17-4826-87e1-0feb85a922f2" providerId="AD" clId="Web-{30EFF1B1-8643-C5AD-F32E-34B552EAF48B}" dt="2025-06-11T20:31:04.607" v="415"/>
      <pc:docMkLst>
        <pc:docMk/>
      </pc:docMkLst>
      <pc:sldChg chg="modSp">
        <pc:chgData name="Rhodes, Tara" userId="S::rhodes_t@cde.state.co.us::566307b0-1e17-4826-87e1-0feb85a922f2" providerId="AD" clId="Web-{30EFF1B1-8643-C5AD-F32E-34B552EAF48B}" dt="2025-06-11T20:31:04.607" v="415"/>
        <pc:sldMkLst>
          <pc:docMk/>
          <pc:sldMk cId="4136330268" sldId="5914"/>
        </pc:sldMkLst>
      </pc:sldChg>
      <pc:sldChg chg="modSp">
        <pc:chgData name="Rhodes, Tara" userId="S::rhodes_t@cde.state.co.us::566307b0-1e17-4826-87e1-0feb85a922f2" providerId="AD" clId="Web-{30EFF1B1-8643-C5AD-F32E-34B552EAF48B}" dt="2025-06-11T20:27:38.826" v="372"/>
        <pc:sldMkLst>
          <pc:docMk/>
          <pc:sldMk cId="4029752383" sldId="5915"/>
        </pc:sldMkLst>
      </pc:sldChg>
      <pc:sldChg chg="del">
        <pc:chgData name="Rhodes, Tara" userId="S::rhodes_t@cde.state.co.us::566307b0-1e17-4826-87e1-0feb85a922f2" providerId="AD" clId="Web-{30EFF1B1-8643-C5AD-F32E-34B552EAF48B}" dt="2025-06-11T20:03:39.979" v="79"/>
        <pc:sldMkLst>
          <pc:docMk/>
          <pc:sldMk cId="438735602" sldId="5916"/>
        </pc:sldMkLst>
      </pc:sldChg>
      <pc:sldChg chg="modSp">
        <pc:chgData name="Rhodes, Tara" userId="S::rhodes_t@cde.state.co.us::566307b0-1e17-4826-87e1-0feb85a922f2" providerId="AD" clId="Web-{30EFF1B1-8643-C5AD-F32E-34B552EAF48B}" dt="2025-06-11T20:30:42.248" v="412"/>
        <pc:sldMkLst>
          <pc:docMk/>
          <pc:sldMk cId="4087549549" sldId="5917"/>
        </pc:sldMkLst>
      </pc:sldChg>
      <pc:sldChg chg="modSp">
        <pc:chgData name="Rhodes, Tara" userId="S::rhodes_t@cde.state.co.us::566307b0-1e17-4826-87e1-0feb85a922f2" providerId="AD" clId="Web-{30EFF1B1-8643-C5AD-F32E-34B552EAF48B}" dt="2025-06-11T20:23:41.731" v="368"/>
        <pc:sldMkLst>
          <pc:docMk/>
          <pc:sldMk cId="4255130237" sldId="5918"/>
        </pc:sldMkLst>
      </pc:sldChg>
      <pc:sldChg chg="addSp delSp modSp">
        <pc:chgData name="Rhodes, Tara" userId="S::rhodes_t@cde.state.co.us::566307b0-1e17-4826-87e1-0feb85a922f2" providerId="AD" clId="Web-{30EFF1B1-8643-C5AD-F32E-34B552EAF48B}" dt="2025-06-11T20:28:38.794" v="386"/>
        <pc:sldMkLst>
          <pc:docMk/>
          <pc:sldMk cId="1199086367" sldId="5947"/>
        </pc:sldMkLst>
      </pc:sldChg>
      <pc:sldChg chg="modSp">
        <pc:chgData name="Rhodes, Tara" userId="S::rhodes_t@cde.state.co.us::566307b0-1e17-4826-87e1-0feb85a922f2" providerId="AD" clId="Web-{30EFF1B1-8643-C5AD-F32E-34B552EAF48B}" dt="2025-06-11T20:27:29.107" v="371"/>
        <pc:sldMkLst>
          <pc:docMk/>
          <pc:sldMk cId="2813626540" sldId="5951"/>
        </pc:sldMkLst>
      </pc:sldChg>
      <pc:sldChg chg="addSp delSp modSp new">
        <pc:chgData name="Rhodes, Tara" userId="S::rhodes_t@cde.state.co.us::566307b0-1e17-4826-87e1-0feb85a922f2" providerId="AD" clId="Web-{30EFF1B1-8643-C5AD-F32E-34B552EAF48B}" dt="2025-06-11T20:30:23.170" v="411"/>
        <pc:sldMkLst>
          <pc:docMk/>
          <pc:sldMk cId="2079092147" sldId="5976"/>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Ward, Reagan" userId="27291eb4-8241-4961-9e69-8c66e34cc5b0" providerId="ADAL" clId="{274FBDB1-7F80-4E4C-9143-5E16B47101E1}"/>
    <pc:docChg chg="undo custSel addSld delSld modSld sldOrd">
      <pc:chgData name="Ward, Reagan" userId="27291eb4-8241-4961-9e69-8c66e34cc5b0" providerId="ADAL" clId="{274FBDB1-7F80-4E4C-9143-5E16B47101E1}" dt="2025-02-20T15:53:44.485" v="12927" actId="700"/>
      <pc:docMkLst>
        <pc:docMk/>
      </pc:docMkLst>
      <pc:sldChg chg="del">
        <pc:chgData name="Ward, Reagan" userId="27291eb4-8241-4961-9e69-8c66e34cc5b0" providerId="ADAL" clId="{274FBDB1-7F80-4E4C-9143-5E16B47101E1}" dt="2025-02-19T23:46:25.373" v="12600" actId="47"/>
        <pc:sldMkLst>
          <pc:docMk/>
          <pc:sldMk cId="638276779" sldId="257"/>
        </pc:sldMkLst>
      </pc:sldChg>
      <pc:sldChg chg="addSp delSp modSp mod modClrScheme chgLayout">
        <pc:chgData name="Ward, Reagan" userId="27291eb4-8241-4961-9e69-8c66e34cc5b0" providerId="ADAL" clId="{274FBDB1-7F80-4E4C-9143-5E16B47101E1}" dt="2025-02-19T23:46:35.849" v="12603"/>
        <pc:sldMkLst>
          <pc:docMk/>
          <pc:sldMk cId="1638711916" sldId="258"/>
        </pc:sldMkLst>
      </pc:sldChg>
      <pc:sldChg chg="addSp delSp modSp mod modClrScheme chgLayout">
        <pc:chgData name="Ward, Reagan" userId="27291eb4-8241-4961-9e69-8c66e34cc5b0" providerId="ADAL" clId="{274FBDB1-7F80-4E4C-9143-5E16B47101E1}" dt="2025-02-19T23:51:17.474" v="12814" actId="255"/>
        <pc:sldMkLst>
          <pc:docMk/>
          <pc:sldMk cId="1284145060" sldId="264"/>
        </pc:sldMkLst>
      </pc:sldChg>
      <pc:sldChg chg="addSp modSp mod modClrScheme chgLayout">
        <pc:chgData name="Ward, Reagan" userId="27291eb4-8241-4961-9e69-8c66e34cc5b0" providerId="ADAL" clId="{274FBDB1-7F80-4E4C-9143-5E16B47101E1}" dt="2025-02-19T23:24:35.583" v="12574" actId="207"/>
        <pc:sldMkLst>
          <pc:docMk/>
          <pc:sldMk cId="3878259165" sldId="265"/>
        </pc:sldMkLst>
      </pc:sldChg>
      <pc:sldChg chg="del">
        <pc:chgData name="Ward, Reagan" userId="27291eb4-8241-4961-9e69-8c66e34cc5b0" providerId="ADAL" clId="{274FBDB1-7F80-4E4C-9143-5E16B47101E1}" dt="2025-02-14T18:11:30.575" v="2" actId="47"/>
        <pc:sldMkLst>
          <pc:docMk/>
          <pc:sldMk cId="294187229" sldId="317"/>
        </pc:sldMkLst>
      </pc:sldChg>
      <pc:sldChg chg="modSp mod modClrScheme chgLayout">
        <pc:chgData name="Ward, Reagan" userId="27291eb4-8241-4961-9e69-8c66e34cc5b0" providerId="ADAL" clId="{274FBDB1-7F80-4E4C-9143-5E16B47101E1}" dt="2025-02-20T15:53:44.485" v="12927" actId="700"/>
        <pc:sldMkLst>
          <pc:docMk/>
          <pc:sldMk cId="3230641908" sldId="334"/>
        </pc:sldMkLst>
      </pc:sldChg>
      <pc:sldChg chg="del">
        <pc:chgData name="Ward, Reagan" userId="27291eb4-8241-4961-9e69-8c66e34cc5b0" providerId="ADAL" clId="{274FBDB1-7F80-4E4C-9143-5E16B47101E1}" dt="2025-02-14T18:11:30.575" v="2" actId="47"/>
        <pc:sldMkLst>
          <pc:docMk/>
          <pc:sldMk cId="0" sldId="676"/>
        </pc:sldMkLst>
      </pc:sldChg>
      <pc:sldChg chg="del">
        <pc:chgData name="Ward, Reagan" userId="27291eb4-8241-4961-9e69-8c66e34cc5b0" providerId="ADAL" clId="{274FBDB1-7F80-4E4C-9143-5E16B47101E1}" dt="2025-02-14T18:11:30.575" v="2" actId="47"/>
        <pc:sldMkLst>
          <pc:docMk/>
          <pc:sldMk cId="3449144384" sldId="724"/>
        </pc:sldMkLst>
      </pc:sldChg>
      <pc:sldChg chg="del">
        <pc:chgData name="Ward, Reagan" userId="27291eb4-8241-4961-9e69-8c66e34cc5b0" providerId="ADAL" clId="{274FBDB1-7F80-4E4C-9143-5E16B47101E1}" dt="2025-02-14T18:11:30.575" v="2" actId="47"/>
        <pc:sldMkLst>
          <pc:docMk/>
          <pc:sldMk cId="1245002971" sldId="725"/>
        </pc:sldMkLst>
      </pc:sldChg>
      <pc:sldChg chg="del">
        <pc:chgData name="Ward, Reagan" userId="27291eb4-8241-4961-9e69-8c66e34cc5b0" providerId="ADAL" clId="{274FBDB1-7F80-4E4C-9143-5E16B47101E1}" dt="2025-02-14T18:11:30.575" v="2" actId="47"/>
        <pc:sldMkLst>
          <pc:docMk/>
          <pc:sldMk cId="1483936557" sldId="2230"/>
        </pc:sldMkLst>
      </pc:sldChg>
      <pc:sldChg chg="del">
        <pc:chgData name="Ward, Reagan" userId="27291eb4-8241-4961-9e69-8c66e34cc5b0" providerId="ADAL" clId="{274FBDB1-7F80-4E4C-9143-5E16B47101E1}" dt="2025-02-14T18:11:30.575" v="2" actId="47"/>
        <pc:sldMkLst>
          <pc:docMk/>
          <pc:sldMk cId="1138122946" sldId="5267"/>
        </pc:sldMkLst>
      </pc:sldChg>
      <pc:sldChg chg="del">
        <pc:chgData name="Ward, Reagan" userId="27291eb4-8241-4961-9e69-8c66e34cc5b0" providerId="ADAL" clId="{274FBDB1-7F80-4E4C-9143-5E16B47101E1}" dt="2025-02-14T18:11:30.575" v="2" actId="47"/>
        <pc:sldMkLst>
          <pc:docMk/>
          <pc:sldMk cId="1504568059" sldId="5275"/>
        </pc:sldMkLst>
      </pc:sldChg>
      <pc:sldChg chg="addSp delSp modSp del mod modClrScheme chgLayout">
        <pc:chgData name="Ward, Reagan" userId="27291eb4-8241-4961-9e69-8c66e34cc5b0" providerId="ADAL" clId="{274FBDB1-7F80-4E4C-9143-5E16B47101E1}" dt="2025-02-14T18:14:29.011" v="82" actId="47"/>
        <pc:sldMkLst>
          <pc:docMk/>
          <pc:sldMk cId="3343705851" sldId="5418"/>
        </pc:sldMkLst>
      </pc:sldChg>
      <pc:sldChg chg="addSp delSp modSp add mod">
        <pc:chgData name="Ward, Reagan" userId="27291eb4-8241-4961-9e69-8c66e34cc5b0" providerId="ADAL" clId="{274FBDB1-7F80-4E4C-9143-5E16B47101E1}" dt="2025-02-14T18:19:11.337" v="239"/>
        <pc:sldMkLst>
          <pc:docMk/>
          <pc:sldMk cId="506215753" sldId="5419"/>
        </pc:sldMkLst>
      </pc:sldChg>
      <pc:sldChg chg="addSp delSp modSp del mod modClrScheme chgLayout">
        <pc:chgData name="Ward, Reagan" userId="27291eb4-8241-4961-9e69-8c66e34cc5b0" providerId="ADAL" clId="{274FBDB1-7F80-4E4C-9143-5E16B47101E1}" dt="2025-02-18T20:57:11.596" v="8283" actId="47"/>
        <pc:sldMkLst>
          <pc:docMk/>
          <pc:sldMk cId="3321673259" sldId="5615"/>
        </pc:sldMkLst>
      </pc:sldChg>
      <pc:sldChg chg="del">
        <pc:chgData name="Ward, Reagan" userId="27291eb4-8241-4961-9e69-8c66e34cc5b0" providerId="ADAL" clId="{274FBDB1-7F80-4E4C-9143-5E16B47101E1}" dt="2025-02-14T18:11:30.575" v="2" actId="47"/>
        <pc:sldMkLst>
          <pc:docMk/>
          <pc:sldMk cId="783971613" sldId="5619"/>
        </pc:sldMkLst>
      </pc:sldChg>
      <pc:sldChg chg="del">
        <pc:chgData name="Ward, Reagan" userId="27291eb4-8241-4961-9e69-8c66e34cc5b0" providerId="ADAL" clId="{274FBDB1-7F80-4E4C-9143-5E16B47101E1}" dt="2025-02-14T18:11:30.575" v="2" actId="47"/>
        <pc:sldMkLst>
          <pc:docMk/>
          <pc:sldMk cId="3494396476" sldId="5697"/>
        </pc:sldMkLst>
      </pc:sldChg>
      <pc:sldChg chg="del">
        <pc:chgData name="Ward, Reagan" userId="27291eb4-8241-4961-9e69-8c66e34cc5b0" providerId="ADAL" clId="{274FBDB1-7F80-4E4C-9143-5E16B47101E1}" dt="2025-02-14T18:11:30.575" v="2" actId="47"/>
        <pc:sldMkLst>
          <pc:docMk/>
          <pc:sldMk cId="3176056638" sldId="5732"/>
        </pc:sldMkLst>
      </pc:sldChg>
      <pc:sldChg chg="del">
        <pc:chgData name="Ward, Reagan" userId="27291eb4-8241-4961-9e69-8c66e34cc5b0" providerId="ADAL" clId="{274FBDB1-7F80-4E4C-9143-5E16B47101E1}" dt="2025-02-14T18:11:30.575" v="2" actId="47"/>
        <pc:sldMkLst>
          <pc:docMk/>
          <pc:sldMk cId="2365850526" sldId="5733"/>
        </pc:sldMkLst>
      </pc:sldChg>
      <pc:sldChg chg="del">
        <pc:chgData name="Ward, Reagan" userId="27291eb4-8241-4961-9e69-8c66e34cc5b0" providerId="ADAL" clId="{274FBDB1-7F80-4E4C-9143-5E16B47101E1}" dt="2025-02-14T18:11:30.575" v="2" actId="47"/>
        <pc:sldMkLst>
          <pc:docMk/>
          <pc:sldMk cId="522260969" sldId="5746"/>
        </pc:sldMkLst>
      </pc:sldChg>
      <pc:sldChg chg="addSp delSp modSp new mod modClrScheme chgLayout">
        <pc:chgData name="Ward, Reagan" userId="27291eb4-8241-4961-9e69-8c66e34cc5b0" providerId="ADAL" clId="{274FBDB1-7F80-4E4C-9143-5E16B47101E1}" dt="2025-02-18T23:03:23.209" v="8356" actId="20577"/>
        <pc:sldMkLst>
          <pc:docMk/>
          <pc:sldMk cId="1773155316" sldId="5758"/>
        </pc:sldMkLst>
      </pc:sldChg>
      <pc:sldChg chg="addSp delSp modSp new mod modClrScheme chgLayout">
        <pc:chgData name="Ward, Reagan" userId="27291eb4-8241-4961-9e69-8c66e34cc5b0" providerId="ADAL" clId="{274FBDB1-7F80-4E4C-9143-5E16B47101E1}" dt="2025-02-18T23:03:32.025" v="8365" actId="20577"/>
        <pc:sldMkLst>
          <pc:docMk/>
          <pc:sldMk cId="1516814822" sldId="5759"/>
        </pc:sldMkLst>
      </pc:sldChg>
      <pc:sldChg chg="addSp delSp modSp new del mod modClrScheme chgLayout">
        <pc:chgData name="Ward, Reagan" userId="27291eb4-8241-4961-9e69-8c66e34cc5b0" providerId="ADAL" clId="{274FBDB1-7F80-4E4C-9143-5E16B47101E1}" dt="2025-02-14T18:13:52.303" v="62" actId="47"/>
        <pc:sldMkLst>
          <pc:docMk/>
          <pc:sldMk cId="1770753111" sldId="5760"/>
        </pc:sldMkLst>
      </pc:sldChg>
      <pc:sldChg chg="modSp add mod">
        <pc:chgData name="Ward, Reagan" userId="27291eb4-8241-4961-9e69-8c66e34cc5b0" providerId="ADAL" clId="{274FBDB1-7F80-4E4C-9143-5E16B47101E1}" dt="2025-02-18T23:03:41.580" v="8391" actId="20577"/>
        <pc:sldMkLst>
          <pc:docMk/>
          <pc:sldMk cId="2609259727" sldId="5760"/>
        </pc:sldMkLst>
      </pc:sldChg>
      <pc:sldChg chg="modSp add mod">
        <pc:chgData name="Ward, Reagan" userId="27291eb4-8241-4961-9e69-8c66e34cc5b0" providerId="ADAL" clId="{274FBDB1-7F80-4E4C-9143-5E16B47101E1}" dt="2025-02-18T23:03:51.629" v="8420" actId="20577"/>
        <pc:sldMkLst>
          <pc:docMk/>
          <pc:sldMk cId="2886310719" sldId="5761"/>
        </pc:sldMkLst>
      </pc:sldChg>
      <pc:sldChg chg="modSp add mod">
        <pc:chgData name="Ward, Reagan" userId="27291eb4-8241-4961-9e69-8c66e34cc5b0" providerId="ADAL" clId="{274FBDB1-7F80-4E4C-9143-5E16B47101E1}" dt="2025-02-18T23:03:57.825" v="8435" actId="20577"/>
        <pc:sldMkLst>
          <pc:docMk/>
          <pc:sldMk cId="1290816800" sldId="5762"/>
        </pc:sldMkLst>
      </pc:sldChg>
      <pc:sldChg chg="modSp add mod">
        <pc:chgData name="Ward, Reagan" userId="27291eb4-8241-4961-9e69-8c66e34cc5b0" providerId="ADAL" clId="{274FBDB1-7F80-4E4C-9143-5E16B47101E1}" dt="2025-02-18T15:08:31.707" v="536" actId="20577"/>
        <pc:sldMkLst>
          <pc:docMk/>
          <pc:sldMk cId="727007042" sldId="5763"/>
        </pc:sldMkLst>
      </pc:sldChg>
      <pc:sldChg chg="modSp add mod">
        <pc:chgData name="Ward, Reagan" userId="27291eb4-8241-4961-9e69-8c66e34cc5b0" providerId="ADAL" clId="{274FBDB1-7F80-4E4C-9143-5E16B47101E1}" dt="2025-02-18T20:43:22.662" v="6894" actId="1036"/>
        <pc:sldMkLst>
          <pc:docMk/>
          <pc:sldMk cId="2051952218" sldId="5764"/>
        </pc:sldMkLst>
      </pc:sldChg>
      <pc:sldChg chg="modSp add mod">
        <pc:chgData name="Ward, Reagan" userId="27291eb4-8241-4961-9e69-8c66e34cc5b0" providerId="ADAL" clId="{274FBDB1-7F80-4E4C-9143-5E16B47101E1}" dt="2025-02-18T20:58:46.379" v="8312" actId="6549"/>
        <pc:sldMkLst>
          <pc:docMk/>
          <pc:sldMk cId="1039088137" sldId="5765"/>
        </pc:sldMkLst>
      </pc:sldChg>
      <pc:sldChg chg="modSp add mod">
        <pc:chgData name="Ward, Reagan" userId="27291eb4-8241-4961-9e69-8c66e34cc5b0" providerId="ADAL" clId="{274FBDB1-7F80-4E4C-9143-5E16B47101E1}" dt="2025-02-18T15:08:49.766" v="579" actId="27636"/>
        <pc:sldMkLst>
          <pc:docMk/>
          <pc:sldMk cId="3184900663" sldId="5766"/>
        </pc:sldMkLst>
      </pc:sldChg>
      <pc:sldChg chg="addSp delSp modSp add mod">
        <pc:chgData name="Ward, Reagan" userId="27291eb4-8241-4961-9e69-8c66e34cc5b0" providerId="ADAL" clId="{274FBDB1-7F80-4E4C-9143-5E16B47101E1}" dt="2025-02-19T15:57:46.804" v="11923" actId="13244"/>
        <pc:sldMkLst>
          <pc:docMk/>
          <pc:sldMk cId="1012677176" sldId="5767"/>
        </pc:sldMkLst>
      </pc:sldChg>
      <pc:sldChg chg="modSp add mod">
        <pc:chgData name="Ward, Reagan" userId="27291eb4-8241-4961-9e69-8c66e34cc5b0" providerId="ADAL" clId="{274FBDB1-7F80-4E4C-9143-5E16B47101E1}" dt="2025-02-19T15:56:19.106" v="11899" actId="6549"/>
        <pc:sldMkLst>
          <pc:docMk/>
          <pc:sldMk cId="4029889111" sldId="5768"/>
        </pc:sldMkLst>
      </pc:sldChg>
      <pc:sldChg chg="addSp delSp modSp new mod modClrScheme chgLayout">
        <pc:chgData name="Ward, Reagan" userId="27291eb4-8241-4961-9e69-8c66e34cc5b0" providerId="ADAL" clId="{274FBDB1-7F80-4E4C-9143-5E16B47101E1}" dt="2025-02-19T15:58:09.094" v="11925" actId="13244"/>
        <pc:sldMkLst>
          <pc:docMk/>
          <pc:sldMk cId="1975889940" sldId="5769"/>
        </pc:sldMkLst>
      </pc:sldChg>
      <pc:sldChg chg="addSp delSp modSp new mod modClrScheme chgLayout">
        <pc:chgData name="Ward, Reagan" userId="27291eb4-8241-4961-9e69-8c66e34cc5b0" providerId="ADAL" clId="{274FBDB1-7F80-4E4C-9143-5E16B47101E1}" dt="2025-02-19T15:57:21.384" v="11921" actId="13244"/>
        <pc:sldMkLst>
          <pc:docMk/>
          <pc:sldMk cId="4040787201" sldId="5770"/>
        </pc:sldMkLst>
      </pc:sldChg>
      <pc:sldChg chg="addSp delSp modSp new mod modClrScheme chgLayout">
        <pc:chgData name="Ward, Reagan" userId="27291eb4-8241-4961-9e69-8c66e34cc5b0" providerId="ADAL" clId="{274FBDB1-7F80-4E4C-9143-5E16B47101E1}" dt="2025-02-18T20:54:03.340" v="8263" actId="27636"/>
        <pc:sldMkLst>
          <pc:docMk/>
          <pc:sldMk cId="3538552579" sldId="5771"/>
        </pc:sldMkLst>
      </pc:sldChg>
      <pc:sldChg chg="addSp delSp modSp new mod modClrScheme chgLayout">
        <pc:chgData name="Ward, Reagan" userId="27291eb4-8241-4961-9e69-8c66e34cc5b0" providerId="ADAL" clId="{274FBDB1-7F80-4E4C-9143-5E16B47101E1}" dt="2025-02-19T15:57:31.262" v="11922" actId="13244"/>
        <pc:sldMkLst>
          <pc:docMk/>
          <pc:sldMk cId="811684293" sldId="5772"/>
        </pc:sldMkLst>
      </pc:sldChg>
      <pc:sldChg chg="modSp add mod">
        <pc:chgData name="Ward, Reagan" userId="27291eb4-8241-4961-9e69-8c66e34cc5b0" providerId="ADAL" clId="{274FBDB1-7F80-4E4C-9143-5E16B47101E1}" dt="2025-02-18T23:04:14.815" v="8487" actId="20577"/>
        <pc:sldMkLst>
          <pc:docMk/>
          <pc:sldMk cId="612242576" sldId="5773"/>
        </pc:sldMkLst>
      </pc:sldChg>
      <pc:sldChg chg="modSp add mod">
        <pc:chgData name="Ward, Reagan" userId="27291eb4-8241-4961-9e69-8c66e34cc5b0" providerId="ADAL" clId="{274FBDB1-7F80-4E4C-9143-5E16B47101E1}" dt="2025-02-18T23:04:21.696" v="8506" actId="20577"/>
        <pc:sldMkLst>
          <pc:docMk/>
          <pc:sldMk cId="3013837945" sldId="5774"/>
        </pc:sldMkLst>
      </pc:sldChg>
      <pc:sldChg chg="modSp add mod">
        <pc:chgData name="Ward, Reagan" userId="27291eb4-8241-4961-9e69-8c66e34cc5b0" providerId="ADAL" clId="{274FBDB1-7F80-4E4C-9143-5E16B47101E1}" dt="2025-02-18T23:04:28.608" v="8519" actId="20577"/>
        <pc:sldMkLst>
          <pc:docMk/>
          <pc:sldMk cId="655718009" sldId="5775"/>
        </pc:sldMkLst>
      </pc:sldChg>
      <pc:sldChg chg="del">
        <pc:chgData name="Ward, Reagan" userId="27291eb4-8241-4961-9e69-8c66e34cc5b0" providerId="ADAL" clId="{274FBDB1-7F80-4E4C-9143-5E16B47101E1}" dt="2025-02-14T18:11:30.575" v="2" actId="47"/>
        <pc:sldMkLst>
          <pc:docMk/>
          <pc:sldMk cId="467082449" sldId="5776"/>
        </pc:sldMkLst>
      </pc:sldChg>
      <pc:sldChg chg="modSp add mod">
        <pc:chgData name="Ward, Reagan" userId="27291eb4-8241-4961-9e69-8c66e34cc5b0" providerId="ADAL" clId="{274FBDB1-7F80-4E4C-9143-5E16B47101E1}" dt="2025-02-18T23:04:42.358" v="8544" actId="20577"/>
        <pc:sldMkLst>
          <pc:docMk/>
          <pc:sldMk cId="665108887" sldId="5776"/>
        </pc:sldMkLst>
      </pc:sldChg>
      <pc:sldChg chg="modSp add mod">
        <pc:chgData name="Ward, Reagan" userId="27291eb4-8241-4961-9e69-8c66e34cc5b0" providerId="ADAL" clId="{274FBDB1-7F80-4E4C-9143-5E16B47101E1}" dt="2025-02-18T23:04:49.153" v="8555" actId="20577"/>
        <pc:sldMkLst>
          <pc:docMk/>
          <pc:sldMk cId="3985292775" sldId="5777"/>
        </pc:sldMkLst>
      </pc:sldChg>
      <pc:sldChg chg="modSp add mod">
        <pc:chgData name="Ward, Reagan" userId="27291eb4-8241-4961-9e69-8c66e34cc5b0" providerId="ADAL" clId="{274FBDB1-7F80-4E4C-9143-5E16B47101E1}" dt="2025-02-18T23:04:53.849" v="8565" actId="20577"/>
        <pc:sldMkLst>
          <pc:docMk/>
          <pc:sldMk cId="1177166043" sldId="5778"/>
        </pc:sldMkLst>
      </pc:sldChg>
      <pc:sldChg chg="addSp delSp modSp new del mod ord modClrScheme chgLayout">
        <pc:chgData name="Ward, Reagan" userId="27291eb4-8241-4961-9e69-8c66e34cc5b0" providerId="ADAL" clId="{274FBDB1-7F80-4E4C-9143-5E16B47101E1}" dt="2025-02-19T15:10:58.848" v="10715" actId="47"/>
        <pc:sldMkLst>
          <pc:docMk/>
          <pc:sldMk cId="2654593614" sldId="5779"/>
        </pc:sldMkLst>
      </pc:sldChg>
      <pc:sldChg chg="modSp mod">
        <pc:chgData name="Ward, Reagan" userId="27291eb4-8241-4961-9e69-8c66e34cc5b0" providerId="ADAL" clId="{274FBDB1-7F80-4E4C-9143-5E16B47101E1}" dt="2025-02-19T15:56:57.968" v="11903" actId="20577"/>
        <pc:sldMkLst>
          <pc:docMk/>
          <pc:sldMk cId="1597785575" sldId="5781"/>
        </pc:sldMkLst>
      </pc:sldChg>
      <pc:sldChg chg="modSp mod">
        <pc:chgData name="Ward, Reagan" userId="27291eb4-8241-4961-9e69-8c66e34cc5b0" providerId="ADAL" clId="{274FBDB1-7F80-4E4C-9143-5E16B47101E1}" dt="2025-02-19T15:57:06.602" v="11920" actId="20577"/>
        <pc:sldMkLst>
          <pc:docMk/>
          <pc:sldMk cId="819553971" sldId="5782"/>
        </pc:sldMkLst>
      </pc:sldChg>
      <pc:sldChg chg="addSp delSp modSp new mod modClrScheme chgLayout">
        <pc:chgData name="Ward, Reagan" userId="27291eb4-8241-4961-9e69-8c66e34cc5b0" providerId="ADAL" clId="{274FBDB1-7F80-4E4C-9143-5E16B47101E1}" dt="2025-02-19T15:57:53.637" v="11924" actId="13244"/>
        <pc:sldMkLst>
          <pc:docMk/>
          <pc:sldMk cId="3129949560" sldId="5783"/>
        </pc:sldMkLst>
      </pc:sldChg>
      <pc:sldChg chg="del">
        <pc:chgData name="Ward, Reagan" userId="27291eb4-8241-4961-9e69-8c66e34cc5b0" providerId="ADAL" clId="{274FBDB1-7F80-4E4C-9143-5E16B47101E1}" dt="2025-02-14T18:11:30.575" v="2" actId="47"/>
        <pc:sldMkLst>
          <pc:docMk/>
          <pc:sldMk cId="3422266987" sldId="5785"/>
        </pc:sldMkLst>
      </pc:sldChg>
      <pc:sldChg chg="del">
        <pc:chgData name="Ward, Reagan" userId="27291eb4-8241-4961-9e69-8c66e34cc5b0" providerId="ADAL" clId="{274FBDB1-7F80-4E4C-9143-5E16B47101E1}" dt="2025-02-14T18:11:30.575" v="2" actId="47"/>
        <pc:sldMkLst>
          <pc:docMk/>
          <pc:sldMk cId="1665958014" sldId="5786"/>
        </pc:sldMkLst>
      </pc:sldChg>
      <pc:sldChg chg="del">
        <pc:chgData name="Ward, Reagan" userId="27291eb4-8241-4961-9e69-8c66e34cc5b0" providerId="ADAL" clId="{274FBDB1-7F80-4E4C-9143-5E16B47101E1}" dt="2025-02-14T18:11:30.575" v="2" actId="47"/>
        <pc:sldMkLst>
          <pc:docMk/>
          <pc:sldMk cId="3914415940" sldId="5787"/>
        </pc:sldMkLst>
      </pc:sldChg>
      <pc:sldChg chg="del">
        <pc:chgData name="Ward, Reagan" userId="27291eb4-8241-4961-9e69-8c66e34cc5b0" providerId="ADAL" clId="{274FBDB1-7F80-4E4C-9143-5E16B47101E1}" dt="2025-02-14T18:11:30.575" v="2" actId="47"/>
        <pc:sldMkLst>
          <pc:docMk/>
          <pc:sldMk cId="1237249377" sldId="5788"/>
        </pc:sldMkLst>
      </pc:sldChg>
      <pc:sldChg chg="modSp mod">
        <pc:chgData name="Ward, Reagan" userId="27291eb4-8241-4961-9e69-8c66e34cc5b0" providerId="ADAL" clId="{274FBDB1-7F80-4E4C-9143-5E16B47101E1}" dt="2025-02-19T23:55:34.990" v="12829" actId="113"/>
        <pc:sldMkLst>
          <pc:docMk/>
          <pc:sldMk cId="3863327952" sldId="5788"/>
        </pc:sldMkLst>
      </pc:sldChg>
      <pc:sldChg chg="del">
        <pc:chgData name="Ward, Reagan" userId="27291eb4-8241-4961-9e69-8c66e34cc5b0" providerId="ADAL" clId="{274FBDB1-7F80-4E4C-9143-5E16B47101E1}" dt="2025-02-14T18:11:30.575" v="2" actId="47"/>
        <pc:sldMkLst>
          <pc:docMk/>
          <pc:sldMk cId="1301326054" sldId="5789"/>
        </pc:sldMkLst>
      </pc:sldChg>
      <pc:sldChg chg="del">
        <pc:chgData name="Ward, Reagan" userId="27291eb4-8241-4961-9e69-8c66e34cc5b0" providerId="ADAL" clId="{274FBDB1-7F80-4E4C-9143-5E16B47101E1}" dt="2025-02-14T18:11:30.575" v="2" actId="47"/>
        <pc:sldMkLst>
          <pc:docMk/>
          <pc:sldMk cId="184704913" sldId="5790"/>
        </pc:sldMkLst>
      </pc:sldChg>
      <pc:sldChg chg="del">
        <pc:chgData name="Ward, Reagan" userId="27291eb4-8241-4961-9e69-8c66e34cc5b0" providerId="ADAL" clId="{274FBDB1-7F80-4E4C-9143-5E16B47101E1}" dt="2025-02-14T18:11:30.575" v="2" actId="47"/>
        <pc:sldMkLst>
          <pc:docMk/>
          <pc:sldMk cId="746027233" sldId="5791"/>
        </pc:sldMkLst>
      </pc:sldChg>
      <pc:sldChg chg="del">
        <pc:chgData name="Ward, Reagan" userId="27291eb4-8241-4961-9e69-8c66e34cc5b0" providerId="ADAL" clId="{274FBDB1-7F80-4E4C-9143-5E16B47101E1}" dt="2025-02-14T18:11:30.575" v="2" actId="47"/>
        <pc:sldMkLst>
          <pc:docMk/>
          <pc:sldMk cId="2639106218" sldId="5792"/>
        </pc:sldMkLst>
      </pc:sldChg>
      <pc:sldChg chg="del">
        <pc:chgData name="Ward, Reagan" userId="27291eb4-8241-4961-9e69-8c66e34cc5b0" providerId="ADAL" clId="{274FBDB1-7F80-4E4C-9143-5E16B47101E1}" dt="2025-02-19T23:22:36.977" v="12498" actId="47"/>
        <pc:sldMkLst>
          <pc:docMk/>
          <pc:sldMk cId="0" sldId="5793"/>
        </pc:sldMkLst>
      </pc:sldChg>
      <pc:sldChg chg="addSp delSp modSp new mod modClrScheme chgLayout">
        <pc:chgData name="Ward, Reagan" userId="27291eb4-8241-4961-9e69-8c66e34cc5b0" providerId="ADAL" clId="{274FBDB1-7F80-4E4C-9143-5E16B47101E1}" dt="2025-02-20T15:52:07.938" v="12868" actId="13244"/>
        <pc:sldMkLst>
          <pc:docMk/>
          <pc:sldMk cId="2840240653" sldId="5795"/>
        </pc:sldMkLst>
      </pc:sldChg>
      <pc:sldChg chg="addSp delSp modSp new mod modClrScheme chgLayout">
        <pc:chgData name="Ward, Reagan" userId="27291eb4-8241-4961-9e69-8c66e34cc5b0" providerId="ADAL" clId="{274FBDB1-7F80-4E4C-9143-5E16B47101E1}" dt="2025-02-19T23:53:02.932" v="12821" actId="207"/>
        <pc:sldMkLst>
          <pc:docMk/>
          <pc:sldMk cId="2719454317" sldId="5796"/>
        </pc:sldMkLst>
      </pc:sldChg>
      <pc:sldChg chg="addSp delSp modSp new mod modClrScheme chgLayout">
        <pc:chgData name="Ward, Reagan" userId="27291eb4-8241-4961-9e69-8c66e34cc5b0" providerId="ADAL" clId="{274FBDB1-7F80-4E4C-9143-5E16B47101E1}" dt="2025-02-19T23:48:45.485" v="12777" actId="20577"/>
        <pc:sldMkLst>
          <pc:docMk/>
          <pc:sldMk cId="148576777" sldId="5797"/>
        </pc:sldMkLst>
      </pc:sldChg>
      <pc:sldChg chg="modSp mod">
        <pc:chgData name="Ward, Reagan" userId="27291eb4-8241-4961-9e69-8c66e34cc5b0" providerId="ADAL" clId="{274FBDB1-7F80-4E4C-9143-5E16B47101E1}" dt="2025-02-20T14:46:14.667" v="12831" actId="962"/>
        <pc:sldMkLst>
          <pc:docMk/>
          <pc:sldMk cId="1237249377" sldId="5798"/>
        </pc:sldMkLst>
      </pc:sldChg>
      <pc:sldChg chg="addSp delSp modSp mod modClrScheme chgLayout">
        <pc:chgData name="Ward, Reagan" userId="27291eb4-8241-4961-9e69-8c66e34cc5b0" providerId="ADAL" clId="{274FBDB1-7F80-4E4C-9143-5E16B47101E1}" dt="2025-02-20T15:53:23.194" v="12923" actId="13244"/>
        <pc:sldMkLst>
          <pc:docMk/>
          <pc:sldMk cId="2347927155" sldId="5800"/>
        </pc:sldMkLst>
      </pc:sldChg>
      <pc:sldChg chg="modSp mod">
        <pc:chgData name="Ward, Reagan" userId="27291eb4-8241-4961-9e69-8c66e34cc5b0" providerId="ADAL" clId="{274FBDB1-7F80-4E4C-9143-5E16B47101E1}" dt="2025-02-20T15:51:45.920" v="12866" actId="962"/>
        <pc:sldMkLst>
          <pc:docMk/>
          <pc:sldMk cId="2639106218" sldId="5801"/>
        </pc:sldMkLst>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addSp delSp modSp mod">
        <pc:chgData name="Ward, Reagan" userId="27291eb4-8241-4961-9e69-8c66e34cc5b0" providerId="ADAL" clId="{935EF322-AC97-465C-8012-24AE96F255F2}" dt="2024-08-29T14:10:53.347" v="769" actId="403"/>
        <pc:sldMkLst>
          <pc:docMk/>
          <pc:sldMk cId="3717000822" sldId="280"/>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ldChg>
    </pc:docChg>
  </pc:docChgLst>
  <pc:docChgLst>
    <pc:chgData name="Tribbett, Jessica" userId="S::tribbett_jessica@cde.state.co.us::b8af59d7-a86d-4166-a022-d856dc24c475" providerId="AD" clId="Web-{2D010059-3A5D-AAE6-6072-C1A547D8280B}"/>
    <pc:docChg chg="addSld modSld">
      <pc:chgData name="Tribbett, Jessica" userId="S::tribbett_jessica@cde.state.co.us::b8af59d7-a86d-4166-a022-d856dc24c475" providerId="AD" clId="Web-{2D010059-3A5D-AAE6-6072-C1A547D8280B}" dt="2025-04-02T21:20:37.215" v="497" actId="20577"/>
      <pc:docMkLst>
        <pc:docMk/>
      </pc:docMkLst>
      <pc:sldChg chg="addSp delSp modSp">
        <pc:chgData name="Tribbett, Jessica" userId="S::tribbett_jessica@cde.state.co.us::b8af59d7-a86d-4166-a022-d856dc24c475" providerId="AD" clId="Web-{2D010059-3A5D-AAE6-6072-C1A547D8280B}" dt="2025-04-02T20:58:31.001" v="77"/>
        <pc:sldMkLst>
          <pc:docMk/>
          <pc:sldMk cId="3725978077" sldId="5844"/>
        </pc:sldMkLst>
      </pc:sldChg>
      <pc:sldChg chg="modSp">
        <pc:chgData name="Tribbett, Jessica" userId="S::tribbett_jessica@cde.state.co.us::b8af59d7-a86d-4166-a022-d856dc24c475" providerId="AD" clId="Web-{2D010059-3A5D-AAE6-6072-C1A547D8280B}" dt="2025-04-02T20:57:45.923" v="74" actId="20577"/>
        <pc:sldMkLst>
          <pc:docMk/>
          <pc:sldMk cId="1524689614" sldId="5845"/>
        </pc:sldMkLst>
      </pc:sldChg>
      <pc:sldChg chg="addSp modSp">
        <pc:chgData name="Tribbett, Jessica" userId="S::tribbett_jessica@cde.state.co.us::b8af59d7-a86d-4166-a022-d856dc24c475" providerId="AD" clId="Web-{2D010059-3A5D-AAE6-6072-C1A547D8280B}" dt="2025-04-02T21:20:37.215" v="497" actId="20577"/>
        <pc:sldMkLst>
          <pc:docMk/>
          <pc:sldMk cId="2680565526" sldId="5848"/>
        </pc:sldMkLst>
      </pc:sldChg>
      <pc:sldChg chg="modSp">
        <pc:chgData name="Tribbett, Jessica" userId="S::tribbett_jessica@cde.state.co.us::b8af59d7-a86d-4166-a022-d856dc24c475" providerId="AD" clId="Web-{2D010059-3A5D-AAE6-6072-C1A547D8280B}" dt="2025-04-02T21:20:05.965" v="490" actId="20577"/>
        <pc:sldMkLst>
          <pc:docMk/>
          <pc:sldMk cId="3040074917" sldId="5849"/>
        </pc:sldMkLst>
      </pc:sldChg>
      <pc:sldChg chg="addSp delSp modSp new">
        <pc:chgData name="Tribbett, Jessica" userId="S::tribbett_jessica@cde.state.co.us::b8af59d7-a86d-4166-a022-d856dc24c475" providerId="AD" clId="Web-{2D010059-3A5D-AAE6-6072-C1A547D8280B}" dt="2025-04-02T21:20:31.574" v="496" actId="20577"/>
        <pc:sldMkLst>
          <pc:docMk/>
          <pc:sldMk cId="2376701188" sldId="5870"/>
        </pc:sldMkLst>
      </pc:sldChg>
    </pc:docChg>
  </pc:docChgLst>
  <pc:docChgLst>
    <pc:chgData name="Slutzky, Collin" userId="S::slutzky_c@cde.state.co.us::21f7fb5c-490d-42a4-8741-4ce78a53b03a" providerId="AD" clId="Web-{1A9FD4F1-5FDD-18CE-60FE-F46CD7035038}"/>
    <pc:docChg chg="addSld delSld modSld">
      <pc:chgData name="Slutzky, Collin" userId="S::slutzky_c@cde.state.co.us::21f7fb5c-490d-42a4-8741-4ce78a53b03a" providerId="AD" clId="Web-{1A9FD4F1-5FDD-18CE-60FE-F46CD7035038}" dt="2025-02-20T15:03:50.039" v="10" actId="1076"/>
      <pc:docMkLst>
        <pc:docMk/>
      </pc:docMkLst>
      <pc:sldChg chg="add">
        <pc:chgData name="Slutzky, Collin" userId="S::slutzky_c@cde.state.co.us::21f7fb5c-490d-42a4-8741-4ce78a53b03a" providerId="AD" clId="Web-{1A9FD4F1-5FDD-18CE-60FE-F46CD7035038}" dt="2025-02-20T14:55:05.305" v="4"/>
        <pc:sldMkLst>
          <pc:docMk/>
          <pc:sldMk cId="2815576142" sldId="5313"/>
        </pc:sldMkLst>
      </pc:sldChg>
      <pc:sldChg chg="add">
        <pc:chgData name="Slutzky, Collin" userId="S::slutzky_c@cde.state.co.us::21f7fb5c-490d-42a4-8741-4ce78a53b03a" providerId="AD" clId="Web-{1A9FD4F1-5FDD-18CE-60FE-F46CD7035038}" dt="2025-02-20T14:55:05.274" v="3"/>
        <pc:sldMkLst>
          <pc:docMk/>
          <pc:sldMk cId="2365850526" sldId="5733"/>
        </pc:sldMkLst>
      </pc:sldChg>
      <pc:sldChg chg="add">
        <pc:chgData name="Slutzky, Collin" userId="S::slutzky_c@cde.state.co.us::21f7fb5c-490d-42a4-8741-4ce78a53b03a" providerId="AD" clId="Web-{1A9FD4F1-5FDD-18CE-60FE-F46CD7035038}" dt="2025-02-20T14:55:05.352" v="6"/>
        <pc:sldMkLst>
          <pc:docMk/>
          <pc:sldMk cId="522260969" sldId="5746"/>
        </pc:sldMkLst>
      </pc:sldChg>
      <pc:sldChg chg="del">
        <pc:chgData name="Slutzky, Collin" userId="S::slutzky_c@cde.state.co.us::21f7fb5c-490d-42a4-8741-4ce78a53b03a" providerId="AD" clId="Web-{1A9FD4F1-5FDD-18CE-60FE-F46CD7035038}" dt="2025-02-20T14:54:20.226" v="1"/>
        <pc:sldMkLst>
          <pc:docMk/>
          <pc:sldMk cId="3985292775" sldId="5777"/>
        </pc:sldMkLst>
      </pc:sldChg>
      <pc:sldChg chg="del">
        <pc:chgData name="Slutzky, Collin" userId="S::slutzky_c@cde.state.co.us::21f7fb5c-490d-42a4-8741-4ce78a53b03a" providerId="AD" clId="Web-{1A9FD4F1-5FDD-18CE-60FE-F46CD7035038}" dt="2025-02-20T14:54:20.226" v="0"/>
        <pc:sldMkLst>
          <pc:docMk/>
          <pc:sldMk cId="1177166043" sldId="5778"/>
        </pc:sldMkLst>
      </pc:sldChg>
      <pc:sldChg chg="addSp delSp modSp add">
        <pc:chgData name="Slutzky, Collin" userId="S::slutzky_c@cde.state.co.us::21f7fb5c-490d-42a4-8741-4ce78a53b03a" providerId="AD" clId="Web-{1A9FD4F1-5FDD-18CE-60FE-F46CD7035038}" dt="2025-02-20T15:03:50.039" v="10" actId="1076"/>
        <pc:sldMkLst>
          <pc:docMk/>
          <pc:sldMk cId="2639106218" sldId="5801"/>
        </pc:sldMkLst>
      </pc:sldChg>
      <pc:sldChg chg="add">
        <pc:chgData name="Slutzky, Collin" userId="S::slutzky_c@cde.state.co.us::21f7fb5c-490d-42a4-8741-4ce78a53b03a" providerId="AD" clId="Web-{1A9FD4F1-5FDD-18CE-60FE-F46CD7035038}" dt="2025-02-20T14:55:05.321" v="5"/>
        <pc:sldMkLst>
          <pc:docMk/>
          <pc:sldMk cId="467082449" sldId="5802"/>
        </pc:sldMkLst>
      </pc:sldChg>
    </pc:docChg>
  </pc:docChgLst>
  <pc:docChgLst>
    <pc:chgData name="Slutzky, Collin" userId="S::slutzky_c@cde.state.co.us::21f7fb5c-490d-42a4-8741-4ce78a53b03a" providerId="AD" clId="Web-{EFED78DA-F06A-48FE-88CB-E1F717D3FB34}"/>
    <pc:docChg chg="addSld delSld modSld">
      <pc:chgData name="Slutzky, Collin" userId="S::slutzky_c@cde.state.co.us::21f7fb5c-490d-42a4-8741-4ce78a53b03a" providerId="AD" clId="Web-{EFED78DA-F06A-48FE-88CB-E1F717D3FB34}" dt="2025-06-04T14:48:54.207" v="101"/>
      <pc:docMkLst>
        <pc:docMk/>
      </pc:docMkLst>
      <pc:sldChg chg="modSp add replId">
        <pc:chgData name="Slutzky, Collin" userId="S::slutzky_c@cde.state.co.us::21f7fb5c-490d-42a4-8741-4ce78a53b03a" providerId="AD" clId="Web-{EFED78DA-F06A-48FE-88CB-E1F717D3FB34}" dt="2025-06-04T14:47:16.816" v="11" actId="20577"/>
        <pc:sldMkLst>
          <pc:docMk/>
          <pc:sldMk cId="3763548243" sldId="5960"/>
        </pc:sldMkLst>
      </pc:sldChg>
      <pc:sldChg chg="add del replId">
        <pc:chgData name="Slutzky, Collin" userId="S::slutzky_c@cde.state.co.us::21f7fb5c-490d-42a4-8741-4ce78a53b03a" providerId="AD" clId="Web-{EFED78DA-F06A-48FE-88CB-E1F717D3FB34}" dt="2025-06-04T14:47:25.175" v="13"/>
        <pc:sldMkLst>
          <pc:docMk/>
          <pc:sldMk cId="1062403806" sldId="5961"/>
        </pc:sldMkLst>
      </pc:sldChg>
      <pc:sldChg chg="modSp add replId">
        <pc:chgData name="Slutzky, Collin" userId="S::slutzky_c@cde.state.co.us::21f7fb5c-490d-42a4-8741-4ce78a53b03a" providerId="AD" clId="Web-{EFED78DA-F06A-48FE-88CB-E1F717D3FB34}" dt="2025-06-04T14:47:37.925" v="29" actId="20577"/>
        <pc:sldMkLst>
          <pc:docMk/>
          <pc:sldMk cId="1286592758" sldId="5961"/>
        </pc:sldMkLst>
      </pc:sldChg>
    </pc:docChg>
  </pc:docChgLst>
  <pc:docChgLst>
    <pc:chgData name="Slutzky, Collin" userId="21f7fb5c-490d-42a4-8741-4ce78a53b03a" providerId="ADAL" clId="{C9FB106D-84CF-430A-996D-10AB1C818191}"/>
    <pc:docChg chg="custSel addSld modSld">
      <pc:chgData name="Slutzky, Collin" userId="21f7fb5c-490d-42a4-8741-4ce78a53b03a" providerId="ADAL" clId="{C9FB106D-84CF-430A-996D-10AB1C818191}" dt="2025-05-14T17:44:12.202" v="1040" actId="20577"/>
      <pc:docMkLst>
        <pc:docMk/>
      </pc:docMkLst>
      <pc:sldChg chg="modSp mod">
        <pc:chgData name="Slutzky, Collin" userId="21f7fb5c-490d-42a4-8741-4ce78a53b03a" providerId="ADAL" clId="{C9FB106D-84CF-430A-996D-10AB1C818191}" dt="2025-05-14T17:34:02.520" v="0" actId="27636"/>
        <pc:sldMkLst>
          <pc:docMk/>
          <pc:sldMk cId="2332989696" sldId="5395"/>
        </pc:sldMkLst>
      </pc:sldChg>
    </pc:docChg>
  </pc:docChgLst>
  <pc:docChgLst>
    <pc:chgData name="Tribbett, Jessica" userId="S::tribbett_jessica@cde.state.co.us::b8af59d7-a86d-4166-a022-d856dc24c475" providerId="AD" clId="Web-{D827EB37-1FCB-E871-74BF-07F354DB67FF}"/>
    <pc:docChg chg="modSld">
      <pc:chgData name="Tribbett, Jessica" userId="S::tribbett_jessica@cde.state.co.us::b8af59d7-a86d-4166-a022-d856dc24c475" providerId="AD" clId="Web-{D827EB37-1FCB-E871-74BF-07F354DB67FF}" dt="2025-06-24T20:23:06.258" v="5" actId="20577"/>
      <pc:docMkLst>
        <pc:docMk/>
      </pc:docMkLst>
      <pc:sldChg chg="modSp">
        <pc:chgData name="Tribbett, Jessica" userId="S::tribbett_jessica@cde.state.co.us::b8af59d7-a86d-4166-a022-d856dc24c475" providerId="AD" clId="Web-{D827EB37-1FCB-E871-74BF-07F354DB67FF}" dt="2025-06-24T20:23:06.258" v="5" actId="20577"/>
        <pc:sldMkLst>
          <pc:docMk/>
          <pc:sldMk cId="873934780" sldId="5962"/>
        </pc:sldMkLst>
      </pc:sldChg>
    </pc:docChg>
  </pc:docChgLst>
  <pc:docChgLst>
    <pc:chgData name="Heitman, Lindsey" userId="a9773a47-99d2-4599-9377-6d37e9ec0bd3" providerId="ADAL" clId="{A30553E2-3285-4189-A3EB-2E11801F40B3}"/>
    <pc:docChg chg="undo custSel addSld delSld modSld">
      <pc:chgData name="Heitman, Lindsey" userId="a9773a47-99d2-4599-9377-6d37e9ec0bd3" providerId="ADAL" clId="{A30553E2-3285-4189-A3EB-2E11801F40B3}" dt="2025-05-01T13:19:31.517" v="662" actId="20577"/>
      <pc:docMkLst>
        <pc:docMk/>
      </pc:docMkLst>
      <pc:sldChg chg="addSp modSp add mod modClrScheme chgLayout">
        <pc:chgData name="Heitman, Lindsey" userId="a9773a47-99d2-4599-9377-6d37e9ec0bd3" providerId="ADAL" clId="{A30553E2-3285-4189-A3EB-2E11801F40B3}" dt="2025-04-30T22:02:55.377" v="460" actId="12"/>
        <pc:sldMkLst>
          <pc:docMk/>
          <pc:sldMk cId="1194284413" sldId="277"/>
        </pc:sldMkLst>
      </pc:sldChg>
      <pc:sldChg chg="modSp add mod">
        <pc:chgData name="Heitman, Lindsey" userId="a9773a47-99d2-4599-9377-6d37e9ec0bd3" providerId="ADAL" clId="{A30553E2-3285-4189-A3EB-2E11801F40B3}" dt="2025-04-30T21:54:31.056" v="422" actId="20577"/>
        <pc:sldMkLst>
          <pc:docMk/>
          <pc:sldMk cId="3366969197" sldId="301"/>
        </pc:sldMkLst>
      </pc:sldChg>
      <pc:sldChg chg="modSp mod">
        <pc:chgData name="Heitman, Lindsey" userId="a9773a47-99d2-4599-9377-6d37e9ec0bd3" providerId="ADAL" clId="{A30553E2-3285-4189-A3EB-2E11801F40B3}" dt="2025-04-30T21:35:57.815" v="33" actId="20577"/>
        <pc:sldMkLst>
          <pc:docMk/>
          <pc:sldMk cId="3227145924" sldId="5097"/>
        </pc:sldMkLst>
      </pc:sldChg>
      <pc:sldChg chg="modSp add mod">
        <pc:chgData name="Heitman, Lindsey" userId="a9773a47-99d2-4599-9377-6d37e9ec0bd3" providerId="ADAL" clId="{A30553E2-3285-4189-A3EB-2E11801F40B3}" dt="2025-05-01T13:17:17.657" v="618" actId="20577"/>
        <pc:sldMkLst>
          <pc:docMk/>
          <pc:sldMk cId="533802028" sldId="5536"/>
        </pc:sldMkLst>
      </pc:sldChg>
      <pc:sldChg chg="addSp delSp modSp add mod">
        <pc:chgData name="Heitman, Lindsey" userId="a9773a47-99d2-4599-9377-6d37e9ec0bd3" providerId="ADAL" clId="{A30553E2-3285-4189-A3EB-2E11801F40B3}" dt="2025-04-30T22:01:18.812" v="446" actId="962"/>
        <pc:sldMkLst>
          <pc:docMk/>
          <pc:sldMk cId="2337604935" sldId="5537"/>
        </pc:sldMkLst>
      </pc:sldChg>
      <pc:sldChg chg="modSp add mod">
        <pc:chgData name="Heitman, Lindsey" userId="a9773a47-99d2-4599-9377-6d37e9ec0bd3" providerId="ADAL" clId="{A30553E2-3285-4189-A3EB-2E11801F40B3}" dt="2025-05-01T13:19:31.517" v="662" actId="20577"/>
        <pc:sldMkLst>
          <pc:docMk/>
          <pc:sldMk cId="1905588214" sldId="5538"/>
        </pc:sldMkLst>
      </pc:sldChg>
      <pc:sldChg chg="modSp add del mod">
        <pc:chgData name="Heitman, Lindsey" userId="a9773a47-99d2-4599-9377-6d37e9ec0bd3" providerId="ADAL" clId="{A30553E2-3285-4189-A3EB-2E11801F40B3}" dt="2025-04-30T21:52:51.887" v="375" actId="2696"/>
        <pc:sldMkLst>
          <pc:docMk/>
          <pc:sldMk cId="2512679972" sldId="5559"/>
        </pc:sldMkLst>
      </pc:sldChg>
      <pc:sldChg chg="del">
        <pc:chgData name="Heitman, Lindsey" userId="a9773a47-99d2-4599-9377-6d37e9ec0bd3" providerId="ADAL" clId="{A30553E2-3285-4189-A3EB-2E11801F40B3}" dt="2025-04-30T21:32:08.566" v="1" actId="2696"/>
        <pc:sldMkLst>
          <pc:docMk/>
          <pc:sldMk cId="1490820031" sldId="5897"/>
        </pc:sldMkLst>
      </pc:sldChg>
      <pc:sldChg chg="modSp mod">
        <pc:chgData name="Heitman, Lindsey" userId="a9773a47-99d2-4599-9377-6d37e9ec0bd3" providerId="ADAL" clId="{A30553E2-3285-4189-A3EB-2E11801F40B3}" dt="2025-04-30T21:33:44.515" v="21" actId="20577"/>
        <pc:sldMkLst>
          <pc:docMk/>
          <pc:sldMk cId="2134965363" sldId="5898"/>
        </pc:sldMkLst>
      </pc:sldChg>
      <pc:sldChg chg="del">
        <pc:chgData name="Heitman, Lindsey" userId="a9773a47-99d2-4599-9377-6d37e9ec0bd3" providerId="ADAL" clId="{A30553E2-3285-4189-A3EB-2E11801F40B3}" dt="2025-04-30T21:49:01.516" v="359" actId="2696"/>
        <pc:sldMkLst>
          <pc:docMk/>
          <pc:sldMk cId="14774703" sldId="5900"/>
        </pc:sldMkLst>
      </pc:sldChg>
      <pc:sldChg chg="modSp mod">
        <pc:chgData name="Heitman, Lindsey" userId="a9773a47-99d2-4599-9377-6d37e9ec0bd3" providerId="ADAL" clId="{A30553E2-3285-4189-A3EB-2E11801F40B3}" dt="2025-04-30T21:34:34.957" v="28" actId="20577"/>
        <pc:sldMkLst>
          <pc:docMk/>
          <pc:sldMk cId="44139870" sldId="5901"/>
        </pc:sldMkLst>
      </pc:sldChg>
      <pc:sldChg chg="addSp delSp modSp add mod modClrScheme chgLayout">
        <pc:chgData name="Heitman, Lindsey" userId="a9773a47-99d2-4599-9377-6d37e9ec0bd3" providerId="ADAL" clId="{A30553E2-3285-4189-A3EB-2E11801F40B3}" dt="2025-04-30T22:01:34.082" v="450" actId="20577"/>
        <pc:sldMkLst>
          <pc:docMk/>
          <pc:sldMk cId="392465301" sldId="5907"/>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Hoffman, Peter" userId="S::hoffman_p@cde.state.co.us::673cee94-26bd-4c2a-ab82-1b3669e2f049" providerId="AD" clId="Web-{3FF1AC34-C34A-458B-1383-E7F11A1F7C8B}"/>
    <pc:docChg chg="addSld delSld modSld">
      <pc:chgData name="Hoffman, Peter" userId="S::hoffman_p@cde.state.co.us::673cee94-26bd-4c2a-ab82-1b3669e2f049" providerId="AD" clId="Web-{3FF1AC34-C34A-458B-1383-E7F11A1F7C8B}" dt="2025-04-15T16:48:00.033" v="82"/>
      <pc:docMkLst>
        <pc:docMk/>
      </pc:docMkLst>
      <pc:sldChg chg="del">
        <pc:chgData name="Hoffman, Peter" userId="S::hoffman_p@cde.state.co.us::673cee94-26bd-4c2a-ab82-1b3669e2f049" providerId="AD" clId="Web-{3FF1AC34-C34A-458B-1383-E7F11A1F7C8B}" dt="2025-04-15T16:47:41.143" v="75"/>
        <pc:sldMkLst>
          <pc:docMk/>
          <pc:sldMk cId="217821678" sldId="5717"/>
        </pc:sldMkLst>
      </pc:sldChg>
      <pc:sldChg chg="add">
        <pc:chgData name="Hoffman, Peter" userId="S::hoffman_p@cde.state.co.us::673cee94-26bd-4c2a-ab82-1b3669e2f049" providerId="AD" clId="Web-{3FF1AC34-C34A-458B-1383-E7F11A1F7C8B}" dt="2025-04-15T16:47:59.971" v="77"/>
        <pc:sldMkLst>
          <pc:docMk/>
          <pc:sldMk cId="1678483196" sldId="5761"/>
        </pc:sldMkLst>
      </pc:sldChg>
      <pc:sldChg chg="add">
        <pc:chgData name="Hoffman, Peter" userId="S::hoffman_p@cde.state.co.us::673cee94-26bd-4c2a-ab82-1b3669e2f049" providerId="AD" clId="Web-{3FF1AC34-C34A-458B-1383-E7F11A1F7C8B}" dt="2025-04-15T16:47:59.986" v="78"/>
        <pc:sldMkLst>
          <pc:docMk/>
          <pc:sldMk cId="2998683881" sldId="5762"/>
        </pc:sldMkLst>
      </pc:sldChg>
      <pc:sldChg chg="add">
        <pc:chgData name="Hoffman, Peter" userId="S::hoffman_p@cde.state.co.us::673cee94-26bd-4c2a-ab82-1b3669e2f049" providerId="AD" clId="Web-{3FF1AC34-C34A-458B-1383-E7F11A1F7C8B}" dt="2025-04-15T16:47:59.986" v="79"/>
        <pc:sldMkLst>
          <pc:docMk/>
          <pc:sldMk cId="3452760538" sldId="5763"/>
        </pc:sldMkLst>
      </pc:sldChg>
      <pc:sldChg chg="add">
        <pc:chgData name="Hoffman, Peter" userId="S::hoffman_p@cde.state.co.us::673cee94-26bd-4c2a-ab82-1b3669e2f049" providerId="AD" clId="Web-{3FF1AC34-C34A-458B-1383-E7F11A1F7C8B}" dt="2025-04-15T16:48:00.033" v="82"/>
        <pc:sldMkLst>
          <pc:docMk/>
          <pc:sldMk cId="3959241512" sldId="5764"/>
        </pc:sldMkLst>
      </pc:sldChg>
      <pc:sldChg chg="add">
        <pc:chgData name="Hoffman, Peter" userId="S::hoffman_p@cde.state.co.us::673cee94-26bd-4c2a-ab82-1b3669e2f049" providerId="AD" clId="Web-{3FF1AC34-C34A-458B-1383-E7F11A1F7C8B}" dt="2025-04-15T16:48:00.002" v="80"/>
        <pc:sldMkLst>
          <pc:docMk/>
          <pc:sldMk cId="3882279446" sldId="5868"/>
        </pc:sldMkLst>
      </pc:sldChg>
      <pc:sldChg chg="add">
        <pc:chgData name="Hoffman, Peter" userId="S::hoffman_p@cde.state.co.us::673cee94-26bd-4c2a-ab82-1b3669e2f049" providerId="AD" clId="Web-{3FF1AC34-C34A-458B-1383-E7F11A1F7C8B}" dt="2025-04-15T16:48:00.018" v="81"/>
        <pc:sldMkLst>
          <pc:docMk/>
          <pc:sldMk cId="904776247" sldId="5869"/>
        </pc:sldMkLst>
      </pc:sldChg>
      <pc:sldChg chg="del">
        <pc:chgData name="Hoffman, Peter" userId="S::hoffman_p@cde.state.co.us::673cee94-26bd-4c2a-ab82-1b3669e2f049" providerId="AD" clId="Web-{3FF1AC34-C34A-458B-1383-E7F11A1F7C8B}" dt="2025-04-15T16:47:41.158" v="76"/>
        <pc:sldMkLst>
          <pc:docMk/>
          <pc:sldMk cId="2207562061" sldId="5876"/>
        </pc:sldMkLst>
      </pc:sldChg>
      <pc:sldChg chg="del">
        <pc:chgData name="Hoffman, Peter" userId="S::hoffman_p@cde.state.co.us::673cee94-26bd-4c2a-ab82-1b3669e2f049" providerId="AD" clId="Web-{3FF1AC34-C34A-458B-1383-E7F11A1F7C8B}" dt="2025-04-15T16:47:41.143" v="74"/>
        <pc:sldMkLst>
          <pc:docMk/>
          <pc:sldMk cId="709657538" sldId="5877"/>
        </pc:sldMkLst>
      </pc:sldChg>
      <pc:sldChg chg="del">
        <pc:chgData name="Hoffman, Peter" userId="S::hoffman_p@cde.state.co.us::673cee94-26bd-4c2a-ab82-1b3669e2f049" providerId="AD" clId="Web-{3FF1AC34-C34A-458B-1383-E7F11A1F7C8B}" dt="2025-04-15T16:47:41.143" v="73"/>
        <pc:sldMkLst>
          <pc:docMk/>
          <pc:sldMk cId="1702993866" sldId="5878"/>
        </pc:sldMkLst>
      </pc:sldChg>
      <pc:sldChg chg="add del">
        <pc:chgData name="Hoffman, Peter" userId="S::hoffman_p@cde.state.co.us::673cee94-26bd-4c2a-ab82-1b3669e2f049" providerId="AD" clId="Web-{3FF1AC34-C34A-458B-1383-E7F11A1F7C8B}" dt="2025-04-15T16:47:16.299" v="38"/>
        <pc:sldMkLst>
          <pc:docMk/>
          <pc:sldMk cId="3019862327" sldId="5879"/>
        </pc:sldMkLst>
      </pc:sldChg>
    </pc:docChg>
  </pc:docChgLst>
  <pc:docChgLst>
    <pc:chgData name="Tribbett, Jessica" userId="S::tribbett_jessica@cde.state.co.us::b8af59d7-a86d-4166-a022-d856dc24c475" providerId="AD" clId="Web-{BAE54013-BD43-18EB-334F-C0FD379D3D03}"/>
    <pc:docChg chg="addSld delSld modSld sldOrd">
      <pc:chgData name="Tribbett, Jessica" userId="S::tribbett_jessica@cde.state.co.us::b8af59d7-a86d-4166-a022-d856dc24c475" providerId="AD" clId="Web-{BAE54013-BD43-18EB-334F-C0FD379D3D03}" dt="2025-06-04T23:12:48.748" v="1338" actId="20577"/>
      <pc:docMkLst>
        <pc:docMk/>
      </pc:docMkLst>
      <pc:sldChg chg="addSp modSp new mod modClrScheme chgLayout">
        <pc:chgData name="Tribbett, Jessica" userId="S::tribbett_jessica@cde.state.co.us::b8af59d7-a86d-4166-a022-d856dc24c475" providerId="AD" clId="Web-{BAE54013-BD43-18EB-334F-C0FD379D3D03}" dt="2025-06-04T21:17:45.068" v="327" actId="20577"/>
        <pc:sldMkLst>
          <pc:docMk/>
          <pc:sldMk cId="873934780" sldId="5962"/>
        </pc:sldMkLst>
      </pc:sldChg>
      <pc:sldChg chg="add del ord replId">
        <pc:chgData name="Tribbett, Jessica" userId="S::tribbett_jessica@cde.state.co.us::b8af59d7-a86d-4166-a022-d856dc24c475" providerId="AD" clId="Web-{BAE54013-BD43-18EB-334F-C0FD379D3D03}" dt="2025-06-04T22:06:22.124" v="549"/>
        <pc:sldMkLst>
          <pc:docMk/>
          <pc:sldMk cId="2274874798" sldId="5963"/>
        </pc:sldMkLst>
      </pc:sldChg>
      <pc:sldChg chg="addSp delSp modSp add ord replId">
        <pc:chgData name="Tribbett, Jessica" userId="S::tribbett_jessica@cde.state.co.us::b8af59d7-a86d-4166-a022-d856dc24c475" providerId="AD" clId="Web-{BAE54013-BD43-18EB-334F-C0FD379D3D03}" dt="2025-06-04T22:26:56.548" v="1133" actId="20577"/>
        <pc:sldMkLst>
          <pc:docMk/>
          <pc:sldMk cId="2556311175" sldId="5964"/>
        </pc:sldMkLst>
      </pc:sldChg>
      <pc:sldChg chg="addSp delSp modSp add replId">
        <pc:chgData name="Tribbett, Jessica" userId="S::tribbett_jessica@cde.state.co.us::b8af59d7-a86d-4166-a022-d856dc24c475" providerId="AD" clId="Web-{BAE54013-BD43-18EB-334F-C0FD379D3D03}" dt="2025-06-04T22:29:39.023" v="1290" actId="14100"/>
        <pc:sldMkLst>
          <pc:docMk/>
          <pc:sldMk cId="1389415021" sldId="5965"/>
        </pc:sldMkLst>
      </pc:sldChg>
      <pc:sldChg chg="modSp add del replId">
        <pc:chgData name="Tribbett, Jessica" userId="S::tribbett_jessica@cde.state.co.us::b8af59d7-a86d-4166-a022-d856dc24c475" providerId="AD" clId="Web-{BAE54013-BD43-18EB-334F-C0FD379D3D03}" dt="2025-06-04T23:10:29.946" v="1292"/>
        <pc:sldMkLst>
          <pc:docMk/>
          <pc:sldMk cId="2563449715" sldId="5966"/>
        </pc:sldMkLst>
      </pc:sldChg>
      <pc:sldChg chg="modSp add replId">
        <pc:chgData name="Tribbett, Jessica" userId="S::tribbett_jessica@cde.state.co.us::b8af59d7-a86d-4166-a022-d856dc24c475" providerId="AD" clId="Web-{BAE54013-BD43-18EB-334F-C0FD379D3D03}" dt="2025-06-04T23:12:48.748" v="1338" actId="20577"/>
        <pc:sldMkLst>
          <pc:docMk/>
          <pc:sldMk cId="1968583266" sldId="5967"/>
        </pc:sldMkLst>
      </pc:sldChg>
      <pc:sldChg chg="modSp add del ord replId">
        <pc:chgData name="Tribbett, Jessica" userId="S::tribbett_jessica@cde.state.co.us::b8af59d7-a86d-4166-a022-d856dc24c475" providerId="AD" clId="Web-{BAE54013-BD43-18EB-334F-C0FD379D3D03}" dt="2025-06-04T22:29:48.929" v="1291"/>
        <pc:sldMkLst>
          <pc:docMk/>
          <pc:sldMk cId="997878543" sldId="5968"/>
        </pc:sldMkLst>
      </pc:sldChg>
      <pc:sldChg chg="add replId">
        <pc:chgData name="Tribbett, Jessica" userId="S::tribbett_jessica@cde.state.co.us::b8af59d7-a86d-4166-a022-d856dc24c475" providerId="AD" clId="Web-{BAE54013-BD43-18EB-334F-C0FD379D3D03}" dt="2025-06-04T22:20:51.564" v="969"/>
        <pc:sldMkLst>
          <pc:docMk/>
          <pc:sldMk cId="37158349" sldId="5971"/>
        </pc:sldMkLst>
      </pc:sldChg>
      <pc:sldChg chg="add del replId">
        <pc:chgData name="Tribbett, Jessica" userId="S::tribbett_jessica@cde.state.co.us::b8af59d7-a86d-4166-a022-d856dc24c475" providerId="AD" clId="Web-{BAE54013-BD43-18EB-334F-C0FD379D3D03}" dt="2025-06-04T22:27:00.423" v="1134"/>
        <pc:sldMkLst>
          <pc:docMk/>
          <pc:sldMk cId="1040807197" sldId="5972"/>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Martin, Carrie" userId="S::martin_c@cde.state.co.us::3f021071-f948-4caa-8dd8-d3036854ac97" providerId="AD" clId="Web-{FA6D8967-1FDF-1EC6-EA30-68511867FD94}"/>
    <pc:docChg chg="modSld">
      <pc:chgData name="Martin, Carrie" userId="S::martin_c@cde.state.co.us::3f021071-f948-4caa-8dd8-d3036854ac97" providerId="AD" clId="Web-{FA6D8967-1FDF-1EC6-EA30-68511867FD94}" dt="2025-07-31T02:05:39.898" v="163"/>
      <pc:docMkLst>
        <pc:docMk/>
      </pc:docMkLst>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314" v="57"/>
        <pc:sldMkLst>
          <pc:docMk/>
          <pc:sldMk cId="522260969" sldId="5746"/>
        </pc:sldMkLst>
      </pc:sldChg>
    </pc:docChg>
  </pc:docChgLst>
  <pc:docChgLst>
    <pc:chgData name="Hoffman, Peter" userId="S::hoffman_p@cde.state.co.us::673cee94-26bd-4c2a-ab82-1b3669e2f049" providerId="AD" clId="Web-{85436F16-4780-0120-8E3B-5A433009F2B1}"/>
    <pc:docChg chg="modSld">
      <pc:chgData name="Hoffman, Peter" userId="S::hoffman_p@cde.state.co.us::673cee94-26bd-4c2a-ab82-1b3669e2f049" providerId="AD" clId="Web-{85436F16-4780-0120-8E3B-5A433009F2B1}" dt="2025-04-16T20:09:36.933" v="27"/>
      <pc:docMkLst>
        <pc:docMk/>
      </pc:docMkLst>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Hoffman, Peter" userId="S::hoffman_p@cde.state.co.us::673cee94-26bd-4c2a-ab82-1b3669e2f049" providerId="AD" clId="Web-{2C8217A3-01B4-8D7F-6FEC-BC7705D8B718}"/>
    <pc:docChg chg="modSld">
      <pc:chgData name="Hoffman, Peter" userId="S::hoffman_p@cde.state.co.us::673cee94-26bd-4c2a-ab82-1b3669e2f049" providerId="AD" clId="Web-{2C8217A3-01B4-8D7F-6FEC-BC7705D8B718}" dt="2025-03-12T22:41:49.983" v="108"/>
      <pc:docMkLst>
        <pc:docMk/>
      </pc:docMkLst>
      <pc:sldChg chg="modSp">
        <pc:chgData name="Hoffman, Peter" userId="S::hoffman_p@cde.state.co.us::673cee94-26bd-4c2a-ab82-1b3669e2f049" providerId="AD" clId="Web-{2C8217A3-01B4-8D7F-6FEC-BC7705D8B718}" dt="2025-03-12T22:37:06.870" v="13" actId="20577"/>
        <pc:sldMkLst>
          <pc:docMk/>
          <pc:sldMk cId="1000816010" sldId="5851"/>
        </pc:sldMkLst>
      </pc:sldChg>
      <pc:sldChg chg="modSp">
        <pc:chgData name="Hoffman, Peter" userId="S::hoffman_p@cde.state.co.us::673cee94-26bd-4c2a-ab82-1b3669e2f049" providerId="AD" clId="Web-{2C8217A3-01B4-8D7F-6FEC-BC7705D8B718}" dt="2025-03-12T22:37:24.432" v="16" actId="20577"/>
        <pc:sldMkLst>
          <pc:docMk/>
          <pc:sldMk cId="2047866891" sldId="5852"/>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Rhodes, Tara" userId="S::rhodes_t@cde.state.co.us::566307b0-1e17-4826-87e1-0feb85a922f2" providerId="AD" clId="Web-{20476144-E40B-EC8B-E4DF-57ABC1280E25}"/>
    <pc:docChg chg="modSld">
      <pc:chgData name="Rhodes, Tara" userId="S::rhodes_t@cde.state.co.us::566307b0-1e17-4826-87e1-0feb85a922f2" providerId="AD" clId="Web-{20476144-E40B-EC8B-E4DF-57ABC1280E25}" dt="2025-04-16T21:29:44.627" v="98" actId="20577"/>
      <pc:docMkLst>
        <pc:docMk/>
      </pc:docMkLst>
      <pc:sldChg chg="modSp">
        <pc:chgData name="Rhodes, Tara" userId="S::rhodes_t@cde.state.co.us::566307b0-1e17-4826-87e1-0feb85a922f2" providerId="AD" clId="Web-{20476144-E40B-EC8B-E4DF-57ABC1280E25}" dt="2025-04-16T21:29:44.627" v="98" actId="20577"/>
        <pc:sldMkLst>
          <pc:docMk/>
          <pc:sldMk cId="612951964" sldId="5867"/>
        </pc:sldMkLst>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Heitman, Lindsey" userId="a9773a47-99d2-4599-9377-6d37e9ec0bd3" providerId="ADAL" clId="{11BBDE42-7877-45FF-9AEA-3976FAE64BD5}"/>
    <pc:docChg chg="custSel addSld delSld modSld sldOrd">
      <pc:chgData name="Heitman, Lindsey" userId="a9773a47-99d2-4599-9377-6d37e9ec0bd3" providerId="ADAL" clId="{11BBDE42-7877-45FF-9AEA-3976FAE64BD5}" dt="2025-02-20T15:48:51.435" v="1425" actId="14100"/>
      <pc:docMkLst>
        <pc:docMk/>
      </pc:docMkLst>
      <pc:sldChg chg="addSp delSp modSp add mod ord modClrScheme chgLayout">
        <pc:chgData name="Heitman, Lindsey" userId="a9773a47-99d2-4599-9377-6d37e9ec0bd3" providerId="ADAL" clId="{11BBDE42-7877-45FF-9AEA-3976FAE64BD5}" dt="2025-02-20T15:47:19.067" v="1417" actId="13244"/>
        <pc:sldMkLst>
          <pc:docMk/>
          <pc:sldMk cId="3230641908" sldId="334"/>
        </pc:sldMkLst>
      </pc:sldChg>
      <pc:sldChg chg="add">
        <pc:chgData name="Heitman, Lindsey" userId="a9773a47-99d2-4599-9377-6d37e9ec0bd3" providerId="ADAL" clId="{11BBDE42-7877-45FF-9AEA-3976FAE64BD5}" dt="2025-02-19T21:59:20.949" v="2"/>
        <pc:sldMkLst>
          <pc:docMk/>
          <pc:sldMk cId="783971613" sldId="5619"/>
        </pc:sldMkLst>
      </pc:sldChg>
      <pc:sldChg chg="del">
        <pc:chgData name="Heitman, Lindsey" userId="a9773a47-99d2-4599-9377-6d37e9ec0bd3" providerId="ADAL" clId="{11BBDE42-7877-45FF-9AEA-3976FAE64BD5}" dt="2025-02-19T21:58:29.502" v="1" actId="2696"/>
        <pc:sldMkLst>
          <pc:docMk/>
          <pc:sldMk cId="3013837945" sldId="5774"/>
        </pc:sldMkLst>
      </pc:sldChg>
      <pc:sldChg chg="del">
        <pc:chgData name="Heitman, Lindsey" userId="a9773a47-99d2-4599-9377-6d37e9ec0bd3" providerId="ADAL" clId="{11BBDE42-7877-45FF-9AEA-3976FAE64BD5}" dt="2025-02-19T21:59:32.382" v="3" actId="2696"/>
        <pc:sldMkLst>
          <pc:docMk/>
          <pc:sldMk cId="655718009" sldId="5775"/>
        </pc:sldMkLst>
      </pc:sldChg>
      <pc:sldChg chg="add del">
        <pc:chgData name="Heitman, Lindsey" userId="a9773a47-99d2-4599-9377-6d37e9ec0bd3" providerId="ADAL" clId="{11BBDE42-7877-45FF-9AEA-3976FAE64BD5}" dt="2025-02-20T14:36:02.017" v="252" actId="2696"/>
        <pc:sldMkLst>
          <pc:docMk/>
          <pc:sldMk cId="3863327952" sldId="5788"/>
        </pc:sldMkLst>
      </pc:sldChg>
      <pc:sldChg chg="add">
        <pc:chgData name="Heitman, Lindsey" userId="a9773a47-99d2-4599-9377-6d37e9ec0bd3" providerId="ADAL" clId="{11BBDE42-7877-45FF-9AEA-3976FAE64BD5}" dt="2025-02-19T21:58:13.896" v="0"/>
        <pc:sldMkLst>
          <pc:docMk/>
          <pc:sldMk cId="2079813554" sldId="5791"/>
        </pc:sldMkLst>
      </pc:sldChg>
      <pc:sldChg chg="modSp add mod">
        <pc:chgData name="Heitman, Lindsey" userId="a9773a47-99d2-4599-9377-6d37e9ec0bd3" providerId="ADAL" clId="{11BBDE42-7877-45FF-9AEA-3976FAE64BD5}" dt="2025-02-19T22:00:27.979" v="5" actId="13244"/>
        <pc:sldMkLst>
          <pc:docMk/>
          <pc:sldMk cId="1756129710" sldId="5792"/>
        </pc:sldMkLst>
      </pc:sldChg>
      <pc:sldChg chg="modSp add mod">
        <pc:chgData name="Heitman, Lindsey" userId="a9773a47-99d2-4599-9377-6d37e9ec0bd3" providerId="ADAL" clId="{11BBDE42-7877-45FF-9AEA-3976FAE64BD5}" dt="2025-02-19T22:00:40.333" v="6" actId="13244"/>
        <pc:sldMkLst>
          <pc:docMk/>
          <pc:sldMk cId="0" sldId="5793"/>
        </pc:sldMkLst>
      </pc:sldChg>
      <pc:sldChg chg="modSp add mod">
        <pc:chgData name="Heitman, Lindsey" userId="a9773a47-99d2-4599-9377-6d37e9ec0bd3" providerId="ADAL" clId="{11BBDE42-7877-45FF-9AEA-3976FAE64BD5}" dt="2025-02-20T14:41:34.235" v="927" actId="20577"/>
        <pc:sldMkLst>
          <pc:docMk/>
          <pc:sldMk cId="3404504799" sldId="5794"/>
        </pc:sldMkLst>
      </pc:sldChg>
      <pc:sldChg chg="addSp delSp modSp mod modClrScheme chgLayout">
        <pc:chgData name="Heitman, Lindsey" userId="a9773a47-99d2-4599-9377-6d37e9ec0bd3" providerId="ADAL" clId="{11BBDE42-7877-45FF-9AEA-3976FAE64BD5}" dt="2025-02-20T15:48:51.435" v="1425" actId="14100"/>
        <pc:sldMkLst>
          <pc:docMk/>
          <pc:sldMk cId="2840240653" sldId="5795"/>
        </pc:sldMkLst>
      </pc:sldChg>
      <pc:sldChg chg="addSp delSp modSp new mod modClrScheme chgLayout">
        <pc:chgData name="Heitman, Lindsey" userId="a9773a47-99d2-4599-9377-6d37e9ec0bd3" providerId="ADAL" clId="{11BBDE42-7877-45FF-9AEA-3976FAE64BD5}" dt="2025-02-20T15:48:39.826" v="1424" actId="13244"/>
        <pc:sldMkLst>
          <pc:docMk/>
          <pc:sldMk cId="2347927155" sldId="5800"/>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Tribbett, Jessica" userId="S::tribbett_jessica@cde.state.co.us::b8af59d7-a86d-4166-a022-d856dc24c475" providerId="AD" clId="Web-{9805FBC4-56C9-951F-8DDB-BB76E64E872F}"/>
    <pc:docChg chg="addSld modSld">
      <pc:chgData name="Tribbett, Jessica" userId="S::tribbett_jessica@cde.state.co.us::b8af59d7-a86d-4166-a022-d856dc24c475" providerId="AD" clId="Web-{9805FBC4-56C9-951F-8DDB-BB76E64E872F}" dt="2025-06-12T13:52:26.943" v="146" actId="20577"/>
      <pc:docMkLst>
        <pc:docMk/>
      </pc:docMkLst>
      <pc:sldChg chg="modSp new">
        <pc:chgData name="Tribbett, Jessica" userId="S::tribbett_jessica@cde.state.co.us::b8af59d7-a86d-4166-a022-d856dc24c475" providerId="AD" clId="Web-{9805FBC4-56C9-951F-8DDB-BB76E64E872F}" dt="2025-06-12T13:52:26.943" v="146" actId="20577"/>
        <pc:sldMkLst>
          <pc:docMk/>
          <pc:sldMk cId="803610458" sldId="5977"/>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Hoffman, Peter" userId="S::hoffman_p@cde.state.co.us::673cee94-26bd-4c2a-ab82-1b3669e2f049" providerId="AD" clId="Web-{4DD420C7-51BF-6262-07BC-7F307425AD97}"/>
    <pc:docChg chg="modSld">
      <pc:chgData name="Hoffman, Peter" userId="S::hoffman_p@cde.state.co.us::673cee94-26bd-4c2a-ab82-1b3669e2f049" providerId="AD" clId="Web-{4DD420C7-51BF-6262-07BC-7F307425AD97}" dt="2025-06-04T22:44:34.639" v="3" actId="20577"/>
      <pc:docMkLst>
        <pc:docMk/>
      </pc:docMkLst>
      <pc:sldChg chg="modSp">
        <pc:chgData name="Hoffman, Peter" userId="S::hoffman_p@cde.state.co.us::673cee94-26bd-4c2a-ab82-1b3669e2f049" providerId="AD" clId="Web-{4DD420C7-51BF-6262-07BC-7F307425AD97}" dt="2025-06-04T22:44:34.639" v="3" actId="20577"/>
        <pc:sldMkLst>
          <pc:docMk/>
          <pc:sldMk cId="3302024919" sldId="5424"/>
        </pc:sldMkLst>
      </pc:sldChg>
    </pc:docChg>
  </pc:docChgLst>
  <pc:docChgLst>
    <pc:chgData name="Hoffman, Peter" userId="S::hoffman_p@cde.state.co.us::673cee94-26bd-4c2a-ab82-1b3669e2f049" providerId="AD" clId="Web-{D63727CC-CB73-3C98-E81E-D3A4E8C4FC43}"/>
    <pc:docChg chg="modSld">
      <pc:chgData name="Hoffman, Peter" userId="S::hoffman_p@cde.state.co.us::673cee94-26bd-4c2a-ab82-1b3669e2f049" providerId="AD" clId="Web-{D63727CC-CB73-3C98-E81E-D3A4E8C4FC43}" dt="2025-05-13T19:37:42.579" v="113"/>
      <pc:docMkLst>
        <pc:docMk/>
      </pc:docMkLst>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Gudka, Dawna" userId="823cceae-331b-41d6-9a63-34ad6d1db55c" providerId="ADAL" clId="{65F11AD6-7D89-4283-B1D9-E7ED464BA88E}"/>
    <pc:docChg chg="undo custSel addSld delSld modSld sldOrd">
      <pc:chgData name="Gudka, Dawna" userId="823cceae-331b-41d6-9a63-34ad6d1db55c" providerId="ADAL" clId="{65F11AD6-7D89-4283-B1D9-E7ED464BA88E}" dt="2025-07-31T13:33:42.397" v="975" actId="13244"/>
      <pc:docMkLst>
        <pc:docMk/>
      </pc:docMkLst>
      <pc:sldChg chg="modSp mod">
        <pc:chgData name="Gudka, Dawna" userId="823cceae-331b-41d6-9a63-34ad6d1db55c" providerId="ADAL" clId="{65F11AD6-7D89-4283-B1D9-E7ED464BA88E}" dt="2025-07-28T19:30:48.621" v="3" actId="20577"/>
        <pc:sldMkLst>
          <pc:docMk/>
          <pc:sldMk cId="3044915438" sldId="256"/>
        </pc:sldMkLst>
        <pc:spChg chg="mod">
          <ac:chgData name="Gudka, Dawna" userId="823cceae-331b-41d6-9a63-34ad6d1db55c" providerId="ADAL" clId="{65F11AD6-7D89-4283-B1D9-E7ED464BA88E}" dt="2025-07-28T19:30:48.621" v="3" actId="20577"/>
          <ac:spMkLst>
            <pc:docMk/>
            <pc:sldMk cId="3044915438" sldId="256"/>
            <ac:spMk id="2" creationId="{00000000-0000-0000-0000-000000000000}"/>
          </ac:spMkLst>
        </pc:spChg>
      </pc:sldChg>
      <pc:sldChg chg="addSp delSp modSp mod modClrScheme chgLayout">
        <pc:chgData name="Gudka, Dawna" userId="823cceae-331b-41d6-9a63-34ad6d1db55c" providerId="ADAL" clId="{65F11AD6-7D89-4283-B1D9-E7ED464BA88E}" dt="2025-07-30T16:56:45.758" v="900" actId="962"/>
        <pc:sldMkLst>
          <pc:docMk/>
          <pc:sldMk cId="2219274277" sldId="5422"/>
        </pc:sldMkLst>
        <pc:spChg chg="add mod">
          <ac:chgData name="Gudka, Dawna" userId="823cceae-331b-41d6-9a63-34ad6d1db55c" providerId="ADAL" clId="{65F11AD6-7D89-4283-B1D9-E7ED464BA88E}" dt="2025-07-30T16:49:13.519" v="823" actId="1076"/>
          <ac:spMkLst>
            <pc:docMk/>
            <pc:sldMk cId="2219274277" sldId="5422"/>
            <ac:spMk id="2" creationId="{6CB37AA4-CE5B-60A9-EAF3-CAD024E54F49}"/>
          </ac:spMkLst>
        </pc:spChg>
        <pc:spChg chg="add mod ord">
          <ac:chgData name="Gudka, Dawna" userId="823cceae-331b-41d6-9a63-34ad6d1db55c" providerId="ADAL" clId="{65F11AD6-7D89-4283-B1D9-E7ED464BA88E}" dt="2025-07-28T19:46:21.973" v="427" actId="14100"/>
          <ac:spMkLst>
            <pc:docMk/>
            <pc:sldMk cId="2219274277" sldId="5422"/>
            <ac:spMk id="3" creationId="{2ABB8099-B03D-9F15-C7AF-70099A8AA35A}"/>
          </ac:spMkLst>
        </pc:spChg>
        <pc:spChg chg="mod">
          <ac:chgData name="Gudka, Dawna" userId="823cceae-331b-41d6-9a63-34ad6d1db55c" providerId="ADAL" clId="{65F11AD6-7D89-4283-B1D9-E7ED464BA88E}" dt="2025-07-28T19:42:20.192" v="248" actId="26606"/>
          <ac:spMkLst>
            <pc:docMk/>
            <pc:sldMk cId="2219274277" sldId="5422"/>
            <ac:spMk id="5" creationId="{446E6883-2597-2A8C-27BA-38B9CE2F1FD4}"/>
          </ac:spMkLst>
        </pc:spChg>
        <pc:spChg chg="mod">
          <ac:chgData name="Gudka, Dawna" userId="823cceae-331b-41d6-9a63-34ad6d1db55c" providerId="ADAL" clId="{65F11AD6-7D89-4283-B1D9-E7ED464BA88E}" dt="2025-07-28T19:42:20.192" v="248" actId="26606"/>
          <ac:spMkLst>
            <pc:docMk/>
            <pc:sldMk cId="2219274277" sldId="5422"/>
            <ac:spMk id="8" creationId="{24CECD5E-1E1A-1689-976C-32AD4D1D126C}"/>
          </ac:spMkLst>
        </pc:spChg>
        <pc:spChg chg="add mod">
          <ac:chgData name="Gudka, Dawna" userId="823cceae-331b-41d6-9a63-34ad6d1db55c" providerId="ADAL" clId="{65F11AD6-7D89-4283-B1D9-E7ED464BA88E}" dt="2025-07-30T16:49:04.834" v="820" actId="1076"/>
          <ac:spMkLst>
            <pc:docMk/>
            <pc:sldMk cId="2219274277" sldId="5422"/>
            <ac:spMk id="10" creationId="{83A7A3AE-ED63-0752-D94F-916A65707361}"/>
          </ac:spMkLst>
        </pc:spChg>
        <pc:spChg chg="mod ord">
          <ac:chgData name="Gudka, Dawna" userId="823cceae-331b-41d6-9a63-34ad6d1db55c" providerId="ADAL" clId="{65F11AD6-7D89-4283-B1D9-E7ED464BA88E}" dt="2025-07-28T19:45:25.849" v="409" actId="20577"/>
          <ac:spMkLst>
            <pc:docMk/>
            <pc:sldMk cId="2219274277" sldId="5422"/>
            <ac:spMk id="11" creationId="{27F5BE03-B291-E94C-3DAF-8370278906D9}"/>
          </ac:spMkLst>
        </pc:spChg>
        <pc:picChg chg="add mod">
          <ac:chgData name="Gudka, Dawna" userId="823cceae-331b-41d6-9a63-34ad6d1db55c" providerId="ADAL" clId="{65F11AD6-7D89-4283-B1D9-E7ED464BA88E}" dt="2025-07-30T16:56:45.758" v="900" actId="962"/>
          <ac:picMkLst>
            <pc:docMk/>
            <pc:sldMk cId="2219274277" sldId="5422"/>
            <ac:picMk id="6" creationId="{D817C770-097A-54F5-6628-BD166C4ED64C}"/>
          </ac:picMkLst>
        </pc:picChg>
      </pc:sldChg>
      <pc:sldChg chg="modSp mod">
        <pc:chgData name="Gudka, Dawna" userId="823cceae-331b-41d6-9a63-34ad6d1db55c" providerId="ADAL" clId="{65F11AD6-7D89-4283-B1D9-E7ED464BA88E}" dt="2025-07-31T13:33:42.397" v="975" actId="13244"/>
        <pc:sldMkLst>
          <pc:docMk/>
          <pc:sldMk cId="2859935931" sldId="5561"/>
        </pc:sldMkLst>
        <pc:spChg chg="ord">
          <ac:chgData name="Gudka, Dawna" userId="823cceae-331b-41d6-9a63-34ad6d1db55c" providerId="ADAL" clId="{65F11AD6-7D89-4283-B1D9-E7ED464BA88E}" dt="2025-07-31T13:33:30.810" v="972" actId="13244"/>
          <ac:spMkLst>
            <pc:docMk/>
            <pc:sldMk cId="2859935931" sldId="5561"/>
            <ac:spMk id="4" creationId="{11FD8BEB-E206-5BDF-6195-AC698898756D}"/>
          </ac:spMkLst>
        </pc:spChg>
        <pc:spChg chg="ord">
          <ac:chgData name="Gudka, Dawna" userId="823cceae-331b-41d6-9a63-34ad6d1db55c" providerId="ADAL" clId="{65F11AD6-7D89-4283-B1D9-E7ED464BA88E}" dt="2025-07-31T13:33:33.228" v="973" actId="13244"/>
          <ac:spMkLst>
            <pc:docMk/>
            <pc:sldMk cId="2859935931" sldId="5561"/>
            <ac:spMk id="11" creationId="{782A535C-BBD6-6D42-AFB6-FF1189DB9481}"/>
          </ac:spMkLst>
        </pc:spChg>
        <pc:spChg chg="ord">
          <ac:chgData name="Gudka, Dawna" userId="823cceae-331b-41d6-9a63-34ad6d1db55c" providerId="ADAL" clId="{65F11AD6-7D89-4283-B1D9-E7ED464BA88E}" dt="2025-07-31T13:33:35.971" v="974" actId="13244"/>
          <ac:spMkLst>
            <pc:docMk/>
            <pc:sldMk cId="2859935931" sldId="5561"/>
            <ac:spMk id="12" creationId="{F5B55F22-0268-E665-B21B-698DA7D53A40}"/>
          </ac:spMkLst>
        </pc:spChg>
        <pc:graphicFrameChg chg="mod">
          <ac:chgData name="Gudka, Dawna" userId="823cceae-331b-41d6-9a63-34ad6d1db55c" providerId="ADAL" clId="{65F11AD6-7D89-4283-B1D9-E7ED464BA88E}" dt="2025-07-31T13:33:42.397" v="975" actId="13244"/>
          <ac:graphicFrameMkLst>
            <pc:docMk/>
            <pc:sldMk cId="2859935931" sldId="5561"/>
            <ac:graphicFrameMk id="3" creationId="{4BED8492-FAEB-05DF-391E-E92AD94D26DF}"/>
          </ac:graphicFrameMkLst>
        </pc:graphicFrameChg>
      </pc:sldChg>
      <pc:sldChg chg="modSp mod">
        <pc:chgData name="Gudka, Dawna" userId="823cceae-331b-41d6-9a63-34ad6d1db55c" providerId="ADAL" clId="{65F11AD6-7D89-4283-B1D9-E7ED464BA88E}" dt="2025-07-30T16:46:17.244" v="698" actId="6549"/>
        <pc:sldMkLst>
          <pc:docMk/>
          <pc:sldMk cId="1039088137" sldId="5841"/>
        </pc:sldMkLst>
        <pc:spChg chg="mod">
          <ac:chgData name="Gudka, Dawna" userId="823cceae-331b-41d6-9a63-34ad6d1db55c" providerId="ADAL" clId="{65F11AD6-7D89-4283-B1D9-E7ED464BA88E}" dt="2025-07-30T16:46:12.079" v="697" actId="20577"/>
          <ac:spMkLst>
            <pc:docMk/>
            <pc:sldMk cId="1039088137" sldId="5841"/>
            <ac:spMk id="5" creationId="{25001D87-EF61-2FB6-AE9B-1358CCB08916}"/>
          </ac:spMkLst>
        </pc:spChg>
        <pc:spChg chg="mod">
          <ac:chgData name="Gudka, Dawna" userId="823cceae-331b-41d6-9a63-34ad6d1db55c" providerId="ADAL" clId="{65F11AD6-7D89-4283-B1D9-E7ED464BA88E}" dt="2025-07-30T16:46:17.244" v="698" actId="6549"/>
          <ac:spMkLst>
            <pc:docMk/>
            <pc:sldMk cId="1039088137" sldId="5841"/>
            <ac:spMk id="6" creationId="{EC2A9E60-C79C-1240-3DAB-3CE6638D7B47}"/>
          </ac:spMkLst>
        </pc:spChg>
      </pc:sldChg>
      <pc:sldChg chg="del">
        <pc:chgData name="Gudka, Dawna" userId="823cceae-331b-41d6-9a63-34ad6d1db55c" providerId="ADAL" clId="{65F11AD6-7D89-4283-B1D9-E7ED464BA88E}" dt="2025-07-30T16:45:55.927" v="674" actId="2696"/>
        <pc:sldMkLst>
          <pc:docMk/>
          <pc:sldMk cId="4151373932" sldId="5891"/>
        </pc:sldMkLst>
      </pc:sldChg>
      <pc:sldChg chg="del">
        <pc:chgData name="Gudka, Dawna" userId="823cceae-331b-41d6-9a63-34ad6d1db55c" providerId="ADAL" clId="{65F11AD6-7D89-4283-B1D9-E7ED464BA88E}" dt="2025-07-28T19:33:24.642" v="47" actId="2696"/>
        <pc:sldMkLst>
          <pc:docMk/>
          <pc:sldMk cId="37158349" sldId="5971"/>
        </pc:sldMkLst>
      </pc:sldChg>
      <pc:sldChg chg="del">
        <pc:chgData name="Gudka, Dawna" userId="823cceae-331b-41d6-9a63-34ad6d1db55c" providerId="ADAL" clId="{65F11AD6-7D89-4283-B1D9-E7ED464BA88E}" dt="2025-07-28T19:33:14.440" v="46" actId="2696"/>
        <pc:sldMkLst>
          <pc:docMk/>
          <pc:sldMk cId="584765294" sldId="5973"/>
        </pc:sldMkLst>
      </pc:sldChg>
      <pc:sldChg chg="del">
        <pc:chgData name="Gudka, Dawna" userId="823cceae-331b-41d6-9a63-34ad6d1db55c" providerId="ADAL" clId="{65F11AD6-7D89-4283-B1D9-E7ED464BA88E}" dt="2025-07-28T19:33:24.642" v="47" actId="2696"/>
        <pc:sldMkLst>
          <pc:docMk/>
          <pc:sldMk cId="1890162367" sldId="5984"/>
        </pc:sldMkLst>
      </pc:sldChg>
      <pc:sldChg chg="modSp mod">
        <pc:chgData name="Gudka, Dawna" userId="823cceae-331b-41d6-9a63-34ad6d1db55c" providerId="ADAL" clId="{65F11AD6-7D89-4283-B1D9-E7ED464BA88E}" dt="2025-07-31T13:32:20.247" v="971" actId="13244"/>
        <pc:sldMkLst>
          <pc:docMk/>
          <pc:sldMk cId="2742721405" sldId="6006"/>
        </pc:sldMkLst>
        <pc:spChg chg="ord">
          <ac:chgData name="Gudka, Dawna" userId="823cceae-331b-41d6-9a63-34ad6d1db55c" providerId="ADAL" clId="{65F11AD6-7D89-4283-B1D9-E7ED464BA88E}" dt="2025-07-31T13:31:54.938" v="966" actId="13244"/>
          <ac:spMkLst>
            <pc:docMk/>
            <pc:sldMk cId="2742721405" sldId="6006"/>
            <ac:spMk id="2" creationId="{D75B77D1-0703-95ED-B0CE-8CC9140CF3E3}"/>
          </ac:spMkLst>
        </pc:spChg>
        <pc:spChg chg="ord">
          <ac:chgData name="Gudka, Dawna" userId="823cceae-331b-41d6-9a63-34ad6d1db55c" providerId="ADAL" clId="{65F11AD6-7D89-4283-B1D9-E7ED464BA88E}" dt="2025-07-31T13:32:05.748" v="968" actId="13244"/>
          <ac:spMkLst>
            <pc:docMk/>
            <pc:sldMk cId="2742721405" sldId="6006"/>
            <ac:spMk id="5" creationId="{81BAD140-D2E1-0A72-1455-9ED6349770B5}"/>
          </ac:spMkLst>
        </pc:spChg>
        <pc:spChg chg="ord">
          <ac:chgData name="Gudka, Dawna" userId="823cceae-331b-41d6-9a63-34ad6d1db55c" providerId="ADAL" clId="{65F11AD6-7D89-4283-B1D9-E7ED464BA88E}" dt="2025-07-31T13:32:14.537" v="969" actId="13244"/>
          <ac:spMkLst>
            <pc:docMk/>
            <pc:sldMk cId="2742721405" sldId="6006"/>
            <ac:spMk id="7" creationId="{677964EF-A616-278D-E4E6-F12A3BD34B4A}"/>
          </ac:spMkLst>
        </pc:spChg>
        <pc:spChg chg="ord">
          <ac:chgData name="Gudka, Dawna" userId="823cceae-331b-41d6-9a63-34ad6d1db55c" providerId="ADAL" clId="{65F11AD6-7D89-4283-B1D9-E7ED464BA88E}" dt="2025-07-31T13:32:17.495" v="970" actId="13244"/>
          <ac:spMkLst>
            <pc:docMk/>
            <pc:sldMk cId="2742721405" sldId="6006"/>
            <ac:spMk id="21" creationId="{396B0DEE-5E80-4647-08EA-963140AC0E29}"/>
          </ac:spMkLst>
        </pc:spChg>
        <pc:spChg chg="ord">
          <ac:chgData name="Gudka, Dawna" userId="823cceae-331b-41d6-9a63-34ad6d1db55c" providerId="ADAL" clId="{65F11AD6-7D89-4283-B1D9-E7ED464BA88E}" dt="2025-07-31T13:32:20.247" v="971" actId="13244"/>
          <ac:spMkLst>
            <pc:docMk/>
            <pc:sldMk cId="2742721405" sldId="6006"/>
            <ac:spMk id="22" creationId="{8F410180-EEC3-B42A-204F-74FBBAD5281B}"/>
          </ac:spMkLst>
        </pc:spChg>
        <pc:graphicFrameChg chg="mod">
          <ac:chgData name="Gudka, Dawna" userId="823cceae-331b-41d6-9a63-34ad6d1db55c" providerId="ADAL" clId="{65F11AD6-7D89-4283-B1D9-E7ED464BA88E}" dt="2025-07-31T13:32:00.553" v="967" actId="13244"/>
          <ac:graphicFrameMkLst>
            <pc:docMk/>
            <pc:sldMk cId="2742721405" sldId="6006"/>
            <ac:graphicFrameMk id="20" creationId="{89EAA90C-DDD8-6734-4FDB-62BF34120A68}"/>
          </ac:graphicFrameMkLst>
        </pc:graphicFrameChg>
      </pc:sldChg>
      <pc:sldChg chg="modSp mod">
        <pc:chgData name="Gudka, Dawna" userId="823cceae-331b-41d6-9a63-34ad6d1db55c" providerId="ADAL" clId="{65F11AD6-7D89-4283-B1D9-E7ED464BA88E}" dt="2025-07-30T16:45:45.456" v="673" actId="20577"/>
        <pc:sldMkLst>
          <pc:docMk/>
          <pc:sldMk cId="3941247781" sldId="6007"/>
        </pc:sldMkLst>
        <pc:spChg chg="mod">
          <ac:chgData name="Gudka, Dawna" userId="823cceae-331b-41d6-9a63-34ad6d1db55c" providerId="ADAL" clId="{65F11AD6-7D89-4283-B1D9-E7ED464BA88E}" dt="2025-07-30T16:45:45.456" v="673" actId="20577"/>
          <ac:spMkLst>
            <pc:docMk/>
            <pc:sldMk cId="3941247781" sldId="6007"/>
            <ac:spMk id="9" creationId="{CB7282DB-8E2A-F6C9-8482-D8956E540C45}"/>
          </ac:spMkLst>
        </pc:spChg>
      </pc:sldChg>
      <pc:sldChg chg="modSp mod">
        <pc:chgData name="Gudka, Dawna" userId="823cceae-331b-41d6-9a63-34ad6d1db55c" providerId="ADAL" clId="{65F11AD6-7D89-4283-B1D9-E7ED464BA88E}" dt="2025-07-30T16:50:43.017" v="824" actId="400"/>
        <pc:sldMkLst>
          <pc:docMk/>
          <pc:sldMk cId="2084076319" sldId="6008"/>
        </pc:sldMkLst>
        <pc:graphicFrameChg chg="modGraphic">
          <ac:chgData name="Gudka, Dawna" userId="823cceae-331b-41d6-9a63-34ad6d1db55c" providerId="ADAL" clId="{65F11AD6-7D89-4283-B1D9-E7ED464BA88E}" dt="2025-07-30T16:50:43.017" v="824" actId="400"/>
          <ac:graphicFrameMkLst>
            <pc:docMk/>
            <pc:sldMk cId="2084076319" sldId="6008"/>
            <ac:graphicFrameMk id="11" creationId="{EB172839-7BC8-C8CA-A787-E92F377369A8}"/>
          </ac:graphicFrameMkLst>
        </pc:graphicFrameChg>
      </pc:sldChg>
      <pc:sldChg chg="addSp delSp modSp mod">
        <pc:chgData name="Gudka, Dawna" userId="823cceae-331b-41d6-9a63-34ad6d1db55c" providerId="ADAL" clId="{65F11AD6-7D89-4283-B1D9-E7ED464BA88E}" dt="2025-07-30T22:40:28.328" v="964" actId="13244"/>
        <pc:sldMkLst>
          <pc:docMk/>
          <pc:sldMk cId="2687988458" sldId="6014"/>
        </pc:sldMkLst>
        <pc:spChg chg="ord">
          <ac:chgData name="Gudka, Dawna" userId="823cceae-331b-41d6-9a63-34ad6d1db55c" providerId="ADAL" clId="{65F11AD6-7D89-4283-B1D9-E7ED464BA88E}" dt="2025-07-30T22:40:19.061" v="961" actId="13244"/>
          <ac:spMkLst>
            <pc:docMk/>
            <pc:sldMk cId="2687988458" sldId="6014"/>
            <ac:spMk id="3" creationId="{09CAD61D-B5B5-9F1C-B93E-708FED7730C8}"/>
          </ac:spMkLst>
        </pc:spChg>
        <pc:spChg chg="add del mod">
          <ac:chgData name="Gudka, Dawna" userId="823cceae-331b-41d6-9a63-34ad6d1db55c" providerId="ADAL" clId="{65F11AD6-7D89-4283-B1D9-E7ED464BA88E}" dt="2025-07-30T16:52:16.017" v="863" actId="1957"/>
          <ac:spMkLst>
            <pc:docMk/>
            <pc:sldMk cId="2687988458" sldId="6014"/>
            <ac:spMk id="4" creationId="{E2286EA6-9D07-5CC4-E2F3-5465278431CC}"/>
          </ac:spMkLst>
        </pc:spChg>
        <pc:spChg chg="del">
          <ac:chgData name="Gudka, Dawna" userId="823cceae-331b-41d6-9a63-34ad6d1db55c" providerId="ADAL" clId="{65F11AD6-7D89-4283-B1D9-E7ED464BA88E}" dt="2025-07-30T16:51:56.982" v="860" actId="478"/>
          <ac:spMkLst>
            <pc:docMk/>
            <pc:sldMk cId="2687988458" sldId="6014"/>
            <ac:spMk id="5" creationId="{C61DA625-28B6-7E2F-03A2-67F42857FE6D}"/>
          </ac:spMkLst>
        </pc:spChg>
        <pc:spChg chg="mod">
          <ac:chgData name="Gudka, Dawna" userId="823cceae-331b-41d6-9a63-34ad6d1db55c" providerId="ADAL" clId="{65F11AD6-7D89-4283-B1D9-E7ED464BA88E}" dt="2025-07-30T16:51:53.049" v="859" actId="6549"/>
          <ac:spMkLst>
            <pc:docMk/>
            <pc:sldMk cId="2687988458" sldId="6014"/>
            <ac:spMk id="7" creationId="{66A44264-1FF9-3D85-0836-1BC2666E4368}"/>
          </ac:spMkLst>
        </pc:spChg>
        <pc:spChg chg="ord">
          <ac:chgData name="Gudka, Dawna" userId="823cceae-331b-41d6-9a63-34ad6d1db55c" providerId="ADAL" clId="{65F11AD6-7D89-4283-B1D9-E7ED464BA88E}" dt="2025-07-30T22:40:21.645" v="962" actId="13244"/>
          <ac:spMkLst>
            <pc:docMk/>
            <pc:sldMk cId="2687988458" sldId="6014"/>
            <ac:spMk id="14" creationId="{FB8647C0-033C-BA5D-B46A-D9E9352A1595}"/>
          </ac:spMkLst>
        </pc:spChg>
        <pc:spChg chg="ord">
          <ac:chgData name="Gudka, Dawna" userId="823cceae-331b-41d6-9a63-34ad6d1db55c" providerId="ADAL" clId="{65F11AD6-7D89-4283-B1D9-E7ED464BA88E}" dt="2025-07-30T22:40:23.618" v="963" actId="13244"/>
          <ac:spMkLst>
            <pc:docMk/>
            <pc:sldMk cId="2687988458" sldId="6014"/>
            <ac:spMk id="15" creationId="{C553756C-962B-9D79-CC12-AD1089F0297B}"/>
          </ac:spMkLst>
        </pc:spChg>
        <pc:graphicFrameChg chg="add mod">
          <ac:chgData name="Gudka, Dawna" userId="823cceae-331b-41d6-9a63-34ad6d1db55c" providerId="ADAL" clId="{65F11AD6-7D89-4283-B1D9-E7ED464BA88E}" dt="2025-07-30T22:40:11.704" v="960" actId="962"/>
          <ac:graphicFrameMkLst>
            <pc:docMk/>
            <pc:sldMk cId="2687988458" sldId="6014"/>
            <ac:graphicFrameMk id="5" creationId="{DA553526-1F1E-35A7-FF42-7CC35A2A1359}"/>
          </ac:graphicFrameMkLst>
        </pc:graphicFrameChg>
        <pc:graphicFrameChg chg="add mod">
          <ac:chgData name="Gudka, Dawna" userId="823cceae-331b-41d6-9a63-34ad6d1db55c" providerId="ADAL" clId="{65F11AD6-7D89-4283-B1D9-E7ED464BA88E}" dt="2025-07-30T22:40:28.328" v="964" actId="13244"/>
          <ac:graphicFrameMkLst>
            <pc:docMk/>
            <pc:sldMk cId="2687988458" sldId="6014"/>
            <ac:graphicFrameMk id="10" creationId="{7AEA2525-99B7-8900-0D9C-E3D51104F0C2}"/>
          </ac:graphicFrameMkLst>
        </pc:graphicFrameChg>
        <pc:picChg chg="del">
          <ac:chgData name="Gudka, Dawna" userId="823cceae-331b-41d6-9a63-34ad6d1db55c" providerId="ADAL" clId="{65F11AD6-7D89-4283-B1D9-E7ED464BA88E}" dt="2025-07-30T16:51:59.193" v="861" actId="478"/>
          <ac:picMkLst>
            <pc:docMk/>
            <pc:sldMk cId="2687988458" sldId="6014"/>
            <ac:picMk id="6" creationId="{2286D0EB-34DE-D19E-3F27-F9F415E0C2E5}"/>
          </ac:picMkLst>
        </pc:picChg>
      </pc:sldChg>
      <pc:sldChg chg="del">
        <pc:chgData name="Gudka, Dawna" userId="823cceae-331b-41d6-9a63-34ad6d1db55c" providerId="ADAL" clId="{65F11AD6-7D89-4283-B1D9-E7ED464BA88E}" dt="2025-07-28T19:33:24.642" v="47" actId="2696"/>
        <pc:sldMkLst>
          <pc:docMk/>
          <pc:sldMk cId="1878440181" sldId="6015"/>
        </pc:sldMkLst>
      </pc:sldChg>
      <pc:sldChg chg="del">
        <pc:chgData name="Gudka, Dawna" userId="823cceae-331b-41d6-9a63-34ad6d1db55c" providerId="ADAL" clId="{65F11AD6-7D89-4283-B1D9-E7ED464BA88E}" dt="2025-07-28T19:33:24.642" v="47" actId="2696"/>
        <pc:sldMkLst>
          <pc:docMk/>
          <pc:sldMk cId="3694881508" sldId="6016"/>
        </pc:sldMkLst>
      </pc:sldChg>
      <pc:sldChg chg="del">
        <pc:chgData name="Gudka, Dawna" userId="823cceae-331b-41d6-9a63-34ad6d1db55c" providerId="ADAL" clId="{65F11AD6-7D89-4283-B1D9-E7ED464BA88E}" dt="2025-07-28T19:33:24.642" v="47" actId="2696"/>
        <pc:sldMkLst>
          <pc:docMk/>
          <pc:sldMk cId="3871401798" sldId="6017"/>
        </pc:sldMkLst>
      </pc:sldChg>
      <pc:sldChg chg="del">
        <pc:chgData name="Gudka, Dawna" userId="823cceae-331b-41d6-9a63-34ad6d1db55c" providerId="ADAL" clId="{65F11AD6-7D89-4283-B1D9-E7ED464BA88E}" dt="2025-07-28T19:33:14.440" v="46" actId="2696"/>
        <pc:sldMkLst>
          <pc:docMk/>
          <pc:sldMk cId="3134790585" sldId="6018"/>
        </pc:sldMkLst>
      </pc:sldChg>
      <pc:sldChg chg="modSp del mod">
        <pc:chgData name="Gudka, Dawna" userId="823cceae-331b-41d6-9a63-34ad6d1db55c" providerId="ADAL" clId="{65F11AD6-7D89-4283-B1D9-E7ED464BA88E}" dt="2025-07-28T19:32:40.824" v="44" actId="2696"/>
        <pc:sldMkLst>
          <pc:docMk/>
          <pc:sldMk cId="1806216681" sldId="6019"/>
        </pc:sldMkLst>
      </pc:sldChg>
      <pc:sldChg chg="del">
        <pc:chgData name="Gudka, Dawna" userId="823cceae-331b-41d6-9a63-34ad6d1db55c" providerId="ADAL" clId="{65F11AD6-7D89-4283-B1D9-E7ED464BA88E}" dt="2025-07-28T19:32:44.722" v="45" actId="2696"/>
        <pc:sldMkLst>
          <pc:docMk/>
          <pc:sldMk cId="2721754981" sldId="6020"/>
        </pc:sldMkLst>
      </pc:sldChg>
      <pc:sldChg chg="del">
        <pc:chgData name="Gudka, Dawna" userId="823cceae-331b-41d6-9a63-34ad6d1db55c" providerId="ADAL" clId="{65F11AD6-7D89-4283-B1D9-E7ED464BA88E}" dt="2025-07-30T16:46:04.163" v="675" actId="2696"/>
        <pc:sldMkLst>
          <pc:docMk/>
          <pc:sldMk cId="230683767" sldId="6021"/>
        </pc:sldMkLst>
      </pc:sldChg>
      <pc:sldChg chg="del">
        <pc:chgData name="Gudka, Dawna" userId="823cceae-331b-41d6-9a63-34ad6d1db55c" providerId="ADAL" clId="{65F11AD6-7D89-4283-B1D9-E7ED464BA88E}" dt="2025-07-30T16:46:04.163" v="675" actId="2696"/>
        <pc:sldMkLst>
          <pc:docMk/>
          <pc:sldMk cId="3884409985" sldId="6022"/>
        </pc:sldMkLst>
      </pc:sldChg>
      <pc:sldChg chg="del">
        <pc:chgData name="Gudka, Dawna" userId="823cceae-331b-41d6-9a63-34ad6d1db55c" providerId="ADAL" clId="{65F11AD6-7D89-4283-B1D9-E7ED464BA88E}" dt="2025-07-30T16:46:04.163" v="675" actId="2696"/>
        <pc:sldMkLst>
          <pc:docMk/>
          <pc:sldMk cId="3960517565" sldId="6024"/>
        </pc:sldMkLst>
      </pc:sldChg>
      <pc:sldChg chg="del">
        <pc:chgData name="Gudka, Dawna" userId="823cceae-331b-41d6-9a63-34ad6d1db55c" providerId="ADAL" clId="{65F11AD6-7D89-4283-B1D9-E7ED464BA88E}" dt="2025-07-30T16:46:04.163" v="675" actId="2696"/>
        <pc:sldMkLst>
          <pc:docMk/>
          <pc:sldMk cId="1608381790" sldId="6025"/>
        </pc:sldMkLst>
      </pc:sldChg>
      <pc:sldChg chg="modSp new mod">
        <pc:chgData name="Gudka, Dawna" userId="823cceae-331b-41d6-9a63-34ad6d1db55c" providerId="ADAL" clId="{65F11AD6-7D89-4283-B1D9-E7ED464BA88E}" dt="2025-07-31T13:29:48.073" v="965" actId="13926"/>
        <pc:sldMkLst>
          <pc:docMk/>
          <pc:sldMk cId="2543893515" sldId="6026"/>
        </pc:sldMkLst>
        <pc:spChg chg="mod">
          <ac:chgData name="Gudka, Dawna" userId="823cceae-331b-41d6-9a63-34ad6d1db55c" providerId="ADAL" clId="{65F11AD6-7D89-4283-B1D9-E7ED464BA88E}" dt="2025-07-29T14:54:13.163" v="491" actId="20577"/>
          <ac:spMkLst>
            <pc:docMk/>
            <pc:sldMk cId="2543893515" sldId="6026"/>
            <ac:spMk id="2" creationId="{3312F807-F759-791F-04A8-BC8C5CDC2042}"/>
          </ac:spMkLst>
        </pc:spChg>
        <pc:spChg chg="mod">
          <ac:chgData name="Gudka, Dawna" userId="823cceae-331b-41d6-9a63-34ad6d1db55c" providerId="ADAL" clId="{65F11AD6-7D89-4283-B1D9-E7ED464BA88E}" dt="2025-07-31T13:29:48.073" v="965" actId="13926"/>
          <ac:spMkLst>
            <pc:docMk/>
            <pc:sldMk cId="2543893515" sldId="6026"/>
            <ac:spMk id="3" creationId="{0D5B96C1-9224-EB71-242B-13EA5868F6E8}"/>
          </ac:spMkLst>
        </pc:spChg>
      </pc:sldChg>
      <pc:sldChg chg="addSp delSp modSp add mod ord">
        <pc:chgData name="Gudka, Dawna" userId="823cceae-331b-41d6-9a63-34ad6d1db55c" providerId="ADAL" clId="{65F11AD6-7D89-4283-B1D9-E7ED464BA88E}" dt="2025-07-30T16:47:09.747" v="712" actId="6549"/>
        <pc:sldMkLst>
          <pc:docMk/>
          <pc:sldMk cId="2394906906" sldId="6027"/>
        </pc:sldMkLst>
        <pc:spChg chg="mod">
          <ac:chgData name="Gudka, Dawna" userId="823cceae-331b-41d6-9a63-34ad6d1db55c" providerId="ADAL" clId="{65F11AD6-7D89-4283-B1D9-E7ED464BA88E}" dt="2025-07-30T16:47:01.511" v="710" actId="20577"/>
          <ac:spMkLst>
            <pc:docMk/>
            <pc:sldMk cId="2394906906" sldId="6027"/>
            <ac:spMk id="2" creationId="{76B0FE8D-79D8-457D-E751-4800411288F3}"/>
          </ac:spMkLst>
        </pc:spChg>
        <pc:spChg chg="mod">
          <ac:chgData name="Gudka, Dawna" userId="823cceae-331b-41d6-9a63-34ad6d1db55c" providerId="ADAL" clId="{65F11AD6-7D89-4283-B1D9-E7ED464BA88E}" dt="2025-07-30T16:47:05.115" v="711" actId="6549"/>
          <ac:spMkLst>
            <pc:docMk/>
            <pc:sldMk cId="2394906906" sldId="6027"/>
            <ac:spMk id="3" creationId="{3ADCF28C-8599-43D1-81D9-D5E4EB56DAFE}"/>
          </ac:spMkLst>
        </pc:spChg>
        <pc:spChg chg="add del mod">
          <ac:chgData name="Gudka, Dawna" userId="823cceae-331b-41d6-9a63-34ad6d1db55c" providerId="ADAL" clId="{65F11AD6-7D89-4283-B1D9-E7ED464BA88E}" dt="2025-07-30T16:46:50.417" v="704" actId="478"/>
          <ac:spMkLst>
            <pc:docMk/>
            <pc:sldMk cId="2394906906" sldId="6027"/>
            <ac:spMk id="6" creationId="{F2F16DF3-A240-DF03-8F60-BE89238E0C5E}"/>
          </ac:spMkLst>
        </pc:spChg>
        <pc:spChg chg="mod">
          <ac:chgData name="Gudka, Dawna" userId="823cceae-331b-41d6-9a63-34ad6d1db55c" providerId="ADAL" clId="{65F11AD6-7D89-4283-B1D9-E7ED464BA88E}" dt="2025-07-30T16:47:09.747" v="712" actId="6549"/>
          <ac:spMkLst>
            <pc:docMk/>
            <pc:sldMk cId="2394906906" sldId="6027"/>
            <ac:spMk id="7" creationId="{C5D57A47-B8B0-167D-308A-DF1A18E7D107}"/>
          </ac:spMkLst>
        </pc:spChg>
        <pc:graphicFrameChg chg="add del modGraphic">
          <ac:chgData name="Gudka, Dawna" userId="823cceae-331b-41d6-9a63-34ad6d1db55c" providerId="ADAL" clId="{65F11AD6-7D89-4283-B1D9-E7ED464BA88E}" dt="2025-07-30T16:46:55.730" v="706" actId="6549"/>
          <ac:graphicFrameMkLst>
            <pc:docMk/>
            <pc:sldMk cId="2394906906" sldId="6027"/>
            <ac:graphicFrameMk id="11" creationId="{84B510CF-2239-290B-CFB1-79361EF4FBD9}"/>
          </ac:graphicFrameMkLst>
        </pc:graphicFrameChg>
      </pc:sldChg>
      <pc:sldChg chg="modSp add mod">
        <pc:chgData name="Gudka, Dawna" userId="823cceae-331b-41d6-9a63-34ad6d1db55c" providerId="ADAL" clId="{65F11AD6-7D89-4283-B1D9-E7ED464BA88E}" dt="2025-07-30T16:47:53.449" v="784" actId="20577"/>
        <pc:sldMkLst>
          <pc:docMk/>
          <pc:sldMk cId="104248470" sldId="6028"/>
        </pc:sldMkLst>
        <pc:spChg chg="mod">
          <ac:chgData name="Gudka, Dawna" userId="823cceae-331b-41d6-9a63-34ad6d1db55c" providerId="ADAL" clId="{65F11AD6-7D89-4283-B1D9-E7ED464BA88E}" dt="2025-07-30T16:47:44.480" v="758" actId="20577"/>
          <ac:spMkLst>
            <pc:docMk/>
            <pc:sldMk cId="104248470" sldId="6028"/>
            <ac:spMk id="9" creationId="{C2DD73F6-E1F0-5148-C8A3-A4C882A0628B}"/>
          </ac:spMkLst>
        </pc:spChg>
        <pc:spChg chg="mod">
          <ac:chgData name="Gudka, Dawna" userId="823cceae-331b-41d6-9a63-34ad6d1db55c" providerId="ADAL" clId="{65F11AD6-7D89-4283-B1D9-E7ED464BA88E}" dt="2025-07-30T16:47:53.449" v="784" actId="20577"/>
          <ac:spMkLst>
            <pc:docMk/>
            <pc:sldMk cId="104248470" sldId="6028"/>
            <ac:spMk id="10" creationId="{D6A2723A-EE7A-1CC2-6574-876A59A7852B}"/>
          </ac:spMkLst>
        </pc:spChg>
      </pc:sldChg>
      <pc:sldChg chg="add">
        <pc:chgData name="Gudka, Dawna" userId="823cceae-331b-41d6-9a63-34ad6d1db55c" providerId="ADAL" clId="{65F11AD6-7D89-4283-B1D9-E7ED464BA88E}" dt="2025-07-30T16:47:32.449" v="713"/>
        <pc:sldMkLst>
          <pc:docMk/>
          <pc:sldMk cId="1785787141" sldId="6029"/>
        </pc:sldMkLst>
      </pc:sldChg>
      <pc:sldChg chg="add">
        <pc:chgData name="Gudka, Dawna" userId="823cceae-331b-41d6-9a63-34ad6d1db55c" providerId="ADAL" clId="{65F11AD6-7D89-4283-B1D9-E7ED464BA88E}" dt="2025-07-30T16:47:32.449" v="713"/>
        <pc:sldMkLst>
          <pc:docMk/>
          <pc:sldMk cId="2234861056" sldId="6030"/>
        </pc:sldMkLst>
      </pc:sldChg>
      <pc:sldChg chg="add">
        <pc:chgData name="Gudka, Dawna" userId="823cceae-331b-41d6-9a63-34ad6d1db55c" providerId="ADAL" clId="{65F11AD6-7D89-4283-B1D9-E7ED464BA88E}" dt="2025-07-30T16:51:32.187" v="827" actId="2890"/>
        <pc:sldMkLst>
          <pc:docMk/>
          <pc:sldMk cId="844279035" sldId="6031"/>
        </pc:sldMkLst>
      </pc:sldChg>
      <pc:sldChg chg="new del">
        <pc:chgData name="Gudka, Dawna" userId="823cceae-331b-41d6-9a63-34ad6d1db55c" providerId="ADAL" clId="{65F11AD6-7D89-4283-B1D9-E7ED464BA88E}" dt="2025-07-30T16:51:28.713" v="826" actId="680"/>
        <pc:sldMkLst>
          <pc:docMk/>
          <pc:sldMk cId="1668492480" sldId="6031"/>
        </pc:sldMkLst>
      </pc:sldChg>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modClrScheme chgLayout">
        <pc:chgData name="Ward, Reagan" userId="27291eb4-8241-4961-9e69-8c66e34cc5b0" providerId="ADAL" clId="{04E70C92-EA08-4604-890B-EB42288DA984}" dt="2025-02-13T15:35:59.933" v="14" actId="700"/>
        <pc:sldMkLst>
          <pc:docMk/>
          <pc:sldMk cId="1504568059" sldId="5275"/>
        </pc:sldMkLst>
      </pc:sldChg>
      <pc:sldChg chg="modSp add mod">
        <pc:chgData name="Ward, Reagan" userId="27291eb4-8241-4961-9e69-8c66e34cc5b0" providerId="ADAL" clId="{04E70C92-EA08-4604-890B-EB42288DA984}" dt="2025-02-13T13:37:22.873" v="9" actId="13244"/>
        <pc:sldMkLst>
          <pc:docMk/>
          <pc:sldMk cId="3343705851" sldId="5418"/>
        </pc:sldMkLst>
      </pc:sldChg>
      <pc:sldChg chg="modSp mod">
        <pc:chgData name="Ward, Reagan" userId="27291eb4-8241-4961-9e69-8c66e34cc5b0" providerId="ADAL" clId="{04E70C92-EA08-4604-890B-EB42288DA984}" dt="2025-02-13T13:34:42.590" v="4" actId="27636"/>
        <pc:sldMkLst>
          <pc:docMk/>
          <pc:sldMk cId="1301326054" sldId="5789"/>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Martin, Carrie" userId="S::martin_c@cde.state.co.us::3f021071-f948-4caa-8dd8-d3036854ac97" providerId="AD" clId="Web-{AF718F92-131F-A206-FC6C-FB144DCCCFD4}"/>
    <pc:docChg chg="modSld">
      <pc:chgData name="Martin, Carrie" userId="S::martin_c@cde.state.co.us::3f021071-f948-4caa-8dd8-d3036854ac97" providerId="AD" clId="Web-{AF718F92-131F-A206-FC6C-FB144DCCCFD4}" dt="2025-04-16T12:36:29.616" v="27" actId="20577"/>
      <pc:docMkLst>
        <pc:docMk/>
      </pc:docMkLst>
      <pc:sldChg chg="modSp">
        <pc:chgData name="Martin, Carrie" userId="S::martin_c@cde.state.co.us::3f021071-f948-4caa-8dd8-d3036854ac97" providerId="AD" clId="Web-{AF718F92-131F-A206-FC6C-FB144DCCCFD4}" dt="2025-04-16T12:36:29.616" v="27" actId="20577"/>
        <pc:sldMkLst>
          <pc:docMk/>
          <pc:sldMk cId="93692065" sldId="5837"/>
        </pc:sldMkLst>
      </pc:sldChg>
      <pc:sldChg chg="modSp">
        <pc:chgData name="Martin, Carrie" userId="S::martin_c@cde.state.co.us::3f021071-f948-4caa-8dd8-d3036854ac97" providerId="AD" clId="Web-{AF718F92-131F-A206-FC6C-FB144DCCCFD4}" dt="2025-04-16T12:34:20.006" v="2" actId="20577"/>
        <pc:sldMkLst>
          <pc:docMk/>
          <pc:sldMk cId="1034172162" sldId="5872"/>
        </pc:sldMkLst>
      </pc:sldChg>
      <pc:sldChg chg="modSp">
        <pc:chgData name="Martin, Carrie" userId="S::martin_c@cde.state.co.us::3f021071-f948-4caa-8dd8-d3036854ac97" providerId="AD" clId="Web-{AF718F92-131F-A206-FC6C-FB144DCCCFD4}" dt="2025-04-16T12:35:51.819" v="22" actId="20577"/>
        <pc:sldMkLst>
          <pc:docMk/>
          <pc:sldMk cId="2002406002" sldId="5875"/>
        </pc:sldMkLst>
      </pc:sldChg>
      <pc:sldChg chg="modSp">
        <pc:chgData name="Martin, Carrie" userId="S::martin_c@cde.state.co.us::3f021071-f948-4caa-8dd8-d3036854ac97" providerId="AD" clId="Web-{AF718F92-131F-A206-FC6C-FB144DCCCFD4}" dt="2025-04-16T12:35:21.522" v="18" actId="20577"/>
        <pc:sldMkLst>
          <pc:docMk/>
          <pc:sldMk cId="3407393224" sldId="5882"/>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McRee, Rebecca" userId="3a10fa13-9d60-4c0b-b361-471945732c34" providerId="ADAL" clId="{39115E9A-085C-49C9-BE21-485FCEE6BAE3}"/>
    <pc:docChg chg="undo custSel delSld modSld">
      <pc:chgData name="McRee, Rebecca" userId="3a10fa13-9d60-4c0b-b361-471945732c34" providerId="ADAL" clId="{39115E9A-085C-49C9-BE21-485FCEE6BAE3}" dt="2025-05-14T22:27:08.094" v="98"/>
      <pc:docMkLst>
        <pc:docMk/>
      </pc:docMkLst>
      <pc:sldChg chg="addSp modSp del mod modClrScheme chgLayout">
        <pc:chgData name="McRee, Rebecca" userId="3a10fa13-9d60-4c0b-b361-471945732c34" providerId="ADAL" clId="{39115E9A-085C-49C9-BE21-485FCEE6BAE3}" dt="2025-05-14T22:26:38.707" v="90"/>
        <pc:sldMkLst>
          <pc:docMk/>
          <pc:sldMk cId="1302248437" sldId="3398"/>
        </pc:sldMkLst>
      </pc:sldChg>
      <pc:sldChg chg="addSp modSp del mod modClrScheme chgLayout">
        <pc:chgData name="McRee, Rebecca" userId="3a10fa13-9d60-4c0b-b361-471945732c34" providerId="ADAL" clId="{39115E9A-085C-49C9-BE21-485FCEE6BAE3}" dt="2025-05-14T22:26:44.932" v="92"/>
        <pc:sldMkLst>
          <pc:docMk/>
          <pc:sldMk cId="4273129730" sldId="3399"/>
        </pc:sldMkLst>
      </pc:sldChg>
      <pc:sldChg chg="addSp modSp del mod modClrScheme chgLayout">
        <pc:chgData name="McRee, Rebecca" userId="3a10fa13-9d60-4c0b-b361-471945732c34" providerId="ADAL" clId="{39115E9A-085C-49C9-BE21-485FCEE6BAE3}" dt="2025-05-14T22:26:41.126" v="91"/>
        <pc:sldMkLst>
          <pc:docMk/>
          <pc:sldMk cId="1697232487" sldId="3401"/>
        </pc:sldMkLst>
      </pc:sldChg>
      <pc:sldChg chg="modSp del mod modClrScheme chgLayout">
        <pc:chgData name="McRee, Rebecca" userId="3a10fa13-9d60-4c0b-b361-471945732c34" providerId="ADAL" clId="{39115E9A-085C-49C9-BE21-485FCEE6BAE3}" dt="2025-05-14T22:24:40.501" v="22" actId="700"/>
        <pc:sldMkLst>
          <pc:docMk/>
          <pc:sldMk cId="1364882848" sldId="3406"/>
        </pc:sldMkLst>
      </pc:sldChg>
      <pc:sldChg chg="addSp delSp modSp del mod modClrScheme chgLayout">
        <pc:chgData name="McRee, Rebecca" userId="3a10fa13-9d60-4c0b-b361-471945732c34" providerId="ADAL" clId="{39115E9A-085C-49C9-BE21-485FCEE6BAE3}" dt="2025-05-14T22:24:13.750" v="21" actId="27636"/>
        <pc:sldMkLst>
          <pc:docMk/>
          <pc:sldMk cId="3507114357" sldId="3409"/>
        </pc:sldMkLst>
      </pc:sldChg>
      <pc:sldChg chg="addSp modSp del mod modClrScheme chgLayout">
        <pc:chgData name="McRee, Rebecca" userId="3a10fa13-9d60-4c0b-b361-471945732c34" providerId="ADAL" clId="{39115E9A-085C-49C9-BE21-485FCEE6BAE3}" dt="2025-05-14T22:25:40.684" v="78" actId="20577"/>
        <pc:sldMkLst>
          <pc:docMk/>
          <pc:sldMk cId="25185463" sldId="3410"/>
        </pc:sldMkLst>
      </pc:sldChg>
      <pc:sldChg chg="addSp delSp modSp del mod modClrScheme chgLayout">
        <pc:chgData name="McRee, Rebecca" userId="3a10fa13-9d60-4c0b-b361-471945732c34" providerId="ADAL" clId="{39115E9A-085C-49C9-BE21-485FCEE6BAE3}" dt="2025-05-14T22:26:35.820" v="89"/>
        <pc:sldMkLst>
          <pc:docMk/>
          <pc:sldMk cId="1546665045" sldId="3411"/>
        </pc:sldMkLst>
      </pc:sldChg>
      <pc:sldChg chg="modSp del mod modClrScheme chgLayout">
        <pc:chgData name="McRee, Rebecca" userId="3a10fa13-9d60-4c0b-b361-471945732c34" providerId="ADAL" clId="{39115E9A-085C-49C9-BE21-485FCEE6BAE3}" dt="2025-05-14T22:24:46.954" v="23" actId="700"/>
        <pc:sldMkLst>
          <pc:docMk/>
          <pc:sldMk cId="3520971573" sldId="3412"/>
        </pc:sldMkLst>
      </pc:sldChg>
      <pc:sldChg chg="addSp delSp modSp del mod modClrScheme chgLayout">
        <pc:chgData name="McRee, Rebecca" userId="3a10fa13-9d60-4c0b-b361-471945732c34" providerId="ADAL" clId="{39115E9A-085C-49C9-BE21-485FCEE6BAE3}" dt="2025-05-14T22:26:51.607" v="94"/>
        <pc:sldMkLst>
          <pc:docMk/>
          <pc:sldMk cId="3420923571" sldId="3413"/>
        </pc:sldMkLst>
      </pc:sldChg>
      <pc:sldChg chg="addSp delSp modSp del mod modClrScheme chgLayout">
        <pc:chgData name="McRee, Rebecca" userId="3a10fa13-9d60-4c0b-b361-471945732c34" providerId="ADAL" clId="{39115E9A-085C-49C9-BE21-485FCEE6BAE3}" dt="2025-05-14T22:26:48.761" v="93"/>
        <pc:sldMkLst>
          <pc:docMk/>
          <pc:sldMk cId="931101619" sldId="3414"/>
        </pc:sldMkLst>
      </pc:sldChg>
      <pc:sldChg chg="addSp delSp modSp del mod modClrScheme chgLayout">
        <pc:chgData name="McRee, Rebecca" userId="3a10fa13-9d60-4c0b-b361-471945732c34" providerId="ADAL" clId="{39115E9A-085C-49C9-BE21-485FCEE6BAE3}" dt="2025-05-14T22:26:55.368" v="95"/>
        <pc:sldMkLst>
          <pc:docMk/>
          <pc:sldMk cId="3949884753" sldId="3415"/>
        </pc:sldMkLst>
      </pc:sldChg>
      <pc:sldChg chg="addSp delSp modSp del mod modClrScheme chgLayout">
        <pc:chgData name="McRee, Rebecca" userId="3a10fa13-9d60-4c0b-b361-471945732c34" providerId="ADAL" clId="{39115E9A-085C-49C9-BE21-485FCEE6BAE3}" dt="2025-05-14T22:26:58.819" v="96"/>
        <pc:sldMkLst>
          <pc:docMk/>
          <pc:sldMk cId="2837302697" sldId="3416"/>
        </pc:sldMkLst>
      </pc:sldChg>
      <pc:sldChg chg="addSp delSp modSp del mod modClrScheme chgLayout">
        <pc:chgData name="McRee, Rebecca" userId="3a10fa13-9d60-4c0b-b361-471945732c34" providerId="ADAL" clId="{39115E9A-085C-49C9-BE21-485FCEE6BAE3}" dt="2025-05-14T22:27:01.503" v="97"/>
        <pc:sldMkLst>
          <pc:docMk/>
          <pc:sldMk cId="3830526284" sldId="3417"/>
        </pc:sldMkLst>
      </pc:sldChg>
      <pc:sldChg chg="addSp modSp del mod modClrScheme chgLayout">
        <pc:chgData name="McRee, Rebecca" userId="3a10fa13-9d60-4c0b-b361-471945732c34" providerId="ADAL" clId="{39115E9A-085C-49C9-BE21-485FCEE6BAE3}" dt="2025-05-14T22:27:08.094" v="98"/>
        <pc:sldMkLst>
          <pc:docMk/>
          <pc:sldMk cId="1721502946" sldId="3418"/>
        </pc:sldMkLst>
      </pc:sldChg>
    </pc:docChg>
  </pc:docChgLst>
  <pc:docChgLst>
    <pc:chgData name="Hoffman, Peter" userId="673cee94-26bd-4c2a-ab82-1b3669e2f049" providerId="ADAL" clId="{CCDACD07-3EDB-405D-BF0C-09FB873CBBB0}"/>
    <pc:docChg chg="modSld">
      <pc:chgData name="Hoffman, Peter" userId="673cee94-26bd-4c2a-ab82-1b3669e2f049" providerId="ADAL" clId="{CCDACD07-3EDB-405D-BF0C-09FB873CBBB0}" dt="2025-04-16T15:27:02.521" v="3" actId="20577"/>
      <pc:docMkLst>
        <pc:docMk/>
      </pc:docMkLst>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Ward, Reagan" userId="27291eb4-8241-4961-9e69-8c66e34cc5b0" providerId="ADAL" clId="{7DC1D24E-2761-4EA2-94E4-E524ED082179}"/>
    <pc:docChg chg="undo redo custSel addSld delSld modSld">
      <pc:chgData name="Ward, Reagan" userId="27291eb4-8241-4961-9e69-8c66e34cc5b0" providerId="ADAL" clId="{7DC1D24E-2761-4EA2-94E4-E524ED082179}" dt="2025-06-26T14:47:34.269" v="3536" actId="20577"/>
      <pc:docMkLst>
        <pc:docMk/>
      </pc:docMkLst>
      <pc:sldChg chg="add del">
        <pc:chgData name="Ward, Reagan" userId="27291eb4-8241-4961-9e69-8c66e34cc5b0" providerId="ADAL" clId="{7DC1D24E-2761-4EA2-94E4-E524ED082179}" dt="2025-06-24T15:09:48.118" v="485"/>
        <pc:sldMkLst>
          <pc:docMk/>
          <pc:sldMk cId="24491297" sldId="334"/>
        </pc:sldMkLst>
      </pc:sldChg>
      <pc:sldChg chg="add del">
        <pc:chgData name="Ward, Reagan" userId="27291eb4-8241-4961-9e69-8c66e34cc5b0" providerId="ADAL" clId="{7DC1D24E-2761-4EA2-94E4-E524ED082179}" dt="2025-06-24T14:34:11.773" v="350" actId="47"/>
        <pc:sldMkLst>
          <pc:docMk/>
          <pc:sldMk cId="4007631418" sldId="5346"/>
        </pc:sldMkLst>
      </pc:sldChg>
      <pc:sldChg chg="add del">
        <pc:chgData name="Ward, Reagan" userId="27291eb4-8241-4961-9e69-8c66e34cc5b0" providerId="ADAL" clId="{7DC1D24E-2761-4EA2-94E4-E524ED082179}" dt="2025-06-24T15:09:48.118" v="485"/>
        <pc:sldMkLst>
          <pc:docMk/>
          <pc:sldMk cId="2617484185" sldId="5394"/>
        </pc:sldMkLst>
      </pc:sldChg>
      <pc:sldChg chg="addSp delSp modSp mod">
        <pc:chgData name="Ward, Reagan" userId="27291eb4-8241-4961-9e69-8c66e34cc5b0" providerId="ADAL" clId="{7DC1D24E-2761-4EA2-94E4-E524ED082179}" dt="2025-06-24T14:28:17.181" v="234" actId="14100"/>
        <pc:sldMkLst>
          <pc:docMk/>
          <pc:sldMk cId="3343705851" sldId="5418"/>
        </pc:sldMkLst>
      </pc:sldChg>
      <pc:sldChg chg="del">
        <pc:chgData name="Ward, Reagan" userId="27291eb4-8241-4961-9e69-8c66e34cc5b0" providerId="ADAL" clId="{7DC1D24E-2761-4EA2-94E4-E524ED082179}" dt="2025-06-24T14:31:02.433" v="290" actId="47"/>
        <pc:sldMkLst>
          <pc:docMk/>
          <pc:sldMk cId="2446368680" sldId="5457"/>
        </pc:sldMkLst>
      </pc:sldChg>
      <pc:sldChg chg="addSp delSp modSp add mod modClrScheme chgLayout">
        <pc:chgData name="Ward, Reagan" userId="27291eb4-8241-4961-9e69-8c66e34cc5b0" providerId="ADAL" clId="{7DC1D24E-2761-4EA2-94E4-E524ED082179}" dt="2025-06-25T20:32:57.268" v="1730" actId="27636"/>
        <pc:sldMkLst>
          <pc:docMk/>
          <pc:sldMk cId="570074823" sldId="5472"/>
        </pc:sldMkLst>
      </pc:sldChg>
      <pc:sldChg chg="addSp delSp modSp add mod modClrScheme chgLayout">
        <pc:chgData name="Ward, Reagan" userId="27291eb4-8241-4961-9e69-8c66e34cc5b0" providerId="ADAL" clId="{7DC1D24E-2761-4EA2-94E4-E524ED082179}" dt="2025-06-25T20:32:31.915" v="1720"/>
        <pc:sldMkLst>
          <pc:docMk/>
          <pc:sldMk cId="807434472" sldId="5473"/>
        </pc:sldMkLst>
      </pc:sldChg>
      <pc:sldChg chg="addSp delSp modSp add mod modClrScheme chgLayout">
        <pc:chgData name="Ward, Reagan" userId="27291eb4-8241-4961-9e69-8c66e34cc5b0" providerId="ADAL" clId="{7DC1D24E-2761-4EA2-94E4-E524ED082179}" dt="2025-06-25T20:32:34.627" v="1721"/>
        <pc:sldMkLst>
          <pc:docMk/>
          <pc:sldMk cId="1393504931" sldId="5475"/>
        </pc:sldMkLst>
      </pc:sldChg>
      <pc:sldChg chg="add del">
        <pc:chgData name="Ward, Reagan" userId="27291eb4-8241-4961-9e69-8c66e34cc5b0" providerId="ADAL" clId="{7DC1D24E-2761-4EA2-94E4-E524ED082179}" dt="2025-06-24T15:09:48.118" v="485"/>
        <pc:sldMkLst>
          <pc:docMk/>
          <pc:sldMk cId="873685795" sldId="5540"/>
        </pc:sldMkLst>
      </pc:sldChg>
      <pc:sldChg chg="add del">
        <pc:chgData name="Ward, Reagan" userId="27291eb4-8241-4961-9e69-8c66e34cc5b0" providerId="ADAL" clId="{7DC1D24E-2761-4EA2-94E4-E524ED082179}" dt="2025-06-24T15:09:48.118" v="485"/>
        <pc:sldMkLst>
          <pc:docMk/>
          <pc:sldMk cId="1061246333" sldId="5541"/>
        </pc:sldMkLst>
      </pc:sldChg>
      <pc:sldChg chg="add del">
        <pc:chgData name="Ward, Reagan" userId="27291eb4-8241-4961-9e69-8c66e34cc5b0" providerId="ADAL" clId="{7DC1D24E-2761-4EA2-94E4-E524ED082179}" dt="2025-06-24T15:09:48.118" v="485"/>
        <pc:sldMkLst>
          <pc:docMk/>
          <pc:sldMk cId="3445746737" sldId="5542"/>
        </pc:sldMkLst>
      </pc:sldChg>
      <pc:sldChg chg="modSp mod">
        <pc:chgData name="Ward, Reagan" userId="27291eb4-8241-4961-9e69-8c66e34cc5b0" providerId="ADAL" clId="{7DC1D24E-2761-4EA2-94E4-E524ED082179}" dt="2025-06-26T13:46:30.263" v="3498" actId="27636"/>
        <pc:sldMkLst>
          <pc:docMk/>
          <pc:sldMk cId="492248944" sldId="5550"/>
        </pc:sldMkLst>
      </pc:sldChg>
      <pc:sldChg chg="add del">
        <pc:chgData name="Ward, Reagan" userId="27291eb4-8241-4961-9e69-8c66e34cc5b0" providerId="ADAL" clId="{7DC1D24E-2761-4EA2-94E4-E524ED082179}" dt="2025-06-24T15:09:48.118" v="485"/>
        <pc:sldMkLst>
          <pc:docMk/>
          <pc:sldMk cId="2198266952" sldId="5561"/>
        </pc:sldMkLst>
      </pc:sldChg>
      <pc:sldChg chg="modSp mod">
        <pc:chgData name="Ward, Reagan" userId="27291eb4-8241-4961-9e69-8c66e34cc5b0" providerId="ADAL" clId="{7DC1D24E-2761-4EA2-94E4-E524ED082179}" dt="2025-06-26T13:47:29.584" v="3503" actId="404"/>
        <pc:sldMkLst>
          <pc:docMk/>
          <pc:sldMk cId="4181786878" sldId="5568"/>
        </pc:sldMkLst>
      </pc:sldChg>
      <pc:sldChg chg="del">
        <pc:chgData name="Ward, Reagan" userId="27291eb4-8241-4961-9e69-8c66e34cc5b0" providerId="ADAL" clId="{7DC1D24E-2761-4EA2-94E4-E524ED082179}" dt="2025-06-24T14:31:02.433" v="290" actId="47"/>
        <pc:sldMkLst>
          <pc:docMk/>
          <pc:sldMk cId="75599275" sldId="5758"/>
        </pc:sldMkLst>
      </pc:sldChg>
      <pc:sldChg chg="del">
        <pc:chgData name="Ward, Reagan" userId="27291eb4-8241-4961-9e69-8c66e34cc5b0" providerId="ADAL" clId="{7DC1D24E-2761-4EA2-94E4-E524ED082179}" dt="2025-06-24T14:31:02.433" v="290" actId="47"/>
        <pc:sldMkLst>
          <pc:docMk/>
          <pc:sldMk cId="3959241512" sldId="5764"/>
        </pc:sldMkLst>
      </pc:sldChg>
      <pc:sldChg chg="add">
        <pc:chgData name="Ward, Reagan" userId="27291eb4-8241-4961-9e69-8c66e34cc5b0" providerId="ADAL" clId="{7DC1D24E-2761-4EA2-94E4-E524ED082179}" dt="2025-06-24T14:33:28.868" v="327"/>
        <pc:sldMkLst>
          <pc:docMk/>
          <pc:sldMk cId="1039088137" sldId="5841"/>
        </pc:sldMkLst>
      </pc:sldChg>
      <pc:sldChg chg="del">
        <pc:chgData name="Ward, Reagan" userId="27291eb4-8241-4961-9e69-8c66e34cc5b0" providerId="ADAL" clId="{7DC1D24E-2761-4EA2-94E4-E524ED082179}" dt="2025-06-24T14:31:02.433" v="290" actId="47"/>
        <pc:sldMkLst>
          <pc:docMk/>
          <pc:sldMk cId="3882279446" sldId="5868"/>
        </pc:sldMkLst>
      </pc:sldChg>
      <pc:sldChg chg="add">
        <pc:chgData name="Ward, Reagan" userId="27291eb4-8241-4961-9e69-8c66e34cc5b0" providerId="ADAL" clId="{7DC1D24E-2761-4EA2-94E4-E524ED082179}" dt="2025-06-24T14:32:53.987" v="324"/>
        <pc:sldMkLst>
          <pc:docMk/>
          <pc:sldMk cId="1034172162" sldId="5872"/>
        </pc:sldMkLst>
      </pc:sldChg>
      <pc:sldChg chg="addSp modSp add mod">
        <pc:chgData name="Ward, Reagan" userId="27291eb4-8241-4961-9e69-8c66e34cc5b0" providerId="ADAL" clId="{7DC1D24E-2761-4EA2-94E4-E524ED082179}" dt="2025-06-25T20:40:01.845" v="2495" actId="13244"/>
        <pc:sldMkLst>
          <pc:docMk/>
          <pc:sldMk cId="4151373932" sldId="5891"/>
        </pc:sldMkLst>
      </pc:sldChg>
      <pc:sldChg chg="add del">
        <pc:chgData name="Ward, Reagan" userId="27291eb4-8241-4961-9e69-8c66e34cc5b0" providerId="ADAL" clId="{7DC1D24E-2761-4EA2-94E4-E524ED082179}" dt="2025-06-24T15:09:48.118" v="485"/>
        <pc:sldMkLst>
          <pc:docMk/>
          <pc:sldMk cId="3445224250" sldId="5896"/>
        </pc:sldMkLst>
      </pc:sldChg>
      <pc:sldChg chg="add del">
        <pc:chgData name="Ward, Reagan" userId="27291eb4-8241-4961-9e69-8c66e34cc5b0" providerId="ADAL" clId="{7DC1D24E-2761-4EA2-94E4-E524ED082179}" dt="2025-06-24T15:09:48.118" v="485"/>
        <pc:sldMkLst>
          <pc:docMk/>
          <pc:sldMk cId="120784883" sldId="5898"/>
        </pc:sldMkLst>
      </pc:sldChg>
      <pc:sldChg chg="add del">
        <pc:chgData name="Ward, Reagan" userId="27291eb4-8241-4961-9e69-8c66e34cc5b0" providerId="ADAL" clId="{7DC1D24E-2761-4EA2-94E4-E524ED082179}" dt="2025-06-24T15:09:48.118" v="485"/>
        <pc:sldMkLst>
          <pc:docMk/>
          <pc:sldMk cId="896102050" sldId="5899"/>
        </pc:sldMkLst>
      </pc:sldChg>
      <pc:sldChg chg="add del">
        <pc:chgData name="Ward, Reagan" userId="27291eb4-8241-4961-9e69-8c66e34cc5b0" providerId="ADAL" clId="{7DC1D24E-2761-4EA2-94E4-E524ED082179}" dt="2025-06-24T15:09:48.118" v="485"/>
        <pc:sldMkLst>
          <pc:docMk/>
          <pc:sldMk cId="2055979038" sldId="5901"/>
        </pc:sldMkLst>
      </pc:sldChg>
      <pc:sldChg chg="add del">
        <pc:chgData name="Ward, Reagan" userId="27291eb4-8241-4961-9e69-8c66e34cc5b0" providerId="ADAL" clId="{7DC1D24E-2761-4EA2-94E4-E524ED082179}" dt="2025-06-24T14:34:11.773" v="350" actId="47"/>
        <pc:sldMkLst>
          <pc:docMk/>
          <pc:sldMk cId="2662356441" sldId="5902"/>
        </pc:sldMkLst>
      </pc:sldChg>
      <pc:sldChg chg="add">
        <pc:chgData name="Ward, Reagan" userId="27291eb4-8241-4961-9e69-8c66e34cc5b0" providerId="ADAL" clId="{7DC1D24E-2761-4EA2-94E4-E524ED082179}" dt="2025-06-24T14:32:53.987" v="324"/>
        <pc:sldMkLst>
          <pc:docMk/>
          <pc:sldMk cId="2311154268" sldId="5921"/>
        </pc:sldMkLst>
      </pc:sldChg>
      <pc:sldChg chg="add">
        <pc:chgData name="Ward, Reagan" userId="27291eb4-8241-4961-9e69-8c66e34cc5b0" providerId="ADAL" clId="{7DC1D24E-2761-4EA2-94E4-E524ED082179}" dt="2025-06-24T14:33:28.868" v="327"/>
        <pc:sldMkLst>
          <pc:docMk/>
          <pc:sldMk cId="1655828756" sldId="5937"/>
        </pc:sldMkLst>
      </pc:sldChg>
      <pc:sldChg chg="add">
        <pc:chgData name="Ward, Reagan" userId="27291eb4-8241-4961-9e69-8c66e34cc5b0" providerId="ADAL" clId="{7DC1D24E-2761-4EA2-94E4-E524ED082179}" dt="2025-06-24T14:32:53.987" v="324"/>
        <pc:sldMkLst>
          <pc:docMk/>
          <pc:sldMk cId="12077121" sldId="5952"/>
        </pc:sldMkLst>
      </pc:sldChg>
      <pc:sldChg chg="add">
        <pc:chgData name="Ward, Reagan" userId="27291eb4-8241-4961-9e69-8c66e34cc5b0" providerId="ADAL" clId="{7DC1D24E-2761-4EA2-94E4-E524ED082179}" dt="2025-06-24T14:32:53.987" v="324"/>
        <pc:sldMkLst>
          <pc:docMk/>
          <pc:sldMk cId="3822849067" sldId="5955"/>
        </pc:sldMkLst>
      </pc:sldChg>
      <pc:sldChg chg="modSp mod">
        <pc:chgData name="Ward, Reagan" userId="27291eb4-8241-4961-9e69-8c66e34cc5b0" providerId="ADAL" clId="{7DC1D24E-2761-4EA2-94E4-E524ED082179}" dt="2025-06-26T14:47:34.269" v="3536" actId="20577"/>
        <pc:sldMkLst>
          <pc:docMk/>
          <pc:sldMk cId="3763548243" sldId="5960"/>
        </pc:sldMkLst>
      </pc:sldChg>
      <pc:sldChg chg="del">
        <pc:chgData name="Ward, Reagan" userId="27291eb4-8241-4961-9e69-8c66e34cc5b0" providerId="ADAL" clId="{7DC1D24E-2761-4EA2-94E4-E524ED082179}" dt="2025-06-24T14:30:33.833" v="236" actId="47"/>
        <pc:sldMkLst>
          <pc:docMk/>
          <pc:sldMk cId="1286592758" sldId="5961"/>
        </pc:sldMkLst>
      </pc:sldChg>
      <pc:sldChg chg="modSp mod">
        <pc:chgData name="Ward, Reagan" userId="27291eb4-8241-4961-9e69-8c66e34cc5b0" providerId="ADAL" clId="{7DC1D24E-2761-4EA2-94E4-E524ED082179}" dt="2025-06-26T13:44:59.639" v="3492" actId="20577"/>
        <pc:sldMkLst>
          <pc:docMk/>
          <pc:sldMk cId="873934780" sldId="5962"/>
        </pc:sldMkLst>
      </pc:sldChg>
      <pc:sldChg chg="del">
        <pc:chgData name="Ward, Reagan" userId="27291eb4-8241-4961-9e69-8c66e34cc5b0" providerId="ADAL" clId="{7DC1D24E-2761-4EA2-94E4-E524ED082179}" dt="2025-06-24T14:30:33.833" v="236" actId="47"/>
        <pc:sldMkLst>
          <pc:docMk/>
          <pc:sldMk cId="2556311175" sldId="5964"/>
        </pc:sldMkLst>
      </pc:sldChg>
      <pc:sldChg chg="del">
        <pc:chgData name="Ward, Reagan" userId="27291eb4-8241-4961-9e69-8c66e34cc5b0" providerId="ADAL" clId="{7DC1D24E-2761-4EA2-94E4-E524ED082179}" dt="2025-06-24T14:30:33.833" v="236" actId="47"/>
        <pc:sldMkLst>
          <pc:docMk/>
          <pc:sldMk cId="1389415021" sldId="5965"/>
        </pc:sldMkLst>
      </pc:sldChg>
      <pc:sldChg chg="add del">
        <pc:chgData name="Ward, Reagan" userId="27291eb4-8241-4961-9e69-8c66e34cc5b0" providerId="ADAL" clId="{7DC1D24E-2761-4EA2-94E4-E524ED082179}" dt="2025-06-24T14:34:11.773" v="350" actId="47"/>
        <pc:sldMkLst>
          <pc:docMk/>
          <pc:sldMk cId="933505642" sldId="5966"/>
        </pc:sldMkLst>
      </pc:sldChg>
      <pc:sldChg chg="add del">
        <pc:chgData name="Ward, Reagan" userId="27291eb4-8241-4961-9e69-8c66e34cc5b0" providerId="ADAL" clId="{7DC1D24E-2761-4EA2-94E4-E524ED082179}" dt="2025-06-24T14:34:11.773" v="350" actId="47"/>
        <pc:sldMkLst>
          <pc:docMk/>
          <pc:sldMk cId="3047544435" sldId="5967"/>
        </pc:sldMkLst>
      </pc:sldChg>
      <pc:sldChg chg="add del">
        <pc:chgData name="Ward, Reagan" userId="27291eb4-8241-4961-9e69-8c66e34cc5b0" providerId="ADAL" clId="{7DC1D24E-2761-4EA2-94E4-E524ED082179}" dt="2025-06-24T14:34:11.773" v="350" actId="47"/>
        <pc:sldMkLst>
          <pc:docMk/>
          <pc:sldMk cId="2044305962" sldId="5968"/>
        </pc:sldMkLst>
      </pc:sldChg>
      <pc:sldChg chg="add del">
        <pc:chgData name="Ward, Reagan" userId="27291eb4-8241-4961-9e69-8c66e34cc5b0" providerId="ADAL" clId="{7DC1D24E-2761-4EA2-94E4-E524ED082179}" dt="2025-06-24T14:34:11.773" v="350" actId="47"/>
        <pc:sldMkLst>
          <pc:docMk/>
          <pc:sldMk cId="2184087942" sldId="5969"/>
        </pc:sldMkLst>
      </pc:sldChg>
      <pc:sldChg chg="modSp add mod">
        <pc:chgData name="Ward, Reagan" userId="27291eb4-8241-4961-9e69-8c66e34cc5b0" providerId="ADAL" clId="{7DC1D24E-2761-4EA2-94E4-E524ED082179}" dt="2025-06-24T14:40:12.422" v="395" actId="13926"/>
        <pc:sldMkLst>
          <pc:docMk/>
          <pc:sldMk cId="536564837" sldId="5970"/>
        </pc:sldMkLst>
      </pc:sldChg>
      <pc:sldChg chg="del">
        <pc:chgData name="Ward, Reagan" userId="27291eb4-8241-4961-9e69-8c66e34cc5b0" providerId="ADAL" clId="{7DC1D24E-2761-4EA2-94E4-E524ED082179}" dt="2025-06-24T14:30:33.833" v="236" actId="47"/>
        <pc:sldMkLst>
          <pc:docMk/>
          <pc:sldMk cId="37158349" sldId="5971"/>
        </pc:sldMkLst>
      </pc:sldChg>
      <pc:sldChg chg="del">
        <pc:chgData name="Ward, Reagan" userId="27291eb4-8241-4961-9e69-8c66e34cc5b0" providerId="ADAL" clId="{7DC1D24E-2761-4EA2-94E4-E524ED082179}" dt="2025-06-24T14:31:02.433" v="290" actId="47"/>
        <pc:sldMkLst>
          <pc:docMk/>
          <pc:sldMk cId="861374063" sldId="5972"/>
        </pc:sldMkLst>
      </pc:sldChg>
      <pc:sldChg chg="del">
        <pc:chgData name="Ward, Reagan" userId="27291eb4-8241-4961-9e69-8c66e34cc5b0" providerId="ADAL" clId="{7DC1D24E-2761-4EA2-94E4-E524ED082179}" dt="2025-06-24T14:30:33.833" v="236" actId="47"/>
        <pc:sldMkLst>
          <pc:docMk/>
          <pc:sldMk cId="4209271324" sldId="5974"/>
        </pc:sldMkLst>
      </pc:sldChg>
      <pc:sldChg chg="modSp add del mod">
        <pc:chgData name="Ward, Reagan" userId="27291eb4-8241-4961-9e69-8c66e34cc5b0" providerId="ADAL" clId="{7DC1D24E-2761-4EA2-94E4-E524ED082179}" dt="2025-06-26T13:46:58.649" v="3499" actId="403"/>
        <pc:sldMkLst>
          <pc:docMk/>
          <pc:sldMk cId="1772522532" sldId="5975"/>
        </pc:sldMkLst>
      </pc:sldChg>
      <pc:sldChg chg="modSp mod">
        <pc:chgData name="Ward, Reagan" userId="27291eb4-8241-4961-9e69-8c66e34cc5b0" providerId="ADAL" clId="{7DC1D24E-2761-4EA2-94E4-E524ED082179}" dt="2025-06-25T20:16:58.557" v="523" actId="27636"/>
        <pc:sldMkLst>
          <pc:docMk/>
          <pc:sldMk cId="2261348429" sldId="5976"/>
        </pc:sldMkLst>
      </pc:sldChg>
      <pc:sldChg chg="del">
        <pc:chgData name="Ward, Reagan" userId="27291eb4-8241-4961-9e69-8c66e34cc5b0" providerId="ADAL" clId="{7DC1D24E-2761-4EA2-94E4-E524ED082179}" dt="2025-06-24T14:30:33.833" v="236" actId="47"/>
        <pc:sldMkLst>
          <pc:docMk/>
          <pc:sldMk cId="803610458" sldId="5977"/>
        </pc:sldMkLst>
      </pc:sldChg>
      <pc:sldChg chg="addSp delSp modSp new del mod modClrScheme chgLayout">
        <pc:chgData name="Ward, Reagan" userId="27291eb4-8241-4961-9e69-8c66e34cc5b0" providerId="ADAL" clId="{7DC1D24E-2761-4EA2-94E4-E524ED082179}" dt="2025-06-24T14:33:32.559" v="328" actId="47"/>
        <pc:sldMkLst>
          <pc:docMk/>
          <pc:sldMk cId="1033329928" sldId="5977"/>
        </pc:sldMkLst>
      </pc:sldChg>
      <pc:sldChg chg="addSp delSp modSp new mod">
        <pc:chgData name="Ward, Reagan" userId="27291eb4-8241-4961-9e69-8c66e34cc5b0" providerId="ADAL" clId="{7DC1D24E-2761-4EA2-94E4-E524ED082179}" dt="2025-06-25T20:41:02.548" v="2529" actId="20577"/>
        <pc:sldMkLst>
          <pc:docMk/>
          <pc:sldMk cId="3777476972" sldId="5977"/>
        </pc:sldMkLst>
      </pc:sldChg>
      <pc:sldChg chg="new del">
        <pc:chgData name="Ward, Reagan" userId="27291eb4-8241-4961-9e69-8c66e34cc5b0" providerId="ADAL" clId="{7DC1D24E-2761-4EA2-94E4-E524ED082179}" dt="2025-06-24T14:33:32.559" v="328" actId="47"/>
        <pc:sldMkLst>
          <pc:docMk/>
          <pc:sldMk cId="127651162" sldId="5978"/>
        </pc:sldMkLst>
      </pc:sldChg>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ldChg>
      <pc:sldChg chg="modSp mod modCm">
        <pc:chgData name="Slutzky, Collin" userId="21f7fb5c-490d-42a4-8741-4ce78a53b03a" providerId="ADAL" clId="{2A5DFEE9-E4C4-478F-99D9-26C7347687AD}" dt="2025-02-05T16:25:10.944" v="729"/>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Martin, Carrie" userId="S::martin_c@cde.state.co.us::3f021071-f948-4caa-8dd8-d3036854ac97" providerId="AD" clId="Web-{D456688B-8EBE-C028-8462-C8791C1C447B}"/>
    <pc:docChg chg="modSld">
      <pc:chgData name="Martin, Carrie" userId="S::martin_c@cde.state.co.us::3f021071-f948-4caa-8dd8-d3036854ac97" providerId="AD" clId="Web-{D456688B-8EBE-C028-8462-C8791C1C447B}" dt="2025-04-16T12:58:42.423" v="2" actId="20577"/>
      <pc:docMkLst>
        <pc:docMk/>
      </pc:docMkLst>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Martin, Carrie" userId="S::martin_c@cde.state.co.us::3f021071-f948-4caa-8dd8-d3036854ac97" providerId="AD" clId="Web-{9B56611C-182C-738B-F5C5-FFFF5E3C3103}"/>
    <pc:docChg chg="addSld delSld modSld sldOrd">
      <pc:chgData name="Martin, Carrie" userId="S::martin_c@cde.state.co.us::3f021071-f948-4caa-8dd8-d3036854ac97" providerId="AD" clId="Web-{9B56611C-182C-738B-F5C5-FFFF5E3C3103}" dt="2025-04-15T22:45:50.651" v="75"/>
      <pc:docMkLst>
        <pc:docMk/>
      </pc:docMkLst>
      <pc:sldChg chg="addSp delSp modSp">
        <pc:chgData name="Martin, Carrie" userId="S::martin_c@cde.state.co.us::3f021071-f948-4caa-8dd8-d3036854ac97" providerId="AD" clId="Web-{9B56611C-182C-738B-F5C5-FFFF5E3C3103}" dt="2025-04-15T22:43:05.932" v="68"/>
        <pc:sldMkLst>
          <pc:docMk/>
          <pc:sldMk cId="1135543252" sldId="5863"/>
        </pc:sldMkLst>
      </pc:sldChg>
      <pc:sldChg chg="addSp delSp modSp add del mod ord replId modClrScheme chgLayout">
        <pc:chgData name="Martin, Carrie" userId="S::martin_c@cde.state.co.us::3f021071-f948-4caa-8dd8-d3036854ac97" providerId="AD" clId="Web-{9B56611C-182C-738B-F5C5-FFFF5E3C3103}" dt="2025-04-15T22:29:26.337" v="53"/>
        <pc:sldMkLst>
          <pc:docMk/>
          <pc:sldMk cId="184179057" sldId="5881"/>
        </pc:sldMkLst>
      </pc:sldChg>
      <pc:sldChg chg="addSp delSp modSp new del">
        <pc:chgData name="Martin, Carrie" userId="S::martin_c@cde.state.co.us::3f021071-f948-4caa-8dd8-d3036854ac97" providerId="AD" clId="Web-{9B56611C-182C-738B-F5C5-FFFF5E3C3103}" dt="2025-04-15T22:45:50.651" v="75"/>
        <pc:sldMkLst>
          <pc:docMk/>
          <pc:sldMk cId="1439314613" sldId="5881"/>
        </pc:sldMkLst>
      </pc:sldChg>
      <pc:sldChg chg="new del">
        <pc:chgData name="Martin, Carrie" userId="S::martin_c@cde.state.co.us::3f021071-f948-4caa-8dd8-d3036854ac97" providerId="AD" clId="Web-{9B56611C-182C-738B-F5C5-FFFF5E3C3103}" dt="2025-04-15T22:43:31.182" v="70"/>
        <pc:sldMkLst>
          <pc:docMk/>
          <pc:sldMk cId="2643977214" sldId="5881"/>
        </pc:sldMkLst>
      </pc:sldChg>
      <pc:sldChg chg="addSp delSp modSp new del mod modClrScheme chgLayout">
        <pc:chgData name="Martin, Carrie" userId="S::martin_c@cde.state.co.us::3f021071-f948-4caa-8dd8-d3036854ac97" providerId="AD" clId="Web-{9B56611C-182C-738B-F5C5-FFFF5E3C3103}" dt="2025-04-15T22:29:35.291" v="55"/>
        <pc:sldMkLst>
          <pc:docMk/>
          <pc:sldMk cId="2045466494" sldId="5882"/>
        </pc:sldMkLst>
      </pc:sldChg>
      <pc:sldChg chg="addSp delSp modSp new del mod modClrScheme chgLayout">
        <pc:chgData name="Martin, Carrie" userId="S::martin_c@cde.state.co.us::3f021071-f948-4caa-8dd8-d3036854ac97" providerId="AD" clId="Web-{9B56611C-182C-738B-F5C5-FFFF5E3C3103}" dt="2025-04-15T22:29:37.556" v="56"/>
        <pc:sldMkLst>
          <pc:docMk/>
          <pc:sldMk cId="102243944" sldId="5883"/>
        </pc:sldMkLst>
      </pc:sldChg>
      <pc:sldChg chg="addSp delSp modSp new del mod modClrScheme chgLayout">
        <pc:chgData name="Martin, Carrie" userId="S::martin_c@cde.state.co.us::3f021071-f948-4caa-8dd8-d3036854ac97" providerId="AD" clId="Web-{9B56611C-182C-738B-F5C5-FFFF5E3C3103}" dt="2025-04-15T22:29:38.541" v="57"/>
        <pc:sldMkLst>
          <pc:docMk/>
          <pc:sldMk cId="2647941592" sldId="5884"/>
        </pc:sldMkLst>
      </pc:sldChg>
      <pc:sldChg chg="addSp delSp modSp new del mod modClrScheme chgLayout">
        <pc:chgData name="Martin, Carrie" userId="S::martin_c@cde.state.co.us::3f021071-f948-4caa-8dd8-d3036854ac97" providerId="AD" clId="Web-{9B56611C-182C-738B-F5C5-FFFF5E3C3103}" dt="2025-04-15T22:29:40.509" v="58"/>
        <pc:sldMkLst>
          <pc:docMk/>
          <pc:sldMk cId="1746473450" sldId="5885"/>
        </pc:sldMkLst>
      </pc:sldChg>
      <pc:sldChg chg="addSp modSp new del">
        <pc:chgData name="Martin, Carrie" userId="S::martin_c@cde.state.co.us::3f021071-f948-4caa-8dd8-d3036854ac97" providerId="AD" clId="Web-{9B56611C-182C-738B-F5C5-FFFF5E3C3103}" dt="2025-04-15T22:29:41.072" v="59"/>
        <pc:sldMkLst>
          <pc:docMk/>
          <pc:sldMk cId="330991996" sldId="5886"/>
        </pc:sldMkLst>
      </pc:sldChg>
      <pc:sldChg chg="addSp delSp modSp new del mod modClrScheme chgLayout">
        <pc:chgData name="Martin, Carrie" userId="S::martin_c@cde.state.co.us::3f021071-f948-4caa-8dd8-d3036854ac97" providerId="AD" clId="Web-{9B56611C-182C-738B-F5C5-FFFF5E3C3103}" dt="2025-04-15T22:29:42.462" v="60"/>
        <pc:sldMkLst>
          <pc:docMk/>
          <pc:sldMk cId="596051785" sldId="5887"/>
        </pc:sldMkLst>
      </pc:sldChg>
      <pc:sldChg chg="addSp delSp modSp new del mod modClrScheme chgLayout">
        <pc:chgData name="Martin, Carrie" userId="S::martin_c@cde.state.co.us::3f021071-f948-4caa-8dd8-d3036854ac97" providerId="AD" clId="Web-{9B56611C-182C-738B-F5C5-FFFF5E3C3103}" dt="2025-04-15T22:29:42.916" v="61"/>
        <pc:sldMkLst>
          <pc:docMk/>
          <pc:sldMk cId="2913612326" sldId="5888"/>
        </pc:sldMkLst>
      </pc:sldChg>
      <pc:sldChg chg="addSp delSp modSp new del mod modClrScheme chgLayout">
        <pc:chgData name="Martin, Carrie" userId="S::martin_c@cde.state.co.us::3f021071-f948-4caa-8dd8-d3036854ac97" providerId="AD" clId="Web-{9B56611C-182C-738B-F5C5-FFFF5E3C3103}" dt="2025-04-15T22:29:43.587" v="62"/>
        <pc:sldMkLst>
          <pc:docMk/>
          <pc:sldMk cId="3320321904" sldId="5889"/>
        </pc:sldMkLst>
      </pc:sldChg>
      <pc:sldChg chg="addSp delSp modSp new del mod modClrScheme chgLayout">
        <pc:chgData name="Martin, Carrie" userId="S::martin_c@cde.state.co.us::3f021071-f948-4caa-8dd8-d3036854ac97" providerId="AD" clId="Web-{9B56611C-182C-738B-F5C5-FFFF5E3C3103}" dt="2025-04-15T22:29:45.166" v="63"/>
        <pc:sldMkLst>
          <pc:docMk/>
          <pc:sldMk cId="3916501688" sldId="5890"/>
        </pc:sldMkLst>
      </pc:sldChg>
      <pc:sldChg chg="addSp delSp modSp new del mod modClrScheme chgLayout">
        <pc:chgData name="Martin, Carrie" userId="S::martin_c@cde.state.co.us::3f021071-f948-4caa-8dd8-d3036854ac97" providerId="AD" clId="Web-{9B56611C-182C-738B-F5C5-FFFF5E3C3103}" dt="2025-04-15T22:25:53.947" v="32"/>
        <pc:sldMkLst>
          <pc:docMk/>
          <pc:sldMk cId="4083805764" sldId="5891"/>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Gudka, Dawna" userId="823cceae-331b-41d6-9a63-34ad6d1db55c" providerId="ADAL" clId="{17A77E6B-17F7-44BC-BB42-A3AF249D67DC}"/>
    <pc:docChg chg="undo custSel addSld delSld modSld">
      <pc:chgData name="Gudka, Dawna" userId="823cceae-331b-41d6-9a63-34ad6d1db55c" providerId="ADAL" clId="{17A77E6B-17F7-44BC-BB42-A3AF249D67DC}" dt="2025-05-22T13:13:18.922" v="298" actId="20577"/>
      <pc:docMkLst>
        <pc:docMk/>
      </pc:docMkLst>
      <pc:sldChg chg="del">
        <pc:chgData name="Gudka, Dawna" userId="823cceae-331b-41d6-9a63-34ad6d1db55c" providerId="ADAL" clId="{17A77E6B-17F7-44BC-BB42-A3AF249D67DC}" dt="2025-05-21T22:49:34.448" v="1" actId="2696"/>
        <pc:sldMkLst>
          <pc:docMk/>
          <pc:sldMk cId="3677926577" sldId="5766"/>
        </pc:sldMkLst>
      </pc:sldChg>
      <pc:sldChg chg="del">
        <pc:chgData name="Gudka, Dawna" userId="823cceae-331b-41d6-9a63-34ad6d1db55c" providerId="ADAL" clId="{17A77E6B-17F7-44BC-BB42-A3AF249D67DC}" dt="2025-05-21T22:49:34.448" v="1" actId="2696"/>
        <pc:sldMkLst>
          <pc:docMk/>
          <pc:sldMk cId="226281112" sldId="5827"/>
        </pc:sldMkLst>
      </pc:sldChg>
      <pc:sldChg chg="del">
        <pc:chgData name="Gudka, Dawna" userId="823cceae-331b-41d6-9a63-34ad6d1db55c" providerId="ADAL" clId="{17A77E6B-17F7-44BC-BB42-A3AF249D67DC}" dt="2025-05-21T22:49:34.448" v="1" actId="2696"/>
        <pc:sldMkLst>
          <pc:docMk/>
          <pc:sldMk cId="3197381806" sldId="5910"/>
        </pc:sldMkLst>
      </pc:sldChg>
      <pc:sldChg chg="del">
        <pc:chgData name="Gudka, Dawna" userId="823cceae-331b-41d6-9a63-34ad6d1db55c" providerId="ADAL" clId="{17A77E6B-17F7-44BC-BB42-A3AF249D67DC}" dt="2025-05-21T22:49:34.448" v="1" actId="2696"/>
        <pc:sldMkLst>
          <pc:docMk/>
          <pc:sldMk cId="3768008294" sldId="5925"/>
        </pc:sldMkLst>
      </pc:sldChg>
      <pc:sldChg chg="modSp add mod">
        <pc:chgData name="Gudka, Dawna" userId="823cceae-331b-41d6-9a63-34ad6d1db55c" providerId="ADAL" clId="{17A77E6B-17F7-44BC-BB42-A3AF249D67DC}" dt="2025-05-21T22:54:39.926" v="248" actId="13244"/>
        <pc:sldMkLst>
          <pc:docMk/>
          <pc:sldMk cId="2882502669" sldId="5935"/>
        </pc:sldMkLst>
      </pc:sldChg>
      <pc:sldChg chg="modSp add mod">
        <pc:chgData name="Gudka, Dawna" userId="823cceae-331b-41d6-9a63-34ad6d1db55c" providerId="ADAL" clId="{17A77E6B-17F7-44BC-BB42-A3AF249D67DC}" dt="2025-05-21T22:52:53.092" v="231" actId="962"/>
        <pc:sldMkLst>
          <pc:docMk/>
          <pc:sldMk cId="3200898192" sldId="5936"/>
        </pc:sldMkLst>
      </pc:sldChg>
      <pc:sldChg chg="del">
        <pc:chgData name="Gudka, Dawna" userId="823cceae-331b-41d6-9a63-34ad6d1db55c" providerId="ADAL" clId="{17A77E6B-17F7-44BC-BB42-A3AF249D67DC}" dt="2025-05-21T22:49:34.448" v="1" actId="2696"/>
        <pc:sldMkLst>
          <pc:docMk/>
          <pc:sldMk cId="595085163" sldId="5945"/>
        </pc:sldMkLst>
      </pc:sldChg>
      <pc:sldChg chg="del">
        <pc:chgData name="Gudka, Dawna" userId="823cceae-331b-41d6-9a63-34ad6d1db55c" providerId="ADAL" clId="{17A77E6B-17F7-44BC-BB42-A3AF249D67DC}" dt="2025-05-21T22:49:34.448" v="1" actId="2696"/>
        <pc:sldMkLst>
          <pc:docMk/>
          <pc:sldMk cId="473521871" sldId="5946"/>
        </pc:sldMkLst>
      </pc:sldChg>
      <pc:sldChg chg="add">
        <pc:chgData name="Gudka, Dawna" userId="823cceae-331b-41d6-9a63-34ad6d1db55c" providerId="ADAL" clId="{17A77E6B-17F7-44BC-BB42-A3AF249D67DC}" dt="2025-05-21T22:49:19.856" v="0"/>
        <pc:sldMkLst>
          <pc:docMk/>
          <pc:sldMk cId="2377310082" sldId="5948"/>
        </pc:sldMkLst>
      </pc:sldChg>
      <pc:sldChg chg="modSp add mod">
        <pc:chgData name="Gudka, Dawna" userId="823cceae-331b-41d6-9a63-34ad6d1db55c" providerId="ADAL" clId="{17A77E6B-17F7-44BC-BB42-A3AF249D67DC}" dt="2025-05-22T13:13:18.922" v="298" actId="20577"/>
        <pc:sldMkLst>
          <pc:docMk/>
          <pc:sldMk cId="2667335638" sldId="5949"/>
        </pc:sldMkLst>
      </pc:sldChg>
      <pc:sldChg chg="modSp add mod">
        <pc:chgData name="Gudka, Dawna" userId="823cceae-331b-41d6-9a63-34ad6d1db55c" providerId="ADAL" clId="{17A77E6B-17F7-44BC-BB42-A3AF249D67DC}" dt="2025-05-21T22:54:15.749" v="244" actId="962"/>
        <pc:sldMkLst>
          <pc:docMk/>
          <pc:sldMk cId="2793901213" sldId="5950"/>
        </pc:sldMkLst>
      </pc:sldChg>
      <pc:sldChg chg="modSp add mod">
        <pc:chgData name="Gudka, Dawna" userId="823cceae-331b-41d6-9a63-34ad6d1db55c" providerId="ADAL" clId="{17A77E6B-17F7-44BC-BB42-A3AF249D67DC}" dt="2025-05-21T22:54:55.280" v="251" actId="13244"/>
        <pc:sldMkLst>
          <pc:docMk/>
          <pc:sldMk cId="3352049065" sldId="5951"/>
        </pc:sldMkLst>
      </pc:sldChg>
      <pc:sldChg chg="modSp add mod">
        <pc:chgData name="Gudka, Dawna" userId="823cceae-331b-41d6-9a63-34ad6d1db55c" providerId="ADAL" clId="{17A77E6B-17F7-44BC-BB42-A3AF249D67DC}" dt="2025-05-21T22:55:11.678" v="254" actId="13244"/>
        <pc:sldMkLst>
          <pc:docMk/>
          <pc:sldMk cId="2023837616" sldId="5952"/>
        </pc:sldMkLst>
      </pc:sldChg>
      <pc:sldChg chg="add">
        <pc:chgData name="Gudka, Dawna" userId="823cceae-331b-41d6-9a63-34ad6d1db55c" providerId="ADAL" clId="{17A77E6B-17F7-44BC-BB42-A3AF249D67DC}" dt="2025-05-21T22:49:19.856" v="0"/>
        <pc:sldMkLst>
          <pc:docMk/>
          <pc:sldMk cId="2300124133" sldId="5953"/>
        </pc:sldMkLst>
      </pc:sldChg>
    </pc:docChg>
  </pc:docChgLst>
  <pc:docChgLst>
    <pc:chgData name="Ward, Reagan" userId="27291eb4-8241-4961-9e69-8c66e34cc5b0" providerId="ADAL" clId="{D5D73923-28EB-40E2-92AD-611F2D9E4329}"/>
    <pc:docChg chg="undo custSel addSld delSld modSld sldOrd">
      <pc:chgData name="Ward, Reagan" userId="27291eb4-8241-4961-9e69-8c66e34cc5b0" providerId="ADAL" clId="{D5D73923-28EB-40E2-92AD-611F2D9E4329}" dt="2025-06-05T14:29:43.358" v="3439" actId="14100"/>
      <pc:docMkLst>
        <pc:docMk/>
      </pc:docMkLst>
      <pc:sldChg chg="del">
        <pc:chgData name="Ward, Reagan" userId="27291eb4-8241-4961-9e69-8c66e34cc5b0" providerId="ADAL" clId="{D5D73923-28EB-40E2-92AD-611F2D9E4329}" dt="2025-06-03T13:27:46.286" v="191" actId="47"/>
        <pc:sldMkLst>
          <pc:docMk/>
          <pc:sldMk cId="638276779" sldId="257"/>
        </pc:sldMkLst>
      </pc:sldChg>
      <pc:sldChg chg="del">
        <pc:chgData name="Ward, Reagan" userId="27291eb4-8241-4961-9e69-8c66e34cc5b0" providerId="ADAL" clId="{D5D73923-28EB-40E2-92AD-611F2D9E4329}" dt="2025-06-03T13:27:46.286" v="191" actId="47"/>
        <pc:sldMkLst>
          <pc:docMk/>
          <pc:sldMk cId="1638711916" sldId="258"/>
        </pc:sldMkLst>
      </pc:sldChg>
      <pc:sldChg chg="del">
        <pc:chgData name="Ward, Reagan" userId="27291eb4-8241-4961-9e69-8c66e34cc5b0" providerId="ADAL" clId="{D5D73923-28EB-40E2-92AD-611F2D9E4329}" dt="2025-06-03T13:27:46.286" v="191" actId="47"/>
        <pc:sldMkLst>
          <pc:docMk/>
          <pc:sldMk cId="4155096050" sldId="263"/>
        </pc:sldMkLst>
      </pc:sldChg>
      <pc:sldChg chg="del">
        <pc:chgData name="Ward, Reagan" userId="27291eb4-8241-4961-9e69-8c66e34cc5b0" providerId="ADAL" clId="{D5D73923-28EB-40E2-92AD-611F2D9E4329}" dt="2025-06-03T13:27:46.286" v="191" actId="47"/>
        <pc:sldMkLst>
          <pc:docMk/>
          <pc:sldMk cId="3878259165" sldId="265"/>
        </pc:sldMkLst>
      </pc:sldChg>
      <pc:sldChg chg="del">
        <pc:chgData name="Ward, Reagan" userId="27291eb4-8241-4961-9e69-8c66e34cc5b0" providerId="ADAL" clId="{D5D73923-28EB-40E2-92AD-611F2D9E4329}" dt="2025-06-03T13:27:46.286" v="191" actId="47"/>
        <pc:sldMkLst>
          <pc:docMk/>
          <pc:sldMk cId="296844926" sldId="266"/>
        </pc:sldMkLst>
      </pc:sldChg>
      <pc:sldChg chg="del">
        <pc:chgData name="Ward, Reagan" userId="27291eb4-8241-4961-9e69-8c66e34cc5b0" providerId="ADAL" clId="{D5D73923-28EB-40E2-92AD-611F2D9E4329}" dt="2025-06-03T13:27:46.286" v="191" actId="47"/>
        <pc:sldMkLst>
          <pc:docMk/>
          <pc:sldMk cId="324107815" sldId="267"/>
        </pc:sldMkLst>
      </pc:sldChg>
      <pc:sldChg chg="add del">
        <pc:chgData name="Ward, Reagan" userId="27291eb4-8241-4961-9e69-8c66e34cc5b0" providerId="ADAL" clId="{D5D73923-28EB-40E2-92AD-611F2D9E4329}" dt="2025-06-03T13:27:19.841" v="149" actId="47"/>
        <pc:sldMkLst>
          <pc:docMk/>
          <pc:sldMk cId="3101415687" sldId="5346"/>
        </pc:sldMkLst>
      </pc:sldChg>
      <pc:sldChg chg="del">
        <pc:chgData name="Ward, Reagan" userId="27291eb4-8241-4961-9e69-8c66e34cc5b0" providerId="ADAL" clId="{D5D73923-28EB-40E2-92AD-611F2D9E4329}" dt="2025-06-03T13:27:10.431" v="147" actId="2696"/>
        <pc:sldMkLst>
          <pc:docMk/>
          <pc:sldMk cId="4007631418" sldId="5346"/>
        </pc:sldMkLst>
      </pc:sldChg>
      <pc:sldChg chg="modSp add mod">
        <pc:chgData name="Ward, Reagan" userId="27291eb4-8241-4961-9e69-8c66e34cc5b0" providerId="ADAL" clId="{D5D73923-28EB-40E2-92AD-611F2D9E4329}" dt="2025-06-04T23:21:52.682" v="3335" actId="20577"/>
        <pc:sldMkLst>
          <pc:docMk/>
          <pc:sldMk cId="3343705851" sldId="5418"/>
        </pc:sldMkLst>
      </pc:sldChg>
      <pc:sldChg chg="del">
        <pc:chgData name="Ward, Reagan" userId="27291eb4-8241-4961-9e69-8c66e34cc5b0" providerId="ADAL" clId="{D5D73923-28EB-40E2-92AD-611F2D9E4329}" dt="2025-06-04T23:21:58.566" v="3336" actId="47"/>
        <pc:sldMkLst>
          <pc:docMk/>
          <pc:sldMk cId="3302024919" sldId="5424"/>
        </pc:sldMkLst>
      </pc:sldChg>
      <pc:sldChg chg="del">
        <pc:chgData name="Ward, Reagan" userId="27291eb4-8241-4961-9e69-8c66e34cc5b0" providerId="ADAL" clId="{D5D73923-28EB-40E2-92AD-611F2D9E4329}" dt="2025-06-03T13:27:40.180" v="190" actId="47"/>
        <pc:sldMkLst>
          <pc:docMk/>
          <pc:sldMk cId="2365850526" sldId="5733"/>
        </pc:sldMkLst>
      </pc:sldChg>
      <pc:sldChg chg="del">
        <pc:chgData name="Ward, Reagan" userId="27291eb4-8241-4961-9e69-8c66e34cc5b0" providerId="ADAL" clId="{D5D73923-28EB-40E2-92AD-611F2D9E4329}" dt="2025-06-03T13:27:40.180" v="190" actId="47"/>
        <pc:sldMkLst>
          <pc:docMk/>
          <pc:sldMk cId="467082449" sldId="5776"/>
        </pc:sldMkLst>
      </pc:sldChg>
      <pc:sldChg chg="modSp add mod">
        <pc:chgData name="Ward, Reagan" userId="27291eb4-8241-4961-9e69-8c66e34cc5b0" providerId="ADAL" clId="{D5D73923-28EB-40E2-92AD-611F2D9E4329}" dt="2025-06-05T14:29:43.358" v="3439" actId="14100"/>
        <pc:sldMkLst>
          <pc:docMk/>
          <pc:sldMk cId="2823171725" sldId="5841"/>
        </pc:sldMkLst>
      </pc:sldChg>
      <pc:sldChg chg="del">
        <pc:chgData name="Ward, Reagan" userId="27291eb4-8241-4961-9e69-8c66e34cc5b0" providerId="ADAL" clId="{D5D73923-28EB-40E2-92AD-611F2D9E4329}" dt="2025-06-03T13:27:05.322" v="146" actId="47"/>
        <pc:sldMkLst>
          <pc:docMk/>
          <pc:sldMk cId="709657538" sldId="5877"/>
        </pc:sldMkLst>
      </pc:sldChg>
      <pc:sldChg chg="del">
        <pc:chgData name="Ward, Reagan" userId="27291eb4-8241-4961-9e69-8c66e34cc5b0" providerId="ADAL" clId="{D5D73923-28EB-40E2-92AD-611F2D9E4329}" dt="2025-06-03T13:27:05.322" v="146" actId="47"/>
        <pc:sldMkLst>
          <pc:docMk/>
          <pc:sldMk cId="1702993866" sldId="5878"/>
        </pc:sldMkLst>
      </pc:sldChg>
      <pc:sldChg chg="del">
        <pc:chgData name="Ward, Reagan" userId="27291eb4-8241-4961-9e69-8c66e34cc5b0" providerId="ADAL" clId="{D5D73923-28EB-40E2-92AD-611F2D9E4329}" dt="2025-06-03T13:27:05.322" v="146" actId="47"/>
        <pc:sldMkLst>
          <pc:docMk/>
          <pc:sldMk cId="2656361666" sldId="5884"/>
        </pc:sldMkLst>
      </pc:sldChg>
      <pc:sldChg chg="del">
        <pc:chgData name="Ward, Reagan" userId="27291eb4-8241-4961-9e69-8c66e34cc5b0" providerId="ADAL" clId="{D5D73923-28EB-40E2-92AD-611F2D9E4329}" dt="2025-06-03T13:27:05.322" v="146" actId="47"/>
        <pc:sldMkLst>
          <pc:docMk/>
          <pc:sldMk cId="668070653" sldId="5885"/>
        </pc:sldMkLst>
      </pc:sldChg>
      <pc:sldChg chg="add del">
        <pc:chgData name="Ward, Reagan" userId="27291eb4-8241-4961-9e69-8c66e34cc5b0" providerId="ADAL" clId="{D5D73923-28EB-40E2-92AD-611F2D9E4329}" dt="2025-06-03T13:27:19.841" v="149" actId="47"/>
        <pc:sldMkLst>
          <pc:docMk/>
          <pc:sldMk cId="3279183892" sldId="5891"/>
        </pc:sldMkLst>
      </pc:sldChg>
      <pc:sldChg chg="del">
        <pc:chgData name="Ward, Reagan" userId="27291eb4-8241-4961-9e69-8c66e34cc5b0" providerId="ADAL" clId="{D5D73923-28EB-40E2-92AD-611F2D9E4329}" dt="2025-06-03T13:27:10.431" v="147" actId="2696"/>
        <pc:sldMkLst>
          <pc:docMk/>
          <pc:sldMk cId="4151373932" sldId="5891"/>
        </pc:sldMkLst>
      </pc:sldChg>
      <pc:sldChg chg="del">
        <pc:chgData name="Ward, Reagan" userId="27291eb4-8241-4961-9e69-8c66e34cc5b0" providerId="ADAL" clId="{D5D73923-28EB-40E2-92AD-611F2D9E4329}" dt="2025-06-03T13:27:10.431" v="147" actId="2696"/>
        <pc:sldMkLst>
          <pc:docMk/>
          <pc:sldMk cId="2662356441" sldId="5902"/>
        </pc:sldMkLst>
      </pc:sldChg>
      <pc:sldChg chg="add del">
        <pc:chgData name="Ward, Reagan" userId="27291eb4-8241-4961-9e69-8c66e34cc5b0" providerId="ADAL" clId="{D5D73923-28EB-40E2-92AD-611F2D9E4329}" dt="2025-06-03T13:27:19.841" v="149" actId="47"/>
        <pc:sldMkLst>
          <pc:docMk/>
          <pc:sldMk cId="2791582041" sldId="5902"/>
        </pc:sldMkLst>
      </pc:sldChg>
      <pc:sldChg chg="modSp mod">
        <pc:chgData name="Ward, Reagan" userId="27291eb4-8241-4961-9e69-8c66e34cc5b0" providerId="ADAL" clId="{D5D73923-28EB-40E2-92AD-611F2D9E4329}" dt="2025-06-05T14:29:31.198" v="3437" actId="404"/>
        <pc:sldMkLst>
          <pc:docMk/>
          <pc:sldMk cId="4136330268" sldId="5914"/>
        </pc:sldMkLst>
      </pc:sldChg>
      <pc:sldChg chg="modSp mod">
        <pc:chgData name="Ward, Reagan" userId="27291eb4-8241-4961-9e69-8c66e34cc5b0" providerId="ADAL" clId="{D5D73923-28EB-40E2-92AD-611F2D9E4329}" dt="2025-06-05T14:25:42.148" v="3339" actId="13244"/>
        <pc:sldMkLst>
          <pc:docMk/>
          <pc:sldMk cId="3702270092" sldId="5924"/>
        </pc:sldMkLst>
      </pc:sldChg>
      <pc:sldChg chg="del">
        <pc:chgData name="Ward, Reagan" userId="27291eb4-8241-4961-9e69-8c66e34cc5b0" providerId="ADAL" clId="{D5D73923-28EB-40E2-92AD-611F2D9E4329}" dt="2025-06-03T13:27:40.180" v="190" actId="47"/>
        <pc:sldMkLst>
          <pc:docMk/>
          <pc:sldMk cId="1682412232" sldId="5928"/>
        </pc:sldMkLst>
      </pc:sldChg>
      <pc:sldChg chg="del">
        <pc:chgData name="Ward, Reagan" userId="27291eb4-8241-4961-9e69-8c66e34cc5b0" providerId="ADAL" clId="{D5D73923-28EB-40E2-92AD-611F2D9E4329}" dt="2025-06-03T13:27:40.180" v="190" actId="47"/>
        <pc:sldMkLst>
          <pc:docMk/>
          <pc:sldMk cId="3418769046" sldId="5929"/>
        </pc:sldMkLst>
      </pc:sldChg>
      <pc:sldChg chg="del">
        <pc:chgData name="Ward, Reagan" userId="27291eb4-8241-4961-9e69-8c66e34cc5b0" providerId="ADAL" clId="{D5D73923-28EB-40E2-92AD-611F2D9E4329}" dt="2025-06-03T13:27:10.431" v="147" actId="2696"/>
        <pc:sldMkLst>
          <pc:docMk/>
          <pc:sldMk cId="1655828756" sldId="5937"/>
        </pc:sldMkLst>
      </pc:sldChg>
      <pc:sldChg chg="modSp add mod">
        <pc:chgData name="Ward, Reagan" userId="27291eb4-8241-4961-9e69-8c66e34cc5b0" providerId="ADAL" clId="{D5D73923-28EB-40E2-92AD-611F2D9E4329}" dt="2025-06-03T13:27:25.686" v="169" actId="20577"/>
        <pc:sldMkLst>
          <pc:docMk/>
          <pc:sldMk cId="1672064158" sldId="5937"/>
        </pc:sldMkLst>
      </pc:sldChg>
      <pc:sldChg chg="modSp mod">
        <pc:chgData name="Ward, Reagan" userId="27291eb4-8241-4961-9e69-8c66e34cc5b0" providerId="ADAL" clId="{D5D73923-28EB-40E2-92AD-611F2D9E4329}" dt="2025-06-05T14:25:32.466" v="3338" actId="13244"/>
        <pc:sldMkLst>
          <pc:docMk/>
          <pc:sldMk cId="1199086367" sldId="5947"/>
        </pc:sldMkLst>
      </pc:sldChg>
      <pc:sldChg chg="modSp new mod">
        <pc:chgData name="Ward, Reagan" userId="27291eb4-8241-4961-9e69-8c66e34cc5b0" providerId="ADAL" clId="{D5D73923-28EB-40E2-92AD-611F2D9E4329}" dt="2025-06-03T13:28:07.213" v="241" actId="20577"/>
        <pc:sldMkLst>
          <pc:docMk/>
          <pc:sldMk cId="12077121" sldId="5952"/>
        </pc:sldMkLst>
      </pc:sldChg>
      <pc:sldChg chg="addSp delSp modSp new mod modClrScheme chgLayout">
        <pc:chgData name="Ward, Reagan" userId="27291eb4-8241-4961-9e69-8c66e34cc5b0" providerId="ADAL" clId="{D5D73923-28EB-40E2-92AD-611F2D9E4329}" dt="2025-06-03T13:28:11.841" v="243" actId="700"/>
        <pc:sldMkLst>
          <pc:docMk/>
          <pc:sldMk cId="3384970212" sldId="5953"/>
        </pc:sldMkLst>
      </pc:sldChg>
      <pc:sldChg chg="addSp delSp modSp new mod modClrScheme chgLayout">
        <pc:chgData name="Ward, Reagan" userId="27291eb4-8241-4961-9e69-8c66e34cc5b0" providerId="ADAL" clId="{D5D73923-28EB-40E2-92AD-611F2D9E4329}" dt="2025-06-03T13:29:32.117" v="394" actId="20577"/>
        <pc:sldMkLst>
          <pc:docMk/>
          <pc:sldMk cId="30107227" sldId="5954"/>
        </pc:sldMkLst>
      </pc:sldChg>
      <pc:sldChg chg="modSp add mod">
        <pc:chgData name="Ward, Reagan" userId="27291eb4-8241-4961-9e69-8c66e34cc5b0" providerId="ADAL" clId="{D5D73923-28EB-40E2-92AD-611F2D9E4329}" dt="2025-06-03T13:28:48.775" v="271" actId="20577"/>
        <pc:sldMkLst>
          <pc:docMk/>
          <pc:sldMk cId="3822849067" sldId="5955"/>
        </pc:sldMkLst>
      </pc:sldChg>
      <pc:sldChg chg="modSp add mod">
        <pc:chgData name="Ward, Reagan" userId="27291eb4-8241-4961-9e69-8c66e34cc5b0" providerId="ADAL" clId="{D5D73923-28EB-40E2-92AD-611F2D9E4329}" dt="2025-06-03T13:29:10.962" v="312" actId="404"/>
        <pc:sldMkLst>
          <pc:docMk/>
          <pc:sldMk cId="3822991731" sldId="5956"/>
        </pc:sldMkLst>
      </pc:sldChg>
      <pc:sldChg chg="add">
        <pc:chgData name="Ward, Reagan" userId="27291eb4-8241-4961-9e69-8c66e34cc5b0" providerId="ADAL" clId="{D5D73923-28EB-40E2-92AD-611F2D9E4329}" dt="2025-06-03T13:28:43.021" v="251"/>
        <pc:sldMkLst>
          <pc:docMk/>
          <pc:sldMk cId="3490675940" sldId="5957"/>
        </pc:sldMkLst>
      </pc:sldChg>
      <pc:sldChg chg="modSp add mod">
        <pc:chgData name="Ward, Reagan" userId="27291eb4-8241-4961-9e69-8c66e34cc5b0" providerId="ADAL" clId="{D5D73923-28EB-40E2-92AD-611F2D9E4329}" dt="2025-06-03T13:29:21.589" v="357" actId="20577"/>
        <pc:sldMkLst>
          <pc:docMk/>
          <pc:sldMk cId="415831518" sldId="5958"/>
        </pc:sldMkLst>
      </pc:sldChg>
      <pc:sldChg chg="addSp delSp modSp new mod modClrScheme chgLayout">
        <pc:chgData name="Ward, Reagan" userId="27291eb4-8241-4961-9e69-8c66e34cc5b0" providerId="ADAL" clId="{D5D73923-28EB-40E2-92AD-611F2D9E4329}" dt="2025-06-04T22:53:57.716" v="3153" actId="13244"/>
        <pc:sldMkLst>
          <pc:docMk/>
          <pc:sldMk cId="189526151" sldId="5959"/>
        </pc:sldMkLst>
      </pc:sldChg>
      <pc:sldChg chg="addSp delSp modSp new del mod modClrScheme chgLayout">
        <pc:chgData name="Ward, Reagan" userId="27291eb4-8241-4961-9e69-8c66e34cc5b0" providerId="ADAL" clId="{D5D73923-28EB-40E2-92AD-611F2D9E4329}" dt="2025-06-03T13:30:23.221" v="440" actId="47"/>
        <pc:sldMkLst>
          <pc:docMk/>
          <pc:sldMk cId="916412178" sldId="5960"/>
        </pc:sldMkLst>
      </pc:sldChg>
      <pc:sldChg chg="modSp mod">
        <pc:chgData name="Ward, Reagan" userId="27291eb4-8241-4961-9e69-8c66e34cc5b0" providerId="ADAL" clId="{D5D73923-28EB-40E2-92AD-611F2D9E4329}" dt="2025-06-05T14:26:38.108" v="3355" actId="20577"/>
        <pc:sldMkLst>
          <pc:docMk/>
          <pc:sldMk cId="873934780" sldId="5962"/>
        </pc:sldMkLst>
      </pc:sldChg>
      <pc:sldChg chg="add del">
        <pc:chgData name="Ward, Reagan" userId="27291eb4-8241-4961-9e69-8c66e34cc5b0" providerId="ADAL" clId="{D5D73923-28EB-40E2-92AD-611F2D9E4329}" dt="2025-06-03T13:27:19.841" v="149" actId="47"/>
        <pc:sldMkLst>
          <pc:docMk/>
          <pc:sldMk cId="871415716" sldId="5966"/>
        </pc:sldMkLst>
      </pc:sldChg>
      <pc:sldChg chg="del">
        <pc:chgData name="Ward, Reagan" userId="27291eb4-8241-4961-9e69-8c66e34cc5b0" providerId="ADAL" clId="{D5D73923-28EB-40E2-92AD-611F2D9E4329}" dt="2025-06-03T13:27:10.431" v="147" actId="2696"/>
        <pc:sldMkLst>
          <pc:docMk/>
          <pc:sldMk cId="933505642" sldId="5966"/>
        </pc:sldMkLst>
      </pc:sldChg>
      <pc:sldChg chg="add del">
        <pc:chgData name="Ward, Reagan" userId="27291eb4-8241-4961-9e69-8c66e34cc5b0" providerId="ADAL" clId="{D5D73923-28EB-40E2-92AD-611F2D9E4329}" dt="2025-06-03T13:27:19.841" v="149" actId="47"/>
        <pc:sldMkLst>
          <pc:docMk/>
          <pc:sldMk cId="252453463" sldId="5967"/>
        </pc:sldMkLst>
      </pc:sldChg>
      <pc:sldChg chg="del">
        <pc:chgData name="Ward, Reagan" userId="27291eb4-8241-4961-9e69-8c66e34cc5b0" providerId="ADAL" clId="{D5D73923-28EB-40E2-92AD-611F2D9E4329}" dt="2025-06-05T14:27:54.714" v="3405" actId="47"/>
        <pc:sldMkLst>
          <pc:docMk/>
          <pc:sldMk cId="1968583266" sldId="5967"/>
        </pc:sldMkLst>
      </pc:sldChg>
      <pc:sldChg chg="del">
        <pc:chgData name="Ward, Reagan" userId="27291eb4-8241-4961-9e69-8c66e34cc5b0" providerId="ADAL" clId="{D5D73923-28EB-40E2-92AD-611F2D9E4329}" dt="2025-06-03T13:27:10.431" v="147" actId="2696"/>
        <pc:sldMkLst>
          <pc:docMk/>
          <pc:sldMk cId="3047544435" sldId="5967"/>
        </pc:sldMkLst>
      </pc:sldChg>
      <pc:sldChg chg="add del">
        <pc:chgData name="Ward, Reagan" userId="27291eb4-8241-4961-9e69-8c66e34cc5b0" providerId="ADAL" clId="{D5D73923-28EB-40E2-92AD-611F2D9E4329}" dt="2025-06-03T13:27:19.841" v="149" actId="47"/>
        <pc:sldMkLst>
          <pc:docMk/>
          <pc:sldMk cId="125539680" sldId="5968"/>
        </pc:sldMkLst>
      </pc:sldChg>
      <pc:sldChg chg="del">
        <pc:chgData name="Ward, Reagan" userId="27291eb4-8241-4961-9e69-8c66e34cc5b0" providerId="ADAL" clId="{D5D73923-28EB-40E2-92AD-611F2D9E4329}" dt="2025-06-03T13:27:10.431" v="147" actId="2696"/>
        <pc:sldMkLst>
          <pc:docMk/>
          <pc:sldMk cId="2044305962" sldId="5968"/>
        </pc:sldMkLst>
      </pc:sldChg>
      <pc:sldChg chg="add del">
        <pc:chgData name="Ward, Reagan" userId="27291eb4-8241-4961-9e69-8c66e34cc5b0" providerId="ADAL" clId="{D5D73923-28EB-40E2-92AD-611F2D9E4329}" dt="2025-06-03T13:27:19.841" v="149" actId="47"/>
        <pc:sldMkLst>
          <pc:docMk/>
          <pc:sldMk cId="764574441" sldId="5969"/>
        </pc:sldMkLst>
      </pc:sldChg>
      <pc:sldChg chg="del">
        <pc:chgData name="Ward, Reagan" userId="27291eb4-8241-4961-9e69-8c66e34cc5b0" providerId="ADAL" clId="{D5D73923-28EB-40E2-92AD-611F2D9E4329}" dt="2025-06-03T13:27:10.431" v="147" actId="2696"/>
        <pc:sldMkLst>
          <pc:docMk/>
          <pc:sldMk cId="2184087942" sldId="5969"/>
        </pc:sldMkLst>
      </pc:sldChg>
      <pc:sldChg chg="addSp delSp modSp new del mod modClrScheme chgLayout">
        <pc:chgData name="Ward, Reagan" userId="27291eb4-8241-4961-9e69-8c66e34cc5b0" providerId="ADAL" clId="{D5D73923-28EB-40E2-92AD-611F2D9E4329}" dt="2025-06-04T22:34:38.353" v="1742" actId="47"/>
        <pc:sldMkLst>
          <pc:docMk/>
          <pc:sldMk cId="2813912476" sldId="5969"/>
        </pc:sldMkLst>
      </pc:sldChg>
      <pc:sldChg chg="del">
        <pc:chgData name="Ward, Reagan" userId="27291eb4-8241-4961-9e69-8c66e34cc5b0" providerId="ADAL" clId="{D5D73923-28EB-40E2-92AD-611F2D9E4329}" dt="2025-06-03T13:27:10.431" v="147" actId="2696"/>
        <pc:sldMkLst>
          <pc:docMk/>
          <pc:sldMk cId="536564837" sldId="5970"/>
        </pc:sldMkLst>
      </pc:sldChg>
      <pc:sldChg chg="add del">
        <pc:chgData name="Ward, Reagan" userId="27291eb4-8241-4961-9e69-8c66e34cc5b0" providerId="ADAL" clId="{D5D73923-28EB-40E2-92AD-611F2D9E4329}" dt="2025-06-03T13:27:19.841" v="149" actId="47"/>
        <pc:sldMkLst>
          <pc:docMk/>
          <pc:sldMk cId="567671367" sldId="5970"/>
        </pc:sldMkLst>
      </pc:sldChg>
      <pc:sldChg chg="addSp delSp modSp new mod ord modClrScheme chgLayout">
        <pc:chgData name="Ward, Reagan" userId="27291eb4-8241-4961-9e69-8c66e34cc5b0" providerId="ADAL" clId="{D5D73923-28EB-40E2-92AD-611F2D9E4329}" dt="2025-06-04T22:53:35.836" v="3149" actId="13244"/>
        <pc:sldMkLst>
          <pc:docMk/>
          <pc:sldMk cId="754306347" sldId="5970"/>
        </pc:sldMkLst>
      </pc:sldChg>
      <pc:sldChg chg="modSp mod">
        <pc:chgData name="Ward, Reagan" userId="27291eb4-8241-4961-9e69-8c66e34cc5b0" providerId="ADAL" clId="{D5D73923-28EB-40E2-92AD-611F2D9E4329}" dt="2025-06-05T14:27:15.752" v="3400" actId="20577"/>
        <pc:sldMkLst>
          <pc:docMk/>
          <pc:sldMk cId="37158349" sldId="5971"/>
        </pc:sldMkLst>
      </pc:sldChg>
      <pc:sldChg chg="addSp delSp modSp new mod modClrScheme chgLayout">
        <pc:chgData name="Ward, Reagan" userId="27291eb4-8241-4961-9e69-8c66e34cc5b0" providerId="ADAL" clId="{D5D73923-28EB-40E2-92AD-611F2D9E4329}" dt="2025-06-04T22:53:18.258" v="3147" actId="13244"/>
        <pc:sldMkLst>
          <pc:docMk/>
          <pc:sldMk cId="861374063" sldId="5972"/>
        </pc:sldMkLst>
      </pc:sldChg>
      <pc:sldChg chg="modSp mod">
        <pc:chgData name="Ward, Reagan" userId="27291eb4-8241-4961-9e69-8c66e34cc5b0" providerId="ADAL" clId="{D5D73923-28EB-40E2-92AD-611F2D9E4329}" dt="2025-06-05T14:28:01.954" v="3428" actId="20577"/>
        <pc:sldMkLst>
          <pc:docMk/>
          <pc:sldMk cId="4209271324" sldId="5974"/>
        </pc:sldMkLst>
      </pc:sldChg>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Tribbett, Jessica" userId="S::tribbett_jessica@cde.state.co.us::b8af59d7-a86d-4166-a022-d856dc24c475" providerId="AD" clId="Web-{7A141D32-E829-AEAB-1795-716DBBD34326}"/>
    <pc:docChg chg="modSld">
      <pc:chgData name="Tribbett, Jessica" userId="S::tribbett_jessica@cde.state.co.us::b8af59d7-a86d-4166-a022-d856dc24c475" providerId="AD" clId="Web-{7A141D32-E829-AEAB-1795-716DBBD34326}" dt="2025-06-13T19:10:07.793" v="0" actId="14100"/>
      <pc:docMkLst>
        <pc:docMk/>
      </pc:docMkLst>
      <pc:sldChg chg="modSp">
        <pc:chgData name="Tribbett, Jessica" userId="S::tribbett_jessica@cde.state.co.us::b8af59d7-a86d-4166-a022-d856dc24c475" providerId="AD" clId="Web-{7A141D32-E829-AEAB-1795-716DBBD34326}" dt="2025-06-13T19:10:07.793" v="0" actId="14100"/>
        <pc:sldMkLst>
          <pc:docMk/>
          <pc:sldMk cId="1389415021" sldId="5965"/>
        </pc:sldMkLst>
      </pc:sldChg>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ldChg>
      <pc:sldChg chg="modSp">
        <pc:chgData name="Slutzky, Collin" userId="S::slutzky_c@cde.state.co.us::21f7fb5c-490d-42a4-8741-4ce78a53b03a" providerId="AD" clId="Web-{014D3AE4-516B-558D-C6B3-DC46594437B6}" dt="2025-02-13T15:12:28.527" v="7" actId="20577"/>
        <pc:sldMkLst>
          <pc:docMk/>
          <pc:sldMk cId="467082449" sldId="5776"/>
        </pc:sldMkLst>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Hoffman, Peter" userId="673cee94-26bd-4c2a-ab82-1b3669e2f049" providerId="ADAL" clId="{45851F35-F735-4052-8CE5-06DBCAC52263}"/>
    <pc:docChg chg="undo custSel addSld delSld modSld">
      <pc:chgData name="Hoffman, Peter" userId="673cee94-26bd-4c2a-ab82-1b3669e2f049" providerId="ADAL" clId="{45851F35-F735-4052-8CE5-06DBCAC52263}" dt="2025-02-26T18:54:01.664" v="2115" actId="20577"/>
      <pc:docMkLst>
        <pc:docMk/>
      </pc:docMkLst>
      <pc:sldChg chg="modSp mod">
        <pc:chgData name="Hoffman, Peter" userId="673cee94-26bd-4c2a-ab82-1b3669e2f049" providerId="ADAL" clId="{45851F35-F735-4052-8CE5-06DBCAC52263}" dt="2025-02-26T18:53:52.982" v="2114" actId="20577"/>
        <pc:sldMkLst>
          <pc:docMk/>
          <pc:sldMk cId="2475311638" sldId="5803"/>
        </pc:sldMkLst>
      </pc:sldChg>
      <pc:sldChg chg="modSp mod modCm">
        <pc:chgData name="Hoffman, Peter" userId="673cee94-26bd-4c2a-ab82-1b3669e2f049" providerId="ADAL" clId="{45851F35-F735-4052-8CE5-06DBCAC52263}" dt="2025-02-26T18:12:48.075" v="191" actId="20577"/>
        <pc:sldMkLst>
          <pc:docMk/>
          <pc:sldMk cId="1723790075" sldId="5810"/>
        </pc:sldMkLst>
        <pc:extLst>
          <p:ext xmlns:p="http://schemas.openxmlformats.org/presentationml/2006/main" uri="{D6D511B9-2390-475A-947B-AFAB55BFBCF1}">
            <pc226:cmChg xmlns:pc226="http://schemas.microsoft.com/office/powerpoint/2022/06/main/command" chg="mod">
              <pc226:chgData name="Hoffman, Peter" userId="673cee94-26bd-4c2a-ab82-1b3669e2f049" providerId="ADAL" clId="{45851F35-F735-4052-8CE5-06DBCAC52263}" dt="2025-02-26T18:12:48.075" v="191" actId="20577"/>
              <pc2:cmMkLst xmlns:pc2="http://schemas.microsoft.com/office/powerpoint/2019/9/main/command">
                <pc:docMk/>
                <pc:sldMk cId="1723790075" sldId="5810"/>
                <pc2:cmMk id="{26FBDB14-D927-48FA-9D01-E387CAC21616}"/>
              </pc2:cmMkLst>
            </pc226:cmChg>
          </p:ext>
        </pc:extLst>
      </pc:sldChg>
      <pc:sldChg chg="del">
        <pc:chgData name="Hoffman, Peter" userId="673cee94-26bd-4c2a-ab82-1b3669e2f049" providerId="ADAL" clId="{45851F35-F735-4052-8CE5-06DBCAC52263}" dt="2025-02-26T18:37:49.580" v="1048" actId="2696"/>
        <pc:sldMkLst>
          <pc:docMk/>
          <pc:sldMk cId="3752946371" sldId="5811"/>
        </pc:sldMkLst>
      </pc:sldChg>
      <pc:sldChg chg="modSp mod">
        <pc:chgData name="Hoffman, Peter" userId="673cee94-26bd-4c2a-ab82-1b3669e2f049" providerId="ADAL" clId="{45851F35-F735-4052-8CE5-06DBCAC52263}" dt="2025-02-26T18:31:57.729" v="847" actId="20577"/>
        <pc:sldMkLst>
          <pc:docMk/>
          <pc:sldMk cId="4147087058" sldId="5813"/>
        </pc:sldMkLst>
      </pc:sldChg>
      <pc:sldChg chg="del">
        <pc:chgData name="Hoffman, Peter" userId="673cee94-26bd-4c2a-ab82-1b3669e2f049" providerId="ADAL" clId="{45851F35-F735-4052-8CE5-06DBCAC52263}" dt="2025-02-26T18:01:12.587" v="93" actId="2696"/>
        <pc:sldMkLst>
          <pc:docMk/>
          <pc:sldMk cId="2500370030" sldId="5814"/>
        </pc:sldMkLst>
      </pc:sldChg>
      <pc:sldChg chg="addSp delSp modSp mod">
        <pc:chgData name="Hoffman, Peter" userId="673cee94-26bd-4c2a-ab82-1b3669e2f049" providerId="ADAL" clId="{45851F35-F735-4052-8CE5-06DBCAC52263}" dt="2025-02-26T18:52:15.339" v="2113" actId="1035"/>
        <pc:sldMkLst>
          <pc:docMk/>
          <pc:sldMk cId="580773463" sldId="5815"/>
        </pc:sldMkLst>
      </pc:sldChg>
      <pc:sldChg chg="addSp delSp modSp mod">
        <pc:chgData name="Hoffman, Peter" userId="673cee94-26bd-4c2a-ab82-1b3669e2f049" providerId="ADAL" clId="{45851F35-F735-4052-8CE5-06DBCAC52263}" dt="2025-02-26T18:28:05.565" v="779"/>
        <pc:sldMkLst>
          <pc:docMk/>
          <pc:sldMk cId="462621828" sldId="5816"/>
        </pc:sldMkLst>
      </pc:sldChg>
      <pc:sldChg chg="addSp delSp modSp add mod">
        <pc:chgData name="Hoffman, Peter" userId="673cee94-26bd-4c2a-ab82-1b3669e2f049" providerId="ADAL" clId="{45851F35-F735-4052-8CE5-06DBCAC52263}" dt="2025-02-26T18:27:51.937" v="777"/>
        <pc:sldMkLst>
          <pc:docMk/>
          <pc:sldMk cId="1781324693" sldId="5817"/>
        </pc:sldMkLst>
      </pc:sldChg>
      <pc:sldChg chg="addSp delSp modSp mod">
        <pc:chgData name="Hoffman, Peter" userId="673cee94-26bd-4c2a-ab82-1b3669e2f049" providerId="ADAL" clId="{45851F35-F735-4052-8CE5-06DBCAC52263}" dt="2025-02-26T18:38:12.176" v="1059" actId="1035"/>
        <pc:sldMkLst>
          <pc:docMk/>
          <pc:sldMk cId="1930914326" sldId="5818"/>
        </pc:sldMkLst>
      </pc:sldChg>
      <pc:sldChg chg="addSp modSp mod">
        <pc:chgData name="Hoffman, Peter" userId="673cee94-26bd-4c2a-ab82-1b3669e2f049" providerId="ADAL" clId="{45851F35-F735-4052-8CE5-06DBCAC52263}" dt="2025-02-26T18:42:07.593" v="1351" actId="20577"/>
        <pc:sldMkLst>
          <pc:docMk/>
          <pc:sldMk cId="685581711" sldId="5819"/>
        </pc:sldMkLst>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Tribbett, Jessica" userId="S::tribbett_jessica@cde.state.co.us::b8af59d7-a86d-4166-a022-d856dc24c475" providerId="AD" clId="Web-{A5272F79-5D8B-974D-6DF2-E52A66B42C59}"/>
    <pc:docChg chg="modSld">
      <pc:chgData name="Tribbett, Jessica" userId="S::tribbett_jessica@cde.state.co.us::b8af59d7-a86d-4166-a022-d856dc24c475" providerId="AD" clId="Web-{A5272F79-5D8B-974D-6DF2-E52A66B42C59}" dt="2025-04-15T14:41:20.543" v="12"/>
      <pc:docMkLst>
        <pc:docMk/>
      </pc:docMkLst>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docChg>
  </pc:docChgLst>
  <pc:docChgLst>
    <pc:chgData name="Ward, Reagan" userId="27291eb4-8241-4961-9e69-8c66e34cc5b0" providerId="ADAL" clId="{8238A6CB-92CA-48ED-9CA0-60CF8CA017CE}"/>
    <pc:docChg chg="undo custSel addSld delSld modSld">
      <pc:chgData name="Ward, Reagan" userId="27291eb4-8241-4961-9e69-8c66e34cc5b0" providerId="ADAL" clId="{8238A6CB-92CA-48ED-9CA0-60CF8CA017CE}" dt="2025-04-17T14:10:02.968" v="283" actId="27636"/>
      <pc:docMkLst>
        <pc:docMk/>
      </pc:docMkLst>
      <pc:sldChg chg="modSp">
        <pc:chgData name="Ward, Reagan" userId="27291eb4-8241-4961-9e69-8c66e34cc5b0" providerId="ADAL" clId="{8238A6CB-92CA-48ED-9CA0-60CF8CA017CE}" dt="2025-04-17T14:06:59.564" v="245"/>
        <pc:sldMkLst>
          <pc:docMk/>
          <pc:sldMk cId="438506032" sldId="5735"/>
        </pc:sldMkLst>
      </pc:sldChg>
      <pc:sldChg chg="modSp">
        <pc:chgData name="Ward, Reagan" userId="27291eb4-8241-4961-9e69-8c66e34cc5b0" providerId="ADAL" clId="{8238A6CB-92CA-48ED-9CA0-60CF8CA017CE}" dt="2025-04-17T14:06:59.564" v="245"/>
        <pc:sldMkLst>
          <pc:docMk/>
          <pc:sldMk cId="674225035" sldId="5765"/>
        </pc:sldMkLst>
      </pc:sldChg>
      <pc:sldChg chg="modSp mod modClrScheme chgLayout">
        <pc:chgData name="Ward, Reagan" userId="27291eb4-8241-4961-9e69-8c66e34cc5b0" providerId="ADAL" clId="{8238A6CB-92CA-48ED-9CA0-60CF8CA017CE}" dt="2025-04-17T14:01:25.684" v="156" actId="13244"/>
        <pc:sldMkLst>
          <pc:docMk/>
          <pc:sldMk cId="649998623" sldId="5767"/>
        </pc:sldMkLst>
      </pc:sldChg>
      <pc:sldChg chg="modSp">
        <pc:chgData name="Ward, Reagan" userId="27291eb4-8241-4961-9e69-8c66e34cc5b0" providerId="ADAL" clId="{8238A6CB-92CA-48ED-9CA0-60CF8CA017CE}" dt="2025-04-17T14:06:59.564" v="245"/>
        <pc:sldMkLst>
          <pc:docMk/>
          <pc:sldMk cId="220528580" sldId="5838"/>
        </pc:sldMkLst>
      </pc:sldChg>
      <pc:sldChg chg="modSp">
        <pc:chgData name="Ward, Reagan" userId="27291eb4-8241-4961-9e69-8c66e34cc5b0" providerId="ADAL" clId="{8238A6CB-92CA-48ED-9CA0-60CF8CA017CE}" dt="2025-04-17T14:06:59.564" v="245"/>
        <pc:sldMkLst>
          <pc:docMk/>
          <pc:sldMk cId="1034172162" sldId="5872"/>
        </pc:sldMkLst>
      </pc:sldChg>
      <pc:sldChg chg="modSp del mod">
        <pc:chgData name="Ward, Reagan" userId="27291eb4-8241-4961-9e69-8c66e34cc5b0" providerId="ADAL" clId="{8238A6CB-92CA-48ED-9CA0-60CF8CA017CE}" dt="2025-04-17T14:06:29.279" v="244" actId="47"/>
        <pc:sldMkLst>
          <pc:docMk/>
          <pc:sldMk cId="3192471538" sldId="5873"/>
        </pc:sldMkLst>
      </pc:sldChg>
      <pc:sldChg chg="addSp delSp modSp mod">
        <pc:chgData name="Ward, Reagan" userId="27291eb4-8241-4961-9e69-8c66e34cc5b0" providerId="ADAL" clId="{8238A6CB-92CA-48ED-9CA0-60CF8CA017CE}" dt="2025-04-17T14:09:51.395" v="279" actId="27636"/>
        <pc:sldMkLst>
          <pc:docMk/>
          <pc:sldMk cId="2002406002" sldId="5875"/>
        </pc:sldMkLst>
      </pc:sldChg>
      <pc:sldChg chg="modSp mod modClrScheme chgLayout">
        <pc:chgData name="Ward, Reagan" userId="27291eb4-8241-4961-9e69-8c66e34cc5b0" providerId="ADAL" clId="{8238A6CB-92CA-48ED-9CA0-60CF8CA017CE}" dt="2025-04-17T14:10:02.968" v="283" actId="27636"/>
        <pc:sldMkLst>
          <pc:docMk/>
          <pc:sldMk cId="3407393224" sldId="5882"/>
        </pc:sldMkLst>
      </pc:sldChg>
      <pc:sldChg chg="addSp delSp modSp new mod modClrScheme chgLayout">
        <pc:chgData name="Ward, Reagan" userId="27291eb4-8241-4961-9e69-8c66e34cc5b0" providerId="ADAL" clId="{8238A6CB-92CA-48ED-9CA0-60CF8CA017CE}" dt="2025-04-17T14:06:26.821" v="243"/>
        <pc:sldMkLst>
          <pc:docMk/>
          <pc:sldMk cId="570080860" sldId="5883"/>
        </pc:sldMkLst>
      </pc:sldChg>
    </pc:docChg>
  </pc:docChgLst>
  <pc:docChgLst>
    <pc:chgData name="Martin, Carrie" userId="3f021071-f948-4caa-8dd8-d3036854ac97" providerId="ADAL" clId="{8DEDD9BA-7DEF-4E8E-ACB6-98E6A4DDE1FF}"/>
    <pc:docChg chg="undo custSel addSld delSld modSld">
      <pc:chgData name="Martin, Carrie" userId="3f021071-f948-4caa-8dd8-d3036854ac97" providerId="ADAL" clId="{8DEDD9BA-7DEF-4E8E-ACB6-98E6A4DDE1FF}" dt="2025-05-07T20:01:01.566" v="294" actId="20577"/>
      <pc:docMkLst>
        <pc:docMk/>
      </pc:docMkLst>
      <pc:sldChg chg="addSp delSp modSp mod">
        <pc:chgData name="Martin, Carrie" userId="3f021071-f948-4caa-8dd8-d3036854ac97" providerId="ADAL" clId="{8DEDD9BA-7DEF-4E8E-ACB6-98E6A4DDE1FF}" dt="2025-05-07T19:44:01.139" v="65" actId="22"/>
        <pc:sldMkLst>
          <pc:docMk/>
          <pc:sldMk cId="674225035" sldId="5765"/>
        </pc:sldMkLst>
      </pc:sldChg>
      <pc:sldChg chg="del">
        <pc:chgData name="Martin, Carrie" userId="3f021071-f948-4caa-8dd8-d3036854ac97" providerId="ADAL" clId="{8DEDD9BA-7DEF-4E8E-ACB6-98E6A4DDE1FF}" dt="2025-05-07T19:45:10.373" v="69" actId="47"/>
        <pc:sldMkLst>
          <pc:docMk/>
          <pc:sldMk cId="220528580" sldId="5838"/>
        </pc:sldMkLst>
      </pc:sldChg>
      <pc:sldChg chg="new del">
        <pc:chgData name="Martin, Carrie" userId="3f021071-f948-4caa-8dd8-d3036854ac97" providerId="ADAL" clId="{8DEDD9BA-7DEF-4E8E-ACB6-98E6A4DDE1FF}" dt="2025-05-07T19:45:00.185" v="68" actId="47"/>
        <pc:sldMkLst>
          <pc:docMk/>
          <pc:sldMk cId="3531430700" sldId="5920"/>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Martin, Carrie" userId="S::martin_c@cde.state.co.us::3f021071-f948-4caa-8dd8-d3036854ac97" providerId="AD" clId="Web-{17BC8E3D-D156-E540-1945-965FA1C01B74}"/>
    <pc:docChg chg="modSld">
      <pc:chgData name="Martin, Carrie" userId="S::martin_c@cde.state.co.us::3f021071-f948-4caa-8dd8-d3036854ac97" providerId="AD" clId="Web-{17BC8E3D-D156-E540-1945-965FA1C01B74}" dt="2025-04-15T15:07:47.765" v="11"/>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77E_A03772EA.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77E_A03772EA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60F_D110493C.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1776_A37A9B7D.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15B9_AA7728BB.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solidFill>
          <a:srgbClr val="92D050"/>
        </a:solid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Staff Evaluation Interchange file</c:v>
                </c:pt>
              </c:strCache>
            </c:strRef>
          </c:tx>
          <c:spPr>
            <a:solidFill>
              <a:srgbClr val="FF0000"/>
            </a:solidFill>
            <a:ln>
              <a:noFill/>
            </a:ln>
            <a:effectLst/>
          </c:spPr>
          <c:invertIfNegative val="0"/>
          <c:dPt>
            <c:idx val="0"/>
            <c:invertIfNegative val="0"/>
            <c:bubble3D val="0"/>
            <c:spPr>
              <a:solidFill>
                <a:srgbClr val="009EDE"/>
              </a:solidFill>
              <a:ln>
                <a:noFill/>
              </a:ln>
              <a:effectLst/>
            </c:spPr>
            <c:extLst>
              <c:ext xmlns:c16="http://schemas.microsoft.com/office/drawing/2014/chart" uri="{C3380CC4-5D6E-409C-BE32-E72D297353CC}">
                <c16:uniqueId val="{00000004-3BEE-4A10-95D7-AA1464B929E7}"/>
              </c:ext>
            </c:extLst>
          </c:dPt>
          <c:dPt>
            <c:idx val="1"/>
            <c:invertIfNegative val="0"/>
            <c:bubble3D val="0"/>
            <c:spPr>
              <a:solidFill>
                <a:srgbClr val="FF9900"/>
              </a:solidFill>
              <a:ln>
                <a:solidFill>
                  <a:srgbClr val="FF9900"/>
                </a:solidFill>
              </a:ln>
              <a:effectLst/>
            </c:spPr>
            <c:extLst>
              <c:ext xmlns:c16="http://schemas.microsoft.com/office/drawing/2014/chart" uri="{C3380CC4-5D6E-409C-BE32-E72D297353CC}">
                <c16:uniqueId val="{00000003-3BEE-4A10-95D7-AA1464B929E7}"/>
              </c:ext>
            </c:extLst>
          </c:dPt>
          <c:cat>
            <c:strRef>
              <c:f>Sheet1!$A$2:$A$4</c:f>
              <c:strCache>
                <c:ptCount val="3"/>
                <c:pt idx="0">
                  <c:v>Error Free</c:v>
                </c:pt>
                <c:pt idx="1">
                  <c:v>Errors on interchange file</c:v>
                </c:pt>
                <c:pt idx="2">
                  <c:v>No interchange file uploaded</c:v>
                </c:pt>
              </c:strCache>
            </c:strRef>
          </c:cat>
          <c:val>
            <c:numRef>
              <c:f>Sheet1!$B$2:$B$4</c:f>
              <c:numCache>
                <c:formatCode>General</c:formatCode>
                <c:ptCount val="3"/>
                <c:pt idx="0">
                  <c:v>109</c:v>
                </c:pt>
                <c:pt idx="1">
                  <c:v>24</c:v>
                </c:pt>
                <c:pt idx="2">
                  <c:v>34</c:v>
                </c:pt>
              </c:numCache>
            </c:numRef>
          </c:val>
          <c:extLst>
            <c:ext xmlns:c16="http://schemas.microsoft.com/office/drawing/2014/chart" uri="{C3380CC4-5D6E-409C-BE32-E72D297353CC}">
              <c16:uniqueId val="{00000000-3BEE-4A10-95D7-AA1464B929E7}"/>
            </c:ext>
          </c:extLst>
        </c:ser>
        <c:dLbls>
          <c:showLegendKey val="0"/>
          <c:showVal val="0"/>
          <c:showCatName val="0"/>
          <c:showSerName val="0"/>
          <c:showPercent val="0"/>
          <c:showBubbleSize val="0"/>
        </c:dLbls>
        <c:gapWidth val="150"/>
        <c:axId val="886622655"/>
        <c:axId val="886621695"/>
      </c:barChart>
      <c:catAx>
        <c:axId val="8866226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6621695"/>
        <c:crosses val="autoZero"/>
        <c:auto val="1"/>
        <c:lblAlgn val="ctr"/>
        <c:lblOffset val="100"/>
        <c:noMultiLvlLbl val="0"/>
      </c:catAx>
      <c:valAx>
        <c:axId val="8866216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6622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solidFill>
          <a:srgbClr val="00B0F0"/>
        </a:solid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Staff Evaluation Snapshot Collection Status</c:v>
                </c:pt>
              </c:strCache>
            </c:strRef>
          </c:tx>
          <c:spPr>
            <a:solidFill>
              <a:schemeClr val="accent1"/>
            </a:solidFill>
            <a:ln>
              <a:solidFill>
                <a:srgbClr val="00B050"/>
              </a:solidFill>
            </a:ln>
            <a:effectLst/>
          </c:spPr>
          <c:invertIfNegative val="0"/>
          <c:dPt>
            <c:idx val="0"/>
            <c:invertIfNegative val="0"/>
            <c:bubble3D val="0"/>
            <c:spPr>
              <a:solidFill>
                <a:srgbClr val="00B050"/>
              </a:solidFill>
              <a:ln>
                <a:solidFill>
                  <a:srgbClr val="00B050"/>
                </a:solidFill>
              </a:ln>
              <a:effectLst/>
            </c:spPr>
            <c:extLst>
              <c:ext xmlns:c16="http://schemas.microsoft.com/office/drawing/2014/chart" uri="{C3380CC4-5D6E-409C-BE32-E72D297353CC}">
                <c16:uniqueId val="{00000003-8B38-4A44-8118-F8143E1ED570}"/>
              </c:ext>
            </c:extLst>
          </c:dPt>
          <c:dPt>
            <c:idx val="1"/>
            <c:invertIfNegative val="0"/>
            <c:bubble3D val="0"/>
            <c:spPr>
              <a:solidFill>
                <a:srgbClr val="00B0F0"/>
              </a:solidFill>
              <a:ln>
                <a:solidFill>
                  <a:srgbClr val="00B0F0"/>
                </a:solidFill>
              </a:ln>
              <a:effectLst/>
            </c:spPr>
            <c:extLst>
              <c:ext xmlns:c16="http://schemas.microsoft.com/office/drawing/2014/chart" uri="{C3380CC4-5D6E-409C-BE32-E72D297353CC}">
                <c16:uniqueId val="{00000005-8B38-4A44-8118-F8143E1ED570}"/>
              </c:ext>
            </c:extLst>
          </c:dPt>
          <c:dPt>
            <c:idx val="2"/>
            <c:invertIfNegative val="0"/>
            <c:bubble3D val="0"/>
            <c:spPr>
              <a:solidFill>
                <a:srgbClr val="F78609"/>
              </a:solidFill>
              <a:ln>
                <a:solidFill>
                  <a:srgbClr val="00B050"/>
                </a:solidFill>
              </a:ln>
              <a:effectLst/>
            </c:spPr>
            <c:extLst>
              <c:ext xmlns:c16="http://schemas.microsoft.com/office/drawing/2014/chart" uri="{C3380CC4-5D6E-409C-BE32-E72D297353CC}">
                <c16:uniqueId val="{00000006-8B38-4A44-8118-F8143E1ED570}"/>
              </c:ext>
            </c:extLst>
          </c:dPt>
          <c:dPt>
            <c:idx val="3"/>
            <c:invertIfNegative val="0"/>
            <c:bubble3D val="0"/>
            <c:spPr>
              <a:solidFill>
                <a:srgbClr val="FF0000"/>
              </a:solidFill>
              <a:ln>
                <a:solidFill>
                  <a:srgbClr val="00B050"/>
                </a:solidFill>
              </a:ln>
              <a:effectLst/>
            </c:spPr>
            <c:extLst>
              <c:ext xmlns:c16="http://schemas.microsoft.com/office/drawing/2014/chart" uri="{C3380CC4-5D6E-409C-BE32-E72D297353CC}">
                <c16:uniqueId val="{00000004-8B38-4A44-8118-F8143E1ED570}"/>
              </c:ext>
            </c:extLst>
          </c:dPt>
          <c:cat>
            <c:strRef>
              <c:f>Sheet1!$A$2:$A$5</c:f>
              <c:strCache>
                <c:ptCount val="4"/>
                <c:pt idx="0">
                  <c:v>Completed</c:v>
                </c:pt>
                <c:pt idx="1">
                  <c:v>Error Free Snapshot</c:v>
                </c:pt>
                <c:pt idx="2">
                  <c:v>Errors on Snapshot</c:v>
                </c:pt>
                <c:pt idx="3">
                  <c:v>No Snapshot</c:v>
                </c:pt>
              </c:strCache>
            </c:strRef>
          </c:cat>
          <c:val>
            <c:numRef>
              <c:f>Sheet1!$B$2:$B$5</c:f>
              <c:numCache>
                <c:formatCode>General</c:formatCode>
                <c:ptCount val="4"/>
                <c:pt idx="0">
                  <c:v>67</c:v>
                </c:pt>
                <c:pt idx="1">
                  <c:v>13</c:v>
                </c:pt>
                <c:pt idx="2">
                  <c:v>29</c:v>
                </c:pt>
                <c:pt idx="3">
                  <c:v>89</c:v>
                </c:pt>
              </c:numCache>
            </c:numRef>
          </c:val>
          <c:extLst>
            <c:ext xmlns:c16="http://schemas.microsoft.com/office/drawing/2014/chart" uri="{C3380CC4-5D6E-409C-BE32-E72D297353CC}">
              <c16:uniqueId val="{00000000-8B38-4A44-8118-F8143E1ED570}"/>
            </c:ext>
          </c:extLst>
        </c:ser>
        <c:dLbls>
          <c:showLegendKey val="0"/>
          <c:showVal val="0"/>
          <c:showCatName val="0"/>
          <c:showSerName val="0"/>
          <c:showPercent val="0"/>
          <c:showBubbleSize val="0"/>
        </c:dLbls>
        <c:gapWidth val="182"/>
        <c:axId val="20429184"/>
        <c:axId val="20436384"/>
      </c:barChart>
      <c:catAx>
        <c:axId val="20429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36384"/>
        <c:crosses val="autoZero"/>
        <c:auto val="1"/>
        <c:lblAlgn val="ctr"/>
        <c:lblOffset val="100"/>
        <c:noMultiLvlLbl val="0"/>
      </c:catAx>
      <c:valAx>
        <c:axId val="20436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29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LEA Count</c:v>
                </c:pt>
              </c:strCache>
            </c:strRef>
          </c:tx>
          <c:dPt>
            <c:idx val="0"/>
            <c:bubble3D val="0"/>
            <c:spPr>
              <a:solidFill>
                <a:srgbClr val="C32032"/>
              </a:solidFill>
              <a:ln w="19050">
                <a:solidFill>
                  <a:schemeClr val="lt1"/>
                </a:solidFill>
              </a:ln>
              <a:effectLst/>
            </c:spPr>
            <c:extLst>
              <c:ext xmlns:c16="http://schemas.microsoft.com/office/drawing/2014/chart" uri="{C3380CC4-5D6E-409C-BE32-E72D297353CC}">
                <c16:uniqueId val="{00000001-2AB0-4C38-9142-20600A9B9E79}"/>
              </c:ext>
            </c:extLst>
          </c:dPt>
          <c:dPt>
            <c:idx val="1"/>
            <c:bubble3D val="0"/>
            <c:spPr>
              <a:solidFill>
                <a:srgbClr val="F8B333"/>
              </a:solidFill>
              <a:ln w="19050">
                <a:solidFill>
                  <a:schemeClr val="lt1"/>
                </a:solidFill>
              </a:ln>
              <a:effectLst/>
            </c:spPr>
            <c:extLst>
              <c:ext xmlns:c16="http://schemas.microsoft.com/office/drawing/2014/chart" uri="{C3380CC4-5D6E-409C-BE32-E72D297353CC}">
                <c16:uniqueId val="{00000003-2AB0-4C38-9142-20600A9B9E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AB0-4C38-9142-20600A9B9E79}"/>
              </c:ext>
            </c:extLst>
          </c:dPt>
          <c:dPt>
            <c:idx val="3"/>
            <c:bubble3D val="0"/>
            <c:spPr>
              <a:solidFill>
                <a:srgbClr val="077682"/>
              </a:solidFill>
              <a:ln w="19050">
                <a:solidFill>
                  <a:schemeClr val="lt1"/>
                </a:solidFill>
              </a:ln>
              <a:effectLst/>
            </c:spPr>
            <c:extLst>
              <c:ext xmlns:c16="http://schemas.microsoft.com/office/drawing/2014/chart" uri="{C3380CC4-5D6E-409C-BE32-E72D297353CC}">
                <c16:uniqueId val="{00000007-2AB0-4C38-9142-20600A9B9E7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8-3CEB-475F-A109-62A2394BAFFB}"/>
              </c:ext>
            </c:extLst>
          </c:dPt>
          <c:dLbls>
            <c:dLbl>
              <c:idx val="0"/>
              <c:layout>
                <c:manualLayout>
                  <c:x val="-0.14344042422223108"/>
                  <c:y val="-1.2482841008118174E-2"/>
                </c:manualLayout>
              </c:layout>
              <c:tx>
                <c:rich>
                  <a:bodyPr/>
                  <a:lstStyle/>
                  <a:p>
                    <a:fld id="{CBEB7C73-26C0-4467-B253-FA7134FF05F6}" type="CATEGORYNAME">
                      <a:rPr lang="en-US" smtClean="0"/>
                      <a:pPr/>
                      <a:t>[CATEGORY NAME]</a:t>
                    </a:fld>
                    <a:r>
                      <a:rPr lang="en-US" baseline="0"/>
                      <a:t>-</a:t>
                    </a:r>
                    <a:fld id="{5FF6BD92-1793-442E-9A6F-017B29398EF6}" type="VALUE">
                      <a:rPr lang="en-US" baseline="0" smtClean="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B0-4C38-9142-20600A9B9E79}"/>
                </c:ext>
              </c:extLst>
            </c:dLbl>
            <c:dLbl>
              <c:idx val="1"/>
              <c:layout>
                <c:manualLayout>
                  <c:x val="8.1965956698417719E-2"/>
                  <c:y val="0"/>
                </c:manualLayout>
              </c:layout>
              <c:tx>
                <c:rich>
                  <a:bodyPr/>
                  <a:lstStyle/>
                  <a:p>
                    <a:fld id="{CD778807-6F03-4E42-B36A-00E3B2092FA6}" type="CATEGORYNAME">
                      <a:rPr lang="en-US" smtClean="0"/>
                      <a:pPr/>
                      <a:t>[CATEGORY NAME]</a:t>
                    </a:fld>
                    <a:r>
                      <a:rPr lang="en-US" baseline="0"/>
                      <a:t>- </a:t>
                    </a:r>
                    <a:fld id="{3552CB98-BB8F-4916-B6D9-08D5871FFD2A}"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AB0-4C38-9142-20600A9B9E79}"/>
                </c:ext>
              </c:extLst>
            </c:dLbl>
            <c:dLbl>
              <c:idx val="2"/>
              <c:layout>
                <c:manualLayout>
                  <c:x val="5.6351595230162178E-2"/>
                  <c:y val="2.246911381461271E-2"/>
                </c:manualLayout>
              </c:layout>
              <c:tx>
                <c:rich>
                  <a:bodyPr/>
                  <a:lstStyle/>
                  <a:p>
                    <a:fld id="{BE9EBBE2-7BC1-4DB7-9C62-A65160C9AF40}" type="CATEGORYNAME">
                      <a:rPr lang="en-US" smtClean="0"/>
                      <a:pPr/>
                      <a:t>[CATEGORY NAME]</a:t>
                    </a:fld>
                    <a:r>
                      <a:rPr lang="en-US"/>
                      <a:t>-</a:t>
                    </a:r>
                    <a:r>
                      <a:rPr lang="en-US" baseline="0"/>
                      <a:t> </a:t>
                    </a:r>
                    <a:fld id="{4518048B-6C84-4F7A-946C-49C81CE166E4}"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AB0-4C38-9142-20600A9B9E79}"/>
                </c:ext>
              </c:extLst>
            </c:dLbl>
            <c:dLbl>
              <c:idx val="3"/>
              <c:layout>
                <c:manualLayout>
                  <c:x val="-1.8783865076720727E-2"/>
                  <c:y val="8.6067673061063055E-2"/>
                </c:manualLayout>
              </c:layout>
              <c:tx>
                <c:rich>
                  <a:bodyPr/>
                  <a:lstStyle/>
                  <a:p>
                    <a:fld id="{CA3FB961-79C1-423C-9306-B74A8CD6D05D}" type="CATEGORYNAME">
                      <a:rPr lang="en-US" smtClean="0"/>
                      <a:pPr/>
                      <a:t>[CATEGORY NAME]</a:t>
                    </a:fld>
                    <a:r>
                      <a:rPr lang="en-US" baseline="0"/>
                      <a:t>-</a:t>
                    </a:r>
                    <a:fld id="{B5BD3AFC-2A28-446C-A17C-42E347B10853}" type="VALUE">
                      <a:rPr lang="en-US" baseline="0" smtClean="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AB0-4C38-9142-20600A9B9E79}"/>
                </c:ext>
              </c:extLst>
            </c:dLbl>
            <c:dLbl>
              <c:idx val="4"/>
              <c:layout>
                <c:manualLayout>
                  <c:x val="6.7229295192271752E-8"/>
                  <c:y val="4.6757411712394668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a:t>Complet</a:t>
                    </a:r>
                    <a:r>
                      <a:rPr lang="en-US" baseline="0"/>
                      <a:t>e-102</a:t>
                    </a:r>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144949318523526"/>
                      <c:h val="7.6894274749021052E-2"/>
                    </c:manualLayout>
                  </c15:layout>
                  <c15:showDataLabelsRange val="0"/>
                </c:ext>
                <c:ext xmlns:c16="http://schemas.microsoft.com/office/drawing/2014/chart" uri="{C3380CC4-5D6E-409C-BE32-E72D297353CC}">
                  <c16:uniqueId val="{00000008-3CEB-475F-A109-62A2394BAF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No Snapshot</c:v>
                </c:pt>
                <c:pt idx="1">
                  <c:v>Snapshots with Errors</c:v>
                </c:pt>
                <c:pt idx="2">
                  <c:v>Error Free</c:v>
                </c:pt>
                <c:pt idx="3">
                  <c:v>Submitted</c:v>
                </c:pt>
              </c:strCache>
            </c:strRef>
          </c:cat>
          <c:val>
            <c:numRef>
              <c:f>Sheet1!$B$2:$B$6</c:f>
              <c:numCache>
                <c:formatCode>General</c:formatCode>
                <c:ptCount val="5"/>
                <c:pt idx="0">
                  <c:v>1</c:v>
                </c:pt>
                <c:pt idx="1">
                  <c:v>1</c:v>
                </c:pt>
                <c:pt idx="2">
                  <c:v>17</c:v>
                </c:pt>
                <c:pt idx="3">
                  <c:v>64</c:v>
                </c:pt>
                <c:pt idx="4">
                  <c:v>102</c:v>
                </c:pt>
              </c:numCache>
            </c:numRef>
          </c:val>
          <c:extLst>
            <c:ext xmlns:c16="http://schemas.microsoft.com/office/drawing/2014/chart" uri="{C3380CC4-5D6E-409C-BE32-E72D297353CC}">
              <c16:uniqueId val="{00000008-2AB0-4C38-9142-20600A9B9E7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LEA Count</c:v>
                </c:pt>
              </c:strCache>
            </c:strRef>
          </c:tx>
          <c:dPt>
            <c:idx val="0"/>
            <c:bubble3D val="0"/>
            <c:spPr>
              <a:solidFill>
                <a:srgbClr val="C32032"/>
              </a:solidFill>
              <a:ln w="19050">
                <a:solidFill>
                  <a:schemeClr val="lt1"/>
                </a:solidFill>
              </a:ln>
              <a:effectLst/>
            </c:spPr>
            <c:extLst>
              <c:ext xmlns:c16="http://schemas.microsoft.com/office/drawing/2014/chart" uri="{C3380CC4-5D6E-409C-BE32-E72D297353CC}">
                <c16:uniqueId val="{00000001-2AB0-4C38-9142-20600A9B9E79}"/>
              </c:ext>
            </c:extLst>
          </c:dPt>
          <c:dPt>
            <c:idx val="1"/>
            <c:bubble3D val="0"/>
            <c:spPr>
              <a:solidFill>
                <a:srgbClr val="F8B333"/>
              </a:solidFill>
              <a:ln w="19050">
                <a:solidFill>
                  <a:schemeClr val="lt1"/>
                </a:solidFill>
              </a:ln>
              <a:effectLst/>
            </c:spPr>
            <c:extLst>
              <c:ext xmlns:c16="http://schemas.microsoft.com/office/drawing/2014/chart" uri="{C3380CC4-5D6E-409C-BE32-E72D297353CC}">
                <c16:uniqueId val="{00000003-2AB0-4C38-9142-20600A9B9E79}"/>
              </c:ext>
            </c:extLst>
          </c:dPt>
          <c:dPt>
            <c:idx val="2"/>
            <c:bubble3D val="0"/>
            <c:spPr>
              <a:solidFill>
                <a:srgbClr val="077682"/>
              </a:solidFill>
              <a:ln w="19050">
                <a:solidFill>
                  <a:schemeClr val="lt1"/>
                </a:solidFill>
              </a:ln>
              <a:effectLst/>
            </c:spPr>
            <c:extLst>
              <c:ext xmlns:c16="http://schemas.microsoft.com/office/drawing/2014/chart" uri="{C3380CC4-5D6E-409C-BE32-E72D297353CC}">
                <c16:uniqueId val="{00000005-2AB0-4C38-9142-20600A9B9E7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AB0-4C38-9142-20600A9B9E79}"/>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9-5F10-4465-8CEB-27F27F4EABD7}"/>
              </c:ext>
            </c:extLst>
          </c:dPt>
          <c:dLbls>
            <c:dLbl>
              <c:idx val="0"/>
              <c:layout>
                <c:manualLayout>
                  <c:x val="3.0435487085621042E-2"/>
                  <c:y val="0"/>
                </c:manualLayout>
              </c:layout>
              <c:tx>
                <c:rich>
                  <a:bodyPr/>
                  <a:lstStyle/>
                  <a:p>
                    <a:fld id="{C2FA46F5-9984-400E-889D-EA5BA1693EA0}" type="CATEGORYNAME">
                      <a:rPr lang="en-US" smtClean="0"/>
                      <a:pPr/>
                      <a:t>[CATEGORY NAME]</a:t>
                    </a:fld>
                    <a:r>
                      <a:rPr lang="en-US" baseline="0"/>
                      <a:t>- </a:t>
                    </a:r>
                    <a:fld id="{BBF642FF-868C-4F57-AD7D-076D3CAD3D84}"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layout>
                    <c:manualLayout>
                      <c:w val="0.23415886818331963"/>
                      <c:h val="8.2962962962962961E-2"/>
                    </c:manualLayout>
                  </c15:layout>
                  <c15:dlblFieldTable/>
                  <c15:showDataLabelsRange val="0"/>
                </c:ext>
                <c:ext xmlns:c16="http://schemas.microsoft.com/office/drawing/2014/chart" uri="{C3380CC4-5D6E-409C-BE32-E72D297353CC}">
                  <c16:uniqueId val="{00000001-2AB0-4C38-9142-20600A9B9E79}"/>
                </c:ext>
              </c:extLst>
            </c:dLbl>
            <c:dLbl>
              <c:idx val="1"/>
              <c:layout>
                <c:manualLayout>
                  <c:x val="5.0725811809367166E-3"/>
                  <c:y val="1.6161616161616162E-2"/>
                </c:manualLayout>
              </c:layout>
              <c:tx>
                <c:rich>
                  <a:bodyPr/>
                  <a:lstStyle/>
                  <a:p>
                    <a:fld id="{0EF43557-63BA-4E50-8256-0C90FA512F70}" type="CATEGORYNAME">
                      <a:rPr lang="en-US" smtClean="0"/>
                      <a:pPr/>
                      <a:t>[CATEGORY NAME]</a:t>
                    </a:fld>
                    <a:r>
                      <a:rPr lang="en-US" baseline="0"/>
                      <a:t>- </a:t>
                    </a:r>
                    <a:fld id="{D93CF8B0-87C0-4953-B4BB-75E5CC74D7C8}"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AB0-4C38-9142-20600A9B9E79}"/>
                </c:ext>
              </c:extLst>
            </c:dLbl>
            <c:dLbl>
              <c:idx val="2"/>
              <c:layout>
                <c:manualLayout>
                  <c:x val="8.454301968228068E-3"/>
                  <c:y val="3.2323232323232295E-2"/>
                </c:manualLayout>
              </c:layout>
              <c:tx>
                <c:rich>
                  <a:bodyPr/>
                  <a:lstStyle/>
                  <a:p>
                    <a:fld id="{513541F8-2E17-42E0-9AFB-B0BF6E34A664}" type="CATEGORYNAME">
                      <a:rPr lang="en-US" smtClean="0"/>
                      <a:pPr/>
                      <a:t>[CATEGORY NAME]</a:t>
                    </a:fld>
                    <a:r>
                      <a:rPr lang="en-US" baseline="0"/>
                      <a:t>- </a:t>
                    </a:r>
                    <a:fld id="{95DE7DE8-E616-47A2-97F6-FFE6B765D0CD}" type="VALUE">
                      <a:rPr lang="en-US" baseline="0" smtClean="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AB0-4C38-9142-20600A9B9E79}"/>
                </c:ext>
              </c:extLst>
            </c:dLbl>
            <c:dLbl>
              <c:idx val="3"/>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D542BCED-C8D2-40BD-8D99-33A31B05CE5B}" type="CATEGORYNAME">
                      <a:rPr lang="en-US" smtClean="0"/>
                      <a:pPr>
                        <a:defRPr/>
                      </a:pPr>
                      <a:t>[CATEGORY NAME]</a:t>
                    </a:fld>
                    <a:r>
                      <a:rPr lang="en-US" baseline="0"/>
                      <a:t>- </a:t>
                    </a:r>
                    <a:fld id="{FBEA3F8B-0406-40E0-BAA1-6F04880C5468}" type="VALUE">
                      <a:rPr lang="en-US" baseline="0"/>
                      <a:pPr>
                        <a:defRPr/>
                      </a:pPr>
                      <a:t>[VALUE]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layout>
                    <c:manualLayout>
                      <c:w val="0.16157009834549976"/>
                      <c:h val="7.7845117845117828E-2"/>
                    </c:manualLayout>
                  </c15:layout>
                  <c15:dlblFieldTable/>
                  <c15:showDataLabelsRange val="0"/>
                </c:ext>
                <c:ext xmlns:c16="http://schemas.microsoft.com/office/drawing/2014/chart" uri="{C3380CC4-5D6E-409C-BE32-E72D297353CC}">
                  <c16:uniqueId val="{00000007-2AB0-4C38-9142-20600A9B9E79}"/>
                </c:ext>
              </c:extLst>
            </c:dLbl>
            <c:dLbl>
              <c:idx val="4"/>
              <c:layout>
                <c:manualLayout>
                  <c:x val="3.0435487085621046E-2"/>
                  <c:y val="3.2323232323232323E-2"/>
                </c:manualLayout>
              </c:layout>
              <c:tx>
                <c:rich>
                  <a:bodyPr/>
                  <a:lstStyle/>
                  <a:p>
                    <a:fld id="{6D26A300-111E-44E8-85D5-14BD4B05A246}" type="CATEGORYNAME">
                      <a:rPr lang="en-US" smtClean="0"/>
                      <a:pPr/>
                      <a:t>[CATEGORY NAME]</a:t>
                    </a:fld>
                    <a:r>
                      <a:rPr lang="en-US"/>
                      <a:t>-</a:t>
                    </a:r>
                    <a:r>
                      <a:rPr lang="en-US" baseline="0"/>
                      <a:t> </a:t>
                    </a:r>
                    <a:fld id="{E1A2AA99-8355-48B3-BA92-78E1DCD3C548}"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layout>
                    <c:manualLayout>
                      <c:w val="0.23380365436204037"/>
                      <c:h val="8.2962962962962961E-2"/>
                    </c:manualLayout>
                  </c15:layout>
                  <c15:dlblFieldTable/>
                  <c15:showDataLabelsRange val="0"/>
                </c:ext>
                <c:ext xmlns:c16="http://schemas.microsoft.com/office/drawing/2014/chart" uri="{C3380CC4-5D6E-409C-BE32-E72D297353CC}">
                  <c16:uniqueId val="{00000009-5F10-4465-8CEB-27F27F4EABD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5"/>
                <c:pt idx="0">
                  <c:v>No Action Yet Taken</c:v>
                </c:pt>
                <c:pt idx="1">
                  <c:v>Errors</c:v>
                </c:pt>
                <c:pt idx="2">
                  <c:v>Error Free</c:v>
                </c:pt>
                <c:pt idx="3">
                  <c:v>Submitted</c:v>
                </c:pt>
                <c:pt idx="4">
                  <c:v>Completed</c:v>
                </c:pt>
              </c:strCache>
            </c:strRef>
          </c:cat>
          <c:val>
            <c:numRef>
              <c:f>Sheet1!$B$2:$B$6</c:f>
              <c:numCache>
                <c:formatCode>General</c:formatCode>
                <c:ptCount val="5"/>
                <c:pt idx="0">
                  <c:v>7</c:v>
                </c:pt>
                <c:pt idx="1">
                  <c:v>6</c:v>
                </c:pt>
                <c:pt idx="2">
                  <c:v>11</c:v>
                </c:pt>
                <c:pt idx="3">
                  <c:v>56</c:v>
                </c:pt>
                <c:pt idx="4">
                  <c:v>104</c:v>
                </c:pt>
              </c:numCache>
            </c:numRef>
          </c:val>
          <c:extLst>
            <c:ext xmlns:c16="http://schemas.microsoft.com/office/drawing/2014/chart" uri="{C3380CC4-5D6E-409C-BE32-E72D297353CC}">
              <c16:uniqueId val="{00000008-2AB0-4C38-9142-20600A9B9E7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LEA Count</c:v>
                </c:pt>
              </c:strCache>
            </c:strRef>
          </c:tx>
          <c:dPt>
            <c:idx val="0"/>
            <c:bubble3D val="0"/>
            <c:spPr>
              <a:solidFill>
                <a:srgbClr val="F8B333"/>
              </a:solidFill>
              <a:ln w="19050">
                <a:solidFill>
                  <a:schemeClr val="lt1"/>
                </a:solidFill>
              </a:ln>
              <a:effectLst/>
            </c:spPr>
            <c:extLst>
              <c:ext xmlns:c16="http://schemas.microsoft.com/office/drawing/2014/chart" uri="{C3380CC4-5D6E-409C-BE32-E72D297353CC}">
                <c16:uniqueId val="{00000001-138F-4DB4-952A-371DEF842556}"/>
              </c:ext>
            </c:extLst>
          </c:dPt>
          <c:dPt>
            <c:idx val="1"/>
            <c:bubble3D val="0"/>
            <c:spPr>
              <a:solidFill>
                <a:srgbClr val="077682"/>
              </a:solidFill>
              <a:ln w="19050">
                <a:solidFill>
                  <a:schemeClr val="lt1"/>
                </a:solidFill>
              </a:ln>
              <a:effectLst/>
            </c:spPr>
            <c:extLst>
              <c:ext xmlns:c16="http://schemas.microsoft.com/office/drawing/2014/chart" uri="{C3380CC4-5D6E-409C-BE32-E72D297353CC}">
                <c16:uniqueId val="{00000003-138F-4DB4-952A-371DEF842556}"/>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138F-4DB4-952A-371DEF842556}"/>
              </c:ext>
            </c:extLst>
          </c:dPt>
          <c:dLbls>
            <c:dLbl>
              <c:idx val="2"/>
              <c:layout>
                <c:manualLayout>
                  <c:x val="6.8765309491078007E-3"/>
                  <c:y val="-7.9910440859271598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3598270031797758"/>
                      <c:h val="0.20274302019739252"/>
                    </c:manualLayout>
                  </c15:layout>
                </c:ext>
                <c:ext xmlns:c16="http://schemas.microsoft.com/office/drawing/2014/chart" uri="{C3380CC4-5D6E-409C-BE32-E72D297353CC}">
                  <c16:uniqueId val="{00000005-138F-4DB4-952A-371DEF84255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Errors in Snapshot</c:v>
                </c:pt>
                <c:pt idx="1">
                  <c:v>Not Yet Approved</c:v>
                </c:pt>
                <c:pt idx="2">
                  <c:v>Approved</c:v>
                </c:pt>
              </c:strCache>
            </c:strRef>
          </c:cat>
          <c:val>
            <c:numRef>
              <c:f>Sheet1!$B$2:$B$4</c:f>
              <c:numCache>
                <c:formatCode>General</c:formatCode>
                <c:ptCount val="3"/>
                <c:pt idx="0">
                  <c:v>4</c:v>
                </c:pt>
                <c:pt idx="1">
                  <c:v>24</c:v>
                </c:pt>
                <c:pt idx="2">
                  <c:v>42</c:v>
                </c:pt>
              </c:numCache>
            </c:numRef>
          </c:val>
          <c:extLst>
            <c:ext xmlns:c16="http://schemas.microsoft.com/office/drawing/2014/chart" uri="{C3380CC4-5D6E-409C-BE32-E72D297353CC}">
              <c16:uniqueId val="{00000008-138F-4DB4-952A-371DEF8425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16905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1348338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3375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09"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datapipeline/prevent_harassment_or_discrimination_in_school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resources" TargetMode="External"/><Relationship Id="rId5" Type="http://schemas.openxmlformats.org/officeDocument/2006/relationships/hyperlink" Target="https://us06web.zoom.us/j/83643595366?pwd=j7YeUKpNaavMAeSSY4Tu4LK1baVyga.1" TargetMode="External"/><Relationship Id="rId4" Type="http://schemas.openxmlformats.org/officeDocument/2006/relationships/hyperlink" Target="https://www.cde.state.co.us/datapipeline/per_read_trainingcollec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cdecolorado.sharepoint.com/sites/DataPipelineCollectionLeads/Shared%20Documents/General/Templates/Join%20the%20meeting%20now" TargetMode="External"/><Relationship Id="rId2" Type="http://schemas.openxmlformats.org/officeDocument/2006/relationships/hyperlink" Target="https://www.cde.state.co.us/datapipeline/staffevalsnapshottimeline" TargetMode="External"/><Relationship Id="rId1" Type="http://schemas.openxmlformats.org/officeDocument/2006/relationships/slideLayout" Target="../slideLayouts/slideLayout13.xml"/><Relationship Id="rId5" Type="http://schemas.openxmlformats.org/officeDocument/2006/relationships/hyperlink" Target="mailto:StaffEvaluation@cde.state.co.us" TargetMode="External"/><Relationship Id="rId4" Type="http://schemas.openxmlformats.org/officeDocument/2006/relationships/hyperlink" Target="mailto:staffevaluation@cde.state.co.us"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hyperlink" Target="mailto:StaffEvaluation@cde.state.co.u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datapipeline/staff-evaluation-snapshot-training-manual" TargetMode="External"/><Relationship Id="rId2" Type="http://schemas.openxmlformats.org/officeDocument/2006/relationships/hyperlink" Target="mailto:StaffEvaluation@cde.state.co.us"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mailto:EdTalentResearch@cde.state.co.us" TargetMode="External"/><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mailto:StaffEvaluation@cde.state.co.u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datapipeline/datapipelinesnapshots-staffevaluation"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9.xml"/><Relationship Id="rId4" Type="http://schemas.openxmlformats.org/officeDocument/2006/relationships/hyperlink" Target="mailto:staffevaluation@cde.state.co.u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hyperlink" Target="mailto:StudentOctober@cde.state.co.us" TargetMode="External"/><Relationship Id="rId3" Type="http://schemas.openxmlformats.org/officeDocument/2006/relationships/hyperlink" Target="https://www.cde.state.co.us/datapipeline/studentdisciplinesnapshot" TargetMode="External"/><Relationship Id="rId7" Type="http://schemas.openxmlformats.org/officeDocument/2006/relationships/hyperlink" Target="https://www.cde.state.co.us/datapipeline/snap_eoy" TargetMode="External"/><Relationship Id="rId2" Type="http://schemas.openxmlformats.org/officeDocument/2006/relationships/hyperlink" Target="https://www.cde.state.co.us/datapipeline/datapipelinesnapshots-attendance" TargetMode="External"/><Relationship Id="rId1" Type="http://schemas.openxmlformats.org/officeDocument/2006/relationships/slideLayout" Target="../slideLayouts/slideLayout13.xml"/><Relationship Id="rId6" Type="http://schemas.openxmlformats.org/officeDocument/2006/relationships/hyperlink" Target="https://www.cde.state.co.us/datapipeline/snap_sped-eoy" TargetMode="External"/><Relationship Id="rId5" Type="http://schemas.openxmlformats.org/officeDocument/2006/relationships/hyperlink" Target="https://www.cde.state.co.us/datapipeline/tsdl" TargetMode="External"/><Relationship Id="rId4" Type="http://schemas.openxmlformats.org/officeDocument/2006/relationships/hyperlink" Target="https://www.cde.state.co.us/datapipeline/snap_sped-discipline" TargetMode="External"/><Relationship Id="rId9" Type="http://schemas.openxmlformats.org/officeDocument/2006/relationships/hyperlink" Target="mailto:StudentEndOfYear@cde.state.co.u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13.xml"/><Relationship Id="rId4" Type="http://schemas.openxmlformats.org/officeDocument/2006/relationships/hyperlink" Target="mailto:StudentEndOfYear@cde.state.co.u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edx.cde.state.co.us/passwordmanagement/CDEPasswordApplication.html#/" TargetMode="External"/><Relationship Id="rId3" Type="http://schemas.openxmlformats.org/officeDocument/2006/relationships/hyperlink" Target="https://www.cde.state.co.us/idm" TargetMode="External"/><Relationship Id="rId7" Type="http://schemas.openxmlformats.org/officeDocument/2006/relationships/hyperlink" Target="mailto:Threlkeld_M@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 Id="rId9" Type="http://schemas.openxmlformats.org/officeDocument/2006/relationships/hyperlink" Target="https://edx.cde.state.co.us/CDEIdM/districtLAMSupport.jsp"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nam04.safelinks.protection.outlook.com/?url=https%3A%2F%2Fevents.teams.microsoft.com%2Fevent%2F24660b2b-8985-4f20-90f3-21eeec415ee8%40a751cfc8-1f9a-4edb-8370-9f1c6d4bea5a&amp;data=05%7C02%7Cward_r%40CDE.STATE.CO.US%7Cd9fa163bc6c14550a2c508ddcf97722d%7Ca751cfc81f9a4edb83709f1c6d4bea5a%7C0%7C0%7C638894971569768413%7CUnknown%7CTWFpbGZsb3d8eyJFbXB0eU1hcGkiOnRydWUsIlYiOiIwLjAuMDAwMCIsIlAiOiJXaW4zMiIsIkFOIjoiTWFpbCIsIldUIjoyfQ%3D%3D%7C0%7C%7C%7C&amp;sdata=nr7vYdL2HJS%2Fv122uhps%2Fp9cM3TmRqwWGxyHJ0ZF2Do%3D&amp;reserved=0" TargetMode="External"/><Relationship Id="rId7" Type="http://schemas.openxmlformats.org/officeDocument/2006/relationships/hyperlink" Target="mailto:StudentEndOfYear@cde.state.co.us" TargetMode="External"/><Relationship Id="rId2" Type="http://schemas.openxmlformats.org/officeDocument/2006/relationships/hyperlink" Target="https://events.teams.microsoft.com/event/e92498fe-8bed-4bcb-86ec-8ab15a2d3169@a751cfc8-1f9a-4edb-8370-9f1c6d4bea5a" TargetMode="External"/><Relationship Id="rId1" Type="http://schemas.openxmlformats.org/officeDocument/2006/relationships/slideLayout" Target="../slideLayouts/slideLayout6.xml"/><Relationship Id="rId6" Type="http://schemas.openxmlformats.org/officeDocument/2006/relationships/hyperlink" Target="mailto:StudentOctober@cde.state.co.us" TargetMode="External"/><Relationship Id="rId5" Type="http://schemas.openxmlformats.org/officeDocument/2006/relationships/hyperlink" Target="https://nam04.safelinks.protection.outlook.com/?url=https%3A%2F%2Fevents.teams.microsoft.com%2Fevent%2F9646f4f6-bf81-44ba-b554-bb08c3907b5a%40a751cfc8-1f9a-4edb-8370-9f1c6d4bea5a&amp;data=05%7C02%7Cward_r%40CDE.STATE.CO.US%7Cd9fa163bc6c14550a2c508ddcf97722d%7Ca751cfc81f9a4edb83709f1c6d4bea5a%7C0%7C0%7C638894971569805841%7CUnknown%7CTWFpbGZsb3d8eyJFbXB0eU1hcGkiOnRydWUsIlYiOiIwLjAuMDAwMCIsIlAiOiJXaW4zMiIsIkFOIjoiTWFpbCIsIldUIjoyfQ%3D%3D%7C0%7C%7C%7C&amp;sdata=jbc1RFJeQAwoscJFTY%2BuLp3nZ0nLEovqL0ZqGqvmnRY%3D&amp;reserved=0" TargetMode="External"/><Relationship Id="rId4" Type="http://schemas.openxmlformats.org/officeDocument/2006/relationships/hyperlink" Target="https://nam04.safelinks.protection.outlook.com/?url=https%3A%2F%2Fevents.teams.microsoft.com%2Fevent%2Ffa077dfd-7dad-4b58-ad9b-855a9aad04f4%40a751cfc8-1f9a-4edb-8370-9f1c6d4bea5a&amp;data=05%7C02%7Cward_r%40CDE.STATE.CO.US%7Cd9fa163bc6c14550a2c508ddcf97722d%7Ca751cfc81f9a4edb83709f1c6d4bea5a%7C0%7C0%7C638894971569788386%7CUnknown%7CTWFpbGZsb3d8eyJFbXB0eU1hcGkiOnRydWUsIlYiOiIwLjAuMDAwMCIsIlAiOiJXaW4zMiIsIkFOIjoiTWFpbCIsIldUIjoyfQ%3D%3D%7C0%7C%7C%7C&amp;sdata=%2BRgdaK9F0WOeX%2FPwUTqycH9m0M987NOZnSaqycJRbws%3D&amp;reserved=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2" Type="http://schemas.openxmlformats.org/officeDocument/2006/relationships/hyperlink" Target="https://www.cde.state.co.us/cde_english/eldrequirements" TargetMode="External"/><Relationship Id="rId1" Type="http://schemas.openxmlformats.org/officeDocument/2006/relationships/slideLayout" Target="../slideLayouts/slideLayout4.xml"/><Relationship Id="rId6" Type="http://schemas.openxmlformats.org/officeDocument/2006/relationships/hyperlink" Target="mailto:StudentEndOfYear@cde.state.co.us" TargetMode="External"/><Relationship Id="rId5" Type="http://schemas.openxmlformats.org/officeDocument/2006/relationships/hyperlink" Target="mailto:StudentOctober@cde.state.co.us" TargetMode="Externa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9.xml"/><Relationship Id="rId4" Type="http://schemas.openxmlformats.org/officeDocument/2006/relationships/hyperlink" Target="mailto:StudentOctober@cde.state.co.u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mailto:StudentDiscipline@cde.state.co.us" TargetMode="External"/><Relationship Id="rId2" Type="http://schemas.openxmlformats.org/officeDocument/2006/relationships/chart" Target="../charts/chart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https://www.cde.state.co.us/datapipeline/studentdisciplinesnapshot" TargetMode="External"/><Relationship Id="rId1" Type="http://schemas.openxmlformats.org/officeDocument/2006/relationships/slideLayout" Target="../slideLayouts/slideLayout9.xml"/><Relationship Id="rId6" Type="http://schemas.openxmlformats.org/officeDocument/2006/relationships/hyperlink" Target="mailto:StudentDiscipline@cde.state.co.us" TargetMode="External"/><Relationship Id="rId5" Type="http://schemas.openxmlformats.org/officeDocument/2006/relationships/hyperlink" Target="https://www.cde.state.co.us/datapipeline/2024-2025disciplineactionfilelayoutanddefinitionspdf" TargetMode="External"/><Relationship Id="rId4" Type="http://schemas.openxmlformats.org/officeDocument/2006/relationships/hyperlink" Target="https://www.cde.state.co.us/datapipeline/discipline_collectiontimelin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hyperlink" Target="mailto:StudentDiscipline@cde.state.co.u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mailto:PreventHD@cde.state.co.u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s://www.cde.state.co.us/preventing-harassment-discrimination-and-bullying" TargetMode="External"/><Relationship Id="rId3" Type="http://schemas.openxmlformats.org/officeDocument/2006/relationships/hyperlink" Target="https://www.cde.state.co.us/datapipeline/disciplineinterchange" TargetMode="External"/><Relationship Id="rId7" Type="http://schemas.openxmlformats.org/officeDocument/2006/relationships/hyperlink" Target="mailto:PreventHD@cde.state.co.us" TargetMode="External"/><Relationship Id="rId2" Type="http://schemas.openxmlformats.org/officeDocument/2006/relationships/hyperlink" Target="https://www.cde.state.co.us/datapipeline/prevent_harassment_or_discrimination_in_schools" TargetMode="External"/><Relationship Id="rId1" Type="http://schemas.openxmlformats.org/officeDocument/2006/relationships/slideLayout" Target="../slideLayouts/slideLayout9.xml"/><Relationship Id="rId6" Type="http://schemas.openxmlformats.org/officeDocument/2006/relationships/hyperlink" Target="https://www.cde.state.co.us/datapipeline/phd-exception-request-instructions" TargetMode="External"/><Relationship Id="rId5" Type="http://schemas.openxmlformats.org/officeDocument/2006/relationships/hyperlink" Target="https://www.cde.state.co.us/datapipeline/phd-exception-request-template" TargetMode="External"/><Relationship Id="rId4" Type="http://schemas.openxmlformats.org/officeDocument/2006/relationships/hyperlink" Target="https://www.cde.state.co.us/datapipeline/phd_training_manua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mailto:SpedDiscipline@cde.state.co.us" TargetMode="Externa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mailto:SpedDisciplin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disciplin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cde.state.co.us/coloradoliteracy/readdatapipeline"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per_read_trainingcollection"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de.state.co.us/idm"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de.state.co.us/datapipeline/contac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inter_titlei" TargetMode="External"/><Relationship Id="rId13" Type="http://schemas.openxmlformats.org/officeDocument/2006/relationships/hyperlink" Target="https://www.cde.state.co.us/datapipeline/resources"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atrisk" TargetMode="External"/><Relationship Id="rId12" Type="http://schemas.openxmlformats.org/officeDocument/2006/relationships/hyperlink" Target="https://www.cde.state.co.us/datapipeline/inter_teacherstudent"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events.teams.microsoft.com/event/e92498fe-8bed-4bcb-86ec-8ab15a2d3169@a751cfc8-1f9a-4edb-8370-9f1c6d4bea5a" TargetMode="External"/><Relationship Id="rId11" Type="http://schemas.openxmlformats.org/officeDocument/2006/relationships/hyperlink" Target="https://www.cde.state.co.us/datapipeline/disciplineinterchange"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inter_staff"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ped-iep"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cde.state.co.us/datapipeline/snap_sped-discipline" TargetMode="External"/><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datapipelinesnapshots-attenda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vents.teams.microsoft.com/event/6de0bd5a-66aa-4841-8d9b-d3606337343b@a751cfc8-1f9a-4edb-8370-9f1c6d4bea5a"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snap_eoy" TargetMode="External"/><Relationship Id="rId10" Type="http://schemas.openxmlformats.org/officeDocument/2006/relationships/hyperlink" Target="https://www.cde.state.co.us/datapipeline/snap_sped-eoy" TargetMode="External"/><Relationship Id="rId4" Type="http://schemas.openxmlformats.org/officeDocument/2006/relationships/hyperlink" Target="https://www.cde.state.co.us/datapipeline/datapipelinesnapshots-staffevaluation" TargetMode="External"/><Relationship Id="rId9" Type="http://schemas.openxmlformats.org/officeDocument/2006/relationships/hyperlink" Target="https://www.cde.state.co.us/datapipeline/studentdisciplinesnapsho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July 31,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521161849"/>
              </p:ext>
            </p:extLst>
          </p:nvPr>
        </p:nvGraphicFramePr>
        <p:xfrm>
          <a:off x="424405" y="1427544"/>
          <a:ext cx="11530158" cy="266700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882397">
                  <a:extLst>
                    <a:ext uri="{9D8B030D-6E8A-4147-A177-3AD203B41FA5}">
                      <a16:colId xmlns:a16="http://schemas.microsoft.com/office/drawing/2014/main" val="554794496"/>
                    </a:ext>
                  </a:extLst>
                </a:gridCol>
                <a:gridCol w="1465007">
                  <a:extLst>
                    <a:ext uri="{9D8B030D-6E8A-4147-A177-3AD203B41FA5}">
                      <a16:colId xmlns:a16="http://schemas.microsoft.com/office/drawing/2014/main" val="2208239753"/>
                    </a:ext>
                  </a:extLst>
                </a:gridCol>
                <a:gridCol w="2953862">
                  <a:extLst>
                    <a:ext uri="{9D8B030D-6E8A-4147-A177-3AD203B41FA5}">
                      <a16:colId xmlns:a16="http://schemas.microsoft.com/office/drawing/2014/main" val="1970621890"/>
                    </a:ext>
                  </a:extLst>
                </a:gridCol>
                <a:gridCol w="2953862">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Summer EBT</a:t>
                      </a:r>
                      <a:r>
                        <a:rPr lang="en-US" sz="1400" b="1" kern="1200">
                          <a:solidFill>
                            <a:schemeClr val="tx1"/>
                          </a:solidFill>
                          <a:latin typeface="Trebuchet MS"/>
                          <a:ea typeface="+mn-ea"/>
                          <a:cs typeface="+mn-cs"/>
                        </a:rPr>
                        <a:t>:</a:t>
                      </a:r>
                      <a:br>
                        <a:rPr lang="en-US" sz="1400" b="1" kern="1200">
                          <a:solidFill>
                            <a:srgbClr val="000000"/>
                          </a:solidFill>
                          <a:latin typeface="Trebuchet MS"/>
                          <a:ea typeface="+mn-ea"/>
                          <a:cs typeface="+mn-cs"/>
                        </a:rPr>
                      </a:br>
                      <a:r>
                        <a:rPr lang="en-US" sz="1400" b="1" kern="1200">
                          <a:solidFill>
                            <a:schemeClr val="tx1"/>
                          </a:solidFill>
                          <a:latin typeface="Trebuchet MS"/>
                          <a:ea typeface="+mn-ea"/>
                          <a:cs typeface="+mn-cs"/>
                        </a:rPr>
                        <a:t>Corrections Period</a:t>
                      </a: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endParaRPr lang="en-US" sz="1600">
                        <a:solidFill>
                          <a:srgbClr val="FEB0B0"/>
                        </a:solidFill>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Sept.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Corrections Period: </a:t>
                      </a:r>
                      <a:r>
                        <a:rPr lang="en-US" sz="1400" b="0">
                          <a:latin typeface="+mn-lt"/>
                        </a:rPr>
                        <a:t>5/19/2025 to 9/3/2025</a:t>
                      </a:r>
                    </a:p>
                  </a:txBody>
                  <a:tcPr/>
                </a:tc>
                <a:tc>
                  <a:txBody>
                    <a:bodyPr/>
                    <a:lstStyle/>
                    <a:p>
                      <a:pPr marL="0" lvl="0" indent="0" algn="l" defTabSz="914400">
                        <a:lnSpc>
                          <a:spcPct val="100000"/>
                        </a:lnSpc>
                        <a:spcBef>
                          <a:spcPts val="0"/>
                        </a:spcBef>
                        <a:spcAft>
                          <a:spcPts val="0"/>
                        </a:spcAft>
                        <a:buNone/>
                        <a:tabLst/>
                        <a:defRPr/>
                      </a:pPr>
                      <a:endParaRPr lang="en-US" sz="1400" b="0">
                        <a:latin typeface="Trebuchet MS"/>
                      </a:endParaRP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Prevent Harassment or Discrimination</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Trebuchet MS"/>
                        </a:rPr>
                        <a:t>Closing Soon</a:t>
                      </a:r>
                    </a:p>
                  </a:txBody>
                  <a:tcPr>
                    <a:solidFill>
                      <a:srgbClr val="FFFF99"/>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August 1, 2025</a:t>
                      </a:r>
                      <a:endParaRPr lang="en-US"/>
                    </a:p>
                  </a:txBody>
                  <a:tcPr/>
                </a:tc>
                <a:tc>
                  <a:txBody>
                    <a:bodyPr/>
                    <a:lstStyle/>
                    <a:p>
                      <a:pPr marL="0" lvl="0" indent="0" algn="l">
                        <a:lnSpc>
                          <a:spcPct val="100000"/>
                        </a:lnSpc>
                        <a:spcBef>
                          <a:spcPts val="0"/>
                        </a:spcBef>
                        <a:spcAft>
                          <a:spcPts val="0"/>
                        </a:spcAft>
                        <a:buNone/>
                      </a:pPr>
                      <a:r>
                        <a:rPr lang="en-US" sz="1300" b="1" i="0" u="none" strike="noStrike" noProof="0">
                          <a:solidFill>
                            <a:schemeClr val="dk1"/>
                          </a:solidFill>
                          <a:latin typeface="Trebuchet MS"/>
                        </a:rPr>
                        <a:t>Deadline:</a:t>
                      </a:r>
                      <a:r>
                        <a:rPr lang="en-US" sz="1300" b="0" i="0" u="none" strike="noStrike" noProof="0">
                          <a:solidFill>
                            <a:schemeClr val="dk1"/>
                          </a:solidFill>
                          <a:latin typeface="Trebuchet MS"/>
                        </a:rPr>
                        <a:t> 8/8/25 sign-off form due; data embargoed until October release</a:t>
                      </a:r>
                      <a:endParaRPr lang="en-US"/>
                    </a:p>
                  </a:txBody>
                  <a:tcPr/>
                </a:tc>
                <a:tc>
                  <a:txBody>
                    <a:bodyPr/>
                    <a:lstStyle/>
                    <a:p>
                      <a:pPr marL="0" lvl="0" indent="0" algn="l">
                        <a:lnSpc>
                          <a:spcPct val="100000"/>
                        </a:lnSpc>
                        <a:spcBef>
                          <a:spcPts val="0"/>
                        </a:spcBef>
                        <a:spcAft>
                          <a:spcPts val="0"/>
                        </a:spcAft>
                        <a:buNone/>
                      </a:pPr>
                      <a:r>
                        <a:rPr lang="en-US" sz="1300" b="1" i="0" u="none" strike="noStrike" noProof="0">
                          <a:solidFill>
                            <a:srgbClr val="000000"/>
                          </a:solidFill>
                          <a:latin typeface="Trebuchet MS"/>
                        </a:rPr>
                        <a:t>Data Release: </a:t>
                      </a:r>
                      <a:r>
                        <a:rPr lang="en-US" sz="1300" b="0" i="0" u="none" strike="noStrike" noProof="0">
                          <a:solidFill>
                            <a:srgbClr val="000000"/>
                          </a:solidFill>
                          <a:latin typeface="Trebuchet MS"/>
                        </a:rPr>
                        <a:t>October</a:t>
                      </a:r>
                    </a:p>
                  </a:txBody>
                  <a:tcPr/>
                </a:tc>
                <a:extLst>
                  <a:ext uri="{0D108BD9-81ED-4DB2-BD59-A6C34878D82A}">
                    <a16:rowId xmlns:a16="http://schemas.microsoft.com/office/drawing/2014/main" val="2237377443"/>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4"/>
                        </a:rPr>
                        <a:t>READ Training</a:t>
                      </a:r>
                      <a:endParaRPr lang="en-US" sz="1400" b="1" kern="1200">
                        <a:solidFill>
                          <a:schemeClr val="tx1"/>
                        </a:solidFill>
                        <a:latin typeface="Trebuchet MS"/>
                        <a:ea typeface="+mn-ea"/>
                        <a:cs typeface="+mn-cs"/>
                      </a:endParaRPr>
                    </a:p>
                  </a:txBody>
                  <a:tcPr/>
                </a:tc>
                <a:tc>
                  <a:txBody>
                    <a:bodyPr/>
                    <a:lstStyle/>
                    <a:p>
                      <a:pPr lvl="0" algn="ctr">
                        <a:buNone/>
                      </a:pPr>
                      <a:r>
                        <a:rPr lang="en-US" sz="1400"/>
                        <a:t>Periodic</a:t>
                      </a:r>
                    </a:p>
                  </a:txBody>
                  <a:tcPr/>
                </a:tc>
                <a:tc>
                  <a:txBody>
                    <a:bodyPr/>
                    <a:lstStyle/>
                    <a:p>
                      <a:pPr lvl="0" algn="ctr">
                        <a:buNone/>
                      </a:pPr>
                      <a:r>
                        <a:rPr lang="en-US" sz="1400">
                          <a:latin typeface="+mn-lt"/>
                        </a:rPr>
                        <a:t>Coming Soon</a:t>
                      </a:r>
                    </a:p>
                  </a:txBody>
                  <a:tcPr>
                    <a:solidFill>
                      <a:schemeClr val="bg2"/>
                    </a:solidFill>
                  </a:tcPr>
                </a:tc>
                <a:tc>
                  <a:txBody>
                    <a:bodyPr/>
                    <a:lstStyle/>
                    <a:p>
                      <a:pPr lvl="0" algn="ctr">
                        <a:lnSpc>
                          <a:spcPct val="100000"/>
                        </a:lnSpc>
                        <a:spcBef>
                          <a:spcPts val="0"/>
                        </a:spcBef>
                        <a:spcAft>
                          <a:spcPts val="0"/>
                        </a:spcAft>
                        <a:buNone/>
                      </a:pPr>
                      <a:r>
                        <a:rPr lang="en-US" sz="1400" b="1"/>
                        <a:t>Aug. 30, 2025</a:t>
                      </a:r>
                    </a:p>
                  </a:txBody>
                  <a:tcPr/>
                </a:tc>
                <a:tc>
                  <a:txBody>
                    <a:bodyPr/>
                    <a:lstStyle/>
                    <a:p>
                      <a:pPr marL="0" lvl="0" indent="0" algn="l">
                        <a:lnSpc>
                          <a:spcPct val="100000"/>
                        </a:lnSpc>
                        <a:spcBef>
                          <a:spcPts val="0"/>
                        </a:spcBef>
                        <a:spcAft>
                          <a:spcPts val="0"/>
                        </a:spcAft>
                        <a:buNone/>
                      </a:pPr>
                      <a:r>
                        <a:rPr lang="en-US" sz="1400" b="1">
                          <a:latin typeface="+mn-lt"/>
                        </a:rPr>
                        <a:t>Training: </a:t>
                      </a:r>
                      <a:r>
                        <a:rPr lang="en-US" sz="1400" b="0">
                          <a:latin typeface="+mn-lt"/>
                        </a:rPr>
                        <a:t>7/15/25, 1:00-2:00pm</a:t>
                      </a:r>
                      <a:br>
                        <a:rPr lang="en-US" sz="1400" b="0">
                          <a:latin typeface="+mn-lt"/>
                        </a:rPr>
                      </a:br>
                      <a:r>
                        <a:rPr lang="en-US" sz="1400" b="0">
                          <a:latin typeface="+mn-lt"/>
                          <a:hlinkClick r:id="rId5"/>
                        </a:rPr>
                        <a:t>Join via Zoom</a:t>
                      </a:r>
                      <a:endParaRPr lang="en-US" sz="14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Collection Opens: </a:t>
                      </a:r>
                      <a:r>
                        <a:rPr lang="en-US" sz="1400" b="0">
                          <a:latin typeface="+mn-lt"/>
                        </a:rPr>
                        <a:t>8/1/25; Teachers, Principals, and Administrators should have training completed by this date</a:t>
                      </a:r>
                      <a:endParaRPr lang="en-US" sz="1400" b="1">
                        <a:latin typeface="+mn-lt"/>
                      </a:endParaRPr>
                    </a:p>
                  </a:txBody>
                  <a:tcPr/>
                </a:tc>
                <a:extLst>
                  <a:ext uri="{0D108BD9-81ED-4DB2-BD59-A6C34878D82A}">
                    <a16:rowId xmlns:a16="http://schemas.microsoft.com/office/drawing/2014/main" val="1605594514"/>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6"/>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500438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0A1EEE4-DC8C-6CC5-FDE2-738C0C69EC0D}"/>
              </a:ext>
            </a:extLst>
          </p:cNvPr>
          <p:cNvSpPr>
            <a:spLocks noGrp="1"/>
          </p:cNvSpPr>
          <p:nvPr>
            <p:ph type="ctrTitle"/>
          </p:nvPr>
        </p:nvSpPr>
        <p:spPr/>
        <p:txBody>
          <a:bodyPr/>
          <a:lstStyle/>
          <a:p>
            <a:r>
              <a:rPr lang="en-US"/>
              <a:t>Staff Evaluation</a:t>
            </a:r>
          </a:p>
        </p:txBody>
      </p:sp>
      <p:sp>
        <p:nvSpPr>
          <p:cNvPr id="10" name="Content Placeholder 9">
            <a:extLst>
              <a:ext uri="{FF2B5EF4-FFF2-40B4-BE49-F238E27FC236}">
                <a16:creationId xmlns:a16="http://schemas.microsoft.com/office/drawing/2014/main" id="{C98E923E-16F0-7278-BCDB-713E34F6055D}"/>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9AF0CB53-F8FF-24EB-E75A-ED441758A47D}"/>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2599569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49A3D-11DE-FE4B-6B2C-393C8865F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AFDAD-9746-2697-4F68-84E21DFDC1B7}"/>
              </a:ext>
            </a:extLst>
          </p:cNvPr>
          <p:cNvSpPr>
            <a:spLocks noGrp="1"/>
          </p:cNvSpPr>
          <p:nvPr>
            <p:ph type="title"/>
          </p:nvPr>
        </p:nvSpPr>
        <p:spPr/>
        <p:txBody>
          <a:bodyPr/>
          <a:lstStyle/>
          <a:p>
            <a:r>
              <a:rPr lang="en-US">
                <a:hlinkClick r:id="rId2"/>
              </a:rPr>
              <a:t>Staff Evaluation Timeline 2024-2025</a:t>
            </a:r>
            <a:endParaRPr lang="en-US"/>
          </a:p>
        </p:txBody>
      </p:sp>
      <p:graphicFrame>
        <p:nvGraphicFramePr>
          <p:cNvPr id="11" name="Table Placeholder 10">
            <a:extLst>
              <a:ext uri="{FF2B5EF4-FFF2-40B4-BE49-F238E27FC236}">
                <a16:creationId xmlns:a16="http://schemas.microsoft.com/office/drawing/2014/main" id="{EB172839-7BC8-C8CA-A787-E92F377369A8}"/>
              </a:ext>
            </a:extLst>
          </p:cNvPr>
          <p:cNvGraphicFramePr>
            <a:graphicFrameLocks noGrp="1"/>
          </p:cNvGraphicFramePr>
          <p:nvPr>
            <p:ph type="tbl" sz="quarter" idx="15"/>
            <p:extLst>
              <p:ext uri="{D42A27DB-BD31-4B8C-83A1-F6EECF244321}">
                <p14:modId xmlns:p14="http://schemas.microsoft.com/office/powerpoint/2010/main" val="2354516040"/>
              </p:ext>
            </p:extLst>
          </p:nvPr>
        </p:nvGraphicFramePr>
        <p:xfrm>
          <a:off x="228600" y="200026"/>
          <a:ext cx="11658600" cy="4544569"/>
        </p:xfrm>
        <a:graphic>
          <a:graphicData uri="http://schemas.openxmlformats.org/drawingml/2006/table">
            <a:tbl>
              <a:tblPr firstRow="1" bandRow="1">
                <a:tableStyleId>{7E9639D4-E3E2-4D34-9284-5A2195B3D0D7}</a:tableStyleId>
              </a:tblPr>
              <a:tblGrid>
                <a:gridCol w="1628775">
                  <a:extLst>
                    <a:ext uri="{9D8B030D-6E8A-4147-A177-3AD203B41FA5}">
                      <a16:colId xmlns:a16="http://schemas.microsoft.com/office/drawing/2014/main" val="3018245949"/>
                    </a:ext>
                  </a:extLst>
                </a:gridCol>
                <a:gridCol w="2009775">
                  <a:extLst>
                    <a:ext uri="{9D8B030D-6E8A-4147-A177-3AD203B41FA5}">
                      <a16:colId xmlns:a16="http://schemas.microsoft.com/office/drawing/2014/main" val="2137241566"/>
                    </a:ext>
                  </a:extLst>
                </a:gridCol>
                <a:gridCol w="8020050">
                  <a:extLst>
                    <a:ext uri="{9D8B030D-6E8A-4147-A177-3AD203B41FA5}">
                      <a16:colId xmlns:a16="http://schemas.microsoft.com/office/drawing/2014/main" val="1583735620"/>
                    </a:ext>
                  </a:extLst>
                </a:gridCol>
              </a:tblGrid>
              <a:tr h="176306">
                <a:tc>
                  <a:txBody>
                    <a:bodyPr/>
                    <a:lstStyle/>
                    <a:p>
                      <a:pPr marL="0" marR="0">
                        <a:lnSpc>
                          <a:spcPct val="107000"/>
                        </a:lnSpc>
                        <a:spcBef>
                          <a:spcPts val="0"/>
                        </a:spcBef>
                        <a:spcAft>
                          <a:spcPts val="0"/>
                        </a:spcAft>
                        <a:tabLst>
                          <a:tab pos="2028825" algn="l"/>
                        </a:tabLst>
                      </a:pPr>
                      <a:r>
                        <a:rPr lang="en-US" sz="2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2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2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2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2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2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177362">
                <a:tc>
                  <a:txBody>
                    <a:bodyPr/>
                    <a:lstStyle/>
                    <a:p>
                      <a:pPr marL="0" marR="0">
                        <a:lnSpc>
                          <a:spcPct val="107000"/>
                        </a:lnSpc>
                        <a:spcAft>
                          <a:spcPts val="800"/>
                        </a:spcAft>
                        <a:buNone/>
                        <a:tabLst>
                          <a:tab pos="2028825" algn="l"/>
                        </a:tabLst>
                      </a:pPr>
                      <a:r>
                        <a:rPr lang="en-US" sz="1600" b="1" strike="sngStrike">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09-01-2024</a:t>
                      </a:r>
                      <a:endParaRPr lang="en-US" sz="1600" strike="sngStrike">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strike="sngStrike">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600" strike="sngStrike">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strike="sngStrike">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Staff Profile Interchange Open</a:t>
                      </a:r>
                      <a:endParaRPr lang="en-US" sz="1600" strike="sngStrike">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119412543"/>
                  </a:ext>
                </a:extLst>
              </a:tr>
              <a:tr h="176306">
                <a:tc>
                  <a:txBody>
                    <a:bodyPr/>
                    <a:lstStyle/>
                    <a:p>
                      <a:pPr marL="0" marR="0">
                        <a:lnSpc>
                          <a:spcPct val="107000"/>
                        </a:lnSpc>
                        <a:spcAft>
                          <a:spcPts val="800"/>
                        </a:spcAft>
                        <a:buNone/>
                        <a:tabLst>
                          <a:tab pos="2028825" algn="l"/>
                        </a:tabLst>
                      </a:pPr>
                      <a:r>
                        <a:rPr lang="en-US" sz="1600" b="1" strike="sngStrike">
                          <a:effectLst/>
                          <a:latin typeface="Trebuchet MS" panose="020B0603020202020204" pitchFamily="34" charset="0"/>
                          <a:ea typeface="Calibri" panose="020F0502020204030204" pitchFamily="34" charset="0"/>
                          <a:cs typeface="Times New Roman" panose="02020603050405020304" pitchFamily="18" charset="0"/>
                        </a:rPr>
                        <a:t>04-22-2025</a:t>
                      </a:r>
                      <a:endParaRPr lang="en-US" sz="1600" strike="sngStrik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strike="sngStrike">
                          <a:effectLst/>
                          <a:latin typeface="Trebuchet MS" panose="020B0603020202020204" pitchFamily="34" charset="0"/>
                          <a:ea typeface="Calibri" panose="020F0502020204030204" pitchFamily="34" charset="0"/>
                          <a:cs typeface="Times New Roman" panose="02020603050405020304" pitchFamily="18" charset="0"/>
                        </a:rPr>
                        <a:t>Training Event</a:t>
                      </a:r>
                      <a:endParaRPr lang="en-US" sz="1600" strike="sngStrik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strike="sngStrike">
                          <a:effectLst/>
                          <a:latin typeface="Trebuchet MS" panose="020B0603020202020204" pitchFamily="34" charset="0"/>
                          <a:ea typeface="Calibri" panose="020F0502020204030204" pitchFamily="34" charset="0"/>
                          <a:cs typeface="Times New Roman" panose="02020603050405020304" pitchFamily="18" charset="0"/>
                        </a:rPr>
                        <a:t>Collection Training 1-2pm </a:t>
                      </a:r>
                      <a:r>
                        <a:rPr lang="en-US" sz="1600" u="sng" strike="sngStrike">
                          <a:solidFill>
                            <a:srgbClr val="0000FF"/>
                          </a:solidFill>
                          <a:effectLst/>
                          <a:latin typeface="Trebuchet MS" panose="020B0603020202020204" pitchFamily="34" charset="0"/>
                          <a:ea typeface="Calibri" panose="020F0502020204030204" pitchFamily="34" charset="0"/>
                          <a:cs typeface="Times New Roman" panose="02020603050405020304" pitchFamily="18" charset="0"/>
                          <a:hlinkClick r:id="rId3"/>
                        </a:rPr>
                        <a:t>Microsoft Teams Meeting</a:t>
                      </a:r>
                      <a:endParaRPr lang="en-US" sz="1600" strike="sngStrik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1026758"/>
                  </a:ext>
                </a:extLst>
              </a:tr>
              <a:tr h="260984">
                <a:tc>
                  <a:txBody>
                    <a:bodyPr/>
                    <a:lstStyle/>
                    <a:p>
                      <a:pPr marL="0" marR="0">
                        <a:lnSpc>
                          <a:spcPct val="107000"/>
                        </a:lnSpc>
                        <a:spcAft>
                          <a:spcPts val="800"/>
                        </a:spcAft>
                        <a:buNone/>
                        <a:tabLst>
                          <a:tab pos="2028825" algn="l"/>
                        </a:tabLst>
                      </a:pPr>
                      <a:r>
                        <a:rPr lang="en-US" sz="1600" b="1" strike="sngStrike">
                          <a:effectLst/>
                          <a:latin typeface="Trebuchet MS" panose="020B0603020202020204" pitchFamily="34" charset="0"/>
                          <a:ea typeface="Calibri" panose="020F0502020204030204" pitchFamily="34" charset="0"/>
                          <a:cs typeface="Times New Roman" panose="02020603050405020304" pitchFamily="18" charset="0"/>
                        </a:rPr>
                        <a:t>05-12-2025</a:t>
                      </a:r>
                      <a:endParaRPr lang="en-US" sz="1600" strike="sngStrik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strike="sngStrike">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strike="sngStrik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strike="sngStrike">
                          <a:effectLst/>
                          <a:latin typeface="Trebuchet MS" panose="020B0603020202020204" pitchFamily="34" charset="0"/>
                          <a:ea typeface="Calibri" panose="020F0502020204030204" pitchFamily="34" charset="0"/>
                          <a:cs typeface="Times New Roman" panose="02020603050405020304" pitchFamily="18" charset="0"/>
                        </a:rPr>
                        <a:t>Update and upload Staff Profile Interchange file</a:t>
                      </a:r>
                    </a:p>
                  </a:txBody>
                  <a:tcPr marL="68580" marR="68580" marT="0" marB="0">
                    <a:solidFill>
                      <a:schemeClr val="bg1"/>
                    </a:solidFill>
                  </a:tcPr>
                </a:tc>
                <a:extLst>
                  <a:ext uri="{0D108BD9-81ED-4DB2-BD59-A6C34878D82A}">
                    <a16:rowId xmlns:a16="http://schemas.microsoft.com/office/drawing/2014/main" val="4236506310"/>
                  </a:ext>
                </a:extLst>
              </a:tr>
              <a:tr h="274320">
                <a:tc>
                  <a:txBody>
                    <a:bodyPr/>
                    <a:lstStyle/>
                    <a:p>
                      <a:pPr marL="0" marR="0">
                        <a:lnSpc>
                          <a:spcPct val="107000"/>
                        </a:lnSpc>
                        <a:spcAft>
                          <a:spcPts val="800"/>
                        </a:spcAft>
                        <a:buNone/>
                        <a:tabLst>
                          <a:tab pos="2028825" algn="l"/>
                        </a:tabLst>
                      </a:pPr>
                      <a:r>
                        <a:rPr lang="en-US" sz="1600" b="1" strike="sngStrike">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05-21-2025</a:t>
                      </a:r>
                      <a:endParaRPr lang="en-US" sz="1600" strike="sngStrik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strike="sngStrike">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600" strike="sngStrik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strike="sngStrike">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Staff Evaluation Interchange Open</a:t>
                      </a:r>
                      <a:endParaRPr lang="en-US" sz="1600" strike="sngStrik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658616597"/>
                  </a:ext>
                </a:extLst>
              </a:tr>
              <a:tr h="274320">
                <a:tc>
                  <a:txBody>
                    <a:bodyPr/>
                    <a:lstStyle/>
                    <a:p>
                      <a:pPr marL="0" marR="0">
                        <a:lnSpc>
                          <a:spcPct val="107000"/>
                        </a:lnSpc>
                        <a:spcAft>
                          <a:spcPts val="800"/>
                        </a:spcAft>
                        <a:buNone/>
                        <a:tabLst>
                          <a:tab pos="2028825" algn="l"/>
                        </a:tabLst>
                      </a:pPr>
                      <a:r>
                        <a:rPr lang="en-US" sz="1600" b="1" strike="sngStrike">
                          <a:effectLst/>
                          <a:latin typeface="Trebuchet MS" panose="020B0603020202020204" pitchFamily="34" charset="0"/>
                          <a:ea typeface="Calibri" panose="020F0502020204030204" pitchFamily="34" charset="0"/>
                          <a:cs typeface="Times New Roman" panose="02020603050405020304" pitchFamily="18" charset="0"/>
                        </a:rPr>
                        <a:t>06-05-2025</a:t>
                      </a:r>
                      <a:endParaRPr lang="en-US" sz="1600" strike="sngStrik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strike="sngStrike">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strike="sngStrik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strike="sngStrike">
                          <a:effectLst/>
                          <a:latin typeface="Trebuchet MS" panose="020B0603020202020204" pitchFamily="34" charset="0"/>
                          <a:ea typeface="Calibri" panose="020F0502020204030204" pitchFamily="34" charset="0"/>
                          <a:cs typeface="Times New Roman" panose="02020603050405020304" pitchFamily="18" charset="0"/>
                        </a:rPr>
                        <a:t>Error free Staff Profile Interchange file</a:t>
                      </a:r>
                    </a:p>
                  </a:txBody>
                  <a:tcPr marL="68580" marR="68580" marT="0" marB="0">
                    <a:solidFill>
                      <a:schemeClr val="bg1"/>
                    </a:solidFill>
                  </a:tcPr>
                </a:tc>
                <a:extLst>
                  <a:ext uri="{0D108BD9-81ED-4DB2-BD59-A6C34878D82A}">
                    <a16:rowId xmlns:a16="http://schemas.microsoft.com/office/drawing/2014/main" val="841072826"/>
                  </a:ext>
                </a:extLst>
              </a:tr>
              <a:tr h="274320">
                <a:tc>
                  <a:txBody>
                    <a:bodyPr/>
                    <a:lstStyle/>
                    <a:p>
                      <a:pPr marL="0" marR="0">
                        <a:lnSpc>
                          <a:spcPct val="107000"/>
                        </a:lnSpc>
                        <a:spcAft>
                          <a:spcPts val="800"/>
                        </a:spcAft>
                        <a:buNone/>
                        <a:tabLst>
                          <a:tab pos="2028825" algn="l"/>
                        </a:tabLst>
                      </a:pPr>
                      <a:r>
                        <a:rPr lang="en-US" sz="1600" b="1" strike="sngStrike">
                          <a:effectLst/>
                          <a:latin typeface="Trebuchet MS" panose="020B0603020202020204" pitchFamily="34" charset="0"/>
                          <a:ea typeface="Calibri" panose="020F0502020204030204" pitchFamily="34" charset="0"/>
                          <a:cs typeface="Times New Roman" panose="02020603050405020304" pitchFamily="18" charset="0"/>
                        </a:rPr>
                        <a:t>06-19-2025</a:t>
                      </a:r>
                      <a:endParaRPr lang="en-US" sz="1600" strike="sngStrik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strike="sngStrike">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strike="sngStrik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strike="sngStrike">
                          <a:effectLst/>
                          <a:latin typeface="Trebuchet MS" panose="020B0603020202020204" pitchFamily="34" charset="0"/>
                          <a:ea typeface="Calibri" panose="020F0502020204030204" pitchFamily="34" charset="0"/>
                          <a:cs typeface="Times New Roman" panose="02020603050405020304" pitchFamily="18" charset="0"/>
                        </a:rPr>
                        <a:t>Error free Staff Evaluation Interchange file</a:t>
                      </a:r>
                    </a:p>
                  </a:txBody>
                  <a:tcPr marL="68580" marR="68580" marT="0" marB="0">
                    <a:solidFill>
                      <a:schemeClr val="bg1"/>
                    </a:solidFill>
                  </a:tcPr>
                </a:tc>
                <a:extLst>
                  <a:ext uri="{0D108BD9-81ED-4DB2-BD59-A6C34878D82A}">
                    <a16:rowId xmlns:a16="http://schemas.microsoft.com/office/drawing/2014/main" val="957396688"/>
                  </a:ext>
                </a:extLst>
              </a:tr>
              <a:tr h="274320">
                <a:tc>
                  <a:txBody>
                    <a:bodyPr/>
                    <a:lstStyle/>
                    <a:p>
                      <a:pPr marL="0" marR="0">
                        <a:lnSpc>
                          <a:spcPct val="107000"/>
                        </a:lnSpc>
                        <a:spcAft>
                          <a:spcPts val="800"/>
                        </a:spcAft>
                        <a:buNone/>
                        <a:tabLst>
                          <a:tab pos="2028825" algn="l"/>
                        </a:tabLst>
                      </a:pPr>
                      <a:r>
                        <a:rPr lang="en-US" sz="1600" b="1" strike="sngStrike">
                          <a:effectLst/>
                          <a:latin typeface="Trebuchet MS" panose="020B0603020202020204" pitchFamily="34" charset="0"/>
                          <a:ea typeface="Calibri" panose="020F0502020204030204" pitchFamily="34" charset="0"/>
                          <a:cs typeface="Times New Roman" panose="02020603050405020304" pitchFamily="18" charset="0"/>
                        </a:rPr>
                        <a:t>06-26-2025</a:t>
                      </a:r>
                      <a:endParaRPr lang="en-US" sz="1600" strike="sngStrik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strike="sngStrike">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strike="sngStrik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strike="sngStrike">
                          <a:effectLst/>
                          <a:latin typeface="Trebuchet MS" panose="020B0603020202020204" pitchFamily="34" charset="0"/>
                          <a:ea typeface="Calibri" panose="020F0502020204030204" pitchFamily="34" charset="0"/>
                          <a:cs typeface="Times New Roman" panose="02020603050405020304" pitchFamily="18" charset="0"/>
                        </a:rPr>
                        <a:t>Create at least one Staff Evaluation Snapshot in Data Pipeline</a:t>
                      </a:r>
                    </a:p>
                  </a:txBody>
                  <a:tcPr marL="68580" marR="68580" marT="0" marB="0">
                    <a:solidFill>
                      <a:schemeClr val="bg1"/>
                    </a:solidFill>
                  </a:tcPr>
                </a:tc>
                <a:extLst>
                  <a:ext uri="{0D108BD9-81ED-4DB2-BD59-A6C34878D82A}">
                    <a16:rowId xmlns:a16="http://schemas.microsoft.com/office/drawing/2014/main" val="923935761"/>
                  </a:ext>
                </a:extLst>
              </a:tr>
              <a:tr h="274320">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07-15-2025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Error free Staff Evaluation Snapshot</a:t>
                      </a:r>
                    </a:p>
                  </a:txBody>
                  <a:tcPr marL="68580" marR="68580" marT="0" marB="0">
                    <a:solidFill>
                      <a:srgbClr val="FFFFCC"/>
                    </a:solidFill>
                  </a:tcPr>
                </a:tc>
                <a:extLst>
                  <a:ext uri="{0D108BD9-81ED-4DB2-BD59-A6C34878D82A}">
                    <a16:rowId xmlns:a16="http://schemas.microsoft.com/office/drawing/2014/main" val="2616420750"/>
                  </a:ext>
                </a:extLst>
              </a:tr>
              <a:tr h="274320">
                <a:tc>
                  <a:txBody>
                    <a:bodyPr/>
                    <a:lstStyle/>
                    <a:p>
                      <a:pPr marL="0" marR="0">
                        <a:lnSpc>
                          <a:spcPct val="107000"/>
                        </a:lnSpc>
                        <a:spcAft>
                          <a:spcPts val="800"/>
                        </a:spcAft>
                        <a:buNone/>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07-15-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08-15-2025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Aft>
                          <a:spcPts val="800"/>
                        </a:spcAft>
                        <a:buNone/>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Report Review</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Aft>
                          <a:spcPts val="800"/>
                        </a:spcAft>
                        <a:buNone/>
                        <a:tabLst>
                          <a:tab pos="2028825" algn="l"/>
                        </a:tabLst>
                      </a:pPr>
                      <a:r>
                        <a:rPr lang="en-US" sz="16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Final Snapshot Review- This is your opportunity to review reports in detail and make any data corrections you deem necessary to make sure you are reporting valid and reliable data. All data corrections must be completed during this time. If you anticipate that you will not be able to meet this deadline, please contact Dawna Gudka by email: </a:t>
                      </a:r>
                      <a:r>
                        <a:rPr lang="en-US" sz="1600" u="sng">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hlinkClick r:id="rId4"/>
                        </a:rPr>
                        <a:t>Staff Evaluation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75081010"/>
                  </a:ext>
                </a:extLst>
              </a:tr>
              <a:tr h="274320">
                <a:tc>
                  <a:txBody>
                    <a:bodyPr/>
                    <a:lstStyle/>
                    <a:p>
                      <a:pPr marL="0" marR="0">
                        <a:lnSpc>
                          <a:spcPct val="107000"/>
                        </a:lnSpc>
                        <a:spcAft>
                          <a:spcPts val="800"/>
                        </a:spcAft>
                        <a:buNone/>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10-15-2025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EB0B0"/>
                    </a:solidFill>
                  </a:tcPr>
                </a:tc>
                <a:tc>
                  <a:txBody>
                    <a:bodyPr/>
                    <a:lstStyle/>
                    <a:p>
                      <a:pPr marL="0" marR="0">
                        <a:lnSpc>
                          <a:spcPct val="107000"/>
                        </a:lnSpc>
                        <a:spcAft>
                          <a:spcPts val="800"/>
                        </a:spcAft>
                        <a:buNone/>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State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EB0B0"/>
                    </a:solidFill>
                  </a:tcPr>
                </a:tc>
                <a:tc>
                  <a:txBody>
                    <a:bodyPr/>
                    <a:lstStyle/>
                    <a:p>
                      <a:pPr marL="0" marR="0">
                        <a:lnSpc>
                          <a:spcPct val="107000"/>
                        </a:lnSpc>
                        <a:spcAft>
                          <a:spcPts val="800"/>
                        </a:spcAft>
                        <a:buNone/>
                        <a:tabLst>
                          <a:tab pos="2028825" algn="l"/>
                        </a:tabLst>
                      </a:pPr>
                      <a:r>
                        <a:rPr lang="en-US" sz="16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Staff Evaluation Snapshot Final Deadline Required to have Staff Evaluation Snapshot data submitted and sign off page signed and emailed to </a:t>
                      </a:r>
                      <a:r>
                        <a:rPr lang="en-US" sz="1600" u="sng">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hlinkClick r:id="rId4"/>
                        </a:rPr>
                        <a:t>Staff Evaluation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EB0B0"/>
                    </a:solidFill>
                  </a:tcPr>
                </a:tc>
                <a:extLst>
                  <a:ext uri="{0D108BD9-81ED-4DB2-BD59-A6C34878D82A}">
                    <a16:rowId xmlns:a16="http://schemas.microsoft.com/office/drawing/2014/main" val="3506715151"/>
                  </a:ext>
                </a:extLst>
              </a:tr>
              <a:tr h="274320">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10-16-2025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Closed</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nSpc>
                          <a:spcPct val="107000"/>
                        </a:lnSpc>
                        <a:spcAft>
                          <a:spcPts val="800"/>
                        </a:spcAft>
                        <a:buNone/>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Collection is no longer available for LEAs to make changes</a:t>
                      </a:r>
                    </a:p>
                  </a:txBody>
                  <a:tcPr marL="68580" marR="68580" marT="0" marB="0">
                    <a:solidFill>
                      <a:schemeClr val="bg1">
                        <a:lumMod val="85000"/>
                      </a:schemeClr>
                    </a:solidFill>
                  </a:tcPr>
                </a:tc>
                <a:extLst>
                  <a:ext uri="{0D108BD9-81ED-4DB2-BD59-A6C34878D82A}">
                    <a16:rowId xmlns:a16="http://schemas.microsoft.com/office/drawing/2014/main" val="3497485030"/>
                  </a:ext>
                </a:extLst>
              </a:tr>
            </a:tbl>
          </a:graphicData>
        </a:graphic>
      </p:graphicFrame>
      <p:sp>
        <p:nvSpPr>
          <p:cNvPr id="3" name="Content Placeholder 2">
            <a:extLst>
              <a:ext uri="{FF2B5EF4-FFF2-40B4-BE49-F238E27FC236}">
                <a16:creationId xmlns:a16="http://schemas.microsoft.com/office/drawing/2014/main" id="{BC3EFC29-FE94-A24F-B0D1-D2A4E3C4F06A}"/>
              </a:ext>
            </a:extLst>
          </p:cNvPr>
          <p:cNvSpPr>
            <a:spLocks noGrp="1"/>
          </p:cNvSpPr>
          <p:nvPr>
            <p:ph sz="quarter" idx="13"/>
          </p:nvPr>
        </p:nvSpPr>
        <p:spPr>
          <a:xfrm>
            <a:off x="227917" y="5730831"/>
            <a:ext cx="3671000" cy="279444"/>
          </a:xfrm>
        </p:spPr>
        <p:txBody>
          <a:bodyPr>
            <a:normAutofit fontScale="92500" lnSpcReduction="10000"/>
          </a:bodyPr>
          <a:lstStyle/>
          <a:p>
            <a:r>
              <a:rPr lang="en-US"/>
              <a:t>Staff Evaluation</a:t>
            </a:r>
          </a:p>
        </p:txBody>
      </p:sp>
      <p:sp>
        <p:nvSpPr>
          <p:cNvPr id="9" name="Content Placeholder 8">
            <a:extLst>
              <a:ext uri="{FF2B5EF4-FFF2-40B4-BE49-F238E27FC236}">
                <a16:creationId xmlns:a16="http://schemas.microsoft.com/office/drawing/2014/main" id="{B0D1CE18-030B-9D0F-FE09-E5D81787A94E}"/>
              </a:ext>
            </a:extLst>
          </p:cNvPr>
          <p:cNvSpPr>
            <a:spLocks noGrp="1"/>
          </p:cNvSpPr>
          <p:nvPr>
            <p:ph sz="quarter" idx="14"/>
          </p:nvPr>
        </p:nvSpPr>
        <p:spPr>
          <a:xfrm>
            <a:off x="227916" y="6010275"/>
            <a:ext cx="3559080" cy="479404"/>
          </a:xfrm>
        </p:spPr>
        <p:txBody>
          <a:bodyPr>
            <a:normAutofit/>
          </a:bodyPr>
          <a:lstStyle/>
          <a:p>
            <a:br>
              <a:rPr lang="en-US" sz="1400"/>
            </a:br>
            <a:r>
              <a:rPr lang="en-US" sz="1400">
                <a:hlinkClick r:id="rId5">
                  <a:extLst>
                    <a:ext uri="{A12FA001-AC4F-418D-AE19-62706E023703}">
                      <ahyp:hlinkClr xmlns:ahyp="http://schemas.microsoft.com/office/drawing/2018/hyperlinkcolor" val="tx"/>
                    </a:ext>
                  </a:extLst>
                </a:hlinkClick>
              </a:rPr>
              <a:t>StaffEvaluation@cde.state.co.us</a:t>
            </a:r>
            <a:r>
              <a:rPr lang="en-US" sz="1400"/>
              <a:t> </a:t>
            </a:r>
          </a:p>
        </p:txBody>
      </p:sp>
      <p:sp>
        <p:nvSpPr>
          <p:cNvPr id="4" name="Slide Number Placeholder 3">
            <a:extLst>
              <a:ext uri="{FF2B5EF4-FFF2-40B4-BE49-F238E27FC236}">
                <a16:creationId xmlns:a16="http://schemas.microsoft.com/office/drawing/2014/main" id="{039CB085-D70B-EFBE-5545-6E31AA95F269}"/>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2084076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95841-6B20-79D9-1B92-D8E810E1F01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6A44264-1FF9-3D85-0836-1BC2666E4368}"/>
              </a:ext>
            </a:extLst>
          </p:cNvPr>
          <p:cNvSpPr>
            <a:spLocks noGrp="1"/>
          </p:cNvSpPr>
          <p:nvPr>
            <p:ph type="title"/>
          </p:nvPr>
        </p:nvSpPr>
        <p:spPr>
          <a:xfrm>
            <a:off x="73572" y="205176"/>
            <a:ext cx="12118427" cy="898524"/>
          </a:xfrm>
        </p:spPr>
        <p:txBody>
          <a:bodyPr/>
          <a:lstStyle/>
          <a:p>
            <a:r>
              <a:rPr lang="en-US"/>
              <a:t>Staff Evaluation Snapshot Status</a:t>
            </a:r>
            <a:br>
              <a:rPr lang="en-US"/>
            </a:br>
            <a:endParaRPr lang="en-US"/>
          </a:p>
        </p:txBody>
      </p:sp>
      <p:graphicFrame>
        <p:nvGraphicFramePr>
          <p:cNvPr id="5" name="Chart 4" descr="Interchange file status">
            <a:extLst>
              <a:ext uri="{FF2B5EF4-FFF2-40B4-BE49-F238E27FC236}">
                <a16:creationId xmlns:a16="http://schemas.microsoft.com/office/drawing/2014/main" id="{DA553526-1F1E-35A7-FF42-7CC35A2A1359}"/>
              </a:ext>
            </a:extLst>
          </p:cNvPr>
          <p:cNvGraphicFramePr/>
          <p:nvPr>
            <p:extLst>
              <p:ext uri="{D42A27DB-BD31-4B8C-83A1-F6EECF244321}">
                <p14:modId xmlns:p14="http://schemas.microsoft.com/office/powerpoint/2010/main" val="3070602409"/>
              </p:ext>
            </p:extLst>
          </p:nvPr>
        </p:nvGraphicFramePr>
        <p:xfrm>
          <a:off x="453309" y="1579418"/>
          <a:ext cx="4996509" cy="4688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descr="Collection status graph">
            <a:extLst>
              <a:ext uri="{FF2B5EF4-FFF2-40B4-BE49-F238E27FC236}">
                <a16:creationId xmlns:a16="http://schemas.microsoft.com/office/drawing/2014/main" id="{7AEA2525-99B7-8900-0D9C-E3D51104F0C2}"/>
              </a:ext>
            </a:extLst>
          </p:cNvPr>
          <p:cNvGraphicFramePr>
            <a:graphicFrameLocks noGrp="1"/>
          </p:cNvGraphicFramePr>
          <p:nvPr>
            <p:ph sz="half" idx="1"/>
            <p:extLst>
              <p:ext uri="{D42A27DB-BD31-4B8C-83A1-F6EECF244321}">
                <p14:modId xmlns:p14="http://schemas.microsoft.com/office/powerpoint/2010/main" val="1265038046"/>
              </p:ext>
            </p:extLst>
          </p:nvPr>
        </p:nvGraphicFramePr>
        <p:xfrm>
          <a:off x="6317854" y="1481363"/>
          <a:ext cx="4996509" cy="449732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09CAD61D-B5B5-9F1C-B93E-708FED7730C8}"/>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14" name="Content Placeholder 15">
            <a:extLst>
              <a:ext uri="{FF2B5EF4-FFF2-40B4-BE49-F238E27FC236}">
                <a16:creationId xmlns:a16="http://schemas.microsoft.com/office/drawing/2014/main" id="{FB8647C0-033C-BA5D-B46A-D9E9352A1595}"/>
              </a:ext>
            </a:extLst>
          </p:cNvPr>
          <p:cNvSpPr txBox="1">
            <a:spLocks/>
          </p:cNvSpPr>
          <p:nvPr/>
        </p:nvSpPr>
        <p:spPr>
          <a:xfrm>
            <a:off x="1366550" y="6356350"/>
            <a:ext cx="2281526"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rPr>
              <a:t>Staff Evaluation</a:t>
            </a:r>
          </a:p>
        </p:txBody>
      </p:sp>
      <p:sp>
        <p:nvSpPr>
          <p:cNvPr id="15" name="Content Placeholder 16">
            <a:extLst>
              <a:ext uri="{FF2B5EF4-FFF2-40B4-BE49-F238E27FC236}">
                <a16:creationId xmlns:a16="http://schemas.microsoft.com/office/drawing/2014/main" id="{C553756C-962B-9D79-CC12-AD1089F0297B}"/>
              </a:ext>
            </a:extLst>
          </p:cNvPr>
          <p:cNvSpPr txBox="1">
            <a:spLocks/>
          </p:cNvSpPr>
          <p:nvPr/>
        </p:nvSpPr>
        <p:spPr>
          <a:xfrm>
            <a:off x="6986016" y="6356350"/>
            <a:ext cx="3460312"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hlinkClick r:id="rId4">
                  <a:extLst>
                    <a:ext uri="{A12FA001-AC4F-418D-AE19-62706E023703}">
                      <ahyp:hlinkClr xmlns:ahyp="http://schemas.microsoft.com/office/drawing/2018/hyperlinkcolor" val="tx"/>
                    </a:ext>
                  </a:extLst>
                </a:hlinkClick>
              </a:rPr>
              <a:t>StaffEvaluation@cde.state.co.us</a:t>
            </a:r>
            <a:endParaRPr lang="en-US" sz="1600" b="0">
              <a:solidFill>
                <a:schemeClr val="tx1">
                  <a:lumMod val="65000"/>
                  <a:lumOff val="35000"/>
                </a:schemeClr>
              </a:solidFill>
              <a:latin typeface="+mj-lt"/>
            </a:endParaRPr>
          </a:p>
          <a:p>
            <a:r>
              <a:rPr lang="en-US" sz="1600" b="0">
                <a:solidFill>
                  <a:schemeClr val="tx1">
                    <a:lumMod val="65000"/>
                    <a:lumOff val="35000"/>
                  </a:schemeClr>
                </a:solidFill>
                <a:latin typeface="+mj-lt"/>
              </a:rPr>
              <a:t> </a:t>
            </a:r>
          </a:p>
        </p:txBody>
      </p:sp>
    </p:spTree>
    <p:extLst>
      <p:ext uri="{BB962C8B-B14F-4D97-AF65-F5344CB8AC3E}">
        <p14:creationId xmlns:p14="http://schemas.microsoft.com/office/powerpoint/2010/main" val="268798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CB17C-5684-CCA1-8664-4CE7FE3CFCD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DC66EE7-FF26-5465-25DC-007D71E745D3}"/>
              </a:ext>
            </a:extLst>
          </p:cNvPr>
          <p:cNvSpPr>
            <a:spLocks noGrp="1"/>
          </p:cNvSpPr>
          <p:nvPr>
            <p:ph type="title"/>
          </p:nvPr>
        </p:nvSpPr>
        <p:spPr>
          <a:xfrm>
            <a:off x="73572" y="205176"/>
            <a:ext cx="12118427" cy="898524"/>
          </a:xfrm>
        </p:spPr>
        <p:txBody>
          <a:bodyPr/>
          <a:lstStyle/>
          <a:p>
            <a:r>
              <a:rPr lang="en-US"/>
              <a:t>Staff Evaluation Interchange </a:t>
            </a:r>
            <a:br>
              <a:rPr lang="en-US"/>
            </a:br>
            <a:r>
              <a:rPr lang="en-US"/>
              <a:t>Step that you should NOT SKIP if your LEA uses COPMS (RANDA)</a:t>
            </a:r>
          </a:p>
        </p:txBody>
      </p:sp>
      <p:sp>
        <p:nvSpPr>
          <p:cNvPr id="3" name="Slide Number Placeholder 2">
            <a:extLst>
              <a:ext uri="{FF2B5EF4-FFF2-40B4-BE49-F238E27FC236}">
                <a16:creationId xmlns:a16="http://schemas.microsoft.com/office/drawing/2014/main" id="{3A06FFEB-C18E-73E3-4BA7-4B47529430AD}"/>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14" name="Content Placeholder 15">
            <a:extLst>
              <a:ext uri="{FF2B5EF4-FFF2-40B4-BE49-F238E27FC236}">
                <a16:creationId xmlns:a16="http://schemas.microsoft.com/office/drawing/2014/main" id="{38D6300C-AD23-9A6D-3370-969AE30A0C05}"/>
              </a:ext>
            </a:extLst>
          </p:cNvPr>
          <p:cNvSpPr txBox="1">
            <a:spLocks/>
          </p:cNvSpPr>
          <p:nvPr/>
        </p:nvSpPr>
        <p:spPr>
          <a:xfrm>
            <a:off x="1366550" y="6356350"/>
            <a:ext cx="2281526"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rPr>
              <a:t>Staff Evaluation</a:t>
            </a:r>
          </a:p>
        </p:txBody>
      </p:sp>
      <p:sp>
        <p:nvSpPr>
          <p:cNvPr id="15" name="Content Placeholder 16">
            <a:extLst>
              <a:ext uri="{FF2B5EF4-FFF2-40B4-BE49-F238E27FC236}">
                <a16:creationId xmlns:a16="http://schemas.microsoft.com/office/drawing/2014/main" id="{B068EDF6-B888-0B2E-083E-6CFCFC5E01D7}"/>
              </a:ext>
            </a:extLst>
          </p:cNvPr>
          <p:cNvSpPr txBox="1">
            <a:spLocks/>
          </p:cNvSpPr>
          <p:nvPr/>
        </p:nvSpPr>
        <p:spPr>
          <a:xfrm>
            <a:off x="6986016" y="6356350"/>
            <a:ext cx="3460312"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hlinkClick r:id="rId2">
                  <a:extLst>
                    <a:ext uri="{A12FA001-AC4F-418D-AE19-62706E023703}">
                      <ahyp:hlinkClr xmlns:ahyp="http://schemas.microsoft.com/office/drawing/2018/hyperlinkcolor" val="tx"/>
                    </a:ext>
                  </a:extLst>
                </a:hlinkClick>
              </a:rPr>
              <a:t>StaffEvaluation@cde.state.co.us</a:t>
            </a:r>
            <a:endParaRPr lang="en-US" sz="1600" b="0">
              <a:solidFill>
                <a:schemeClr val="tx1">
                  <a:lumMod val="65000"/>
                  <a:lumOff val="35000"/>
                </a:schemeClr>
              </a:solidFill>
              <a:latin typeface="+mj-lt"/>
            </a:endParaRPr>
          </a:p>
          <a:p>
            <a:r>
              <a:rPr lang="en-US" sz="1600" b="0">
                <a:solidFill>
                  <a:schemeClr val="tx1">
                    <a:lumMod val="65000"/>
                    <a:lumOff val="35000"/>
                  </a:schemeClr>
                </a:solidFill>
                <a:latin typeface="+mj-lt"/>
              </a:rPr>
              <a:t> </a:t>
            </a:r>
          </a:p>
        </p:txBody>
      </p:sp>
      <p:sp>
        <p:nvSpPr>
          <p:cNvPr id="5" name="Content Placeholder 4">
            <a:extLst>
              <a:ext uri="{FF2B5EF4-FFF2-40B4-BE49-F238E27FC236}">
                <a16:creationId xmlns:a16="http://schemas.microsoft.com/office/drawing/2014/main" id="{40F3F613-D31D-52DB-EAD3-57BB744AE424}"/>
              </a:ext>
            </a:extLst>
          </p:cNvPr>
          <p:cNvSpPr>
            <a:spLocks noGrp="1"/>
          </p:cNvSpPr>
          <p:nvPr>
            <p:ph sz="half" idx="1"/>
          </p:nvPr>
        </p:nvSpPr>
        <p:spPr>
          <a:xfrm>
            <a:off x="332872" y="1439694"/>
            <a:ext cx="11612693" cy="4466124"/>
          </a:xfrm>
        </p:spPr>
        <p:txBody>
          <a:bodyPr>
            <a:normAutofit/>
          </a:bodyPr>
          <a:lstStyle/>
          <a:p>
            <a:pPr marL="0" indent="0">
              <a:buNone/>
            </a:pPr>
            <a:r>
              <a:rPr lang="en-US">
                <a:hlinkClick r:id="rId3"/>
              </a:rPr>
              <a:t>Staff Evaluation Collection Manual</a:t>
            </a:r>
            <a:endParaRPr lang="en-US"/>
          </a:p>
          <a:p>
            <a:pPr marL="0" indent="0">
              <a:buNone/>
            </a:pPr>
            <a:r>
              <a:rPr lang="en-US">
                <a:highlight>
                  <a:srgbClr val="FFFF00"/>
                </a:highlight>
              </a:rPr>
              <a:t>IMPORTANT STEP IF YOUR LEA USES COPMS (RANDA) do not skip this step.  This step can be found on page 8 of the collection manual</a:t>
            </a:r>
            <a:endParaRPr lang="en-US"/>
          </a:p>
        </p:txBody>
      </p:sp>
      <p:pic>
        <p:nvPicPr>
          <p:cNvPr id="6" name="Picture 5" descr="screenshot of steps to extract the staff evaluation combined extract">
            <a:extLst>
              <a:ext uri="{FF2B5EF4-FFF2-40B4-BE49-F238E27FC236}">
                <a16:creationId xmlns:a16="http://schemas.microsoft.com/office/drawing/2014/main" id="{79BCC999-7F86-23A9-DD7A-6AFF853570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048" y="2764221"/>
            <a:ext cx="10752083" cy="3258207"/>
          </a:xfrm>
          <a:prstGeom prst="rect">
            <a:avLst/>
          </a:prstGeom>
          <a:noFill/>
          <a:ln>
            <a:noFill/>
          </a:ln>
        </p:spPr>
      </p:pic>
    </p:spTree>
    <p:extLst>
      <p:ext uri="{BB962C8B-B14F-4D97-AF65-F5344CB8AC3E}">
        <p14:creationId xmlns:p14="http://schemas.microsoft.com/office/powerpoint/2010/main" val="844279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4AE61-BC9F-95DF-793F-A4EEE8314B7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9771FBA-0525-DFD9-5A6A-6478AFBEBE61}"/>
              </a:ext>
            </a:extLst>
          </p:cNvPr>
          <p:cNvSpPr>
            <a:spLocks noGrp="1"/>
          </p:cNvSpPr>
          <p:nvPr>
            <p:ph type="title"/>
          </p:nvPr>
        </p:nvSpPr>
        <p:spPr/>
        <p:txBody>
          <a:bodyPr/>
          <a:lstStyle/>
          <a:p>
            <a:r>
              <a:rPr lang="en-US"/>
              <a:t>Staff Evaluation Snapshot Common Errors</a:t>
            </a:r>
          </a:p>
        </p:txBody>
      </p:sp>
      <p:sp>
        <p:nvSpPr>
          <p:cNvPr id="4" name="Text Placeholder 3">
            <a:extLst>
              <a:ext uri="{FF2B5EF4-FFF2-40B4-BE49-F238E27FC236}">
                <a16:creationId xmlns:a16="http://schemas.microsoft.com/office/drawing/2014/main" id="{0558FE35-CA2C-8208-4206-A0E839CD06F5}"/>
              </a:ext>
            </a:extLst>
          </p:cNvPr>
          <p:cNvSpPr>
            <a:spLocks noGrp="1"/>
          </p:cNvSpPr>
          <p:nvPr>
            <p:ph type="body" sz="quarter" idx="13"/>
          </p:nvPr>
        </p:nvSpPr>
        <p:spPr>
          <a:xfrm>
            <a:off x="443565" y="1475014"/>
            <a:ext cx="4809068" cy="561839"/>
          </a:xfrm>
        </p:spPr>
        <p:txBody>
          <a:bodyPr/>
          <a:lstStyle/>
          <a:p>
            <a:r>
              <a:rPr lang="en-US"/>
              <a:t>EV030</a:t>
            </a:r>
          </a:p>
        </p:txBody>
      </p:sp>
      <p:sp>
        <p:nvSpPr>
          <p:cNvPr id="6" name="Content Placeholder 5">
            <a:extLst>
              <a:ext uri="{FF2B5EF4-FFF2-40B4-BE49-F238E27FC236}">
                <a16:creationId xmlns:a16="http://schemas.microsoft.com/office/drawing/2014/main" id="{2024BE26-CFFA-5467-EF81-1DC404E1151F}"/>
              </a:ext>
            </a:extLst>
          </p:cNvPr>
          <p:cNvSpPr>
            <a:spLocks noGrp="1"/>
          </p:cNvSpPr>
          <p:nvPr>
            <p:ph sz="half" idx="1"/>
          </p:nvPr>
        </p:nvSpPr>
        <p:spPr>
          <a:xfrm>
            <a:off x="118533" y="1981200"/>
            <a:ext cx="5901267" cy="3924618"/>
          </a:xfrm>
        </p:spPr>
        <p:txBody>
          <a:bodyPr>
            <a:normAutofit/>
          </a:bodyPr>
          <a:lstStyle/>
          <a:p>
            <a:r>
              <a:rPr lang="en-US"/>
              <a:t>This EDID was reported as a SSP, teacher or principal for the reported school year. Please add a record for this employee with their appropriate evaluation rating for the school year.  </a:t>
            </a:r>
          </a:p>
          <a:p>
            <a:pPr marL="0" indent="0">
              <a:buNone/>
            </a:pPr>
            <a:endParaRPr lang="en-US" sz="2000"/>
          </a:p>
          <a:p>
            <a:pPr marL="0" indent="0">
              <a:buNone/>
            </a:pPr>
            <a:endParaRPr lang="en-US" sz="2000"/>
          </a:p>
          <a:p>
            <a:pPr marL="0" indent="0">
              <a:buNone/>
            </a:pPr>
            <a:r>
              <a:rPr lang="en-US" sz="2000"/>
              <a:t>The EDID is listed in the more information section of the error.  </a:t>
            </a:r>
          </a:p>
          <a:p>
            <a:pPr marL="0" indent="0">
              <a:buNone/>
            </a:pPr>
            <a:endParaRPr lang="en-US" sz="2000"/>
          </a:p>
        </p:txBody>
      </p:sp>
      <p:pic>
        <p:nvPicPr>
          <p:cNvPr id="9" name="Picture 8" descr="More information screenshot of where to see the EDID triggering the error">
            <a:extLst>
              <a:ext uri="{FF2B5EF4-FFF2-40B4-BE49-F238E27FC236}">
                <a16:creationId xmlns:a16="http://schemas.microsoft.com/office/drawing/2014/main" id="{9A876028-1C65-8240-B536-75C99BE7F34F}"/>
              </a:ext>
            </a:extLst>
          </p:cNvPr>
          <p:cNvPicPr>
            <a:picLocks noChangeAspect="1"/>
          </p:cNvPicPr>
          <p:nvPr/>
        </p:nvPicPr>
        <p:blipFill>
          <a:blip r:embed="rId2"/>
          <a:stretch>
            <a:fillRect/>
          </a:stretch>
        </p:blipFill>
        <p:spPr>
          <a:xfrm>
            <a:off x="1664456" y="3691316"/>
            <a:ext cx="1685714" cy="857143"/>
          </a:xfrm>
          <a:prstGeom prst="rect">
            <a:avLst/>
          </a:prstGeom>
        </p:spPr>
      </p:pic>
      <p:sp>
        <p:nvSpPr>
          <p:cNvPr id="13" name="Text Placeholder 12">
            <a:extLst>
              <a:ext uri="{FF2B5EF4-FFF2-40B4-BE49-F238E27FC236}">
                <a16:creationId xmlns:a16="http://schemas.microsoft.com/office/drawing/2014/main" id="{F3C6E8DE-556A-3CBE-C4B4-8451CF12927B}"/>
              </a:ext>
            </a:extLst>
          </p:cNvPr>
          <p:cNvSpPr>
            <a:spLocks noGrp="1"/>
          </p:cNvSpPr>
          <p:nvPr>
            <p:ph type="body" sz="quarter" idx="14"/>
          </p:nvPr>
        </p:nvSpPr>
        <p:spPr>
          <a:xfrm>
            <a:off x="6443134" y="1618295"/>
            <a:ext cx="4910666" cy="524952"/>
          </a:xfrm>
        </p:spPr>
        <p:txBody>
          <a:bodyPr/>
          <a:lstStyle/>
          <a:p>
            <a:r>
              <a:rPr lang="en-US"/>
              <a:t>EV004, EV005, EV006</a:t>
            </a:r>
          </a:p>
        </p:txBody>
      </p:sp>
      <p:sp>
        <p:nvSpPr>
          <p:cNvPr id="17" name="Content Placeholder 16">
            <a:extLst>
              <a:ext uri="{FF2B5EF4-FFF2-40B4-BE49-F238E27FC236}">
                <a16:creationId xmlns:a16="http://schemas.microsoft.com/office/drawing/2014/main" id="{29345663-26F3-112A-C714-A53165B1232A}"/>
              </a:ext>
            </a:extLst>
          </p:cNvPr>
          <p:cNvSpPr>
            <a:spLocks noGrp="1"/>
          </p:cNvSpPr>
          <p:nvPr>
            <p:ph sz="half" idx="2"/>
          </p:nvPr>
        </p:nvSpPr>
        <p:spPr>
          <a:xfrm>
            <a:off x="6172199" y="2143247"/>
            <a:ext cx="5901267" cy="3762571"/>
          </a:xfrm>
        </p:spPr>
        <p:txBody>
          <a:bodyPr>
            <a:normAutofit/>
          </a:bodyPr>
          <a:lstStyle/>
          <a:p>
            <a:r>
              <a:rPr lang="en-US"/>
              <a:t>The code 06 for teacher overall rating should be used minimally and only in extenuating circumstances (e.g., short-term disability). The percentage of records submitted exceeds 5%. To request an exception, visit </a:t>
            </a:r>
            <a:r>
              <a:rPr lang="en-US">
                <a:highlight>
                  <a:srgbClr val="FFFF00"/>
                </a:highlight>
              </a:rPr>
              <a:t>cdeinfo.org/ses</a:t>
            </a:r>
            <a:r>
              <a:rPr lang="en-US"/>
              <a:t>. For questions, contact </a:t>
            </a:r>
            <a:r>
              <a:rPr lang="en-US">
                <a:hlinkClick r:id="rId3"/>
              </a:rPr>
              <a:t>EdTalentResearch@cde.state.co.us</a:t>
            </a:r>
            <a:r>
              <a:rPr lang="en-US"/>
              <a:t>.</a:t>
            </a:r>
          </a:p>
          <a:p>
            <a:pPr marL="0" indent="0">
              <a:buNone/>
            </a:pPr>
            <a:r>
              <a:rPr lang="en-US" sz="2000"/>
              <a:t>Copy and paste the URL address in a new browser window.  There you will fill out </a:t>
            </a:r>
            <a:r>
              <a:rPr lang="en-US" sz="2000" err="1"/>
              <a:t>EdTalents</a:t>
            </a:r>
            <a:r>
              <a:rPr lang="en-US" sz="2000"/>
              <a:t> form to request the exception without providing any PII</a:t>
            </a:r>
          </a:p>
        </p:txBody>
      </p:sp>
      <p:sp>
        <p:nvSpPr>
          <p:cNvPr id="3" name="Slide Number Placeholder 2">
            <a:extLst>
              <a:ext uri="{FF2B5EF4-FFF2-40B4-BE49-F238E27FC236}">
                <a16:creationId xmlns:a16="http://schemas.microsoft.com/office/drawing/2014/main" id="{12B6B7E8-E4CA-ECFC-4C49-6D8732B92DED}"/>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14" name="Content Placeholder 15">
            <a:extLst>
              <a:ext uri="{FF2B5EF4-FFF2-40B4-BE49-F238E27FC236}">
                <a16:creationId xmlns:a16="http://schemas.microsoft.com/office/drawing/2014/main" id="{CC002EAE-EA47-3FE8-0AA8-E18306DFFB7D}"/>
              </a:ext>
            </a:extLst>
          </p:cNvPr>
          <p:cNvSpPr txBox="1">
            <a:spLocks/>
          </p:cNvSpPr>
          <p:nvPr/>
        </p:nvSpPr>
        <p:spPr>
          <a:xfrm>
            <a:off x="1366550" y="6356350"/>
            <a:ext cx="2281526"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rPr>
              <a:t>Staff Evaluation</a:t>
            </a:r>
          </a:p>
        </p:txBody>
      </p:sp>
      <p:sp>
        <p:nvSpPr>
          <p:cNvPr id="15" name="Content Placeholder 16">
            <a:extLst>
              <a:ext uri="{FF2B5EF4-FFF2-40B4-BE49-F238E27FC236}">
                <a16:creationId xmlns:a16="http://schemas.microsoft.com/office/drawing/2014/main" id="{75F00616-A4D0-8B14-0D3A-1439E0E30E82}"/>
              </a:ext>
            </a:extLst>
          </p:cNvPr>
          <p:cNvSpPr txBox="1">
            <a:spLocks/>
          </p:cNvSpPr>
          <p:nvPr/>
        </p:nvSpPr>
        <p:spPr>
          <a:xfrm>
            <a:off x="6986016" y="6356350"/>
            <a:ext cx="3460312"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hlinkClick r:id="rId4">
                  <a:extLst>
                    <a:ext uri="{A12FA001-AC4F-418D-AE19-62706E023703}">
                      <ahyp:hlinkClr xmlns:ahyp="http://schemas.microsoft.com/office/drawing/2018/hyperlinkcolor" val="tx"/>
                    </a:ext>
                  </a:extLst>
                </a:hlinkClick>
              </a:rPr>
              <a:t>StaffEvaluation@cde.state.co.us</a:t>
            </a:r>
            <a:endParaRPr lang="en-US" sz="1600" b="0">
              <a:solidFill>
                <a:schemeClr val="tx1">
                  <a:lumMod val="65000"/>
                  <a:lumOff val="35000"/>
                </a:schemeClr>
              </a:solidFill>
              <a:latin typeface="+mj-lt"/>
            </a:endParaRPr>
          </a:p>
          <a:p>
            <a:r>
              <a:rPr lang="en-US" sz="1600" b="0">
                <a:solidFill>
                  <a:schemeClr val="tx1">
                    <a:lumMod val="65000"/>
                    <a:lumOff val="35000"/>
                  </a:schemeClr>
                </a:solidFill>
                <a:latin typeface="+mj-lt"/>
              </a:rPr>
              <a:t> </a:t>
            </a:r>
          </a:p>
        </p:txBody>
      </p:sp>
    </p:spTree>
    <p:extLst>
      <p:ext uri="{BB962C8B-B14F-4D97-AF65-F5344CB8AC3E}">
        <p14:creationId xmlns:p14="http://schemas.microsoft.com/office/powerpoint/2010/main" val="4117036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45017-00B6-5AE5-C138-68F7B0A140C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5EF936-E120-9F9E-391B-B8AB1E54E799}"/>
              </a:ext>
            </a:extLst>
          </p:cNvPr>
          <p:cNvSpPr>
            <a:spLocks noGrp="1"/>
          </p:cNvSpPr>
          <p:nvPr>
            <p:ph type="title"/>
          </p:nvPr>
        </p:nvSpPr>
        <p:spPr>
          <a:xfrm>
            <a:off x="155448" y="237745"/>
            <a:ext cx="5303520" cy="1197864"/>
          </a:xfrm>
        </p:spPr>
        <p:txBody>
          <a:bodyPr/>
          <a:lstStyle/>
          <a:p>
            <a:r>
              <a:rPr lang="en-US"/>
              <a:t>Questions &amp; Resources:</a:t>
            </a:r>
            <a:br>
              <a:rPr lang="en-US"/>
            </a:br>
            <a:r>
              <a:rPr lang="en-US"/>
              <a:t>Staff Evaluation</a:t>
            </a:r>
          </a:p>
        </p:txBody>
      </p:sp>
      <p:sp>
        <p:nvSpPr>
          <p:cNvPr id="6" name="Content Placeholder 5">
            <a:extLst>
              <a:ext uri="{FF2B5EF4-FFF2-40B4-BE49-F238E27FC236}">
                <a16:creationId xmlns:a16="http://schemas.microsoft.com/office/drawing/2014/main" id="{A8212472-36D6-231D-518A-3952977EF63A}"/>
              </a:ext>
            </a:extLst>
          </p:cNvPr>
          <p:cNvSpPr>
            <a:spLocks noGrp="1"/>
          </p:cNvSpPr>
          <p:nvPr>
            <p:ph sz="quarter" idx="13"/>
          </p:nvPr>
        </p:nvSpPr>
        <p:spPr>
          <a:xfrm>
            <a:off x="1509623" y="1574275"/>
            <a:ext cx="9170946" cy="3685881"/>
          </a:xfrm>
        </p:spPr>
        <p:txBody>
          <a:bodyPr>
            <a:normAutofit lnSpcReduction="10000"/>
          </a:bodyPr>
          <a:lstStyle/>
          <a:p>
            <a:r>
              <a:rPr lang="en-US"/>
              <a:t>Staff Evaluation Snapshot Collection</a:t>
            </a:r>
            <a:br>
              <a:rPr lang="en-US"/>
            </a:br>
            <a:r>
              <a:rPr lang="en-US">
                <a:hlinkClick r:id="rId2"/>
              </a:rPr>
              <a:t>Staff Interchange website</a:t>
            </a:r>
            <a:endParaRPr lang="en-US"/>
          </a:p>
          <a:p>
            <a:r>
              <a:rPr lang="en-US">
                <a:hlinkClick r:id="rId3"/>
              </a:rPr>
              <a:t>Staff Evaluation Snapshot website</a:t>
            </a:r>
            <a:endParaRPr lang="en-US"/>
          </a:p>
          <a:p>
            <a:endParaRPr lang="en-US"/>
          </a:p>
          <a:p>
            <a:r>
              <a:rPr lang="en-US"/>
              <a:t>Dawna Gudka</a:t>
            </a:r>
          </a:p>
          <a:p>
            <a:r>
              <a:rPr lang="en-US"/>
              <a:t>Collection Lead</a:t>
            </a:r>
          </a:p>
          <a:p>
            <a:r>
              <a:rPr lang="en-US"/>
              <a:t>(303) 598-7901</a:t>
            </a:r>
          </a:p>
          <a:p>
            <a:r>
              <a:rPr lang="en-US">
                <a:hlinkClick r:id="rId4"/>
              </a:rPr>
              <a:t>staffevaluation@cde.state.co.us</a:t>
            </a:r>
            <a:endParaRPr lang="en-US"/>
          </a:p>
        </p:txBody>
      </p:sp>
      <p:sp>
        <p:nvSpPr>
          <p:cNvPr id="4" name="Slide Number Placeholder 3">
            <a:extLst>
              <a:ext uri="{FF2B5EF4-FFF2-40B4-BE49-F238E27FC236}">
                <a16:creationId xmlns:a16="http://schemas.microsoft.com/office/drawing/2014/main" id="{8847072D-4A89-F2F5-DA79-5EAFF096094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399433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9D2EF-8BF2-7C96-C7A4-08275BB30C8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B7282DB-8E2A-F6C9-8482-D8956E540C45}"/>
              </a:ext>
            </a:extLst>
          </p:cNvPr>
          <p:cNvSpPr>
            <a:spLocks noGrp="1"/>
          </p:cNvSpPr>
          <p:nvPr>
            <p:ph type="ctrTitle"/>
          </p:nvPr>
        </p:nvSpPr>
        <p:spPr/>
        <p:txBody>
          <a:bodyPr/>
          <a:lstStyle/>
          <a:p>
            <a:r>
              <a:rPr lang="en-US"/>
              <a:t>Student Interchange</a:t>
            </a:r>
          </a:p>
        </p:txBody>
      </p:sp>
      <p:sp>
        <p:nvSpPr>
          <p:cNvPr id="10" name="Content Placeholder 9">
            <a:extLst>
              <a:ext uri="{FF2B5EF4-FFF2-40B4-BE49-F238E27FC236}">
                <a16:creationId xmlns:a16="http://schemas.microsoft.com/office/drawing/2014/main" id="{AD3335C4-9DED-5B9F-D5E1-6C5CC5D9C9C6}"/>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4DD7D0A0-A622-AA34-3579-80D93C9958C7}"/>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3941247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150F9-E4C7-ACFC-47CB-E04FF5FCE5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89A07-41A7-57FA-204F-6D850F9CBB01}"/>
              </a:ext>
            </a:extLst>
          </p:cNvPr>
          <p:cNvSpPr>
            <a:spLocks noGrp="1"/>
          </p:cNvSpPr>
          <p:nvPr>
            <p:ph type="title"/>
          </p:nvPr>
        </p:nvSpPr>
        <p:spPr/>
        <p:txBody>
          <a:bodyPr/>
          <a:lstStyle/>
          <a:p>
            <a:r>
              <a:rPr lang="en-US"/>
              <a:t>Student Interchange 2024-2025</a:t>
            </a:r>
          </a:p>
        </p:txBody>
      </p:sp>
      <p:graphicFrame>
        <p:nvGraphicFramePr>
          <p:cNvPr id="11" name="Table Placeholder 10">
            <a:extLst>
              <a:ext uri="{FF2B5EF4-FFF2-40B4-BE49-F238E27FC236}">
                <a16:creationId xmlns:a16="http://schemas.microsoft.com/office/drawing/2014/main" id="{14333EF4-81C9-6B7C-80F1-7A51D75B65F6}"/>
              </a:ext>
            </a:extLst>
          </p:cNvPr>
          <p:cNvGraphicFramePr>
            <a:graphicFrameLocks noGrp="1"/>
          </p:cNvGraphicFramePr>
          <p:nvPr>
            <p:ph type="tbl" sz="quarter" idx="15"/>
          </p:nvPr>
        </p:nvGraphicFramePr>
        <p:xfrm>
          <a:off x="228600" y="200026"/>
          <a:ext cx="11658600" cy="2495547"/>
        </p:xfrm>
        <a:graphic>
          <a:graphicData uri="http://schemas.openxmlformats.org/drawingml/2006/table">
            <a:tbl>
              <a:tblPr firstRow="1" bandRow="1">
                <a:tableStyleId>{7E9639D4-E3E2-4D34-9284-5A2195B3D0D7}</a:tableStyleId>
              </a:tblPr>
              <a:tblGrid>
                <a:gridCol w="2286000">
                  <a:extLst>
                    <a:ext uri="{9D8B030D-6E8A-4147-A177-3AD203B41FA5}">
                      <a16:colId xmlns:a16="http://schemas.microsoft.com/office/drawing/2014/main" val="3018245949"/>
                    </a:ext>
                  </a:extLst>
                </a:gridCol>
                <a:gridCol w="2057400">
                  <a:extLst>
                    <a:ext uri="{9D8B030D-6E8A-4147-A177-3AD203B41FA5}">
                      <a16:colId xmlns:a16="http://schemas.microsoft.com/office/drawing/2014/main" val="2137241566"/>
                    </a:ext>
                  </a:extLst>
                </a:gridCol>
                <a:gridCol w="7315200">
                  <a:extLst>
                    <a:ext uri="{9D8B030D-6E8A-4147-A177-3AD203B41FA5}">
                      <a16:colId xmlns:a16="http://schemas.microsoft.com/office/drawing/2014/main" val="1583735620"/>
                    </a:ext>
                  </a:extLst>
                </a:gridCol>
              </a:tblGrid>
              <a:tr h="249965">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366074">
                <a:tc>
                  <a:txBody>
                    <a:bodyPr/>
                    <a:lstStyle/>
                    <a:p>
                      <a:pPr marL="0" marR="0">
                        <a:lnSpc>
                          <a:spcPct val="107000"/>
                        </a:lnSpc>
                        <a:spcBef>
                          <a:spcPts val="0"/>
                        </a:spcBef>
                        <a:spcAft>
                          <a:spcPts val="0"/>
                        </a:spcAft>
                        <a:tabLst>
                          <a:tab pos="2028825" algn="l"/>
                        </a:tabLst>
                      </a:pPr>
                      <a:r>
                        <a:rPr lang="en-US" sz="16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6/11/2025</a:t>
                      </a: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0"/>
                        </a:spcAft>
                        <a:tabLst>
                          <a:tab pos="2028825" algn="l"/>
                        </a:tabLst>
                      </a:pPr>
                      <a:r>
                        <a:rPr lang="en-US" sz="16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0"/>
                        </a:spcAft>
                        <a:tabLst>
                          <a:tab pos="2028825" algn="l"/>
                        </a:tabLst>
                      </a:pPr>
                      <a:r>
                        <a:rPr lang="en-US" sz="16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Error Free interchange files: DEM, SSA, GG</a:t>
                      </a:r>
                    </a:p>
                  </a:txBody>
                  <a:tcPr marL="68580" marR="68580" marT="0" marB="0">
                    <a:solidFill>
                      <a:schemeClr val="accent4">
                        <a:lumMod val="20000"/>
                        <a:lumOff val="80000"/>
                      </a:schemeClr>
                    </a:solidFill>
                  </a:tcPr>
                </a:tc>
                <a:extLst>
                  <a:ext uri="{0D108BD9-81ED-4DB2-BD59-A6C34878D82A}">
                    <a16:rowId xmlns:a16="http://schemas.microsoft.com/office/drawing/2014/main" val="4294803346"/>
                  </a:ext>
                </a:extLst>
              </a:tr>
              <a:tr h="366074">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6/12/2025 to 12/2/2025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Maintain error-free interchange files.</a:t>
                      </a:r>
                    </a:p>
                    <a:p>
                      <a:pPr marL="285750" marR="0" indent="-171450">
                        <a:lnSpc>
                          <a:spcPct val="107000"/>
                        </a:lnSpc>
                        <a:spcBef>
                          <a:spcPts val="0"/>
                        </a:spcBef>
                        <a:spcAft>
                          <a:spcPts val="0"/>
                        </a:spcAft>
                        <a:buFont typeface="Arial" panose="020B0604020202020204" pitchFamily="34" charset="0"/>
                        <a:buChar char="•"/>
                        <a:tabLst>
                          <a:tab pos="2028825" algn="l"/>
                        </a:tabLst>
                      </a:pPr>
                      <a:r>
                        <a:rPr lang="en-US" sz="1400" u="none">
                          <a:solidFill>
                            <a:schemeClr val="tx2">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Errors on DEM or SSA file prevent record from pulling into snapshots and/or may cause errors on student level data collections.</a:t>
                      </a:r>
                    </a:p>
                    <a:p>
                      <a:pPr marL="285750" marR="0" indent="-171450">
                        <a:lnSpc>
                          <a:spcPct val="107000"/>
                        </a:lnSpc>
                        <a:spcBef>
                          <a:spcPts val="0"/>
                        </a:spcBef>
                        <a:spcAft>
                          <a:spcPts val="0"/>
                        </a:spcAft>
                        <a:buFont typeface="Arial" panose="020B0604020202020204" pitchFamily="34" charset="0"/>
                        <a:buChar char="•"/>
                        <a:tabLst>
                          <a:tab pos="2028825" algn="l"/>
                        </a:tabLst>
                      </a:pPr>
                      <a:r>
                        <a:rPr lang="en-US" sz="1400" u="none">
                          <a:solidFill>
                            <a:schemeClr val="tx2">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Errors on GG file prevent record from connecting to student when validating graduates in SEY collection, causing SE301 SEY Errors</a:t>
                      </a:r>
                    </a:p>
                    <a:p>
                      <a:pPr marL="285750" marR="0" indent="-171450">
                        <a:lnSpc>
                          <a:spcPct val="107000"/>
                        </a:lnSpc>
                        <a:spcBef>
                          <a:spcPts val="0"/>
                        </a:spcBef>
                        <a:spcAft>
                          <a:spcPts val="0"/>
                        </a:spcAft>
                        <a:buFont typeface="Arial" panose="020B0604020202020204" pitchFamily="34" charset="0"/>
                        <a:buChar char="•"/>
                        <a:tabLst>
                          <a:tab pos="2028825" algn="l"/>
                        </a:tabLst>
                      </a:pPr>
                      <a:r>
                        <a:rPr lang="en-US" sz="1400" u="none">
                          <a:solidFill>
                            <a:schemeClr val="tx2">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Errors on Adj file prevent record from connecting to student to adjust final exit in SEY collection, which may cause Cross-LEA Errors</a:t>
                      </a:r>
                    </a:p>
                  </a:txBody>
                  <a:tcPr marL="68580" marR="68580" marT="0" marB="0">
                    <a:noFill/>
                  </a:tcPr>
                </a:tc>
                <a:extLst>
                  <a:ext uri="{0D108BD9-81ED-4DB2-BD59-A6C34878D82A}">
                    <a16:rowId xmlns:a16="http://schemas.microsoft.com/office/drawing/2014/main" val="3791283585"/>
                  </a:ext>
                </a:extLst>
              </a:tr>
              <a:tr h="176306">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12/2/2025</a:t>
                      </a:r>
                    </a:p>
                  </a:txBody>
                  <a:tcPr marL="68580" marR="68580" marT="0" marB="0">
                    <a:solidFill>
                      <a:schemeClr val="bg1">
                        <a:lumMod val="85000"/>
                      </a:schemeClr>
                    </a:solid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Closes</a:t>
                      </a:r>
                    </a:p>
                  </a:txBody>
                  <a:tcPr marL="68580" marR="68580" marT="0" marB="0">
                    <a:solidFill>
                      <a:schemeClr val="bg1">
                        <a:lumMod val="85000"/>
                      </a:schemeClr>
                    </a:solidFill>
                  </a:tcPr>
                </a:tc>
                <a:tc>
                  <a:txBody>
                    <a:bodyPr/>
                    <a:lstStyle/>
                    <a:p>
                      <a:pPr marL="0" marR="0">
                        <a:lnSpc>
                          <a:spcPct val="107000"/>
                        </a:lnSpc>
                        <a:spcBef>
                          <a:spcPts val="0"/>
                        </a:spcBef>
                        <a:spcAft>
                          <a:spcPts val="0"/>
                        </a:spcAft>
                        <a:tabLst>
                          <a:tab pos="2028825" algn="l"/>
                        </a:tabLst>
                      </a:pPr>
                      <a:r>
                        <a:rPr lang="en-US" sz="1600" u="none" kern="12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Student Interchange 2024-2025 Closes</a:t>
                      </a:r>
                      <a:endParaRPr lang="en-US" sz="1600" u="none" kern="1200">
                        <a:solidFill>
                          <a:schemeClr val="tx1"/>
                        </a:solidFill>
                        <a:effectLst/>
                        <a:latin typeface="Trebuchet MS" panose="020B0603020202020204" pitchFamily="34" charset="0"/>
                        <a:ea typeface="+mn-ea"/>
                        <a:cs typeface="+mn-cs"/>
                      </a:endParaRPr>
                    </a:p>
                  </a:txBody>
                  <a:tcPr marL="68580" marR="68580" marT="0" marB="0">
                    <a:solidFill>
                      <a:schemeClr val="bg1">
                        <a:lumMod val="85000"/>
                      </a:schemeClr>
                    </a:solidFill>
                  </a:tcPr>
                </a:tc>
                <a:extLst>
                  <a:ext uri="{0D108BD9-81ED-4DB2-BD59-A6C34878D82A}">
                    <a16:rowId xmlns:a16="http://schemas.microsoft.com/office/drawing/2014/main" val="3465921041"/>
                  </a:ext>
                </a:extLst>
              </a:tr>
            </a:tbl>
          </a:graphicData>
        </a:graphic>
      </p:graphicFrame>
      <p:graphicFrame>
        <p:nvGraphicFramePr>
          <p:cNvPr id="7" name="Table 6">
            <a:extLst>
              <a:ext uri="{FF2B5EF4-FFF2-40B4-BE49-F238E27FC236}">
                <a16:creationId xmlns:a16="http://schemas.microsoft.com/office/drawing/2014/main" id="{18F5037F-FBD3-D00D-865B-47227893D383}"/>
              </a:ext>
            </a:extLst>
          </p:cNvPr>
          <p:cNvGraphicFramePr>
            <a:graphicFrameLocks noGrp="1"/>
          </p:cNvGraphicFramePr>
          <p:nvPr>
            <p:extLst>
              <p:ext uri="{D42A27DB-BD31-4B8C-83A1-F6EECF244321}">
                <p14:modId xmlns:p14="http://schemas.microsoft.com/office/powerpoint/2010/main" val="2591950081"/>
              </p:ext>
            </p:extLst>
          </p:nvPr>
        </p:nvGraphicFramePr>
        <p:xfrm>
          <a:off x="228258" y="3134754"/>
          <a:ext cx="11659283" cy="2509713"/>
        </p:xfrm>
        <a:graphic>
          <a:graphicData uri="http://schemas.openxmlformats.org/drawingml/2006/table">
            <a:tbl>
              <a:tblPr firstRow="1">
                <a:tableStyleId>{9DCAF9ED-07DC-4A11-8D7F-57B35C25682E}</a:tableStyleId>
              </a:tblPr>
              <a:tblGrid>
                <a:gridCol w="6534834">
                  <a:extLst>
                    <a:ext uri="{9D8B030D-6E8A-4147-A177-3AD203B41FA5}">
                      <a16:colId xmlns:a16="http://schemas.microsoft.com/office/drawing/2014/main" val="703565184"/>
                    </a:ext>
                  </a:extLst>
                </a:gridCol>
                <a:gridCol w="5124449">
                  <a:extLst>
                    <a:ext uri="{9D8B030D-6E8A-4147-A177-3AD203B41FA5}">
                      <a16:colId xmlns:a16="http://schemas.microsoft.com/office/drawing/2014/main" val="3316445478"/>
                    </a:ext>
                  </a:extLst>
                </a:gridCol>
              </a:tblGrid>
              <a:tr h="0">
                <a:tc>
                  <a:txBody>
                    <a:bodyPr/>
                    <a:lstStyle/>
                    <a:p>
                      <a:pPr marL="0" marR="0">
                        <a:lnSpc>
                          <a:spcPct val="107000"/>
                        </a:lnSpc>
                        <a:spcAft>
                          <a:spcPts val="800"/>
                        </a:spcAft>
                        <a:buNone/>
                      </a:pPr>
                      <a:r>
                        <a:rPr lang="en-US" sz="1800" b="1" strike="noStrike">
                          <a:solidFill>
                            <a:srgbClr val="FFFFFF"/>
                          </a:solidFill>
                          <a:effectLst/>
                        </a:rPr>
                        <a:t>Remaining Connected 2024-2025 Student Collection</a:t>
                      </a:r>
                      <a:endParaRPr lang="en-US" sz="1800" strike="noStrike">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b="1" strike="noStrike">
                          <a:solidFill>
                            <a:srgbClr val="FFFFFF"/>
                          </a:solidFill>
                          <a:effectLst/>
                        </a:rPr>
                        <a:t>Final Deadline</a:t>
                      </a:r>
                      <a:endParaRPr lang="en-US" sz="1800" strike="noStrike">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849975"/>
                  </a:ext>
                </a:extLst>
              </a:tr>
              <a:tr h="0">
                <a:tc>
                  <a:txBody>
                    <a:bodyPr/>
                    <a:lstStyle/>
                    <a:p>
                      <a:pPr marL="0" marR="0">
                        <a:lnSpc>
                          <a:spcPct val="107000"/>
                        </a:lnSpc>
                        <a:spcAft>
                          <a:spcPts val="800"/>
                        </a:spcAft>
                        <a:buNone/>
                      </a:pPr>
                      <a:r>
                        <a:rPr lang="en-US" sz="1600" strike="noStrike">
                          <a:effectLst/>
                          <a:hlinkClick r:id="rId2"/>
                        </a:rPr>
                        <a:t>Student Attendance Snapshot</a:t>
                      </a:r>
                      <a:endParaRPr lang="en-US" sz="1600" i="0" strike="noStrike">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nSpc>
                          <a:spcPct val="107000"/>
                        </a:lnSpc>
                        <a:spcAft>
                          <a:spcPts val="800"/>
                        </a:spcAft>
                        <a:buNone/>
                      </a:pPr>
                      <a:r>
                        <a:rPr lang="en-US" sz="1600" strike="noStrike">
                          <a:effectLst/>
                        </a:rPr>
                        <a:t>7/25/2025</a:t>
                      </a:r>
                    </a:p>
                  </a:txBody>
                  <a:tcPr marL="68580" marR="68580" marT="0" marB="0">
                    <a:solidFill>
                      <a:schemeClr val="bg1">
                        <a:lumMod val="85000"/>
                      </a:schemeClr>
                    </a:solidFill>
                  </a:tcPr>
                </a:tc>
                <a:extLst>
                  <a:ext uri="{0D108BD9-81ED-4DB2-BD59-A6C34878D82A}">
                    <a16:rowId xmlns:a16="http://schemas.microsoft.com/office/drawing/2014/main" val="2474276640"/>
                  </a:ext>
                </a:extLst>
              </a:tr>
              <a:tr h="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u="sng">
                          <a:solidFill>
                            <a:srgbClr val="0070C0"/>
                          </a:solidFill>
                          <a:effectLst/>
                          <a:hlinkClick r:id="rId3"/>
                        </a:rPr>
                        <a:t>Student Discipline Snapshot</a:t>
                      </a:r>
                      <a:endParaRPr lang="en-US" sz="16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rPr>
                        <a:t>7/31/2025</a:t>
                      </a:r>
                    </a:p>
                  </a:txBody>
                  <a:tcPr marL="68580" marR="68580" marT="0" marB="0"/>
                </a:tc>
                <a:extLst>
                  <a:ext uri="{0D108BD9-81ED-4DB2-BD59-A6C34878D82A}">
                    <a16:rowId xmlns:a16="http://schemas.microsoft.com/office/drawing/2014/main" val="3517410267"/>
                  </a:ext>
                </a:extLst>
              </a:tr>
              <a:tr h="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u="sng">
                          <a:solidFill>
                            <a:srgbClr val="0070C0"/>
                          </a:solidFill>
                          <a:effectLst/>
                          <a:hlinkClick r:id="rId4"/>
                        </a:rPr>
                        <a:t>SPED Discipline Snapshot</a:t>
                      </a:r>
                      <a:endParaRPr lang="en-US" sz="16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rPr>
                        <a:t>8/1/2025</a:t>
                      </a:r>
                    </a:p>
                  </a:txBody>
                  <a:tcPr marL="68580" marR="68580" marT="0" marB="0"/>
                </a:tc>
                <a:extLst>
                  <a:ext uri="{0D108BD9-81ED-4DB2-BD59-A6C34878D82A}">
                    <a16:rowId xmlns:a16="http://schemas.microsoft.com/office/drawing/2014/main" val="3766376462"/>
                  </a:ext>
                </a:extLst>
              </a:tr>
              <a:tr h="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u="sng">
                          <a:solidFill>
                            <a:srgbClr val="0070C0"/>
                          </a:solidFill>
                          <a:effectLst/>
                          <a:hlinkClick r:id="rId5"/>
                        </a:rPr>
                        <a:t>Teacher Student Data Link Snapshot</a:t>
                      </a:r>
                      <a:endParaRPr lang="en-US" sz="16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rPr>
                        <a:t>8/29/2025</a:t>
                      </a:r>
                    </a:p>
                  </a:txBody>
                  <a:tcPr marL="68580" marR="68580" marT="0" marB="0"/>
                </a:tc>
                <a:extLst>
                  <a:ext uri="{0D108BD9-81ED-4DB2-BD59-A6C34878D82A}">
                    <a16:rowId xmlns:a16="http://schemas.microsoft.com/office/drawing/2014/main" val="3066374524"/>
                  </a:ext>
                </a:extLst>
              </a:tr>
              <a:tr h="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u="sng">
                          <a:solidFill>
                            <a:srgbClr val="0070C0"/>
                          </a:solidFill>
                          <a:effectLst/>
                          <a:hlinkClick r:id="rId6"/>
                        </a:rPr>
                        <a:t>SPED End of Year Snapshot</a:t>
                      </a:r>
                      <a:endParaRPr lang="en-US" sz="16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rPr>
                        <a:t>10/3/2025</a:t>
                      </a:r>
                    </a:p>
                  </a:txBody>
                  <a:tcPr marL="68580" marR="68580" marT="0" marB="0"/>
                </a:tc>
                <a:extLst>
                  <a:ext uri="{0D108BD9-81ED-4DB2-BD59-A6C34878D82A}">
                    <a16:rowId xmlns:a16="http://schemas.microsoft.com/office/drawing/2014/main" val="256714923"/>
                  </a:ext>
                </a:extLst>
              </a:tr>
              <a:tr h="0">
                <a:tc>
                  <a:txBody>
                    <a:bodyPr/>
                    <a:lstStyle/>
                    <a:p>
                      <a:pPr marL="0" marR="0">
                        <a:lnSpc>
                          <a:spcPct val="107000"/>
                        </a:lnSpc>
                        <a:spcAft>
                          <a:spcPts val="800"/>
                        </a:spcAft>
                        <a:buNone/>
                      </a:pPr>
                      <a:r>
                        <a:rPr lang="en-US" sz="1600" u="sng">
                          <a:solidFill>
                            <a:srgbClr val="0070C0"/>
                          </a:solidFill>
                          <a:effectLst/>
                          <a:hlinkClick r:id="rId7"/>
                        </a:rPr>
                        <a:t>Student End of Year Snapshot</a:t>
                      </a:r>
                      <a:br>
                        <a:rPr lang="en-US" sz="1600" u="sng">
                          <a:solidFill>
                            <a:srgbClr val="0070C0"/>
                          </a:solidFill>
                          <a:effectLst/>
                        </a:rPr>
                      </a:br>
                      <a:r>
                        <a:rPr lang="en-US" sz="1400" u="none">
                          <a:solidFill>
                            <a:schemeClr val="tx2">
                              <a:lumMod val="75000"/>
                            </a:schemeClr>
                          </a:solidFill>
                          <a:effectLst/>
                        </a:rPr>
                        <a:t>Note: This is the only collection that utilizes GG and ADJ files</a:t>
                      </a:r>
                      <a:endParaRPr lang="en-US" sz="1600" i="1">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rPr>
                        <a:t>Regular Phase: 9/4/2025</a:t>
                      </a:r>
                      <a:br>
                        <a:rPr lang="en-US" sz="1600">
                          <a:effectLst/>
                        </a:rPr>
                      </a:br>
                      <a:r>
                        <a:rPr lang="en-US" sz="1600">
                          <a:effectLst/>
                        </a:rPr>
                        <a:t>Cross LEA Phase: 10/16/2025</a:t>
                      </a:r>
                      <a:br>
                        <a:rPr lang="en-US" sz="1600">
                          <a:effectLst/>
                        </a:rPr>
                      </a:br>
                      <a:r>
                        <a:rPr lang="en-US" sz="1600">
                          <a:effectLst/>
                        </a:rPr>
                        <a:t>Post-Cross LEA Phase: 11/18/2025 noon</a:t>
                      </a:r>
                      <a:br>
                        <a:rPr lang="en-US" sz="1600">
                          <a:effectLst/>
                        </a:rPr>
                      </a:br>
                      <a:r>
                        <a:rPr lang="en-US" sz="1600">
                          <a:effectLst/>
                        </a:rPr>
                        <a:t>Superintendent Verification: 12/2/2025</a:t>
                      </a:r>
                      <a:endParaRPr lang="en-US" sz="1600">
                        <a:effectLst/>
                        <a:latin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1296333"/>
                  </a:ext>
                </a:extLst>
              </a:tr>
            </a:tbl>
          </a:graphicData>
        </a:graphic>
      </p:graphicFrame>
      <p:sp>
        <p:nvSpPr>
          <p:cNvPr id="15" name="Content Placeholder 2">
            <a:extLst>
              <a:ext uri="{FF2B5EF4-FFF2-40B4-BE49-F238E27FC236}">
                <a16:creationId xmlns:a16="http://schemas.microsoft.com/office/drawing/2014/main" id="{BCE582C3-A1E6-5129-FE09-C280FABE1E95}"/>
              </a:ext>
            </a:extLst>
          </p:cNvPr>
          <p:cNvSpPr>
            <a:spLocks noGrp="1"/>
          </p:cNvSpPr>
          <p:nvPr>
            <p:ph sz="quarter" idx="13"/>
          </p:nvPr>
        </p:nvSpPr>
        <p:spPr>
          <a:xfrm>
            <a:off x="227917" y="5730831"/>
            <a:ext cx="3671000" cy="279444"/>
          </a:xfrm>
        </p:spPr>
        <p:txBody>
          <a:bodyPr>
            <a:normAutofit fontScale="92500" lnSpcReduction="10000"/>
          </a:bodyPr>
          <a:lstStyle/>
          <a:p>
            <a:r>
              <a:rPr lang="en-US"/>
              <a:t>Student Interchange</a:t>
            </a:r>
          </a:p>
        </p:txBody>
      </p:sp>
      <p:sp>
        <p:nvSpPr>
          <p:cNvPr id="14" name="Content Placeholder 8">
            <a:extLst>
              <a:ext uri="{FF2B5EF4-FFF2-40B4-BE49-F238E27FC236}">
                <a16:creationId xmlns:a16="http://schemas.microsoft.com/office/drawing/2014/main" id="{96647846-1C8E-5412-503B-D78492D2056D}"/>
              </a:ext>
            </a:extLst>
          </p:cNvPr>
          <p:cNvSpPr txBox="1">
            <a:spLocks/>
          </p:cNvSpPr>
          <p:nvPr/>
        </p:nvSpPr>
        <p:spPr>
          <a:xfrm>
            <a:off x="227916" y="6010275"/>
            <a:ext cx="3559080" cy="47940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hlinkClick r:id="rId8">
                  <a:extLst>
                    <a:ext uri="{A12FA001-AC4F-418D-AE19-62706E023703}">
                      <ahyp:hlinkClr xmlns:ahyp="http://schemas.microsoft.com/office/drawing/2018/hyperlinkcolor" val="tx"/>
                    </a:ext>
                  </a:extLst>
                </a:hlinkClick>
              </a:rPr>
              <a:t>StudentOctober@cde.state.co.us</a:t>
            </a:r>
            <a:br>
              <a:rPr lang="en-US" sz="1400"/>
            </a:br>
            <a:r>
              <a:rPr lang="en-US" sz="1400">
                <a:hlinkClick r:id="rId9">
                  <a:extLst>
                    <a:ext uri="{A12FA001-AC4F-418D-AE19-62706E023703}">
                      <ahyp:hlinkClr xmlns:ahyp="http://schemas.microsoft.com/office/drawing/2018/hyperlinkcolor" val="tx"/>
                    </a:ext>
                  </a:extLst>
                </a:hlinkClick>
              </a:rPr>
              <a:t>StudentEndOfYear@cde.state.co.us</a:t>
            </a:r>
            <a:r>
              <a:rPr lang="en-US" sz="1400"/>
              <a:t> </a:t>
            </a:r>
          </a:p>
        </p:txBody>
      </p:sp>
      <p:sp>
        <p:nvSpPr>
          <p:cNvPr id="4" name="Slide Number Placeholder 3">
            <a:extLst>
              <a:ext uri="{FF2B5EF4-FFF2-40B4-BE49-F238E27FC236}">
                <a16:creationId xmlns:a16="http://schemas.microsoft.com/office/drawing/2014/main" id="{77FD9C91-91A0-1517-C291-B83C7E92005B}"/>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3511793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A63A6-C476-ADF4-1052-BA0CBBA97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5A41DA-2269-7451-2A5E-56929D2B5765}"/>
              </a:ext>
            </a:extLst>
          </p:cNvPr>
          <p:cNvSpPr>
            <a:spLocks noGrp="1"/>
          </p:cNvSpPr>
          <p:nvPr>
            <p:ph type="title"/>
          </p:nvPr>
        </p:nvSpPr>
        <p:spPr/>
        <p:txBody>
          <a:bodyPr/>
          <a:lstStyle/>
          <a:p>
            <a:r>
              <a:rPr lang="en-US"/>
              <a:t>Student Interchange 2025-2026</a:t>
            </a:r>
          </a:p>
        </p:txBody>
      </p:sp>
      <p:graphicFrame>
        <p:nvGraphicFramePr>
          <p:cNvPr id="11" name="Table Placeholder 10">
            <a:extLst>
              <a:ext uri="{FF2B5EF4-FFF2-40B4-BE49-F238E27FC236}">
                <a16:creationId xmlns:a16="http://schemas.microsoft.com/office/drawing/2014/main" id="{932C17AC-7628-85AB-0515-6E5127DD510B}"/>
              </a:ext>
            </a:extLst>
          </p:cNvPr>
          <p:cNvGraphicFramePr>
            <a:graphicFrameLocks noGrp="1"/>
          </p:cNvGraphicFramePr>
          <p:nvPr>
            <p:ph type="tbl" sz="quarter" idx="15"/>
          </p:nvPr>
        </p:nvGraphicFramePr>
        <p:xfrm>
          <a:off x="228600" y="200026"/>
          <a:ext cx="11658600" cy="4845878"/>
        </p:xfrm>
        <a:graphic>
          <a:graphicData uri="http://schemas.openxmlformats.org/drawingml/2006/table">
            <a:tbl>
              <a:tblPr firstRow="1" bandRow="1">
                <a:tableStyleId>{7E9639D4-E3E2-4D34-9284-5A2195B3D0D7}</a:tableStyleId>
              </a:tblPr>
              <a:tblGrid>
                <a:gridCol w="1628775">
                  <a:extLst>
                    <a:ext uri="{9D8B030D-6E8A-4147-A177-3AD203B41FA5}">
                      <a16:colId xmlns:a16="http://schemas.microsoft.com/office/drawing/2014/main" val="3018245949"/>
                    </a:ext>
                  </a:extLst>
                </a:gridCol>
                <a:gridCol w="2009775">
                  <a:extLst>
                    <a:ext uri="{9D8B030D-6E8A-4147-A177-3AD203B41FA5}">
                      <a16:colId xmlns:a16="http://schemas.microsoft.com/office/drawing/2014/main" val="2137241566"/>
                    </a:ext>
                  </a:extLst>
                </a:gridCol>
                <a:gridCol w="8020050">
                  <a:extLst>
                    <a:ext uri="{9D8B030D-6E8A-4147-A177-3AD203B41FA5}">
                      <a16:colId xmlns:a16="http://schemas.microsoft.com/office/drawing/2014/main" val="1583735620"/>
                    </a:ext>
                  </a:extLst>
                </a:gridCol>
              </a:tblGrid>
              <a:tr h="176306">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274320">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7/14/2025</a:t>
                      </a:r>
                    </a:p>
                  </a:txBody>
                  <a:tcPr marL="68580" marR="68580" marT="0" marB="0">
                    <a:solidFill>
                      <a:schemeClr val="bg2">
                        <a:lumMod val="20000"/>
                        <a:lumOff val="80000"/>
                      </a:schemeClr>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Open</a:t>
                      </a:r>
                    </a:p>
                  </a:txBody>
                  <a:tcPr marL="68580" marR="68580" marT="0" marB="0">
                    <a:solidFill>
                      <a:schemeClr val="bg2">
                        <a:lumMod val="20000"/>
                        <a:lumOff val="80000"/>
                      </a:schemeClr>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DEM, SSA, and GG files open</a:t>
                      </a:r>
                    </a:p>
                  </a:txBody>
                  <a:tcPr marL="68580" marR="68580" marT="0" marB="0">
                    <a:solidFill>
                      <a:schemeClr val="bg2">
                        <a:lumMod val="20000"/>
                        <a:lumOff val="80000"/>
                      </a:schemeClr>
                    </a:solidFill>
                  </a:tcPr>
                </a:tc>
                <a:extLst>
                  <a:ext uri="{0D108BD9-81ED-4DB2-BD59-A6C34878D82A}">
                    <a16:rowId xmlns:a16="http://schemas.microsoft.com/office/drawing/2014/main" val="212223381"/>
                  </a:ext>
                </a:extLst>
              </a:tr>
              <a:tr h="177362">
                <a:tc>
                  <a:txBody>
                    <a:bodyPr/>
                    <a:lstStyle/>
                    <a:p>
                      <a:pPr marL="0" marR="0">
                        <a:lnSpc>
                          <a:spcPct val="107000"/>
                        </a:lnSpc>
                        <a:spcAft>
                          <a:spcPts val="800"/>
                        </a:spcAft>
                        <a:buNone/>
                        <a:tabLst>
                          <a:tab pos="2028825" algn="l"/>
                        </a:tabLst>
                      </a:pPr>
                      <a:r>
                        <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10/2/2025</a:t>
                      </a: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Interim Deadline</a:t>
                      </a: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Student October: Upload initial DEM &amp; SSA files</a:t>
                      </a:r>
                    </a:p>
                  </a:txBody>
                  <a:tcPr marL="68580" marR="68580" marT="0" marB="0">
                    <a:solidFill>
                      <a:srgbClr val="FFFFCC"/>
                    </a:solidFill>
                  </a:tcPr>
                </a:tc>
                <a:extLst>
                  <a:ext uri="{0D108BD9-81ED-4DB2-BD59-A6C34878D82A}">
                    <a16:rowId xmlns:a16="http://schemas.microsoft.com/office/drawing/2014/main" val="3119412543"/>
                  </a:ext>
                </a:extLst>
              </a:tr>
              <a:tr h="176306">
                <a:tc>
                  <a:txBody>
                    <a:bodyPr/>
                    <a:lstStyle/>
                    <a:p>
                      <a:pPr marL="0" marR="0">
                        <a:lnSpc>
                          <a:spcPct val="107000"/>
                        </a:lnSpc>
                        <a:spcAft>
                          <a:spcPts val="800"/>
                        </a:spcAft>
                        <a:buNone/>
                        <a:tabLst>
                          <a:tab pos="2028825" algn="l"/>
                        </a:tabLst>
                      </a:pPr>
                      <a:r>
                        <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10/9/2025</a:t>
                      </a: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Interim Deadline</a:t>
                      </a: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Student October: Error-free DEM &amp; SSA files</a:t>
                      </a:r>
                    </a:p>
                  </a:txBody>
                  <a:tcPr marL="68580" marR="68580" marT="0" marB="0">
                    <a:solidFill>
                      <a:srgbClr val="FFFFCC"/>
                    </a:solidFill>
                  </a:tcPr>
                </a:tc>
                <a:extLst>
                  <a:ext uri="{0D108BD9-81ED-4DB2-BD59-A6C34878D82A}">
                    <a16:rowId xmlns:a16="http://schemas.microsoft.com/office/drawing/2014/main" val="101026758"/>
                  </a:ext>
                </a:extLst>
              </a:tr>
              <a:tr h="260984">
                <a:tc>
                  <a:txBody>
                    <a:bodyPr/>
                    <a:lstStyle/>
                    <a:p>
                      <a:pPr marL="0" marR="0">
                        <a:lnSpc>
                          <a:spcPct val="107000"/>
                        </a:lnSpc>
                        <a:spcAft>
                          <a:spcPts val="800"/>
                        </a:spcAft>
                        <a:buNone/>
                        <a:tabLst>
                          <a:tab pos="2028825" algn="l"/>
                        </a:tabLst>
                      </a:pPr>
                      <a:r>
                        <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12/17/2025</a:t>
                      </a:r>
                      <a:br>
                        <a:rPr lang="en-US" sz="1600" i="1">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br>
                      <a:r>
                        <a:rPr lang="en-US" sz="1600" i="1">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Tentative</a:t>
                      </a:r>
                      <a:endPar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Interim Deadline</a:t>
                      </a: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SPED December: Error-Free DEM &amp; SSA files</a:t>
                      </a:r>
                    </a:p>
                  </a:txBody>
                  <a:tcPr marL="68580" marR="68580" marT="0" marB="0">
                    <a:solidFill>
                      <a:srgbClr val="FFFFCC"/>
                    </a:solidFill>
                  </a:tcPr>
                </a:tc>
                <a:extLst>
                  <a:ext uri="{0D108BD9-81ED-4DB2-BD59-A6C34878D82A}">
                    <a16:rowId xmlns:a16="http://schemas.microsoft.com/office/drawing/2014/main" val="4236506310"/>
                  </a:ext>
                </a:extLst>
              </a:tr>
              <a:tr h="274320">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11/1/2025</a:t>
                      </a:r>
                    </a:p>
                  </a:txBody>
                  <a:tcPr marL="68580" marR="68580" marT="0" marB="0">
                    <a:no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Other Date</a:t>
                      </a:r>
                    </a:p>
                  </a:txBody>
                  <a:tcPr marL="68580" marR="68580" marT="0" marB="0">
                    <a:no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Upload GG file to utilize CEDAR/COGNOS reports to monitor potential 2025-2026 graduates for GG completion, allowing ample time for LEAs to work with students to complete any missing measures during the year.</a:t>
                      </a:r>
                    </a:p>
                  </a:txBody>
                  <a:tcPr marL="68580" marR="68580" marT="0" marB="0">
                    <a:noFill/>
                  </a:tcPr>
                </a:tc>
                <a:extLst>
                  <a:ext uri="{0D108BD9-81ED-4DB2-BD59-A6C34878D82A}">
                    <a16:rowId xmlns:a16="http://schemas.microsoft.com/office/drawing/2014/main" val="3658616597"/>
                  </a:ext>
                </a:extLst>
              </a:tr>
              <a:tr h="274320">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1/30/2026</a:t>
                      </a:r>
                    </a:p>
                  </a:txBody>
                  <a:tcPr marL="68580" marR="68580" marT="0" marB="0">
                    <a:no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Other Date</a:t>
                      </a:r>
                    </a:p>
                  </a:txBody>
                  <a:tcPr marL="68580" marR="68580" marT="0" marB="0">
                    <a:no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Upload DEM, SSA, and GG files and address errors related to mid-year transfers.</a:t>
                      </a:r>
                    </a:p>
                  </a:txBody>
                  <a:tcPr marL="68580" marR="68580" marT="0" marB="0">
                    <a:noFill/>
                  </a:tcPr>
                </a:tc>
                <a:extLst>
                  <a:ext uri="{0D108BD9-81ED-4DB2-BD59-A6C34878D82A}">
                    <a16:rowId xmlns:a16="http://schemas.microsoft.com/office/drawing/2014/main" val="841072826"/>
                  </a:ext>
                </a:extLst>
              </a:tr>
              <a:tr h="274320">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4/1/2026</a:t>
                      </a:r>
                    </a:p>
                  </a:txBody>
                  <a:tcPr marL="68580" marR="68580" marT="0" marB="0">
                    <a:no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Other Date</a:t>
                      </a:r>
                    </a:p>
                  </a:txBody>
                  <a:tcPr marL="68580" marR="68580" marT="0" marB="0">
                    <a:no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Prepare for Spring student level collections, uploading interchange files and addressing errors as needed.</a:t>
                      </a:r>
                    </a:p>
                  </a:txBody>
                  <a:tcPr marL="68580" marR="68580" marT="0" marB="0">
                    <a:noFill/>
                  </a:tcPr>
                </a:tc>
                <a:extLst>
                  <a:ext uri="{0D108BD9-81ED-4DB2-BD59-A6C34878D82A}">
                    <a16:rowId xmlns:a16="http://schemas.microsoft.com/office/drawing/2014/main" val="957396688"/>
                  </a:ext>
                </a:extLst>
              </a:tr>
              <a:tr h="274320">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4/30/2026</a:t>
                      </a:r>
                    </a:p>
                  </a:txBody>
                  <a:tcPr marL="68580" marR="68580" marT="0" marB="0">
                    <a:solidFill>
                      <a:schemeClr val="bg2">
                        <a:lumMod val="20000"/>
                        <a:lumOff val="80000"/>
                      </a:schemeClr>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Open</a:t>
                      </a:r>
                    </a:p>
                  </a:txBody>
                  <a:tcPr marL="68580" marR="68580" marT="0" marB="0">
                    <a:solidFill>
                      <a:schemeClr val="bg2">
                        <a:lumMod val="20000"/>
                        <a:lumOff val="80000"/>
                      </a:schemeClr>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ADJ file opens</a:t>
                      </a:r>
                    </a:p>
                  </a:txBody>
                  <a:tcPr marL="68580" marR="68580" marT="0" marB="0">
                    <a:solidFill>
                      <a:schemeClr val="bg2">
                        <a:lumMod val="20000"/>
                        <a:lumOff val="80000"/>
                      </a:schemeClr>
                    </a:solidFill>
                  </a:tcPr>
                </a:tc>
                <a:extLst>
                  <a:ext uri="{0D108BD9-81ED-4DB2-BD59-A6C34878D82A}">
                    <a16:rowId xmlns:a16="http://schemas.microsoft.com/office/drawing/2014/main" val="923935761"/>
                  </a:ext>
                </a:extLst>
              </a:tr>
              <a:tr h="274320">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5/8/2026</a:t>
                      </a: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Interim Deadline</a:t>
                      </a: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Upload the initial end of year interchange files. (DEM, SSA, GG)</a:t>
                      </a:r>
                      <a:br>
                        <a:rPr lang="en-US" sz="1600" b="0" i="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br>
                      <a:r>
                        <a:rPr lang="en-US" sz="1400" b="0" i="1">
                          <a:solidFill>
                            <a:schemeClr val="tx2">
                              <a:lumMod val="50000"/>
                            </a:schemeClr>
                          </a:solidFill>
                          <a:effectLst/>
                          <a:latin typeface="Trebuchet MS" panose="020B0603020202020204" pitchFamily="34" charset="0"/>
                          <a:ea typeface="Trebuchet MS" panose="020B0603020202020204" pitchFamily="34" charset="0"/>
                          <a:cs typeface="Times New Roman" panose="02020603050405020304" pitchFamily="18" charset="0"/>
                        </a:rPr>
                        <a:t>LEAs are expected to have an upload date 4/1/2026 or later to meet this interim deadline.</a:t>
                      </a:r>
                      <a:endParaRPr lang="en-US" sz="1600" b="0">
                        <a:solidFill>
                          <a:schemeClr val="tx2">
                            <a:lumMod val="50000"/>
                          </a:schemeClr>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solidFill>
                      <a:srgbClr val="FFFFCC"/>
                    </a:solidFill>
                  </a:tcPr>
                </a:tc>
                <a:extLst>
                  <a:ext uri="{0D108BD9-81ED-4DB2-BD59-A6C34878D82A}">
                    <a16:rowId xmlns:a16="http://schemas.microsoft.com/office/drawing/2014/main" val="2616420750"/>
                  </a:ext>
                </a:extLst>
              </a:tr>
              <a:tr h="274320">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6/1/2026</a:t>
                      </a:r>
                    </a:p>
                  </a:txBody>
                  <a:tcPr marL="68580" marR="68580" marT="0" marB="0">
                    <a:no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Other Date</a:t>
                      </a:r>
                    </a:p>
                  </a:txBody>
                  <a:tcPr marL="68580" marR="68580" marT="0" marB="0">
                    <a:no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Error free DEM and SSA records for K-3 students and 4-12 READ Cohort students to prevent errors in the READ Spring Assessments collection</a:t>
                      </a:r>
                    </a:p>
                  </a:txBody>
                  <a:tcPr marL="68580" marR="68580" marT="0" marB="0">
                    <a:noFill/>
                  </a:tcPr>
                </a:tc>
                <a:extLst>
                  <a:ext uri="{0D108BD9-81ED-4DB2-BD59-A6C34878D82A}">
                    <a16:rowId xmlns:a16="http://schemas.microsoft.com/office/drawing/2014/main" val="2475081010"/>
                  </a:ext>
                </a:extLst>
              </a:tr>
              <a:tr h="274320">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6/10/2026</a:t>
                      </a: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Interim Deadline</a:t>
                      </a: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Error free interchange files. (DEM, SSA, GG)</a:t>
                      </a:r>
                    </a:p>
                  </a:txBody>
                  <a:tcPr marL="68580" marR="68580" marT="0" marB="0">
                    <a:solidFill>
                      <a:srgbClr val="FFFFCC"/>
                    </a:solidFill>
                  </a:tcPr>
                </a:tc>
                <a:extLst>
                  <a:ext uri="{0D108BD9-81ED-4DB2-BD59-A6C34878D82A}">
                    <a16:rowId xmlns:a16="http://schemas.microsoft.com/office/drawing/2014/main" val="3506715151"/>
                  </a:ext>
                </a:extLst>
              </a:tr>
              <a:tr h="274320">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12/1/2026</a:t>
                      </a:r>
                    </a:p>
                  </a:txBody>
                  <a:tcPr marL="68580" marR="68580" marT="0" marB="0">
                    <a:solidFill>
                      <a:schemeClr val="bg1">
                        <a:lumMod val="85000"/>
                      </a:schemeClr>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Closed</a:t>
                      </a:r>
                    </a:p>
                  </a:txBody>
                  <a:tcPr marL="68580" marR="68580" marT="0" marB="0">
                    <a:solidFill>
                      <a:schemeClr val="bg1">
                        <a:lumMod val="85000"/>
                      </a:schemeClr>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DEM, SSA, GG, and ADJ files close</a:t>
                      </a:r>
                    </a:p>
                  </a:txBody>
                  <a:tcPr marL="68580" marR="68580" marT="0" marB="0">
                    <a:solidFill>
                      <a:schemeClr val="bg1">
                        <a:lumMod val="85000"/>
                      </a:schemeClr>
                    </a:solidFill>
                  </a:tcPr>
                </a:tc>
                <a:extLst>
                  <a:ext uri="{0D108BD9-81ED-4DB2-BD59-A6C34878D82A}">
                    <a16:rowId xmlns:a16="http://schemas.microsoft.com/office/drawing/2014/main" val="3497485030"/>
                  </a:ext>
                </a:extLst>
              </a:tr>
            </a:tbl>
          </a:graphicData>
        </a:graphic>
      </p:graphicFrame>
      <p:sp>
        <p:nvSpPr>
          <p:cNvPr id="3" name="Content Placeholder 2">
            <a:extLst>
              <a:ext uri="{FF2B5EF4-FFF2-40B4-BE49-F238E27FC236}">
                <a16:creationId xmlns:a16="http://schemas.microsoft.com/office/drawing/2014/main" id="{955053F5-4A68-EAC9-CB5F-B1C0A6A7C268}"/>
              </a:ext>
            </a:extLst>
          </p:cNvPr>
          <p:cNvSpPr>
            <a:spLocks noGrp="1"/>
          </p:cNvSpPr>
          <p:nvPr>
            <p:ph sz="quarter" idx="13"/>
          </p:nvPr>
        </p:nvSpPr>
        <p:spPr>
          <a:xfrm>
            <a:off x="227917" y="5730831"/>
            <a:ext cx="3671000" cy="279444"/>
          </a:xfrm>
        </p:spPr>
        <p:txBody>
          <a:bodyPr>
            <a:normAutofit fontScale="92500" lnSpcReduction="10000"/>
          </a:bodyPr>
          <a:lstStyle/>
          <a:p>
            <a:r>
              <a:rPr lang="en-US"/>
              <a:t>Student Interchange</a:t>
            </a:r>
          </a:p>
        </p:txBody>
      </p:sp>
      <p:sp>
        <p:nvSpPr>
          <p:cNvPr id="6" name="Rectangle: Rounded Corners 5">
            <a:extLst>
              <a:ext uri="{FF2B5EF4-FFF2-40B4-BE49-F238E27FC236}">
                <a16:creationId xmlns:a16="http://schemas.microsoft.com/office/drawing/2014/main" id="{F56828AF-8B4D-BF4B-D38D-8F930973B01E}"/>
              </a:ext>
            </a:extLst>
          </p:cNvPr>
          <p:cNvSpPr/>
          <p:nvPr/>
        </p:nvSpPr>
        <p:spPr>
          <a:xfrm>
            <a:off x="3786996" y="5208695"/>
            <a:ext cx="8024004" cy="898524"/>
          </a:xfrm>
          <a:prstGeom prst="roundRect">
            <a:avLst/>
          </a:prstGeom>
          <a:solidFill>
            <a:schemeClr val="accent3">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a:t>Primary Point of Contact:</a:t>
            </a:r>
          </a:p>
          <a:p>
            <a:pPr algn="ctr"/>
            <a:r>
              <a:rPr lang="en-US"/>
              <a:t>July 2025 to December 2025 – </a:t>
            </a:r>
            <a:r>
              <a:rPr lang="en-US">
                <a:hlinkClick r:id="rId2"/>
              </a:rPr>
              <a:t>StudentOctober@cde.state.co.us</a:t>
            </a:r>
            <a:endParaRPr lang="en-US"/>
          </a:p>
          <a:p>
            <a:pPr algn="ctr"/>
            <a:r>
              <a:rPr lang="en-US"/>
              <a:t>January 2026 to December 2026 – </a:t>
            </a:r>
            <a:r>
              <a:rPr lang="en-US">
                <a:hlinkClick r:id="rId3"/>
              </a:rPr>
              <a:t>StudentEndofYear@cde.state.co.us</a:t>
            </a:r>
            <a:r>
              <a:rPr lang="en-US"/>
              <a:t> </a:t>
            </a:r>
          </a:p>
        </p:txBody>
      </p:sp>
      <p:sp>
        <p:nvSpPr>
          <p:cNvPr id="9" name="Content Placeholder 8">
            <a:extLst>
              <a:ext uri="{FF2B5EF4-FFF2-40B4-BE49-F238E27FC236}">
                <a16:creationId xmlns:a16="http://schemas.microsoft.com/office/drawing/2014/main" id="{CD348111-66F4-706B-DCDE-C8F435F61477}"/>
              </a:ext>
            </a:extLst>
          </p:cNvPr>
          <p:cNvSpPr>
            <a:spLocks noGrp="1"/>
          </p:cNvSpPr>
          <p:nvPr>
            <p:ph sz="quarter" idx="14"/>
          </p:nvPr>
        </p:nvSpPr>
        <p:spPr>
          <a:xfrm>
            <a:off x="227916" y="6010275"/>
            <a:ext cx="3559080" cy="479404"/>
          </a:xfrm>
        </p:spPr>
        <p:txBody>
          <a:bodyPr>
            <a:normAutofit/>
          </a:bodyPr>
          <a:lstStyle/>
          <a:p>
            <a:r>
              <a:rPr lang="en-US" sz="1400">
                <a:hlinkClick r:id="rId2">
                  <a:extLst>
                    <a:ext uri="{A12FA001-AC4F-418D-AE19-62706E023703}">
                      <ahyp:hlinkClr xmlns:ahyp="http://schemas.microsoft.com/office/drawing/2018/hyperlinkcolor" val="tx"/>
                    </a:ext>
                  </a:extLst>
                </a:hlinkClick>
              </a:rPr>
              <a:t>StudentOctober@cde.state.co.us</a:t>
            </a:r>
            <a:br>
              <a:rPr lang="en-US" sz="1400"/>
            </a:br>
            <a:r>
              <a:rPr lang="en-US" sz="1400">
                <a:hlinkClick r:id="rId4">
                  <a:extLst>
                    <a:ext uri="{A12FA001-AC4F-418D-AE19-62706E023703}">
                      <ahyp:hlinkClr xmlns:ahyp="http://schemas.microsoft.com/office/drawing/2018/hyperlinkcolor" val="tx"/>
                    </a:ext>
                  </a:extLst>
                </a:hlinkClick>
              </a:rPr>
              <a:t>StudentEndOfYear@cde.state.co.us</a:t>
            </a:r>
            <a:r>
              <a:rPr lang="en-US" sz="1400"/>
              <a:t> </a:t>
            </a:r>
          </a:p>
        </p:txBody>
      </p:sp>
      <p:sp>
        <p:nvSpPr>
          <p:cNvPr id="4" name="Slide Number Placeholder 3">
            <a:extLst>
              <a:ext uri="{FF2B5EF4-FFF2-40B4-BE49-F238E27FC236}">
                <a16:creationId xmlns:a16="http://schemas.microsoft.com/office/drawing/2014/main" id="{F29A0895-9ECE-A42E-90AE-38C0EA7C50E1}"/>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2871468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a:t>
            </a:r>
            <a:r>
              <a:rPr lang="en-US" err="1"/>
              <a:t>IdM</a:t>
            </a:r>
            <a:r>
              <a:rPr lang="en-US"/>
              <a:t>. Contact your LAM to get an account or be assigned to a specific collection.</a:t>
            </a:r>
            <a:endParaRPr lang="en-US">
              <a:ea typeface="Calibri"/>
              <a:cs typeface="Calibri"/>
            </a:endParaRPr>
          </a:p>
          <a:p>
            <a:r>
              <a:rPr lang="en-US"/>
              <a:t>Where can I find the </a:t>
            </a:r>
            <a:r>
              <a:rPr lang="en-US" err="1"/>
              <a:t>IdM</a:t>
            </a:r>
            <a:r>
              <a:rPr lang="en-US"/>
              <a:t>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fontScale="85000" lnSpcReduction="10000"/>
          </a:bodyPr>
          <a:lstStyle/>
          <a:p>
            <a:r>
              <a:rPr lang="en-US"/>
              <a:t>I am a LAM. How do I update the user permissions for someone in my district?</a:t>
            </a:r>
          </a:p>
          <a:p>
            <a:pPr lvl="1"/>
            <a:r>
              <a:rPr lang="en-US">
                <a:hlinkClick r:id="rId6"/>
              </a:rPr>
              <a:t>Follow the steps outlined in the </a:t>
            </a:r>
            <a:r>
              <a:rPr lang="en-US" err="1">
                <a:hlinkClick r:id="rId6"/>
              </a:rPr>
              <a:t>IdM</a:t>
            </a:r>
            <a:r>
              <a:rPr lang="en-US">
                <a:hlinkClick r:id="rId6"/>
              </a:rPr>
              <a:t> Quick Guide for Access Management (DOCX)</a:t>
            </a:r>
            <a:endParaRPr lang="en-US"/>
          </a:p>
          <a:p>
            <a:r>
              <a:rPr lang="en-US">
                <a:solidFill>
                  <a:srgbClr val="C00000"/>
                </a:solidFill>
              </a:rPr>
              <a:t>Important: </a:t>
            </a:r>
            <a:r>
              <a:rPr lang="en-US"/>
              <a:t>Users are not automatically removed from </a:t>
            </a:r>
            <a:r>
              <a:rPr lang="en-US" err="1"/>
              <a:t>IdM</a:t>
            </a:r>
            <a:r>
              <a:rPr lang="en-US"/>
              <a:t> when their email address is no longer active in your district. The LAM must deactivate their </a:t>
            </a:r>
            <a:r>
              <a:rPr lang="en-US" err="1"/>
              <a:t>IdM</a:t>
            </a:r>
            <a:r>
              <a:rPr lang="en-US"/>
              <a:t> account to ensure only designated staff can access CDE’s data reporting system.</a:t>
            </a:r>
          </a:p>
          <a:p>
            <a:r>
              <a:rPr lang="en-US" b="1"/>
              <a:t>Support: </a:t>
            </a:r>
          </a:p>
          <a:p>
            <a:pPr lvl="1"/>
            <a:r>
              <a:rPr lang="en-US">
                <a:hlinkClick r:id="rId7"/>
              </a:rPr>
              <a:t>Michael Threlkeld</a:t>
            </a:r>
            <a:endParaRPr lang="en-US"/>
          </a:p>
          <a:p>
            <a:pPr lvl="1"/>
            <a:r>
              <a:rPr lang="en-US">
                <a:hlinkClick r:id="rId8"/>
              </a:rPr>
              <a:t>Forgot Password</a:t>
            </a:r>
            <a:endParaRPr lang="en-US"/>
          </a:p>
          <a:p>
            <a:pPr lvl="1"/>
            <a:r>
              <a:rPr lang="en-US">
                <a:hlinkClick r:id="rId9"/>
              </a:rPr>
              <a:t>Request LAM Assistance</a:t>
            </a:r>
            <a:endParaRPr lang="en-US"/>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9F9332-069D-755F-C041-3B02DAF99656}"/>
              </a:ext>
            </a:extLst>
          </p:cNvPr>
          <p:cNvSpPr>
            <a:spLocks noGrp="1"/>
          </p:cNvSpPr>
          <p:nvPr>
            <p:ph type="title"/>
          </p:nvPr>
        </p:nvSpPr>
        <p:spPr/>
        <p:txBody>
          <a:bodyPr/>
          <a:lstStyle/>
          <a:p>
            <a:r>
              <a:rPr lang="en-US"/>
              <a:t>Upcoming Training</a:t>
            </a:r>
          </a:p>
        </p:txBody>
      </p:sp>
      <p:sp>
        <p:nvSpPr>
          <p:cNvPr id="10" name="Text Placeholder 9">
            <a:extLst>
              <a:ext uri="{FF2B5EF4-FFF2-40B4-BE49-F238E27FC236}">
                <a16:creationId xmlns:a16="http://schemas.microsoft.com/office/drawing/2014/main" id="{DA8B73A4-A680-A9D1-E9FE-C7586A89A535}"/>
              </a:ext>
            </a:extLst>
          </p:cNvPr>
          <p:cNvSpPr>
            <a:spLocks noGrp="1"/>
          </p:cNvSpPr>
          <p:nvPr>
            <p:ph type="body" sz="quarter" idx="13"/>
          </p:nvPr>
        </p:nvSpPr>
        <p:spPr>
          <a:xfrm>
            <a:off x="838200" y="1339958"/>
            <a:ext cx="5181600" cy="803289"/>
          </a:xfrm>
        </p:spPr>
        <p:txBody>
          <a:bodyPr anchor="ctr"/>
          <a:lstStyle/>
          <a:p>
            <a:pPr algn="ctr"/>
            <a:r>
              <a:rPr lang="en-US" sz="2200"/>
              <a:t>2025-2026 </a:t>
            </a:r>
            <a:br>
              <a:rPr lang="en-US" sz="2200"/>
            </a:br>
            <a:r>
              <a:rPr lang="en-US" sz="2200"/>
              <a:t>Student Interchange Overview</a:t>
            </a:r>
          </a:p>
        </p:txBody>
      </p:sp>
      <p:sp>
        <p:nvSpPr>
          <p:cNvPr id="8" name="Content Placeholder 7">
            <a:extLst>
              <a:ext uri="{FF2B5EF4-FFF2-40B4-BE49-F238E27FC236}">
                <a16:creationId xmlns:a16="http://schemas.microsoft.com/office/drawing/2014/main" id="{D42EFDF3-6782-5CEC-A8D0-28093EB3BA4B}"/>
              </a:ext>
            </a:extLst>
          </p:cNvPr>
          <p:cNvSpPr>
            <a:spLocks noGrp="1"/>
          </p:cNvSpPr>
          <p:nvPr>
            <p:ph sz="half" idx="1"/>
          </p:nvPr>
        </p:nvSpPr>
        <p:spPr/>
        <p:txBody>
          <a:bodyPr>
            <a:normAutofit fontScale="92500" lnSpcReduction="20000"/>
          </a:bodyPr>
          <a:lstStyle/>
          <a:p>
            <a:r>
              <a:rPr lang="en-US"/>
              <a:t>This training session is being offered in two identical sessions. </a:t>
            </a:r>
          </a:p>
          <a:p>
            <a:pPr lvl="1"/>
            <a:r>
              <a:rPr lang="en-US"/>
              <a:t>Topics include general data respondent information, student interchange files and process, 2025-2026 changes, timeline, business rules, and much more!</a:t>
            </a:r>
          </a:p>
          <a:p>
            <a:r>
              <a:rPr lang="en-US"/>
              <a:t>Option 1 of 2</a:t>
            </a:r>
          </a:p>
          <a:p>
            <a:pPr lvl="1"/>
            <a:r>
              <a:rPr lang="en-US"/>
              <a:t>July 16, 9:00-10:00am</a:t>
            </a:r>
          </a:p>
          <a:p>
            <a:pPr lvl="1"/>
            <a:r>
              <a:rPr lang="en-US" i="1"/>
              <a:t>Thanks to all who joined!</a:t>
            </a:r>
          </a:p>
          <a:p>
            <a:r>
              <a:rPr lang="en-US"/>
              <a:t>Option 2 of 2</a:t>
            </a:r>
          </a:p>
          <a:p>
            <a:pPr lvl="1"/>
            <a:r>
              <a:rPr lang="en-US"/>
              <a:t>August 5, 9:00-10:00am</a:t>
            </a:r>
          </a:p>
          <a:p>
            <a:pPr lvl="1"/>
            <a:r>
              <a:rPr lang="en-US">
                <a:hlinkClick r:id="rId2"/>
              </a:rPr>
              <a:t>Register for 8/5 Training</a:t>
            </a:r>
            <a:endParaRPr lang="en-US"/>
          </a:p>
        </p:txBody>
      </p:sp>
      <p:sp>
        <p:nvSpPr>
          <p:cNvPr id="11" name="Text Placeholder 10">
            <a:extLst>
              <a:ext uri="{FF2B5EF4-FFF2-40B4-BE49-F238E27FC236}">
                <a16:creationId xmlns:a16="http://schemas.microsoft.com/office/drawing/2014/main" id="{9CD57446-20D6-3121-5396-801DF0B1B2EF}"/>
              </a:ext>
            </a:extLst>
          </p:cNvPr>
          <p:cNvSpPr>
            <a:spLocks noGrp="1"/>
          </p:cNvSpPr>
          <p:nvPr>
            <p:ph type="body" sz="quarter" idx="14"/>
          </p:nvPr>
        </p:nvSpPr>
        <p:spPr>
          <a:xfrm>
            <a:off x="6172200" y="1339958"/>
            <a:ext cx="5181600" cy="830217"/>
          </a:xfrm>
        </p:spPr>
        <p:txBody>
          <a:bodyPr anchor="ctr"/>
          <a:lstStyle/>
          <a:p>
            <a:pPr algn="ctr"/>
            <a:r>
              <a:rPr lang="en-US" sz="2200"/>
              <a:t>Collaborative Webinar: </a:t>
            </a:r>
            <a:br>
              <a:rPr lang="en-US" sz="2200"/>
            </a:br>
            <a:r>
              <a:rPr lang="en-US" sz="2200"/>
              <a:t>ML Enrollment and Data Reports</a:t>
            </a:r>
          </a:p>
        </p:txBody>
      </p:sp>
      <p:sp>
        <p:nvSpPr>
          <p:cNvPr id="9" name="Content Placeholder 8">
            <a:extLst>
              <a:ext uri="{FF2B5EF4-FFF2-40B4-BE49-F238E27FC236}">
                <a16:creationId xmlns:a16="http://schemas.microsoft.com/office/drawing/2014/main" id="{622DF98A-D81F-083D-6821-E3325FF693EF}"/>
              </a:ext>
            </a:extLst>
          </p:cNvPr>
          <p:cNvSpPr>
            <a:spLocks noGrp="1"/>
          </p:cNvSpPr>
          <p:nvPr>
            <p:ph sz="half" idx="2"/>
          </p:nvPr>
        </p:nvSpPr>
        <p:spPr/>
        <p:txBody>
          <a:bodyPr>
            <a:normAutofit fontScale="92500" lnSpcReduction="20000"/>
          </a:bodyPr>
          <a:lstStyle/>
          <a:p>
            <a:r>
              <a:rPr lang="en-US"/>
              <a:t>This collaborative webinar is designed for Data Staff and program staff who support Multilingual Learner identification and placement in LEAs. </a:t>
            </a:r>
          </a:p>
          <a:p>
            <a:pPr lvl="1"/>
            <a:r>
              <a:rPr lang="en-US"/>
              <a:t>July 23, 9:00-10:00am </a:t>
            </a:r>
          </a:p>
          <a:p>
            <a:pPr lvl="2"/>
            <a:r>
              <a:rPr lang="en-US" i="1"/>
              <a:t>Thanks to all who joined!</a:t>
            </a:r>
          </a:p>
          <a:p>
            <a:r>
              <a:rPr lang="en-US"/>
              <a:t>Missed the 7/23 date? Register for one of these additional opportunities to attend this webinar live</a:t>
            </a:r>
          </a:p>
          <a:p>
            <a:pPr lvl="1"/>
            <a:r>
              <a:rPr lang="en-US">
                <a:hlinkClick r:id="rId3"/>
              </a:rPr>
              <a:t>August 8, 9:00-10:00am</a:t>
            </a:r>
            <a:endParaRPr lang="en-US"/>
          </a:p>
          <a:p>
            <a:pPr lvl="1"/>
            <a:r>
              <a:rPr lang="en-US">
                <a:hlinkClick r:id="rId4"/>
              </a:rPr>
              <a:t>August 19, 1:30-2:30pm</a:t>
            </a:r>
            <a:endParaRPr lang="en-US"/>
          </a:p>
          <a:p>
            <a:pPr lvl="1"/>
            <a:r>
              <a:rPr lang="en-US">
                <a:hlinkClick r:id="rId5"/>
              </a:rPr>
              <a:t>September 4, 10:30-11:30am</a:t>
            </a:r>
            <a:endParaRPr lang="en-US"/>
          </a:p>
        </p:txBody>
      </p:sp>
      <p:sp>
        <p:nvSpPr>
          <p:cNvPr id="3" name="Slide Number Placeholder 2">
            <a:extLst>
              <a:ext uri="{FF2B5EF4-FFF2-40B4-BE49-F238E27FC236}">
                <a16:creationId xmlns:a16="http://schemas.microsoft.com/office/drawing/2014/main" id="{8760F5CB-4713-F192-04A9-00D20B05FAC0}"/>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17" name="Content Placeholder 15">
            <a:extLst>
              <a:ext uri="{FF2B5EF4-FFF2-40B4-BE49-F238E27FC236}">
                <a16:creationId xmlns:a16="http://schemas.microsoft.com/office/drawing/2014/main" id="{2775DE4D-5FD3-19D4-36DE-6C85DB14B93C}"/>
              </a:ext>
            </a:extLst>
          </p:cNvPr>
          <p:cNvSpPr txBox="1">
            <a:spLocks/>
          </p:cNvSpPr>
          <p:nvPr/>
        </p:nvSpPr>
        <p:spPr>
          <a:xfrm>
            <a:off x="1366550" y="6356350"/>
            <a:ext cx="2281526"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rPr>
              <a:t>Student Interchange</a:t>
            </a:r>
          </a:p>
        </p:txBody>
      </p:sp>
      <p:sp>
        <p:nvSpPr>
          <p:cNvPr id="18" name="Content Placeholder 16">
            <a:extLst>
              <a:ext uri="{FF2B5EF4-FFF2-40B4-BE49-F238E27FC236}">
                <a16:creationId xmlns:a16="http://schemas.microsoft.com/office/drawing/2014/main" id="{FFE5AD48-1F99-C9D1-DDD2-56EFFAFBE8AB}"/>
              </a:ext>
            </a:extLst>
          </p:cNvPr>
          <p:cNvSpPr txBox="1">
            <a:spLocks/>
          </p:cNvSpPr>
          <p:nvPr/>
        </p:nvSpPr>
        <p:spPr>
          <a:xfrm>
            <a:off x="3850844" y="6356350"/>
            <a:ext cx="6595484"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hlinkClick r:id="rId6">
                  <a:extLst>
                    <a:ext uri="{A12FA001-AC4F-418D-AE19-62706E023703}">
                      <ahyp:hlinkClr xmlns:ahyp="http://schemas.microsoft.com/office/drawing/2018/hyperlinkcolor" val="tx"/>
                    </a:ext>
                  </a:extLst>
                </a:hlinkClick>
              </a:rPr>
              <a:t>StudentOctober@cde.state.co.us</a:t>
            </a:r>
            <a:r>
              <a:rPr lang="en-US" sz="1600" b="0">
                <a:solidFill>
                  <a:schemeClr val="tx1">
                    <a:lumMod val="65000"/>
                    <a:lumOff val="35000"/>
                  </a:schemeClr>
                </a:solidFill>
                <a:latin typeface="+mj-lt"/>
              </a:rPr>
              <a:t>; </a:t>
            </a:r>
            <a:r>
              <a:rPr lang="en-US" sz="1600" b="0">
                <a:solidFill>
                  <a:schemeClr val="tx1">
                    <a:lumMod val="65000"/>
                    <a:lumOff val="35000"/>
                  </a:schemeClr>
                </a:solidFill>
                <a:latin typeface="+mj-lt"/>
                <a:hlinkClick r:id="rId7">
                  <a:extLst>
                    <a:ext uri="{A12FA001-AC4F-418D-AE19-62706E023703}">
                      <ahyp:hlinkClr xmlns:ahyp="http://schemas.microsoft.com/office/drawing/2018/hyperlinkcolor" val="tx"/>
                    </a:ext>
                  </a:extLst>
                </a:hlinkClick>
              </a:rPr>
              <a:t>StudentEndOfYear@cde.state.co.us</a:t>
            </a:r>
            <a:r>
              <a:rPr lang="en-US" sz="1600" b="0">
                <a:solidFill>
                  <a:schemeClr val="tx1">
                    <a:lumMod val="65000"/>
                    <a:lumOff val="35000"/>
                  </a:schemeClr>
                </a:solidFill>
                <a:latin typeface="+mj-lt"/>
              </a:rPr>
              <a:t> </a:t>
            </a:r>
          </a:p>
        </p:txBody>
      </p:sp>
      <p:pic>
        <p:nvPicPr>
          <p:cNvPr id="2050" name="Picture 2" descr="Post it,memo,pin,stamp,save the date - free image from needpix.com">
            <a:extLst>
              <a:ext uri="{FF2B5EF4-FFF2-40B4-BE49-F238E27FC236}">
                <a16:creationId xmlns:a16="http://schemas.microsoft.com/office/drawing/2014/main" id="{EAC02625-7746-1BE8-66B9-4C5124E7CB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46328" y="-25061"/>
            <a:ext cx="1726642" cy="172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23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9C070E0-E380-F716-0B40-9DF937F50E92}"/>
              </a:ext>
            </a:extLst>
          </p:cNvPr>
          <p:cNvSpPr>
            <a:spLocks noGrp="1"/>
          </p:cNvSpPr>
          <p:nvPr>
            <p:ph type="title"/>
          </p:nvPr>
        </p:nvSpPr>
        <p:spPr>
          <a:xfrm>
            <a:off x="443564" y="205176"/>
            <a:ext cx="10910235" cy="898524"/>
          </a:xfrm>
        </p:spPr>
        <p:txBody>
          <a:bodyPr/>
          <a:lstStyle/>
          <a:p>
            <a:r>
              <a:rPr lang="en-US"/>
              <a:t>Updated DEM Business Rules for Multilingual Learner Coding</a:t>
            </a:r>
          </a:p>
        </p:txBody>
      </p:sp>
      <p:graphicFrame>
        <p:nvGraphicFramePr>
          <p:cNvPr id="16" name="Content Placeholder 3">
            <a:extLst>
              <a:ext uri="{FF2B5EF4-FFF2-40B4-BE49-F238E27FC236}">
                <a16:creationId xmlns:a16="http://schemas.microsoft.com/office/drawing/2014/main" id="{E8780AE0-774A-2F9E-0419-E5EFA825B747}"/>
              </a:ext>
            </a:extLst>
          </p:cNvPr>
          <p:cNvGraphicFramePr>
            <a:graphicFrameLocks noGrp="1"/>
          </p:cNvGraphicFramePr>
          <p:nvPr>
            <p:ph idx="1"/>
            <p:extLst>
              <p:ext uri="{D42A27DB-BD31-4B8C-83A1-F6EECF244321}">
                <p14:modId xmlns:p14="http://schemas.microsoft.com/office/powerpoint/2010/main" val="1220974754"/>
              </p:ext>
            </p:extLst>
          </p:nvPr>
        </p:nvGraphicFramePr>
        <p:xfrm>
          <a:off x="838200" y="1601788"/>
          <a:ext cx="10744200" cy="3014853"/>
        </p:xfrm>
        <a:graphic>
          <a:graphicData uri="http://schemas.openxmlformats.org/drawingml/2006/table">
            <a:tbl>
              <a:tblPr firstRow="1">
                <a:tableStyleId>{B301B821-A1FF-4177-AEE7-76D212191A09}</a:tableStyleId>
              </a:tblPr>
              <a:tblGrid>
                <a:gridCol w="1609725">
                  <a:extLst>
                    <a:ext uri="{9D8B030D-6E8A-4147-A177-3AD203B41FA5}">
                      <a16:colId xmlns:a16="http://schemas.microsoft.com/office/drawing/2014/main" val="1457113584"/>
                    </a:ext>
                  </a:extLst>
                </a:gridCol>
                <a:gridCol w="2114550">
                  <a:extLst>
                    <a:ext uri="{9D8B030D-6E8A-4147-A177-3AD203B41FA5}">
                      <a16:colId xmlns:a16="http://schemas.microsoft.com/office/drawing/2014/main" val="4093256232"/>
                    </a:ext>
                  </a:extLst>
                </a:gridCol>
                <a:gridCol w="3524250">
                  <a:extLst>
                    <a:ext uri="{9D8B030D-6E8A-4147-A177-3AD203B41FA5}">
                      <a16:colId xmlns:a16="http://schemas.microsoft.com/office/drawing/2014/main" val="2076972463"/>
                    </a:ext>
                  </a:extLst>
                </a:gridCol>
                <a:gridCol w="3495675">
                  <a:extLst>
                    <a:ext uri="{9D8B030D-6E8A-4147-A177-3AD203B41FA5}">
                      <a16:colId xmlns:a16="http://schemas.microsoft.com/office/drawing/2014/main" val="3186978591"/>
                    </a:ext>
                  </a:extLst>
                </a:gridCol>
              </a:tblGrid>
              <a:tr h="620855">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Prior Year: </a:t>
                      </a:r>
                      <a:br>
                        <a:rPr lang="en-US" sz="1600" kern="100">
                          <a:effectLst/>
                          <a:latin typeface="Calibri" panose="020F0502020204030204" pitchFamily="34" charset="0"/>
                          <a:ea typeface="Calibri" panose="020F0502020204030204" pitchFamily="34" charset="0"/>
                          <a:cs typeface="Calibri" panose="020F0502020204030204" pitchFamily="34" charset="0"/>
                        </a:rPr>
                      </a:br>
                      <a:r>
                        <a:rPr lang="en-US" sz="1600" kern="100">
                          <a:effectLst/>
                          <a:latin typeface="Calibri" panose="020F0502020204030204" pitchFamily="34" charset="0"/>
                          <a:ea typeface="Calibri" panose="020F0502020204030204" pitchFamily="34" charset="0"/>
                          <a:cs typeface="Calibri" panose="020F0502020204030204" pitchFamily="34" charset="0"/>
                        </a:rPr>
                        <a:t>OCT Language Proficiency</a:t>
                      </a:r>
                    </a:p>
                  </a:txBody>
                  <a:tcPr marL="53961" marR="53961" marT="0" marB="0"/>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Current DEM:</a:t>
                      </a:r>
                      <a:br>
                        <a:rPr lang="en-US" sz="1600" kern="100">
                          <a:effectLst/>
                          <a:latin typeface="Calibri" panose="020F0502020204030204" pitchFamily="34" charset="0"/>
                          <a:ea typeface="Calibri" panose="020F0502020204030204" pitchFamily="34" charset="0"/>
                          <a:cs typeface="Calibri" panose="020F0502020204030204" pitchFamily="34" charset="0"/>
                        </a:rPr>
                      </a:br>
                      <a:r>
                        <a:rPr lang="en-US" sz="1600" kern="100">
                          <a:effectLst/>
                          <a:latin typeface="Calibri" panose="020F0502020204030204" pitchFamily="34" charset="0"/>
                          <a:ea typeface="Calibri" panose="020F0502020204030204" pitchFamily="34" charset="0"/>
                          <a:cs typeface="Calibri" panose="020F0502020204030204" pitchFamily="34" charset="0"/>
                        </a:rPr>
                        <a:t>Expected Language Proficiency (no error)</a:t>
                      </a:r>
                    </a:p>
                  </a:txBody>
                  <a:tcPr marL="53961" marR="53961" marT="0" marB="0"/>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Current DEM:</a:t>
                      </a:r>
                      <a:br>
                        <a:rPr lang="en-US" sz="1600" kern="100">
                          <a:effectLst/>
                          <a:latin typeface="Calibri" panose="020F0502020204030204" pitchFamily="34" charset="0"/>
                          <a:ea typeface="Calibri" panose="020F0502020204030204" pitchFamily="34" charset="0"/>
                          <a:cs typeface="Calibri" panose="020F0502020204030204" pitchFamily="34" charset="0"/>
                        </a:rPr>
                      </a:br>
                      <a:r>
                        <a:rPr lang="en-US" sz="1600" kern="100">
                          <a:effectLst/>
                          <a:latin typeface="Calibri" panose="020F0502020204030204" pitchFamily="34" charset="0"/>
                          <a:ea typeface="Calibri" panose="020F0502020204030204" pitchFamily="34" charset="0"/>
                          <a:cs typeface="Calibri" panose="020F0502020204030204" pitchFamily="34" charset="0"/>
                        </a:rPr>
                        <a:t>SP570 Error—Language Proficiency </a:t>
                      </a:r>
                      <a:br>
                        <a:rPr lang="en-US" sz="1600" kern="100">
                          <a:effectLst/>
                          <a:latin typeface="Calibri" panose="020F0502020204030204" pitchFamily="34" charset="0"/>
                          <a:ea typeface="Calibri" panose="020F0502020204030204" pitchFamily="34" charset="0"/>
                          <a:cs typeface="Calibri" panose="020F0502020204030204" pitchFamily="34" charset="0"/>
                        </a:rPr>
                      </a:br>
                      <a:r>
                        <a:rPr lang="en-US" sz="1600" kern="100">
                          <a:effectLst/>
                          <a:latin typeface="Calibri" panose="020F0502020204030204" pitchFamily="34" charset="0"/>
                          <a:ea typeface="Calibri" panose="020F0502020204030204" pitchFamily="34" charset="0"/>
                          <a:cs typeface="Calibri" panose="020F0502020204030204" pitchFamily="34" charset="0"/>
                        </a:rPr>
                        <a:t>Out Of Sequence</a:t>
                      </a:r>
                    </a:p>
                  </a:txBody>
                  <a:tcPr marL="53961" marR="53961" marT="0" marB="0"/>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Current DEM: </a:t>
                      </a:r>
                      <a:br>
                        <a:rPr lang="en-US" sz="1600" kern="100">
                          <a:effectLst/>
                          <a:latin typeface="Calibri" panose="020F0502020204030204" pitchFamily="34" charset="0"/>
                          <a:ea typeface="Calibri" panose="020F0502020204030204" pitchFamily="34" charset="0"/>
                          <a:cs typeface="Calibri" panose="020F0502020204030204" pitchFamily="34" charset="0"/>
                        </a:rPr>
                      </a:br>
                      <a:r>
                        <a:rPr lang="en-US" sz="1600" kern="100">
                          <a:effectLst/>
                          <a:latin typeface="Calibri" panose="020F0502020204030204" pitchFamily="34" charset="0"/>
                          <a:ea typeface="Calibri" panose="020F0502020204030204" pitchFamily="34" charset="0"/>
                          <a:cs typeface="Calibri" panose="020F0502020204030204" pitchFamily="34" charset="0"/>
                        </a:rPr>
                        <a:t>Allowable Language Proficiency (warning)</a:t>
                      </a:r>
                    </a:p>
                  </a:txBody>
                  <a:tcPr marL="53961" marR="53961" marT="0" marB="0"/>
                </a:tc>
                <a:extLst>
                  <a:ext uri="{0D108BD9-81ED-4DB2-BD59-A6C34878D82A}">
                    <a16:rowId xmlns:a16="http://schemas.microsoft.com/office/drawing/2014/main" val="2177465788"/>
                  </a:ext>
                </a:extLst>
              </a:tr>
              <a:tr h="200715">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1—NEP </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1, 2, 6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chemeClr val="accent3">
                        <a:lumMod val="20000"/>
                        <a:lumOff val="80000"/>
                      </a:schemeClr>
                    </a:solidFill>
                  </a:tcPr>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0, 7, 8, 9, 5, 4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rgbClr val="FFCCCC"/>
                    </a:solidFill>
                  </a:tcPr>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No other options available</a:t>
                      </a:r>
                    </a:p>
                  </a:txBody>
                  <a:tcPr marL="53961" marR="53961" marT="0" marB="0">
                    <a:solidFill>
                      <a:schemeClr val="bg1">
                        <a:lumMod val="95000"/>
                      </a:schemeClr>
                    </a:solidFill>
                  </a:tcPr>
                </a:tc>
                <a:extLst>
                  <a:ext uri="{0D108BD9-81ED-4DB2-BD59-A6C34878D82A}">
                    <a16:rowId xmlns:a16="http://schemas.microsoft.com/office/drawing/2014/main" val="1185160508"/>
                  </a:ext>
                </a:extLst>
              </a:tr>
              <a:tr h="200715">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2—LEP</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1, 2, 6</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chemeClr val="accent3">
                        <a:lumMod val="20000"/>
                        <a:lumOff val="80000"/>
                      </a:schemeClr>
                    </a:solidFill>
                  </a:tcPr>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0, 7, 8, 9, 5, 4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rgbClr val="FFCCCC"/>
                    </a:solidFill>
                  </a:tcPr>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No other options available</a:t>
                      </a:r>
                    </a:p>
                  </a:txBody>
                  <a:tcPr marL="53961" marR="53961" marT="0" marB="0">
                    <a:solidFill>
                      <a:schemeClr val="bg1">
                        <a:lumMod val="95000"/>
                      </a:schemeClr>
                    </a:solidFill>
                  </a:tcPr>
                </a:tc>
                <a:extLst>
                  <a:ext uri="{0D108BD9-81ED-4DB2-BD59-A6C34878D82A}">
                    <a16:rowId xmlns:a16="http://schemas.microsoft.com/office/drawing/2014/main" val="2364671882"/>
                  </a:ext>
                </a:extLst>
              </a:tr>
              <a:tr h="200715">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6—FEP MY1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chemeClr val="accent3">
                        <a:lumMod val="20000"/>
                        <a:lumOff val="80000"/>
                      </a:schemeClr>
                    </a:solidFill>
                  </a:tcPr>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0, 6, 8, 9, 5, 4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rgbClr val="FFCCCC"/>
                    </a:solidFill>
                  </a:tcPr>
                </a:tc>
                <a:tc>
                  <a:txBody>
                    <a:bodyPr/>
                    <a:lstStyle/>
                    <a:p>
                      <a:pPr marL="0" marR="0" algn="l" defTabSz="914400">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1, 2           (SP566 warning)</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chemeClr val="bg2">
                        <a:lumMod val="40000"/>
                        <a:lumOff val="60000"/>
                      </a:schemeClr>
                    </a:solidFill>
                  </a:tcPr>
                </a:tc>
                <a:extLst>
                  <a:ext uri="{0D108BD9-81ED-4DB2-BD59-A6C34878D82A}">
                    <a16:rowId xmlns:a16="http://schemas.microsoft.com/office/drawing/2014/main" val="2760908465"/>
                  </a:ext>
                </a:extLst>
              </a:tr>
              <a:tr h="200715">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7—FEP MY2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8</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chemeClr val="accent3">
                        <a:lumMod val="20000"/>
                        <a:lumOff val="80000"/>
                      </a:schemeClr>
                    </a:solidFill>
                  </a:tcPr>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0, 6, 7, 9, 5, 4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rgbClr val="FFCCCC"/>
                    </a:solidFill>
                  </a:tcPr>
                </a:tc>
                <a:tc>
                  <a:txBody>
                    <a:bodyPr/>
                    <a:lstStyle/>
                    <a:p>
                      <a:pPr marL="0" marR="0" algn="l" defTabSz="914400">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1, 2           (SP566 warning)</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chemeClr val="bg2">
                        <a:lumMod val="40000"/>
                        <a:lumOff val="60000"/>
                      </a:schemeClr>
                    </a:solidFill>
                  </a:tcPr>
                </a:tc>
                <a:extLst>
                  <a:ext uri="{0D108BD9-81ED-4DB2-BD59-A6C34878D82A}">
                    <a16:rowId xmlns:a16="http://schemas.microsoft.com/office/drawing/2014/main" val="3829211658"/>
                  </a:ext>
                </a:extLst>
              </a:tr>
              <a:tr h="200715">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8—FEP Exit 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chemeClr val="accent3">
                        <a:lumMod val="20000"/>
                        <a:lumOff val="80000"/>
                      </a:schemeClr>
                    </a:solidFill>
                  </a:tcPr>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0, 6, 7, 8, 5, 4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rgbClr val="FFCCCC"/>
                    </a:solidFill>
                  </a:tcPr>
                </a:tc>
                <a:tc>
                  <a:txBody>
                    <a:bodyPr/>
                    <a:lstStyle/>
                    <a:p>
                      <a:pPr marL="0" marR="0" algn="l" defTabSz="914400">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1, 2           (SP566 warning)</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chemeClr val="bg2">
                        <a:lumMod val="40000"/>
                        <a:lumOff val="60000"/>
                      </a:schemeClr>
                    </a:solidFill>
                  </a:tcPr>
                </a:tc>
                <a:extLst>
                  <a:ext uri="{0D108BD9-81ED-4DB2-BD59-A6C34878D82A}">
                    <a16:rowId xmlns:a16="http://schemas.microsoft.com/office/drawing/2014/main" val="1524248652"/>
                  </a:ext>
                </a:extLst>
              </a:tr>
              <a:tr h="200715">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9—FEP Exit 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chemeClr val="accent3">
                        <a:lumMod val="20000"/>
                        <a:lumOff val="80000"/>
                      </a:schemeClr>
                    </a:solidFill>
                  </a:tcPr>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0, 6, 7, 8, 9, 4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rgbClr val="FFCCCC"/>
                    </a:solidFill>
                  </a:tcPr>
                </a:tc>
                <a:tc>
                  <a:txBody>
                    <a:bodyPr/>
                    <a:lstStyle/>
                    <a:p>
                      <a:pPr marL="0" marR="0" algn="l" defTabSz="914400">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1, 2           (SP566 warning)</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chemeClr val="bg2">
                        <a:lumMod val="40000"/>
                        <a:lumOff val="60000"/>
                      </a:schemeClr>
                    </a:solidFill>
                  </a:tcPr>
                </a:tc>
                <a:extLst>
                  <a:ext uri="{0D108BD9-81ED-4DB2-BD59-A6C34878D82A}">
                    <a16:rowId xmlns:a16="http://schemas.microsoft.com/office/drawing/2014/main" val="3614120023"/>
                  </a:ext>
                </a:extLst>
              </a:tr>
              <a:tr h="200715">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5—Former ML</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chemeClr val="accent3">
                        <a:lumMod val="20000"/>
                        <a:lumOff val="80000"/>
                      </a:schemeClr>
                    </a:solidFill>
                  </a:tcPr>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0, 6, 7, 8, 9, 4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rgbClr val="FFCCCC"/>
                    </a:solidFill>
                  </a:tcPr>
                </a:tc>
                <a:tc>
                  <a:txBody>
                    <a:bodyPr/>
                    <a:lstStyle/>
                    <a:p>
                      <a:pPr marL="0" marR="0" algn="l" defTabSz="914400">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1, 2           (SP353 warning)</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chemeClr val="bg2">
                        <a:lumMod val="40000"/>
                        <a:lumOff val="60000"/>
                      </a:schemeClr>
                    </a:solidFill>
                  </a:tcPr>
                </a:tc>
                <a:extLst>
                  <a:ext uri="{0D108BD9-81ED-4DB2-BD59-A6C34878D82A}">
                    <a16:rowId xmlns:a16="http://schemas.microsoft.com/office/drawing/2014/main" val="132178638"/>
                  </a:ext>
                </a:extLst>
              </a:tr>
              <a:tr h="200715">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4—PHLOTE</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chemeClr val="accent3">
                        <a:lumMod val="20000"/>
                        <a:lumOff val="80000"/>
                      </a:schemeClr>
                    </a:solidFill>
                  </a:tcPr>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0, 6, 7, 8, 9, 4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rgbClr val="FFCCCC"/>
                    </a:solidFill>
                  </a:tcPr>
                </a:tc>
                <a:tc>
                  <a:txBody>
                    <a:bodyPr/>
                    <a:lstStyle/>
                    <a:p>
                      <a:pPr marL="0" marR="0" algn="l" defTabSz="914400">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1, 2           (SP352 warning)</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chemeClr val="bg2">
                        <a:lumMod val="40000"/>
                        <a:lumOff val="60000"/>
                      </a:schemeClr>
                    </a:solidFill>
                  </a:tcPr>
                </a:tc>
                <a:extLst>
                  <a:ext uri="{0D108BD9-81ED-4DB2-BD59-A6C34878D82A}">
                    <a16:rowId xmlns:a16="http://schemas.microsoft.com/office/drawing/2014/main" val="3017694642"/>
                  </a:ext>
                </a:extLst>
              </a:tr>
              <a:tr h="200715">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0—N/A</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0</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chemeClr val="accent3">
                        <a:lumMod val="20000"/>
                        <a:lumOff val="80000"/>
                      </a:schemeClr>
                    </a:solidFill>
                  </a:tcPr>
                </a:tc>
                <a:tc>
                  <a:txBody>
                    <a:bodyPr/>
                    <a:lstStyle/>
                    <a:p>
                      <a:pPr marL="0" marR="0" algn="l">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6, 7, 8, 9, 5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rgbClr val="FFCCCC"/>
                    </a:solidFill>
                  </a:tcPr>
                </a:tc>
                <a:tc>
                  <a:txBody>
                    <a:bodyPr/>
                    <a:lstStyle/>
                    <a:p>
                      <a:pPr marL="0" marR="0" algn="l" defTabSz="914400">
                        <a:lnSpc>
                          <a:spcPct val="107000"/>
                        </a:lnSpc>
                        <a:spcAft>
                          <a:spcPts val="800"/>
                        </a:spcAft>
                        <a:buNone/>
                      </a:pPr>
                      <a:r>
                        <a:rPr lang="en-US" sz="1600" kern="100">
                          <a:effectLst/>
                          <a:latin typeface="Calibri" panose="020F0502020204030204" pitchFamily="34" charset="0"/>
                          <a:ea typeface="Calibri" panose="020F0502020204030204" pitchFamily="34" charset="0"/>
                          <a:cs typeface="Calibri" panose="020F0502020204030204" pitchFamily="34" charset="0"/>
                        </a:rPr>
                        <a:t>1, 2 (no warning)    4 (SP178 warning)</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53961" marR="53961" marT="0" marB="0">
                    <a:solidFill>
                      <a:schemeClr val="bg2">
                        <a:lumMod val="40000"/>
                        <a:lumOff val="60000"/>
                      </a:schemeClr>
                    </a:solidFill>
                  </a:tcPr>
                </a:tc>
                <a:extLst>
                  <a:ext uri="{0D108BD9-81ED-4DB2-BD59-A6C34878D82A}">
                    <a16:rowId xmlns:a16="http://schemas.microsoft.com/office/drawing/2014/main" val="642720981"/>
                  </a:ext>
                </a:extLst>
              </a:tr>
            </a:tbl>
          </a:graphicData>
        </a:graphic>
      </p:graphicFrame>
      <p:sp>
        <p:nvSpPr>
          <p:cNvPr id="17" name="TextBox 16">
            <a:extLst>
              <a:ext uri="{FF2B5EF4-FFF2-40B4-BE49-F238E27FC236}">
                <a16:creationId xmlns:a16="http://schemas.microsoft.com/office/drawing/2014/main" id="{00184358-CFC7-2DB4-C09F-374F18A5A212}"/>
              </a:ext>
            </a:extLst>
          </p:cNvPr>
          <p:cNvSpPr txBox="1"/>
          <p:nvPr/>
        </p:nvSpPr>
        <p:spPr>
          <a:xfrm>
            <a:off x="838200" y="4810125"/>
            <a:ext cx="10515599" cy="1107996"/>
          </a:xfrm>
          <a:prstGeom prst="rect">
            <a:avLst/>
          </a:prstGeom>
          <a:noFill/>
        </p:spPr>
        <p:txBody>
          <a:bodyPr wrap="square" rtlCol="0">
            <a:spAutoFit/>
          </a:bodyPr>
          <a:lstStyle/>
          <a:p>
            <a:r>
              <a:rPr lang="en-US"/>
              <a:t>SP394 Error when student is grade PK or K and reported as FEP or FELL</a:t>
            </a:r>
          </a:p>
          <a:p>
            <a:pPr lvl="1"/>
            <a:r>
              <a:rPr lang="en-US" sz="1600"/>
              <a:t>*Request an exception if student is repeating Kindergarten (Grade 006 or 007 in 2024-2025 and 2025-2026) </a:t>
            </a:r>
            <a:br>
              <a:rPr lang="en-US" sz="1600"/>
            </a:br>
            <a:r>
              <a:rPr lang="en-US" sz="1600" b="1" i="1"/>
              <a:t>and</a:t>
            </a:r>
            <a:r>
              <a:rPr lang="en-US" sz="1600" i="1"/>
              <a:t> </a:t>
            </a:r>
            <a:r>
              <a:rPr lang="en-US" sz="1600"/>
              <a:t>was NEP/LEP in 2024-2025 </a:t>
            </a:r>
            <a:br>
              <a:rPr lang="en-US" sz="1600"/>
            </a:br>
            <a:r>
              <a:rPr lang="en-US" sz="1600" b="1" i="1"/>
              <a:t>and</a:t>
            </a:r>
            <a:r>
              <a:rPr lang="en-US" sz="1600" i="1"/>
              <a:t> </a:t>
            </a:r>
            <a:r>
              <a:rPr lang="en-US" sz="1600"/>
              <a:t>met redesignation criteria to be indicated as FEP MY1 in 2025-2026</a:t>
            </a:r>
          </a:p>
        </p:txBody>
      </p:sp>
      <p:sp>
        <p:nvSpPr>
          <p:cNvPr id="7" name="Slide Number Placeholder 6">
            <a:extLst>
              <a:ext uri="{FF2B5EF4-FFF2-40B4-BE49-F238E27FC236}">
                <a16:creationId xmlns:a16="http://schemas.microsoft.com/office/drawing/2014/main" id="{4D200059-2407-1990-B12C-72A53A865415}"/>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14" name="Content Placeholder 15">
            <a:extLst>
              <a:ext uri="{FF2B5EF4-FFF2-40B4-BE49-F238E27FC236}">
                <a16:creationId xmlns:a16="http://schemas.microsoft.com/office/drawing/2014/main" id="{09A70B7C-14B9-C03B-C391-AF0C7AF32493}"/>
              </a:ext>
            </a:extLst>
          </p:cNvPr>
          <p:cNvSpPr txBox="1">
            <a:spLocks noGrp="1"/>
          </p:cNvSpPr>
          <p:nvPr>
            <p:ph sz="quarter" idx="13"/>
          </p:nvPr>
        </p:nvSpPr>
        <p:spPr>
          <a:xfrm>
            <a:off x="1366838" y="6356350"/>
            <a:ext cx="2205037" cy="3619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rPr>
              <a:t>Student Interchange</a:t>
            </a:r>
          </a:p>
        </p:txBody>
      </p:sp>
      <p:sp>
        <p:nvSpPr>
          <p:cNvPr id="15" name="Content Placeholder 16">
            <a:extLst>
              <a:ext uri="{FF2B5EF4-FFF2-40B4-BE49-F238E27FC236}">
                <a16:creationId xmlns:a16="http://schemas.microsoft.com/office/drawing/2014/main" id="{9CCB375B-44E3-D468-18FF-AEE4A7B50EDE}"/>
              </a:ext>
            </a:extLst>
          </p:cNvPr>
          <p:cNvSpPr txBox="1">
            <a:spLocks noGrp="1"/>
          </p:cNvSpPr>
          <p:nvPr>
            <p:ph sz="quarter" idx="14"/>
          </p:nvPr>
        </p:nvSpPr>
        <p:spPr>
          <a:xfrm>
            <a:off x="3774931" y="6356350"/>
            <a:ext cx="6670819" cy="3619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hlinkClick r:id="rId2">
                  <a:extLst>
                    <a:ext uri="{A12FA001-AC4F-418D-AE19-62706E023703}">
                      <ahyp:hlinkClr xmlns:ahyp="http://schemas.microsoft.com/office/drawing/2018/hyperlinkcolor" val="tx"/>
                    </a:ext>
                  </a:extLst>
                </a:hlinkClick>
              </a:rPr>
              <a:t>StudentOctober@cde.state.co.us</a:t>
            </a:r>
            <a:r>
              <a:rPr lang="en-US" sz="1600" b="0">
                <a:solidFill>
                  <a:schemeClr val="tx1">
                    <a:lumMod val="65000"/>
                    <a:lumOff val="35000"/>
                  </a:schemeClr>
                </a:solidFill>
                <a:latin typeface="+mj-lt"/>
              </a:rPr>
              <a:t>; </a:t>
            </a:r>
            <a:r>
              <a:rPr lang="en-US" sz="1600" b="0">
                <a:solidFill>
                  <a:schemeClr val="tx1">
                    <a:lumMod val="65000"/>
                    <a:lumOff val="35000"/>
                  </a:schemeClr>
                </a:solidFill>
                <a:latin typeface="+mj-lt"/>
                <a:hlinkClick r:id="rId3">
                  <a:extLst>
                    <a:ext uri="{A12FA001-AC4F-418D-AE19-62706E023703}">
                      <ahyp:hlinkClr xmlns:ahyp="http://schemas.microsoft.com/office/drawing/2018/hyperlinkcolor" val="tx"/>
                    </a:ext>
                  </a:extLst>
                </a:hlinkClick>
              </a:rPr>
              <a:t>StudentEndOfYear@cde.state.co.us</a:t>
            </a:r>
            <a:r>
              <a:rPr lang="en-US" sz="1600" b="0">
                <a:solidFill>
                  <a:schemeClr val="tx1">
                    <a:lumMod val="65000"/>
                    <a:lumOff val="35000"/>
                  </a:schemeClr>
                </a:solidFill>
                <a:latin typeface="+mj-lt"/>
              </a:rPr>
              <a:t> </a:t>
            </a:r>
          </a:p>
        </p:txBody>
      </p:sp>
    </p:spTree>
    <p:extLst>
      <p:ext uri="{BB962C8B-B14F-4D97-AF65-F5344CB8AC3E}">
        <p14:creationId xmlns:p14="http://schemas.microsoft.com/office/powerpoint/2010/main" val="598455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809E0-05BC-0FFF-931D-303FE4FB378A}"/>
              </a:ext>
            </a:extLst>
          </p:cNvPr>
          <p:cNvSpPr>
            <a:spLocks noGrp="1"/>
          </p:cNvSpPr>
          <p:nvPr>
            <p:ph type="title"/>
          </p:nvPr>
        </p:nvSpPr>
        <p:spPr/>
        <p:txBody>
          <a:bodyPr/>
          <a:lstStyle/>
          <a:p>
            <a:r>
              <a:rPr lang="en-US"/>
              <a:t>COGNOS/CEDAR Report Changes</a:t>
            </a:r>
          </a:p>
        </p:txBody>
      </p:sp>
      <p:sp>
        <p:nvSpPr>
          <p:cNvPr id="3" name="Text Placeholder 2">
            <a:extLst>
              <a:ext uri="{FF2B5EF4-FFF2-40B4-BE49-F238E27FC236}">
                <a16:creationId xmlns:a16="http://schemas.microsoft.com/office/drawing/2014/main" id="{21FE1838-116C-77AE-9307-A3B8DBD74045}"/>
              </a:ext>
            </a:extLst>
          </p:cNvPr>
          <p:cNvSpPr>
            <a:spLocks noGrp="1"/>
          </p:cNvSpPr>
          <p:nvPr>
            <p:ph type="body" sz="quarter" idx="13"/>
          </p:nvPr>
        </p:nvSpPr>
        <p:spPr/>
        <p:txBody>
          <a:bodyPr/>
          <a:lstStyle/>
          <a:p>
            <a:r>
              <a:rPr lang="en-US"/>
              <a:t>Multilingual Learner Historical Reporting: SASID Lookup</a:t>
            </a:r>
          </a:p>
        </p:txBody>
      </p:sp>
      <p:sp>
        <p:nvSpPr>
          <p:cNvPr id="4" name="Content Placeholder 3">
            <a:extLst>
              <a:ext uri="{FF2B5EF4-FFF2-40B4-BE49-F238E27FC236}">
                <a16:creationId xmlns:a16="http://schemas.microsoft.com/office/drawing/2014/main" id="{DAFAC3FA-FE4D-4572-165C-1FE84E16B15E}"/>
              </a:ext>
            </a:extLst>
          </p:cNvPr>
          <p:cNvSpPr>
            <a:spLocks noGrp="1"/>
          </p:cNvSpPr>
          <p:nvPr>
            <p:ph sz="half" idx="1"/>
          </p:nvPr>
        </p:nvSpPr>
        <p:spPr/>
        <p:txBody>
          <a:bodyPr>
            <a:normAutofit fontScale="85000" lnSpcReduction="20000"/>
          </a:bodyPr>
          <a:lstStyle/>
          <a:p>
            <a:r>
              <a:rPr lang="en-US">
                <a:highlight>
                  <a:srgbClr val="A3DBFF"/>
                </a:highlight>
              </a:rPr>
              <a:t>Updated report published, old report removed</a:t>
            </a:r>
          </a:p>
          <a:p>
            <a:r>
              <a:rPr lang="en-US"/>
              <a:t>Former name </a:t>
            </a:r>
            <a:r>
              <a:rPr lang="en-US" i="1"/>
              <a:t>English Learner Historical Reporting by SASID</a:t>
            </a:r>
          </a:p>
          <a:p>
            <a:r>
              <a:rPr lang="en-US"/>
              <a:t>Added additional prior year data</a:t>
            </a:r>
          </a:p>
          <a:p>
            <a:pPr lvl="1"/>
            <a:r>
              <a:rPr lang="en-US"/>
              <a:t>SEY (current and prior year only)</a:t>
            </a:r>
          </a:p>
          <a:p>
            <a:pPr lvl="1"/>
            <a:r>
              <a:rPr lang="en-US"/>
              <a:t>ACCESS (most recent assessment year, if student was Assessed)</a:t>
            </a:r>
          </a:p>
          <a:p>
            <a:pPr lvl="2"/>
            <a:r>
              <a:rPr lang="en-US"/>
              <a:t>Alternate ACCESS Y/N</a:t>
            </a:r>
          </a:p>
          <a:p>
            <a:pPr lvl="2"/>
            <a:r>
              <a:rPr lang="en-US"/>
              <a:t>Overall Composite</a:t>
            </a:r>
          </a:p>
          <a:p>
            <a:pPr lvl="2"/>
            <a:r>
              <a:rPr lang="en-US"/>
              <a:t>Literacy Composite</a:t>
            </a:r>
          </a:p>
          <a:p>
            <a:r>
              <a:rPr lang="en-US"/>
              <a:t>Reordered report, most recent school year listed first then in descending order</a:t>
            </a:r>
          </a:p>
          <a:p>
            <a:endParaRPr lang="en-US"/>
          </a:p>
        </p:txBody>
      </p:sp>
      <p:sp>
        <p:nvSpPr>
          <p:cNvPr id="5" name="Text Placeholder 4">
            <a:extLst>
              <a:ext uri="{FF2B5EF4-FFF2-40B4-BE49-F238E27FC236}">
                <a16:creationId xmlns:a16="http://schemas.microsoft.com/office/drawing/2014/main" id="{5DABF0D8-2795-68B7-0BC0-6F79ED5361F6}"/>
              </a:ext>
            </a:extLst>
          </p:cNvPr>
          <p:cNvSpPr>
            <a:spLocks noGrp="1"/>
          </p:cNvSpPr>
          <p:nvPr>
            <p:ph type="body" sz="quarter" idx="14"/>
          </p:nvPr>
        </p:nvSpPr>
        <p:spPr/>
        <p:txBody>
          <a:bodyPr/>
          <a:lstStyle/>
          <a:p>
            <a:r>
              <a:rPr lang="en-US"/>
              <a:t>Multilingual Learner Historical Reporting: District List</a:t>
            </a:r>
          </a:p>
        </p:txBody>
      </p:sp>
      <p:sp>
        <p:nvSpPr>
          <p:cNvPr id="6" name="Content Placeholder 5">
            <a:extLst>
              <a:ext uri="{FF2B5EF4-FFF2-40B4-BE49-F238E27FC236}">
                <a16:creationId xmlns:a16="http://schemas.microsoft.com/office/drawing/2014/main" id="{3C746DE2-E7F2-7C20-D169-47783475803D}"/>
              </a:ext>
            </a:extLst>
          </p:cNvPr>
          <p:cNvSpPr>
            <a:spLocks noGrp="1"/>
          </p:cNvSpPr>
          <p:nvPr>
            <p:ph sz="half" idx="2"/>
          </p:nvPr>
        </p:nvSpPr>
        <p:spPr>
          <a:xfrm>
            <a:off x="6172200" y="2286000"/>
            <a:ext cx="5181600" cy="3829050"/>
          </a:xfrm>
        </p:spPr>
        <p:txBody>
          <a:bodyPr>
            <a:normAutofit fontScale="77500" lnSpcReduction="20000"/>
          </a:bodyPr>
          <a:lstStyle/>
          <a:p>
            <a:r>
              <a:rPr lang="en-US">
                <a:highlight>
                  <a:srgbClr val="A3DBFF"/>
                </a:highlight>
              </a:rPr>
              <a:t>Updated report published, old report removed</a:t>
            </a:r>
          </a:p>
          <a:p>
            <a:r>
              <a:rPr lang="en-US"/>
              <a:t>Former name </a:t>
            </a:r>
            <a:r>
              <a:rPr lang="en-US" i="1"/>
              <a:t>English Learner Historical Reporting by District</a:t>
            </a:r>
          </a:p>
          <a:p>
            <a:r>
              <a:rPr lang="en-US"/>
              <a:t>Added additional prior year data</a:t>
            </a:r>
          </a:p>
          <a:p>
            <a:pPr lvl="1"/>
            <a:r>
              <a:rPr lang="en-US"/>
              <a:t>ACCESS (most recent assessment year, if student was Assessed)</a:t>
            </a:r>
          </a:p>
          <a:p>
            <a:pPr lvl="2"/>
            <a:r>
              <a:rPr lang="en-US"/>
              <a:t>Alternate ACCESS Y/N</a:t>
            </a:r>
          </a:p>
          <a:p>
            <a:pPr lvl="2"/>
            <a:r>
              <a:rPr lang="en-US"/>
              <a:t>Overall Composite</a:t>
            </a:r>
          </a:p>
          <a:p>
            <a:pPr lvl="2"/>
            <a:r>
              <a:rPr lang="en-US"/>
              <a:t>Literacy Composite</a:t>
            </a:r>
          </a:p>
          <a:p>
            <a:r>
              <a:rPr lang="en-US"/>
              <a:t>Include a record for every student on the DEM file, even if the student is indicated with language proficiency = 0 (n/a)</a:t>
            </a:r>
          </a:p>
          <a:p>
            <a:r>
              <a:rPr lang="en-US"/>
              <a:t>This report only reflects current student interchange files and the prior OCT year</a:t>
            </a:r>
          </a:p>
          <a:p>
            <a:endParaRPr lang="en-US"/>
          </a:p>
        </p:txBody>
      </p:sp>
      <p:sp>
        <p:nvSpPr>
          <p:cNvPr id="7" name="Slide Number Placeholder 6">
            <a:extLst>
              <a:ext uri="{FF2B5EF4-FFF2-40B4-BE49-F238E27FC236}">
                <a16:creationId xmlns:a16="http://schemas.microsoft.com/office/drawing/2014/main" id="{D54915E1-1EEB-A83B-1162-EBA27A7B0574}"/>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10" name="Content Placeholder 15">
            <a:extLst>
              <a:ext uri="{FF2B5EF4-FFF2-40B4-BE49-F238E27FC236}">
                <a16:creationId xmlns:a16="http://schemas.microsoft.com/office/drawing/2014/main" id="{96A83B97-A03E-F8CC-196A-D8E63A33D1A0}"/>
              </a:ext>
            </a:extLst>
          </p:cNvPr>
          <p:cNvSpPr txBox="1">
            <a:spLocks noGrp="1"/>
          </p:cNvSpPr>
          <p:nvPr>
            <p:ph sz="quarter" idx="15"/>
          </p:nvPr>
        </p:nvSpPr>
        <p:spPr>
          <a:xfrm>
            <a:off x="1366838" y="6356350"/>
            <a:ext cx="2157412" cy="3619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rPr>
              <a:t>Student Interchange</a:t>
            </a:r>
          </a:p>
        </p:txBody>
      </p:sp>
      <p:sp>
        <p:nvSpPr>
          <p:cNvPr id="11" name="Content Placeholder 16">
            <a:extLst>
              <a:ext uri="{FF2B5EF4-FFF2-40B4-BE49-F238E27FC236}">
                <a16:creationId xmlns:a16="http://schemas.microsoft.com/office/drawing/2014/main" id="{D8ED4BD6-0BC4-644A-161A-8709B21D8329}"/>
              </a:ext>
            </a:extLst>
          </p:cNvPr>
          <p:cNvSpPr txBox="1">
            <a:spLocks noGrp="1"/>
          </p:cNvSpPr>
          <p:nvPr>
            <p:ph sz="quarter" idx="16"/>
          </p:nvPr>
        </p:nvSpPr>
        <p:spPr>
          <a:xfrm>
            <a:off x="3762375" y="6356350"/>
            <a:ext cx="6683375" cy="3619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hlinkClick r:id="rId2">
                  <a:extLst>
                    <a:ext uri="{A12FA001-AC4F-418D-AE19-62706E023703}">
                      <ahyp:hlinkClr xmlns:ahyp="http://schemas.microsoft.com/office/drawing/2018/hyperlinkcolor" val="tx"/>
                    </a:ext>
                  </a:extLst>
                </a:hlinkClick>
              </a:rPr>
              <a:t>StudentOctober@cde.state.co.us</a:t>
            </a:r>
            <a:r>
              <a:rPr lang="en-US" sz="1600" b="0">
                <a:solidFill>
                  <a:schemeClr val="tx1">
                    <a:lumMod val="65000"/>
                    <a:lumOff val="35000"/>
                  </a:schemeClr>
                </a:solidFill>
                <a:latin typeface="+mj-lt"/>
              </a:rPr>
              <a:t>; </a:t>
            </a:r>
            <a:r>
              <a:rPr lang="en-US" sz="1600" b="0">
                <a:solidFill>
                  <a:schemeClr val="tx1">
                    <a:lumMod val="65000"/>
                    <a:lumOff val="35000"/>
                  </a:schemeClr>
                </a:solidFill>
                <a:latin typeface="+mj-lt"/>
                <a:hlinkClick r:id="rId3">
                  <a:extLst>
                    <a:ext uri="{A12FA001-AC4F-418D-AE19-62706E023703}">
                      <ahyp:hlinkClr xmlns:ahyp="http://schemas.microsoft.com/office/drawing/2018/hyperlinkcolor" val="tx"/>
                    </a:ext>
                  </a:extLst>
                </a:hlinkClick>
              </a:rPr>
              <a:t>StudentEndOfYear@cde.state.co.us</a:t>
            </a:r>
            <a:r>
              <a:rPr lang="en-US" sz="1600" b="0">
                <a:solidFill>
                  <a:schemeClr val="tx1">
                    <a:lumMod val="65000"/>
                    <a:lumOff val="35000"/>
                  </a:schemeClr>
                </a:solidFill>
                <a:latin typeface="+mj-lt"/>
              </a:rPr>
              <a:t> </a:t>
            </a:r>
          </a:p>
        </p:txBody>
      </p:sp>
    </p:spTree>
    <p:extLst>
      <p:ext uri="{BB962C8B-B14F-4D97-AF65-F5344CB8AC3E}">
        <p14:creationId xmlns:p14="http://schemas.microsoft.com/office/powerpoint/2010/main" val="661091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7CFC-963A-B5EB-9613-3A85D354AD14}"/>
              </a:ext>
            </a:extLst>
          </p:cNvPr>
          <p:cNvSpPr>
            <a:spLocks noGrp="1"/>
          </p:cNvSpPr>
          <p:nvPr>
            <p:ph type="title"/>
          </p:nvPr>
        </p:nvSpPr>
        <p:spPr/>
        <p:txBody>
          <a:bodyPr/>
          <a:lstStyle/>
          <a:p>
            <a:r>
              <a:rPr lang="en-US"/>
              <a:t>ML Coding Guide</a:t>
            </a:r>
          </a:p>
        </p:txBody>
      </p:sp>
      <p:sp>
        <p:nvSpPr>
          <p:cNvPr id="3" name="Content Placeholder 2">
            <a:extLst>
              <a:ext uri="{FF2B5EF4-FFF2-40B4-BE49-F238E27FC236}">
                <a16:creationId xmlns:a16="http://schemas.microsoft.com/office/drawing/2014/main" id="{952A58F7-B988-E17F-3FDD-BC9C9FB1E434}"/>
              </a:ext>
            </a:extLst>
          </p:cNvPr>
          <p:cNvSpPr>
            <a:spLocks noGrp="1"/>
          </p:cNvSpPr>
          <p:nvPr>
            <p:ph sz="half" idx="1"/>
          </p:nvPr>
        </p:nvSpPr>
        <p:spPr>
          <a:xfrm>
            <a:off x="838200" y="1554480"/>
            <a:ext cx="7086600" cy="4351338"/>
          </a:xfrm>
        </p:spPr>
        <p:txBody>
          <a:bodyPr>
            <a:normAutofit fontScale="92500" lnSpcReduction="20000"/>
          </a:bodyPr>
          <a:lstStyle/>
          <a:p>
            <a:r>
              <a:rPr lang="en-US"/>
              <a:t>Updated to reflect 2025-2026 updated business rules and updated </a:t>
            </a:r>
            <a:r>
              <a:rPr lang="en-US">
                <a:hlinkClick r:id="rId2"/>
              </a:rPr>
              <a:t>ELD Program Requirements</a:t>
            </a:r>
            <a:r>
              <a:rPr lang="en-US"/>
              <a:t> for standardized identification/placement a redesignation</a:t>
            </a:r>
          </a:p>
          <a:p>
            <a:r>
              <a:rPr lang="en-US"/>
              <a:t>Available on the </a:t>
            </a:r>
            <a:r>
              <a:rPr lang="en-US">
                <a:hlinkClick r:id="rId3"/>
              </a:rPr>
              <a:t>Student Interchange website</a:t>
            </a:r>
            <a:endParaRPr lang="en-US"/>
          </a:p>
          <a:p>
            <a:r>
              <a:rPr lang="en-US"/>
              <a:t>Designed to support student data respondents with implementation of ML coding in alignment with ELD Team designations for students</a:t>
            </a:r>
          </a:p>
          <a:p>
            <a:r>
              <a:rPr lang="en-US"/>
              <a:t>Includes details regarding</a:t>
            </a:r>
          </a:p>
          <a:p>
            <a:pPr lvl="1"/>
            <a:r>
              <a:rPr lang="en-US"/>
              <a:t>ML Data Fields</a:t>
            </a:r>
          </a:p>
          <a:p>
            <a:pPr lvl="1"/>
            <a:r>
              <a:rPr lang="en-US"/>
              <a:t>Annual Data Cycle and ML Progression</a:t>
            </a:r>
          </a:p>
          <a:p>
            <a:pPr lvl="1"/>
            <a:r>
              <a:rPr lang="en-US"/>
              <a:t>Determining Language Proficiency Coding</a:t>
            </a:r>
          </a:p>
          <a:p>
            <a:pPr lvl="1"/>
            <a:r>
              <a:rPr lang="en-US"/>
              <a:t>Business Rules and Reporting Exceptions</a:t>
            </a:r>
          </a:p>
          <a:p>
            <a:pPr lvl="1"/>
            <a:r>
              <a:rPr lang="en-US"/>
              <a:t>Data Best Practices</a:t>
            </a:r>
          </a:p>
          <a:p>
            <a:pPr lvl="1"/>
            <a:r>
              <a:rPr lang="en-US"/>
              <a:t>COGNOS/CEDAR Reports</a:t>
            </a:r>
          </a:p>
          <a:p>
            <a:endParaRPr lang="en-US"/>
          </a:p>
        </p:txBody>
      </p:sp>
      <p:sp>
        <p:nvSpPr>
          <p:cNvPr id="5" name="Slide Number Placeholder 4">
            <a:extLst>
              <a:ext uri="{FF2B5EF4-FFF2-40B4-BE49-F238E27FC236}">
                <a16:creationId xmlns:a16="http://schemas.microsoft.com/office/drawing/2014/main" id="{6104C56B-F885-C6FA-F8B4-315E2E9CED90}"/>
              </a:ext>
            </a:extLst>
          </p:cNvPr>
          <p:cNvSpPr>
            <a:spLocks noGrp="1"/>
          </p:cNvSpPr>
          <p:nvPr>
            <p:ph type="sldNum" sz="quarter" idx="12"/>
          </p:nvPr>
        </p:nvSpPr>
        <p:spPr/>
        <p:txBody>
          <a:bodyPr/>
          <a:lstStyle/>
          <a:p>
            <a:fld id="{C479D5F6-EDCB-402A-AC08-4943A1820E8F}" type="slidenum">
              <a:rPr lang="en-US" smtClean="0"/>
              <a:pPr/>
              <a:t>23</a:t>
            </a:fld>
            <a:endParaRPr lang="en-US"/>
          </a:p>
        </p:txBody>
      </p:sp>
      <p:pic>
        <p:nvPicPr>
          <p:cNvPr id="8" name="Content Placeholder 5">
            <a:hlinkClick r:id="rId3"/>
            <a:extLst>
              <a:ext uri="{FF2B5EF4-FFF2-40B4-BE49-F238E27FC236}">
                <a16:creationId xmlns:a16="http://schemas.microsoft.com/office/drawing/2014/main" id="{03658C4F-275F-1F90-0412-4E5AC5AC647C}"/>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8165353" y="1554356"/>
            <a:ext cx="3437048" cy="4351337"/>
          </a:xfrm>
        </p:spPr>
      </p:pic>
      <p:sp>
        <p:nvSpPr>
          <p:cNvPr id="9" name="Content Placeholder 15">
            <a:extLst>
              <a:ext uri="{FF2B5EF4-FFF2-40B4-BE49-F238E27FC236}">
                <a16:creationId xmlns:a16="http://schemas.microsoft.com/office/drawing/2014/main" id="{D0D71671-8C18-3AA2-4DF4-D03743FC563B}"/>
              </a:ext>
            </a:extLst>
          </p:cNvPr>
          <p:cNvSpPr txBox="1">
            <a:spLocks noGrp="1"/>
          </p:cNvSpPr>
          <p:nvPr>
            <p:ph sz="quarter" idx="13"/>
          </p:nvPr>
        </p:nvSpPr>
        <p:spPr>
          <a:xfrm>
            <a:off x="1366838" y="6356350"/>
            <a:ext cx="2241601" cy="3619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rPr>
              <a:t>Student Interchange</a:t>
            </a:r>
          </a:p>
        </p:txBody>
      </p:sp>
      <p:sp>
        <p:nvSpPr>
          <p:cNvPr id="10" name="Content Placeholder 16">
            <a:extLst>
              <a:ext uri="{FF2B5EF4-FFF2-40B4-BE49-F238E27FC236}">
                <a16:creationId xmlns:a16="http://schemas.microsoft.com/office/drawing/2014/main" id="{C5F48D98-F970-EDE8-E558-D8D97E614011}"/>
              </a:ext>
            </a:extLst>
          </p:cNvPr>
          <p:cNvSpPr txBox="1">
            <a:spLocks noGrp="1"/>
          </p:cNvSpPr>
          <p:nvPr>
            <p:ph sz="quarter" idx="14"/>
          </p:nvPr>
        </p:nvSpPr>
        <p:spPr>
          <a:xfrm>
            <a:off x="3811495" y="6356350"/>
            <a:ext cx="6634255" cy="3619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hlinkClick r:id="rId5">
                  <a:extLst>
                    <a:ext uri="{A12FA001-AC4F-418D-AE19-62706E023703}">
                      <ahyp:hlinkClr xmlns:ahyp="http://schemas.microsoft.com/office/drawing/2018/hyperlinkcolor" val="tx"/>
                    </a:ext>
                  </a:extLst>
                </a:hlinkClick>
              </a:rPr>
              <a:t>StudentOctober@cde.state.co.us</a:t>
            </a:r>
            <a:r>
              <a:rPr lang="en-US" sz="1600" b="0">
                <a:solidFill>
                  <a:schemeClr val="tx1">
                    <a:lumMod val="65000"/>
                    <a:lumOff val="35000"/>
                  </a:schemeClr>
                </a:solidFill>
                <a:latin typeface="+mj-lt"/>
              </a:rPr>
              <a:t>; </a:t>
            </a:r>
            <a:r>
              <a:rPr lang="en-US" sz="1600" b="0">
                <a:solidFill>
                  <a:schemeClr val="tx1">
                    <a:lumMod val="65000"/>
                    <a:lumOff val="35000"/>
                  </a:schemeClr>
                </a:solidFill>
                <a:latin typeface="+mj-lt"/>
                <a:hlinkClick r:id="rId6">
                  <a:extLst>
                    <a:ext uri="{A12FA001-AC4F-418D-AE19-62706E023703}">
                      <ahyp:hlinkClr xmlns:ahyp="http://schemas.microsoft.com/office/drawing/2018/hyperlinkcolor" val="tx"/>
                    </a:ext>
                  </a:extLst>
                </a:hlinkClick>
              </a:rPr>
              <a:t>StudentEndOfYear@cde.state.co.us</a:t>
            </a:r>
            <a:r>
              <a:rPr lang="en-US" sz="1600" b="0">
                <a:solidFill>
                  <a:schemeClr val="tx1">
                    <a:lumMod val="65000"/>
                    <a:lumOff val="35000"/>
                  </a:schemeClr>
                </a:solidFill>
                <a:latin typeface="+mj-lt"/>
              </a:rPr>
              <a:t> </a:t>
            </a:r>
          </a:p>
        </p:txBody>
      </p:sp>
    </p:spTree>
    <p:extLst>
      <p:ext uri="{BB962C8B-B14F-4D97-AF65-F5344CB8AC3E}">
        <p14:creationId xmlns:p14="http://schemas.microsoft.com/office/powerpoint/2010/main" val="2911101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3602-22B7-A86B-5967-D06675D6C25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AA94DB9-4891-3A22-3F34-B0959FDF0FF2}"/>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Interchange</a:t>
            </a:r>
          </a:p>
        </p:txBody>
      </p:sp>
      <p:sp>
        <p:nvSpPr>
          <p:cNvPr id="6" name="Content Placeholder 5">
            <a:extLst>
              <a:ext uri="{FF2B5EF4-FFF2-40B4-BE49-F238E27FC236}">
                <a16:creationId xmlns:a16="http://schemas.microsoft.com/office/drawing/2014/main" id="{DD4510CE-E342-A3B7-6127-581D859D6642}"/>
              </a:ext>
            </a:extLst>
          </p:cNvPr>
          <p:cNvSpPr>
            <a:spLocks noGrp="1"/>
          </p:cNvSpPr>
          <p:nvPr>
            <p:ph sz="quarter" idx="13"/>
          </p:nvPr>
        </p:nvSpPr>
        <p:spPr>
          <a:xfrm>
            <a:off x="1509623" y="1574275"/>
            <a:ext cx="9170946" cy="3685881"/>
          </a:xfrm>
        </p:spPr>
        <p:txBody>
          <a:bodyPr>
            <a:normAutofit lnSpcReduction="10000"/>
          </a:bodyPr>
          <a:lstStyle/>
          <a:p>
            <a:r>
              <a:rPr lang="en-US" b="1">
                <a:hlinkClick r:id="rId2"/>
              </a:rPr>
              <a:t>Student Interchange Website</a:t>
            </a:r>
            <a:endParaRPr lang="en-US" b="1"/>
          </a:p>
          <a:p>
            <a:endParaRPr lang="en-US" b="1"/>
          </a:p>
          <a:p>
            <a:r>
              <a:rPr lang="en-US" b="1"/>
              <a:t>2024-2025 Student Interchange </a:t>
            </a:r>
            <a:r>
              <a:rPr lang="en-US">
                <a:hlinkClick r:id="rId3"/>
              </a:rPr>
              <a:t>StudentEndOfYear@cde.state.co.us</a:t>
            </a:r>
            <a:endParaRPr lang="en-US"/>
          </a:p>
          <a:p>
            <a:endParaRPr lang="en-US"/>
          </a:p>
          <a:p>
            <a:r>
              <a:rPr lang="en-US" b="1"/>
              <a:t>2025-2026 Student Interchange</a:t>
            </a:r>
          </a:p>
          <a:p>
            <a:r>
              <a:rPr lang="en-US"/>
              <a:t>July 2025-Dec 2025: </a:t>
            </a:r>
            <a:r>
              <a:rPr lang="en-US">
                <a:hlinkClick r:id="rId4"/>
              </a:rPr>
              <a:t>StudentOctober@cde.state.co.us</a:t>
            </a:r>
            <a:endParaRPr lang="en-US"/>
          </a:p>
          <a:p>
            <a:r>
              <a:rPr lang="en-US"/>
              <a:t>Jan 2026-Dec 2026: </a:t>
            </a:r>
            <a:r>
              <a:rPr lang="en-US">
                <a:hlinkClick r:id="rId3"/>
              </a:rPr>
              <a:t>StudentEndOfYear@cde.state.co.us</a:t>
            </a:r>
            <a:endParaRPr lang="en-US"/>
          </a:p>
        </p:txBody>
      </p:sp>
      <p:sp>
        <p:nvSpPr>
          <p:cNvPr id="4" name="Slide Number Placeholder 3">
            <a:extLst>
              <a:ext uri="{FF2B5EF4-FFF2-40B4-BE49-F238E27FC236}">
                <a16:creationId xmlns:a16="http://schemas.microsoft.com/office/drawing/2014/main" id="{A9D3FE3C-3B28-2F7E-27FB-F9958FBB19C2}"/>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854798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EA4A7E-4787-91A8-B2C3-1253E13F5BD0}"/>
              </a:ext>
            </a:extLst>
          </p:cNvPr>
          <p:cNvSpPr>
            <a:spLocks noGrp="1"/>
          </p:cNvSpPr>
          <p:nvPr>
            <p:ph type="ctrTitle"/>
          </p:nvPr>
        </p:nvSpPr>
        <p:spPr/>
        <p:txBody>
          <a:bodyPr/>
          <a:lstStyle/>
          <a:p>
            <a:r>
              <a:rPr lang="en-US"/>
              <a:t>Student Discipline</a:t>
            </a:r>
          </a:p>
        </p:txBody>
      </p:sp>
      <p:sp>
        <p:nvSpPr>
          <p:cNvPr id="6" name="Content Placeholder 5">
            <a:extLst>
              <a:ext uri="{FF2B5EF4-FFF2-40B4-BE49-F238E27FC236}">
                <a16:creationId xmlns:a16="http://schemas.microsoft.com/office/drawing/2014/main" id="{E6882395-52CF-5220-8223-81DCDDA679F8}"/>
              </a:ext>
            </a:extLst>
          </p:cNvPr>
          <p:cNvSpPr>
            <a:spLocks noGrp="1"/>
          </p:cNvSpPr>
          <p:nvPr>
            <p:ph sz="quarter" idx="13"/>
          </p:nvPr>
        </p:nvSpPr>
        <p:spPr/>
        <p:txBody>
          <a:bodyPr/>
          <a:lstStyle/>
          <a:p>
            <a:r>
              <a:rPr lang="en-US"/>
              <a:t>Carrie Martin</a:t>
            </a:r>
          </a:p>
        </p:txBody>
      </p:sp>
      <p:sp>
        <p:nvSpPr>
          <p:cNvPr id="4" name="Slide Number Placeholder 3">
            <a:extLst>
              <a:ext uri="{FF2B5EF4-FFF2-40B4-BE49-F238E27FC236}">
                <a16:creationId xmlns:a16="http://schemas.microsoft.com/office/drawing/2014/main" id="{5A251A8C-59A9-50F7-7A57-EF23516B0EAC}"/>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298233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1988-4AAF-D11D-8EB4-B70BC6D47F6C}"/>
              </a:ext>
            </a:extLst>
          </p:cNvPr>
          <p:cNvSpPr>
            <a:spLocks noGrp="1"/>
          </p:cNvSpPr>
          <p:nvPr>
            <p:ph type="title"/>
          </p:nvPr>
        </p:nvSpPr>
        <p:spPr>
          <a:xfrm>
            <a:off x="443564" y="205176"/>
            <a:ext cx="10240478" cy="898524"/>
          </a:xfrm>
        </p:spPr>
        <p:txBody>
          <a:bodyPr/>
          <a:lstStyle/>
          <a:p>
            <a:r>
              <a:rPr lang="en-US"/>
              <a:t>Student Discipline Snapshot Status as of 7pm July 30 </a:t>
            </a:r>
          </a:p>
        </p:txBody>
      </p:sp>
      <p:graphicFrame>
        <p:nvGraphicFramePr>
          <p:cNvPr id="20" name="Content Placeholder 7" descr="Student end of year snapshot status.">
            <a:extLst>
              <a:ext uri="{FF2B5EF4-FFF2-40B4-BE49-F238E27FC236}">
                <a16:creationId xmlns:a16="http://schemas.microsoft.com/office/drawing/2014/main" id="{EF9DF6EA-9575-2B08-5E35-CF95608231EB}"/>
              </a:ext>
            </a:extLst>
          </p:cNvPr>
          <p:cNvGraphicFramePr>
            <a:graphicFrameLocks noGrp="1"/>
          </p:cNvGraphicFramePr>
          <p:nvPr>
            <p:ph sz="half" idx="1"/>
            <p:extLst>
              <p:ext uri="{D42A27DB-BD31-4B8C-83A1-F6EECF244321}">
                <p14:modId xmlns:p14="http://schemas.microsoft.com/office/powerpoint/2010/main" val="435992233"/>
              </p:ext>
            </p:extLst>
          </p:nvPr>
        </p:nvGraphicFramePr>
        <p:xfrm>
          <a:off x="-242405" y="1340724"/>
          <a:ext cx="7437234" cy="5312099"/>
        </p:xfrm>
        <a:graphic>
          <a:graphicData uri="http://schemas.openxmlformats.org/drawingml/2006/chart">
            <c:chart xmlns:c="http://schemas.openxmlformats.org/drawingml/2006/chart" xmlns:r="http://schemas.openxmlformats.org/officeDocument/2006/relationships" r:id="rId2"/>
          </a:graphicData>
        </a:graphic>
      </p:graphicFrame>
      <p:sp>
        <p:nvSpPr>
          <p:cNvPr id="21" name="Content Placeholder 5">
            <a:extLst>
              <a:ext uri="{FF2B5EF4-FFF2-40B4-BE49-F238E27FC236}">
                <a16:creationId xmlns:a16="http://schemas.microsoft.com/office/drawing/2014/main" id="{20D2FAA3-F6D6-EBDD-4FCF-D1203589BFAC}"/>
              </a:ext>
            </a:extLst>
          </p:cNvPr>
          <p:cNvSpPr>
            <a:spLocks noGrp="1"/>
          </p:cNvSpPr>
          <p:nvPr>
            <p:ph sz="half" idx="2"/>
          </p:nvPr>
        </p:nvSpPr>
        <p:spPr>
          <a:xfrm>
            <a:off x="6729985" y="1340724"/>
            <a:ext cx="5462015" cy="4351338"/>
          </a:xfrm>
        </p:spPr>
        <p:txBody>
          <a:bodyPr>
            <a:normAutofit fontScale="85000" lnSpcReduction="20000"/>
          </a:bodyPr>
          <a:lstStyle/>
          <a:p>
            <a:pPr marL="0" indent="0" algn="ctr">
              <a:buNone/>
            </a:pPr>
            <a:r>
              <a:rPr lang="en-US" b="1">
                <a:solidFill>
                  <a:srgbClr val="C00000"/>
                </a:solidFill>
              </a:rPr>
              <a:t>STATE DEADLINE-TODAY</a:t>
            </a:r>
          </a:p>
          <a:p>
            <a:pPr marL="0" indent="0" algn="ctr">
              <a:buNone/>
            </a:pPr>
            <a:endParaRPr lang="en-US" sz="2800" b="1">
              <a:solidFill>
                <a:srgbClr val="C00000"/>
              </a:solidFill>
            </a:endParaRPr>
          </a:p>
          <a:p>
            <a:pPr marL="0" indent="0">
              <a:buNone/>
            </a:pPr>
            <a:r>
              <a:rPr lang="en-US"/>
              <a:t>To meet the deadline,          </a:t>
            </a:r>
          </a:p>
          <a:p>
            <a:pPr marL="0" indent="0">
              <a:buNone/>
            </a:pPr>
            <a:r>
              <a:rPr lang="en-US"/>
              <a:t>your Student Discipline Snapshot in Data</a:t>
            </a:r>
          </a:p>
          <a:p>
            <a:pPr marL="0" indent="0">
              <a:buNone/>
            </a:pPr>
            <a:r>
              <a:rPr lang="en-US"/>
              <a:t>Pipeline by the end of business.</a:t>
            </a:r>
          </a:p>
          <a:p>
            <a:pPr marL="0" indent="0">
              <a:buNone/>
            </a:pPr>
            <a:endParaRPr lang="en-US"/>
          </a:p>
          <a:p>
            <a:pPr marL="0" indent="0">
              <a:buNone/>
            </a:pPr>
            <a:endParaRPr lang="en-US"/>
          </a:p>
          <a:p>
            <a:pPr marL="0" indent="0">
              <a:buNone/>
            </a:pPr>
            <a:r>
              <a:rPr lang="en-US"/>
              <a:t>                                     and return to</a:t>
            </a:r>
          </a:p>
          <a:p>
            <a:pPr marL="0" indent="0">
              <a:buNone/>
            </a:pPr>
            <a:r>
              <a:rPr lang="en-US"/>
              <a:t> </a:t>
            </a:r>
            <a:r>
              <a:rPr lang="en-US" sz="1600">
                <a:solidFill>
                  <a:schemeClr val="bg2">
                    <a:lumMod val="50000"/>
                  </a:schemeClr>
                </a:solidFill>
                <a:hlinkClick r:id="rId3">
                  <a:extLst>
                    <a:ext uri="{A12FA001-AC4F-418D-AE19-62706E023703}">
                      <ahyp:hlinkClr xmlns:ahyp="http://schemas.microsoft.com/office/drawing/2018/hyperlinkcolor" val="tx"/>
                    </a:ext>
                  </a:extLst>
                </a:hlinkClick>
              </a:rPr>
              <a:t>StudentDiscipline@cde.state.co.us</a:t>
            </a:r>
            <a:r>
              <a:rPr lang="en-US" sz="1600">
                <a:solidFill>
                  <a:schemeClr val="bg2">
                    <a:lumMod val="50000"/>
                  </a:schemeClr>
                </a:solidFill>
              </a:rPr>
              <a:t> </a:t>
            </a:r>
            <a:r>
              <a:rPr lang="en-US"/>
              <a:t>by August 9, 2025</a:t>
            </a:r>
          </a:p>
          <a:p>
            <a:pPr marL="0" indent="0" algn="ctr">
              <a:buNone/>
            </a:pPr>
            <a:endParaRPr lang="en-US"/>
          </a:p>
          <a:p>
            <a:pPr marL="0" indent="0" algn="ctr">
              <a:buNone/>
            </a:pPr>
            <a:endParaRPr lang="en-US"/>
          </a:p>
          <a:p>
            <a:pPr marL="0" indent="0" algn="ctr">
              <a:buNone/>
            </a:pPr>
            <a:r>
              <a:rPr lang="en-US"/>
              <a:t>THANK YOU to all the districts that have completed the collection!</a:t>
            </a:r>
          </a:p>
          <a:p>
            <a:pPr marL="0" indent="0" algn="ctr">
              <a:buNone/>
            </a:pPr>
            <a:endParaRPr lang="en-US"/>
          </a:p>
        </p:txBody>
      </p:sp>
      <p:pic>
        <p:nvPicPr>
          <p:cNvPr id="4" name="Picture 3" descr="screenshot of data pipeline button with text reading submit to CDE">
            <a:extLst>
              <a:ext uri="{FF2B5EF4-FFF2-40B4-BE49-F238E27FC236}">
                <a16:creationId xmlns:a16="http://schemas.microsoft.com/office/drawing/2014/main" id="{FD584045-5701-2510-23E9-2E4FE8424CE0}"/>
              </a:ext>
            </a:extLst>
          </p:cNvPr>
          <p:cNvPicPr>
            <a:picLocks noChangeAspect="1"/>
          </p:cNvPicPr>
          <p:nvPr/>
        </p:nvPicPr>
        <p:blipFill>
          <a:blip r:embed="rId4"/>
          <a:stretch>
            <a:fillRect/>
          </a:stretch>
        </p:blipFill>
        <p:spPr>
          <a:xfrm>
            <a:off x="9345168" y="1860871"/>
            <a:ext cx="1810512" cy="563644"/>
          </a:xfrm>
          <a:prstGeom prst="rect">
            <a:avLst/>
          </a:prstGeom>
        </p:spPr>
      </p:pic>
      <p:pic>
        <p:nvPicPr>
          <p:cNvPr id="6" name="Picture 5" descr="Screenshot of data pipeline button that says download sign off form">
            <a:extLst>
              <a:ext uri="{FF2B5EF4-FFF2-40B4-BE49-F238E27FC236}">
                <a16:creationId xmlns:a16="http://schemas.microsoft.com/office/drawing/2014/main" id="{9E127BA2-E66B-6951-ADCB-6EBBDF12BAF0}"/>
              </a:ext>
            </a:extLst>
          </p:cNvPr>
          <p:cNvPicPr>
            <a:picLocks noChangeAspect="1"/>
          </p:cNvPicPr>
          <p:nvPr/>
        </p:nvPicPr>
        <p:blipFill>
          <a:blip r:embed="rId5"/>
          <a:stretch>
            <a:fillRect/>
          </a:stretch>
        </p:blipFill>
        <p:spPr>
          <a:xfrm>
            <a:off x="6864259" y="3516393"/>
            <a:ext cx="2770632" cy="658368"/>
          </a:xfrm>
          <a:prstGeom prst="rect">
            <a:avLst/>
          </a:prstGeom>
        </p:spPr>
      </p:pic>
      <p:sp>
        <p:nvSpPr>
          <p:cNvPr id="7" name="Slide Number Placeholder 6">
            <a:extLst>
              <a:ext uri="{FF2B5EF4-FFF2-40B4-BE49-F238E27FC236}">
                <a16:creationId xmlns:a16="http://schemas.microsoft.com/office/drawing/2014/main" id="{DBB8E2E4-4B5F-F8CE-36C1-FF1874118511}"/>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22" name="Content Placeholder 9">
            <a:extLst>
              <a:ext uri="{FF2B5EF4-FFF2-40B4-BE49-F238E27FC236}">
                <a16:creationId xmlns:a16="http://schemas.microsoft.com/office/drawing/2014/main" id="{1D8FDDFB-9D64-20E6-6781-FC22833065DF}"/>
              </a:ext>
            </a:extLst>
          </p:cNvPr>
          <p:cNvSpPr>
            <a:spLocks noGrp="1"/>
          </p:cNvSpPr>
          <p:nvPr>
            <p:ph sz="quarter" idx="13"/>
          </p:nvPr>
        </p:nvSpPr>
        <p:spPr/>
        <p:txBody>
          <a:bodyPr>
            <a:normAutofit/>
          </a:bodyPr>
          <a:lstStyle/>
          <a:p>
            <a:r>
              <a:rPr lang="en-US">
                <a:hlinkClick r:id="rId3"/>
              </a:rPr>
              <a:t>StudentDiscipline@cde.state.co.us</a:t>
            </a:r>
            <a:endParaRPr lang="en-US"/>
          </a:p>
          <a:p>
            <a:endParaRPr lang="en-US"/>
          </a:p>
        </p:txBody>
      </p:sp>
      <p:sp>
        <p:nvSpPr>
          <p:cNvPr id="16" name="Text Placeholder 15">
            <a:extLst>
              <a:ext uri="{FF2B5EF4-FFF2-40B4-BE49-F238E27FC236}">
                <a16:creationId xmlns:a16="http://schemas.microsoft.com/office/drawing/2014/main" id="{30AB9DB6-7C8F-BD62-C55E-7FDF6BF42E6F}"/>
              </a:ext>
            </a:extLst>
          </p:cNvPr>
          <p:cNvSpPr>
            <a:spLocks noGrp="1"/>
          </p:cNvSpPr>
          <p:nvPr>
            <p:ph sz="quarter" idx="14"/>
          </p:nvPr>
        </p:nvSpPr>
        <p:spPr/>
        <p:txBody>
          <a:bodyPr/>
          <a:lstStyle/>
          <a:p>
            <a:r>
              <a:rPr lang="en-US"/>
              <a:t>Student Discipline Snapshot Status</a:t>
            </a:r>
          </a:p>
        </p:txBody>
      </p:sp>
    </p:spTree>
    <p:extLst>
      <p:ext uri="{BB962C8B-B14F-4D97-AF65-F5344CB8AC3E}">
        <p14:creationId xmlns:p14="http://schemas.microsoft.com/office/powerpoint/2010/main" val="3507505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7F4D2-D2AE-188C-9A9C-9E8BF92129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4913E-C323-8348-E579-B8EC7C4C955B}"/>
              </a:ext>
            </a:extLst>
          </p:cNvPr>
          <p:cNvSpPr>
            <a:spLocks noGrp="1"/>
          </p:cNvSpPr>
          <p:nvPr>
            <p:ph type="title"/>
          </p:nvPr>
        </p:nvSpPr>
        <p:spPr>
          <a:xfrm>
            <a:off x="155447" y="237745"/>
            <a:ext cx="6963107" cy="1197864"/>
          </a:xfrm>
        </p:spPr>
        <p:txBody>
          <a:bodyPr/>
          <a:lstStyle/>
          <a:p>
            <a:r>
              <a:rPr lang="en-US"/>
              <a:t>Questions &amp; Resources:</a:t>
            </a:r>
            <a:br>
              <a:rPr lang="en-US"/>
            </a:br>
            <a:r>
              <a:rPr lang="en-US"/>
              <a:t>Student Discipline</a:t>
            </a:r>
          </a:p>
        </p:txBody>
      </p:sp>
      <p:sp>
        <p:nvSpPr>
          <p:cNvPr id="3" name="Content Placeholder 2">
            <a:extLst>
              <a:ext uri="{FF2B5EF4-FFF2-40B4-BE49-F238E27FC236}">
                <a16:creationId xmlns:a16="http://schemas.microsoft.com/office/drawing/2014/main" id="{8D47A5A0-259D-2339-5C9D-35BBF12DF20A}"/>
              </a:ext>
            </a:extLst>
          </p:cNvPr>
          <p:cNvSpPr>
            <a:spLocks noGrp="1"/>
          </p:cNvSpPr>
          <p:nvPr>
            <p:ph sz="quarter" idx="13"/>
          </p:nvPr>
        </p:nvSpPr>
        <p:spPr/>
        <p:txBody>
          <a:bodyPr>
            <a:normAutofit/>
          </a:bodyPr>
          <a:lstStyle/>
          <a:p>
            <a:r>
              <a:rPr lang="en-US">
                <a:latin typeface="+mn-lt"/>
                <a:hlinkClick r:id="rId2"/>
              </a:rPr>
              <a:t>Student Discipline Snapshot Site</a:t>
            </a:r>
            <a:endParaRPr lang="en-US">
              <a:latin typeface="+mn-lt"/>
              <a:hlinkClick r:id="rId3"/>
            </a:endParaRPr>
          </a:p>
          <a:p>
            <a:r>
              <a:rPr lang="en-US" sz="1800">
                <a:latin typeface="+mn-lt"/>
                <a:hlinkClick r:id="rId4"/>
              </a:rPr>
              <a:t>Student Discipline Snapshot Timeline</a:t>
            </a:r>
            <a:endParaRPr lang="en-US" sz="1800">
              <a:latin typeface="+mn-lt"/>
            </a:endParaRPr>
          </a:p>
          <a:p>
            <a:r>
              <a:rPr lang="en-US">
                <a:latin typeface="+mn-lt"/>
                <a:hlinkClick r:id="rId3"/>
              </a:rPr>
              <a:t>Discipline Interchange Website</a:t>
            </a:r>
            <a:endParaRPr lang="en-US">
              <a:latin typeface="+mn-lt"/>
            </a:endParaRPr>
          </a:p>
          <a:p>
            <a:r>
              <a:rPr lang="en-US" sz="1800">
                <a:latin typeface="+mn-lt"/>
                <a:hlinkClick r:id="rId5"/>
              </a:rPr>
              <a:t>Discipline Action File Layout</a:t>
            </a:r>
            <a:endParaRPr lang="en-US" sz="1800">
              <a:latin typeface="+mn-lt"/>
            </a:endParaRPr>
          </a:p>
          <a:p>
            <a:r>
              <a:rPr lang="en-US">
                <a:latin typeface="+mn-lt"/>
                <a:hlinkClick r:id="rId6"/>
              </a:rPr>
              <a:t>StudentDiscipline@cde.state.co.us</a:t>
            </a:r>
            <a:endParaRPr lang="en-US">
              <a:latin typeface="+mn-lt"/>
            </a:endParaRPr>
          </a:p>
          <a:p>
            <a:r>
              <a:rPr lang="en-US" sz="1800">
                <a:latin typeface="+mn-lt"/>
              </a:rPr>
              <a:t>Carrie Martin-Collection lead</a:t>
            </a:r>
          </a:p>
          <a:p>
            <a:r>
              <a:rPr lang="en-US" sz="1800">
                <a:latin typeface="+mn-lt"/>
              </a:rPr>
              <a:t>(720) 665-4456</a:t>
            </a:r>
          </a:p>
        </p:txBody>
      </p:sp>
      <p:sp>
        <p:nvSpPr>
          <p:cNvPr id="4" name="Slide Number Placeholder 3">
            <a:extLst>
              <a:ext uri="{FF2B5EF4-FFF2-40B4-BE49-F238E27FC236}">
                <a16:creationId xmlns:a16="http://schemas.microsoft.com/office/drawing/2014/main" id="{96590D1F-C298-819C-70B4-F63B01A3B5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4172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63BBF7-E7E6-69AC-5A5A-9C3894F20B85}"/>
              </a:ext>
            </a:extLst>
          </p:cNvPr>
          <p:cNvSpPr>
            <a:spLocks noGrp="1"/>
          </p:cNvSpPr>
          <p:nvPr>
            <p:ph type="ctrTitle"/>
          </p:nvPr>
        </p:nvSpPr>
        <p:spPr/>
        <p:txBody>
          <a:bodyPr/>
          <a:lstStyle/>
          <a:p>
            <a:r>
              <a:rPr lang="en-US"/>
              <a:t>Prevent Harassment or Discrimination</a:t>
            </a:r>
          </a:p>
        </p:txBody>
      </p:sp>
      <p:sp>
        <p:nvSpPr>
          <p:cNvPr id="6" name="Content Placeholder 5">
            <a:extLst>
              <a:ext uri="{FF2B5EF4-FFF2-40B4-BE49-F238E27FC236}">
                <a16:creationId xmlns:a16="http://schemas.microsoft.com/office/drawing/2014/main" id="{18364ACC-31DB-0FA6-11A7-BBEB61628284}"/>
              </a:ext>
            </a:extLst>
          </p:cNvPr>
          <p:cNvSpPr>
            <a:spLocks noGrp="1"/>
          </p:cNvSpPr>
          <p:nvPr>
            <p:ph sz="quarter" idx="13"/>
          </p:nvPr>
        </p:nvSpPr>
        <p:spPr/>
        <p:txBody>
          <a:bodyPr/>
          <a:lstStyle/>
          <a:p>
            <a:r>
              <a:rPr lang="en-US"/>
              <a:t>Carrie Martin</a:t>
            </a:r>
          </a:p>
        </p:txBody>
      </p:sp>
      <p:sp>
        <p:nvSpPr>
          <p:cNvPr id="4" name="Slide Number Placeholder 3">
            <a:extLst>
              <a:ext uri="{FF2B5EF4-FFF2-40B4-BE49-F238E27FC236}">
                <a16:creationId xmlns:a16="http://schemas.microsoft.com/office/drawing/2014/main" id="{B15DD790-6FA8-08DE-2322-57EEA5D9995E}"/>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1864731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A59E7-3947-F8AE-54A7-3A2F759E2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B77D1-0703-95ED-B0CE-8CC9140CF3E3}"/>
              </a:ext>
            </a:extLst>
          </p:cNvPr>
          <p:cNvSpPr>
            <a:spLocks noGrp="1"/>
          </p:cNvSpPr>
          <p:nvPr>
            <p:ph type="title"/>
          </p:nvPr>
        </p:nvSpPr>
        <p:spPr>
          <a:xfrm>
            <a:off x="443563" y="205176"/>
            <a:ext cx="11544155" cy="898524"/>
          </a:xfrm>
        </p:spPr>
        <p:txBody>
          <a:bodyPr/>
          <a:lstStyle/>
          <a:p>
            <a:r>
              <a:rPr lang="en-US"/>
              <a:t>Prevent Harassment or Discrimination Status as of  8 pm July 30</a:t>
            </a:r>
          </a:p>
        </p:txBody>
      </p:sp>
      <p:graphicFrame>
        <p:nvGraphicFramePr>
          <p:cNvPr id="20" name="Content Placeholder 7" descr="Student end of year snapshot status.">
            <a:extLst>
              <a:ext uri="{FF2B5EF4-FFF2-40B4-BE49-F238E27FC236}">
                <a16:creationId xmlns:a16="http://schemas.microsoft.com/office/drawing/2014/main" id="{89EAA90C-DDD8-6734-4FDB-62BF34120A68}"/>
              </a:ext>
            </a:extLst>
          </p:cNvPr>
          <p:cNvGraphicFramePr>
            <a:graphicFrameLocks noGrp="1"/>
          </p:cNvGraphicFramePr>
          <p:nvPr>
            <p:ph sz="half" idx="1"/>
            <p:extLst>
              <p:ext uri="{D42A27DB-BD31-4B8C-83A1-F6EECF244321}">
                <p14:modId xmlns:p14="http://schemas.microsoft.com/office/powerpoint/2010/main" val="4119581193"/>
              </p:ext>
            </p:extLst>
          </p:nvPr>
        </p:nvGraphicFramePr>
        <p:xfrm>
          <a:off x="-261681" y="1372587"/>
          <a:ext cx="7510969" cy="47148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1BAD140-D2E1-0A72-1455-9ED6349770B5}"/>
              </a:ext>
            </a:extLst>
          </p:cNvPr>
          <p:cNvSpPr txBox="1"/>
          <p:nvPr/>
        </p:nvSpPr>
        <p:spPr>
          <a:xfrm>
            <a:off x="7145971" y="1103700"/>
            <a:ext cx="4841748" cy="4708981"/>
          </a:xfrm>
          <a:prstGeom prst="rect">
            <a:avLst/>
          </a:prstGeom>
          <a:noFill/>
        </p:spPr>
        <p:txBody>
          <a:bodyPr wrap="square" rtlCol="0">
            <a:spAutoFit/>
          </a:bodyPr>
          <a:lstStyle/>
          <a:p>
            <a:pPr algn="ctr"/>
            <a:endParaRPr lang="en-US"/>
          </a:p>
          <a:p>
            <a:pPr algn="ctr"/>
            <a:r>
              <a:rPr lang="en-US" sz="2000" b="1">
                <a:solidFill>
                  <a:srgbClr val="C00000"/>
                </a:solidFill>
              </a:rPr>
              <a:t>STATE DEADLINE-AUGUST 1, 2025</a:t>
            </a:r>
          </a:p>
          <a:p>
            <a:pPr algn="ctr"/>
            <a:endParaRPr lang="en-US" sz="2400" b="1">
              <a:solidFill>
                <a:srgbClr val="C00000"/>
              </a:solidFill>
            </a:endParaRPr>
          </a:p>
          <a:p>
            <a:r>
              <a:rPr lang="en-US" sz="2000"/>
              <a:t>To meet the deadline,          </a:t>
            </a:r>
          </a:p>
          <a:p>
            <a:r>
              <a:rPr lang="en-US" sz="2000"/>
              <a:t>your PHD FILE in Data Pipeline by the end of business tomorrow.</a:t>
            </a:r>
          </a:p>
          <a:p>
            <a:endParaRPr lang="en-US" sz="2000"/>
          </a:p>
          <a:p>
            <a:endParaRPr lang="en-US" sz="2000"/>
          </a:p>
          <a:p>
            <a:r>
              <a:rPr lang="en-US" sz="2000"/>
              <a:t>                                     and return to</a:t>
            </a:r>
          </a:p>
          <a:p>
            <a:r>
              <a:rPr lang="en-US" sz="1600"/>
              <a:t> </a:t>
            </a:r>
            <a:r>
              <a:rPr lang="en-US" sz="1600">
                <a:solidFill>
                  <a:schemeClr val="bg2">
                    <a:lumMod val="50000"/>
                  </a:schemeClr>
                </a:solidFill>
                <a:hlinkClick r:id="rId4"/>
              </a:rPr>
              <a:t>PreventHD@cde.state.co.us</a:t>
            </a:r>
            <a:r>
              <a:rPr lang="en-US" sz="1600">
                <a:solidFill>
                  <a:schemeClr val="bg2">
                    <a:lumMod val="50000"/>
                  </a:schemeClr>
                </a:solidFill>
              </a:rPr>
              <a:t> </a:t>
            </a:r>
            <a:r>
              <a:rPr lang="en-US" sz="2000"/>
              <a:t>by August 8, 2025</a:t>
            </a:r>
          </a:p>
          <a:p>
            <a:pPr algn="ctr"/>
            <a:endParaRPr lang="en-US" sz="2000"/>
          </a:p>
          <a:p>
            <a:pPr algn="ctr"/>
            <a:endParaRPr lang="en-US" sz="2000"/>
          </a:p>
          <a:p>
            <a:pPr algn="ctr"/>
            <a:r>
              <a:rPr lang="en-US" sz="2000"/>
              <a:t>THANK YOU to all the districts that have completed the collection!</a:t>
            </a:r>
          </a:p>
          <a:p>
            <a:endParaRPr lang="en-US"/>
          </a:p>
        </p:txBody>
      </p:sp>
      <p:pic>
        <p:nvPicPr>
          <p:cNvPr id="3" name="Picture 2" descr="screenshot of data pipeline button reading download sign off form">
            <a:extLst>
              <a:ext uri="{FF2B5EF4-FFF2-40B4-BE49-F238E27FC236}">
                <a16:creationId xmlns:a16="http://schemas.microsoft.com/office/drawing/2014/main" id="{A2B2828E-AC73-9B78-B4DD-DB22A1A28352}"/>
              </a:ext>
            </a:extLst>
          </p:cNvPr>
          <p:cNvPicPr>
            <a:picLocks noChangeAspect="1"/>
          </p:cNvPicPr>
          <p:nvPr/>
        </p:nvPicPr>
        <p:blipFill>
          <a:blip r:embed="rId5"/>
          <a:srcRect l="4838" t="18890" b="22978"/>
          <a:stretch>
            <a:fillRect/>
          </a:stretch>
        </p:blipFill>
        <p:spPr>
          <a:xfrm>
            <a:off x="9827394" y="2079056"/>
            <a:ext cx="1722922" cy="327657"/>
          </a:xfrm>
          <a:prstGeom prst="rect">
            <a:avLst/>
          </a:prstGeom>
        </p:spPr>
      </p:pic>
      <p:pic>
        <p:nvPicPr>
          <p:cNvPr id="4" name="Picture 3" descr="screenshot of data pipeline button reading download sign off form">
            <a:extLst>
              <a:ext uri="{FF2B5EF4-FFF2-40B4-BE49-F238E27FC236}">
                <a16:creationId xmlns:a16="http://schemas.microsoft.com/office/drawing/2014/main" id="{46F5AE14-89EE-8722-70C6-1C1DB5D8A608}"/>
              </a:ext>
            </a:extLst>
          </p:cNvPr>
          <p:cNvPicPr>
            <a:picLocks noChangeAspect="1"/>
          </p:cNvPicPr>
          <p:nvPr/>
        </p:nvPicPr>
        <p:blipFill>
          <a:blip r:embed="rId6"/>
          <a:srcRect t="19107" b="16847"/>
          <a:stretch>
            <a:fillRect/>
          </a:stretch>
        </p:blipFill>
        <p:spPr>
          <a:xfrm>
            <a:off x="7145971" y="3528078"/>
            <a:ext cx="2875854" cy="434127"/>
          </a:xfrm>
          <a:prstGeom prst="rect">
            <a:avLst/>
          </a:prstGeom>
        </p:spPr>
      </p:pic>
      <p:sp>
        <p:nvSpPr>
          <p:cNvPr id="7" name="Slide Number Placeholder 6">
            <a:extLst>
              <a:ext uri="{FF2B5EF4-FFF2-40B4-BE49-F238E27FC236}">
                <a16:creationId xmlns:a16="http://schemas.microsoft.com/office/drawing/2014/main" id="{677964EF-A616-278D-E4E6-F12A3BD34B4A}"/>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21" name="Content Placeholder 5">
            <a:extLst>
              <a:ext uri="{FF2B5EF4-FFF2-40B4-BE49-F238E27FC236}">
                <a16:creationId xmlns:a16="http://schemas.microsoft.com/office/drawing/2014/main" id="{396B0DEE-5E80-4647-08EA-963140AC0E29}"/>
              </a:ext>
            </a:extLst>
          </p:cNvPr>
          <p:cNvSpPr>
            <a:spLocks noGrp="1"/>
          </p:cNvSpPr>
          <p:nvPr>
            <p:ph sz="quarter" idx="15"/>
          </p:nvPr>
        </p:nvSpPr>
        <p:spPr>
          <a:xfrm>
            <a:off x="1366838" y="6356350"/>
            <a:ext cx="4483100" cy="361950"/>
          </a:xfrm>
        </p:spPr>
        <p:txBody>
          <a:bodyPr>
            <a:normAutofit fontScale="92500"/>
          </a:bodyPr>
          <a:lstStyle/>
          <a:p>
            <a:r>
              <a:rPr lang="en-US"/>
              <a:t>Prevent Harassment or Discrimination Collection</a:t>
            </a:r>
          </a:p>
        </p:txBody>
      </p:sp>
      <p:sp>
        <p:nvSpPr>
          <p:cNvPr id="22" name="Content Placeholder 9">
            <a:extLst>
              <a:ext uri="{FF2B5EF4-FFF2-40B4-BE49-F238E27FC236}">
                <a16:creationId xmlns:a16="http://schemas.microsoft.com/office/drawing/2014/main" id="{8F410180-EEC3-B42A-204F-74FBBAD5281B}"/>
              </a:ext>
            </a:extLst>
          </p:cNvPr>
          <p:cNvSpPr>
            <a:spLocks noGrp="1"/>
          </p:cNvSpPr>
          <p:nvPr>
            <p:ph sz="quarter" idx="16"/>
          </p:nvPr>
        </p:nvSpPr>
        <p:spPr>
          <a:xfrm>
            <a:off x="6053138" y="6356350"/>
            <a:ext cx="4392612" cy="361950"/>
          </a:xfrm>
        </p:spPr>
        <p:txBody>
          <a:bodyPr>
            <a:normAutofit/>
          </a:bodyPr>
          <a:lstStyle/>
          <a:p>
            <a:r>
              <a:rPr lang="en-US">
                <a:hlinkClick r:id="rId7"/>
              </a:rPr>
              <a:t>PreventHD@cde.state.co.us</a:t>
            </a:r>
            <a:endParaRPr lang="en-US"/>
          </a:p>
          <a:p>
            <a:endParaRPr lang="en-US"/>
          </a:p>
        </p:txBody>
      </p:sp>
    </p:spTree>
    <p:extLst>
      <p:ext uri="{BB962C8B-B14F-4D97-AF65-F5344CB8AC3E}">
        <p14:creationId xmlns:p14="http://schemas.microsoft.com/office/powerpoint/2010/main" val="274272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105C-DB20-971E-40BB-14541C31E302}"/>
              </a:ext>
            </a:extLst>
          </p:cNvPr>
          <p:cNvSpPr>
            <a:spLocks noGrp="1"/>
          </p:cNvSpPr>
          <p:nvPr>
            <p:ph type="title"/>
          </p:nvPr>
        </p:nvSpPr>
        <p:spPr>
          <a:xfrm>
            <a:off x="155447" y="237745"/>
            <a:ext cx="7405559" cy="1197864"/>
          </a:xfrm>
        </p:spPr>
        <p:txBody>
          <a:bodyPr/>
          <a:lstStyle/>
          <a:p>
            <a:r>
              <a:rPr lang="en-US" sz="2800"/>
              <a:t>Questions &amp; Resources: </a:t>
            </a:r>
            <a:br>
              <a:rPr lang="en-US" sz="2800"/>
            </a:br>
            <a:r>
              <a:rPr lang="en-US" sz="2800"/>
              <a:t>Prevent Harassment or Discrimination</a:t>
            </a:r>
          </a:p>
        </p:txBody>
      </p:sp>
      <p:sp>
        <p:nvSpPr>
          <p:cNvPr id="3" name="Content Placeholder 2">
            <a:extLst>
              <a:ext uri="{FF2B5EF4-FFF2-40B4-BE49-F238E27FC236}">
                <a16:creationId xmlns:a16="http://schemas.microsoft.com/office/drawing/2014/main" id="{9E976A6B-CC8D-6FA8-DA17-A3D1AAD0FD45}"/>
              </a:ext>
            </a:extLst>
          </p:cNvPr>
          <p:cNvSpPr>
            <a:spLocks noGrp="1"/>
          </p:cNvSpPr>
          <p:nvPr>
            <p:ph sz="quarter" idx="13"/>
          </p:nvPr>
        </p:nvSpPr>
        <p:spPr/>
        <p:txBody>
          <a:bodyPr>
            <a:normAutofit fontScale="55000" lnSpcReduction="20000"/>
          </a:bodyPr>
          <a:lstStyle/>
          <a:p>
            <a:endParaRPr lang="en-US">
              <a:hlinkClick r:id="rId2"/>
            </a:endParaRPr>
          </a:p>
          <a:p>
            <a:r>
              <a:rPr lang="en-US" sz="4400" b="1">
                <a:latin typeface="Museo Slab 500"/>
                <a:hlinkClick r:id="rId2"/>
              </a:rPr>
              <a:t>Prevent Harassment or Discrimination Site</a:t>
            </a:r>
            <a:endParaRPr lang="en-US" sz="4400" b="1">
              <a:latin typeface="Museo Slab 500"/>
              <a:hlinkClick r:id="rId3"/>
            </a:endParaRPr>
          </a:p>
          <a:p>
            <a:r>
              <a:rPr lang="en-US" sz="3300">
                <a:latin typeface="Museo Slab 500"/>
                <a:hlinkClick r:id="rId4"/>
              </a:rPr>
              <a:t>PHD Training Manual</a:t>
            </a:r>
            <a:r>
              <a:rPr lang="en-US" sz="3300">
                <a:latin typeface="Museo Slab 500"/>
              </a:rPr>
              <a:t>, </a:t>
            </a:r>
            <a:r>
              <a:rPr lang="en-US" sz="3300">
                <a:latin typeface="Museo Slab 500" panose="02000000000000000000"/>
                <a:hlinkClick r:id="rId5"/>
              </a:rPr>
              <a:t>Exception Request Template </a:t>
            </a:r>
            <a:r>
              <a:rPr lang="en-US" sz="3300">
                <a:latin typeface="Museo Slab 500"/>
              </a:rPr>
              <a:t>, </a:t>
            </a:r>
            <a:r>
              <a:rPr lang="en-US" sz="3300">
                <a:latin typeface="Museo Slab 500" panose="02000000000000000000"/>
                <a:hlinkClick r:id="rId6"/>
              </a:rPr>
              <a:t>Exception Request Instructions </a:t>
            </a:r>
            <a:endParaRPr lang="en-US" sz="3300">
              <a:latin typeface="Museo Slab 500" panose="02000000000000000000"/>
            </a:endParaRPr>
          </a:p>
          <a:p>
            <a:endParaRPr lang="en-US" sz="3300"/>
          </a:p>
          <a:p>
            <a:r>
              <a:rPr lang="en-US" sz="3400">
                <a:latin typeface="Museo Slab 500"/>
                <a:hlinkClick r:id="rId7"/>
              </a:rPr>
              <a:t>PreventHD@cde.state.co.us</a:t>
            </a:r>
            <a:endParaRPr lang="en-US" sz="3400">
              <a:latin typeface="Museo Slab 500"/>
            </a:endParaRPr>
          </a:p>
          <a:p>
            <a:r>
              <a:rPr lang="en-US" sz="3400">
                <a:latin typeface="Museo Slab 500"/>
              </a:rPr>
              <a:t>Carrie Martin-Collection lead</a:t>
            </a:r>
          </a:p>
          <a:p>
            <a:r>
              <a:rPr lang="en-US" sz="3400">
                <a:latin typeface="Museo Slab 500"/>
              </a:rPr>
              <a:t>(720) 665-4456</a:t>
            </a:r>
          </a:p>
          <a:p>
            <a:endParaRPr lang="en-US" sz="2900"/>
          </a:p>
          <a:p>
            <a:r>
              <a:rPr lang="en-US" sz="2900"/>
              <a:t>Additional Resources and CDE contacts for Harassment, Discrimination, Title IX, and Bullying </a:t>
            </a:r>
          </a:p>
          <a:p>
            <a:r>
              <a:rPr lang="en-US" sz="2900">
                <a:latin typeface="Museo Slab 500"/>
                <a:hlinkClick r:id="rId8"/>
              </a:rPr>
              <a:t>Prevention of Harassment, Discrimination, and Bullying  in Colorado Schools Site</a:t>
            </a:r>
            <a:endParaRPr lang="en-US" sz="2900">
              <a:latin typeface="Museo Slab 500"/>
            </a:endParaRPr>
          </a:p>
          <a:p>
            <a:endParaRPr lang="en-US"/>
          </a:p>
        </p:txBody>
      </p:sp>
      <p:sp>
        <p:nvSpPr>
          <p:cNvPr id="4" name="Slide Number Placeholder 3">
            <a:extLst>
              <a:ext uri="{FF2B5EF4-FFF2-40B4-BE49-F238E27FC236}">
                <a16:creationId xmlns:a16="http://schemas.microsoft.com/office/drawing/2014/main" id="{D7C2BB4F-CC91-FDF5-D984-7063DEAA9CC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692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92690-2DE7-B395-EFD3-13CE4A54BA72}"/>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2DD73F6-E1F0-5148-C8A3-A4C882A0628B}"/>
              </a:ext>
            </a:extLst>
          </p:cNvPr>
          <p:cNvSpPr>
            <a:spLocks noGrp="1"/>
          </p:cNvSpPr>
          <p:nvPr>
            <p:ph type="ctrTitle"/>
          </p:nvPr>
        </p:nvSpPr>
        <p:spPr/>
        <p:txBody>
          <a:bodyPr/>
          <a:lstStyle/>
          <a:p>
            <a:r>
              <a:rPr lang="en-US"/>
              <a:t>Special Education Discipline</a:t>
            </a:r>
          </a:p>
        </p:txBody>
      </p:sp>
      <p:sp>
        <p:nvSpPr>
          <p:cNvPr id="10" name="Content Placeholder 9">
            <a:extLst>
              <a:ext uri="{FF2B5EF4-FFF2-40B4-BE49-F238E27FC236}">
                <a16:creationId xmlns:a16="http://schemas.microsoft.com/office/drawing/2014/main" id="{D6A2723A-EE7A-1CC2-6574-876A59A7852B}"/>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DC788E51-4956-CEBD-1220-FA5AE420EA15}"/>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104248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8FCC1-6471-D7C5-F2FB-6DD3AB48A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27807C-B39A-A9A4-BEE1-380983485F6D}"/>
              </a:ext>
            </a:extLst>
          </p:cNvPr>
          <p:cNvSpPr>
            <a:spLocks noGrp="1"/>
          </p:cNvSpPr>
          <p:nvPr>
            <p:ph type="title"/>
          </p:nvPr>
        </p:nvSpPr>
        <p:spPr/>
        <p:txBody>
          <a:bodyPr/>
          <a:lstStyle/>
          <a:p>
            <a:r>
              <a:rPr lang="en-US"/>
              <a:t>Special Education Discipline Snapshot:</a:t>
            </a:r>
            <a:br>
              <a:rPr lang="en-US"/>
            </a:br>
            <a:r>
              <a:rPr lang="en-US"/>
              <a:t>Submission Status</a:t>
            </a:r>
          </a:p>
        </p:txBody>
      </p:sp>
      <p:graphicFrame>
        <p:nvGraphicFramePr>
          <p:cNvPr id="3" name="Content Placeholder 7" descr="Student end of year snapshot status.">
            <a:extLst>
              <a:ext uri="{FF2B5EF4-FFF2-40B4-BE49-F238E27FC236}">
                <a16:creationId xmlns:a16="http://schemas.microsoft.com/office/drawing/2014/main" id="{4BED8492-FAEB-05DF-391E-E92AD94D26DF}"/>
              </a:ext>
            </a:extLst>
          </p:cNvPr>
          <p:cNvGraphicFramePr>
            <a:graphicFrameLocks noGrp="1"/>
          </p:cNvGraphicFramePr>
          <p:nvPr>
            <p:ph sz="half" idx="1"/>
            <p:extLst>
              <p:ext uri="{D42A27DB-BD31-4B8C-83A1-F6EECF244321}">
                <p14:modId xmlns:p14="http://schemas.microsoft.com/office/powerpoint/2010/main" val="2011784408"/>
              </p:ext>
            </p:extLst>
          </p:nvPr>
        </p:nvGraphicFramePr>
        <p:xfrm>
          <a:off x="332873" y="1644014"/>
          <a:ext cx="5828084" cy="349891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C32ADFD-CFE3-484D-ECEE-DC956D8E8B5B}"/>
              </a:ext>
            </a:extLst>
          </p:cNvPr>
          <p:cNvSpPr txBox="1"/>
          <p:nvPr/>
        </p:nvSpPr>
        <p:spPr>
          <a:xfrm>
            <a:off x="6160957" y="1332975"/>
            <a:ext cx="5828084" cy="3477875"/>
          </a:xfrm>
          <a:prstGeom prst="rect">
            <a:avLst/>
          </a:prstGeom>
          <a:noFill/>
        </p:spPr>
        <p:txBody>
          <a:bodyPr wrap="square">
            <a:spAutoFit/>
          </a:bodyPr>
          <a:lstStyle/>
          <a:p>
            <a:r>
              <a:rPr lang="en-US" sz="2000" b="1" baseline="0"/>
              <a:t>August </a:t>
            </a:r>
            <a:r>
              <a:rPr lang="en-US" sz="2000" b="1"/>
              <a:t>1</a:t>
            </a:r>
            <a:r>
              <a:rPr lang="en-US" sz="2000" b="1" baseline="0"/>
              <a:t>, 2025 </a:t>
            </a:r>
            <a:r>
              <a:rPr lang="en-US" sz="2000" b="0" baseline="0"/>
              <a:t>- </a:t>
            </a:r>
            <a:r>
              <a:rPr lang="en-US" sz="2000" b="1"/>
              <a:t>Final Submission</a:t>
            </a:r>
            <a:r>
              <a:rPr lang="en-US" sz="2000" b="1" baseline="0"/>
              <a:t> Due to CDE</a:t>
            </a:r>
          </a:p>
          <a:p>
            <a:pPr marL="285750" indent="-285750">
              <a:buFont typeface="Arial" panose="020B0604020202020204" pitchFamily="34" charset="0"/>
              <a:buChar char="•"/>
            </a:pPr>
            <a:endParaRPr lang="en-US" sz="2000" b="1"/>
          </a:p>
          <a:p>
            <a:r>
              <a:rPr lang="en-US" sz="2000" b="0">
                <a:solidFill>
                  <a:srgbClr val="C00000"/>
                </a:solidFill>
              </a:rPr>
              <a:t>                       DUE TOMORROW!</a:t>
            </a:r>
          </a:p>
          <a:p>
            <a:endParaRPr lang="en-US" sz="2000">
              <a:solidFill>
                <a:srgbClr val="C00000"/>
              </a:solidFill>
            </a:endParaRPr>
          </a:p>
          <a:p>
            <a:r>
              <a:rPr lang="en-US" sz="2000" b="0">
                <a:solidFill>
                  <a:srgbClr val="C00000"/>
                </a:solidFill>
              </a:rPr>
              <a:t>To meet the deadline and not lose a point on your AU determination, you must complete </a:t>
            </a:r>
            <a:r>
              <a:rPr lang="en-US" sz="2000" b="0" i="1">
                <a:solidFill>
                  <a:srgbClr val="C00000"/>
                </a:solidFill>
              </a:rPr>
              <a:t>both </a:t>
            </a:r>
            <a:r>
              <a:rPr lang="en-US" sz="2000" b="0">
                <a:solidFill>
                  <a:srgbClr val="C00000"/>
                </a:solidFill>
              </a:rPr>
              <a:t>steps by the end of </a:t>
            </a:r>
            <a:r>
              <a:rPr lang="en-US" sz="2000">
                <a:solidFill>
                  <a:srgbClr val="C00000"/>
                </a:solidFill>
              </a:rPr>
              <a:t>business Friday:</a:t>
            </a:r>
          </a:p>
          <a:p>
            <a:pPr marL="342900" indent="-342900">
              <a:buAutoNum type="arabicPeriod"/>
            </a:pPr>
            <a:r>
              <a:rPr lang="en-US" sz="2000" b="0">
                <a:solidFill>
                  <a:srgbClr val="C00000"/>
                </a:solidFill>
              </a:rPr>
              <a:t>Approve and lock your </a:t>
            </a:r>
            <a:r>
              <a:rPr lang="en-US" sz="2000">
                <a:solidFill>
                  <a:srgbClr val="C00000"/>
                </a:solidFill>
              </a:rPr>
              <a:t>final SPED Discipline Snapshot in the Data Pipeline</a:t>
            </a:r>
          </a:p>
          <a:p>
            <a:pPr marL="342900" indent="-342900">
              <a:buAutoNum type="arabicPeriod"/>
            </a:pPr>
            <a:r>
              <a:rPr lang="en-US" sz="2000" b="0">
                <a:solidFill>
                  <a:srgbClr val="C00000"/>
                </a:solidFill>
              </a:rPr>
              <a:t>Upload signed reports to the DMS (2 reports in full, plus flag explanations doc if necessary)</a:t>
            </a:r>
          </a:p>
        </p:txBody>
      </p:sp>
      <p:sp>
        <p:nvSpPr>
          <p:cNvPr id="10" name="TextBox 9">
            <a:extLst>
              <a:ext uri="{FF2B5EF4-FFF2-40B4-BE49-F238E27FC236}">
                <a16:creationId xmlns:a16="http://schemas.microsoft.com/office/drawing/2014/main" id="{96058EA1-6103-3A57-108E-7488C5A11D6D}"/>
              </a:ext>
            </a:extLst>
          </p:cNvPr>
          <p:cNvSpPr txBox="1"/>
          <p:nvPr/>
        </p:nvSpPr>
        <p:spPr>
          <a:xfrm>
            <a:off x="-96920" y="5253720"/>
            <a:ext cx="8942663" cy="369332"/>
          </a:xfrm>
          <a:prstGeom prst="rect">
            <a:avLst/>
          </a:prstGeom>
          <a:noFill/>
        </p:spPr>
        <p:txBody>
          <a:bodyPr wrap="square">
            <a:spAutoFit/>
          </a:bodyPr>
          <a:lstStyle/>
          <a:p>
            <a:pPr marL="914400" lvl="2" indent="0">
              <a:buNone/>
            </a:pPr>
            <a:r>
              <a:rPr lang="en-US" b="1"/>
              <a:t>Huge THANK YOU to districts and AUs for your work on this collection!</a:t>
            </a:r>
            <a:endParaRPr lang="en-US" b="1">
              <a:cs typeface="Calibri"/>
            </a:endParaRPr>
          </a:p>
        </p:txBody>
      </p:sp>
      <p:sp>
        <p:nvSpPr>
          <p:cNvPr id="4" name="Slide Number Placeholder 3">
            <a:extLst>
              <a:ext uri="{FF2B5EF4-FFF2-40B4-BE49-F238E27FC236}">
                <a16:creationId xmlns:a16="http://schemas.microsoft.com/office/drawing/2014/main" id="{11FD8BEB-E206-5BDF-6195-AC698898756D}"/>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11" name="Content Placeholder 5">
            <a:extLst>
              <a:ext uri="{FF2B5EF4-FFF2-40B4-BE49-F238E27FC236}">
                <a16:creationId xmlns:a16="http://schemas.microsoft.com/office/drawing/2014/main" id="{782A535C-BBD6-6D42-AFB6-FF1189DB9481}"/>
              </a:ext>
            </a:extLst>
          </p:cNvPr>
          <p:cNvSpPr txBox="1">
            <a:spLocks noGrp="1"/>
          </p:cNvSpPr>
          <p:nvPr>
            <p:ph sz="quarter" idx="13"/>
          </p:nvPr>
        </p:nvSpPr>
        <p:spPr>
          <a:xfrm>
            <a:off x="1366838" y="6356350"/>
            <a:ext cx="4483100"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hlinkClick r:id="rId3">
                  <a:extLst>
                    <a:ext uri="{A12FA001-AC4F-418D-AE19-62706E023703}">
                      <ahyp:hlinkClr xmlns:ahyp="http://schemas.microsoft.com/office/drawing/2018/hyperlinkcolor" val="tx"/>
                    </a:ext>
                  </a:extLst>
                </a:hlinkClick>
              </a:rPr>
              <a:t>SpedDiscipline@cde.state.co.us</a:t>
            </a:r>
            <a:r>
              <a:rPr lang="en-US" sz="1600">
                <a:solidFill>
                  <a:schemeClr val="tx1">
                    <a:lumMod val="65000"/>
                    <a:lumOff val="35000"/>
                  </a:schemeClr>
                </a:solidFill>
              </a:rPr>
              <a:t> </a:t>
            </a:r>
          </a:p>
          <a:p>
            <a:endParaRPr lang="en-US"/>
          </a:p>
        </p:txBody>
      </p:sp>
      <p:sp>
        <p:nvSpPr>
          <p:cNvPr id="12" name="Content Placeholder 16">
            <a:extLst>
              <a:ext uri="{FF2B5EF4-FFF2-40B4-BE49-F238E27FC236}">
                <a16:creationId xmlns:a16="http://schemas.microsoft.com/office/drawing/2014/main" id="{F5B55F22-0268-E665-B21B-698DA7D53A40}"/>
              </a:ext>
            </a:extLst>
          </p:cNvPr>
          <p:cNvSpPr>
            <a:spLocks noGrp="1"/>
          </p:cNvSpPr>
          <p:nvPr>
            <p:ph sz="quarter" idx="14"/>
          </p:nvPr>
        </p:nvSpPr>
        <p:spPr>
          <a:xfrm>
            <a:off x="6053138" y="6356350"/>
            <a:ext cx="4392612" cy="361950"/>
          </a:xfrm>
        </p:spPr>
        <p:txBody>
          <a:bodyPr>
            <a:normAutofit fontScale="92500"/>
          </a:bodyPr>
          <a:lstStyle/>
          <a:p>
            <a:r>
              <a:rPr lang="en-US"/>
              <a:t>Special Education Discipline – Lindsey Heitman</a:t>
            </a:r>
          </a:p>
        </p:txBody>
      </p:sp>
    </p:spTree>
    <p:extLst>
      <p:ext uri="{BB962C8B-B14F-4D97-AF65-F5344CB8AC3E}">
        <p14:creationId xmlns:p14="http://schemas.microsoft.com/office/powerpoint/2010/main" val="2859935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B84F0-555F-D08E-8CC6-E7EC33CC20A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F267BC0-946A-11DC-908C-2D10FB66B3D1}"/>
              </a:ext>
            </a:extLst>
          </p:cNvPr>
          <p:cNvSpPr>
            <a:spLocks noGrp="1"/>
          </p:cNvSpPr>
          <p:nvPr>
            <p:ph type="title"/>
          </p:nvPr>
        </p:nvSpPr>
        <p:spPr/>
        <p:txBody>
          <a:bodyPr/>
          <a:lstStyle/>
          <a:p>
            <a:r>
              <a:rPr lang="en-US"/>
              <a:t>Questions &amp; Resources:</a:t>
            </a:r>
            <a:br>
              <a:rPr lang="en-US"/>
            </a:br>
            <a:r>
              <a:rPr lang="en-US"/>
              <a:t>Special Education Discipline</a:t>
            </a:r>
          </a:p>
        </p:txBody>
      </p:sp>
      <p:sp>
        <p:nvSpPr>
          <p:cNvPr id="8" name="Content Placeholder 7">
            <a:extLst>
              <a:ext uri="{FF2B5EF4-FFF2-40B4-BE49-F238E27FC236}">
                <a16:creationId xmlns:a16="http://schemas.microsoft.com/office/drawing/2014/main" id="{D427E76A-BF03-EED0-9997-6D70263C1C6A}"/>
              </a:ext>
            </a:extLst>
          </p:cNvPr>
          <p:cNvSpPr>
            <a:spLocks noGrp="1"/>
          </p:cNvSpPr>
          <p:nvPr>
            <p:ph sz="quarter" idx="13"/>
          </p:nvPr>
        </p:nvSpPr>
        <p:spPr/>
        <p:txBody>
          <a:bodyPr/>
          <a:lstStyle/>
          <a:p>
            <a:r>
              <a:rPr lang="en-US">
                <a:hlinkClick r:id="rId2"/>
              </a:rPr>
              <a:t>SpedDiscipline@cde.state.co.us</a:t>
            </a:r>
            <a:r>
              <a:rPr lang="en-US"/>
              <a:t> </a:t>
            </a:r>
          </a:p>
          <a:p>
            <a:r>
              <a:rPr lang="en-US"/>
              <a:t>Lindsey Heitman</a:t>
            </a:r>
          </a:p>
          <a:p>
            <a:r>
              <a:rPr lang="en-US"/>
              <a:t>(720) 456-2033</a:t>
            </a:r>
          </a:p>
          <a:p>
            <a:endParaRPr lang="en-US"/>
          </a:p>
          <a:p>
            <a:r>
              <a:rPr lang="en-US" sz="2400">
                <a:hlinkClick r:id="rId3"/>
              </a:rPr>
              <a:t>Discipline Interchange Webpage</a:t>
            </a:r>
            <a:br>
              <a:rPr lang="en-US" sz="2400"/>
            </a:br>
            <a:r>
              <a:rPr lang="en-US" sz="2400">
                <a:hlinkClick r:id="rId4"/>
              </a:rPr>
              <a:t>Special Education Discipline Snapshot Webpage</a:t>
            </a:r>
            <a:endParaRPr lang="en-US"/>
          </a:p>
        </p:txBody>
      </p:sp>
      <p:sp>
        <p:nvSpPr>
          <p:cNvPr id="4" name="Slide Number Placeholder 3">
            <a:extLst>
              <a:ext uri="{FF2B5EF4-FFF2-40B4-BE49-F238E27FC236}">
                <a16:creationId xmlns:a16="http://schemas.microsoft.com/office/drawing/2014/main" id="{9D9D4BCE-217C-0F88-908F-FC0E7CD4863E}"/>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120784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DE7A9-6960-098F-6AA8-EA29C4FF972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BDF56666-0CA8-E1D0-5021-5343FCB30F4F}"/>
              </a:ext>
            </a:extLst>
          </p:cNvPr>
          <p:cNvSpPr>
            <a:spLocks noGrp="1"/>
          </p:cNvSpPr>
          <p:nvPr>
            <p:ph type="ctrTitle"/>
          </p:nvPr>
        </p:nvSpPr>
        <p:spPr/>
        <p:txBody>
          <a:bodyPr/>
          <a:lstStyle/>
          <a:p>
            <a:r>
              <a:rPr lang="en-US">
                <a:latin typeface="Museo Slab 500"/>
              </a:rPr>
              <a:t>READ Data Collections</a:t>
            </a:r>
            <a:endParaRPr lang="en-US"/>
          </a:p>
        </p:txBody>
      </p:sp>
      <p:sp>
        <p:nvSpPr>
          <p:cNvPr id="10" name="Content Placeholder 9">
            <a:extLst>
              <a:ext uri="{FF2B5EF4-FFF2-40B4-BE49-F238E27FC236}">
                <a16:creationId xmlns:a16="http://schemas.microsoft.com/office/drawing/2014/main" id="{BE36C2CF-3795-7ED1-B0B9-7EC395709179}"/>
              </a:ext>
            </a:extLst>
          </p:cNvPr>
          <p:cNvSpPr>
            <a:spLocks noGrp="1"/>
          </p:cNvSpPr>
          <p:nvPr>
            <p:ph sz="quarter" idx="13"/>
          </p:nvPr>
        </p:nvSpPr>
        <p:spPr/>
        <p:txBody>
          <a:bodyPr vert="horz" lIns="91440" tIns="45720" rIns="91440" bIns="45720" rtlCol="0" anchor="t">
            <a:normAutofit/>
          </a:bodyPr>
          <a:lstStyle/>
          <a:p>
            <a:r>
              <a:rPr lang="en-US"/>
              <a:t>Tara Rhodes</a:t>
            </a:r>
          </a:p>
        </p:txBody>
      </p:sp>
      <p:sp>
        <p:nvSpPr>
          <p:cNvPr id="4" name="Slide Number Placeholder 3">
            <a:extLst>
              <a:ext uri="{FF2B5EF4-FFF2-40B4-BE49-F238E27FC236}">
                <a16:creationId xmlns:a16="http://schemas.microsoft.com/office/drawing/2014/main" id="{BEDC8657-8B95-82C9-F99C-06057CA9F959}"/>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2986489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DDD3B-880A-4BA0-DCF6-262DF54E3C0D}"/>
              </a:ext>
            </a:extLst>
          </p:cNvPr>
          <p:cNvSpPr>
            <a:spLocks noGrp="1"/>
          </p:cNvSpPr>
          <p:nvPr>
            <p:ph type="ctrTitle"/>
          </p:nvPr>
        </p:nvSpPr>
        <p:spPr/>
        <p:txBody>
          <a:bodyPr/>
          <a:lstStyle/>
          <a:p>
            <a:r>
              <a:rPr lang="en-US">
                <a:latin typeface="Museo Slab 500"/>
              </a:rPr>
              <a:t>Spring READ Assessment</a:t>
            </a:r>
            <a:endParaRPr lang="en-US"/>
          </a:p>
        </p:txBody>
      </p:sp>
      <p:sp>
        <p:nvSpPr>
          <p:cNvPr id="4" name="Slide Number Placeholder 3">
            <a:extLst>
              <a:ext uri="{FF2B5EF4-FFF2-40B4-BE49-F238E27FC236}">
                <a16:creationId xmlns:a16="http://schemas.microsoft.com/office/drawing/2014/main" id="{E7186C51-6824-748F-62A7-13813BDC5492}"/>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3449664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755D-CA69-00A5-648E-8B1F800BA354}"/>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Spring READ Assessment</a:t>
            </a:r>
            <a:endParaRPr lang="en-US"/>
          </a:p>
        </p:txBody>
      </p:sp>
      <p:sp>
        <p:nvSpPr>
          <p:cNvPr id="3" name="Content Placeholder 2">
            <a:extLst>
              <a:ext uri="{FF2B5EF4-FFF2-40B4-BE49-F238E27FC236}">
                <a16:creationId xmlns:a16="http://schemas.microsoft.com/office/drawing/2014/main" id="{E6D60DE9-2F0C-2C78-C187-23712AD45898}"/>
              </a:ext>
            </a:extLst>
          </p:cNvPr>
          <p:cNvSpPr>
            <a:spLocks noGrp="1"/>
          </p:cNvSpPr>
          <p:nvPr>
            <p:ph idx="1"/>
          </p:nvPr>
        </p:nvSpPr>
        <p:spPr/>
        <p:txBody>
          <a:bodyPr vert="horz" lIns="0" tIns="0" rIns="0" bIns="0" rtlCol="0" anchor="t">
            <a:normAutofit fontScale="92500" lnSpcReduction="10000"/>
          </a:bodyPr>
          <a:lstStyle/>
          <a:p>
            <a:r>
              <a:rPr lang="en-US">
                <a:latin typeface="Trebuchet MS"/>
              </a:rPr>
              <a:t>SRD confirmation emails will be sent to the district data respondent on Friday, 8/1. The purpose of this email is to confirm the SRD count from the 24-25 Spring READ Assessment data collection.</a:t>
            </a:r>
          </a:p>
          <a:p>
            <a:endParaRPr lang="en-US">
              <a:latin typeface="Trebuchet MS"/>
            </a:endParaRPr>
          </a:p>
          <a:p>
            <a:r>
              <a:rPr lang="en-US">
                <a:latin typeface="Trebuchet MS"/>
              </a:rPr>
              <a:t>The numbers confirmed through this process will be used to calculate READ per-pupil funding for the 25-26 school year.</a:t>
            </a:r>
          </a:p>
          <a:p>
            <a:endParaRPr lang="en-US">
              <a:latin typeface="Trebuchet MS"/>
            </a:endParaRPr>
          </a:p>
          <a:p>
            <a:r>
              <a:rPr lang="en-US">
                <a:latin typeface="Trebuchet MS"/>
              </a:rPr>
              <a:t>Districts will have until 8/8 to notify me if they need to make corrections to their 24-25 Spring submission. </a:t>
            </a:r>
            <a:r>
              <a:rPr lang="en-US" b="1">
                <a:latin typeface="Trebuchet MS"/>
              </a:rPr>
              <a:t>Corrections are also due by close of business on 8/8. Please do not delay in reviewing this email!</a:t>
            </a:r>
          </a:p>
          <a:p>
            <a:endParaRPr lang="en-US" b="1">
              <a:latin typeface="Trebuchet MS"/>
            </a:endParaRPr>
          </a:p>
          <a:p>
            <a:r>
              <a:rPr lang="en-US" b="1">
                <a:latin typeface="Trebuchet MS"/>
              </a:rPr>
              <a:t>After this point, changes in identification or count will not be able to be accommodated for funding or warehouse purposes.</a:t>
            </a:r>
            <a:endParaRPr lang="en-US" b="1"/>
          </a:p>
        </p:txBody>
      </p:sp>
      <p:sp>
        <p:nvSpPr>
          <p:cNvPr id="4" name="Slide Number Placeholder 3">
            <a:extLst>
              <a:ext uri="{FF2B5EF4-FFF2-40B4-BE49-F238E27FC236}">
                <a16:creationId xmlns:a16="http://schemas.microsoft.com/office/drawing/2014/main" id="{C3033FE6-A641-4F4E-6284-D3545D81C2EB}"/>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5" name="Content Placeholder 4">
            <a:extLst>
              <a:ext uri="{FF2B5EF4-FFF2-40B4-BE49-F238E27FC236}">
                <a16:creationId xmlns:a16="http://schemas.microsoft.com/office/drawing/2014/main" id="{EBC7AC1F-DC88-6807-06A3-89F50DAB1089}"/>
              </a:ext>
            </a:extLst>
          </p:cNvPr>
          <p:cNvSpPr>
            <a:spLocks noGrp="1"/>
          </p:cNvSpPr>
          <p:nvPr>
            <p:ph sz="quarter" idx="13"/>
          </p:nvPr>
        </p:nvSpPr>
        <p:spPr/>
        <p:txBody>
          <a:bodyPr vert="horz" lIns="91440" tIns="45720" rIns="91440" bIns="45720" rtlCol="0" anchor="t">
            <a:normAutofit/>
          </a:bodyPr>
          <a:lstStyle/>
          <a:p>
            <a:r>
              <a:rPr lang="en-US">
                <a:latin typeface="Trebuchet MS"/>
              </a:rPr>
              <a:t>Spring READ Assessment</a:t>
            </a:r>
            <a:endParaRPr lang="en-US"/>
          </a:p>
        </p:txBody>
      </p:sp>
      <p:sp>
        <p:nvSpPr>
          <p:cNvPr id="6" name="Content Placeholder 5">
            <a:extLst>
              <a:ext uri="{FF2B5EF4-FFF2-40B4-BE49-F238E27FC236}">
                <a16:creationId xmlns:a16="http://schemas.microsoft.com/office/drawing/2014/main" id="{09CAF347-592B-6FFF-CC3E-DBD592FA3A1C}"/>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221953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BA7C-D034-B80E-3AB0-7440B83BBE66}"/>
              </a:ext>
            </a:extLst>
          </p:cNvPr>
          <p:cNvSpPr>
            <a:spLocks noGrp="1"/>
          </p:cNvSpPr>
          <p:nvPr>
            <p:ph type="ctrTitle"/>
          </p:nvPr>
        </p:nvSpPr>
        <p:spPr/>
        <p:txBody>
          <a:bodyPr/>
          <a:lstStyle/>
          <a:p>
            <a:r>
              <a:rPr lang="en-US"/>
              <a:t>READ Training</a:t>
            </a:r>
          </a:p>
        </p:txBody>
      </p:sp>
      <p:sp>
        <p:nvSpPr>
          <p:cNvPr id="4" name="Slide Number Placeholder 3">
            <a:extLst>
              <a:ext uri="{FF2B5EF4-FFF2-40B4-BE49-F238E27FC236}">
                <a16:creationId xmlns:a16="http://schemas.microsoft.com/office/drawing/2014/main" id="{6E4960AA-8825-6DA1-FDDF-AEE2D4BFA6E9}"/>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1612150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09E0-9892-DB96-2513-80F26A698251}"/>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Background and Purpose</a:t>
            </a:r>
            <a:endParaRPr lang="en-US"/>
          </a:p>
        </p:txBody>
      </p:sp>
      <p:sp>
        <p:nvSpPr>
          <p:cNvPr id="3" name="Content Placeholder 2">
            <a:extLst>
              <a:ext uri="{FF2B5EF4-FFF2-40B4-BE49-F238E27FC236}">
                <a16:creationId xmlns:a16="http://schemas.microsoft.com/office/drawing/2014/main" id="{3FA1FB83-6885-2B91-9427-20D60D731526}"/>
              </a:ext>
            </a:extLst>
          </p:cNvPr>
          <p:cNvSpPr>
            <a:spLocks noGrp="1"/>
          </p:cNvSpPr>
          <p:nvPr>
            <p:ph idx="1"/>
          </p:nvPr>
        </p:nvSpPr>
        <p:spPr>
          <a:xfrm>
            <a:off x="343569" y="1474270"/>
            <a:ext cx="11010231" cy="4431548"/>
          </a:xfrm>
        </p:spPr>
        <p:txBody>
          <a:bodyPr vert="horz" lIns="0" tIns="0" rIns="0" bIns="0" rtlCol="0" anchor="t">
            <a:noAutofit/>
          </a:bodyPr>
          <a:lstStyle/>
          <a:p>
            <a:pPr marL="342900" indent="-342900"/>
            <a:r>
              <a:rPr lang="en-US" sz="2000">
                <a:latin typeface="Trebuchet MS"/>
              </a:rPr>
              <a:t>Any educator that is teaching kindergarten through 3rd grade, is a 4th-12th grade reading interventionist, or is a principal or administrator whose responsibility pertains to programs in kindergarten or any of grades one through three is required to take the READ Teacher training or the READ Principal/Administrator training, per 22-7-1208, C.R.S. </a:t>
            </a:r>
            <a:endParaRPr lang="en-US" sz="2000"/>
          </a:p>
          <a:p>
            <a:pPr marL="342900" indent="-342900"/>
            <a:r>
              <a:rPr lang="en-US" sz="2000">
                <a:latin typeface="Trebuchet MS"/>
              </a:rPr>
              <a:t>Though specific roles are defined in READ Act statute, the definitions are open ended as they relate to job function. This makes it difficult to provide standardized answers as to who is required to take the training from the state’s perspective. Determination of the job function must be made locally.</a:t>
            </a:r>
            <a:endParaRPr lang="en-US" sz="2000"/>
          </a:p>
          <a:p>
            <a:pPr marL="342900" indent="-342900"/>
            <a:r>
              <a:rPr lang="en-US" sz="2000">
                <a:latin typeface="Trebuchet MS"/>
              </a:rPr>
              <a:t>This means that districts should review job functions of their staff and determine if that meets the respective training requirements in statute regarding who is required to take the training. </a:t>
            </a:r>
            <a:endParaRPr lang="en-US" sz="2000"/>
          </a:p>
          <a:p>
            <a:pPr marL="342900" indent="-342900"/>
            <a:r>
              <a:rPr lang="en-US" sz="2000">
                <a:latin typeface="Trebuchet MS"/>
              </a:rPr>
              <a:t>Districts should report anyone who they deem required to take either the K-12 READ Teacher training or the K-3 READ Principal/Admin training per the definitions in the Colorado READ Act and functions of the jobs.</a:t>
            </a:r>
            <a:endParaRPr lang="en-US" sz="2000"/>
          </a:p>
          <a:p>
            <a:endParaRPr lang="en-US"/>
          </a:p>
          <a:p>
            <a:endParaRPr lang="en-US"/>
          </a:p>
        </p:txBody>
      </p:sp>
      <p:sp>
        <p:nvSpPr>
          <p:cNvPr id="4" name="Slide Number Placeholder 3">
            <a:extLst>
              <a:ext uri="{FF2B5EF4-FFF2-40B4-BE49-F238E27FC236}">
                <a16:creationId xmlns:a16="http://schemas.microsoft.com/office/drawing/2014/main" id="{5CEA8578-2F04-BE5C-5883-963099B8ACC3}"/>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5" name="Content Placeholder 4">
            <a:extLst>
              <a:ext uri="{FF2B5EF4-FFF2-40B4-BE49-F238E27FC236}">
                <a16:creationId xmlns:a16="http://schemas.microsoft.com/office/drawing/2014/main" id="{4DD8B9CA-80D3-C813-16A4-392E5AEDD77F}"/>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a:t>
            </a:r>
            <a:endParaRPr lang="en-US"/>
          </a:p>
        </p:txBody>
      </p:sp>
      <p:sp>
        <p:nvSpPr>
          <p:cNvPr id="6" name="Content Placeholder 5">
            <a:extLst>
              <a:ext uri="{FF2B5EF4-FFF2-40B4-BE49-F238E27FC236}">
                <a16:creationId xmlns:a16="http://schemas.microsoft.com/office/drawing/2014/main" id="{63A99FB0-4A81-6583-B88D-98704AAD967F}"/>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617499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8D74A-48AB-1B24-226D-9815DE3B9A0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C4F362D-D899-47F5-11A5-09223AD238AF}"/>
              </a:ext>
            </a:extLst>
          </p:cNvPr>
          <p:cNvSpPr>
            <a:spLocks noGrp="1"/>
          </p:cNvSpPr>
          <p:nvPr>
            <p:ph type="title"/>
          </p:nvPr>
        </p:nvSpPr>
        <p:spPr/>
        <p:txBody>
          <a:bodyPr>
            <a:normAutofit/>
          </a:bodyPr>
          <a:lstStyle/>
          <a:p>
            <a:br>
              <a:rPr lang="en-US"/>
            </a:br>
            <a:r>
              <a:rPr lang="en-US"/>
              <a:t> Collection Timeline</a:t>
            </a:r>
          </a:p>
        </p:txBody>
      </p:sp>
      <p:graphicFrame>
        <p:nvGraphicFramePr>
          <p:cNvPr id="9" name="Table 8">
            <a:extLst>
              <a:ext uri="{FF2B5EF4-FFF2-40B4-BE49-F238E27FC236}">
                <a16:creationId xmlns:a16="http://schemas.microsoft.com/office/drawing/2014/main" id="{420D19CC-C043-1754-4683-3C3E9C8AD0B7}"/>
              </a:ext>
            </a:extLst>
          </p:cNvPr>
          <p:cNvGraphicFramePr>
            <a:graphicFrameLocks noGrp="1"/>
          </p:cNvGraphicFramePr>
          <p:nvPr>
            <p:extLst>
              <p:ext uri="{D42A27DB-BD31-4B8C-83A1-F6EECF244321}">
                <p14:modId xmlns:p14="http://schemas.microsoft.com/office/powerpoint/2010/main" val="3858468002"/>
              </p:ext>
            </p:extLst>
          </p:nvPr>
        </p:nvGraphicFramePr>
        <p:xfrm>
          <a:off x="360218" y="304799"/>
          <a:ext cx="11483483" cy="4680277"/>
        </p:xfrm>
        <a:graphic>
          <a:graphicData uri="http://schemas.openxmlformats.org/drawingml/2006/table">
            <a:tbl>
              <a:tblPr firstRow="1" bandRow="1">
                <a:tableStyleId>{5C22544A-7EE6-4342-B048-85BDC9FD1C3A}</a:tableStyleId>
              </a:tblPr>
              <a:tblGrid>
                <a:gridCol w="1814581">
                  <a:extLst>
                    <a:ext uri="{9D8B030D-6E8A-4147-A177-3AD203B41FA5}">
                      <a16:colId xmlns:a16="http://schemas.microsoft.com/office/drawing/2014/main" val="1544606660"/>
                    </a:ext>
                  </a:extLst>
                </a:gridCol>
                <a:gridCol w="2298824">
                  <a:extLst>
                    <a:ext uri="{9D8B030D-6E8A-4147-A177-3AD203B41FA5}">
                      <a16:colId xmlns:a16="http://schemas.microsoft.com/office/drawing/2014/main" val="3096585809"/>
                    </a:ext>
                  </a:extLst>
                </a:gridCol>
                <a:gridCol w="7370078">
                  <a:extLst>
                    <a:ext uri="{9D8B030D-6E8A-4147-A177-3AD203B41FA5}">
                      <a16:colId xmlns:a16="http://schemas.microsoft.com/office/drawing/2014/main" val="3306712776"/>
                    </a:ext>
                  </a:extLst>
                </a:gridCol>
              </a:tblGrid>
              <a:tr h="521376">
                <a:tc>
                  <a:txBody>
                    <a:bodyPr/>
                    <a:lstStyle/>
                    <a:p>
                      <a:pPr lvl="0">
                        <a:buNone/>
                        <a:tabLst>
                          <a:tab pos="2028825" algn="l"/>
                        </a:tabLst>
                      </a:pPr>
                      <a:r>
                        <a:rPr lang="en-US" sz="1600">
                          <a:latin typeface="Trebuchet MS"/>
                        </a:rPr>
                        <a:t>Date</a:t>
                      </a:r>
                      <a:endParaRPr lang="en-US" sz="1600"/>
                    </a:p>
                  </a:txBody>
                  <a:tcPr>
                    <a:solidFill>
                      <a:schemeClr val="tx1"/>
                    </a:solidFill>
                  </a:tcPr>
                </a:tc>
                <a:tc>
                  <a:txBody>
                    <a:bodyPr/>
                    <a:lstStyle/>
                    <a:p>
                      <a:pPr lvl="0">
                        <a:buNone/>
                        <a:tabLst>
                          <a:tab pos="2028825" algn="l"/>
                        </a:tabLst>
                      </a:pPr>
                      <a:r>
                        <a:rPr lang="en-US" sz="1600">
                          <a:latin typeface="Trebuchet MS"/>
                        </a:rPr>
                        <a:t>Event</a:t>
                      </a:r>
                      <a:endParaRPr lang="en-US" sz="1600"/>
                    </a:p>
                  </a:txBody>
                  <a:tcPr>
                    <a:solidFill>
                      <a:schemeClr val="tx1"/>
                    </a:solidFill>
                  </a:tcPr>
                </a:tc>
                <a:tc>
                  <a:txBody>
                    <a:bodyPr/>
                    <a:lstStyle/>
                    <a:p>
                      <a:pPr lvl="0">
                        <a:buNone/>
                      </a:pPr>
                      <a:r>
                        <a:rPr lang="en-US" sz="1600">
                          <a:latin typeface="Trebuchet MS"/>
                        </a:rPr>
                        <a:t>Event Description</a:t>
                      </a:r>
                      <a:endParaRPr lang="en-US" sz="1600"/>
                    </a:p>
                  </a:txBody>
                  <a:tcPr>
                    <a:solidFill>
                      <a:schemeClr val="tx1"/>
                    </a:solidFill>
                  </a:tcPr>
                </a:tc>
                <a:extLst>
                  <a:ext uri="{0D108BD9-81ED-4DB2-BD59-A6C34878D82A}">
                    <a16:rowId xmlns:a16="http://schemas.microsoft.com/office/drawing/2014/main" val="1087775428"/>
                  </a:ext>
                </a:extLst>
              </a:tr>
              <a:tr h="398698">
                <a:tc>
                  <a:txBody>
                    <a:bodyPr/>
                    <a:lstStyle/>
                    <a:p>
                      <a:pPr lvl="0">
                        <a:buNone/>
                        <a:tabLst>
                          <a:tab pos="2028825" algn="l"/>
                        </a:tabLst>
                      </a:pPr>
                      <a:r>
                        <a:rPr lang="en-US" sz="1600" b="1">
                          <a:solidFill>
                            <a:schemeClr val="tx1"/>
                          </a:solidFill>
                          <a:effectLst/>
                        </a:rPr>
                        <a:t>7/15/2025</a:t>
                      </a:r>
                      <a:endParaRPr lang="en-US" sz="16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chemeClr val="bg1"/>
                    </a:solidFill>
                  </a:tcPr>
                </a:tc>
                <a:tc>
                  <a:txBody>
                    <a:bodyPr/>
                    <a:lstStyle/>
                    <a:p>
                      <a:pPr lvl="0">
                        <a:buNone/>
                      </a:pPr>
                      <a:r>
                        <a:rPr lang="en-US" sz="1600" b="1">
                          <a:solidFill>
                            <a:schemeClr val="tx1"/>
                          </a:solidFill>
                          <a:effectLst/>
                        </a:rPr>
                        <a:t>Training Event</a:t>
                      </a:r>
                      <a:endParaRPr lang="en-US" sz="1600">
                        <a:solidFill>
                          <a:schemeClr val="tx1"/>
                        </a:solidFill>
                        <a:effectLst/>
                      </a:endParaRPr>
                    </a:p>
                  </a:txBody>
                  <a:tcPr marL="68580" marR="68580" marT="0" marB="0">
                    <a:lnL>
                      <a:noFill/>
                    </a:lnL>
                    <a:lnR>
                      <a:noFill/>
                    </a:lnR>
                    <a:lnB w="12700" cap="flat" cmpd="sng" algn="ctr">
                      <a:solidFill>
                        <a:srgbClr val="000000"/>
                      </a:solidFill>
                      <a:prstDash val="solid"/>
                      <a:round/>
                      <a:headEnd type="none" w="med" len="med"/>
                      <a:tailEnd type="none" w="med" len="med"/>
                    </a:lnB>
                    <a:solidFill>
                      <a:schemeClr val="bg1"/>
                    </a:solidFill>
                  </a:tcPr>
                </a:tc>
                <a:tc>
                  <a:txBody>
                    <a:bodyPr/>
                    <a:lstStyle/>
                    <a:p>
                      <a:pPr lvl="0">
                        <a:buNone/>
                      </a:pPr>
                      <a:r>
                        <a:rPr lang="en-US" sz="1600" b="1">
                          <a:solidFill>
                            <a:schemeClr val="tx1"/>
                          </a:solidFill>
                          <a:effectLst/>
                        </a:rPr>
                        <a:t>This training event will cover changes for the 25-26 READ Training collection. This is a live event from 1-2pm and will be recorded.</a:t>
                      </a:r>
                      <a:endParaRPr lang="en-US" sz="1600">
                        <a:solidFill>
                          <a:schemeClr val="tx1"/>
                        </a:solidFill>
                        <a:effectLst/>
                      </a:endParaRPr>
                    </a:p>
                  </a:txBody>
                  <a:tcPr marL="68580" marR="68580" marT="0" marB="0">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5099820"/>
                  </a:ext>
                </a:extLst>
              </a:tr>
              <a:tr h="260688">
                <a:tc>
                  <a:txBody>
                    <a:bodyPr/>
                    <a:lstStyle/>
                    <a:p>
                      <a:pPr>
                        <a:buNone/>
                        <a:tabLst>
                          <a:tab pos="2028825" algn="l"/>
                        </a:tabLst>
                      </a:pPr>
                      <a:r>
                        <a:rPr lang="en-US" sz="1600" b="1">
                          <a:solidFill>
                            <a:srgbClr val="000000"/>
                          </a:solidFill>
                          <a:effectLst/>
                        </a:rPr>
                        <a:t>8/1/2025</a:t>
                      </a:r>
                      <a:endParaRPr lang="en-US" sz="1600">
                        <a:effectLst/>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a:buNone/>
                        <a:tabLst>
                          <a:tab pos="2028825" algn="l"/>
                        </a:tabLst>
                      </a:pPr>
                      <a:r>
                        <a:rPr lang="en-US" sz="1600" b="1">
                          <a:solidFill>
                            <a:srgbClr val="000000"/>
                          </a:solidFill>
                          <a:effectLst/>
                        </a:rPr>
                        <a:t>Open</a:t>
                      </a:r>
                      <a:endParaRPr lang="en-US" sz="1600">
                        <a:effectLs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a:buNone/>
                        <a:tabLst>
                          <a:tab pos="2028825" algn="l"/>
                        </a:tabLst>
                      </a:pPr>
                      <a:r>
                        <a:rPr lang="en-US" sz="1600">
                          <a:solidFill>
                            <a:srgbClr val="000000"/>
                          </a:solidFill>
                          <a:effectLst/>
                        </a:rPr>
                        <a:t>The 25-26 READ Training collection opens in Data Pipeline.</a:t>
                      </a:r>
                      <a:endParaRPr lang="en-US" sz="1600">
                        <a:effectLs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73225958"/>
                  </a:ext>
                </a:extLst>
              </a:tr>
              <a:tr h="644052">
                <a:tc>
                  <a:txBody>
                    <a:bodyPr/>
                    <a:lstStyle/>
                    <a:p>
                      <a:pPr>
                        <a:buNone/>
                        <a:tabLst>
                          <a:tab pos="2028825" algn="l"/>
                        </a:tabLst>
                      </a:pPr>
                      <a:r>
                        <a:rPr lang="en-US" sz="1600" b="1">
                          <a:effectLst/>
                        </a:rPr>
                        <a:t>8/15/2025</a:t>
                      </a:r>
                      <a:endParaRPr lang="en-US" sz="1600">
                        <a:effectLst/>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This is the date by which teachers, principals, and administrators should have their respective READ training designations added to their COOL accounts.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7724594"/>
                  </a:ext>
                </a:extLst>
              </a:tr>
              <a:tr h="398698">
                <a:tc>
                  <a:txBody>
                    <a:bodyPr/>
                    <a:lstStyle/>
                    <a:p>
                      <a:pPr>
                        <a:buNone/>
                        <a:tabLst>
                          <a:tab pos="2028825" algn="l"/>
                        </a:tabLst>
                      </a:pPr>
                      <a:r>
                        <a:rPr lang="en-US" sz="1600" b="1">
                          <a:effectLst/>
                        </a:rPr>
                        <a:t>8/19/2025</a:t>
                      </a:r>
                      <a:endParaRPr lang="en-US" sz="1600">
                        <a:effectLst/>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This is the target upload date for the collection. Please complete an upload by this date.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8172185"/>
                  </a:ext>
                </a:extLst>
              </a:tr>
              <a:tr h="398698">
                <a:tc>
                  <a:txBody>
                    <a:bodyPr/>
                    <a:lstStyle/>
                    <a:p>
                      <a:pPr>
                        <a:buNone/>
                        <a:tabLst>
                          <a:tab pos="2028825" algn="l"/>
                        </a:tabLst>
                      </a:pPr>
                      <a:r>
                        <a:rPr lang="en-US" sz="1600" b="1">
                          <a:effectLst/>
                        </a:rPr>
                        <a:t>8/26/2025</a:t>
                      </a:r>
                      <a:endParaRPr lang="en-US" sz="1600">
                        <a:effectLst/>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This is the target date for an error-free submission for the collection. Please resolve errors by this date.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2501996"/>
                  </a:ext>
                </a:extLst>
              </a:tr>
              <a:tr h="398698">
                <a:tc>
                  <a:txBody>
                    <a:bodyPr/>
                    <a:lstStyle/>
                    <a:p>
                      <a:pPr>
                        <a:buNone/>
                        <a:tabLst>
                          <a:tab pos="2028825" algn="l"/>
                        </a:tabLst>
                      </a:pPr>
                      <a:r>
                        <a:rPr lang="en-US" sz="1600" b="1">
                          <a:solidFill>
                            <a:srgbClr val="000000"/>
                          </a:solidFill>
                          <a:effectLst/>
                        </a:rPr>
                        <a:t>8/30/2025</a:t>
                      </a:r>
                      <a:endParaRPr lang="en-US" sz="1600">
                        <a:effectLst/>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buNone/>
                        <a:tabLst>
                          <a:tab pos="2028825" algn="l"/>
                        </a:tabLst>
                      </a:pPr>
                      <a:r>
                        <a:rPr lang="en-US" sz="1600" b="1">
                          <a:solidFill>
                            <a:srgbClr val="000000"/>
                          </a:solidFill>
                          <a:effectLst/>
                        </a:rPr>
                        <a:t>Deadline</a:t>
                      </a:r>
                      <a:endParaRPr lang="en-US" sz="1600">
                        <a:effectLs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buNone/>
                        <a:tabLst>
                          <a:tab pos="2028825" algn="l"/>
                        </a:tabLst>
                      </a:pPr>
                      <a:r>
                        <a:rPr lang="en-US" sz="1600">
                          <a:solidFill>
                            <a:srgbClr val="000000"/>
                          </a:solidFill>
                          <a:effectLst/>
                        </a:rPr>
                        <a:t>The 25-26 READ Training collection closes in Data Pipeline and sign-off forms are due.</a:t>
                      </a:r>
                      <a:endParaRPr lang="en-US" sz="1600">
                        <a:effectLs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399075969"/>
                  </a:ext>
                </a:extLst>
              </a:tr>
              <a:tr h="782065">
                <a:tc>
                  <a:txBody>
                    <a:bodyPr/>
                    <a:lstStyle/>
                    <a:p>
                      <a:pPr>
                        <a:buNone/>
                        <a:tabLst>
                          <a:tab pos="2028825" algn="l"/>
                        </a:tabLst>
                      </a:pPr>
                      <a:r>
                        <a:rPr lang="en-US" sz="1600" b="1">
                          <a:effectLst/>
                        </a:rPr>
                        <a:t>9/8/2025</a:t>
                      </a:r>
                      <a:endParaRPr lang="en-US" sz="1600">
                        <a:effectLst/>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CDE prepares preliminary State Board of Education documents for any extension requests. </a:t>
                      </a:r>
                      <a:r>
                        <a:rPr lang="en-US" sz="1600" b="1">
                          <a:effectLst/>
                        </a:rPr>
                        <a:t>Any districts requesting a good cause extension for their educators must have their submission locked by this date.</a:t>
                      </a:r>
                      <a:endParaRPr lang="en-US" sz="1600">
                        <a:effectLs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3813313"/>
                  </a:ext>
                </a:extLst>
              </a:tr>
              <a:tr h="521376">
                <a:tc>
                  <a:txBody>
                    <a:bodyPr/>
                    <a:lstStyle/>
                    <a:p>
                      <a:pPr>
                        <a:buNone/>
                        <a:tabLst>
                          <a:tab pos="2028825" algn="l"/>
                        </a:tabLst>
                      </a:pPr>
                      <a:r>
                        <a:rPr lang="en-US" sz="1600" b="1">
                          <a:effectLst/>
                        </a:rPr>
                        <a:t>10/8/2025</a:t>
                      </a:r>
                      <a:endParaRPr lang="en-US" sz="1600">
                        <a:effectLst/>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State Board of Education hears extension requests and provides the final decision around the approval of any extension requests.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957513"/>
                  </a:ext>
                </a:extLst>
              </a:tr>
            </a:tbl>
          </a:graphicData>
        </a:graphic>
      </p:graphicFrame>
      <p:sp>
        <p:nvSpPr>
          <p:cNvPr id="2" name="Content Placeholder 7">
            <a:extLst>
              <a:ext uri="{FF2B5EF4-FFF2-40B4-BE49-F238E27FC236}">
                <a16:creationId xmlns:a16="http://schemas.microsoft.com/office/drawing/2014/main" id="{3C76BD9F-A376-101D-07AE-3393E0528104}"/>
              </a:ext>
            </a:extLst>
          </p:cNvPr>
          <p:cNvSpPr>
            <a:spLocks noGrp="1"/>
          </p:cNvSpPr>
          <p:nvPr>
            <p:ph sz="quarter" idx="13"/>
          </p:nvPr>
        </p:nvSpPr>
        <p:spPr/>
        <p:txBody>
          <a:bodyPr vert="horz" lIns="91440" tIns="45720" rIns="91440" bIns="45720" rtlCol="0" anchor="t">
            <a:normAutofit fontScale="92500" lnSpcReduction="10000"/>
          </a:bodyPr>
          <a:lstStyle/>
          <a:p>
            <a:r>
              <a:rPr lang="en-US">
                <a:latin typeface="Trebuchet MS"/>
              </a:rPr>
              <a:t>READ Training</a:t>
            </a:r>
            <a:endParaRPr lang="en-US"/>
          </a:p>
        </p:txBody>
      </p:sp>
      <p:sp>
        <p:nvSpPr>
          <p:cNvPr id="3" name="Content Placeholder 8">
            <a:extLst>
              <a:ext uri="{FF2B5EF4-FFF2-40B4-BE49-F238E27FC236}">
                <a16:creationId xmlns:a16="http://schemas.microsoft.com/office/drawing/2014/main" id="{B41E43D9-3C06-F4BC-E8F0-5D3EEA3F6F67}"/>
              </a:ext>
            </a:extLst>
          </p:cNvPr>
          <p:cNvSpPr>
            <a:spLocks noGrp="1"/>
          </p:cNvSpPr>
          <p:nvPr>
            <p:ph sz="quarter" idx="14"/>
          </p:nvPr>
        </p:nvSpPr>
        <p:spPr/>
        <p:txBody>
          <a:bodyPr vert="horz" lIns="91440" tIns="45720" rIns="91440" bIns="45720" rtlCol="0" anchor="t">
            <a:normAutofit fontScale="92500" lnSpcReduction="10000"/>
          </a:bodyPr>
          <a:lstStyle/>
          <a:p>
            <a:r>
              <a:rPr lang="en-US">
                <a:latin typeface="Trebuchet MS"/>
              </a:rPr>
              <a:t>READActData@cde.state.co.us</a:t>
            </a:r>
            <a:endParaRPr lang="en-US"/>
          </a:p>
        </p:txBody>
      </p:sp>
      <p:sp>
        <p:nvSpPr>
          <p:cNvPr id="4" name="Slide Number Placeholder 3">
            <a:extLst>
              <a:ext uri="{FF2B5EF4-FFF2-40B4-BE49-F238E27FC236}">
                <a16:creationId xmlns:a16="http://schemas.microsoft.com/office/drawing/2014/main" id="{E0704A8F-9239-0AA0-311C-ACFACCAD73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682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2B04-0B65-EA34-305E-87A8A35F3B5D}"/>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25-26 File Layout Changes</a:t>
            </a:r>
            <a:endParaRPr lang="en-US"/>
          </a:p>
        </p:txBody>
      </p:sp>
      <p:sp>
        <p:nvSpPr>
          <p:cNvPr id="3" name="Content Placeholder 2">
            <a:extLst>
              <a:ext uri="{FF2B5EF4-FFF2-40B4-BE49-F238E27FC236}">
                <a16:creationId xmlns:a16="http://schemas.microsoft.com/office/drawing/2014/main" id="{9725E0D1-3A9F-8BC9-29F5-E8CBBBDD3E70}"/>
              </a:ext>
            </a:extLst>
          </p:cNvPr>
          <p:cNvSpPr>
            <a:spLocks noGrp="1"/>
          </p:cNvSpPr>
          <p:nvPr>
            <p:ph idx="1"/>
          </p:nvPr>
        </p:nvSpPr>
        <p:spPr>
          <a:xfrm>
            <a:off x="316831" y="1407428"/>
            <a:ext cx="11625179" cy="4498390"/>
          </a:xfrm>
        </p:spPr>
        <p:txBody>
          <a:bodyPr vert="horz" lIns="0" tIns="0" rIns="0" bIns="0" rtlCol="0" anchor="t">
            <a:normAutofit fontScale="92500" lnSpcReduction="10000"/>
          </a:bodyPr>
          <a:lstStyle/>
          <a:p>
            <a:r>
              <a:rPr lang="en-US">
                <a:latin typeface="Trebuchet MS"/>
              </a:rPr>
              <a:t>Removed the Staff’s Teacher Training Not Complete Status Code column and the Staff’s Administrator Training Not Complete Status column. </a:t>
            </a:r>
          </a:p>
          <a:p>
            <a:endParaRPr lang="en-US">
              <a:latin typeface="Trebuchet MS"/>
            </a:endParaRPr>
          </a:p>
          <a:p>
            <a:r>
              <a:rPr lang="en-US">
                <a:latin typeface="Trebuchet MS"/>
              </a:rPr>
              <a:t>While these two columns were removed, the information was not. Additional codes were added to the Staff’s Teacher Training Status Code column and the Staff’s Administrator Training Status Code column to capture the reasons for non-completion. </a:t>
            </a:r>
            <a:endParaRPr lang="en-US"/>
          </a:p>
          <a:p>
            <a:endParaRPr lang="en-US">
              <a:latin typeface="Trebuchet MS"/>
            </a:endParaRPr>
          </a:p>
          <a:p>
            <a:r>
              <a:rPr lang="en-US">
                <a:latin typeface="Trebuchet MS"/>
              </a:rPr>
              <a:t>Added a “No Report of Training” screen in Data Pipeline for districts that are either: 1. declining READ funds, or 2. have already reported all staff as having completed the appropriate training.</a:t>
            </a:r>
          </a:p>
          <a:p>
            <a:endParaRPr lang="en-US">
              <a:latin typeface="Trebuchet MS"/>
            </a:endParaRPr>
          </a:p>
          <a:p>
            <a:r>
              <a:rPr lang="en-US">
                <a:latin typeface="Trebuchet MS"/>
              </a:rPr>
              <a:t>Updated the sign-off form to include non-completion counts for codes 14-17 as well as updated language if the district is declining READ funds. </a:t>
            </a:r>
            <a:endParaRPr lang="en-US"/>
          </a:p>
          <a:p>
            <a:endParaRPr lang="en-US"/>
          </a:p>
        </p:txBody>
      </p:sp>
      <p:sp>
        <p:nvSpPr>
          <p:cNvPr id="4" name="Slide Number Placeholder 3">
            <a:extLst>
              <a:ext uri="{FF2B5EF4-FFF2-40B4-BE49-F238E27FC236}">
                <a16:creationId xmlns:a16="http://schemas.microsoft.com/office/drawing/2014/main" id="{188E6E8F-B29D-3555-5256-4BD51B48799F}"/>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5" name="Content Placeholder 4">
            <a:extLst>
              <a:ext uri="{FF2B5EF4-FFF2-40B4-BE49-F238E27FC236}">
                <a16:creationId xmlns:a16="http://schemas.microsoft.com/office/drawing/2014/main" id="{D400585C-E45D-BA90-FCE3-90B0F38D046A}"/>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a:t>
            </a:r>
            <a:endParaRPr lang="en-US"/>
          </a:p>
        </p:txBody>
      </p:sp>
      <p:sp>
        <p:nvSpPr>
          <p:cNvPr id="6" name="Content Placeholder 5">
            <a:extLst>
              <a:ext uri="{FF2B5EF4-FFF2-40B4-BE49-F238E27FC236}">
                <a16:creationId xmlns:a16="http://schemas.microsoft.com/office/drawing/2014/main" id="{4304B6AE-4B18-B2DD-5153-E43FABCBF1B4}"/>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427757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B5F02-0675-A039-4A00-288644D56BBB}"/>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Next Steps</a:t>
            </a:r>
            <a:endParaRPr lang="en-US"/>
          </a:p>
        </p:txBody>
      </p:sp>
      <p:sp>
        <p:nvSpPr>
          <p:cNvPr id="3" name="Content Placeholder 2">
            <a:extLst>
              <a:ext uri="{FF2B5EF4-FFF2-40B4-BE49-F238E27FC236}">
                <a16:creationId xmlns:a16="http://schemas.microsoft.com/office/drawing/2014/main" id="{2CCC06CF-0BA4-FA3A-CB07-8C1CA9663DE9}"/>
              </a:ext>
            </a:extLst>
          </p:cNvPr>
          <p:cNvSpPr>
            <a:spLocks noGrp="1"/>
          </p:cNvSpPr>
          <p:nvPr>
            <p:ph idx="1"/>
          </p:nvPr>
        </p:nvSpPr>
        <p:spPr>
          <a:xfrm>
            <a:off x="397042" y="1487638"/>
            <a:ext cx="11625179" cy="4565232"/>
          </a:xfrm>
        </p:spPr>
        <p:txBody>
          <a:bodyPr vert="horz" lIns="0" tIns="0" rIns="0" bIns="0" rtlCol="0" anchor="t">
            <a:normAutofit fontScale="92500" lnSpcReduction="20000"/>
          </a:bodyPr>
          <a:lstStyle/>
          <a:p>
            <a:r>
              <a:rPr lang="en-US">
                <a:latin typeface="Trebuchet MS"/>
              </a:rPr>
              <a:t>CDE has provided the READ Training Export report in Cognos as a beginning point for the collection. You can pull this report and begin to review who CDE anticipates </a:t>
            </a:r>
            <a:r>
              <a:rPr lang="en-US" i="1">
                <a:latin typeface="Trebuchet MS"/>
              </a:rPr>
              <a:t>may</a:t>
            </a:r>
            <a:r>
              <a:rPr lang="en-US">
                <a:latin typeface="Trebuchet MS"/>
              </a:rPr>
              <a:t> need to complete the collection. </a:t>
            </a:r>
          </a:p>
          <a:p>
            <a:pPr lvl="1">
              <a:buFont typeface="Courier New" panose="020B0604020202020204" pitchFamily="34" charset="0"/>
              <a:buChar char="o"/>
            </a:pPr>
            <a:r>
              <a:rPr lang="en-US">
                <a:latin typeface="Trebuchet MS"/>
              </a:rPr>
              <a:t>CDE cannot provide a comprehensive list as the requirement is placed by the districts based on job function and not necessarily job class.</a:t>
            </a:r>
          </a:p>
          <a:p>
            <a:pPr marL="0" indent="0">
              <a:buNone/>
            </a:pPr>
            <a:endParaRPr lang="en-US">
              <a:latin typeface="Trebuchet MS"/>
            </a:endParaRPr>
          </a:p>
          <a:p>
            <a:r>
              <a:rPr lang="en-US">
                <a:latin typeface="Trebuchet MS"/>
              </a:rPr>
              <a:t>However, please note that this report will have to be updated. Please add, remove, or edit educators as needed before submission. </a:t>
            </a:r>
          </a:p>
          <a:p>
            <a:endParaRPr lang="en-US">
              <a:latin typeface="Trebuchet MS"/>
            </a:endParaRPr>
          </a:p>
          <a:p>
            <a:r>
              <a:rPr lang="en-US">
                <a:latin typeface="Trebuchet MS"/>
              </a:rPr>
              <a:t>Please advise your educators to submit their documentation to COOL. The only exceptions to this are unlicensed teachers and individuals who took the administrator training but do not hold one of the four following licenses:</a:t>
            </a:r>
          </a:p>
          <a:p>
            <a:pPr lvl="1">
              <a:buFont typeface="Courier New" panose="020B0604020202020204" pitchFamily="34" charset="0"/>
              <a:buChar char="o"/>
            </a:pPr>
            <a:r>
              <a:rPr lang="en-US">
                <a:latin typeface="Trebuchet MS"/>
              </a:rPr>
              <a:t>Principal or Administrator license </a:t>
            </a:r>
          </a:p>
          <a:p>
            <a:pPr lvl="1">
              <a:buFont typeface="Courier New" panose="020B0604020202020204" pitchFamily="34" charset="0"/>
              <a:buChar char="o"/>
            </a:pPr>
            <a:r>
              <a:rPr lang="en-US">
                <a:latin typeface="Trebuchet MS"/>
              </a:rPr>
              <a:t>Principal Authorization  </a:t>
            </a:r>
            <a:endParaRPr lang="en-US"/>
          </a:p>
          <a:p>
            <a:pPr lvl="1">
              <a:buFont typeface="Courier New" panose="020B0604020202020204" pitchFamily="34" charset="0"/>
              <a:buChar char="o"/>
            </a:pPr>
            <a:r>
              <a:rPr lang="en-US">
                <a:latin typeface="Trebuchet MS"/>
              </a:rPr>
              <a:t>Emergency Authorization with either a Principal or Administrator Endorsement</a:t>
            </a:r>
            <a:endParaRPr lang="en-US"/>
          </a:p>
          <a:p>
            <a:pPr lvl="1">
              <a:buFont typeface="Courier New" panose="020B0604020202020204" pitchFamily="34" charset="0"/>
              <a:buChar char="o"/>
            </a:pPr>
            <a:r>
              <a:rPr lang="en-US">
                <a:latin typeface="Trebuchet MS"/>
              </a:rPr>
              <a:t>Interim Authorization with either Principal or Administrator Endorsement</a:t>
            </a:r>
            <a:endParaRPr lang="en-US"/>
          </a:p>
          <a:p>
            <a:endParaRPr lang="en-US">
              <a:latin typeface="Trebuchet MS"/>
            </a:endParaRPr>
          </a:p>
        </p:txBody>
      </p:sp>
      <p:sp>
        <p:nvSpPr>
          <p:cNvPr id="4" name="Slide Number Placeholder 3">
            <a:extLst>
              <a:ext uri="{FF2B5EF4-FFF2-40B4-BE49-F238E27FC236}">
                <a16:creationId xmlns:a16="http://schemas.microsoft.com/office/drawing/2014/main" id="{4462CF18-A11B-9BF2-0E87-0CC7085253D1}"/>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5" name="Content Placeholder 4">
            <a:extLst>
              <a:ext uri="{FF2B5EF4-FFF2-40B4-BE49-F238E27FC236}">
                <a16:creationId xmlns:a16="http://schemas.microsoft.com/office/drawing/2014/main" id="{9C73C1FF-0392-8683-E552-083F59811EC9}"/>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a:t>
            </a:r>
            <a:endParaRPr lang="en-US"/>
          </a:p>
        </p:txBody>
      </p:sp>
      <p:sp>
        <p:nvSpPr>
          <p:cNvPr id="6" name="Content Placeholder 5">
            <a:extLst>
              <a:ext uri="{FF2B5EF4-FFF2-40B4-BE49-F238E27FC236}">
                <a16:creationId xmlns:a16="http://schemas.microsoft.com/office/drawing/2014/main" id="{E49BEB67-D9FB-636C-7BDB-D23EEB6C430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683006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EA3F-A828-B0E7-27CC-72BD9A9D8033}"/>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Upcoming Topics</a:t>
            </a:r>
            <a:endParaRPr lang="en-US"/>
          </a:p>
        </p:txBody>
      </p:sp>
      <p:sp>
        <p:nvSpPr>
          <p:cNvPr id="3" name="Content Placeholder 2">
            <a:extLst>
              <a:ext uri="{FF2B5EF4-FFF2-40B4-BE49-F238E27FC236}">
                <a16:creationId xmlns:a16="http://schemas.microsoft.com/office/drawing/2014/main" id="{16D64E37-C568-0E16-94E2-F6A88BB52F9B}"/>
              </a:ext>
            </a:extLst>
          </p:cNvPr>
          <p:cNvSpPr>
            <a:spLocks noGrp="1"/>
          </p:cNvSpPr>
          <p:nvPr>
            <p:ph idx="1"/>
          </p:nvPr>
        </p:nvSpPr>
        <p:spPr/>
        <p:txBody>
          <a:bodyPr vert="horz" lIns="0" tIns="0" rIns="0" bIns="0" rtlCol="0" anchor="t">
            <a:normAutofit/>
          </a:bodyPr>
          <a:lstStyle/>
          <a:p>
            <a:r>
              <a:rPr lang="en-US">
                <a:latin typeface="Trebuchet MS"/>
              </a:rPr>
              <a:t>Topics that will be covered during Data Pipeline Town Hall:</a:t>
            </a:r>
          </a:p>
          <a:p>
            <a:endParaRPr lang="en-US">
              <a:latin typeface="Trebuchet MS"/>
            </a:endParaRPr>
          </a:p>
          <a:p>
            <a:r>
              <a:rPr lang="en-US">
                <a:latin typeface="Trebuchet MS"/>
              </a:rPr>
              <a:t>August 7: 25-26 Changes and Background </a:t>
            </a:r>
            <a:endParaRPr lang="en-US"/>
          </a:p>
          <a:p>
            <a:r>
              <a:rPr lang="en-US">
                <a:latin typeface="Trebuchet MS"/>
              </a:rPr>
              <a:t>August 14: Manual Review Process</a:t>
            </a:r>
            <a:endParaRPr lang="en-US"/>
          </a:p>
          <a:p>
            <a:r>
              <a:rPr lang="en-US">
                <a:latin typeface="Trebuchet MS"/>
              </a:rPr>
              <a:t>August 21: No Report of Training Screen</a:t>
            </a:r>
          </a:p>
          <a:p>
            <a:r>
              <a:rPr lang="en-US">
                <a:latin typeface="Trebuchet MS"/>
              </a:rPr>
              <a:t>August 28: Any last reminders before collection close</a:t>
            </a:r>
          </a:p>
        </p:txBody>
      </p:sp>
      <p:sp>
        <p:nvSpPr>
          <p:cNvPr id="4" name="Slide Number Placeholder 3">
            <a:extLst>
              <a:ext uri="{FF2B5EF4-FFF2-40B4-BE49-F238E27FC236}">
                <a16:creationId xmlns:a16="http://schemas.microsoft.com/office/drawing/2014/main" id="{99947EEB-5B65-257F-28DA-F93F20C25C7D}"/>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5" name="Content Placeholder 4">
            <a:extLst>
              <a:ext uri="{FF2B5EF4-FFF2-40B4-BE49-F238E27FC236}">
                <a16:creationId xmlns:a16="http://schemas.microsoft.com/office/drawing/2014/main" id="{D1955E2D-1D0A-695D-451B-53315D4AA6C3}"/>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a:t>
            </a:r>
            <a:endParaRPr lang="en-US"/>
          </a:p>
        </p:txBody>
      </p:sp>
      <p:sp>
        <p:nvSpPr>
          <p:cNvPr id="6" name="Content Placeholder 5">
            <a:extLst>
              <a:ext uri="{FF2B5EF4-FFF2-40B4-BE49-F238E27FC236}">
                <a16:creationId xmlns:a16="http://schemas.microsoft.com/office/drawing/2014/main" id="{B200F7A6-2EB3-F30E-CDB2-8B980DCFDD67}"/>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292808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CF656-6CA3-C4FC-E7CD-5C3F24512AB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37BFB7D-F53A-0580-A545-6C13308126DE}"/>
              </a:ext>
            </a:extLst>
          </p:cNvPr>
          <p:cNvSpPr>
            <a:spLocks noGrp="1"/>
          </p:cNvSpPr>
          <p:nvPr>
            <p:ph type="title"/>
          </p:nvPr>
        </p:nvSpPr>
        <p:spPr>
          <a:xfrm>
            <a:off x="155448" y="237745"/>
            <a:ext cx="5303520" cy="1197864"/>
          </a:xfrm>
        </p:spPr>
        <p:txBody>
          <a:bodyPr/>
          <a:lstStyle/>
          <a:p>
            <a:r>
              <a:rPr lang="en-US">
                <a:latin typeface="Museo Slab 500"/>
              </a:rPr>
              <a:t>Questions &amp; Resources:</a:t>
            </a:r>
            <a:br>
              <a:rPr lang="en-US"/>
            </a:br>
            <a:r>
              <a:rPr lang="en-US">
                <a:latin typeface="Museo Slab 500"/>
              </a:rPr>
              <a:t>READ Data Collections</a:t>
            </a:r>
            <a:endParaRPr lang="en-US"/>
          </a:p>
        </p:txBody>
      </p:sp>
      <p:sp>
        <p:nvSpPr>
          <p:cNvPr id="6" name="Content Placeholder 5">
            <a:extLst>
              <a:ext uri="{FF2B5EF4-FFF2-40B4-BE49-F238E27FC236}">
                <a16:creationId xmlns:a16="http://schemas.microsoft.com/office/drawing/2014/main" id="{5867A895-909D-3C11-C204-57FBFD30AE52}"/>
              </a:ext>
            </a:extLst>
          </p:cNvPr>
          <p:cNvSpPr>
            <a:spLocks noGrp="1"/>
          </p:cNvSpPr>
          <p:nvPr>
            <p:ph sz="quarter" idx="13"/>
          </p:nvPr>
        </p:nvSpPr>
        <p:spPr>
          <a:xfrm>
            <a:off x="1509623" y="1574275"/>
            <a:ext cx="9170946" cy="3685881"/>
          </a:xfrm>
        </p:spPr>
        <p:txBody>
          <a:bodyPr>
            <a:normAutofit/>
          </a:bodyPr>
          <a:lstStyle/>
          <a:p>
            <a:r>
              <a:rPr lang="en-US"/>
              <a:t>Tara Rhodes</a:t>
            </a:r>
          </a:p>
          <a:p>
            <a:r>
              <a:rPr lang="en-US"/>
              <a:t>Phone: 720.601.4125</a:t>
            </a:r>
          </a:p>
          <a:p>
            <a:r>
              <a:rPr lang="en-US">
                <a:hlinkClick r:id="rId2"/>
              </a:rPr>
              <a:t>READActData@cde.state.co.us</a:t>
            </a:r>
          </a:p>
          <a:p>
            <a:r>
              <a:rPr lang="en-US">
                <a:hlinkClick r:id="rId3"/>
              </a:rPr>
              <a:t>READ Data Collections Link</a:t>
            </a:r>
          </a:p>
          <a:p>
            <a:r>
              <a:rPr lang="en-US">
                <a:hlinkClick r:id="rId4"/>
              </a:rPr>
              <a:t>READ Training Data Collection Website</a:t>
            </a:r>
          </a:p>
        </p:txBody>
      </p:sp>
      <p:sp>
        <p:nvSpPr>
          <p:cNvPr id="4" name="Slide Number Placeholder 3">
            <a:extLst>
              <a:ext uri="{FF2B5EF4-FFF2-40B4-BE49-F238E27FC236}">
                <a16:creationId xmlns:a16="http://schemas.microsoft.com/office/drawing/2014/main" id="{0E028A14-083D-422F-2FD3-935ECE2CC88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43</a:t>
            </a:fld>
            <a:endParaRPr lang="en-US"/>
          </a:p>
        </p:txBody>
      </p:sp>
    </p:spTree>
    <p:extLst>
      <p:ext uri="{BB962C8B-B14F-4D97-AF65-F5344CB8AC3E}">
        <p14:creationId xmlns:p14="http://schemas.microsoft.com/office/powerpoint/2010/main" val="939174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CECD5E-1E1A-1689-976C-32AD4D1D126C}"/>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27F5BE03-B291-E94C-3DAF-8370278906D9}"/>
              </a:ext>
            </a:extLst>
          </p:cNvPr>
          <p:cNvSpPr>
            <a:spLocks noGrp="1"/>
          </p:cNvSpPr>
          <p:nvPr>
            <p:ph sz="quarter" idx="13"/>
          </p:nvPr>
        </p:nvSpPr>
        <p:spPr>
          <a:xfrm>
            <a:off x="727969" y="1210320"/>
            <a:ext cx="2512381" cy="5647680"/>
          </a:xfrm>
          <a:solidFill>
            <a:srgbClr val="478CCA"/>
          </a:solidFill>
          <a:ln>
            <a:noFill/>
          </a:ln>
        </p:spPr>
        <p:txBody>
          <a:bodyPr/>
          <a:lstStyle/>
          <a:p>
            <a:endParaRPr lang="en-US">
              <a:latin typeface="Trebuchet MS"/>
            </a:endParaRPr>
          </a:p>
          <a:p>
            <a:endParaRPr lang="en-US">
              <a:latin typeface="Trebuchet MS"/>
            </a:endParaRPr>
          </a:p>
          <a:p>
            <a:endParaRPr lang="en-US">
              <a:latin typeface="Trebuchet MS"/>
            </a:endParaRPr>
          </a:p>
          <a:p>
            <a:endParaRPr lang="en-US">
              <a:latin typeface="Trebuchet MS"/>
            </a:endParaRPr>
          </a:p>
          <a:p>
            <a:endParaRPr lang="en-US">
              <a:latin typeface="Trebuchet MS"/>
            </a:endParaRPr>
          </a:p>
          <a:p>
            <a:endParaRPr lang="en-US">
              <a:latin typeface="Trebuchet MS"/>
            </a:endParaRPr>
          </a:p>
          <a:p>
            <a:r>
              <a:rPr lang="en-US">
                <a:latin typeface="Trebuchet MS"/>
              </a:rPr>
              <a:t>Next Town Hall will be August 7th</a:t>
            </a:r>
          </a:p>
        </p:txBody>
      </p:sp>
      <p:sp>
        <p:nvSpPr>
          <p:cNvPr id="2" name="Star: 5 Points 1">
            <a:extLst>
              <a:ext uri="{FF2B5EF4-FFF2-40B4-BE49-F238E27FC236}">
                <a16:creationId xmlns:a16="http://schemas.microsoft.com/office/drawing/2014/main" id="{6CB37AA4-CE5B-60A9-EAF3-CAD024E54F49}"/>
              </a:ext>
              <a:ext uri="{C183D7F6-B498-43B3-948B-1728B52AA6E4}">
                <adec:decorative xmlns:adec="http://schemas.microsoft.com/office/drawing/2017/decorative" val="1"/>
              </a:ext>
            </a:extLst>
          </p:cNvPr>
          <p:cNvSpPr/>
          <p:nvPr/>
        </p:nvSpPr>
        <p:spPr>
          <a:xfrm rot="20710416">
            <a:off x="366839" y="806358"/>
            <a:ext cx="3172968" cy="25148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This weeks Reminder</a:t>
            </a:r>
          </a:p>
        </p:txBody>
      </p:sp>
      <p:sp>
        <p:nvSpPr>
          <p:cNvPr id="10" name="Rectangle 9">
            <a:extLst>
              <a:ext uri="{FF2B5EF4-FFF2-40B4-BE49-F238E27FC236}">
                <a16:creationId xmlns:a16="http://schemas.microsoft.com/office/drawing/2014/main" id="{83A7A3AE-ED63-0752-D94F-916A65707361}"/>
              </a:ext>
              <a:ext uri="{C183D7F6-B498-43B3-948B-1728B52AA6E4}">
                <adec:decorative xmlns:adec="http://schemas.microsoft.com/office/drawing/2017/decorative" val="0"/>
              </a:ext>
            </a:extLst>
          </p:cNvPr>
          <p:cNvSpPr/>
          <p:nvPr/>
        </p:nvSpPr>
        <p:spPr>
          <a:xfrm>
            <a:off x="3787087" y="1391118"/>
            <a:ext cx="4080529" cy="175723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Attention </a:t>
            </a:r>
          </a:p>
          <a:p>
            <a:pPr algn="ctr"/>
            <a:r>
              <a:rPr lang="en-US">
                <a:solidFill>
                  <a:srgbClr val="002060"/>
                </a:solidFill>
              </a:rPr>
              <a:t>Local Access Managers</a:t>
            </a:r>
          </a:p>
          <a:p>
            <a:pPr algn="ctr"/>
            <a:r>
              <a:rPr lang="en-US">
                <a:solidFill>
                  <a:srgbClr val="002060"/>
                </a:solidFill>
              </a:rPr>
              <a:t>(LAM’s)</a:t>
            </a:r>
          </a:p>
          <a:p>
            <a:pPr algn="ctr"/>
            <a:r>
              <a:rPr lang="en-US">
                <a:solidFill>
                  <a:srgbClr val="002060"/>
                </a:solidFill>
              </a:rPr>
              <a:t>Please log into IdM and update your staff changes.  </a:t>
            </a:r>
          </a:p>
        </p:txBody>
      </p:sp>
      <p:sp>
        <p:nvSpPr>
          <p:cNvPr id="5" name="Slide Number Placeholder 4">
            <a:extLst>
              <a:ext uri="{FF2B5EF4-FFF2-40B4-BE49-F238E27FC236}">
                <a16:creationId xmlns:a16="http://schemas.microsoft.com/office/drawing/2014/main" id="{446E6883-2597-2A8C-27BA-38B9CE2F1FD4}"/>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44</a:t>
            </a:fld>
            <a:endParaRPr lang="en-US"/>
          </a:p>
        </p:txBody>
      </p:sp>
      <p:sp>
        <p:nvSpPr>
          <p:cNvPr id="3" name="Content Placeholder 2">
            <a:extLst>
              <a:ext uri="{FF2B5EF4-FFF2-40B4-BE49-F238E27FC236}">
                <a16:creationId xmlns:a16="http://schemas.microsoft.com/office/drawing/2014/main" id="{2ABB8099-B03D-9F15-C7AF-70099A8AA35A}"/>
              </a:ext>
            </a:extLst>
          </p:cNvPr>
          <p:cNvSpPr>
            <a:spLocks noGrp="1"/>
          </p:cNvSpPr>
          <p:nvPr>
            <p:ph idx="1"/>
          </p:nvPr>
        </p:nvSpPr>
        <p:spPr>
          <a:xfrm>
            <a:off x="3787087" y="3305174"/>
            <a:ext cx="4238444" cy="2984307"/>
          </a:xfrm>
        </p:spPr>
        <p:txBody>
          <a:bodyPr>
            <a:normAutofit/>
          </a:bodyPr>
          <a:lstStyle/>
          <a:p>
            <a:r>
              <a:rPr lang="en-US" sz="1600"/>
              <a:t>The Colorado Department of Education Identity Management system (IDM) provides Local Education Agencies (LEAs) with a means of administering and maintaining user access to integrated CDE data systems. IDM also helps ensure adequate protection of student-level data that is received, collected, developed, and used by the Colorado Department of Education, in compliance with the Family Educational Rights and Privacy Act (FERPA). </a:t>
            </a:r>
          </a:p>
          <a:p>
            <a:r>
              <a:rPr lang="en-US" sz="1600">
                <a:hlinkClick r:id="rId2"/>
              </a:rPr>
              <a:t>Identity Management System (IdM) website</a:t>
            </a:r>
            <a:endParaRPr lang="en-US" sz="1600"/>
          </a:p>
        </p:txBody>
      </p:sp>
      <p:pic>
        <p:nvPicPr>
          <p:cNvPr id="6" name="Picture 5">
            <a:extLst>
              <a:ext uri="{FF2B5EF4-FFF2-40B4-BE49-F238E27FC236}">
                <a16:creationId xmlns:a16="http://schemas.microsoft.com/office/drawing/2014/main" id="{D817C770-097A-54F5-6628-BD166C4ED6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25531" y="203239"/>
            <a:ext cx="2695658" cy="6391431"/>
          </a:xfrm>
          <a:prstGeom prst="rect">
            <a:avLst/>
          </a:prstGeom>
        </p:spPr>
      </p:pic>
    </p:spTree>
    <p:extLst>
      <p:ext uri="{BB962C8B-B14F-4D97-AF65-F5344CB8AC3E}">
        <p14:creationId xmlns:p14="http://schemas.microsoft.com/office/powerpoint/2010/main" val="221927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F807-F759-791F-04A8-BC8C5CDC2042}"/>
              </a:ext>
            </a:extLst>
          </p:cNvPr>
          <p:cNvSpPr>
            <a:spLocks noGrp="1"/>
          </p:cNvSpPr>
          <p:nvPr>
            <p:ph type="title"/>
          </p:nvPr>
        </p:nvSpPr>
        <p:spPr/>
        <p:txBody>
          <a:bodyPr/>
          <a:lstStyle/>
          <a:p>
            <a:r>
              <a:rPr lang="en-US"/>
              <a:t>Need assistance with a collection?</a:t>
            </a:r>
          </a:p>
        </p:txBody>
      </p:sp>
      <p:sp>
        <p:nvSpPr>
          <p:cNvPr id="3" name="Content Placeholder 2">
            <a:extLst>
              <a:ext uri="{FF2B5EF4-FFF2-40B4-BE49-F238E27FC236}">
                <a16:creationId xmlns:a16="http://schemas.microsoft.com/office/drawing/2014/main" id="{0D5B96C1-9224-EB71-242B-13EA5868F6E8}"/>
              </a:ext>
            </a:extLst>
          </p:cNvPr>
          <p:cNvSpPr>
            <a:spLocks noGrp="1"/>
          </p:cNvSpPr>
          <p:nvPr>
            <p:ph idx="1"/>
          </p:nvPr>
        </p:nvSpPr>
        <p:spPr>
          <a:xfrm>
            <a:off x="838200" y="1554481"/>
            <a:ext cx="10515600" cy="1864820"/>
          </a:xfrm>
        </p:spPr>
        <p:txBody>
          <a:bodyPr>
            <a:normAutofit fontScale="85000" lnSpcReduction="10000"/>
          </a:bodyPr>
          <a:lstStyle/>
          <a:p>
            <a:r>
              <a:rPr lang="en-US"/>
              <a:t>Many data collections have a specific collection email address. Please use these email addresses when reaching out to CDE collection leads. Visit the </a:t>
            </a:r>
            <a:r>
              <a:rPr lang="en-US">
                <a:hlinkClick r:id="rId2"/>
              </a:rPr>
              <a:t>Data Pipeline Contact Us page </a:t>
            </a:r>
            <a:r>
              <a:rPr lang="en-US"/>
              <a:t>for a list of contacts or visit an individual collection webpage.</a:t>
            </a:r>
          </a:p>
          <a:p>
            <a:r>
              <a:rPr lang="en-US">
                <a:highlight>
                  <a:srgbClr val="FFFF00"/>
                </a:highlight>
              </a:rPr>
              <a:t>Please do not use the CDE helpdesk email</a:t>
            </a:r>
            <a:r>
              <a:rPr lang="en-US"/>
              <a:t> for data collection questions as it may take significant time for the CDE helpdesk to determine the appropriate CDE department to respond to your inquiry, when the collection leads are actively monitoring the email address listed as the point of contact for a collection.</a:t>
            </a:r>
          </a:p>
          <a:p>
            <a:endParaRPr lang="en-US"/>
          </a:p>
        </p:txBody>
      </p:sp>
      <p:sp>
        <p:nvSpPr>
          <p:cNvPr id="4" name="Slide Number Placeholder 3">
            <a:extLst>
              <a:ext uri="{FF2B5EF4-FFF2-40B4-BE49-F238E27FC236}">
                <a16:creationId xmlns:a16="http://schemas.microsoft.com/office/drawing/2014/main" id="{2DD4E6F7-2CDF-7AA8-9267-6CDB369830A8}"/>
              </a:ext>
            </a:extLst>
          </p:cNvPr>
          <p:cNvSpPr>
            <a:spLocks noGrp="1"/>
          </p:cNvSpPr>
          <p:nvPr>
            <p:ph type="sldNum" sz="quarter" idx="12"/>
          </p:nvPr>
        </p:nvSpPr>
        <p:spPr/>
        <p:txBody>
          <a:bodyPr/>
          <a:lstStyle/>
          <a:p>
            <a:fld id="{C479D5F6-EDCB-402A-AC08-4943A1820E8F}" type="slidenum">
              <a:rPr lang="en-US" smtClean="0"/>
              <a:pPr/>
              <a:t>5</a:t>
            </a:fld>
            <a:endParaRPr lang="en-US"/>
          </a:p>
        </p:txBody>
      </p:sp>
      <p:pic>
        <p:nvPicPr>
          <p:cNvPr id="7" name="Picture 6">
            <a:hlinkClick r:id="rId2"/>
            <a:extLst>
              <a:ext uri="{FF2B5EF4-FFF2-40B4-BE49-F238E27FC236}">
                <a16:creationId xmlns:a16="http://schemas.microsoft.com/office/drawing/2014/main" id="{917B8018-CA13-3CD3-D108-CE5D7F9D30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38181" y="3419301"/>
            <a:ext cx="6795196" cy="3118219"/>
          </a:xfrm>
          <a:prstGeom prst="rect">
            <a:avLst/>
          </a:prstGeom>
        </p:spPr>
      </p:pic>
    </p:spTree>
    <p:extLst>
      <p:ext uri="{BB962C8B-B14F-4D97-AF65-F5344CB8AC3E}">
        <p14:creationId xmlns:p14="http://schemas.microsoft.com/office/powerpoint/2010/main" val="2543893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2703809684"/>
              </p:ext>
            </p:extLst>
          </p:nvPr>
        </p:nvGraphicFramePr>
        <p:xfrm>
          <a:off x="810846" y="1553307"/>
          <a:ext cx="10536587" cy="2966708"/>
        </p:xfrm>
        <a:graphic>
          <a:graphicData uri="http://schemas.openxmlformats.org/drawingml/2006/table">
            <a:tbl>
              <a:tblPr firstRow="1" bandRow="1">
                <a:tableStyleId>{B301B821-A1FF-4177-AEE7-76D212191A09}</a:tableStyleId>
              </a:tblPr>
              <a:tblGrid>
                <a:gridCol w="6935428">
                  <a:extLst>
                    <a:ext uri="{9D8B030D-6E8A-4147-A177-3AD203B41FA5}">
                      <a16:colId xmlns:a16="http://schemas.microsoft.com/office/drawing/2014/main" val="2752842426"/>
                    </a:ext>
                  </a:extLst>
                </a:gridCol>
                <a:gridCol w="3601159">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Dawna Gudka</a:t>
                      </a:r>
                    </a:p>
                  </a:txBody>
                  <a:tcPr/>
                </a:tc>
                <a:extLst>
                  <a:ext uri="{0D108BD9-81ED-4DB2-BD59-A6C34878D82A}">
                    <a16:rowId xmlns:a16="http://schemas.microsoft.com/office/drawing/2014/main" val="369714448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Staff Evaluation</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Dawna Gudka</a:t>
                      </a:r>
                    </a:p>
                  </a:txBody>
                  <a:tcPr/>
                </a:tc>
                <a:extLst>
                  <a:ext uri="{0D108BD9-81ED-4DB2-BD59-A6C34878D82A}">
                    <a16:rowId xmlns:a16="http://schemas.microsoft.com/office/drawing/2014/main" val="1631794152"/>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Interchange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Reagan Ward</a:t>
                      </a:r>
                    </a:p>
                  </a:txBody>
                  <a:tcPr/>
                </a:tc>
                <a:extLst>
                  <a:ext uri="{0D108BD9-81ED-4DB2-BD59-A6C34878D82A}">
                    <a16:rowId xmlns:a16="http://schemas.microsoft.com/office/drawing/2014/main" val="2336010911"/>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Discipline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Carrie Martin</a:t>
                      </a:r>
                    </a:p>
                  </a:txBody>
                  <a:tcPr/>
                </a:tc>
                <a:extLst>
                  <a:ext uri="{0D108BD9-81ED-4DB2-BD59-A6C34878D82A}">
                    <a16:rowId xmlns:a16="http://schemas.microsoft.com/office/drawing/2014/main" val="606295110"/>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Prevent Harassment or Discrimination</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mn-lt"/>
                        </a:rPr>
                        <a:t>Carrie Martin</a:t>
                      </a:r>
                    </a:p>
                  </a:txBody>
                  <a:tcPr/>
                </a:tc>
                <a:extLst>
                  <a:ext uri="{0D108BD9-81ED-4DB2-BD59-A6C34878D82A}">
                    <a16:rowId xmlns:a16="http://schemas.microsoft.com/office/drawing/2014/main" val="3916024910"/>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Special Education Discipline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mn-lt"/>
                        </a:rPr>
                        <a:t>Lindsey Heitman</a:t>
                      </a:r>
                    </a:p>
                  </a:txBody>
                  <a:tcPr/>
                </a:tc>
                <a:extLst>
                  <a:ext uri="{0D108BD9-81ED-4DB2-BD59-A6C34878D82A}">
                    <a16:rowId xmlns:a16="http://schemas.microsoft.com/office/drawing/2014/main" val="4117073377"/>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READ Data Collections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mn-lt"/>
                        </a:rPr>
                        <a:t>Tara Rhodes</a:t>
                      </a:r>
                    </a:p>
                  </a:txBody>
                  <a:tcPr/>
                </a:tc>
                <a:extLst>
                  <a:ext uri="{0D108BD9-81ED-4DB2-BD59-A6C34878D82A}">
                    <a16:rowId xmlns:a16="http://schemas.microsoft.com/office/drawing/2014/main" val="1463906209"/>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21246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173165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1431349934"/>
              </p:ext>
            </p:extLst>
          </p:nvPr>
        </p:nvGraphicFramePr>
        <p:xfrm>
          <a:off x="609600" y="1492537"/>
          <a:ext cx="11002297" cy="4434840"/>
        </p:xfrm>
        <a:graphic>
          <a:graphicData uri="http://schemas.openxmlformats.org/drawingml/2006/table">
            <a:tbl>
              <a:tblPr firstRow="1" bandRow="1">
                <a:tableStyleId>{B301B821-A1FF-4177-AEE7-76D212191A09}</a:tableStyleId>
              </a:tblPr>
              <a:tblGrid>
                <a:gridCol w="2581275">
                  <a:extLst>
                    <a:ext uri="{9D8B030D-6E8A-4147-A177-3AD203B41FA5}">
                      <a16:colId xmlns:a16="http://schemas.microsoft.com/office/drawing/2014/main" val="4171366518"/>
                    </a:ext>
                  </a:extLst>
                </a:gridCol>
                <a:gridCol w="1323975">
                  <a:extLst>
                    <a:ext uri="{9D8B030D-6E8A-4147-A177-3AD203B41FA5}">
                      <a16:colId xmlns:a16="http://schemas.microsoft.com/office/drawing/2014/main" val="1379799228"/>
                    </a:ext>
                  </a:extLst>
                </a:gridCol>
                <a:gridCol w="1352550">
                  <a:extLst>
                    <a:ext uri="{9D8B030D-6E8A-4147-A177-3AD203B41FA5}">
                      <a16:colId xmlns:a16="http://schemas.microsoft.com/office/drawing/2014/main" val="677725610"/>
                    </a:ext>
                  </a:extLst>
                </a:gridCol>
                <a:gridCol w="5744497">
                  <a:extLst>
                    <a:ext uri="{9D8B030D-6E8A-4147-A177-3AD203B41FA5}">
                      <a16:colId xmlns:a16="http://schemas.microsoft.com/office/drawing/2014/main" val="4097725187"/>
                    </a:ext>
                  </a:extLst>
                </a:gridCol>
              </a:tblGrid>
              <a:tr h="156176">
                <a:tc>
                  <a:txBody>
                    <a:bodyPr/>
                    <a:lstStyle/>
                    <a:p>
                      <a:r>
                        <a:rPr lang="en-US" sz="1500">
                          <a:latin typeface="Trebuchet MS"/>
                        </a:rPr>
                        <a:t>Name</a:t>
                      </a:r>
                    </a:p>
                  </a:txBody>
                  <a:tcPr/>
                </a:tc>
                <a:tc>
                  <a:txBody>
                    <a:bodyPr/>
                    <a:lstStyle/>
                    <a:p>
                      <a:pPr algn="ctr"/>
                      <a:r>
                        <a:rPr lang="en-US" sz="1500">
                          <a:latin typeface="Trebuchet MS"/>
                        </a:rPr>
                        <a:t>Category</a:t>
                      </a:r>
                    </a:p>
                  </a:txBody>
                  <a:tcPr/>
                </a:tc>
                <a:tc>
                  <a:txBody>
                    <a:bodyPr/>
                    <a:lstStyle/>
                    <a:p>
                      <a:pPr algn="ctr"/>
                      <a:r>
                        <a:rPr lang="en-US" sz="1500">
                          <a:latin typeface="Trebuchet MS"/>
                        </a:rPr>
                        <a:t>Status</a:t>
                      </a:r>
                    </a:p>
                  </a:txBody>
                  <a:tcPr/>
                </a:tc>
                <a:tc>
                  <a:txBody>
                    <a:bodyPr/>
                    <a:lstStyle/>
                    <a:p>
                      <a:r>
                        <a:rPr lang="en-US" sz="1500">
                          <a:latin typeface="Trebuchet MS"/>
                        </a:rPr>
                        <a:t>Key Dates</a:t>
                      </a:r>
                    </a:p>
                  </a:txBody>
                  <a:tcPr/>
                </a:tc>
                <a:extLst>
                  <a:ext uri="{0D108BD9-81ED-4DB2-BD59-A6C34878D82A}">
                    <a16:rowId xmlns:a16="http://schemas.microsoft.com/office/drawing/2014/main" val="1617880596"/>
                  </a:ext>
                </a:extLst>
              </a:tr>
              <a:tr h="156176">
                <a:tc>
                  <a:txBody>
                    <a:bodyPr/>
                    <a:lstStyle/>
                    <a:p>
                      <a:r>
                        <a:rPr lang="en-US" sz="1500" b="1">
                          <a:solidFill>
                            <a:srgbClr val="0070C0"/>
                          </a:solidFill>
                          <a:latin typeface="Trebuchet MS"/>
                          <a:hlinkClick r:id="rId2"/>
                        </a:rPr>
                        <a:t>RITS</a:t>
                      </a:r>
                      <a:endParaRPr lang="en-US" sz="1500" b="1">
                        <a:solidFill>
                          <a:srgbClr val="0070C0"/>
                        </a:solidFill>
                        <a:latin typeface="Trebuchet M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a:latin typeface="Trebuchet MS"/>
                        </a:rPr>
                        <a:t>N/A</a:t>
                      </a:r>
                    </a:p>
                  </a:txBody>
                  <a:tcPr/>
                </a:tc>
                <a:extLst>
                  <a:ext uri="{0D108BD9-81ED-4DB2-BD59-A6C34878D82A}">
                    <a16:rowId xmlns:a16="http://schemas.microsoft.com/office/drawing/2014/main" val="1232523992"/>
                  </a:ext>
                </a:extLst>
              </a:tr>
              <a:tr h="156176">
                <a:tc>
                  <a:txBody>
                    <a:bodyPr/>
                    <a:lstStyle/>
                    <a:p>
                      <a:r>
                        <a:rPr lang="en-US" sz="1500" b="1">
                          <a:solidFill>
                            <a:srgbClr val="0070C0"/>
                          </a:solidFill>
                          <a:latin typeface="Trebuchet MS"/>
                          <a:hlinkClick r:id="rId3"/>
                        </a:rPr>
                        <a:t>EDIS</a:t>
                      </a:r>
                      <a:endParaRPr lang="en-US" sz="1500" b="1">
                        <a:solidFill>
                          <a:srgbClr val="0070C0"/>
                        </a:solidFill>
                        <a:latin typeface="Trebuchet M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a:latin typeface="Trebuchet MS"/>
                        </a:rPr>
                        <a:t>N/A</a:t>
                      </a:r>
                    </a:p>
                  </a:txBody>
                  <a:tcPr/>
                </a:tc>
                <a:extLst>
                  <a:ext uri="{0D108BD9-81ED-4DB2-BD59-A6C34878D82A}">
                    <a16:rowId xmlns:a16="http://schemas.microsoft.com/office/drawing/2014/main" val="293840581"/>
                  </a:ext>
                </a:extLst>
              </a:tr>
              <a:tr h="265499">
                <a:tc>
                  <a:txBody>
                    <a:bodyPr/>
                    <a:lstStyle/>
                    <a:p>
                      <a:pPr marL="0" algn="l" defTabSz="914400" rtl="0" eaLnBrk="1" latinLnBrk="0" hangingPunct="1"/>
                      <a:r>
                        <a:rPr lang="en-US" sz="1500" b="1" kern="1200">
                          <a:solidFill>
                            <a:srgbClr val="0070C0"/>
                          </a:solidFill>
                          <a:latin typeface="Trebuchet MS"/>
                          <a:ea typeface="+mn-ea"/>
                          <a:cs typeface="+mn-cs"/>
                          <a:hlinkClick r:id="rId4"/>
                        </a:rPr>
                        <a:t>Directory</a:t>
                      </a:r>
                      <a:endParaRPr lang="en-US" sz="1500" b="1" kern="1200">
                        <a:solidFill>
                          <a:srgbClr val="0070C0"/>
                        </a:solidFill>
                        <a:latin typeface="Trebuchet MS"/>
                        <a:ea typeface="+mn-ea"/>
                        <a:cs typeface="+mn-c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500">
                          <a:latin typeface="Trebuchet MS"/>
                        </a:rPr>
                        <a:t>District Calendars: Open, due 8/29/25</a:t>
                      </a:r>
                      <a:endParaRPr lang="en-US" sz="1500">
                        <a:solidFill>
                          <a:srgbClr val="C00000"/>
                        </a:solidFill>
                        <a:latin typeface="Trebuchet MS"/>
                      </a:endParaRPr>
                    </a:p>
                  </a:txBody>
                  <a:tcPr/>
                </a:tc>
                <a:extLst>
                  <a:ext uri="{0D108BD9-81ED-4DB2-BD59-A6C34878D82A}">
                    <a16:rowId xmlns:a16="http://schemas.microsoft.com/office/drawing/2014/main" val="3547505821"/>
                  </a:ext>
                </a:extLst>
              </a:tr>
              <a:tr h="265499">
                <a:tc>
                  <a:txBody>
                    <a:bodyPr/>
                    <a:lstStyle/>
                    <a:p>
                      <a:r>
                        <a:rPr lang="en-US" sz="1500" b="1">
                          <a:solidFill>
                            <a:srgbClr val="0070C0"/>
                          </a:solidFill>
                          <a:latin typeface="Trebuchet MS"/>
                          <a:hlinkClick r:id="rId5"/>
                        </a:rPr>
                        <a:t>Student</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2025 &amp; 2026 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Trebuchet MS"/>
                        </a:rPr>
                        <a:t>2024-2025: Maintain error free files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Trebuchet MS"/>
                        </a:rPr>
                        <a:t>2025-2026: Open, </a:t>
                      </a:r>
                      <a:r>
                        <a:rPr lang="en-US" sz="1500" b="0">
                          <a:latin typeface="Trebuchet MS"/>
                          <a:hlinkClick r:id="rId6"/>
                        </a:rPr>
                        <a:t>register for 8/5 training</a:t>
                      </a:r>
                      <a:endParaRPr lang="en-US" sz="1500" b="0">
                        <a:latin typeface="Trebuchet MS"/>
                      </a:endParaRPr>
                    </a:p>
                  </a:txBody>
                  <a:tcPr/>
                </a:tc>
                <a:extLst>
                  <a:ext uri="{0D108BD9-81ED-4DB2-BD59-A6C34878D82A}">
                    <a16:rowId xmlns:a16="http://schemas.microsoft.com/office/drawing/2014/main" val="3826964883"/>
                  </a:ext>
                </a:extLst>
              </a:tr>
              <a:tr h="156176">
                <a:tc>
                  <a:txBody>
                    <a:bodyPr/>
                    <a:lstStyle/>
                    <a:p>
                      <a:pPr lvl="0">
                        <a:buNone/>
                      </a:pPr>
                      <a:r>
                        <a:rPr lang="en-US" sz="1500" b="1">
                          <a:solidFill>
                            <a:srgbClr val="0070C0"/>
                          </a:solidFill>
                          <a:latin typeface="Trebuchet MS"/>
                          <a:hlinkClick r:id="rId7"/>
                        </a:rPr>
                        <a:t>At-Risk</a:t>
                      </a:r>
                      <a:endParaRPr lang="en-US" sz="1500" b="1">
                        <a:solidFill>
                          <a:srgbClr val="0070C0"/>
                        </a:solidFill>
                        <a:latin typeface="Trebuchet MS"/>
                      </a:endParaRPr>
                    </a:p>
                  </a:txBody>
                  <a:tcPr/>
                </a:tc>
                <a:tc>
                  <a:txBody>
                    <a:bodyPr/>
                    <a:lstStyle/>
                    <a:p>
                      <a:pPr lvl="0" algn="ctr">
                        <a:buNone/>
                      </a:pPr>
                      <a:r>
                        <a:rPr lang="en-US" sz="1500">
                          <a:latin typeface="Trebuchet MS"/>
                        </a:rPr>
                        <a:t>Interchange</a:t>
                      </a:r>
                    </a:p>
                  </a:txBody>
                  <a:tcPr/>
                </a:tc>
                <a:tc>
                  <a:txBody>
                    <a:bodyPr/>
                    <a:lstStyle/>
                    <a:p>
                      <a:pPr algn="ctr"/>
                      <a:r>
                        <a:rPr lang="en-US" sz="1500">
                          <a:latin typeface="+mn-lt"/>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a:latin typeface="+mn-lt"/>
                        </a:rPr>
                        <a:t>2025-2026: Opened 7/16/25</a:t>
                      </a:r>
                    </a:p>
                  </a:txBody>
                  <a:tcPr/>
                </a:tc>
                <a:extLst>
                  <a:ext uri="{0D108BD9-81ED-4DB2-BD59-A6C34878D82A}">
                    <a16:rowId xmlns:a16="http://schemas.microsoft.com/office/drawing/2014/main" val="2815178381"/>
                  </a:ext>
                </a:extLst>
              </a:tr>
              <a:tr h="265499">
                <a:tc>
                  <a:txBody>
                    <a:bodyPr/>
                    <a:lstStyle/>
                    <a:p>
                      <a:r>
                        <a:rPr lang="en-US" sz="1500" b="1">
                          <a:solidFill>
                            <a:srgbClr val="0070C0"/>
                          </a:solidFill>
                          <a:latin typeface="Trebuchet MS"/>
                          <a:hlinkClick r:id="rId8"/>
                        </a:rPr>
                        <a:t>Title I</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2024-2025: Maintain error free file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2025-2026: Coming Soon! Scheduled to open in Aug</a:t>
                      </a:r>
                    </a:p>
                  </a:txBody>
                  <a:tcPr/>
                </a:tc>
                <a:extLst>
                  <a:ext uri="{0D108BD9-81ED-4DB2-BD59-A6C34878D82A}">
                    <a16:rowId xmlns:a16="http://schemas.microsoft.com/office/drawing/2014/main" val="2462829127"/>
                  </a:ext>
                </a:extLst>
              </a:tr>
              <a:tr h="156176">
                <a:tc>
                  <a:txBody>
                    <a:bodyPr/>
                    <a:lstStyle/>
                    <a:p>
                      <a:r>
                        <a:rPr lang="en-US" sz="1500" b="1">
                          <a:solidFill>
                            <a:srgbClr val="0070C0"/>
                          </a:solidFill>
                          <a:latin typeface="Trebuchet MS"/>
                          <a:hlinkClick r:id="rId9"/>
                        </a:rPr>
                        <a:t>Special Education IEP</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a:latin typeface="+mn-lt"/>
                        </a:rPr>
                        <a:t>Maintain error free files</a:t>
                      </a:r>
                    </a:p>
                  </a:txBody>
                  <a:tcPr/>
                </a:tc>
                <a:extLst>
                  <a:ext uri="{0D108BD9-81ED-4DB2-BD59-A6C34878D82A}">
                    <a16:rowId xmlns:a16="http://schemas.microsoft.com/office/drawing/2014/main" val="1088562171"/>
                  </a:ext>
                </a:extLst>
              </a:tr>
              <a:tr h="156176">
                <a:tc>
                  <a:txBody>
                    <a:bodyPr/>
                    <a:lstStyle/>
                    <a:p>
                      <a:pPr marL="0" algn="l" defTabSz="914400" rtl="0" eaLnBrk="1" latinLnBrk="0" hangingPunct="1"/>
                      <a:r>
                        <a:rPr lang="en-US" sz="1500" b="1" kern="1200">
                          <a:solidFill>
                            <a:schemeClr val="tx1"/>
                          </a:solidFill>
                          <a:latin typeface="Trebuchet MS"/>
                          <a:ea typeface="+mn-ea"/>
                          <a:cs typeface="+mn-cs"/>
                          <a:hlinkClick r:id="rId10"/>
                        </a:rPr>
                        <a:t>Staff</a:t>
                      </a:r>
                      <a:endParaRPr lang="en-US" sz="1500" b="1" kern="1200">
                        <a:solidFill>
                          <a:schemeClr val="tx1"/>
                        </a:solidFill>
                        <a:latin typeface="Trebuchet MS"/>
                        <a:ea typeface="+mn-ea"/>
                        <a:cs typeface="+mn-c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 </a:t>
                      </a:r>
                    </a:p>
                  </a:txBody>
                  <a:tcPr>
                    <a:solidFill>
                      <a:schemeClr val="accent3">
                        <a:lumMod val="40000"/>
                        <a:lumOff val="60000"/>
                      </a:schemeClr>
                    </a:solidFill>
                  </a:tcPr>
                </a:tc>
                <a:tc>
                  <a:txBody>
                    <a:bodyPr/>
                    <a:lstStyle/>
                    <a:p>
                      <a:r>
                        <a:rPr lang="en-US" sz="1500" b="0">
                          <a:latin typeface="Trebuchet MS"/>
                        </a:rPr>
                        <a:t>Staff Profile and Staff Evaluation interchange files are needed for the Staff Evaluation Snapshot</a:t>
                      </a:r>
                    </a:p>
                  </a:txBody>
                  <a:tcPr/>
                </a:tc>
                <a:extLst>
                  <a:ext uri="{0D108BD9-81ED-4DB2-BD59-A6C34878D82A}">
                    <a16:rowId xmlns:a16="http://schemas.microsoft.com/office/drawing/2014/main" val="417551475"/>
                  </a:ext>
                </a:extLst>
              </a:tr>
              <a:tr h="265499">
                <a:tc>
                  <a:txBody>
                    <a:bodyPr/>
                    <a:lstStyle/>
                    <a:p>
                      <a:pPr marL="0" algn="l" defTabSz="914400" rtl="0" eaLnBrk="1" latinLnBrk="0" hangingPunct="1"/>
                      <a:r>
                        <a:rPr lang="en-US" sz="1500" b="1" kern="1200">
                          <a:solidFill>
                            <a:schemeClr val="tx1"/>
                          </a:solidFill>
                          <a:latin typeface="Trebuchet MS"/>
                          <a:ea typeface="+mn-ea"/>
                          <a:cs typeface="+mn-cs"/>
                          <a:hlinkClick r:id="rId11"/>
                        </a:rPr>
                        <a:t>Discipline Action </a:t>
                      </a:r>
                      <a:endParaRPr lang="en-US" sz="1500" b="1" kern="1200">
                        <a:solidFill>
                          <a:schemeClr val="tx1"/>
                        </a:solidFill>
                        <a:latin typeface="Trebuchet MS"/>
                        <a:ea typeface="+mn-ea"/>
                        <a:cs typeface="+mn-c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b="0">
                          <a:latin typeface="Trebuchet MS"/>
                        </a:rPr>
                        <a:t>This interchange file is needed for Student Discipline Snapshot and Special Education Discipline Snapshot</a:t>
                      </a:r>
                    </a:p>
                  </a:txBody>
                  <a:tcPr/>
                </a:tc>
                <a:extLst>
                  <a:ext uri="{0D108BD9-81ED-4DB2-BD59-A6C34878D82A}">
                    <a16:rowId xmlns:a16="http://schemas.microsoft.com/office/drawing/2014/main" val="147953447"/>
                  </a:ext>
                </a:extLst>
              </a:tr>
              <a:tr h="156176">
                <a:tc>
                  <a:txBody>
                    <a:bodyPr/>
                    <a:lstStyle/>
                    <a:p>
                      <a:r>
                        <a:rPr lang="en-US" sz="1500" b="1">
                          <a:solidFill>
                            <a:srgbClr val="0070C0"/>
                          </a:solidFill>
                          <a:latin typeface="Trebuchet MS"/>
                          <a:hlinkClick r:id="rId12"/>
                        </a:rPr>
                        <a:t>Teacher Student Data Link</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lvl="0">
                        <a:buNone/>
                      </a:pPr>
                      <a:r>
                        <a:rPr lang="en-US" sz="1500" b="0" i="0" u="none" strike="noStrike" noProof="0">
                          <a:solidFill>
                            <a:srgbClr val="000000"/>
                          </a:solidFill>
                          <a:latin typeface="Trebuchet MS"/>
                        </a:rPr>
                        <a:t>Maintain error free file</a:t>
                      </a:r>
                      <a:endParaRPr lang="en-US" sz="1500" b="0">
                        <a:latin typeface="Trebuchet MS"/>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3"/>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3227145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689419014"/>
              </p:ext>
            </p:extLst>
          </p:nvPr>
        </p:nvGraphicFramePr>
        <p:xfrm>
          <a:off x="232957" y="1318533"/>
          <a:ext cx="11726080" cy="4578311"/>
        </p:xfrm>
        <a:graphic>
          <a:graphicData uri="http://schemas.openxmlformats.org/drawingml/2006/table">
            <a:tbl>
              <a:tblPr firstRow="1" bandRow="1">
                <a:tableStyleId>{B301B821-A1FF-4177-AEE7-76D212191A09}</a:tableStyleId>
              </a:tblPr>
              <a:tblGrid>
                <a:gridCol w="1767293">
                  <a:extLst>
                    <a:ext uri="{9D8B030D-6E8A-4147-A177-3AD203B41FA5}">
                      <a16:colId xmlns:a16="http://schemas.microsoft.com/office/drawing/2014/main" val="972675767"/>
                    </a:ext>
                  </a:extLst>
                </a:gridCol>
                <a:gridCol w="876300">
                  <a:extLst>
                    <a:ext uri="{9D8B030D-6E8A-4147-A177-3AD203B41FA5}">
                      <a16:colId xmlns:a16="http://schemas.microsoft.com/office/drawing/2014/main" val="1355897659"/>
                    </a:ext>
                  </a:extLst>
                </a:gridCol>
                <a:gridCol w="714375">
                  <a:extLst>
                    <a:ext uri="{9D8B030D-6E8A-4147-A177-3AD203B41FA5}">
                      <a16:colId xmlns:a16="http://schemas.microsoft.com/office/drawing/2014/main" val="554794496"/>
                    </a:ext>
                  </a:extLst>
                </a:gridCol>
                <a:gridCol w="1352550">
                  <a:extLst>
                    <a:ext uri="{9D8B030D-6E8A-4147-A177-3AD203B41FA5}">
                      <a16:colId xmlns:a16="http://schemas.microsoft.com/office/drawing/2014/main" val="2208239753"/>
                    </a:ext>
                  </a:extLst>
                </a:gridCol>
                <a:gridCol w="3658927">
                  <a:extLst>
                    <a:ext uri="{9D8B030D-6E8A-4147-A177-3AD203B41FA5}">
                      <a16:colId xmlns:a16="http://schemas.microsoft.com/office/drawing/2014/main" val="1970621890"/>
                    </a:ext>
                  </a:extLst>
                </a:gridCol>
                <a:gridCol w="3356635">
                  <a:extLst>
                    <a:ext uri="{9D8B030D-6E8A-4147-A177-3AD203B41FA5}">
                      <a16:colId xmlns:a16="http://schemas.microsoft.com/office/drawing/2014/main" val="1932458984"/>
                    </a:ext>
                  </a:extLst>
                </a:gridCol>
              </a:tblGrid>
              <a:tr h="392926">
                <a:tc>
                  <a:txBody>
                    <a:bodyPr/>
                    <a:lstStyle/>
                    <a:p>
                      <a:r>
                        <a:rPr lang="en-US" sz="1300">
                          <a:latin typeface="+mj-lt"/>
                        </a:rPr>
                        <a:t>Name</a:t>
                      </a:r>
                    </a:p>
                  </a:txBody>
                  <a:tcPr anchor="ctr"/>
                </a:tc>
                <a:tc>
                  <a:txBody>
                    <a:bodyPr/>
                    <a:lstStyle/>
                    <a:p>
                      <a:pPr algn="ctr"/>
                      <a:r>
                        <a:rPr lang="en-US" sz="1300">
                          <a:latin typeface="+mj-lt"/>
                        </a:rPr>
                        <a:t>Category</a:t>
                      </a:r>
                    </a:p>
                  </a:txBody>
                  <a:tcPr anchor="ctr"/>
                </a:tc>
                <a:tc>
                  <a:txBody>
                    <a:bodyPr/>
                    <a:lstStyle/>
                    <a:p>
                      <a:pPr algn="ctr"/>
                      <a:r>
                        <a:rPr lang="en-US" sz="1300">
                          <a:latin typeface="+mj-lt"/>
                        </a:rPr>
                        <a:t>Status</a:t>
                      </a:r>
                    </a:p>
                  </a:txBody>
                  <a:tcPr anchor="ctr"/>
                </a:tc>
                <a:tc>
                  <a:txBody>
                    <a:bodyPr/>
                    <a:lstStyle/>
                    <a:p>
                      <a:pPr algn="ctr"/>
                      <a:r>
                        <a:rPr lang="en-US" sz="1300">
                          <a:latin typeface="+mj-lt"/>
                        </a:rPr>
                        <a:t>Final Deadline Date</a:t>
                      </a:r>
                    </a:p>
                  </a:txBody>
                  <a:tcPr anchor="ctr"/>
                </a:tc>
                <a:tc>
                  <a:txBody>
                    <a:bodyPr/>
                    <a:lstStyle/>
                    <a:p>
                      <a:r>
                        <a:rPr lang="en-US" sz="1300">
                          <a:latin typeface="+mj-lt"/>
                        </a:rPr>
                        <a:t>Next Milestone</a:t>
                      </a:r>
                    </a:p>
                  </a:txBody>
                  <a:tcPr anchor="ctr"/>
                </a:tc>
                <a:tc>
                  <a:txBody>
                    <a:bodyPr/>
                    <a:lstStyle/>
                    <a:p>
                      <a:r>
                        <a:rPr lang="en-US" sz="1300">
                          <a:latin typeface="+mj-lt"/>
                        </a:rPr>
                        <a:t>Looking Ahead</a:t>
                      </a:r>
                    </a:p>
                  </a:txBody>
                  <a:tcPr anchor="ctr"/>
                </a:tc>
                <a:extLst>
                  <a:ext uri="{0D108BD9-81ED-4DB2-BD59-A6C34878D82A}">
                    <a16:rowId xmlns:a16="http://schemas.microsoft.com/office/drawing/2014/main" val="1733493831"/>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3"/>
                        </a:rPr>
                        <a:t>Teacher Student Data Link</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rPr>
                        <a:t>8/22/25 error free interchange and snapshot</a:t>
                      </a:r>
                      <a:endParaRPr lang="en-US" sz="13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Report Review: </a:t>
                      </a:r>
                      <a:r>
                        <a:rPr lang="en-US" sz="1300" b="0">
                          <a:latin typeface="+mj-lt"/>
                        </a:rPr>
                        <a:t>8/25 to 8/28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a:latin typeface="+mj-lt"/>
                        </a:rPr>
                        <a:t>Final snapshot report review</a:t>
                      </a:r>
                      <a:endParaRPr lang="en-US" sz="1300" b="1">
                        <a:latin typeface="+mj-lt"/>
                      </a:endParaRPr>
                    </a:p>
                  </a:txBody>
                  <a:tcPr/>
                </a:tc>
                <a:extLst>
                  <a:ext uri="{0D108BD9-81ED-4DB2-BD59-A6C34878D82A}">
                    <a16:rowId xmlns:a16="http://schemas.microsoft.com/office/drawing/2014/main" val="69081594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4"/>
                        </a:rPr>
                        <a:t>Staff Evaluation</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a:latin typeface="+mj-lt"/>
                        </a:rPr>
                        <a:t> </a:t>
                      </a:r>
                      <a:r>
                        <a:rPr lang="en-US" sz="1300" kern="1200">
                          <a:solidFill>
                            <a:schemeClr val="dk1"/>
                          </a:solidFill>
                          <a:latin typeface="+mn-lt"/>
                          <a:ea typeface="+mn-ea"/>
                          <a:cs typeface="+mn-cs"/>
                        </a:rPr>
                        <a:t>Open</a:t>
                      </a:r>
                    </a:p>
                    <a:p>
                      <a:pPr algn="ctr"/>
                      <a:endParaRPr lang="en-US" sz="1300">
                        <a:latin typeface="+mj-lt"/>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Oct. 15,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t>Report Review: </a:t>
                      </a:r>
                      <a:r>
                        <a:rPr lang="en-US" sz="1300" b="0"/>
                        <a:t>7/15 to 8/15 </a:t>
                      </a:r>
                      <a:br>
                        <a:rPr lang="en-US" sz="1300" b="0"/>
                      </a:br>
                      <a:r>
                        <a:rPr lang="en-US" sz="1300" b="0"/>
                        <a:t>Final snapshot report review</a:t>
                      </a:r>
                      <a:endParaRPr lang="en-US" sz="13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t>State Deadline: </a:t>
                      </a:r>
                      <a:r>
                        <a:rPr lang="en-US" sz="1300" b="0"/>
                        <a:t>10/15 Submitted snapshot and sign-off form</a:t>
                      </a:r>
                      <a:endParaRPr lang="en-US" sz="1300" b="0">
                        <a:latin typeface="+mj-lt"/>
                      </a:endParaRPr>
                    </a:p>
                  </a:txBody>
                  <a:tcPr/>
                </a:tc>
                <a:extLst>
                  <a:ext uri="{0D108BD9-81ED-4DB2-BD59-A6C34878D82A}">
                    <a16:rowId xmlns:a16="http://schemas.microsoft.com/office/drawing/2014/main" val="322006974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5"/>
                        </a:rPr>
                        <a:t>Student End of Year</a:t>
                      </a:r>
                      <a:r>
                        <a:rPr lang="en-US" sz="1300" b="1" kern="1200">
                          <a:solidFill>
                            <a:schemeClr val="tx1"/>
                          </a:solidFill>
                          <a:latin typeface="+mj-lt"/>
                          <a:ea typeface="+mn-ea"/>
                          <a:cs typeface="+mn-cs"/>
                        </a:rPr>
                        <a:t>: Regular Phase</a:t>
                      </a: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Sept. 4,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rPr>
                        <a:t>7/31/25 submit reporting exception requests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dk1"/>
                          </a:solidFill>
                          <a:latin typeface="+mn-lt"/>
                          <a:ea typeface="+mn-ea"/>
                          <a:cs typeface="+mn-cs"/>
                        </a:rPr>
                        <a:t>*8/1 school level exceptions begin to be processed</a:t>
                      </a:r>
                      <a:endParaRPr lang="en-US" sz="12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Training Event: </a:t>
                      </a:r>
                      <a:r>
                        <a:rPr lang="en-US" sz="1300" b="0" kern="1200">
                          <a:solidFill>
                            <a:schemeClr val="dk1"/>
                          </a:solidFill>
                          <a:latin typeface="+mn-lt"/>
                          <a:ea typeface="+mn-ea"/>
                          <a:cs typeface="+mn-cs"/>
                          <a:hlinkClick r:id="rId6"/>
                        </a:rPr>
                        <a:t>8/12, 10:30-11:30am, SEY Office Hours—Reports and Data Validation</a:t>
                      </a:r>
                      <a:endParaRPr lang="en-US" sz="1300" b="1" kern="1200">
                        <a:solidFill>
                          <a:schemeClr val="dk1"/>
                        </a:solidFill>
                        <a:latin typeface="+mn-lt"/>
                        <a:ea typeface="+mn-ea"/>
                        <a:cs typeface="+mn-cs"/>
                      </a:endParaRPr>
                    </a:p>
                  </a:txBody>
                  <a:tcPr/>
                </a:tc>
                <a:extLst>
                  <a:ext uri="{0D108BD9-81ED-4DB2-BD59-A6C34878D82A}">
                    <a16:rowId xmlns:a16="http://schemas.microsoft.com/office/drawing/2014/main" val="289396960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7"/>
                        </a:rPr>
                        <a:t>Student Attendance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Closed</a:t>
                      </a:r>
                    </a:p>
                  </a:txBody>
                  <a:tcPr>
                    <a:solidFill>
                      <a:srgbClr val="FEB0B0"/>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July 25,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Deadline:</a:t>
                      </a:r>
                      <a:r>
                        <a:rPr lang="en-US" sz="1300" b="0" kern="1200">
                          <a:solidFill>
                            <a:schemeClr val="dk1"/>
                          </a:solidFill>
                          <a:latin typeface="+mn-lt"/>
                          <a:ea typeface="+mn-ea"/>
                          <a:cs typeface="+mn-cs"/>
                        </a:rPr>
                        <a:t> 7/25/25 Collection closes; sign-off form due; data embargoed until Aug. release</a:t>
                      </a:r>
                      <a:endParaRPr lang="en-US" sz="13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Data Release: </a:t>
                      </a:r>
                      <a:r>
                        <a:rPr lang="en-US" sz="1300" b="0">
                          <a:latin typeface="+mj-lt"/>
                        </a:rPr>
                        <a:t>8/21</a:t>
                      </a:r>
                      <a:endParaRPr lang="en-US" sz="1300" b="1">
                        <a:latin typeface="+mj-lt"/>
                      </a:endParaRPr>
                    </a:p>
                  </a:txBody>
                  <a:tcPr/>
                </a:tc>
                <a:extLst>
                  <a:ext uri="{0D108BD9-81ED-4DB2-BD59-A6C34878D82A}">
                    <a16:rowId xmlns:a16="http://schemas.microsoft.com/office/drawing/2014/main" val="357005568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8"/>
                        </a:rPr>
                        <a:t>Special Education Discipline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Closing </a:t>
                      </a:r>
                      <a:br>
                        <a:rPr lang="en-US" sz="1300">
                          <a:latin typeface="+mj-lt"/>
                        </a:rPr>
                      </a:br>
                      <a:r>
                        <a:rPr lang="en-US" sz="1300">
                          <a:latin typeface="+mj-lt"/>
                        </a:rPr>
                        <a:t>Soon</a:t>
                      </a:r>
                    </a:p>
                  </a:txBody>
                  <a:tcPr>
                    <a:solidFill>
                      <a:srgbClr val="FFFF99"/>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Aug. 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Report Review:</a:t>
                      </a:r>
                      <a:r>
                        <a:rPr lang="en-US" sz="1300" b="0" kern="1200">
                          <a:solidFill>
                            <a:schemeClr val="dk1"/>
                          </a:solidFill>
                          <a:latin typeface="+mn-lt"/>
                          <a:ea typeface="+mn-ea"/>
                          <a:cs typeface="+mn-cs"/>
                        </a:rPr>
                        <a:t> 7/25 to 8/1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a:solidFill>
                            <a:schemeClr val="dk1"/>
                          </a:solidFill>
                          <a:latin typeface="+mn-lt"/>
                          <a:ea typeface="+mn-ea"/>
                          <a:cs typeface="+mn-cs"/>
                        </a:rPr>
                        <a:t>Final snapshot report review</a:t>
                      </a:r>
                      <a:endParaRPr lang="en-US" sz="13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Deadline:</a:t>
                      </a:r>
                      <a:r>
                        <a:rPr lang="en-US" sz="1300" b="0">
                          <a:latin typeface="+mj-lt"/>
                        </a:rPr>
                        <a:t> 8/1 all snapshot errors resolved, final approval and report submission due to CDE</a:t>
                      </a:r>
                    </a:p>
                  </a:txBody>
                  <a:tcPr/>
                </a:tc>
                <a:extLst>
                  <a:ext uri="{0D108BD9-81ED-4DB2-BD59-A6C34878D82A}">
                    <a16:rowId xmlns:a16="http://schemas.microsoft.com/office/drawing/2014/main" val="2128542756"/>
                  </a:ext>
                </a:extLst>
              </a:tr>
              <a:tr h="716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9"/>
                        </a:rPr>
                        <a:t>Student Discipline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b="0">
                          <a:latin typeface="+mj-lt"/>
                        </a:rPr>
                        <a:t>Closing</a:t>
                      </a:r>
                      <a:r>
                        <a:rPr lang="en-US" sz="1300" b="1">
                          <a:latin typeface="+mj-lt"/>
                        </a:rPr>
                        <a:t> TODAY</a:t>
                      </a:r>
                    </a:p>
                  </a:txBody>
                  <a:tcPr>
                    <a:solidFill>
                      <a:srgbClr val="FFFF99"/>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July 31, 2025</a:t>
                      </a:r>
                    </a:p>
                  </a:txBody>
                  <a:tcPr/>
                </a:tc>
                <a:tc>
                  <a:txBody>
                    <a:bodyPr/>
                    <a:lstStyle/>
                    <a:p>
                      <a:pPr marL="0" marR="0" lvl="0" indent="0" algn="l">
                        <a:lnSpc>
                          <a:spcPct val="100000"/>
                        </a:lnSpc>
                        <a:spcBef>
                          <a:spcPts val="0"/>
                        </a:spcBef>
                        <a:spcAft>
                          <a:spcPts val="0"/>
                        </a:spcAft>
                        <a:buNone/>
                      </a:pPr>
                      <a:r>
                        <a:rPr lang="en-US" sz="1300" b="1" i="0" u="none" strike="noStrike" noProof="0">
                          <a:solidFill>
                            <a:schemeClr val="dk1"/>
                          </a:solidFill>
                          <a:latin typeface="Trebuchet MS"/>
                        </a:rPr>
                        <a:t>Deadline:</a:t>
                      </a:r>
                      <a:r>
                        <a:rPr lang="en-US" sz="1300" b="0" i="0" u="none" strike="noStrike" noProof="0">
                          <a:solidFill>
                            <a:schemeClr val="dk1"/>
                          </a:solidFill>
                          <a:latin typeface="Trebuchet MS"/>
                        </a:rPr>
                        <a:t> 8/9/25 sign-off form due; data embargoed until release</a:t>
                      </a:r>
                      <a:endParaRPr lang="en-US"/>
                    </a:p>
                  </a:txBody>
                  <a:tcPr/>
                </a:tc>
                <a:tc>
                  <a:txBody>
                    <a:bodyPr/>
                    <a:lstStyle/>
                    <a:p>
                      <a:pPr marL="0" marR="0" lvl="0" indent="0" algn="l">
                        <a:lnSpc>
                          <a:spcPct val="100000"/>
                        </a:lnSpc>
                        <a:spcBef>
                          <a:spcPts val="0"/>
                        </a:spcBef>
                        <a:spcAft>
                          <a:spcPts val="0"/>
                        </a:spcAft>
                        <a:buNone/>
                      </a:pPr>
                      <a:r>
                        <a:rPr lang="en-US" sz="1300" b="1" i="0" u="none" strike="noStrike" kern="1200" noProof="0">
                          <a:solidFill>
                            <a:srgbClr val="000000"/>
                          </a:solidFill>
                          <a:latin typeface="Trebuchet MS"/>
                        </a:rPr>
                        <a:t>Data Release: </a:t>
                      </a:r>
                      <a:r>
                        <a:rPr lang="en-US" sz="1300" b="0" i="0" u="none" strike="noStrike" kern="1200" noProof="0">
                          <a:solidFill>
                            <a:srgbClr val="000000"/>
                          </a:solidFill>
                          <a:latin typeface="Trebuchet MS"/>
                        </a:rPr>
                        <a:t>8/31</a:t>
                      </a:r>
                      <a:endParaRPr lang="en-US" b="0"/>
                    </a:p>
                  </a:txBody>
                  <a:tcPr/>
                </a:tc>
                <a:extLst>
                  <a:ext uri="{0D108BD9-81ED-4DB2-BD59-A6C34878D82A}">
                    <a16:rowId xmlns:a16="http://schemas.microsoft.com/office/drawing/2014/main" val="939587725"/>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10"/>
                        </a:rPr>
                        <a:t>Special Education EOY</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rPr>
                        <a:t>9/4/25 all exception requests submitted to CDE for review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9/11/25 error free snapshot</a:t>
                      </a:r>
                    </a:p>
                  </a:txBody>
                  <a:tcPr/>
                </a:tc>
                <a:extLst>
                  <a:ext uri="{0D108BD9-81ED-4DB2-BD59-A6C34878D82A}">
                    <a16:rowId xmlns:a16="http://schemas.microsoft.com/office/drawing/2014/main" val="3023837305"/>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9</a:t>
            </a:fld>
            <a:endParaRPr lang="en-US"/>
          </a:p>
        </p:txBody>
      </p:sp>
      <p:sp>
        <p:nvSpPr>
          <p:cNvPr id="7" name="Rectangle: Rounded Corners 6">
            <a:extLst>
              <a:ext uri="{FF2B5EF4-FFF2-40B4-BE49-F238E27FC236}">
                <a16:creationId xmlns:a16="http://schemas.microsoft.com/office/drawing/2014/main" id="{E0DE4258-2E9A-1D2E-2C37-5CECD83EC1A2}"/>
              </a:ext>
            </a:extLst>
          </p:cNvPr>
          <p:cNvSpPr/>
          <p:nvPr/>
        </p:nvSpPr>
        <p:spPr>
          <a:xfrm>
            <a:off x="2066258" y="6208114"/>
            <a:ext cx="8059479" cy="296473"/>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1"/>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44</Slides>
  <Notes>3</Notes>
  <HiddenSlides>0</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July 31, 2025 Data Pipeline Town Hall</vt:lpstr>
      <vt:lpstr>Colorado Department of Education Identity Management (IdM)</vt:lpstr>
      <vt:lpstr>What is PII?</vt:lpstr>
      <vt:lpstr>Sharing Data</vt:lpstr>
      <vt:lpstr>Need assistance with a collection?</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Staff Evaluation</vt:lpstr>
      <vt:lpstr>Staff Evaluation Timeline 2024-2025</vt:lpstr>
      <vt:lpstr>Staff Evaluation Snapshot Status </vt:lpstr>
      <vt:lpstr>Staff Evaluation Interchange  Step that you should NOT SKIP if your LEA uses COPMS (RANDA)</vt:lpstr>
      <vt:lpstr>Staff Evaluation Snapshot Common Errors</vt:lpstr>
      <vt:lpstr>Questions &amp; Resources: Staff Evaluation</vt:lpstr>
      <vt:lpstr>Student Interchange</vt:lpstr>
      <vt:lpstr>Student Interchange 2024-2025</vt:lpstr>
      <vt:lpstr>Student Interchange 2025-2026</vt:lpstr>
      <vt:lpstr>Upcoming Training</vt:lpstr>
      <vt:lpstr>Updated DEM Business Rules for Multilingual Learner Coding</vt:lpstr>
      <vt:lpstr>COGNOS/CEDAR Report Changes</vt:lpstr>
      <vt:lpstr>ML Coding Guide</vt:lpstr>
      <vt:lpstr>Questions &amp; Resources: Student Interchange</vt:lpstr>
      <vt:lpstr>Student Discipline</vt:lpstr>
      <vt:lpstr>Student Discipline Snapshot Status as of 7pm July 30 </vt:lpstr>
      <vt:lpstr>Questions &amp; Resources: Student Discipline</vt:lpstr>
      <vt:lpstr>Prevent Harassment or Discrimination</vt:lpstr>
      <vt:lpstr>Prevent Harassment or Discrimination Status as of  8 pm July 30</vt:lpstr>
      <vt:lpstr>Questions &amp; Resources:  Prevent Harassment or Discrimination</vt:lpstr>
      <vt:lpstr>Special Education Discipline</vt:lpstr>
      <vt:lpstr>Special Education Discipline Snapshot: Submission Status</vt:lpstr>
      <vt:lpstr>Questions &amp; Resources: Special Education Discipline</vt:lpstr>
      <vt:lpstr>READ Data Collections</vt:lpstr>
      <vt:lpstr>Spring READ Assessment</vt:lpstr>
      <vt:lpstr>READ Data Collections: Spring READ Assessment</vt:lpstr>
      <vt:lpstr>READ Training</vt:lpstr>
      <vt:lpstr>READ Training: Background and Purpose</vt:lpstr>
      <vt:lpstr>  Collection Timeline</vt:lpstr>
      <vt:lpstr>READ Training: 25-26 File Layout Changes</vt:lpstr>
      <vt:lpstr>READ Training: Next Steps</vt:lpstr>
      <vt:lpstr>READ Training: Upcoming Topics</vt:lpstr>
      <vt:lpstr>Questions &amp; Resources: READ Data Collections</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2025-07-31T13:55:52Z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