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2"/>
  </p:notesMasterIdLst>
  <p:sldIdLst>
    <p:sldId id="256" r:id="rId5"/>
    <p:sldId id="264" r:id="rId6"/>
    <p:sldId id="271" r:id="rId7"/>
    <p:sldId id="272" r:id="rId8"/>
    <p:sldId id="273" r:id="rId9"/>
    <p:sldId id="276" r:id="rId10"/>
    <p:sldId id="277" r:id="rId11"/>
    <p:sldId id="280" r:id="rId12"/>
    <p:sldId id="278" r:id="rId13"/>
    <p:sldId id="279" r:id="rId14"/>
    <p:sldId id="281" r:id="rId15"/>
    <p:sldId id="263" r:id="rId16"/>
    <p:sldId id="283" r:id="rId17"/>
    <p:sldId id="284" r:id="rId18"/>
    <p:sldId id="285" r:id="rId19"/>
    <p:sldId id="286"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E62"/>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84CC3-7E24-4C8B-8970-163A1652DDB2}" v="3" dt="2023-08-09T16:18:17.917"/>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7" autoAdjust="0"/>
  </p:normalViewPr>
  <p:slideViewPr>
    <p:cSldViewPr snapToGrid="0">
      <p:cViewPr varScale="1">
        <p:scale>
          <a:sx n="84" d="100"/>
          <a:sy n="84" d="100"/>
        </p:scale>
        <p:origin x="15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4C049EC3-3BCF-4195-8429-186EC1F606AA}"/>
    <pc:docChg chg="undo custSel addSld delSld modSld sldOrd modMainMaster">
      <pc:chgData name="Ward, Reagan" userId="27291eb4-8241-4961-9e69-8c66e34cc5b0" providerId="ADAL" clId="{4C049EC3-3BCF-4195-8429-186EC1F606AA}" dt="2023-07-25T16:25:40.308" v="4915" actId="13244"/>
      <pc:docMkLst>
        <pc:docMk/>
      </pc:docMkLst>
      <pc:sldChg chg="modSp mod">
        <pc:chgData name="Ward, Reagan" userId="27291eb4-8241-4961-9e69-8c66e34cc5b0" providerId="ADAL" clId="{4C049EC3-3BCF-4195-8429-186EC1F606AA}" dt="2023-07-18T19:02:29.061" v="48" actId="27636"/>
        <pc:sldMkLst>
          <pc:docMk/>
          <pc:sldMk cId="3044915438" sldId="256"/>
        </pc:sldMkLst>
        <pc:spChg chg="mod">
          <ac:chgData name="Ward, Reagan" userId="27291eb4-8241-4961-9e69-8c66e34cc5b0" providerId="ADAL" clId="{4C049EC3-3BCF-4195-8429-186EC1F606AA}" dt="2023-07-18T19:02:16.274" v="42" actId="20577"/>
          <ac:spMkLst>
            <pc:docMk/>
            <pc:sldMk cId="3044915438" sldId="256"/>
            <ac:spMk id="2" creationId="{00000000-0000-0000-0000-000000000000}"/>
          </ac:spMkLst>
        </pc:spChg>
        <pc:spChg chg="mod">
          <ac:chgData name="Ward, Reagan" userId="27291eb4-8241-4961-9e69-8c66e34cc5b0" providerId="ADAL" clId="{4C049EC3-3BCF-4195-8429-186EC1F606AA}" dt="2023-07-18T19:02:29.061" v="48" actId="27636"/>
          <ac:spMkLst>
            <pc:docMk/>
            <pc:sldMk cId="3044915438" sldId="256"/>
            <ac:spMk id="3" creationId="{00000000-0000-0000-0000-000000000000}"/>
          </ac:spMkLst>
        </pc:spChg>
      </pc:sldChg>
      <pc:sldChg chg="addSp delSp modSp add mod modClrScheme modAnim chgLayout modNotesTx">
        <pc:chgData name="Ward, Reagan" userId="27291eb4-8241-4961-9e69-8c66e34cc5b0" providerId="ADAL" clId="{4C049EC3-3BCF-4195-8429-186EC1F606AA}" dt="2023-07-18T22:04:35.395" v="4093" actId="13244"/>
        <pc:sldMkLst>
          <pc:docMk/>
          <pc:sldMk cId="3947354361" sldId="263"/>
        </pc:sldMkLst>
        <pc:spChg chg="mod ord">
          <ac:chgData name="Ward, Reagan" userId="27291eb4-8241-4961-9e69-8c66e34cc5b0" providerId="ADAL" clId="{4C049EC3-3BCF-4195-8429-186EC1F606AA}" dt="2023-07-18T21:49:11.727" v="3220" actId="700"/>
          <ac:spMkLst>
            <pc:docMk/>
            <pc:sldMk cId="3947354361" sldId="263"/>
            <ac:spMk id="2" creationId="{D716E0B3-BA4F-44B7-B718-2408F7CA9DD8}"/>
          </ac:spMkLst>
        </pc:spChg>
        <pc:spChg chg="del mod">
          <ac:chgData name="Ward, Reagan" userId="27291eb4-8241-4961-9e69-8c66e34cc5b0" providerId="ADAL" clId="{4C049EC3-3BCF-4195-8429-186EC1F606AA}" dt="2023-07-18T21:49:11.727" v="3220" actId="700"/>
          <ac:spMkLst>
            <pc:docMk/>
            <pc:sldMk cId="3947354361" sldId="263"/>
            <ac:spMk id="3" creationId="{29A3EA17-B8FD-4F3A-9B85-00F4068BCB97}"/>
          </ac:spMkLst>
        </pc:spChg>
        <pc:spChg chg="mod">
          <ac:chgData name="Ward, Reagan" userId="27291eb4-8241-4961-9e69-8c66e34cc5b0" providerId="ADAL" clId="{4C049EC3-3BCF-4195-8429-186EC1F606AA}" dt="2023-07-18T21:49:20.165" v="3221" actId="1076"/>
          <ac:spMkLst>
            <pc:docMk/>
            <pc:sldMk cId="3947354361" sldId="263"/>
            <ac:spMk id="4" creationId="{E1360E99-EE3B-4CF4-B289-591DD66F624D}"/>
          </ac:spMkLst>
        </pc:spChg>
        <pc:spChg chg="mod ord">
          <ac:chgData name="Ward, Reagan" userId="27291eb4-8241-4961-9e69-8c66e34cc5b0" providerId="ADAL" clId="{4C049EC3-3BCF-4195-8429-186EC1F606AA}" dt="2023-07-18T22:04:35.395" v="4093" actId="13244"/>
          <ac:spMkLst>
            <pc:docMk/>
            <pc:sldMk cId="3947354361" sldId="263"/>
            <ac:spMk id="5" creationId="{A189570E-80CF-400D-822E-33DE3633575B}"/>
          </ac:spMkLst>
        </pc:spChg>
        <pc:spChg chg="mod">
          <ac:chgData name="Ward, Reagan" userId="27291eb4-8241-4961-9e69-8c66e34cc5b0" providerId="ADAL" clId="{4C049EC3-3BCF-4195-8429-186EC1F606AA}" dt="2023-07-18T21:49:20.165" v="3221" actId="1076"/>
          <ac:spMkLst>
            <pc:docMk/>
            <pc:sldMk cId="3947354361" sldId="263"/>
            <ac:spMk id="6" creationId="{BE56F60D-0215-4F37-AD38-9A75C6EB71E7}"/>
          </ac:spMkLst>
        </pc:spChg>
        <pc:spChg chg="mod">
          <ac:chgData name="Ward, Reagan" userId="27291eb4-8241-4961-9e69-8c66e34cc5b0" providerId="ADAL" clId="{4C049EC3-3BCF-4195-8429-186EC1F606AA}" dt="2023-07-18T21:49:20.165" v="3221" actId="1076"/>
          <ac:spMkLst>
            <pc:docMk/>
            <pc:sldMk cId="3947354361" sldId="263"/>
            <ac:spMk id="7" creationId="{EEC0A8BF-376D-4EB0-AF61-FBA84F34F602}"/>
          </ac:spMkLst>
        </pc:spChg>
        <pc:spChg chg="mod">
          <ac:chgData name="Ward, Reagan" userId="27291eb4-8241-4961-9e69-8c66e34cc5b0" providerId="ADAL" clId="{4C049EC3-3BCF-4195-8429-186EC1F606AA}" dt="2023-07-18T21:49:20.165" v="3221" actId="1076"/>
          <ac:spMkLst>
            <pc:docMk/>
            <pc:sldMk cId="3947354361" sldId="263"/>
            <ac:spMk id="8" creationId="{B3432380-B9EC-48AC-89C0-60B51B572872}"/>
          </ac:spMkLst>
        </pc:spChg>
        <pc:spChg chg="mod">
          <ac:chgData name="Ward, Reagan" userId="27291eb4-8241-4961-9e69-8c66e34cc5b0" providerId="ADAL" clId="{4C049EC3-3BCF-4195-8429-186EC1F606AA}" dt="2023-07-18T21:49:20.165" v="3221" actId="1076"/>
          <ac:spMkLst>
            <pc:docMk/>
            <pc:sldMk cId="3947354361" sldId="263"/>
            <ac:spMk id="10" creationId="{9F875FC8-998E-46EC-A8A6-CAF6664D462F}"/>
          </ac:spMkLst>
        </pc:spChg>
        <pc:spChg chg="mod">
          <ac:chgData name="Ward, Reagan" userId="27291eb4-8241-4961-9e69-8c66e34cc5b0" providerId="ADAL" clId="{4C049EC3-3BCF-4195-8429-186EC1F606AA}" dt="2023-07-18T21:51:34.880" v="3241" actId="207"/>
          <ac:spMkLst>
            <pc:docMk/>
            <pc:sldMk cId="3947354361" sldId="263"/>
            <ac:spMk id="11" creationId="{2BD187D5-0B22-4346-B482-324BC6DE65A5}"/>
          </ac:spMkLst>
        </pc:spChg>
        <pc:spChg chg="mod">
          <ac:chgData name="Ward, Reagan" userId="27291eb4-8241-4961-9e69-8c66e34cc5b0" providerId="ADAL" clId="{4C049EC3-3BCF-4195-8429-186EC1F606AA}" dt="2023-07-18T21:49:20.165" v="3221" actId="1076"/>
          <ac:spMkLst>
            <pc:docMk/>
            <pc:sldMk cId="3947354361" sldId="263"/>
            <ac:spMk id="12" creationId="{21D0C3ED-2E53-4B4A-9B3D-27311E2DE505}"/>
          </ac:spMkLst>
        </pc:spChg>
        <pc:spChg chg="mod">
          <ac:chgData name="Ward, Reagan" userId="27291eb4-8241-4961-9e69-8c66e34cc5b0" providerId="ADAL" clId="{4C049EC3-3BCF-4195-8429-186EC1F606AA}" dt="2023-07-18T21:49:20.165" v="3221" actId="1076"/>
          <ac:spMkLst>
            <pc:docMk/>
            <pc:sldMk cId="3947354361" sldId="263"/>
            <ac:spMk id="13" creationId="{6E339DD3-5DDE-437B-B035-AB2086C63381}"/>
          </ac:spMkLst>
        </pc:spChg>
        <pc:spChg chg="mod">
          <ac:chgData name="Ward, Reagan" userId="27291eb4-8241-4961-9e69-8c66e34cc5b0" providerId="ADAL" clId="{4C049EC3-3BCF-4195-8429-186EC1F606AA}" dt="2023-07-18T21:49:20.165" v="3221" actId="1076"/>
          <ac:spMkLst>
            <pc:docMk/>
            <pc:sldMk cId="3947354361" sldId="263"/>
            <ac:spMk id="15" creationId="{4BDF07D1-144A-41E4-806D-5F369358463A}"/>
          </ac:spMkLst>
        </pc:spChg>
        <pc:spChg chg="mod">
          <ac:chgData name="Ward, Reagan" userId="27291eb4-8241-4961-9e69-8c66e34cc5b0" providerId="ADAL" clId="{4C049EC3-3BCF-4195-8429-186EC1F606AA}" dt="2023-07-18T21:49:20.165" v="3221" actId="1076"/>
          <ac:spMkLst>
            <pc:docMk/>
            <pc:sldMk cId="3947354361" sldId="263"/>
            <ac:spMk id="16" creationId="{9899A3AF-8526-43F3-9CBB-C496DDD71724}"/>
          </ac:spMkLst>
        </pc:spChg>
        <pc:spChg chg="add del mod">
          <ac:chgData name="Ward, Reagan" userId="27291eb4-8241-4961-9e69-8c66e34cc5b0" providerId="ADAL" clId="{4C049EC3-3BCF-4195-8429-186EC1F606AA}" dt="2023-07-18T21:49:49.487" v="3225" actId="478"/>
          <ac:spMkLst>
            <pc:docMk/>
            <pc:sldMk cId="3947354361" sldId="263"/>
            <ac:spMk id="19" creationId="{D5805DBE-73E2-5FC0-397C-F83BDCEAF517}"/>
          </ac:spMkLst>
        </pc:spChg>
        <pc:spChg chg="mod">
          <ac:chgData name="Ward, Reagan" userId="27291eb4-8241-4961-9e69-8c66e34cc5b0" providerId="ADAL" clId="{4C049EC3-3BCF-4195-8429-186EC1F606AA}" dt="2023-07-18T21:49:20.165" v="3221" actId="1076"/>
          <ac:spMkLst>
            <pc:docMk/>
            <pc:sldMk cId="3947354361" sldId="263"/>
            <ac:spMk id="24" creationId="{B5748245-4D12-41D3-90BC-E0EDFC5CCA3A}"/>
          </ac:spMkLst>
        </pc:spChg>
        <pc:spChg chg="mod">
          <ac:chgData name="Ward, Reagan" userId="27291eb4-8241-4961-9e69-8c66e34cc5b0" providerId="ADAL" clId="{4C049EC3-3BCF-4195-8429-186EC1F606AA}" dt="2023-07-18T21:49:20.165" v="3221" actId="1076"/>
          <ac:spMkLst>
            <pc:docMk/>
            <pc:sldMk cId="3947354361" sldId="263"/>
            <ac:spMk id="27" creationId="{746A09B2-FD82-4C22-9894-F2BBEAC8000C}"/>
          </ac:spMkLst>
        </pc:spChg>
        <pc:spChg chg="mod">
          <ac:chgData name="Ward, Reagan" userId="27291eb4-8241-4961-9e69-8c66e34cc5b0" providerId="ADAL" clId="{4C049EC3-3BCF-4195-8429-186EC1F606AA}" dt="2023-07-18T21:50:01.581" v="3227" actId="1076"/>
          <ac:spMkLst>
            <pc:docMk/>
            <pc:sldMk cId="3947354361" sldId="263"/>
            <ac:spMk id="28" creationId="{33CD47F1-2C87-454E-AABF-64E91ACF5123}"/>
          </ac:spMkLst>
        </pc:spChg>
        <pc:spChg chg="mod">
          <ac:chgData name="Ward, Reagan" userId="27291eb4-8241-4961-9e69-8c66e34cc5b0" providerId="ADAL" clId="{4C049EC3-3BCF-4195-8429-186EC1F606AA}" dt="2023-07-18T21:50:04.865" v="3228" actId="1076"/>
          <ac:spMkLst>
            <pc:docMk/>
            <pc:sldMk cId="3947354361" sldId="263"/>
            <ac:spMk id="29" creationId="{2CCBA643-346B-4380-AAA9-B9D7628B54F9}"/>
          </ac:spMkLst>
        </pc:spChg>
        <pc:spChg chg="mod">
          <ac:chgData name="Ward, Reagan" userId="27291eb4-8241-4961-9e69-8c66e34cc5b0" providerId="ADAL" clId="{4C049EC3-3BCF-4195-8429-186EC1F606AA}" dt="2023-07-18T21:49:20.165" v="3221" actId="1076"/>
          <ac:spMkLst>
            <pc:docMk/>
            <pc:sldMk cId="3947354361" sldId="263"/>
            <ac:spMk id="34" creationId="{48FE2DFB-7789-A79D-1007-03485B03EAE3}"/>
          </ac:spMkLst>
        </pc:spChg>
        <pc:cxnChg chg="add mod">
          <ac:chgData name="Ward, Reagan" userId="27291eb4-8241-4961-9e69-8c66e34cc5b0" providerId="ADAL" clId="{4C049EC3-3BCF-4195-8429-186EC1F606AA}" dt="2023-07-18T21:59:56.510" v="4051" actId="962"/>
          <ac:cxnSpMkLst>
            <pc:docMk/>
            <pc:sldMk cId="3947354361" sldId="263"/>
            <ac:cxnSpMk id="14" creationId="{0D56F836-4148-DFC5-5848-3AF3CA18E15E}"/>
          </ac:cxnSpMkLst>
        </pc:cxnChg>
        <pc:cxnChg chg="add mod">
          <ac:chgData name="Ward, Reagan" userId="27291eb4-8241-4961-9e69-8c66e34cc5b0" providerId="ADAL" clId="{4C049EC3-3BCF-4195-8429-186EC1F606AA}" dt="2023-07-18T22:00:03.036" v="4052" actId="962"/>
          <ac:cxnSpMkLst>
            <pc:docMk/>
            <pc:sldMk cId="3947354361" sldId="263"/>
            <ac:cxnSpMk id="17" creationId="{7F3C5D30-C4E2-236E-5AB5-B8E0A878DE66}"/>
          </ac:cxnSpMkLst>
        </pc:cxnChg>
        <pc:cxnChg chg="add mod">
          <ac:chgData name="Ward, Reagan" userId="27291eb4-8241-4961-9e69-8c66e34cc5b0" providerId="ADAL" clId="{4C049EC3-3BCF-4195-8429-186EC1F606AA}" dt="2023-07-18T22:00:04.639" v="4053" actId="962"/>
          <ac:cxnSpMkLst>
            <pc:docMk/>
            <pc:sldMk cId="3947354361" sldId="263"/>
            <ac:cxnSpMk id="21" creationId="{3BCF6045-6850-E1C1-3C28-1B11784153CE}"/>
          </ac:cxnSpMkLst>
        </pc:cxnChg>
        <pc:cxnChg chg="add mod">
          <ac:chgData name="Ward, Reagan" userId="27291eb4-8241-4961-9e69-8c66e34cc5b0" providerId="ADAL" clId="{4C049EC3-3BCF-4195-8429-186EC1F606AA}" dt="2023-07-18T22:00:05.958" v="4054" actId="962"/>
          <ac:cxnSpMkLst>
            <pc:docMk/>
            <pc:sldMk cId="3947354361" sldId="263"/>
            <ac:cxnSpMk id="26" creationId="{7C9CBE3B-802D-1405-607B-32D24E2706E4}"/>
          </ac:cxnSpMkLst>
        </pc:cxnChg>
        <pc:cxnChg chg="add mod">
          <ac:chgData name="Ward, Reagan" userId="27291eb4-8241-4961-9e69-8c66e34cc5b0" providerId="ADAL" clId="{4C049EC3-3BCF-4195-8429-186EC1F606AA}" dt="2023-07-18T22:00:26.123" v="4057" actId="962"/>
          <ac:cxnSpMkLst>
            <pc:docMk/>
            <pc:sldMk cId="3947354361" sldId="263"/>
            <ac:cxnSpMk id="31" creationId="{0A4018BE-13B3-6FE1-9C1B-8902F1D4FF8C}"/>
          </ac:cxnSpMkLst>
        </pc:cxnChg>
      </pc:sldChg>
      <pc:sldChg chg="addSp delSp modSp mod modClrScheme chgLayout modNotesTx">
        <pc:chgData name="Ward, Reagan" userId="27291eb4-8241-4961-9e69-8c66e34cc5b0" providerId="ADAL" clId="{4C049EC3-3BCF-4195-8429-186EC1F606AA}" dt="2023-07-18T22:02:37.683" v="4068" actId="13244"/>
        <pc:sldMkLst>
          <pc:docMk/>
          <pc:sldMk cId="3401448192" sldId="264"/>
        </pc:sldMkLst>
        <pc:spChg chg="mod ord">
          <ac:chgData name="Ward, Reagan" userId="27291eb4-8241-4961-9e69-8c66e34cc5b0" providerId="ADAL" clId="{4C049EC3-3BCF-4195-8429-186EC1F606AA}" dt="2023-07-18T19:02:45.139" v="74" actId="700"/>
          <ac:spMkLst>
            <pc:docMk/>
            <pc:sldMk cId="3401448192" sldId="264"/>
            <ac:spMk id="2" creationId="{00000000-0000-0000-0000-000000000000}"/>
          </ac:spMkLst>
        </pc:spChg>
        <pc:spChg chg="del mod ord">
          <ac:chgData name="Ward, Reagan" userId="27291eb4-8241-4961-9e69-8c66e34cc5b0" providerId="ADAL" clId="{4C049EC3-3BCF-4195-8429-186EC1F606AA}" dt="2023-07-18T19:02:45.139" v="74" actId="700"/>
          <ac:spMkLst>
            <pc:docMk/>
            <pc:sldMk cId="3401448192" sldId="264"/>
            <ac:spMk id="3" creationId="{00000000-0000-0000-0000-000000000000}"/>
          </ac:spMkLst>
        </pc:spChg>
        <pc:spChg chg="mod ord">
          <ac:chgData name="Ward, Reagan" userId="27291eb4-8241-4961-9e69-8c66e34cc5b0" providerId="ADAL" clId="{4C049EC3-3BCF-4195-8429-186EC1F606AA}" dt="2023-07-18T22:02:33.956" v="4067" actId="13244"/>
          <ac:spMkLst>
            <pc:docMk/>
            <pc:sldMk cId="3401448192" sldId="264"/>
            <ac:spMk id="4" creationId="{00000000-0000-0000-0000-000000000000}"/>
          </ac:spMkLst>
        </pc:spChg>
        <pc:spChg chg="add del mod ord">
          <ac:chgData name="Ward, Reagan" userId="27291eb4-8241-4961-9e69-8c66e34cc5b0" providerId="ADAL" clId="{4C049EC3-3BCF-4195-8429-186EC1F606AA}" dt="2023-07-18T19:03:56.861" v="108"/>
          <ac:spMkLst>
            <pc:docMk/>
            <pc:sldMk cId="3401448192" sldId="264"/>
            <ac:spMk id="5" creationId="{6C63E7F7-829D-416D-85F7-469DD050600F}"/>
          </ac:spMkLst>
        </pc:spChg>
        <pc:spChg chg="add del mod ord">
          <ac:chgData name="Ward, Reagan" userId="27291eb4-8241-4961-9e69-8c66e34cc5b0" providerId="ADAL" clId="{4C049EC3-3BCF-4195-8429-186EC1F606AA}" dt="2023-07-18T19:04:38.165" v="109" actId="1032"/>
          <ac:spMkLst>
            <pc:docMk/>
            <pc:sldMk cId="3401448192" sldId="264"/>
            <ac:spMk id="6" creationId="{D34E8F9D-DD3C-7799-DD5C-797A52039E33}"/>
          </ac:spMkLst>
        </pc:spChg>
        <pc:spChg chg="add mod ord">
          <ac:chgData name="Ward, Reagan" userId="27291eb4-8241-4961-9e69-8c66e34cc5b0" providerId="ADAL" clId="{4C049EC3-3BCF-4195-8429-186EC1F606AA}" dt="2023-07-18T19:03:45.111" v="106" actId="255"/>
          <ac:spMkLst>
            <pc:docMk/>
            <pc:sldMk cId="3401448192" sldId="264"/>
            <ac:spMk id="7" creationId="{D4663097-5D34-AA92-5C3E-AF15E0E731B5}"/>
          </ac:spMkLst>
        </pc:spChg>
        <pc:spChg chg="add mod ord">
          <ac:chgData name="Ward, Reagan" userId="27291eb4-8241-4961-9e69-8c66e34cc5b0" providerId="ADAL" clId="{4C049EC3-3BCF-4195-8429-186EC1F606AA}" dt="2023-07-18T19:03:50.188" v="107"/>
          <ac:spMkLst>
            <pc:docMk/>
            <pc:sldMk cId="3401448192" sldId="264"/>
            <ac:spMk id="8" creationId="{51CF8FD4-1D1F-5FD3-923D-F5E730432122}"/>
          </ac:spMkLst>
        </pc:spChg>
        <pc:spChg chg="add del mod">
          <ac:chgData name="Ward, Reagan" userId="27291eb4-8241-4961-9e69-8c66e34cc5b0" providerId="ADAL" clId="{4C049EC3-3BCF-4195-8429-186EC1F606AA}" dt="2023-07-18T19:07:38.135" v="226" actId="1032"/>
          <ac:spMkLst>
            <pc:docMk/>
            <pc:sldMk cId="3401448192" sldId="264"/>
            <ac:spMk id="12" creationId="{FB21937C-2E9A-E334-C78C-C7D3B7CC9636}"/>
          </ac:spMkLst>
        </pc:spChg>
        <pc:graphicFrameChg chg="add del mod modGraphic">
          <ac:chgData name="Ward, Reagan" userId="27291eb4-8241-4961-9e69-8c66e34cc5b0" providerId="ADAL" clId="{4C049EC3-3BCF-4195-8429-186EC1F606AA}" dt="2023-07-18T19:07:22.252" v="225" actId="478"/>
          <ac:graphicFrameMkLst>
            <pc:docMk/>
            <pc:sldMk cId="3401448192" sldId="264"/>
            <ac:graphicFrameMk id="10" creationId="{994F060D-87BD-87A5-3D40-82C43AC97988}"/>
          </ac:graphicFrameMkLst>
        </pc:graphicFrameChg>
        <pc:graphicFrameChg chg="add mod modGraphic">
          <ac:chgData name="Ward, Reagan" userId="27291eb4-8241-4961-9e69-8c66e34cc5b0" providerId="ADAL" clId="{4C049EC3-3BCF-4195-8429-186EC1F606AA}" dt="2023-07-18T21:58:37.982" v="3530" actId="962"/>
          <ac:graphicFrameMkLst>
            <pc:docMk/>
            <pc:sldMk cId="3401448192" sldId="264"/>
            <ac:graphicFrameMk id="13" creationId="{DBB74D78-566C-1E64-9940-47BBADDE1E1B}"/>
          </ac:graphicFrameMkLst>
        </pc:graphicFrameChg>
        <pc:picChg chg="add mod ord">
          <ac:chgData name="Ward, Reagan" userId="27291eb4-8241-4961-9e69-8c66e34cc5b0" providerId="ADAL" clId="{4C049EC3-3BCF-4195-8429-186EC1F606AA}" dt="2023-07-18T22:02:37.683" v="4068" actId="13244"/>
          <ac:picMkLst>
            <pc:docMk/>
            <pc:sldMk cId="3401448192" sldId="264"/>
            <ac:picMk id="9" creationId="{AD403769-ABE0-6A01-BE16-E1B316DD995E}"/>
          </ac:picMkLst>
        </pc:picChg>
      </pc:sldChg>
      <pc:sldChg chg="del">
        <pc:chgData name="Ward, Reagan" userId="27291eb4-8241-4961-9e69-8c66e34cc5b0" providerId="ADAL" clId="{4C049EC3-3BCF-4195-8429-186EC1F606AA}" dt="2023-07-18T19:12:39.053" v="255" actId="47"/>
        <pc:sldMkLst>
          <pc:docMk/>
          <pc:sldMk cId="299803553" sldId="265"/>
        </pc:sldMkLst>
      </pc:sldChg>
      <pc:sldChg chg="del">
        <pc:chgData name="Ward, Reagan" userId="27291eb4-8241-4961-9e69-8c66e34cc5b0" providerId="ADAL" clId="{4C049EC3-3BCF-4195-8429-186EC1F606AA}" dt="2023-07-18T19:12:39.053" v="255" actId="47"/>
        <pc:sldMkLst>
          <pc:docMk/>
          <pc:sldMk cId="2124329511" sldId="266"/>
        </pc:sldMkLst>
      </pc:sldChg>
      <pc:sldChg chg="del">
        <pc:chgData name="Ward, Reagan" userId="27291eb4-8241-4961-9e69-8c66e34cc5b0" providerId="ADAL" clId="{4C049EC3-3BCF-4195-8429-186EC1F606AA}" dt="2023-07-18T19:12:39.053" v="255" actId="47"/>
        <pc:sldMkLst>
          <pc:docMk/>
          <pc:sldMk cId="939137873" sldId="267"/>
        </pc:sldMkLst>
      </pc:sldChg>
      <pc:sldChg chg="del">
        <pc:chgData name="Ward, Reagan" userId="27291eb4-8241-4961-9e69-8c66e34cc5b0" providerId="ADAL" clId="{4C049EC3-3BCF-4195-8429-186EC1F606AA}" dt="2023-07-18T19:12:39.053" v="255" actId="47"/>
        <pc:sldMkLst>
          <pc:docMk/>
          <pc:sldMk cId="906607081" sldId="268"/>
        </pc:sldMkLst>
      </pc:sldChg>
      <pc:sldChg chg="del">
        <pc:chgData name="Ward, Reagan" userId="27291eb4-8241-4961-9e69-8c66e34cc5b0" providerId="ADAL" clId="{4C049EC3-3BCF-4195-8429-186EC1F606AA}" dt="2023-07-18T19:12:39.053" v="255" actId="47"/>
        <pc:sldMkLst>
          <pc:docMk/>
          <pc:sldMk cId="1895379267" sldId="269"/>
        </pc:sldMkLst>
      </pc:sldChg>
      <pc:sldChg chg="del">
        <pc:chgData name="Ward, Reagan" userId="27291eb4-8241-4961-9e69-8c66e34cc5b0" providerId="ADAL" clId="{4C049EC3-3BCF-4195-8429-186EC1F606AA}" dt="2023-07-18T19:12:39.053" v="255" actId="47"/>
        <pc:sldMkLst>
          <pc:docMk/>
          <pc:sldMk cId="812090992" sldId="270"/>
        </pc:sldMkLst>
      </pc:sldChg>
      <pc:sldChg chg="addSp delSp modSp mod modClrScheme chgLayout modNotesTx">
        <pc:chgData name="Ward, Reagan" userId="27291eb4-8241-4961-9e69-8c66e34cc5b0" providerId="ADAL" clId="{4C049EC3-3BCF-4195-8429-186EC1F606AA}" dt="2023-07-18T22:06:50.244" v="4106" actId="1076"/>
        <pc:sldMkLst>
          <pc:docMk/>
          <pc:sldMk cId="3613651240" sldId="271"/>
        </pc:sldMkLst>
        <pc:spChg chg="del mod ord">
          <ac:chgData name="Ward, Reagan" userId="27291eb4-8241-4961-9e69-8c66e34cc5b0" providerId="ADAL" clId="{4C049EC3-3BCF-4195-8429-186EC1F606AA}" dt="2023-07-18T19:12:48.291" v="256" actId="700"/>
          <ac:spMkLst>
            <pc:docMk/>
            <pc:sldMk cId="3613651240" sldId="271"/>
            <ac:spMk id="2" creationId="{00000000-0000-0000-0000-000000000000}"/>
          </ac:spMkLst>
        </pc:spChg>
        <pc:spChg chg="del">
          <ac:chgData name="Ward, Reagan" userId="27291eb4-8241-4961-9e69-8c66e34cc5b0" providerId="ADAL" clId="{4C049EC3-3BCF-4195-8429-186EC1F606AA}" dt="2023-07-18T19:12:48.291" v="256" actId="700"/>
          <ac:spMkLst>
            <pc:docMk/>
            <pc:sldMk cId="3613651240" sldId="271"/>
            <ac:spMk id="3" creationId="{00000000-0000-0000-0000-000000000000}"/>
          </ac:spMkLst>
        </pc:spChg>
        <pc:spChg chg="mod ord">
          <ac:chgData name="Ward, Reagan" userId="27291eb4-8241-4961-9e69-8c66e34cc5b0" providerId="ADAL" clId="{4C049EC3-3BCF-4195-8429-186EC1F606AA}" dt="2023-07-18T22:06:40.999" v="4104" actId="13244"/>
          <ac:spMkLst>
            <pc:docMk/>
            <pc:sldMk cId="3613651240" sldId="271"/>
            <ac:spMk id="4" creationId="{00000000-0000-0000-0000-000000000000}"/>
          </ac:spMkLst>
        </pc:spChg>
        <pc:spChg chg="del mod ord">
          <ac:chgData name="Ward, Reagan" userId="27291eb4-8241-4961-9e69-8c66e34cc5b0" providerId="ADAL" clId="{4C049EC3-3BCF-4195-8429-186EC1F606AA}" dt="2023-07-18T19:12:48.291" v="256" actId="700"/>
          <ac:spMkLst>
            <pc:docMk/>
            <pc:sldMk cId="3613651240" sldId="271"/>
            <ac:spMk id="5" creationId="{00000000-0000-0000-0000-000000000000}"/>
          </ac:spMkLst>
        </pc:spChg>
        <pc:spChg chg="add mod ord">
          <ac:chgData name="Ward, Reagan" userId="27291eb4-8241-4961-9e69-8c66e34cc5b0" providerId="ADAL" clId="{4C049EC3-3BCF-4195-8429-186EC1F606AA}" dt="2023-07-18T22:02:46.187" v="4069" actId="13244"/>
          <ac:spMkLst>
            <pc:docMk/>
            <pc:sldMk cId="3613651240" sldId="271"/>
            <ac:spMk id="6" creationId="{56C73B47-B89B-6E84-A0ED-0AD4A6D0985F}"/>
          </ac:spMkLst>
        </pc:spChg>
        <pc:spChg chg="add del mod ord">
          <ac:chgData name="Ward, Reagan" userId="27291eb4-8241-4961-9e69-8c66e34cc5b0" providerId="ADAL" clId="{4C049EC3-3BCF-4195-8429-186EC1F606AA}" dt="2023-07-18T19:12:51.866" v="257"/>
          <ac:spMkLst>
            <pc:docMk/>
            <pc:sldMk cId="3613651240" sldId="271"/>
            <ac:spMk id="7" creationId="{91F6BADC-CE3A-4585-5CB2-9C41D5F28979}"/>
          </ac:spMkLst>
        </pc:spChg>
        <pc:spChg chg="add mod ord">
          <ac:chgData name="Ward, Reagan" userId="27291eb4-8241-4961-9e69-8c66e34cc5b0" providerId="ADAL" clId="{4C049EC3-3BCF-4195-8429-186EC1F606AA}" dt="2023-07-18T22:06:42.989" v="4105" actId="13244"/>
          <ac:spMkLst>
            <pc:docMk/>
            <pc:sldMk cId="3613651240" sldId="271"/>
            <ac:spMk id="9" creationId="{63BFEB55-3F97-1689-F708-2900BD6F8441}"/>
          </ac:spMkLst>
        </pc:spChg>
        <pc:picChg chg="add mod">
          <ac:chgData name="Ward, Reagan" userId="27291eb4-8241-4961-9e69-8c66e34cc5b0" providerId="ADAL" clId="{4C049EC3-3BCF-4195-8429-186EC1F606AA}" dt="2023-07-18T22:06:50.244" v="4106" actId="1076"/>
          <ac:picMkLst>
            <pc:docMk/>
            <pc:sldMk cId="3613651240" sldId="271"/>
            <ac:picMk id="8" creationId="{BA590FD8-3F6D-2658-357B-AE71D7B007A0}"/>
          </ac:picMkLst>
        </pc:picChg>
      </pc:sldChg>
      <pc:sldChg chg="addSp delSp modSp mod modClrScheme chgLayout modNotesTx">
        <pc:chgData name="Ward, Reagan" userId="27291eb4-8241-4961-9e69-8c66e34cc5b0" providerId="ADAL" clId="{4C049EC3-3BCF-4195-8429-186EC1F606AA}" dt="2023-07-18T22:03:11.543" v="4074" actId="962"/>
        <pc:sldMkLst>
          <pc:docMk/>
          <pc:sldMk cId="1153159124" sldId="272"/>
        </pc:sldMkLst>
        <pc:spChg chg="del mod ord">
          <ac:chgData name="Ward, Reagan" userId="27291eb4-8241-4961-9e69-8c66e34cc5b0" providerId="ADAL" clId="{4C049EC3-3BCF-4195-8429-186EC1F606AA}" dt="2023-07-18T19:15:21.611" v="322" actId="700"/>
          <ac:spMkLst>
            <pc:docMk/>
            <pc:sldMk cId="1153159124" sldId="272"/>
            <ac:spMk id="2" creationId="{00000000-0000-0000-0000-000000000000}"/>
          </ac:spMkLst>
        </pc:spChg>
        <pc:spChg chg="mod ord">
          <ac:chgData name="Ward, Reagan" userId="27291eb4-8241-4961-9e69-8c66e34cc5b0" providerId="ADAL" clId="{4C049EC3-3BCF-4195-8429-186EC1F606AA}" dt="2023-07-18T22:03:03.807" v="4072" actId="13244"/>
          <ac:spMkLst>
            <pc:docMk/>
            <pc:sldMk cId="1153159124" sldId="272"/>
            <ac:spMk id="3" creationId="{00000000-0000-0000-0000-000000000000}"/>
          </ac:spMkLst>
        </pc:spChg>
        <pc:spChg chg="add mod ord">
          <ac:chgData name="Ward, Reagan" userId="27291eb4-8241-4961-9e69-8c66e34cc5b0" providerId="ADAL" clId="{4C049EC3-3BCF-4195-8429-186EC1F606AA}" dt="2023-07-18T19:15:26.260" v="345" actId="20577"/>
          <ac:spMkLst>
            <pc:docMk/>
            <pc:sldMk cId="1153159124" sldId="272"/>
            <ac:spMk id="4" creationId="{EA54946B-305C-79FB-BD0A-9A74BC099775}"/>
          </ac:spMkLst>
        </pc:spChg>
        <pc:spChg chg="add del mod ord">
          <ac:chgData name="Ward, Reagan" userId="27291eb4-8241-4961-9e69-8c66e34cc5b0" providerId="ADAL" clId="{4C049EC3-3BCF-4195-8429-186EC1F606AA}" dt="2023-07-18T19:26:52.299" v="901"/>
          <ac:spMkLst>
            <pc:docMk/>
            <pc:sldMk cId="1153159124" sldId="272"/>
            <ac:spMk id="5" creationId="{993332EE-3283-B2CE-00D8-F99C1201FF6F}"/>
          </ac:spMkLst>
        </pc:spChg>
        <pc:spChg chg="add del mod">
          <ac:chgData name="Ward, Reagan" userId="27291eb4-8241-4961-9e69-8c66e34cc5b0" providerId="ADAL" clId="{4C049EC3-3BCF-4195-8429-186EC1F606AA}" dt="2023-07-18T19:28:21.777" v="925" actId="478"/>
          <ac:spMkLst>
            <pc:docMk/>
            <pc:sldMk cId="1153159124" sldId="272"/>
            <ac:spMk id="7" creationId="{4B55DFBF-69D6-61CF-1AE6-FD2A5BD6862E}"/>
          </ac:spMkLst>
        </pc:spChg>
        <pc:spChg chg="add mod">
          <ac:chgData name="Ward, Reagan" userId="27291eb4-8241-4961-9e69-8c66e34cc5b0" providerId="ADAL" clId="{4C049EC3-3BCF-4195-8429-186EC1F606AA}" dt="2023-07-18T19:29:06.341" v="1078" actId="17032"/>
          <ac:spMkLst>
            <pc:docMk/>
            <pc:sldMk cId="1153159124" sldId="272"/>
            <ac:spMk id="9" creationId="{92860A0E-7410-2D0E-C6EB-EFA72AB2337F}"/>
          </ac:spMkLst>
        </pc:spChg>
        <pc:picChg chg="add mod">
          <ac:chgData name="Ward, Reagan" userId="27291eb4-8241-4961-9e69-8c66e34cc5b0" providerId="ADAL" clId="{4C049EC3-3BCF-4195-8429-186EC1F606AA}" dt="2023-07-18T19:27:54.635" v="914" actId="1076"/>
          <ac:picMkLst>
            <pc:docMk/>
            <pc:sldMk cId="1153159124" sldId="272"/>
            <ac:picMk id="6" creationId="{624F8CDE-BBFB-5395-405B-5BFEA381F7AE}"/>
          </ac:picMkLst>
        </pc:picChg>
        <pc:picChg chg="add mod ord">
          <ac:chgData name="Ward, Reagan" userId="27291eb4-8241-4961-9e69-8c66e34cc5b0" providerId="ADAL" clId="{4C049EC3-3BCF-4195-8429-186EC1F606AA}" dt="2023-07-18T22:03:11.543" v="4074" actId="962"/>
          <ac:picMkLst>
            <pc:docMk/>
            <pc:sldMk cId="1153159124" sldId="272"/>
            <ac:picMk id="8" creationId="{99C28D2C-716F-AEF7-941D-F43CEF2582A3}"/>
          </ac:picMkLst>
        </pc:picChg>
      </pc:sldChg>
      <pc:sldChg chg="addSp delSp modSp mod modClrScheme chgLayout">
        <pc:chgData name="Ward, Reagan" userId="27291eb4-8241-4961-9e69-8c66e34cc5b0" providerId="ADAL" clId="{4C049EC3-3BCF-4195-8429-186EC1F606AA}" dt="2023-07-18T21:59:06.255" v="3796" actId="962"/>
        <pc:sldMkLst>
          <pc:docMk/>
          <pc:sldMk cId="550158751" sldId="273"/>
        </pc:sldMkLst>
        <pc:spChg chg="add mod">
          <ac:chgData name="Ward, Reagan" userId="27291eb4-8241-4961-9e69-8c66e34cc5b0" providerId="ADAL" clId="{4C049EC3-3BCF-4195-8429-186EC1F606AA}" dt="2023-07-18T19:16:22.641" v="390" actId="20577"/>
          <ac:spMkLst>
            <pc:docMk/>
            <pc:sldMk cId="550158751" sldId="273"/>
            <ac:spMk id="2" creationId="{1CCA50E3-1F53-FE15-D7E4-664239AD5547}"/>
          </ac:spMkLst>
        </pc:spChg>
        <pc:spChg chg="add del mod">
          <ac:chgData name="Ward, Reagan" userId="27291eb4-8241-4961-9e69-8c66e34cc5b0" providerId="ADAL" clId="{4C049EC3-3BCF-4195-8429-186EC1F606AA}" dt="2023-07-18T19:16:45.180" v="391" actId="1032"/>
          <ac:spMkLst>
            <pc:docMk/>
            <pc:sldMk cId="550158751" sldId="273"/>
            <ac:spMk id="3" creationId="{CFA497E5-F779-550A-1508-2FB5E999A962}"/>
          </ac:spMkLst>
        </pc:spChg>
        <pc:graphicFrameChg chg="add mod modGraphic">
          <ac:chgData name="Ward, Reagan" userId="27291eb4-8241-4961-9e69-8c66e34cc5b0" providerId="ADAL" clId="{4C049EC3-3BCF-4195-8429-186EC1F606AA}" dt="2023-07-18T21:59:06.255" v="3796" actId="962"/>
          <ac:graphicFrameMkLst>
            <pc:docMk/>
            <pc:sldMk cId="550158751" sldId="273"/>
            <ac:graphicFrameMk id="4" creationId="{305AB2F5-1C2D-2A68-449D-F13EDA280A09}"/>
          </ac:graphicFrameMkLst>
        </pc:graphicFrameChg>
      </pc:sldChg>
      <pc:sldChg chg="del">
        <pc:chgData name="Ward, Reagan" userId="27291eb4-8241-4961-9e69-8c66e34cc5b0" providerId="ADAL" clId="{4C049EC3-3BCF-4195-8429-186EC1F606AA}" dt="2023-07-18T19:29:25.729" v="1079" actId="47"/>
        <pc:sldMkLst>
          <pc:docMk/>
          <pc:sldMk cId="2748458431" sldId="274"/>
        </pc:sldMkLst>
      </pc:sldChg>
      <pc:sldChg chg="addSp modSp mod">
        <pc:chgData name="Ward, Reagan" userId="27291eb4-8241-4961-9e69-8c66e34cc5b0" providerId="ADAL" clId="{4C049EC3-3BCF-4195-8429-186EC1F606AA}" dt="2023-07-18T19:33:30.959" v="1651" actId="1076"/>
        <pc:sldMkLst>
          <pc:docMk/>
          <pc:sldMk cId="675032686" sldId="275"/>
        </pc:sldMkLst>
        <pc:spChg chg="mod">
          <ac:chgData name="Ward, Reagan" userId="27291eb4-8241-4961-9e69-8c66e34cc5b0" providerId="ADAL" clId="{4C049EC3-3BCF-4195-8429-186EC1F606AA}" dt="2023-07-18T19:33:22.407" v="1649"/>
          <ac:spMkLst>
            <pc:docMk/>
            <pc:sldMk cId="675032686" sldId="275"/>
            <ac:spMk id="2" creationId="{00000000-0000-0000-0000-000000000000}"/>
          </ac:spMkLst>
        </pc:spChg>
        <pc:spChg chg="add mod">
          <ac:chgData name="Ward, Reagan" userId="27291eb4-8241-4961-9e69-8c66e34cc5b0" providerId="ADAL" clId="{4C049EC3-3BCF-4195-8429-186EC1F606AA}" dt="2023-07-18T19:33:30.959" v="1651" actId="1076"/>
          <ac:spMkLst>
            <pc:docMk/>
            <pc:sldMk cId="675032686" sldId="275"/>
            <ac:spMk id="4" creationId="{283900CC-8FB0-5B30-FAE2-A27682B105D4}"/>
          </ac:spMkLst>
        </pc:spChg>
      </pc:sldChg>
      <pc:sldChg chg="addSp delSp modSp new mod modNotesTx">
        <pc:chgData name="Ward, Reagan" userId="27291eb4-8241-4961-9e69-8c66e34cc5b0" providerId="ADAL" clId="{4C049EC3-3BCF-4195-8429-186EC1F606AA}" dt="2023-07-18T21:59:44.442" v="4049" actId="962"/>
        <pc:sldMkLst>
          <pc:docMk/>
          <pc:sldMk cId="18158055" sldId="276"/>
        </pc:sldMkLst>
        <pc:spChg chg="mod">
          <ac:chgData name="Ward, Reagan" userId="27291eb4-8241-4961-9e69-8c66e34cc5b0" providerId="ADAL" clId="{4C049EC3-3BCF-4195-8429-186EC1F606AA}" dt="2023-07-18T19:18:59.557" v="425" actId="20577"/>
          <ac:spMkLst>
            <pc:docMk/>
            <pc:sldMk cId="18158055" sldId="276"/>
            <ac:spMk id="2" creationId="{34F212D2-5C5C-B133-87B2-D7470164342D}"/>
          </ac:spMkLst>
        </pc:spChg>
        <pc:spChg chg="del">
          <ac:chgData name="Ward, Reagan" userId="27291eb4-8241-4961-9e69-8c66e34cc5b0" providerId="ADAL" clId="{4C049EC3-3BCF-4195-8429-186EC1F606AA}" dt="2023-07-18T19:19:54.092" v="426" actId="1032"/>
          <ac:spMkLst>
            <pc:docMk/>
            <pc:sldMk cId="18158055" sldId="276"/>
            <ac:spMk id="3" creationId="{3CCD4BAA-24BD-6BBA-F312-D80CBA494070}"/>
          </ac:spMkLst>
        </pc:spChg>
        <pc:graphicFrameChg chg="add mod modGraphic">
          <ac:chgData name="Ward, Reagan" userId="27291eb4-8241-4961-9e69-8c66e34cc5b0" providerId="ADAL" clId="{4C049EC3-3BCF-4195-8429-186EC1F606AA}" dt="2023-07-18T21:59:44.442" v="4049" actId="962"/>
          <ac:graphicFrameMkLst>
            <pc:docMk/>
            <pc:sldMk cId="18158055" sldId="276"/>
            <ac:graphicFrameMk id="5" creationId="{7AE81F07-0236-7F76-4E3F-8983F074DF17}"/>
          </ac:graphicFrameMkLst>
        </pc:graphicFrameChg>
      </pc:sldChg>
      <pc:sldChg chg="addSp delSp modSp new mod modClrScheme chgLayout modNotesTx">
        <pc:chgData name="Ward, Reagan" userId="27291eb4-8241-4961-9e69-8c66e34cc5b0" providerId="ADAL" clId="{4C049EC3-3BCF-4195-8429-186EC1F606AA}" dt="2023-07-25T14:52:04.385" v="4214" actId="20577"/>
        <pc:sldMkLst>
          <pc:docMk/>
          <pc:sldMk cId="554350832" sldId="277"/>
        </pc:sldMkLst>
        <pc:spChg chg="del mod ord">
          <ac:chgData name="Ward, Reagan" userId="27291eb4-8241-4961-9e69-8c66e34cc5b0" providerId="ADAL" clId="{4C049EC3-3BCF-4195-8429-186EC1F606AA}" dt="2023-07-18T19:29:36.807" v="1081" actId="700"/>
          <ac:spMkLst>
            <pc:docMk/>
            <pc:sldMk cId="554350832" sldId="277"/>
            <ac:spMk id="2" creationId="{080CD518-B607-A1F3-ADEE-ED89BA3FD3A4}"/>
          </ac:spMkLst>
        </pc:spChg>
        <pc:spChg chg="del mod ord">
          <ac:chgData name="Ward, Reagan" userId="27291eb4-8241-4961-9e69-8c66e34cc5b0" providerId="ADAL" clId="{4C049EC3-3BCF-4195-8429-186EC1F606AA}" dt="2023-07-18T19:29:36.807" v="1081" actId="700"/>
          <ac:spMkLst>
            <pc:docMk/>
            <pc:sldMk cId="554350832" sldId="277"/>
            <ac:spMk id="3" creationId="{6C1206C7-6232-C153-23AF-941B003C19F8}"/>
          </ac:spMkLst>
        </pc:spChg>
        <pc:spChg chg="mod ord">
          <ac:chgData name="Ward, Reagan" userId="27291eb4-8241-4961-9e69-8c66e34cc5b0" providerId="ADAL" clId="{4C049EC3-3BCF-4195-8429-186EC1F606AA}" dt="2023-07-18T22:03:19.425" v="4076" actId="13244"/>
          <ac:spMkLst>
            <pc:docMk/>
            <pc:sldMk cId="554350832" sldId="277"/>
            <ac:spMk id="4" creationId="{B0AA4F6F-174A-2489-D99F-135805062AC0}"/>
          </ac:spMkLst>
        </pc:spChg>
        <pc:spChg chg="add mod ord">
          <ac:chgData name="Ward, Reagan" userId="27291eb4-8241-4961-9e69-8c66e34cc5b0" providerId="ADAL" clId="{4C049EC3-3BCF-4195-8429-186EC1F606AA}" dt="2023-07-18T22:03:18.108" v="4075" actId="13244"/>
          <ac:spMkLst>
            <pc:docMk/>
            <pc:sldMk cId="554350832" sldId="277"/>
            <ac:spMk id="5" creationId="{D2B779D0-855B-925C-A149-01E4C8F18E2D}"/>
          </ac:spMkLst>
        </pc:spChg>
        <pc:spChg chg="add del mod ord">
          <ac:chgData name="Ward, Reagan" userId="27291eb4-8241-4961-9e69-8c66e34cc5b0" providerId="ADAL" clId="{4C049EC3-3BCF-4195-8429-186EC1F606AA}" dt="2023-07-18T19:29:41.825" v="1082"/>
          <ac:spMkLst>
            <pc:docMk/>
            <pc:sldMk cId="554350832" sldId="277"/>
            <ac:spMk id="6" creationId="{789018B9-5F05-98B6-063E-F5359B47E87F}"/>
          </ac:spMkLst>
        </pc:spChg>
        <pc:spChg chg="add mod ord">
          <ac:chgData name="Ward, Reagan" userId="27291eb4-8241-4961-9e69-8c66e34cc5b0" providerId="ADAL" clId="{4C049EC3-3BCF-4195-8429-186EC1F606AA}" dt="2023-07-18T19:29:46.270" v="1083"/>
          <ac:spMkLst>
            <pc:docMk/>
            <pc:sldMk cId="554350832" sldId="277"/>
            <ac:spMk id="7" creationId="{A9DA6340-B1F5-EE84-37F1-FF7298116D1F}"/>
          </ac:spMkLst>
        </pc:spChg>
        <pc:spChg chg="add mod ord">
          <ac:chgData name="Ward, Reagan" userId="27291eb4-8241-4961-9e69-8c66e34cc5b0" providerId="ADAL" clId="{4C049EC3-3BCF-4195-8429-186EC1F606AA}" dt="2023-07-18T22:03:24.381" v="4077" actId="13244"/>
          <ac:spMkLst>
            <pc:docMk/>
            <pc:sldMk cId="554350832" sldId="277"/>
            <ac:spMk id="9" creationId="{D4BC0556-8D9F-8A6A-24DE-D437EE2AA8F4}"/>
          </ac:spMkLst>
        </pc:spChg>
        <pc:picChg chg="add mod ord">
          <ac:chgData name="Ward, Reagan" userId="27291eb4-8241-4961-9e69-8c66e34cc5b0" providerId="ADAL" clId="{4C049EC3-3BCF-4195-8429-186EC1F606AA}" dt="2023-07-18T22:03:26.824" v="4078" actId="13244"/>
          <ac:picMkLst>
            <pc:docMk/>
            <pc:sldMk cId="554350832" sldId="277"/>
            <ac:picMk id="8" creationId="{A4D3C31B-598C-628C-41DA-FDCD10EB8741}"/>
          </ac:picMkLst>
        </pc:picChg>
      </pc:sldChg>
      <pc:sldChg chg="addSp delSp modSp new mod modNotesTx">
        <pc:chgData name="Ward, Reagan" userId="27291eb4-8241-4961-9e69-8c66e34cc5b0" providerId="ADAL" clId="{4C049EC3-3BCF-4195-8429-186EC1F606AA}" dt="2023-07-25T16:25:40.308" v="4915" actId="13244"/>
        <pc:sldMkLst>
          <pc:docMk/>
          <pc:sldMk cId="4190871184" sldId="278"/>
        </pc:sldMkLst>
        <pc:spChg chg="del">
          <ac:chgData name="Ward, Reagan" userId="27291eb4-8241-4961-9e69-8c66e34cc5b0" providerId="ADAL" clId="{4C049EC3-3BCF-4195-8429-186EC1F606AA}" dt="2023-07-18T19:30:30.655" v="1163"/>
          <ac:spMkLst>
            <pc:docMk/>
            <pc:sldMk cId="4190871184" sldId="278"/>
            <ac:spMk id="2" creationId="{CA651530-1384-EFC0-D5E7-1DF26BCFD37A}"/>
          </ac:spMkLst>
        </pc:spChg>
        <pc:spChg chg="mod">
          <ac:chgData name="Ward, Reagan" userId="27291eb4-8241-4961-9e69-8c66e34cc5b0" providerId="ADAL" clId="{4C049EC3-3BCF-4195-8429-186EC1F606AA}" dt="2023-07-25T16:20:01.489" v="4581" actId="27636"/>
          <ac:spMkLst>
            <pc:docMk/>
            <pc:sldMk cId="4190871184" sldId="278"/>
            <ac:spMk id="3" creationId="{A83E1E78-FA38-8F63-8553-D626B52B9B07}"/>
          </ac:spMkLst>
        </pc:spChg>
        <pc:spChg chg="ord">
          <ac:chgData name="Ward, Reagan" userId="27291eb4-8241-4961-9e69-8c66e34cc5b0" providerId="ADAL" clId="{4C049EC3-3BCF-4195-8429-186EC1F606AA}" dt="2023-07-25T16:25:38.908" v="4914" actId="13244"/>
          <ac:spMkLst>
            <pc:docMk/>
            <pc:sldMk cId="4190871184" sldId="278"/>
            <ac:spMk id="4" creationId="{0273585C-A98E-7431-06AE-03774C89C9BC}"/>
          </ac:spMkLst>
        </pc:spChg>
        <pc:spChg chg="mod ord">
          <ac:chgData name="Ward, Reagan" userId="27291eb4-8241-4961-9e69-8c66e34cc5b0" providerId="ADAL" clId="{4C049EC3-3BCF-4195-8429-186EC1F606AA}" dt="2023-07-18T22:04:00.369" v="4086" actId="13244"/>
          <ac:spMkLst>
            <pc:docMk/>
            <pc:sldMk cId="4190871184" sldId="278"/>
            <ac:spMk id="5" creationId="{211ED651-6147-A673-F785-5B14B429599D}"/>
          </ac:spMkLst>
        </pc:spChg>
        <pc:spChg chg="add mod ord">
          <ac:chgData name="Ward, Reagan" userId="27291eb4-8241-4961-9e69-8c66e34cc5b0" providerId="ADAL" clId="{4C049EC3-3BCF-4195-8429-186EC1F606AA}" dt="2023-07-18T22:04:01.668" v="4087" actId="13244"/>
          <ac:spMkLst>
            <pc:docMk/>
            <pc:sldMk cId="4190871184" sldId="278"/>
            <ac:spMk id="7" creationId="{51715EDE-9845-D7BD-8B24-DAD9107FC1F9}"/>
          </ac:spMkLst>
        </pc:spChg>
        <pc:spChg chg="add del mod">
          <ac:chgData name="Ward, Reagan" userId="27291eb4-8241-4961-9e69-8c66e34cc5b0" providerId="ADAL" clId="{4C049EC3-3BCF-4195-8429-186EC1F606AA}" dt="2023-07-25T16:24:09.906" v="4867" actId="22"/>
          <ac:spMkLst>
            <pc:docMk/>
            <pc:sldMk cId="4190871184" sldId="278"/>
            <ac:spMk id="8" creationId="{1077A64F-CC7C-B5A2-0338-7891B255DC72}"/>
          </ac:spMkLst>
        </pc:spChg>
        <pc:picChg chg="add del mod ord">
          <ac:chgData name="Ward, Reagan" userId="27291eb4-8241-4961-9e69-8c66e34cc5b0" providerId="ADAL" clId="{4C049EC3-3BCF-4195-8429-186EC1F606AA}" dt="2023-07-25T16:22:43.647" v="4858" actId="478"/>
          <ac:picMkLst>
            <pc:docMk/>
            <pc:sldMk cId="4190871184" sldId="278"/>
            <ac:picMk id="6" creationId="{9170AE8C-F9CA-51F4-3B44-53C759E508E5}"/>
          </ac:picMkLst>
        </pc:picChg>
        <pc:picChg chg="add del">
          <ac:chgData name="Ward, Reagan" userId="27291eb4-8241-4961-9e69-8c66e34cc5b0" providerId="ADAL" clId="{4C049EC3-3BCF-4195-8429-186EC1F606AA}" dt="2023-07-25T16:22:45.990" v="4860" actId="478"/>
          <ac:picMkLst>
            <pc:docMk/>
            <pc:sldMk cId="4190871184" sldId="278"/>
            <ac:picMk id="10" creationId="{6492134A-5DAE-7508-8305-876425DE060A}"/>
          </ac:picMkLst>
        </pc:picChg>
        <pc:picChg chg="add del mod ord">
          <ac:chgData name="Ward, Reagan" userId="27291eb4-8241-4961-9e69-8c66e34cc5b0" providerId="ADAL" clId="{4C049EC3-3BCF-4195-8429-186EC1F606AA}" dt="2023-07-25T16:22:54.496" v="4866" actId="22"/>
          <ac:picMkLst>
            <pc:docMk/>
            <pc:sldMk cId="4190871184" sldId="278"/>
            <ac:picMk id="12" creationId="{E825919E-3207-1EA9-4ABD-DE78918887E0}"/>
          </ac:picMkLst>
        </pc:picChg>
        <pc:picChg chg="add mod ord">
          <ac:chgData name="Ward, Reagan" userId="27291eb4-8241-4961-9e69-8c66e34cc5b0" providerId="ADAL" clId="{4C049EC3-3BCF-4195-8429-186EC1F606AA}" dt="2023-07-25T16:25:40.308" v="4915" actId="13244"/>
          <ac:picMkLst>
            <pc:docMk/>
            <pc:sldMk cId="4190871184" sldId="278"/>
            <ac:picMk id="14" creationId="{91148927-4C5B-51F8-B8A8-40E125AE36E4}"/>
          </ac:picMkLst>
        </pc:picChg>
      </pc:sldChg>
      <pc:sldChg chg="addSp delSp modSp new mod">
        <pc:chgData name="Ward, Reagan" userId="27291eb4-8241-4961-9e69-8c66e34cc5b0" providerId="ADAL" clId="{4C049EC3-3BCF-4195-8429-186EC1F606AA}" dt="2023-07-18T22:04:19.771" v="4091" actId="13244"/>
        <pc:sldMkLst>
          <pc:docMk/>
          <pc:sldMk cId="2291496335" sldId="279"/>
        </pc:sldMkLst>
        <pc:spChg chg="del">
          <ac:chgData name="Ward, Reagan" userId="27291eb4-8241-4961-9e69-8c66e34cc5b0" providerId="ADAL" clId="{4C049EC3-3BCF-4195-8429-186EC1F606AA}" dt="2023-07-18T21:45:19.165" v="3190" actId="22"/>
          <ac:spMkLst>
            <pc:docMk/>
            <pc:sldMk cId="2291496335" sldId="279"/>
            <ac:spMk id="2" creationId="{B57B0003-23E0-2BBB-5140-901F8B2C5F9F}"/>
          </ac:spMkLst>
        </pc:spChg>
        <pc:spChg chg="mod">
          <ac:chgData name="Ward, Reagan" userId="27291eb4-8241-4961-9e69-8c66e34cc5b0" providerId="ADAL" clId="{4C049EC3-3BCF-4195-8429-186EC1F606AA}" dt="2023-07-18T21:56:30.477" v="3345" actId="20577"/>
          <ac:spMkLst>
            <pc:docMk/>
            <pc:sldMk cId="2291496335" sldId="279"/>
            <ac:spMk id="3" creationId="{F06B2C8E-0FFB-4A67-E350-88BAC9B98AA4}"/>
          </ac:spMkLst>
        </pc:spChg>
        <pc:spChg chg="ord">
          <ac:chgData name="Ward, Reagan" userId="27291eb4-8241-4961-9e69-8c66e34cc5b0" providerId="ADAL" clId="{4C049EC3-3BCF-4195-8429-186EC1F606AA}" dt="2023-07-18T22:04:16.867" v="4089" actId="13244"/>
          <ac:spMkLst>
            <pc:docMk/>
            <pc:sldMk cId="2291496335" sldId="279"/>
            <ac:spMk id="4" creationId="{40B1DD2E-8FB8-94F6-7E38-FB889DB7E992}"/>
          </ac:spMkLst>
        </pc:spChg>
        <pc:spChg chg="mod ord">
          <ac:chgData name="Ward, Reagan" userId="27291eb4-8241-4961-9e69-8c66e34cc5b0" providerId="ADAL" clId="{4C049EC3-3BCF-4195-8429-186EC1F606AA}" dt="2023-07-18T22:04:18.808" v="4090" actId="13244"/>
          <ac:spMkLst>
            <pc:docMk/>
            <pc:sldMk cId="2291496335" sldId="279"/>
            <ac:spMk id="5" creationId="{64733319-95E8-0EB0-EDB5-F1E42B46EF92}"/>
          </ac:spMkLst>
        </pc:spChg>
        <pc:spChg chg="add mod ord">
          <ac:chgData name="Ward, Reagan" userId="27291eb4-8241-4961-9e69-8c66e34cc5b0" providerId="ADAL" clId="{4C049EC3-3BCF-4195-8429-186EC1F606AA}" dt="2023-07-18T22:04:19.771" v="4091" actId="13244"/>
          <ac:spMkLst>
            <pc:docMk/>
            <pc:sldMk cId="2291496335" sldId="279"/>
            <ac:spMk id="6" creationId="{70825229-9124-5308-0920-26D43756FA66}"/>
          </ac:spMkLst>
        </pc:spChg>
        <pc:spChg chg="add del mod">
          <ac:chgData name="Ward, Reagan" userId="27291eb4-8241-4961-9e69-8c66e34cc5b0" providerId="ADAL" clId="{4C049EC3-3BCF-4195-8429-186EC1F606AA}" dt="2023-07-18T21:45:54.994" v="3195" actId="22"/>
          <ac:spMkLst>
            <pc:docMk/>
            <pc:sldMk cId="2291496335" sldId="279"/>
            <ac:spMk id="10" creationId="{93E2BCA3-FC5C-05D7-ECDE-F386A85B3020}"/>
          </ac:spMkLst>
        </pc:spChg>
        <pc:picChg chg="add del mod ord">
          <ac:chgData name="Ward, Reagan" userId="27291eb4-8241-4961-9e69-8c66e34cc5b0" providerId="ADAL" clId="{4C049EC3-3BCF-4195-8429-186EC1F606AA}" dt="2023-07-18T21:45:50.366" v="3192" actId="478"/>
          <ac:picMkLst>
            <pc:docMk/>
            <pc:sldMk cId="2291496335" sldId="279"/>
            <ac:picMk id="8" creationId="{5901A6B4-4990-CF2A-9168-DA18C9364518}"/>
          </ac:picMkLst>
        </pc:picChg>
        <pc:picChg chg="add del">
          <ac:chgData name="Ward, Reagan" userId="27291eb4-8241-4961-9e69-8c66e34cc5b0" providerId="ADAL" clId="{4C049EC3-3BCF-4195-8429-186EC1F606AA}" dt="2023-07-18T21:45:54.156" v="3194" actId="22"/>
          <ac:picMkLst>
            <pc:docMk/>
            <pc:sldMk cId="2291496335" sldId="279"/>
            <ac:picMk id="12" creationId="{5EEDF2E5-977D-52F6-B523-D35481410B9C}"/>
          </ac:picMkLst>
        </pc:picChg>
        <pc:picChg chg="add mod ord">
          <ac:chgData name="Ward, Reagan" userId="27291eb4-8241-4961-9e69-8c66e34cc5b0" providerId="ADAL" clId="{4C049EC3-3BCF-4195-8429-186EC1F606AA}" dt="2023-07-18T21:59:52.290" v="4050" actId="962"/>
          <ac:picMkLst>
            <pc:docMk/>
            <pc:sldMk cId="2291496335" sldId="279"/>
            <ac:picMk id="14" creationId="{EFBBA409-534B-36DB-AE18-7829C5D68CC3}"/>
          </ac:picMkLst>
        </pc:picChg>
      </pc:sldChg>
      <pc:sldChg chg="addSp delSp modSp new mod ord modNotesTx">
        <pc:chgData name="Ward, Reagan" userId="27291eb4-8241-4961-9e69-8c66e34cc5b0" providerId="ADAL" clId="{4C049EC3-3BCF-4195-8429-186EC1F606AA}" dt="2023-07-25T16:19:10.026" v="4494" actId="20577"/>
        <pc:sldMkLst>
          <pc:docMk/>
          <pc:sldMk cId="3628294174" sldId="280"/>
        </pc:sldMkLst>
        <pc:spChg chg="del">
          <ac:chgData name="Ward, Reagan" userId="27291eb4-8241-4961-9e69-8c66e34cc5b0" providerId="ADAL" clId="{4C049EC3-3BCF-4195-8429-186EC1F606AA}" dt="2023-07-18T19:30:07.312" v="1119"/>
          <ac:spMkLst>
            <pc:docMk/>
            <pc:sldMk cId="3628294174" sldId="280"/>
            <ac:spMk id="2" creationId="{EFB5A6DA-BD51-CD46-73DD-B77BE5A1AD11}"/>
          </ac:spMkLst>
        </pc:spChg>
        <pc:spChg chg="mod">
          <ac:chgData name="Ward, Reagan" userId="27291eb4-8241-4961-9e69-8c66e34cc5b0" providerId="ADAL" clId="{4C049EC3-3BCF-4195-8429-186EC1F606AA}" dt="2023-07-25T16:18:31.403" v="4287" actId="20577"/>
          <ac:spMkLst>
            <pc:docMk/>
            <pc:sldMk cId="3628294174" sldId="280"/>
            <ac:spMk id="3" creationId="{F5BCAE1D-C0A6-AED9-227D-914D883A40D0}"/>
          </ac:spMkLst>
        </pc:spChg>
        <pc:spChg chg="ord">
          <ac:chgData name="Ward, Reagan" userId="27291eb4-8241-4961-9e69-8c66e34cc5b0" providerId="ADAL" clId="{4C049EC3-3BCF-4195-8429-186EC1F606AA}" dt="2023-07-18T22:03:43.828" v="4081" actId="13244"/>
          <ac:spMkLst>
            <pc:docMk/>
            <pc:sldMk cId="3628294174" sldId="280"/>
            <ac:spMk id="4" creationId="{CF5B4F9E-376D-9FAF-7D56-94DD1C7CC644}"/>
          </ac:spMkLst>
        </pc:spChg>
        <pc:spChg chg="mod ord">
          <ac:chgData name="Ward, Reagan" userId="27291eb4-8241-4961-9e69-8c66e34cc5b0" providerId="ADAL" clId="{4C049EC3-3BCF-4195-8429-186EC1F606AA}" dt="2023-07-18T22:03:45.313" v="4082" actId="13244"/>
          <ac:spMkLst>
            <pc:docMk/>
            <pc:sldMk cId="3628294174" sldId="280"/>
            <ac:spMk id="5" creationId="{915F5BD8-A5E6-2FA9-6BFE-5CC034F1028D}"/>
          </ac:spMkLst>
        </pc:spChg>
        <pc:spChg chg="add mod ord">
          <ac:chgData name="Ward, Reagan" userId="27291eb4-8241-4961-9e69-8c66e34cc5b0" providerId="ADAL" clId="{4C049EC3-3BCF-4195-8429-186EC1F606AA}" dt="2023-07-18T22:03:49.778" v="4083" actId="13244"/>
          <ac:spMkLst>
            <pc:docMk/>
            <pc:sldMk cId="3628294174" sldId="280"/>
            <ac:spMk id="7" creationId="{FD526534-B5EA-069C-A782-E1D95076C756}"/>
          </ac:spMkLst>
        </pc:spChg>
        <pc:picChg chg="add mod ord">
          <ac:chgData name="Ward, Reagan" userId="27291eb4-8241-4961-9e69-8c66e34cc5b0" providerId="ADAL" clId="{4C049EC3-3BCF-4195-8429-186EC1F606AA}" dt="2023-07-18T22:03:52.414" v="4084" actId="13244"/>
          <ac:picMkLst>
            <pc:docMk/>
            <pc:sldMk cId="3628294174" sldId="280"/>
            <ac:picMk id="6" creationId="{5820D6BC-4CF3-CCBE-C6A7-D40DB4B0EEBF}"/>
          </ac:picMkLst>
        </pc:picChg>
      </pc:sldChg>
      <pc:sldChg chg="addSp delSp modSp new mod modClrScheme chgLayout modNotesTx">
        <pc:chgData name="Ward, Reagan" userId="27291eb4-8241-4961-9e69-8c66e34cc5b0" providerId="ADAL" clId="{4C049EC3-3BCF-4195-8429-186EC1F606AA}" dt="2023-07-18T22:04:27.282" v="4092" actId="13244"/>
        <pc:sldMkLst>
          <pc:docMk/>
          <pc:sldMk cId="17045339" sldId="281"/>
        </pc:sldMkLst>
        <pc:spChg chg="del mod ord">
          <ac:chgData name="Ward, Reagan" userId="27291eb4-8241-4961-9e69-8c66e34cc5b0" providerId="ADAL" clId="{4C049EC3-3BCF-4195-8429-186EC1F606AA}" dt="2023-07-18T19:32:47.270" v="1642" actId="700"/>
          <ac:spMkLst>
            <pc:docMk/>
            <pc:sldMk cId="17045339" sldId="281"/>
            <ac:spMk id="2" creationId="{A86558E3-7CEE-C1B1-72AF-401194B66C71}"/>
          </ac:spMkLst>
        </pc:spChg>
        <pc:spChg chg="del">
          <ac:chgData name="Ward, Reagan" userId="27291eb4-8241-4961-9e69-8c66e34cc5b0" providerId="ADAL" clId="{4C049EC3-3BCF-4195-8429-186EC1F606AA}" dt="2023-07-18T19:32:47.270" v="1642" actId="700"/>
          <ac:spMkLst>
            <pc:docMk/>
            <pc:sldMk cId="17045339" sldId="281"/>
            <ac:spMk id="3" creationId="{45FC86C5-1D7B-7E3B-8B6D-1BC15B85F3E5}"/>
          </ac:spMkLst>
        </pc:spChg>
        <pc:spChg chg="mod ord">
          <ac:chgData name="Ward, Reagan" userId="27291eb4-8241-4961-9e69-8c66e34cc5b0" providerId="ADAL" clId="{4C049EC3-3BCF-4195-8429-186EC1F606AA}" dt="2023-07-18T22:04:27.282" v="4092" actId="13244"/>
          <ac:spMkLst>
            <pc:docMk/>
            <pc:sldMk cId="17045339" sldId="281"/>
            <ac:spMk id="4" creationId="{F916CC31-5BDD-798F-0233-D2243A8D68DD}"/>
          </ac:spMkLst>
        </pc:spChg>
        <pc:spChg chg="mod ord">
          <ac:chgData name="Ward, Reagan" userId="27291eb4-8241-4961-9e69-8c66e34cc5b0" providerId="ADAL" clId="{4C049EC3-3BCF-4195-8429-186EC1F606AA}" dt="2023-07-18T19:32:47.270" v="1642" actId="700"/>
          <ac:spMkLst>
            <pc:docMk/>
            <pc:sldMk cId="17045339" sldId="281"/>
            <ac:spMk id="5" creationId="{DDF2044F-E05E-B5C5-A714-09C9A54307AD}"/>
          </ac:spMkLst>
        </pc:spChg>
        <pc:spChg chg="add mod ord">
          <ac:chgData name="Ward, Reagan" userId="27291eb4-8241-4961-9e69-8c66e34cc5b0" providerId="ADAL" clId="{4C049EC3-3BCF-4195-8429-186EC1F606AA}" dt="2023-07-18T21:47:39.373" v="3215" actId="21"/>
          <ac:spMkLst>
            <pc:docMk/>
            <pc:sldMk cId="17045339" sldId="281"/>
            <ac:spMk id="6" creationId="{D2D4151A-39B9-9F1A-19D2-1171EF22F590}"/>
          </ac:spMkLst>
        </pc:spChg>
        <pc:graphicFrameChg chg="add mod">
          <ac:chgData name="Ward, Reagan" userId="27291eb4-8241-4961-9e69-8c66e34cc5b0" providerId="ADAL" clId="{4C049EC3-3BCF-4195-8429-186EC1F606AA}" dt="2023-07-18T22:01:07.930" v="4059" actId="12100"/>
          <ac:graphicFrameMkLst>
            <pc:docMk/>
            <pc:sldMk cId="17045339" sldId="281"/>
            <ac:graphicFrameMk id="7" creationId="{E319F73E-4969-D025-1D9C-5F134D2A3017}"/>
          </ac:graphicFrameMkLst>
        </pc:graphicFrameChg>
      </pc:sldChg>
      <pc:sldChg chg="modSp new del mod">
        <pc:chgData name="Ward, Reagan" userId="27291eb4-8241-4961-9e69-8c66e34cc5b0" providerId="ADAL" clId="{4C049EC3-3BCF-4195-8429-186EC1F606AA}" dt="2023-07-18T21:55:08.284" v="3252" actId="47"/>
        <pc:sldMkLst>
          <pc:docMk/>
          <pc:sldMk cId="2282793248" sldId="282"/>
        </pc:sldMkLst>
        <pc:spChg chg="mod">
          <ac:chgData name="Ward, Reagan" userId="27291eb4-8241-4961-9e69-8c66e34cc5b0" providerId="ADAL" clId="{4C049EC3-3BCF-4195-8429-186EC1F606AA}" dt="2023-07-18T19:33:48.216" v="1670" actId="20577"/>
          <ac:spMkLst>
            <pc:docMk/>
            <pc:sldMk cId="2282793248" sldId="282"/>
            <ac:spMk id="2" creationId="{F7B523FE-329B-ED1B-966F-26C0F92DA0AB}"/>
          </ac:spMkLst>
        </pc:spChg>
      </pc:sldChg>
      <pc:sldChg chg="addSp delSp modSp new mod modClrScheme chgLayout">
        <pc:chgData name="Ward, Reagan" userId="27291eb4-8241-4961-9e69-8c66e34cc5b0" providerId="ADAL" clId="{4C049EC3-3BCF-4195-8429-186EC1F606AA}" dt="2023-07-18T22:05:28.879" v="4096" actId="13244"/>
        <pc:sldMkLst>
          <pc:docMk/>
          <pc:sldMk cId="3518144378" sldId="283"/>
        </pc:sldMkLst>
        <pc:spChg chg="mod ord">
          <ac:chgData name="Ward, Reagan" userId="27291eb4-8241-4961-9e69-8c66e34cc5b0" providerId="ADAL" clId="{4C049EC3-3BCF-4195-8429-186EC1F606AA}" dt="2023-07-18T22:05:27.252" v="4095" actId="13244"/>
          <ac:spMkLst>
            <pc:docMk/>
            <pc:sldMk cId="3518144378" sldId="283"/>
            <ac:spMk id="2" creationId="{02D94753-4522-CAD5-AC1A-EAE175C7D2B0}"/>
          </ac:spMkLst>
        </pc:spChg>
        <pc:spChg chg="del">
          <ac:chgData name="Ward, Reagan" userId="27291eb4-8241-4961-9e69-8c66e34cc5b0" providerId="ADAL" clId="{4C049EC3-3BCF-4195-8429-186EC1F606AA}" dt="2023-07-18T19:33:57.531" v="1672"/>
          <ac:spMkLst>
            <pc:docMk/>
            <pc:sldMk cId="3518144378" sldId="283"/>
            <ac:spMk id="3" creationId="{D400AE78-4D81-6230-0E64-1F3E85D301F1}"/>
          </ac:spMkLst>
        </pc:spChg>
        <pc:spChg chg="mod ord">
          <ac:chgData name="Ward, Reagan" userId="27291eb4-8241-4961-9e69-8c66e34cc5b0" providerId="ADAL" clId="{4C049EC3-3BCF-4195-8429-186EC1F606AA}" dt="2023-07-18T22:05:28.879" v="4096" actId="13244"/>
          <ac:spMkLst>
            <pc:docMk/>
            <pc:sldMk cId="3518144378" sldId="283"/>
            <ac:spMk id="4" creationId="{A0D8C184-9CF5-738F-C46B-A5988D331BEA}"/>
          </ac:spMkLst>
        </pc:spChg>
        <pc:graphicFrameChg chg="add mod ord modGraphic">
          <ac:chgData name="Ward, Reagan" userId="27291eb4-8241-4961-9e69-8c66e34cc5b0" providerId="ADAL" clId="{4C049EC3-3BCF-4195-8429-186EC1F606AA}" dt="2023-07-18T22:05:15.837" v="4094" actId="20577"/>
          <ac:graphicFrameMkLst>
            <pc:docMk/>
            <pc:sldMk cId="3518144378" sldId="283"/>
            <ac:graphicFrameMk id="5" creationId="{DE861D3E-C80C-9653-752C-2614BBC8D2A8}"/>
          </ac:graphicFrameMkLst>
        </pc:graphicFrameChg>
      </pc:sldChg>
      <pc:sldChg chg="addSp delSp modSp new mod modClrScheme chgLayout">
        <pc:chgData name="Ward, Reagan" userId="27291eb4-8241-4961-9e69-8c66e34cc5b0" providerId="ADAL" clId="{4C049EC3-3BCF-4195-8429-186EC1F606AA}" dt="2023-07-18T22:05:36.530" v="4099" actId="13244"/>
        <pc:sldMkLst>
          <pc:docMk/>
          <pc:sldMk cId="2072880432" sldId="284"/>
        </pc:sldMkLst>
        <pc:spChg chg="mod ord">
          <ac:chgData name="Ward, Reagan" userId="27291eb4-8241-4961-9e69-8c66e34cc5b0" providerId="ADAL" clId="{4C049EC3-3BCF-4195-8429-186EC1F606AA}" dt="2023-07-18T22:05:35.303" v="4098" actId="13244"/>
          <ac:spMkLst>
            <pc:docMk/>
            <pc:sldMk cId="2072880432" sldId="284"/>
            <ac:spMk id="2" creationId="{D94B2E27-9A7D-51A7-16B6-83AC5B8CC628}"/>
          </ac:spMkLst>
        </pc:spChg>
        <pc:spChg chg="del mod ord">
          <ac:chgData name="Ward, Reagan" userId="27291eb4-8241-4961-9e69-8c66e34cc5b0" providerId="ADAL" clId="{4C049EC3-3BCF-4195-8429-186EC1F606AA}" dt="2023-07-18T21:38:16.640" v="2880" actId="700"/>
          <ac:spMkLst>
            <pc:docMk/>
            <pc:sldMk cId="2072880432" sldId="284"/>
            <ac:spMk id="3" creationId="{268F5E1B-BFFD-AEE3-2A49-11792752A682}"/>
          </ac:spMkLst>
        </pc:spChg>
        <pc:spChg chg="mod ord">
          <ac:chgData name="Ward, Reagan" userId="27291eb4-8241-4961-9e69-8c66e34cc5b0" providerId="ADAL" clId="{4C049EC3-3BCF-4195-8429-186EC1F606AA}" dt="2023-07-18T22:05:36.530" v="4099" actId="13244"/>
          <ac:spMkLst>
            <pc:docMk/>
            <pc:sldMk cId="2072880432" sldId="284"/>
            <ac:spMk id="4" creationId="{69684784-50FB-B0A6-3EBB-E61137ED1CE6}"/>
          </ac:spMkLst>
        </pc:spChg>
        <pc:spChg chg="add del mod ord">
          <ac:chgData name="Ward, Reagan" userId="27291eb4-8241-4961-9e69-8c66e34cc5b0" providerId="ADAL" clId="{4C049EC3-3BCF-4195-8429-186EC1F606AA}" dt="2023-07-18T21:41:38.247" v="3134" actId="22"/>
          <ac:spMkLst>
            <pc:docMk/>
            <pc:sldMk cId="2072880432" sldId="284"/>
            <ac:spMk id="5" creationId="{D4B35D31-EB56-B719-1240-F5D0E513F970}"/>
          </ac:spMkLst>
        </pc:spChg>
        <pc:spChg chg="add mod ord">
          <ac:chgData name="Ward, Reagan" userId="27291eb4-8241-4961-9e69-8c66e34cc5b0" providerId="ADAL" clId="{4C049EC3-3BCF-4195-8429-186EC1F606AA}" dt="2023-07-18T22:05:33.913" v="4097" actId="13244"/>
          <ac:spMkLst>
            <pc:docMk/>
            <pc:sldMk cId="2072880432" sldId="284"/>
            <ac:spMk id="6" creationId="{D713FECF-0FC0-C1CA-65CC-A06170778942}"/>
          </ac:spMkLst>
        </pc:spChg>
        <pc:picChg chg="add mod ord">
          <ac:chgData name="Ward, Reagan" userId="27291eb4-8241-4961-9e69-8c66e34cc5b0" providerId="ADAL" clId="{4C049EC3-3BCF-4195-8429-186EC1F606AA}" dt="2023-07-18T22:00:17.918" v="4055" actId="962"/>
          <ac:picMkLst>
            <pc:docMk/>
            <pc:sldMk cId="2072880432" sldId="284"/>
            <ac:picMk id="8" creationId="{1CB12278-C0CB-0CDA-139D-11E4B782259D}"/>
          </ac:picMkLst>
        </pc:picChg>
        <pc:picChg chg="add mod">
          <ac:chgData name="Ward, Reagan" userId="27291eb4-8241-4961-9e69-8c66e34cc5b0" providerId="ADAL" clId="{4C049EC3-3BCF-4195-8429-186EC1F606AA}" dt="2023-07-18T22:00:20.721" v="4056" actId="962"/>
          <ac:picMkLst>
            <pc:docMk/>
            <pc:sldMk cId="2072880432" sldId="284"/>
            <ac:picMk id="10" creationId="{B2E45BE8-05F6-0287-66C2-88639100647F}"/>
          </ac:picMkLst>
        </pc:picChg>
      </pc:sldChg>
      <pc:sldChg chg="addSp delSp modSp new mod modClrScheme chgLayout">
        <pc:chgData name="Ward, Reagan" userId="27291eb4-8241-4961-9e69-8c66e34cc5b0" providerId="ADAL" clId="{4C049EC3-3BCF-4195-8429-186EC1F606AA}" dt="2023-07-18T22:05:41.899" v="4101" actId="13244"/>
        <pc:sldMkLst>
          <pc:docMk/>
          <pc:sldMk cId="2698435197" sldId="285"/>
        </pc:sldMkLst>
        <pc:spChg chg="mod ord">
          <ac:chgData name="Ward, Reagan" userId="27291eb4-8241-4961-9e69-8c66e34cc5b0" providerId="ADAL" clId="{4C049EC3-3BCF-4195-8429-186EC1F606AA}" dt="2023-07-18T22:05:40.735" v="4100" actId="13244"/>
          <ac:spMkLst>
            <pc:docMk/>
            <pc:sldMk cId="2698435197" sldId="285"/>
            <ac:spMk id="2" creationId="{B3479DBC-5F57-9391-954D-B5230DBBD185}"/>
          </ac:spMkLst>
        </pc:spChg>
        <pc:spChg chg="del mod">
          <ac:chgData name="Ward, Reagan" userId="27291eb4-8241-4961-9e69-8c66e34cc5b0" providerId="ADAL" clId="{4C049EC3-3BCF-4195-8429-186EC1F606AA}" dt="2023-07-18T19:40:21.643" v="2166"/>
          <ac:spMkLst>
            <pc:docMk/>
            <pc:sldMk cId="2698435197" sldId="285"/>
            <ac:spMk id="3" creationId="{D1A47838-F652-8804-F71B-8A068B176D55}"/>
          </ac:spMkLst>
        </pc:spChg>
        <pc:spChg chg="mod ord">
          <ac:chgData name="Ward, Reagan" userId="27291eb4-8241-4961-9e69-8c66e34cc5b0" providerId="ADAL" clId="{4C049EC3-3BCF-4195-8429-186EC1F606AA}" dt="2023-07-18T22:05:41.899" v="4101" actId="13244"/>
          <ac:spMkLst>
            <pc:docMk/>
            <pc:sldMk cId="2698435197" sldId="285"/>
            <ac:spMk id="4" creationId="{62B1ED34-0357-083E-A560-B1B9A5D0B616}"/>
          </ac:spMkLst>
        </pc:spChg>
        <pc:spChg chg="add del mod">
          <ac:chgData name="Ward, Reagan" userId="27291eb4-8241-4961-9e69-8c66e34cc5b0" providerId="ADAL" clId="{4C049EC3-3BCF-4195-8429-186EC1F606AA}" dt="2023-07-18T19:40:59.210" v="2172" actId="6264"/>
          <ac:spMkLst>
            <pc:docMk/>
            <pc:sldMk cId="2698435197" sldId="285"/>
            <ac:spMk id="6" creationId="{D91F4812-C344-BB60-5ED5-143DF8023F2F}"/>
          </ac:spMkLst>
        </pc:spChg>
        <pc:spChg chg="add del mod">
          <ac:chgData name="Ward, Reagan" userId="27291eb4-8241-4961-9e69-8c66e34cc5b0" providerId="ADAL" clId="{4C049EC3-3BCF-4195-8429-186EC1F606AA}" dt="2023-07-18T19:40:59.210" v="2172" actId="6264"/>
          <ac:spMkLst>
            <pc:docMk/>
            <pc:sldMk cId="2698435197" sldId="285"/>
            <ac:spMk id="7" creationId="{46EADD78-6A37-A523-F7AA-32DF5053CCAA}"/>
          </ac:spMkLst>
        </pc:spChg>
        <pc:spChg chg="add del mod">
          <ac:chgData name="Ward, Reagan" userId="27291eb4-8241-4961-9e69-8c66e34cc5b0" providerId="ADAL" clId="{4C049EC3-3BCF-4195-8429-186EC1F606AA}" dt="2023-07-18T19:40:59.210" v="2172" actId="6264"/>
          <ac:spMkLst>
            <pc:docMk/>
            <pc:sldMk cId="2698435197" sldId="285"/>
            <ac:spMk id="8" creationId="{4C11E70B-EA58-2AF9-E89D-E17EB44CE806}"/>
          </ac:spMkLst>
        </pc:spChg>
        <pc:spChg chg="add del mod">
          <ac:chgData name="Ward, Reagan" userId="27291eb4-8241-4961-9e69-8c66e34cc5b0" providerId="ADAL" clId="{4C049EC3-3BCF-4195-8429-186EC1F606AA}" dt="2023-07-18T19:41:01.445" v="2173" actId="6264"/>
          <ac:spMkLst>
            <pc:docMk/>
            <pc:sldMk cId="2698435197" sldId="285"/>
            <ac:spMk id="9" creationId="{729026C2-B5FD-E9CE-D597-B985CCFE3649}"/>
          </ac:spMkLst>
        </pc:spChg>
        <pc:spChg chg="add del mod">
          <ac:chgData name="Ward, Reagan" userId="27291eb4-8241-4961-9e69-8c66e34cc5b0" providerId="ADAL" clId="{4C049EC3-3BCF-4195-8429-186EC1F606AA}" dt="2023-07-18T19:41:01.445" v="2173" actId="6264"/>
          <ac:spMkLst>
            <pc:docMk/>
            <pc:sldMk cId="2698435197" sldId="285"/>
            <ac:spMk id="10" creationId="{E5652A98-BF7D-89BD-62C1-1B27936BF972}"/>
          </ac:spMkLst>
        </pc:spChg>
        <pc:spChg chg="add del mod">
          <ac:chgData name="Ward, Reagan" userId="27291eb4-8241-4961-9e69-8c66e34cc5b0" providerId="ADAL" clId="{4C049EC3-3BCF-4195-8429-186EC1F606AA}" dt="2023-07-18T19:41:01.445" v="2173" actId="6264"/>
          <ac:spMkLst>
            <pc:docMk/>
            <pc:sldMk cId="2698435197" sldId="285"/>
            <ac:spMk id="11" creationId="{BC9EA829-9656-F8EC-63AC-06D607B63684}"/>
          </ac:spMkLst>
        </pc:spChg>
        <pc:graphicFrameChg chg="add mod ord modGraphic">
          <ac:chgData name="Ward, Reagan" userId="27291eb4-8241-4961-9e69-8c66e34cc5b0" providerId="ADAL" clId="{4C049EC3-3BCF-4195-8429-186EC1F606AA}" dt="2023-07-18T22:02:15.849" v="4065" actId="207"/>
          <ac:graphicFrameMkLst>
            <pc:docMk/>
            <pc:sldMk cId="2698435197" sldId="285"/>
            <ac:graphicFrameMk id="5" creationId="{517A27D4-F41C-BB84-6D52-6A5212E9D859}"/>
          </ac:graphicFrameMkLst>
        </pc:graphicFrameChg>
      </pc:sldChg>
      <pc:sldChg chg="addSp delSp modSp new mod modClrScheme chgLayout">
        <pc:chgData name="Ward, Reagan" userId="27291eb4-8241-4961-9e69-8c66e34cc5b0" providerId="ADAL" clId="{4C049EC3-3BCF-4195-8429-186EC1F606AA}" dt="2023-07-18T22:07:33.687" v="4108" actId="14100"/>
        <pc:sldMkLst>
          <pc:docMk/>
          <pc:sldMk cId="1428793590" sldId="286"/>
        </pc:sldMkLst>
        <pc:spChg chg="mod ord">
          <ac:chgData name="Ward, Reagan" userId="27291eb4-8241-4961-9e69-8c66e34cc5b0" providerId="ADAL" clId="{4C049EC3-3BCF-4195-8429-186EC1F606AA}" dt="2023-07-18T21:28:40.704" v="2575" actId="700"/>
          <ac:spMkLst>
            <pc:docMk/>
            <pc:sldMk cId="1428793590" sldId="286"/>
            <ac:spMk id="2" creationId="{C1A26155-D183-D12A-683A-F8A933BBBB5C}"/>
          </ac:spMkLst>
        </pc:spChg>
        <pc:spChg chg="mod ord">
          <ac:chgData name="Ward, Reagan" userId="27291eb4-8241-4961-9e69-8c66e34cc5b0" providerId="ADAL" clId="{4C049EC3-3BCF-4195-8429-186EC1F606AA}" dt="2023-07-18T21:28:40.704" v="2575" actId="700"/>
          <ac:spMkLst>
            <pc:docMk/>
            <pc:sldMk cId="1428793590" sldId="286"/>
            <ac:spMk id="3" creationId="{44468A90-B5E7-33A0-A4A8-7920331DE8DF}"/>
          </ac:spMkLst>
        </pc:spChg>
        <pc:spChg chg="del mod ord">
          <ac:chgData name="Ward, Reagan" userId="27291eb4-8241-4961-9e69-8c66e34cc5b0" providerId="ADAL" clId="{4C049EC3-3BCF-4195-8429-186EC1F606AA}" dt="2023-07-18T19:41:59.974" v="2187" actId="700"/>
          <ac:spMkLst>
            <pc:docMk/>
            <pc:sldMk cId="1428793590" sldId="286"/>
            <ac:spMk id="4" creationId="{0262CB7B-BE61-5873-57E6-A4BC1DE41DC0}"/>
          </ac:spMkLst>
        </pc:spChg>
        <pc:spChg chg="add del mod ord">
          <ac:chgData name="Ward, Reagan" userId="27291eb4-8241-4961-9e69-8c66e34cc5b0" providerId="ADAL" clId="{4C049EC3-3BCF-4195-8429-186EC1F606AA}" dt="2023-07-18T21:27:34.348" v="2570"/>
          <ac:spMkLst>
            <pc:docMk/>
            <pc:sldMk cId="1428793590" sldId="286"/>
            <ac:spMk id="4" creationId="{99C548C7-AA11-7AA0-BE39-E8B10E08C87A}"/>
          </ac:spMkLst>
        </pc:spChg>
        <pc:spChg chg="add del mod ord">
          <ac:chgData name="Ward, Reagan" userId="27291eb4-8241-4961-9e69-8c66e34cc5b0" providerId="ADAL" clId="{4C049EC3-3BCF-4195-8429-186EC1F606AA}" dt="2023-07-18T21:34:52.354" v="2879" actId="14100"/>
          <ac:spMkLst>
            <pc:docMk/>
            <pc:sldMk cId="1428793590" sldId="286"/>
            <ac:spMk id="5" creationId="{F921382D-46DE-0C1A-C1FB-5C192E4948DD}"/>
          </ac:spMkLst>
        </pc:spChg>
        <pc:spChg chg="add del mod ord">
          <ac:chgData name="Ward, Reagan" userId="27291eb4-8241-4961-9e69-8c66e34cc5b0" providerId="ADAL" clId="{4C049EC3-3BCF-4195-8429-186EC1F606AA}" dt="2023-07-18T21:29:00.662" v="2582" actId="478"/>
          <ac:spMkLst>
            <pc:docMk/>
            <pc:sldMk cId="1428793590" sldId="286"/>
            <ac:spMk id="6" creationId="{A8171E49-1492-1B56-06A9-2AB12475FB8F}"/>
          </ac:spMkLst>
        </pc:spChg>
        <pc:spChg chg="add del mod ord">
          <ac:chgData name="Ward, Reagan" userId="27291eb4-8241-4961-9e69-8c66e34cc5b0" providerId="ADAL" clId="{4C049EC3-3BCF-4195-8429-186EC1F606AA}" dt="2023-07-18T19:42:44.698" v="2198" actId="478"/>
          <ac:spMkLst>
            <pc:docMk/>
            <pc:sldMk cId="1428793590" sldId="286"/>
            <ac:spMk id="6" creationId="{B29C97C2-BD0B-98F8-89AA-3251C35C407B}"/>
          </ac:spMkLst>
        </pc:spChg>
        <pc:spChg chg="add del mod">
          <ac:chgData name="Ward, Reagan" userId="27291eb4-8241-4961-9e69-8c66e34cc5b0" providerId="ADAL" clId="{4C049EC3-3BCF-4195-8429-186EC1F606AA}" dt="2023-07-18T21:27:33.075" v="2569" actId="21"/>
          <ac:spMkLst>
            <pc:docMk/>
            <pc:sldMk cId="1428793590" sldId="286"/>
            <ac:spMk id="7" creationId="{1104FD0B-E4D8-09A6-D9EB-2D2B422C6DAD}"/>
          </ac:spMkLst>
        </pc:spChg>
        <pc:spChg chg="add mod ord">
          <ac:chgData name="Ward, Reagan" userId="27291eb4-8241-4961-9e69-8c66e34cc5b0" providerId="ADAL" clId="{4C049EC3-3BCF-4195-8429-186EC1F606AA}" dt="2023-07-18T22:07:33.687" v="4108" actId="14100"/>
          <ac:spMkLst>
            <pc:docMk/>
            <pc:sldMk cId="1428793590" sldId="286"/>
            <ac:spMk id="9" creationId="{A1E0C787-ABB5-01D7-7445-988A1AD27FA7}"/>
          </ac:spMkLst>
        </pc:spChg>
        <pc:graphicFrameChg chg="add del">
          <ac:chgData name="Ward, Reagan" userId="27291eb4-8241-4961-9e69-8c66e34cc5b0" providerId="ADAL" clId="{4C049EC3-3BCF-4195-8429-186EC1F606AA}" dt="2023-07-18T21:27:49.612" v="2572" actId="26606"/>
          <ac:graphicFrameMkLst>
            <pc:docMk/>
            <pc:sldMk cId="1428793590" sldId="286"/>
            <ac:graphicFrameMk id="8" creationId="{30007A81-A928-2167-2C7E-77D8CC42B4ED}"/>
          </ac:graphicFrameMkLst>
        </pc:graphicFrameChg>
        <pc:picChg chg="add del mod modCrop">
          <ac:chgData name="Ward, Reagan" userId="27291eb4-8241-4961-9e69-8c66e34cc5b0" providerId="ADAL" clId="{4C049EC3-3BCF-4195-8429-186EC1F606AA}" dt="2023-07-18T21:33:21.881" v="2828" actId="478"/>
          <ac:picMkLst>
            <pc:docMk/>
            <pc:sldMk cId="1428793590" sldId="286"/>
            <ac:picMk id="10" creationId="{50E7B34D-2669-1243-2F0B-6F7E780B75B1}"/>
          </ac:picMkLst>
        </pc:picChg>
      </pc:sldChg>
      <pc:sldMasterChg chg="delSldLayout modSldLayout">
        <pc:chgData name="Ward, Reagan" userId="27291eb4-8241-4961-9e69-8c66e34cc5b0" providerId="ADAL" clId="{4C049EC3-3BCF-4195-8429-186EC1F606AA}" dt="2023-07-18T21:34:20.586" v="2877" actId="207"/>
        <pc:sldMasterMkLst>
          <pc:docMk/>
          <pc:sldMasterMk cId="2150711039" sldId="2147483676"/>
        </pc:sldMasterMkLst>
        <pc:sldLayoutChg chg="addSp modSp mod">
          <pc:chgData name="Ward, Reagan" userId="27291eb4-8241-4961-9e69-8c66e34cc5b0" providerId="ADAL" clId="{4C049EC3-3BCF-4195-8429-186EC1F606AA}" dt="2023-07-18T21:34:20.586" v="2877" actId="207"/>
          <pc:sldLayoutMkLst>
            <pc:docMk/>
            <pc:sldMasterMk cId="2150711039" sldId="2147483676"/>
            <pc:sldLayoutMk cId="2183644682" sldId="2147483682"/>
          </pc:sldLayoutMkLst>
          <pc:spChg chg="add mod ord">
            <ac:chgData name="Ward, Reagan" userId="27291eb4-8241-4961-9e69-8c66e34cc5b0" providerId="ADAL" clId="{4C049EC3-3BCF-4195-8429-186EC1F606AA}" dt="2023-07-18T21:34:20.586" v="2877" actId="207"/>
            <ac:spMkLst>
              <pc:docMk/>
              <pc:sldMasterMk cId="2150711039" sldId="2147483676"/>
              <pc:sldLayoutMk cId="2183644682" sldId="2147483682"/>
              <ac:spMk id="4" creationId="{35196EB3-5174-49F1-5220-DF7BFF3ED17C}"/>
            </ac:spMkLst>
          </pc:spChg>
        </pc:sldLayoutChg>
        <pc:sldLayoutChg chg="del">
          <pc:chgData name="Ward, Reagan" userId="27291eb4-8241-4961-9e69-8c66e34cc5b0" providerId="ADAL" clId="{4C049EC3-3BCF-4195-8429-186EC1F606AA}" dt="2023-07-18T19:29:25.729" v="1079" actId="47"/>
          <pc:sldLayoutMkLst>
            <pc:docMk/>
            <pc:sldMasterMk cId="2150711039" sldId="2147483676"/>
            <pc:sldLayoutMk cId="438918846" sldId="2147483689"/>
          </pc:sldLayoutMkLst>
        </pc:sldLayoutChg>
      </pc:sldMasterChg>
    </pc:docChg>
  </pc:docChgLst>
  <pc:docChgLst>
    <pc:chgData name="Ward, Reagan" userId="27291eb4-8241-4961-9e69-8c66e34cc5b0" providerId="ADAL" clId="{34EDAE4F-64C1-432F-8068-79B260D839A8}"/>
    <pc:docChg chg="custSel modSld">
      <pc:chgData name="Ward, Reagan" userId="27291eb4-8241-4961-9e69-8c66e34cc5b0" providerId="ADAL" clId="{34EDAE4F-64C1-432F-8068-79B260D839A8}" dt="2023-08-09T14:20:28.612" v="136" actId="20577"/>
      <pc:docMkLst>
        <pc:docMk/>
      </pc:docMkLst>
      <pc:sldChg chg="modSp mod">
        <pc:chgData name="Ward, Reagan" userId="27291eb4-8241-4961-9e69-8c66e34cc5b0" providerId="ADAL" clId="{34EDAE4F-64C1-432F-8068-79B260D839A8}" dt="2023-08-09T14:19:33.580" v="88" actId="14100"/>
        <pc:sldMkLst>
          <pc:docMk/>
          <pc:sldMk cId="554350832" sldId="277"/>
        </pc:sldMkLst>
        <pc:spChg chg="mod">
          <ac:chgData name="Ward, Reagan" userId="27291eb4-8241-4961-9e69-8c66e34cc5b0" providerId="ADAL" clId="{34EDAE4F-64C1-432F-8068-79B260D839A8}" dt="2023-08-09T14:19:33.580" v="88" actId="14100"/>
          <ac:spMkLst>
            <pc:docMk/>
            <pc:sldMk cId="554350832" sldId="277"/>
            <ac:spMk id="7" creationId="{A9DA6340-B1F5-EE84-37F1-FF7298116D1F}"/>
          </ac:spMkLst>
        </pc:spChg>
      </pc:sldChg>
      <pc:sldChg chg="modSp mod modNotesTx">
        <pc:chgData name="Ward, Reagan" userId="27291eb4-8241-4961-9e69-8c66e34cc5b0" providerId="ADAL" clId="{34EDAE4F-64C1-432F-8068-79B260D839A8}" dt="2023-08-09T14:20:28.612" v="136" actId="20577"/>
        <pc:sldMkLst>
          <pc:docMk/>
          <pc:sldMk cId="3628294174" sldId="280"/>
        </pc:sldMkLst>
        <pc:spChg chg="mod">
          <ac:chgData name="Ward, Reagan" userId="27291eb4-8241-4961-9e69-8c66e34cc5b0" providerId="ADAL" clId="{34EDAE4F-64C1-432F-8068-79B260D839A8}" dt="2023-08-09T14:19:26.214" v="85" actId="27636"/>
          <ac:spMkLst>
            <pc:docMk/>
            <pc:sldMk cId="3628294174" sldId="280"/>
            <ac:spMk id="3" creationId="{F5BCAE1D-C0A6-AED9-227D-914D883A40D0}"/>
          </ac:spMkLst>
        </pc:spChg>
      </pc:sldChg>
    </pc:docChg>
  </pc:docChgLst>
  <pc:docChgLst>
    <pc:chgData name="Wenzel, Brooke" userId="672bf8d3-b15b-4e02-a6d1-39319a0df09b" providerId="ADAL" clId="{27E84CC3-7E24-4C8B-8970-163A1652DDB2}"/>
    <pc:docChg chg="custSel modSld">
      <pc:chgData name="Wenzel, Brooke" userId="672bf8d3-b15b-4e02-a6d1-39319a0df09b" providerId="ADAL" clId="{27E84CC3-7E24-4C8B-8970-163A1652DDB2}" dt="2023-08-09T16:18:03.079" v="6" actId="3626"/>
      <pc:docMkLst>
        <pc:docMk/>
      </pc:docMkLst>
      <pc:sldChg chg="modSp mod">
        <pc:chgData name="Wenzel, Brooke" userId="672bf8d3-b15b-4e02-a6d1-39319a0df09b" providerId="ADAL" clId="{27E84CC3-7E24-4C8B-8970-163A1652DDB2}" dt="2023-08-09T16:17:13.727" v="4" actId="3626"/>
        <pc:sldMkLst>
          <pc:docMk/>
          <pc:sldMk cId="554350832" sldId="277"/>
        </pc:sldMkLst>
        <pc:spChg chg="mod">
          <ac:chgData name="Wenzel, Brooke" userId="672bf8d3-b15b-4e02-a6d1-39319a0df09b" providerId="ADAL" clId="{27E84CC3-7E24-4C8B-8970-163A1652DDB2}" dt="2023-08-09T16:17:13.727" v="4" actId="3626"/>
          <ac:spMkLst>
            <pc:docMk/>
            <pc:sldMk cId="554350832" sldId="277"/>
            <ac:spMk id="7" creationId="{A9DA6340-B1F5-EE84-37F1-FF7298116D1F}"/>
          </ac:spMkLst>
        </pc:spChg>
      </pc:sldChg>
      <pc:sldChg chg="modSp mod">
        <pc:chgData name="Wenzel, Brooke" userId="672bf8d3-b15b-4e02-a6d1-39319a0df09b" providerId="ADAL" clId="{27E84CC3-7E24-4C8B-8970-163A1652DDB2}" dt="2023-08-09T16:18:03.079" v="6" actId="3626"/>
        <pc:sldMkLst>
          <pc:docMk/>
          <pc:sldMk cId="4190871184" sldId="278"/>
        </pc:sldMkLst>
        <pc:spChg chg="mod">
          <ac:chgData name="Wenzel, Brooke" userId="672bf8d3-b15b-4e02-a6d1-39319a0df09b" providerId="ADAL" clId="{27E84CC3-7E24-4C8B-8970-163A1652DDB2}" dt="2023-08-09T16:18:03.079" v="6" actId="3626"/>
          <ac:spMkLst>
            <pc:docMk/>
            <pc:sldMk cId="4190871184" sldId="278"/>
            <ac:spMk id="3" creationId="{A83E1E78-FA38-8F63-8553-D626B52B9B07}"/>
          </ac:spMkLst>
        </pc:spChg>
      </pc:sldChg>
      <pc:sldChg chg="modSp mod">
        <pc:chgData name="Wenzel, Brooke" userId="672bf8d3-b15b-4e02-a6d1-39319a0df09b" providerId="ADAL" clId="{27E84CC3-7E24-4C8B-8970-163A1652DDB2}" dt="2023-08-09T16:17:49.626" v="5" actId="3626"/>
        <pc:sldMkLst>
          <pc:docMk/>
          <pc:sldMk cId="3628294174" sldId="280"/>
        </pc:sldMkLst>
        <pc:spChg chg="mod">
          <ac:chgData name="Wenzel, Brooke" userId="672bf8d3-b15b-4e02-a6d1-39319a0df09b" providerId="ADAL" clId="{27E84CC3-7E24-4C8B-8970-163A1652DDB2}" dt="2023-08-09T16:17:49.626" v="5" actId="3626"/>
          <ac:spMkLst>
            <pc:docMk/>
            <pc:sldMk cId="3628294174" sldId="280"/>
            <ac:spMk id="3" creationId="{F5BCAE1D-C0A6-AED9-227D-914D883A40D0}"/>
          </ac:spMkLst>
        </pc:spChg>
      </pc:sldChg>
      <pc:sldChg chg="modSp mod">
        <pc:chgData name="Wenzel, Brooke" userId="672bf8d3-b15b-4e02-a6d1-39319a0df09b" providerId="ADAL" clId="{27E84CC3-7E24-4C8B-8970-163A1652DDB2}" dt="2023-07-25T12:47:52.998" v="3" actId="20577"/>
        <pc:sldMkLst>
          <pc:docMk/>
          <pc:sldMk cId="1428793590" sldId="286"/>
        </pc:sldMkLst>
        <pc:spChg chg="mod">
          <ac:chgData name="Wenzel, Brooke" userId="672bf8d3-b15b-4e02-a6d1-39319a0df09b" providerId="ADAL" clId="{27E84CC3-7E24-4C8B-8970-163A1652DDB2}" dt="2023-07-25T12:47:52.998" v="3" actId="20577"/>
          <ac:spMkLst>
            <pc:docMk/>
            <pc:sldMk cId="1428793590" sldId="286"/>
            <ac:spMk id="5" creationId="{F921382D-46DE-0C1A-C1FB-5C192E4948DD}"/>
          </ac:spMkLst>
        </pc:spChg>
      </pc:sldChg>
    </pc:docChg>
  </pc:docChgLst>
  <pc:docChgLst>
    <pc:chgData name="Wenzel, Brooke" userId="S::wenzel_b@cde.state.co.us::672bf8d3-b15b-4e02-a6d1-39319a0df09b" providerId="AD" clId="Web-{F86A7923-8458-D16D-607E-B2746D7AB0DE}"/>
    <pc:docChg chg="modSld sldOrd">
      <pc:chgData name="Wenzel, Brooke" userId="S::wenzel_b@cde.state.co.us::672bf8d3-b15b-4e02-a6d1-39319a0df09b" providerId="AD" clId="Web-{F86A7923-8458-D16D-607E-B2746D7AB0DE}" dt="2023-07-18T22:03:39.904" v="510" actId="20577"/>
      <pc:docMkLst>
        <pc:docMk/>
      </pc:docMkLst>
      <pc:sldChg chg="modSp">
        <pc:chgData name="Wenzel, Brooke" userId="S::wenzel_b@cde.state.co.us::672bf8d3-b15b-4e02-a6d1-39319a0df09b" providerId="AD" clId="Web-{F86A7923-8458-D16D-607E-B2746D7AB0DE}" dt="2023-07-18T22:03:20.998" v="509"/>
        <pc:sldMkLst>
          <pc:docMk/>
          <pc:sldMk cId="3613651240" sldId="271"/>
        </pc:sldMkLst>
        <pc:spChg chg="ord">
          <ac:chgData name="Wenzel, Brooke" userId="S::wenzel_b@cde.state.co.us::672bf8d3-b15b-4e02-a6d1-39319a0df09b" providerId="AD" clId="Web-{F86A7923-8458-D16D-607E-B2746D7AB0DE}" dt="2023-07-18T22:03:20.998" v="509"/>
          <ac:spMkLst>
            <pc:docMk/>
            <pc:sldMk cId="3613651240" sldId="271"/>
            <ac:spMk id="9" creationId="{63BFEB55-3F97-1689-F708-2900BD6F8441}"/>
          </ac:spMkLst>
        </pc:spChg>
      </pc:sldChg>
      <pc:sldChg chg="modSp">
        <pc:chgData name="Wenzel, Brooke" userId="S::wenzel_b@cde.state.co.us::672bf8d3-b15b-4e02-a6d1-39319a0df09b" providerId="AD" clId="Web-{F86A7923-8458-D16D-607E-B2746D7AB0DE}" dt="2023-07-18T22:03:39.904" v="510" actId="20577"/>
        <pc:sldMkLst>
          <pc:docMk/>
          <pc:sldMk cId="1153159124" sldId="272"/>
        </pc:sldMkLst>
        <pc:spChg chg="mod">
          <ac:chgData name="Wenzel, Brooke" userId="S::wenzel_b@cde.state.co.us::672bf8d3-b15b-4e02-a6d1-39319a0df09b" providerId="AD" clId="Web-{F86A7923-8458-D16D-607E-B2746D7AB0DE}" dt="2023-07-18T22:03:39.904" v="510" actId="20577"/>
          <ac:spMkLst>
            <pc:docMk/>
            <pc:sldMk cId="1153159124" sldId="272"/>
            <ac:spMk id="9" creationId="{92860A0E-7410-2D0E-C6EB-EFA72AB2337F}"/>
          </ac:spMkLst>
        </pc:spChg>
      </pc:sldChg>
      <pc:sldChg chg="modNotes">
        <pc:chgData name="Wenzel, Brooke" userId="S::wenzel_b@cde.state.co.us::672bf8d3-b15b-4e02-a6d1-39319a0df09b" providerId="AD" clId="Web-{F86A7923-8458-D16D-607E-B2746D7AB0DE}" dt="2023-07-18T22:02:11.231" v="508"/>
        <pc:sldMkLst>
          <pc:docMk/>
          <pc:sldMk cId="550158751" sldId="273"/>
        </pc:sldMkLst>
      </pc:sldChg>
      <pc:sldChg chg="modSp ord modNotes">
        <pc:chgData name="Wenzel, Brooke" userId="S::wenzel_b@cde.state.co.us::672bf8d3-b15b-4e02-a6d1-39319a0df09b" providerId="AD" clId="Web-{F86A7923-8458-D16D-607E-B2746D7AB0DE}" dt="2023-07-18T22:01:27.575" v="506"/>
        <pc:sldMkLst>
          <pc:docMk/>
          <pc:sldMk cId="18158055" sldId="276"/>
        </pc:sldMkLst>
        <pc:graphicFrameChg chg="modGraphic">
          <ac:chgData name="Wenzel, Brooke" userId="S::wenzel_b@cde.state.co.us::672bf8d3-b15b-4e02-a6d1-39319a0df09b" providerId="AD" clId="Web-{F86A7923-8458-D16D-607E-B2746D7AB0DE}" dt="2023-07-18T22:00:39.027" v="348" actId="20577"/>
          <ac:graphicFrameMkLst>
            <pc:docMk/>
            <pc:sldMk cId="18158055" sldId="276"/>
            <ac:graphicFrameMk id="5" creationId="{7AE81F07-0236-7F76-4E3F-8983F074DF17}"/>
          </ac:graphicFrameMkLst>
        </pc:graphicFrameChg>
      </pc:sldChg>
    </pc:docChg>
  </pc:docChgLst>
  <pc:docChgLst>
    <pc:chgData name="Wenzel, Brooke" userId="S::wenzel_b@cde.state.co.us::672bf8d3-b15b-4e02-a6d1-39319a0df09b" providerId="AD" clId="Web-{8712B863-4B7B-16CB-9441-AC9BEAC862E0}"/>
    <pc:docChg chg="modSld">
      <pc:chgData name="Wenzel, Brooke" userId="S::wenzel_b@cde.state.co.us::672bf8d3-b15b-4e02-a6d1-39319a0df09b" providerId="AD" clId="Web-{8712B863-4B7B-16CB-9441-AC9BEAC862E0}" dt="2023-07-18T22:06:20.338" v="0" actId="1076"/>
      <pc:docMkLst>
        <pc:docMk/>
      </pc:docMkLst>
      <pc:sldChg chg="modSp">
        <pc:chgData name="Wenzel, Brooke" userId="S::wenzel_b@cde.state.co.us::672bf8d3-b15b-4e02-a6d1-39319a0df09b" providerId="AD" clId="Web-{8712B863-4B7B-16CB-9441-AC9BEAC862E0}" dt="2023-07-18T22:06:20.338" v="0" actId="1076"/>
        <pc:sldMkLst>
          <pc:docMk/>
          <pc:sldMk cId="3401448192" sldId="264"/>
        </pc:sldMkLst>
        <pc:spChg chg="mod">
          <ac:chgData name="Wenzel, Brooke" userId="S::wenzel_b@cde.state.co.us::672bf8d3-b15b-4e02-a6d1-39319a0df09b" providerId="AD" clId="Web-{8712B863-4B7B-16CB-9441-AC9BEAC862E0}" dt="2023-07-18T22:06:20.338" v="0" actId="1076"/>
          <ac:spMkLst>
            <pc:docMk/>
            <pc:sldMk cId="3401448192" sldId="264"/>
            <ac:spMk id="8" creationId="{51CF8FD4-1D1F-5FD3-923D-F5E73043212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hyperlink" Target="mailto:DATASERVICES-subscribe-request@cdelist.cde.state.co.us" TargetMode="External"/><Relationship Id="rId5" Type="http://schemas.openxmlformats.org/officeDocument/2006/relationships/image" Target="../media/image16.svg"/><Relationship Id="rId4"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_rels/drawing1.xml.rels><?xml version="1.0" encoding="UTF-8" standalone="yes"?>
<Relationships xmlns="http://schemas.openxmlformats.org/package/2006/relationships"><Relationship Id="rId3" Type="http://schemas.openxmlformats.org/officeDocument/2006/relationships/hyperlink" Target="mailto:DATASERVICES-subscribe-request@cdelist.cde.state.co.us" TargetMode="External"/><Relationship Id="rId2" Type="http://schemas.openxmlformats.org/officeDocument/2006/relationships/image" Target="../media/image14.svg"/><Relationship Id="rId1"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B582-3278-4EAE-90C7-E3747EA8BE60}" type="doc">
      <dgm:prSet loTypeId="urn:microsoft.com/office/officeart/2008/layout/PictureStrips" loCatId="picture" qsTypeId="urn:microsoft.com/office/officeart/2005/8/quickstyle/simple2" qsCatId="simple" csTypeId="urn:microsoft.com/office/officeart/2005/8/colors/accent5_1" csCatId="accent5" phldr="1"/>
      <dgm:spPr/>
      <dgm:t>
        <a:bodyPr/>
        <a:lstStyle/>
        <a:p>
          <a:endParaRPr lang="en-US"/>
        </a:p>
      </dgm:t>
    </dgm:pt>
    <dgm:pt modelId="{DEC31F54-2B95-4C89-9B32-DB965CB95CAA}">
      <dgm:prSet phldrT="[Text]"/>
      <dgm:spPr>
        <a:ln>
          <a:noFill/>
        </a:ln>
      </dgm:spPr>
      <dgm:t>
        <a:bodyPr/>
        <a:lstStyle/>
        <a:p>
          <a:r>
            <a:rPr lang="en-US">
              <a:cs typeface="Calibri"/>
            </a:rPr>
            <a:t>Weekly on Thursdays from 9 – 10 am (Summer has a biweekly schedule)</a:t>
          </a:r>
          <a:endParaRPr lang="en-US"/>
        </a:p>
      </dgm:t>
      <dgm:extLst>
        <a:ext uri="{E40237B7-FDA0-4F09-8148-C483321AD2D9}">
          <dgm14:cNvPr xmlns:dgm14="http://schemas.microsoft.com/office/drawing/2010/diagram" id="0" name="" descr="Weekly from 9-10am&#10;&#10;Email DATASERVICES-subscribe-request@cdelist.cde.state.co.us&#10; to subscribe"/>
        </a:ext>
      </dgm:extLst>
    </dgm:pt>
    <dgm:pt modelId="{40D92076-EAB2-49E7-8AA3-707DC7539930}" type="parTrans" cxnId="{CA6404E7-BDE4-44EC-834C-47C1D8C1DECB}">
      <dgm:prSet/>
      <dgm:spPr/>
      <dgm:t>
        <a:bodyPr/>
        <a:lstStyle/>
        <a:p>
          <a:endParaRPr lang="en-US"/>
        </a:p>
      </dgm:t>
    </dgm:pt>
    <dgm:pt modelId="{826B7891-57A6-463D-B3DC-8BEB6D21F753}" type="sibTrans" cxnId="{CA6404E7-BDE4-44EC-834C-47C1D8C1DECB}">
      <dgm:prSet/>
      <dgm:spPr/>
      <dgm:t>
        <a:bodyPr/>
        <a:lstStyle/>
        <a:p>
          <a:endParaRPr lang="en-US"/>
        </a:p>
      </dgm:t>
    </dgm:pt>
    <dgm:pt modelId="{EA4E45BF-4655-4B00-A9C8-2AC50AB04D48}">
      <dgm:prSet phldrT="[Text]"/>
      <dgm:spPr>
        <a:ln>
          <a:noFill/>
        </a:ln>
      </dgm:spPr>
      <dgm:t>
        <a:bodyPr/>
        <a:lstStyle/>
        <a:p>
          <a:r>
            <a:rPr lang="en-US">
              <a:effectLst/>
              <a:latin typeface="Calibri" panose="020F0502020204030204" pitchFamily="34" charset="0"/>
              <a:ea typeface="Calibri" panose="020F0502020204030204" pitchFamily="34" charset="0"/>
            </a:rPr>
            <a:t>Email to subscribe: </a:t>
          </a:r>
          <a:r>
            <a:rPr lang="en-US" u="sng">
              <a:effectLst/>
              <a:latin typeface="Calibri" panose="020F0502020204030204" pitchFamily="34" charset="0"/>
              <a:ea typeface="Calibri" panose="020F0502020204030204" pitchFamily="34" charset="0"/>
              <a:hlinkClick xmlns:r="http://schemas.openxmlformats.org/officeDocument/2006/relationships" r:id="rId1"/>
            </a:rPr>
            <a:t>DATASERVICES-subscribe-request@cdelist.cde.state.co.us</a:t>
          </a:r>
          <a:endParaRPr lang="en-US"/>
        </a:p>
      </dgm:t>
    </dgm:pt>
    <dgm:pt modelId="{EF4A957A-59CE-4B65-845D-EB4DE77F731E}" type="parTrans" cxnId="{A166DA2E-F320-4D69-9C45-2495A22B8221}">
      <dgm:prSet/>
      <dgm:spPr/>
      <dgm:t>
        <a:bodyPr/>
        <a:lstStyle/>
        <a:p>
          <a:endParaRPr lang="en-US"/>
        </a:p>
      </dgm:t>
    </dgm:pt>
    <dgm:pt modelId="{D6083B1C-7F4E-45C0-9502-CCDAA115549B}" type="sibTrans" cxnId="{A166DA2E-F320-4D69-9C45-2495A22B8221}">
      <dgm:prSet/>
      <dgm:spPr/>
      <dgm:t>
        <a:bodyPr/>
        <a:lstStyle/>
        <a:p>
          <a:endParaRPr lang="en-US"/>
        </a:p>
      </dgm:t>
    </dgm:pt>
    <dgm:pt modelId="{954F0220-7168-42D2-8C80-D7262F5086EA}" type="pres">
      <dgm:prSet presAssocID="{AF1BB582-3278-4EAE-90C7-E3747EA8BE60}" presName="Name0" presStyleCnt="0">
        <dgm:presLayoutVars>
          <dgm:dir/>
          <dgm:resizeHandles val="exact"/>
        </dgm:presLayoutVars>
      </dgm:prSet>
      <dgm:spPr/>
    </dgm:pt>
    <dgm:pt modelId="{4822940A-1668-45C9-9A2E-4D696DBA913A}" type="pres">
      <dgm:prSet presAssocID="{DEC31F54-2B95-4C89-9B32-DB965CB95CAA}" presName="composite" presStyleCnt="0"/>
      <dgm:spPr/>
    </dgm:pt>
    <dgm:pt modelId="{E54A9EF2-EF14-441A-86A5-8DA20D38489B}" type="pres">
      <dgm:prSet presAssocID="{DEC31F54-2B95-4C89-9B32-DB965CB95CAA}" presName="rect1" presStyleLbl="trAlignAcc1" presStyleIdx="0" presStyleCnt="2">
        <dgm:presLayoutVars>
          <dgm:bulletEnabled val="1"/>
        </dgm:presLayoutVars>
      </dgm:prSet>
      <dgm:spPr/>
    </dgm:pt>
    <dgm:pt modelId="{EC0DD34A-3154-40FF-B73B-11F52694AFCF}" type="pres">
      <dgm:prSet presAssocID="{DEC31F54-2B95-4C89-9B32-DB965CB95CAA}" presName="rect2" presStyleLbl="fgImgPlace1" presStyleIdx="0" presStyleCnt="2" custScaleX="97804" custScaleY="62696"/>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Daily calendar outline"/>
        </a:ext>
      </dgm:extLst>
    </dgm:pt>
    <dgm:pt modelId="{45B1C46F-4671-48B0-892B-425E602763DA}" type="pres">
      <dgm:prSet presAssocID="{826B7891-57A6-463D-B3DC-8BEB6D21F753}" presName="sibTrans" presStyleCnt="0"/>
      <dgm:spPr/>
    </dgm:pt>
    <dgm:pt modelId="{DE6249FD-0FF7-44B0-9C56-1A1DEEF36369}" type="pres">
      <dgm:prSet presAssocID="{EA4E45BF-4655-4B00-A9C8-2AC50AB04D48}" presName="composite" presStyleCnt="0"/>
      <dgm:spPr/>
    </dgm:pt>
    <dgm:pt modelId="{10DEC8E2-F8D4-4C80-95A5-21F393213120}" type="pres">
      <dgm:prSet presAssocID="{EA4E45BF-4655-4B00-A9C8-2AC50AB04D48}" presName="rect1" presStyleLbl="trAlignAcc1" presStyleIdx="1" presStyleCnt="2">
        <dgm:presLayoutVars>
          <dgm:bulletEnabled val="1"/>
        </dgm:presLayoutVars>
      </dgm:prSet>
      <dgm:spPr/>
    </dgm:pt>
    <dgm:pt modelId="{8246982E-405A-41D7-BDDC-E9FBBC2325F5}" type="pres">
      <dgm:prSet presAssocID="{EA4E45BF-4655-4B00-A9C8-2AC50AB04D48}" presName="rect2" presStyleLbl="fgImgPlace1" presStyleIdx="1" presStyleCnt="2" custScaleX="94955" custScaleY="62696"/>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nvelope outline"/>
        </a:ext>
      </dgm:extLst>
    </dgm:pt>
  </dgm:ptLst>
  <dgm:cxnLst>
    <dgm:cxn modelId="{A166DA2E-F320-4D69-9C45-2495A22B8221}" srcId="{AF1BB582-3278-4EAE-90C7-E3747EA8BE60}" destId="{EA4E45BF-4655-4B00-A9C8-2AC50AB04D48}" srcOrd="1" destOrd="0" parTransId="{EF4A957A-59CE-4B65-845D-EB4DE77F731E}" sibTransId="{D6083B1C-7F4E-45C0-9502-CCDAA115549B}"/>
    <dgm:cxn modelId="{BDE2037F-78F3-4C39-B791-3EFC0820E5D9}" type="presOf" srcId="{EA4E45BF-4655-4B00-A9C8-2AC50AB04D48}" destId="{10DEC8E2-F8D4-4C80-95A5-21F393213120}" srcOrd="0" destOrd="0" presId="urn:microsoft.com/office/officeart/2008/layout/PictureStrips"/>
    <dgm:cxn modelId="{D58907AA-7E86-4FC8-B570-2DEDAE3A6402}" type="presOf" srcId="{AF1BB582-3278-4EAE-90C7-E3747EA8BE60}" destId="{954F0220-7168-42D2-8C80-D7262F5086EA}" srcOrd="0" destOrd="0" presId="urn:microsoft.com/office/officeart/2008/layout/PictureStrips"/>
    <dgm:cxn modelId="{034159B9-B8EE-4FD8-81EE-68FC07A90973}" type="presOf" srcId="{DEC31F54-2B95-4C89-9B32-DB965CB95CAA}" destId="{E54A9EF2-EF14-441A-86A5-8DA20D38489B}" srcOrd="0" destOrd="0" presId="urn:microsoft.com/office/officeart/2008/layout/PictureStrips"/>
    <dgm:cxn modelId="{CA6404E7-BDE4-44EC-834C-47C1D8C1DECB}" srcId="{AF1BB582-3278-4EAE-90C7-E3747EA8BE60}" destId="{DEC31F54-2B95-4C89-9B32-DB965CB95CAA}" srcOrd="0" destOrd="0" parTransId="{40D92076-EAB2-49E7-8AA3-707DC7539930}" sibTransId="{826B7891-57A6-463D-B3DC-8BEB6D21F753}"/>
    <dgm:cxn modelId="{D8A864BD-492D-42C4-B4B0-3BE639C42166}" type="presParOf" srcId="{954F0220-7168-42D2-8C80-D7262F5086EA}" destId="{4822940A-1668-45C9-9A2E-4D696DBA913A}" srcOrd="0" destOrd="0" presId="urn:microsoft.com/office/officeart/2008/layout/PictureStrips"/>
    <dgm:cxn modelId="{8C12333F-47AA-4C8C-BAD2-052149B59393}" type="presParOf" srcId="{4822940A-1668-45C9-9A2E-4D696DBA913A}" destId="{E54A9EF2-EF14-441A-86A5-8DA20D38489B}" srcOrd="0" destOrd="0" presId="urn:microsoft.com/office/officeart/2008/layout/PictureStrips"/>
    <dgm:cxn modelId="{ED8C6BB5-E4E9-4589-8929-44AF9FD551C3}" type="presParOf" srcId="{4822940A-1668-45C9-9A2E-4D696DBA913A}" destId="{EC0DD34A-3154-40FF-B73B-11F52694AFCF}" srcOrd="1" destOrd="0" presId="urn:microsoft.com/office/officeart/2008/layout/PictureStrips"/>
    <dgm:cxn modelId="{33364971-764B-4E3D-8719-46C5FC382A03}" type="presParOf" srcId="{954F0220-7168-42D2-8C80-D7262F5086EA}" destId="{45B1C46F-4671-48B0-892B-425E602763DA}" srcOrd="1" destOrd="0" presId="urn:microsoft.com/office/officeart/2008/layout/PictureStrips"/>
    <dgm:cxn modelId="{AD2DDDA4-1D4B-4AE2-A6E1-F4B27A347723}" type="presParOf" srcId="{954F0220-7168-42D2-8C80-D7262F5086EA}" destId="{DE6249FD-0FF7-44B0-9C56-1A1DEEF36369}" srcOrd="2" destOrd="0" presId="urn:microsoft.com/office/officeart/2008/layout/PictureStrips"/>
    <dgm:cxn modelId="{A7B78D40-A84E-4A2B-8449-6F051F86CE9C}" type="presParOf" srcId="{DE6249FD-0FF7-44B0-9C56-1A1DEEF36369}" destId="{10DEC8E2-F8D4-4C80-95A5-21F393213120}" srcOrd="0" destOrd="0" presId="urn:microsoft.com/office/officeart/2008/layout/PictureStrips"/>
    <dgm:cxn modelId="{A8523EFC-C0FD-4FAC-9DBA-11C6841EF448}" type="presParOf" srcId="{DE6249FD-0FF7-44B0-9C56-1A1DEEF36369}" destId="{8246982E-405A-41D7-BDDC-E9FBBC2325F5}"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E4566-9C2A-4B24-9115-EE317D9676E6}" type="doc">
      <dgm:prSet loTypeId="urn:microsoft.com/office/officeart/2005/8/layout/vList3" loCatId="picture" qsTypeId="urn:microsoft.com/office/officeart/2005/8/quickstyle/simple4" qsCatId="simple" csTypeId="urn:microsoft.com/office/officeart/2005/8/colors/accent2_1" csCatId="accent2" phldr="1"/>
      <dgm:spPr/>
    </dgm:pt>
    <dgm:pt modelId="{B6C2D8BA-36BC-4CEE-9540-517198C87179}">
      <dgm:prSet phldrT="[Text]"/>
      <dgm:spPr/>
      <dgm:t>
        <a:bodyPr/>
        <a:lstStyle/>
        <a:p>
          <a:pPr>
            <a:buAutoNum type="arabicPeriod"/>
          </a:pPr>
          <a:r>
            <a:rPr lang="en-US"/>
            <a:t>Download reports (files) from your Student Information System</a:t>
          </a:r>
        </a:p>
      </dgm:t>
    </dgm:pt>
    <dgm:pt modelId="{AF582C50-4E40-4400-955B-AEEBFE775C01}" type="parTrans" cxnId="{E84FCAA8-E90B-463C-A5C3-66901E273494}">
      <dgm:prSet/>
      <dgm:spPr/>
      <dgm:t>
        <a:bodyPr/>
        <a:lstStyle/>
        <a:p>
          <a:endParaRPr lang="en-US"/>
        </a:p>
      </dgm:t>
    </dgm:pt>
    <dgm:pt modelId="{ECB63DB4-7217-4607-8AF4-17AA28C95883}" type="sibTrans" cxnId="{E84FCAA8-E90B-463C-A5C3-66901E273494}">
      <dgm:prSet/>
      <dgm:spPr/>
      <dgm:t>
        <a:bodyPr/>
        <a:lstStyle/>
        <a:p>
          <a:endParaRPr lang="en-US"/>
        </a:p>
      </dgm:t>
    </dgm:pt>
    <dgm:pt modelId="{5C6D16D1-8432-4213-9029-87540AA7FF00}">
      <dgm:prSet phldrT="[Text]"/>
      <dgm:spPr/>
      <dgm:t>
        <a:bodyPr/>
        <a:lstStyle/>
        <a:p>
          <a:pPr>
            <a:buFont typeface="+mj-lt"/>
            <a:buAutoNum type="arabicPeriod"/>
          </a:pPr>
          <a:r>
            <a:rPr lang="en-US"/>
            <a:t>Save each file in an accessible location with naming convention</a:t>
          </a:r>
        </a:p>
      </dgm:t>
    </dgm:pt>
    <dgm:pt modelId="{4459E37F-ACE2-4240-8A5E-DAC9C7E6555A}" type="parTrans" cxnId="{08F0D57B-B603-4A94-8F84-31BDCC468061}">
      <dgm:prSet/>
      <dgm:spPr/>
      <dgm:t>
        <a:bodyPr/>
        <a:lstStyle/>
        <a:p>
          <a:endParaRPr lang="en-US"/>
        </a:p>
      </dgm:t>
    </dgm:pt>
    <dgm:pt modelId="{9E08F028-876D-41FB-B264-89918E881866}" type="sibTrans" cxnId="{08F0D57B-B603-4A94-8F84-31BDCC468061}">
      <dgm:prSet/>
      <dgm:spPr/>
      <dgm:t>
        <a:bodyPr/>
        <a:lstStyle/>
        <a:p>
          <a:endParaRPr lang="en-US"/>
        </a:p>
      </dgm:t>
    </dgm:pt>
    <dgm:pt modelId="{E248ED75-52EB-4B39-A892-EBD41EFE92C2}">
      <dgm:prSet phldrT="[Text]"/>
      <dgm:spPr/>
      <dgm:t>
        <a:bodyPr/>
        <a:lstStyle/>
        <a:p>
          <a:pPr>
            <a:buFont typeface="+mj-lt"/>
            <a:buAutoNum type="arabicPeriod"/>
          </a:pPr>
          <a:r>
            <a:rPr lang="en-US"/>
            <a:t>Upload each file to Data Pipeline (steps shown later)</a:t>
          </a:r>
        </a:p>
      </dgm:t>
    </dgm:pt>
    <dgm:pt modelId="{1658B75D-A47E-4B81-92FA-6D5E17921FC1}" type="parTrans" cxnId="{944EC875-3F83-4223-B14F-C933464370EF}">
      <dgm:prSet/>
      <dgm:spPr/>
      <dgm:t>
        <a:bodyPr/>
        <a:lstStyle/>
        <a:p>
          <a:endParaRPr lang="en-US"/>
        </a:p>
      </dgm:t>
    </dgm:pt>
    <dgm:pt modelId="{E3560222-6AC6-4E73-80E2-99ED80F25CD5}" type="sibTrans" cxnId="{944EC875-3F83-4223-B14F-C933464370EF}">
      <dgm:prSet/>
      <dgm:spPr/>
      <dgm:t>
        <a:bodyPr/>
        <a:lstStyle/>
        <a:p>
          <a:endParaRPr lang="en-US"/>
        </a:p>
      </dgm:t>
    </dgm:pt>
    <dgm:pt modelId="{6CD61DF2-5FCE-4FD5-86EB-97FFD1A849DD}">
      <dgm:prSet/>
      <dgm:spPr/>
      <dgm:t>
        <a:bodyPr/>
        <a:lstStyle/>
        <a:p>
          <a:r>
            <a:rPr lang="en-US"/>
            <a:t>Student Demographic, Student School Association, Graduation Guidelines (.xlsx is recommended format) – files could be named differently in SIS</a:t>
          </a:r>
        </a:p>
      </dgm:t>
    </dgm:pt>
    <dgm:pt modelId="{1FD3F402-8AF0-4800-B6E6-C803F49F5D1A}" type="parTrans" cxnId="{D89B86F3-052F-4D97-AB86-53F6B6F804B0}">
      <dgm:prSet/>
      <dgm:spPr/>
      <dgm:t>
        <a:bodyPr/>
        <a:lstStyle/>
        <a:p>
          <a:endParaRPr lang="en-US"/>
        </a:p>
      </dgm:t>
    </dgm:pt>
    <dgm:pt modelId="{B217D02A-EE6A-45E1-8B3D-E5E864BA93FB}" type="sibTrans" cxnId="{D89B86F3-052F-4D97-AB86-53F6B6F804B0}">
      <dgm:prSet/>
      <dgm:spPr/>
      <dgm:t>
        <a:bodyPr/>
        <a:lstStyle/>
        <a:p>
          <a:endParaRPr lang="en-US"/>
        </a:p>
      </dgm:t>
    </dgm:pt>
    <dgm:pt modelId="{8DBE601C-50AF-49A4-8983-24EABA2A6FEA}">
      <dgm:prSet/>
      <dgm:spPr/>
      <dgm:t>
        <a:bodyPr/>
        <a:lstStyle/>
        <a:p>
          <a:r>
            <a:rPr lang="en-US"/>
            <a:t>Do not open file!</a:t>
          </a:r>
        </a:p>
      </dgm:t>
    </dgm:pt>
    <dgm:pt modelId="{F25405EA-D3ED-48B1-91A2-B070771E303A}" type="parTrans" cxnId="{9CC6F7DD-1FA2-4C83-BC4F-95D155FB7FBD}">
      <dgm:prSet/>
      <dgm:spPr/>
      <dgm:t>
        <a:bodyPr/>
        <a:lstStyle/>
        <a:p>
          <a:endParaRPr lang="en-US"/>
        </a:p>
      </dgm:t>
    </dgm:pt>
    <dgm:pt modelId="{F734193D-F24A-4181-9735-F18A7A02DF59}" type="sibTrans" cxnId="{9CC6F7DD-1FA2-4C83-BC4F-95D155FB7FBD}">
      <dgm:prSet/>
      <dgm:spPr/>
      <dgm:t>
        <a:bodyPr/>
        <a:lstStyle/>
        <a:p>
          <a:endParaRPr lang="en-US"/>
        </a:p>
      </dgm:t>
    </dgm:pt>
    <dgm:pt modelId="{CC2F9465-9F8A-4C68-9DF8-EFAB1ECE880D}">
      <dgm:prSet/>
      <dgm:spPr/>
      <dgm:t>
        <a:bodyPr/>
        <a:lstStyle/>
        <a:p>
          <a:r>
            <a:rPr lang="en-US"/>
            <a:t>Example: 0110_DEM_10112023.xls (No spaces in file name are allowed)</a:t>
          </a:r>
        </a:p>
      </dgm:t>
    </dgm:pt>
    <dgm:pt modelId="{9714A26A-046B-4375-894E-D4BE72799759}" type="parTrans" cxnId="{E5249E5D-F02C-409B-8803-83E1EB7BA272}">
      <dgm:prSet/>
      <dgm:spPr/>
      <dgm:t>
        <a:bodyPr/>
        <a:lstStyle/>
        <a:p>
          <a:endParaRPr lang="en-US"/>
        </a:p>
      </dgm:t>
    </dgm:pt>
    <dgm:pt modelId="{1E929DEF-6A9C-46D6-BA30-A425D9B3D9C2}" type="sibTrans" cxnId="{E5249E5D-F02C-409B-8803-83E1EB7BA272}">
      <dgm:prSet/>
      <dgm:spPr/>
      <dgm:t>
        <a:bodyPr/>
        <a:lstStyle/>
        <a:p>
          <a:endParaRPr lang="en-US"/>
        </a:p>
      </dgm:t>
    </dgm:pt>
    <dgm:pt modelId="{3A917B84-2620-450A-9DA9-3A198DC828ED}">
      <dgm:prSet/>
      <dgm:spPr/>
      <dgm:t>
        <a:bodyPr/>
        <a:lstStyle/>
        <a:p>
          <a:r>
            <a:rPr lang="en-US"/>
            <a:t>Keep filing system organized</a:t>
          </a:r>
        </a:p>
      </dgm:t>
    </dgm:pt>
    <dgm:pt modelId="{5C86371F-CF47-419D-A983-7E543FD968BF}" type="parTrans" cxnId="{BAF2336A-014D-48CD-AD86-6A709133C643}">
      <dgm:prSet/>
      <dgm:spPr/>
      <dgm:t>
        <a:bodyPr/>
        <a:lstStyle/>
        <a:p>
          <a:endParaRPr lang="en-US"/>
        </a:p>
      </dgm:t>
    </dgm:pt>
    <dgm:pt modelId="{29FA1AF0-416B-4BF1-95F2-AD26E971E3DF}" type="sibTrans" cxnId="{BAF2336A-014D-48CD-AD86-6A709133C643}">
      <dgm:prSet/>
      <dgm:spPr/>
      <dgm:t>
        <a:bodyPr/>
        <a:lstStyle/>
        <a:p>
          <a:endParaRPr lang="en-US"/>
        </a:p>
      </dgm:t>
    </dgm:pt>
    <dgm:pt modelId="{576321A4-8DEC-4412-80C8-2A41A87F7292}" type="pres">
      <dgm:prSet presAssocID="{6FBE4566-9C2A-4B24-9115-EE317D9676E6}" presName="linearFlow" presStyleCnt="0">
        <dgm:presLayoutVars>
          <dgm:dir/>
          <dgm:resizeHandles val="exact"/>
        </dgm:presLayoutVars>
      </dgm:prSet>
      <dgm:spPr/>
    </dgm:pt>
    <dgm:pt modelId="{C63B9D1D-25F8-42B7-88D8-9CB435ACE1F4}" type="pres">
      <dgm:prSet presAssocID="{B6C2D8BA-36BC-4CEE-9540-517198C87179}" presName="composite" presStyleCnt="0"/>
      <dgm:spPr/>
    </dgm:pt>
    <dgm:pt modelId="{FBB8F054-FC01-49FD-8376-F0669565A011}" type="pres">
      <dgm:prSet presAssocID="{B6C2D8BA-36BC-4CEE-9540-517198C87179}"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wnload with solid fill"/>
        </a:ext>
      </dgm:extLst>
    </dgm:pt>
    <dgm:pt modelId="{93EB7FF8-DAF5-4234-A11F-791B8D5DA8D2}" type="pres">
      <dgm:prSet presAssocID="{B6C2D8BA-36BC-4CEE-9540-517198C87179}" presName="txShp" presStyleLbl="node1" presStyleIdx="0" presStyleCnt="3">
        <dgm:presLayoutVars>
          <dgm:bulletEnabled val="1"/>
        </dgm:presLayoutVars>
      </dgm:prSet>
      <dgm:spPr/>
    </dgm:pt>
    <dgm:pt modelId="{58F2D6FB-5FB2-4629-8A34-7AACDFB37E8F}" type="pres">
      <dgm:prSet presAssocID="{ECB63DB4-7217-4607-8AF4-17AA28C95883}" presName="spacing" presStyleCnt="0"/>
      <dgm:spPr/>
    </dgm:pt>
    <dgm:pt modelId="{0D589D04-F544-465A-B286-2457FB9577C0}" type="pres">
      <dgm:prSet presAssocID="{5C6D16D1-8432-4213-9029-87540AA7FF00}" presName="composite" presStyleCnt="0"/>
      <dgm:spPr/>
    </dgm:pt>
    <dgm:pt modelId="{D20F157E-A188-4B05-8C19-BB4C4C2D6D04}" type="pres">
      <dgm:prSet presAssocID="{5C6D16D1-8432-4213-9029-87540AA7FF0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isk with solid fill"/>
        </a:ext>
      </dgm:extLst>
    </dgm:pt>
    <dgm:pt modelId="{2A201FC0-A977-45F7-A142-96112481C310}" type="pres">
      <dgm:prSet presAssocID="{5C6D16D1-8432-4213-9029-87540AA7FF00}" presName="txShp" presStyleLbl="node1" presStyleIdx="1" presStyleCnt="3">
        <dgm:presLayoutVars>
          <dgm:bulletEnabled val="1"/>
        </dgm:presLayoutVars>
      </dgm:prSet>
      <dgm:spPr/>
    </dgm:pt>
    <dgm:pt modelId="{FE58F1F4-2630-46E5-82CF-72A1642A1071}" type="pres">
      <dgm:prSet presAssocID="{9E08F028-876D-41FB-B264-89918E881866}" presName="spacing" presStyleCnt="0"/>
      <dgm:spPr/>
    </dgm:pt>
    <dgm:pt modelId="{FBAAE9A0-E63A-49D4-966B-1884368C29A4}" type="pres">
      <dgm:prSet presAssocID="{E248ED75-52EB-4B39-A892-EBD41EFE92C2}" presName="composite" presStyleCnt="0"/>
      <dgm:spPr/>
    </dgm:pt>
    <dgm:pt modelId="{C69B24E4-0681-4A57-B4A6-5F853BDCB7CA}" type="pres">
      <dgm:prSet presAssocID="{E248ED75-52EB-4B39-A892-EBD41EFE92C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load with solid fill"/>
        </a:ext>
      </dgm:extLst>
    </dgm:pt>
    <dgm:pt modelId="{E249D271-2269-4D5B-8DC2-D8A3A4328FD9}" type="pres">
      <dgm:prSet presAssocID="{E248ED75-52EB-4B39-A892-EBD41EFE92C2}" presName="txShp" presStyleLbl="node1" presStyleIdx="2" presStyleCnt="3">
        <dgm:presLayoutVars>
          <dgm:bulletEnabled val="1"/>
        </dgm:presLayoutVars>
      </dgm:prSet>
      <dgm:spPr/>
    </dgm:pt>
  </dgm:ptLst>
  <dgm:cxnLst>
    <dgm:cxn modelId="{B174A900-46CD-4B25-9C7D-B53B47EDCA22}" type="presOf" srcId="{E248ED75-52EB-4B39-A892-EBD41EFE92C2}" destId="{E249D271-2269-4D5B-8DC2-D8A3A4328FD9}" srcOrd="0" destOrd="0" presId="urn:microsoft.com/office/officeart/2005/8/layout/vList3"/>
    <dgm:cxn modelId="{E669212F-DBB7-40F4-A53E-DECB117D34CB}" type="presOf" srcId="{6CD61DF2-5FCE-4FD5-86EB-97FFD1A849DD}" destId="{93EB7FF8-DAF5-4234-A11F-791B8D5DA8D2}" srcOrd="0" destOrd="1" presId="urn:microsoft.com/office/officeart/2005/8/layout/vList3"/>
    <dgm:cxn modelId="{E5249E5D-F02C-409B-8803-83E1EB7BA272}" srcId="{5C6D16D1-8432-4213-9029-87540AA7FF00}" destId="{CC2F9465-9F8A-4C68-9DF8-EFAB1ECE880D}" srcOrd="0" destOrd="0" parTransId="{9714A26A-046B-4375-894E-D4BE72799759}" sibTransId="{1E929DEF-6A9C-46D6-BA30-A425D9B3D9C2}"/>
    <dgm:cxn modelId="{F6BB335F-B04E-4B3F-AC46-BD705C0A5182}" type="presOf" srcId="{B6C2D8BA-36BC-4CEE-9540-517198C87179}" destId="{93EB7FF8-DAF5-4234-A11F-791B8D5DA8D2}" srcOrd="0" destOrd="0" presId="urn:microsoft.com/office/officeart/2005/8/layout/vList3"/>
    <dgm:cxn modelId="{BAF2336A-014D-48CD-AD86-6A709133C643}" srcId="{5C6D16D1-8432-4213-9029-87540AA7FF00}" destId="{3A917B84-2620-450A-9DA9-3A198DC828ED}" srcOrd="1" destOrd="0" parTransId="{5C86371F-CF47-419D-A983-7E543FD968BF}" sibTransId="{29FA1AF0-416B-4BF1-95F2-AD26E971E3DF}"/>
    <dgm:cxn modelId="{F18DF872-094C-4A68-8DD7-E3F568E010A1}" type="presOf" srcId="{CC2F9465-9F8A-4C68-9DF8-EFAB1ECE880D}" destId="{2A201FC0-A977-45F7-A142-96112481C310}" srcOrd="0" destOrd="1" presId="urn:microsoft.com/office/officeart/2005/8/layout/vList3"/>
    <dgm:cxn modelId="{944EC875-3F83-4223-B14F-C933464370EF}" srcId="{6FBE4566-9C2A-4B24-9115-EE317D9676E6}" destId="{E248ED75-52EB-4B39-A892-EBD41EFE92C2}" srcOrd="2" destOrd="0" parTransId="{1658B75D-A47E-4B81-92FA-6D5E17921FC1}" sibTransId="{E3560222-6AC6-4E73-80E2-99ED80F25CD5}"/>
    <dgm:cxn modelId="{08F0D57B-B603-4A94-8F84-31BDCC468061}" srcId="{6FBE4566-9C2A-4B24-9115-EE317D9676E6}" destId="{5C6D16D1-8432-4213-9029-87540AA7FF00}" srcOrd="1" destOrd="0" parTransId="{4459E37F-ACE2-4240-8A5E-DAC9C7E6555A}" sibTransId="{9E08F028-876D-41FB-B264-89918E881866}"/>
    <dgm:cxn modelId="{E84FCAA8-E90B-463C-A5C3-66901E273494}" srcId="{6FBE4566-9C2A-4B24-9115-EE317D9676E6}" destId="{B6C2D8BA-36BC-4CEE-9540-517198C87179}" srcOrd="0" destOrd="0" parTransId="{AF582C50-4E40-4400-955B-AEEBFE775C01}" sibTransId="{ECB63DB4-7217-4607-8AF4-17AA28C95883}"/>
    <dgm:cxn modelId="{09E87DCF-9E59-41E6-9F80-F73D9B3F29E2}" type="presOf" srcId="{3A917B84-2620-450A-9DA9-3A198DC828ED}" destId="{2A201FC0-A977-45F7-A142-96112481C310}" srcOrd="0" destOrd="2" presId="urn:microsoft.com/office/officeart/2005/8/layout/vList3"/>
    <dgm:cxn modelId="{9CC6F7DD-1FA2-4C83-BC4F-95D155FB7FBD}" srcId="{B6C2D8BA-36BC-4CEE-9540-517198C87179}" destId="{8DBE601C-50AF-49A4-8983-24EABA2A6FEA}" srcOrd="1" destOrd="0" parTransId="{F25405EA-D3ED-48B1-91A2-B070771E303A}" sibTransId="{F734193D-F24A-4181-9735-F18A7A02DF59}"/>
    <dgm:cxn modelId="{178853DF-CD43-4795-AF76-FD21BFDA0BC8}" type="presOf" srcId="{8DBE601C-50AF-49A4-8983-24EABA2A6FEA}" destId="{93EB7FF8-DAF5-4234-A11F-791B8D5DA8D2}" srcOrd="0" destOrd="2" presId="urn:microsoft.com/office/officeart/2005/8/layout/vList3"/>
    <dgm:cxn modelId="{ECE844E9-4C7E-457C-8297-24F5C908D78D}" type="presOf" srcId="{6FBE4566-9C2A-4B24-9115-EE317D9676E6}" destId="{576321A4-8DEC-4412-80C8-2A41A87F7292}" srcOrd="0" destOrd="0" presId="urn:microsoft.com/office/officeart/2005/8/layout/vList3"/>
    <dgm:cxn modelId="{F76031F3-F788-466A-88FC-0305925D5D18}" type="presOf" srcId="{5C6D16D1-8432-4213-9029-87540AA7FF00}" destId="{2A201FC0-A977-45F7-A142-96112481C310}" srcOrd="0" destOrd="0" presId="urn:microsoft.com/office/officeart/2005/8/layout/vList3"/>
    <dgm:cxn modelId="{D89B86F3-052F-4D97-AB86-53F6B6F804B0}" srcId="{B6C2D8BA-36BC-4CEE-9540-517198C87179}" destId="{6CD61DF2-5FCE-4FD5-86EB-97FFD1A849DD}" srcOrd="0" destOrd="0" parTransId="{1FD3F402-8AF0-4800-B6E6-C803F49F5D1A}" sibTransId="{B217D02A-EE6A-45E1-8B3D-E5E864BA93FB}"/>
    <dgm:cxn modelId="{F1D8A8B4-D692-4158-9DE0-F40020D3D071}" type="presParOf" srcId="{576321A4-8DEC-4412-80C8-2A41A87F7292}" destId="{C63B9D1D-25F8-42B7-88D8-9CB435ACE1F4}" srcOrd="0" destOrd="0" presId="urn:microsoft.com/office/officeart/2005/8/layout/vList3"/>
    <dgm:cxn modelId="{20E92557-C531-4999-BB26-80E7B8C2780A}" type="presParOf" srcId="{C63B9D1D-25F8-42B7-88D8-9CB435ACE1F4}" destId="{FBB8F054-FC01-49FD-8376-F0669565A011}" srcOrd="0" destOrd="0" presId="urn:microsoft.com/office/officeart/2005/8/layout/vList3"/>
    <dgm:cxn modelId="{516BEB12-958E-411B-BECF-70267CE5A428}" type="presParOf" srcId="{C63B9D1D-25F8-42B7-88D8-9CB435ACE1F4}" destId="{93EB7FF8-DAF5-4234-A11F-791B8D5DA8D2}" srcOrd="1" destOrd="0" presId="urn:microsoft.com/office/officeart/2005/8/layout/vList3"/>
    <dgm:cxn modelId="{EAE37C73-B41B-44F2-BADB-6A6DBF339DCA}" type="presParOf" srcId="{576321A4-8DEC-4412-80C8-2A41A87F7292}" destId="{58F2D6FB-5FB2-4629-8A34-7AACDFB37E8F}" srcOrd="1" destOrd="0" presId="urn:microsoft.com/office/officeart/2005/8/layout/vList3"/>
    <dgm:cxn modelId="{88F478CA-D327-43EE-BAFD-5E1DE25AB0D3}" type="presParOf" srcId="{576321A4-8DEC-4412-80C8-2A41A87F7292}" destId="{0D589D04-F544-465A-B286-2457FB9577C0}" srcOrd="2" destOrd="0" presId="urn:microsoft.com/office/officeart/2005/8/layout/vList3"/>
    <dgm:cxn modelId="{C942235C-5C57-4B4F-A54E-3ED8A6818DE5}" type="presParOf" srcId="{0D589D04-F544-465A-B286-2457FB9577C0}" destId="{D20F157E-A188-4B05-8C19-BB4C4C2D6D04}" srcOrd="0" destOrd="0" presId="urn:microsoft.com/office/officeart/2005/8/layout/vList3"/>
    <dgm:cxn modelId="{306440AE-6322-4465-A7FE-19E5F67DB43F}" type="presParOf" srcId="{0D589D04-F544-465A-B286-2457FB9577C0}" destId="{2A201FC0-A977-45F7-A142-96112481C310}" srcOrd="1" destOrd="0" presId="urn:microsoft.com/office/officeart/2005/8/layout/vList3"/>
    <dgm:cxn modelId="{B2C9F797-C432-40C7-8256-1A4858DBEE85}" type="presParOf" srcId="{576321A4-8DEC-4412-80C8-2A41A87F7292}" destId="{FE58F1F4-2630-46E5-82CF-72A1642A1071}" srcOrd="3" destOrd="0" presId="urn:microsoft.com/office/officeart/2005/8/layout/vList3"/>
    <dgm:cxn modelId="{3ACCCE77-C48C-425B-8BE1-850531359E1F}" type="presParOf" srcId="{576321A4-8DEC-4412-80C8-2A41A87F7292}" destId="{FBAAE9A0-E63A-49D4-966B-1884368C29A4}" srcOrd="4" destOrd="0" presId="urn:microsoft.com/office/officeart/2005/8/layout/vList3"/>
    <dgm:cxn modelId="{0ED3D643-CDDF-4F63-B313-519E64E9A620}" type="presParOf" srcId="{FBAAE9A0-E63A-49D4-966B-1884368C29A4}" destId="{C69B24E4-0681-4A57-B4A6-5F853BDCB7CA}" srcOrd="0" destOrd="0" presId="urn:microsoft.com/office/officeart/2005/8/layout/vList3"/>
    <dgm:cxn modelId="{31B672C7-58A7-4454-B35B-9D1921DC19F1}" type="presParOf" srcId="{FBAAE9A0-E63A-49D4-966B-1884368C29A4}" destId="{E249D271-2269-4D5B-8DC2-D8A3A4328F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013CEB-8734-40C5-A2E0-E921CE013D6F}" type="doc">
      <dgm:prSet loTypeId="urn:microsoft.com/office/officeart/2008/layout/CircularPictureCallout" loCatId="picture" qsTypeId="urn:microsoft.com/office/officeart/2005/8/quickstyle/simple5" qsCatId="simple" csTypeId="urn:microsoft.com/office/officeart/2005/8/colors/colorful5" csCatId="colorful" phldr="1"/>
      <dgm:spPr/>
      <dgm:t>
        <a:bodyPr/>
        <a:lstStyle/>
        <a:p>
          <a:endParaRPr lang="en-US"/>
        </a:p>
      </dgm:t>
    </dgm:pt>
    <dgm:pt modelId="{84F122B8-26B6-4DEE-882B-1CAFC37A7ACD}">
      <dgm:prSet/>
      <dgm:spPr/>
      <dgm:t>
        <a:bodyPr/>
        <a:lstStyle/>
        <a:p>
          <a:r>
            <a:rPr lang="en-US">
              <a:solidFill>
                <a:schemeClr val="tx1"/>
              </a:solidFill>
            </a:rPr>
            <a:t>Student Interchange</a:t>
          </a:r>
        </a:p>
      </dgm:t>
    </dgm:pt>
    <dgm:pt modelId="{0E6D758D-E0C0-4063-BEA3-90945AFDD0E9}" type="parTrans" cxnId="{F52B6839-E2CC-429A-AB40-A2CD6D9EB0BF}">
      <dgm:prSet/>
      <dgm:spPr/>
      <dgm:t>
        <a:bodyPr/>
        <a:lstStyle/>
        <a:p>
          <a:endParaRPr lang="en-US"/>
        </a:p>
      </dgm:t>
    </dgm:pt>
    <dgm:pt modelId="{EA421711-07C1-4B52-8BD6-0DF784AC6103}" type="sibTrans" cxnId="{F52B6839-E2CC-429A-AB40-A2CD6D9EB0BF}">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t>
        <a:bodyPr/>
        <a:lstStyle/>
        <a:p>
          <a:endParaRPr lang="en-US"/>
        </a:p>
      </dgm:t>
      <dgm:extLst>
        <a:ext uri="{E40237B7-FDA0-4F09-8148-C483321AD2D9}">
          <dgm14:cNvPr xmlns:dgm14="http://schemas.microsoft.com/office/drawing/2010/diagram" id="0" name="" descr="Group of men with solid fill"/>
        </a:ext>
      </dgm:extLst>
    </dgm:pt>
    <dgm:pt modelId="{107B61C8-5BED-4433-8739-957C47EDAE50}">
      <dgm:prSet phldrT="[Text]"/>
      <dgm:spPr/>
      <dgm:t>
        <a:bodyPr/>
        <a:lstStyle/>
        <a:p>
          <a:r>
            <a:rPr lang="en-US"/>
            <a:t>Student Demographic File</a:t>
          </a:r>
        </a:p>
      </dgm:t>
    </dgm:pt>
    <dgm:pt modelId="{070E90EA-EEC2-464F-AFD7-A23EBE9C2BEE}" type="parTrans" cxnId="{AFB8981F-0850-42EA-8719-3FDC7FD7E936}">
      <dgm:prSet/>
      <dgm:spPr/>
      <dgm:t>
        <a:bodyPr/>
        <a:lstStyle/>
        <a:p>
          <a:endParaRPr lang="en-US"/>
        </a:p>
      </dgm:t>
    </dgm:pt>
    <dgm:pt modelId="{F91AA067-7006-4B88-B814-DABCC67E8EB1}" type="sibTrans" cxnId="{AFB8981F-0850-42EA-8719-3FDC7FD7E936}">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t>
        <a:bodyPr/>
        <a:lstStyle/>
        <a:p>
          <a:endParaRPr lang="en-US"/>
        </a:p>
      </dgm:t>
      <dgm:extLst>
        <a:ext uri="{E40237B7-FDA0-4F09-8148-C483321AD2D9}">
          <dgm14:cNvPr xmlns:dgm14="http://schemas.microsoft.com/office/drawing/2010/diagram" id="0" name="" descr="Hamburger Menu Icon with solid fill"/>
        </a:ext>
      </dgm:extLst>
    </dgm:pt>
    <dgm:pt modelId="{4AFD6B78-5800-47E7-AD6B-9D1D0B0F6EBD}">
      <dgm:prSet phldrT="[Text]"/>
      <dgm:spPr/>
      <dgm:t>
        <a:bodyPr/>
        <a:lstStyle/>
        <a:p>
          <a:r>
            <a:rPr lang="en-US"/>
            <a:t>Student School Association File</a:t>
          </a:r>
        </a:p>
      </dgm:t>
    </dgm:pt>
    <dgm:pt modelId="{1D1094D7-CD5F-41A3-8243-7A9F281203D9}" type="parTrans" cxnId="{97B0509D-EF28-4D22-AB03-3E3854E015A4}">
      <dgm:prSet/>
      <dgm:spPr/>
      <dgm:t>
        <a:bodyPr/>
        <a:lstStyle/>
        <a:p>
          <a:endParaRPr lang="en-US"/>
        </a:p>
      </dgm:t>
    </dgm:pt>
    <dgm:pt modelId="{CD7248C7-EEDC-40C5-95EA-56AF38049922}" type="sibTrans" cxnId="{97B0509D-EF28-4D22-AB03-3E3854E015A4}">
      <dgm:prSet/>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t>
        <a:bodyPr/>
        <a:lstStyle/>
        <a:p>
          <a:endParaRPr lang="en-US"/>
        </a:p>
      </dgm:t>
      <dgm:extLst>
        <a:ext uri="{E40237B7-FDA0-4F09-8148-C483321AD2D9}">
          <dgm14:cNvPr xmlns:dgm14="http://schemas.microsoft.com/office/drawing/2010/diagram" id="0" name="" descr="Schoolhouse with solid fill"/>
        </a:ext>
      </dgm:extLst>
    </dgm:pt>
    <dgm:pt modelId="{E5470210-0745-495F-B9C6-9799A432A50F}">
      <dgm:prSet phldrT="[Text]"/>
      <dgm:spPr/>
      <dgm:t>
        <a:bodyPr/>
        <a:lstStyle/>
        <a:p>
          <a:r>
            <a:rPr lang="en-US"/>
            <a:t>Graduation Guidelines File</a:t>
          </a:r>
        </a:p>
      </dgm:t>
    </dgm:pt>
    <dgm:pt modelId="{808175DC-B852-41A2-A2E6-E7460E0682D6}" type="parTrans" cxnId="{83B4C6BC-286B-4EA6-AFA3-D103B2A9D8D4}">
      <dgm:prSet/>
      <dgm:spPr/>
      <dgm:t>
        <a:bodyPr/>
        <a:lstStyle/>
        <a:p>
          <a:endParaRPr lang="en-US"/>
        </a:p>
      </dgm:t>
    </dgm:pt>
    <dgm:pt modelId="{4E22622F-0AB1-4212-89C3-D069C1E5F07C}" type="sibTrans" cxnId="{83B4C6BC-286B-4EA6-AFA3-D103B2A9D8D4}">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t>
        <a:bodyPr/>
        <a:lstStyle/>
        <a:p>
          <a:endParaRPr lang="en-US"/>
        </a:p>
      </dgm:t>
      <dgm:extLst>
        <a:ext uri="{E40237B7-FDA0-4F09-8148-C483321AD2D9}">
          <dgm14:cNvPr xmlns:dgm14="http://schemas.microsoft.com/office/drawing/2010/diagram" id="0" name="" descr="Graduation cap with solid fill"/>
        </a:ext>
      </dgm:extLst>
    </dgm:pt>
    <dgm:pt modelId="{4DDE7093-0230-428F-BFF0-760F8A974A65}">
      <dgm:prSet phldrT="[Text]"/>
      <dgm:spPr/>
      <dgm:t>
        <a:bodyPr/>
        <a:lstStyle/>
        <a:p>
          <a:r>
            <a:rPr lang="en-US">
              <a:latin typeface="Calibri Light" panose="020F0302020204030204"/>
            </a:rPr>
            <a:t>Adjustment</a:t>
          </a:r>
          <a:r>
            <a:rPr lang="en-US"/>
            <a:t> File</a:t>
          </a:r>
        </a:p>
      </dgm:t>
    </dgm:pt>
    <dgm:pt modelId="{31A680A5-C828-4F8D-9BF1-A00AA14AEA21}" type="parTrans" cxnId="{436211F3-596F-4C92-B9CA-83BCD55997E4}">
      <dgm:prSet/>
      <dgm:spPr/>
      <dgm:t>
        <a:bodyPr/>
        <a:lstStyle/>
        <a:p>
          <a:endParaRPr lang="en-US"/>
        </a:p>
      </dgm:t>
    </dgm:pt>
    <dgm:pt modelId="{5FA60EBC-513D-4824-80BA-74107EBB8046}" type="sibTrans" cxnId="{436211F3-596F-4C92-B9CA-83BCD55997E4}">
      <dgm:prSet/>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t>
        <a:bodyPr/>
        <a:lstStyle/>
        <a:p>
          <a:endParaRPr lang="en-US"/>
        </a:p>
      </dgm:t>
      <dgm:extLst>
        <a:ext uri="{E40237B7-FDA0-4F09-8148-C483321AD2D9}">
          <dgm14:cNvPr xmlns:dgm14="http://schemas.microsoft.com/office/drawing/2010/diagram" id="0" name="" descr="Transfer with solid fill"/>
        </a:ext>
      </dgm:extLst>
    </dgm:pt>
    <dgm:pt modelId="{34A5B209-2CB8-4A06-871C-253F367B4929}">
      <dgm:prSet phldrT="[Text]"/>
      <dgm:spPr/>
      <dgm:t>
        <a:bodyPr/>
        <a:lstStyle/>
        <a:p>
          <a:r>
            <a:rPr lang="en-US"/>
            <a:t>One record per student</a:t>
          </a:r>
        </a:p>
      </dgm:t>
    </dgm:pt>
    <dgm:pt modelId="{FE4A9706-F211-4C63-A1DB-272F847AC35B}" type="parTrans" cxnId="{0D454E05-3C3F-4A4D-A31E-18EE1CAD3F1B}">
      <dgm:prSet/>
      <dgm:spPr/>
      <dgm:t>
        <a:bodyPr/>
        <a:lstStyle/>
        <a:p>
          <a:endParaRPr lang="en-US"/>
        </a:p>
      </dgm:t>
    </dgm:pt>
    <dgm:pt modelId="{6769D23A-DC9E-47B5-8E2A-CABC721908FE}" type="sibTrans" cxnId="{0D454E05-3C3F-4A4D-A31E-18EE1CAD3F1B}">
      <dgm:prSet/>
      <dgm:spPr/>
      <dgm:t>
        <a:bodyPr/>
        <a:lstStyle/>
        <a:p>
          <a:endParaRPr lang="en-US"/>
        </a:p>
      </dgm:t>
    </dgm:pt>
    <dgm:pt modelId="{5AD80036-179B-4745-9C60-FB3AFE929323}">
      <dgm:prSet phldrT="[Text]"/>
      <dgm:spPr/>
      <dgm:t>
        <a:bodyPr/>
        <a:lstStyle/>
        <a:p>
          <a:r>
            <a:rPr lang="en-US"/>
            <a:t>May include multiple records per student</a:t>
          </a:r>
        </a:p>
      </dgm:t>
    </dgm:pt>
    <dgm:pt modelId="{3357A039-9923-4F10-86BA-8B83C3EB99C9}" type="parTrans" cxnId="{235C0A22-A8FA-484C-908B-D81EF715CB8E}">
      <dgm:prSet/>
      <dgm:spPr/>
      <dgm:t>
        <a:bodyPr/>
        <a:lstStyle/>
        <a:p>
          <a:endParaRPr lang="en-US"/>
        </a:p>
      </dgm:t>
    </dgm:pt>
    <dgm:pt modelId="{AE35AF4A-B0BE-420E-978E-3F7116BB6AA5}" type="sibTrans" cxnId="{235C0A22-A8FA-484C-908B-D81EF715CB8E}">
      <dgm:prSet/>
      <dgm:spPr/>
      <dgm:t>
        <a:bodyPr/>
        <a:lstStyle/>
        <a:p>
          <a:endParaRPr lang="en-US"/>
        </a:p>
      </dgm:t>
    </dgm:pt>
    <dgm:pt modelId="{BC056B5C-A6B9-448C-A6C0-2B830E389B4A}">
      <dgm:prSet phldrT="[Text]"/>
      <dgm:spPr/>
      <dgm:t>
        <a:bodyPr/>
        <a:lstStyle/>
        <a:p>
          <a:r>
            <a:rPr lang="en-US"/>
            <a:t>Expect multiple records per student</a:t>
          </a:r>
        </a:p>
      </dgm:t>
    </dgm:pt>
    <dgm:pt modelId="{2D902A86-3ACE-4CED-A054-530F05735ED8}" type="parTrans" cxnId="{32A6DB76-05B2-4BEC-8DDD-0479B69CD7DA}">
      <dgm:prSet/>
      <dgm:spPr/>
      <dgm:t>
        <a:bodyPr/>
        <a:lstStyle/>
        <a:p>
          <a:endParaRPr lang="en-US"/>
        </a:p>
      </dgm:t>
    </dgm:pt>
    <dgm:pt modelId="{131E2D16-DD58-4E97-9E73-3950F70F3C14}" type="sibTrans" cxnId="{32A6DB76-05B2-4BEC-8DDD-0479B69CD7DA}">
      <dgm:prSet/>
      <dgm:spPr/>
      <dgm:t>
        <a:bodyPr/>
        <a:lstStyle/>
        <a:p>
          <a:endParaRPr lang="en-US"/>
        </a:p>
      </dgm:t>
    </dgm:pt>
    <dgm:pt modelId="{9BA3FF29-CA40-4E13-A770-C603A03B6B79}">
      <dgm:prSet phldrT="[Text]"/>
      <dgm:spPr/>
      <dgm:t>
        <a:bodyPr/>
        <a:lstStyle/>
        <a:p>
          <a:r>
            <a:rPr lang="en-US"/>
            <a:t>As needed for SEY Collection</a:t>
          </a:r>
        </a:p>
      </dgm:t>
    </dgm:pt>
    <dgm:pt modelId="{297897FA-271C-4555-BB0A-4BA6D651DF3A}" type="parTrans" cxnId="{D22A75EB-A79E-46A7-BCCF-7794432387B3}">
      <dgm:prSet/>
      <dgm:spPr/>
      <dgm:t>
        <a:bodyPr/>
        <a:lstStyle/>
        <a:p>
          <a:endParaRPr lang="en-US"/>
        </a:p>
      </dgm:t>
    </dgm:pt>
    <dgm:pt modelId="{0DA426E3-B6A0-43CF-92EF-4080C2EBBC86}" type="sibTrans" cxnId="{D22A75EB-A79E-46A7-BCCF-7794432387B3}">
      <dgm:prSet/>
      <dgm:spPr/>
      <dgm:t>
        <a:bodyPr/>
        <a:lstStyle/>
        <a:p>
          <a:endParaRPr lang="en-US"/>
        </a:p>
      </dgm:t>
    </dgm:pt>
    <dgm:pt modelId="{D38530A6-C30A-4151-9B5F-40EC93CEC7E6}">
      <dgm:prSet phldrT="[Text]"/>
      <dgm:spPr/>
      <dgm:t>
        <a:bodyPr/>
        <a:lstStyle/>
        <a:p>
          <a:r>
            <a:rPr lang="en-US"/>
            <a:t>Secondary students only</a:t>
          </a:r>
        </a:p>
      </dgm:t>
    </dgm:pt>
    <dgm:pt modelId="{11FD85B8-273C-488F-91D5-7C9F178A06A8}" type="parTrans" cxnId="{0D1F723A-A7AF-4812-BC3A-5AB8CB8648B4}">
      <dgm:prSet/>
      <dgm:spPr/>
      <dgm:t>
        <a:bodyPr/>
        <a:lstStyle/>
        <a:p>
          <a:endParaRPr lang="en-US"/>
        </a:p>
      </dgm:t>
    </dgm:pt>
    <dgm:pt modelId="{C943C06D-149F-4376-9EA5-3D24A4DB3613}" type="sibTrans" cxnId="{0D1F723A-A7AF-4812-BC3A-5AB8CB8648B4}">
      <dgm:prSet/>
      <dgm:spPr/>
      <dgm:t>
        <a:bodyPr/>
        <a:lstStyle/>
        <a:p>
          <a:endParaRPr lang="en-US"/>
        </a:p>
      </dgm:t>
    </dgm:pt>
    <dgm:pt modelId="{6DA30D17-B4A5-4035-A44B-D7B89DC76513}" type="pres">
      <dgm:prSet presAssocID="{A7013CEB-8734-40C5-A2E0-E921CE013D6F}" presName="Name0" presStyleCnt="0">
        <dgm:presLayoutVars>
          <dgm:chMax val="7"/>
          <dgm:chPref val="7"/>
          <dgm:dir/>
        </dgm:presLayoutVars>
      </dgm:prSet>
      <dgm:spPr/>
    </dgm:pt>
    <dgm:pt modelId="{6D5E504D-E9A4-4873-9981-64FE53BF3B19}" type="pres">
      <dgm:prSet presAssocID="{A7013CEB-8734-40C5-A2E0-E921CE013D6F}" presName="Name1" presStyleCnt="0"/>
      <dgm:spPr/>
    </dgm:pt>
    <dgm:pt modelId="{52FE1E00-C562-4AE4-B35E-4FE9E9DBE789}" type="pres">
      <dgm:prSet presAssocID="{EA421711-07C1-4B52-8BD6-0DF784AC6103}" presName="picture_1" presStyleCnt="0"/>
      <dgm:spPr/>
    </dgm:pt>
    <dgm:pt modelId="{6FAEBC5C-EE6E-4E5B-A726-39D8AFD44481}" type="pres">
      <dgm:prSet presAssocID="{EA421711-07C1-4B52-8BD6-0DF784AC6103}" presName="pictureRepeatNode" presStyleLbl="alignImgPlace1" presStyleIdx="0" presStyleCnt="5" custScaleX="74382" custScaleY="72247"/>
      <dgm:spPr/>
    </dgm:pt>
    <dgm:pt modelId="{55524919-D3F2-409A-93CB-2CFD9F1B4729}" type="pres">
      <dgm:prSet presAssocID="{84F122B8-26B6-4DEE-882B-1CAFC37A7ACD}" presName="text_1" presStyleLbl="node1" presStyleIdx="0" presStyleCnt="0">
        <dgm:presLayoutVars>
          <dgm:bulletEnabled val="1"/>
        </dgm:presLayoutVars>
      </dgm:prSet>
      <dgm:spPr/>
    </dgm:pt>
    <dgm:pt modelId="{CC28371D-CEBB-40CE-B2D3-D94B093B344D}" type="pres">
      <dgm:prSet presAssocID="{F91AA067-7006-4B88-B814-DABCC67E8EB1}" presName="picture_2" presStyleCnt="0"/>
      <dgm:spPr/>
    </dgm:pt>
    <dgm:pt modelId="{789005A4-320B-4A1A-AC24-2D5CC22594DC}" type="pres">
      <dgm:prSet presAssocID="{F91AA067-7006-4B88-B814-DABCC67E8EB1}" presName="pictureRepeatNode" presStyleLbl="alignImgPlace1" presStyleIdx="1" presStyleCnt="5"/>
      <dgm:spPr/>
    </dgm:pt>
    <dgm:pt modelId="{2EE166CA-3971-40E3-A73D-4CB1C0DC0EA1}" type="pres">
      <dgm:prSet presAssocID="{107B61C8-5BED-4433-8739-957C47EDAE50}" presName="line_2" presStyleLbl="parChTrans1D1" presStyleIdx="0" presStyleCnt="4"/>
      <dgm:spPr/>
    </dgm:pt>
    <dgm:pt modelId="{ACD60225-4985-41F4-A2F3-593EA9C4C696}" type="pres">
      <dgm:prSet presAssocID="{107B61C8-5BED-4433-8739-957C47EDAE50}" presName="textparent_2" presStyleLbl="node1" presStyleIdx="0" presStyleCnt="0"/>
      <dgm:spPr/>
    </dgm:pt>
    <dgm:pt modelId="{D865299B-E756-4C2A-9BB3-924BC4C3EB83}" type="pres">
      <dgm:prSet presAssocID="{107B61C8-5BED-4433-8739-957C47EDAE50}" presName="text_2" presStyleLbl="revTx" presStyleIdx="0" presStyleCnt="4">
        <dgm:presLayoutVars>
          <dgm:bulletEnabled val="1"/>
        </dgm:presLayoutVars>
      </dgm:prSet>
      <dgm:spPr/>
    </dgm:pt>
    <dgm:pt modelId="{03C5FD26-85CA-4E50-9741-AD483F285FD4}" type="pres">
      <dgm:prSet presAssocID="{CD7248C7-EEDC-40C5-95EA-56AF38049922}" presName="picture_3" presStyleCnt="0"/>
      <dgm:spPr/>
    </dgm:pt>
    <dgm:pt modelId="{FFC42BF5-E39F-483C-834B-F6B3FA61BDA1}" type="pres">
      <dgm:prSet presAssocID="{CD7248C7-EEDC-40C5-95EA-56AF38049922}" presName="pictureRepeatNode" presStyleLbl="alignImgPlace1" presStyleIdx="2" presStyleCnt="5"/>
      <dgm:spPr/>
    </dgm:pt>
    <dgm:pt modelId="{49831D6B-19A8-45CD-A3E9-9FB55403162A}" type="pres">
      <dgm:prSet presAssocID="{4AFD6B78-5800-47E7-AD6B-9D1D0B0F6EBD}" presName="line_3" presStyleLbl="parChTrans1D1" presStyleIdx="1" presStyleCnt="4"/>
      <dgm:spPr/>
    </dgm:pt>
    <dgm:pt modelId="{46672E1E-F66C-481B-AC2F-5E778D086FD3}" type="pres">
      <dgm:prSet presAssocID="{4AFD6B78-5800-47E7-AD6B-9D1D0B0F6EBD}" presName="textparent_3" presStyleLbl="node1" presStyleIdx="0" presStyleCnt="0"/>
      <dgm:spPr/>
    </dgm:pt>
    <dgm:pt modelId="{AD0799AA-75DA-4478-B213-08C9E312860F}" type="pres">
      <dgm:prSet presAssocID="{4AFD6B78-5800-47E7-AD6B-9D1D0B0F6EBD}" presName="text_3" presStyleLbl="revTx" presStyleIdx="1" presStyleCnt="4">
        <dgm:presLayoutVars>
          <dgm:bulletEnabled val="1"/>
        </dgm:presLayoutVars>
      </dgm:prSet>
      <dgm:spPr/>
    </dgm:pt>
    <dgm:pt modelId="{BC226990-492D-4F3D-97BA-51C895DE4C77}" type="pres">
      <dgm:prSet presAssocID="{4E22622F-0AB1-4212-89C3-D069C1E5F07C}" presName="picture_4" presStyleCnt="0"/>
      <dgm:spPr/>
    </dgm:pt>
    <dgm:pt modelId="{91FF504C-A1E3-41B6-8263-CAF73120AD85}" type="pres">
      <dgm:prSet presAssocID="{4E22622F-0AB1-4212-89C3-D069C1E5F07C}" presName="pictureRepeatNode" presStyleLbl="alignImgPlace1" presStyleIdx="3" presStyleCnt="5"/>
      <dgm:spPr/>
    </dgm:pt>
    <dgm:pt modelId="{22BE969A-8D20-4E51-A82A-FD5CD99BCC83}" type="pres">
      <dgm:prSet presAssocID="{E5470210-0745-495F-B9C6-9799A432A50F}" presName="line_4" presStyleLbl="parChTrans1D1" presStyleIdx="2" presStyleCnt="4"/>
      <dgm:spPr/>
    </dgm:pt>
    <dgm:pt modelId="{DE05B21A-7467-4A28-B7C7-3C7E005C0A38}" type="pres">
      <dgm:prSet presAssocID="{E5470210-0745-495F-B9C6-9799A432A50F}" presName="textparent_4" presStyleLbl="node1" presStyleIdx="0" presStyleCnt="0"/>
      <dgm:spPr/>
    </dgm:pt>
    <dgm:pt modelId="{740FE77D-7508-4898-98AE-56187E0C12A5}" type="pres">
      <dgm:prSet presAssocID="{E5470210-0745-495F-B9C6-9799A432A50F}" presName="text_4" presStyleLbl="revTx" presStyleIdx="2" presStyleCnt="4">
        <dgm:presLayoutVars>
          <dgm:bulletEnabled val="1"/>
        </dgm:presLayoutVars>
      </dgm:prSet>
      <dgm:spPr/>
    </dgm:pt>
    <dgm:pt modelId="{38E1F233-7CB7-4853-A5B2-11E4692AD703}" type="pres">
      <dgm:prSet presAssocID="{5FA60EBC-513D-4824-80BA-74107EBB8046}" presName="picture_5" presStyleCnt="0"/>
      <dgm:spPr/>
    </dgm:pt>
    <dgm:pt modelId="{27D0CDF6-DEBC-4815-994E-9B119F9A3B1D}" type="pres">
      <dgm:prSet presAssocID="{5FA60EBC-513D-4824-80BA-74107EBB8046}" presName="pictureRepeatNode" presStyleLbl="alignImgPlace1" presStyleIdx="4" presStyleCnt="5"/>
      <dgm:spPr/>
    </dgm:pt>
    <dgm:pt modelId="{C2AA3778-2B88-4963-8CCF-1F59017A9900}" type="pres">
      <dgm:prSet presAssocID="{4DDE7093-0230-428F-BFF0-760F8A974A65}" presName="line_5" presStyleLbl="parChTrans1D1" presStyleIdx="3" presStyleCnt="4"/>
      <dgm:spPr/>
    </dgm:pt>
    <dgm:pt modelId="{C42A107F-D570-4A95-A225-D0EFA547D823}" type="pres">
      <dgm:prSet presAssocID="{4DDE7093-0230-428F-BFF0-760F8A974A65}" presName="textparent_5" presStyleLbl="node1" presStyleIdx="0" presStyleCnt="0"/>
      <dgm:spPr/>
    </dgm:pt>
    <dgm:pt modelId="{4EDCEA4A-36EB-4215-84F7-8C0D875866B7}" type="pres">
      <dgm:prSet presAssocID="{4DDE7093-0230-428F-BFF0-760F8A974A65}" presName="text_5" presStyleLbl="revTx" presStyleIdx="3" presStyleCnt="4">
        <dgm:presLayoutVars>
          <dgm:bulletEnabled val="1"/>
        </dgm:presLayoutVars>
      </dgm:prSet>
      <dgm:spPr/>
    </dgm:pt>
  </dgm:ptLst>
  <dgm:cxnLst>
    <dgm:cxn modelId="{945E3302-6A6F-4355-A2C2-21B8B8120700}" type="presOf" srcId="{4E22622F-0AB1-4212-89C3-D069C1E5F07C}" destId="{91FF504C-A1E3-41B6-8263-CAF73120AD85}" srcOrd="0" destOrd="0" presId="urn:microsoft.com/office/officeart/2008/layout/CircularPictureCallout"/>
    <dgm:cxn modelId="{0D454E05-3C3F-4A4D-A31E-18EE1CAD3F1B}" srcId="{107B61C8-5BED-4433-8739-957C47EDAE50}" destId="{34A5B209-2CB8-4A06-871C-253F367B4929}" srcOrd="0" destOrd="0" parTransId="{FE4A9706-F211-4C63-A1DB-272F847AC35B}" sibTransId="{6769D23A-DC9E-47B5-8E2A-CABC721908FE}"/>
    <dgm:cxn modelId="{AFB8981F-0850-42EA-8719-3FDC7FD7E936}" srcId="{A7013CEB-8734-40C5-A2E0-E921CE013D6F}" destId="{107B61C8-5BED-4433-8739-957C47EDAE50}" srcOrd="1" destOrd="0" parTransId="{070E90EA-EEC2-464F-AFD7-A23EBE9C2BEE}" sibTransId="{F91AA067-7006-4B88-B814-DABCC67E8EB1}"/>
    <dgm:cxn modelId="{D8ABAF1F-272B-4FEF-BF55-250823F38ED5}" type="presOf" srcId="{4DDE7093-0230-428F-BFF0-760F8A974A65}" destId="{4EDCEA4A-36EB-4215-84F7-8C0D875866B7}" srcOrd="0" destOrd="0" presId="urn:microsoft.com/office/officeart/2008/layout/CircularPictureCallout"/>
    <dgm:cxn modelId="{235C0A22-A8FA-484C-908B-D81EF715CB8E}" srcId="{4AFD6B78-5800-47E7-AD6B-9D1D0B0F6EBD}" destId="{5AD80036-179B-4745-9C60-FB3AFE929323}" srcOrd="0" destOrd="0" parTransId="{3357A039-9923-4F10-86BA-8B83C3EB99C9}" sibTransId="{AE35AF4A-B0BE-420E-978E-3F7116BB6AA5}"/>
    <dgm:cxn modelId="{F52B6839-E2CC-429A-AB40-A2CD6D9EB0BF}" srcId="{A7013CEB-8734-40C5-A2E0-E921CE013D6F}" destId="{84F122B8-26B6-4DEE-882B-1CAFC37A7ACD}" srcOrd="0" destOrd="0" parTransId="{0E6D758D-E0C0-4063-BEA3-90945AFDD0E9}" sibTransId="{EA421711-07C1-4B52-8BD6-0DF784AC6103}"/>
    <dgm:cxn modelId="{0D1F723A-A7AF-4812-BC3A-5AB8CB8648B4}" srcId="{E5470210-0745-495F-B9C6-9799A432A50F}" destId="{D38530A6-C30A-4151-9B5F-40EC93CEC7E6}" srcOrd="0" destOrd="0" parTransId="{11FD85B8-273C-488F-91D5-7C9F178A06A8}" sibTransId="{C943C06D-149F-4376-9EA5-3D24A4DB3613}"/>
    <dgm:cxn modelId="{8B37A93B-F4D6-4AD2-BA15-809D4DAA6C50}" type="presOf" srcId="{107B61C8-5BED-4433-8739-957C47EDAE50}" destId="{D865299B-E756-4C2A-9BB3-924BC4C3EB83}" srcOrd="0" destOrd="0" presId="urn:microsoft.com/office/officeart/2008/layout/CircularPictureCallout"/>
    <dgm:cxn modelId="{8A577A40-BD87-4A2D-8A85-D070EFF4D64C}" type="presOf" srcId="{5AD80036-179B-4745-9C60-FB3AFE929323}" destId="{AD0799AA-75DA-4478-B213-08C9E312860F}" srcOrd="0" destOrd="1" presId="urn:microsoft.com/office/officeart/2008/layout/CircularPictureCallout"/>
    <dgm:cxn modelId="{DBBC7460-DE08-4B17-B2BB-45A60B365D58}" type="presOf" srcId="{F91AA067-7006-4B88-B814-DABCC67E8EB1}" destId="{789005A4-320B-4A1A-AC24-2D5CC22594DC}" srcOrd="0" destOrd="0" presId="urn:microsoft.com/office/officeart/2008/layout/CircularPictureCallout"/>
    <dgm:cxn modelId="{47FA4370-5C85-4CC1-84D3-45884AE0D260}" type="presOf" srcId="{CD7248C7-EEDC-40C5-95EA-56AF38049922}" destId="{FFC42BF5-E39F-483C-834B-F6B3FA61BDA1}" srcOrd="0" destOrd="0" presId="urn:microsoft.com/office/officeart/2008/layout/CircularPictureCallout"/>
    <dgm:cxn modelId="{A3077F53-1B93-40B0-BF7E-C69113BD2761}" type="presOf" srcId="{34A5B209-2CB8-4A06-871C-253F367B4929}" destId="{D865299B-E756-4C2A-9BB3-924BC4C3EB83}" srcOrd="0" destOrd="1" presId="urn:microsoft.com/office/officeart/2008/layout/CircularPictureCallout"/>
    <dgm:cxn modelId="{32A6DB76-05B2-4BEC-8DDD-0479B69CD7DA}" srcId="{E5470210-0745-495F-B9C6-9799A432A50F}" destId="{BC056B5C-A6B9-448C-A6C0-2B830E389B4A}" srcOrd="1" destOrd="0" parTransId="{2D902A86-3ACE-4CED-A054-530F05735ED8}" sibTransId="{131E2D16-DD58-4E97-9E73-3950F70F3C14}"/>
    <dgm:cxn modelId="{45BE9281-9CEB-4089-A96B-D4189A22CDFB}" type="presOf" srcId="{BC056B5C-A6B9-448C-A6C0-2B830E389B4A}" destId="{740FE77D-7508-4898-98AE-56187E0C12A5}" srcOrd="0" destOrd="2" presId="urn:microsoft.com/office/officeart/2008/layout/CircularPictureCallout"/>
    <dgm:cxn modelId="{97B0509D-EF28-4D22-AB03-3E3854E015A4}" srcId="{A7013CEB-8734-40C5-A2E0-E921CE013D6F}" destId="{4AFD6B78-5800-47E7-AD6B-9D1D0B0F6EBD}" srcOrd="2" destOrd="0" parTransId="{1D1094D7-CD5F-41A3-8243-7A9F281203D9}" sibTransId="{CD7248C7-EEDC-40C5-95EA-56AF38049922}"/>
    <dgm:cxn modelId="{64B68CB7-4AB4-4181-8BC9-9A870D6F06C8}" type="presOf" srcId="{E5470210-0745-495F-B9C6-9799A432A50F}" destId="{740FE77D-7508-4898-98AE-56187E0C12A5}" srcOrd="0" destOrd="0" presId="urn:microsoft.com/office/officeart/2008/layout/CircularPictureCallout"/>
    <dgm:cxn modelId="{83B4C6BC-286B-4EA6-AFA3-D103B2A9D8D4}" srcId="{A7013CEB-8734-40C5-A2E0-E921CE013D6F}" destId="{E5470210-0745-495F-B9C6-9799A432A50F}" srcOrd="3" destOrd="0" parTransId="{808175DC-B852-41A2-A2E6-E7460E0682D6}" sibTransId="{4E22622F-0AB1-4212-89C3-D069C1E5F07C}"/>
    <dgm:cxn modelId="{92AD71C1-45BB-4DED-BE7B-937A79687B29}" type="presOf" srcId="{D38530A6-C30A-4151-9B5F-40EC93CEC7E6}" destId="{740FE77D-7508-4898-98AE-56187E0C12A5}" srcOrd="0" destOrd="1" presId="urn:microsoft.com/office/officeart/2008/layout/CircularPictureCallout"/>
    <dgm:cxn modelId="{8E4907C2-CB4F-4AE5-9DCB-79CF3349A36F}" type="presOf" srcId="{4AFD6B78-5800-47E7-AD6B-9D1D0B0F6EBD}" destId="{AD0799AA-75DA-4478-B213-08C9E312860F}" srcOrd="0" destOrd="0" presId="urn:microsoft.com/office/officeart/2008/layout/CircularPictureCallout"/>
    <dgm:cxn modelId="{CA2F11C4-050A-4515-B232-E9665B699AC6}" type="presOf" srcId="{84F122B8-26B6-4DEE-882B-1CAFC37A7ACD}" destId="{55524919-D3F2-409A-93CB-2CFD9F1B4729}" srcOrd="0" destOrd="0" presId="urn:microsoft.com/office/officeart/2008/layout/CircularPictureCallout"/>
    <dgm:cxn modelId="{8FC047CF-8157-4BC4-A7A2-90FD42ED045D}" type="presOf" srcId="{EA421711-07C1-4B52-8BD6-0DF784AC6103}" destId="{6FAEBC5C-EE6E-4E5B-A726-39D8AFD44481}" srcOrd="0" destOrd="0" presId="urn:microsoft.com/office/officeart/2008/layout/CircularPictureCallout"/>
    <dgm:cxn modelId="{283F55CF-BA1E-4723-9021-D3CA57BB7DE2}" type="presOf" srcId="{9BA3FF29-CA40-4E13-A770-C603A03B6B79}" destId="{4EDCEA4A-36EB-4215-84F7-8C0D875866B7}" srcOrd="0" destOrd="1" presId="urn:microsoft.com/office/officeart/2008/layout/CircularPictureCallout"/>
    <dgm:cxn modelId="{10C95AE7-08CA-4C3C-867A-42BC97AA26CD}" type="presOf" srcId="{5FA60EBC-513D-4824-80BA-74107EBB8046}" destId="{27D0CDF6-DEBC-4815-994E-9B119F9A3B1D}" srcOrd="0" destOrd="0" presId="urn:microsoft.com/office/officeart/2008/layout/CircularPictureCallout"/>
    <dgm:cxn modelId="{D22A75EB-A79E-46A7-BCCF-7794432387B3}" srcId="{4DDE7093-0230-428F-BFF0-760F8A974A65}" destId="{9BA3FF29-CA40-4E13-A770-C603A03B6B79}" srcOrd="0" destOrd="0" parTransId="{297897FA-271C-4555-BB0A-4BA6D651DF3A}" sibTransId="{0DA426E3-B6A0-43CF-92EF-4080C2EBBC86}"/>
    <dgm:cxn modelId="{436211F3-596F-4C92-B9CA-83BCD55997E4}" srcId="{A7013CEB-8734-40C5-A2E0-E921CE013D6F}" destId="{4DDE7093-0230-428F-BFF0-760F8A974A65}" srcOrd="4" destOrd="0" parTransId="{31A680A5-C828-4F8D-9BF1-A00AA14AEA21}" sibTransId="{5FA60EBC-513D-4824-80BA-74107EBB8046}"/>
    <dgm:cxn modelId="{23FBACFB-8806-435D-AA77-EAAFD0E64588}" type="presOf" srcId="{A7013CEB-8734-40C5-A2E0-E921CE013D6F}" destId="{6DA30D17-B4A5-4035-A44B-D7B89DC76513}" srcOrd="0" destOrd="0" presId="urn:microsoft.com/office/officeart/2008/layout/CircularPictureCallout"/>
    <dgm:cxn modelId="{0AF54785-A56C-4AB6-9959-17A29149ED5F}" type="presParOf" srcId="{6DA30D17-B4A5-4035-A44B-D7B89DC76513}" destId="{6D5E504D-E9A4-4873-9981-64FE53BF3B19}" srcOrd="0" destOrd="0" presId="urn:microsoft.com/office/officeart/2008/layout/CircularPictureCallout"/>
    <dgm:cxn modelId="{B8958ED6-4CA3-433C-8866-F84DB56A5013}" type="presParOf" srcId="{6D5E504D-E9A4-4873-9981-64FE53BF3B19}" destId="{52FE1E00-C562-4AE4-B35E-4FE9E9DBE789}" srcOrd="0" destOrd="0" presId="urn:microsoft.com/office/officeart/2008/layout/CircularPictureCallout"/>
    <dgm:cxn modelId="{566DED5D-39C9-4203-BBFE-9BE68852E216}" type="presParOf" srcId="{52FE1E00-C562-4AE4-B35E-4FE9E9DBE789}" destId="{6FAEBC5C-EE6E-4E5B-A726-39D8AFD44481}" srcOrd="0" destOrd="0" presId="urn:microsoft.com/office/officeart/2008/layout/CircularPictureCallout"/>
    <dgm:cxn modelId="{1B741E30-FF3D-4C95-8DF7-4FE3623460D7}" type="presParOf" srcId="{6D5E504D-E9A4-4873-9981-64FE53BF3B19}" destId="{55524919-D3F2-409A-93CB-2CFD9F1B4729}" srcOrd="1" destOrd="0" presId="urn:microsoft.com/office/officeart/2008/layout/CircularPictureCallout"/>
    <dgm:cxn modelId="{9DFF45D9-B867-49CB-9972-89D2B06FFDF5}" type="presParOf" srcId="{6D5E504D-E9A4-4873-9981-64FE53BF3B19}" destId="{CC28371D-CEBB-40CE-B2D3-D94B093B344D}" srcOrd="2" destOrd="0" presId="urn:microsoft.com/office/officeart/2008/layout/CircularPictureCallout"/>
    <dgm:cxn modelId="{96ADE72A-837E-4CCA-98CC-3F1595FF3C0C}" type="presParOf" srcId="{CC28371D-CEBB-40CE-B2D3-D94B093B344D}" destId="{789005A4-320B-4A1A-AC24-2D5CC22594DC}" srcOrd="0" destOrd="0" presId="urn:microsoft.com/office/officeart/2008/layout/CircularPictureCallout"/>
    <dgm:cxn modelId="{DC757146-678B-42E1-A384-FE941E8FE61A}" type="presParOf" srcId="{6D5E504D-E9A4-4873-9981-64FE53BF3B19}" destId="{2EE166CA-3971-40E3-A73D-4CB1C0DC0EA1}" srcOrd="3" destOrd="0" presId="urn:microsoft.com/office/officeart/2008/layout/CircularPictureCallout"/>
    <dgm:cxn modelId="{2AF998F6-538D-4AA8-A7EC-C28203F6C8EE}" type="presParOf" srcId="{6D5E504D-E9A4-4873-9981-64FE53BF3B19}" destId="{ACD60225-4985-41F4-A2F3-593EA9C4C696}" srcOrd="4" destOrd="0" presId="urn:microsoft.com/office/officeart/2008/layout/CircularPictureCallout"/>
    <dgm:cxn modelId="{5664511A-EBCE-4D82-82B2-953C31BD3026}" type="presParOf" srcId="{ACD60225-4985-41F4-A2F3-593EA9C4C696}" destId="{D865299B-E756-4C2A-9BB3-924BC4C3EB83}" srcOrd="0" destOrd="0" presId="urn:microsoft.com/office/officeart/2008/layout/CircularPictureCallout"/>
    <dgm:cxn modelId="{CDFD763D-488A-4A3E-B09D-23601F75A40D}" type="presParOf" srcId="{6D5E504D-E9A4-4873-9981-64FE53BF3B19}" destId="{03C5FD26-85CA-4E50-9741-AD483F285FD4}" srcOrd="5" destOrd="0" presId="urn:microsoft.com/office/officeart/2008/layout/CircularPictureCallout"/>
    <dgm:cxn modelId="{2F969E1D-D7BB-4CC9-AC45-26B897B6C23B}" type="presParOf" srcId="{03C5FD26-85CA-4E50-9741-AD483F285FD4}" destId="{FFC42BF5-E39F-483C-834B-F6B3FA61BDA1}" srcOrd="0" destOrd="0" presId="urn:microsoft.com/office/officeart/2008/layout/CircularPictureCallout"/>
    <dgm:cxn modelId="{82BDBAA9-3B5A-4056-94AE-97C29687B639}" type="presParOf" srcId="{6D5E504D-E9A4-4873-9981-64FE53BF3B19}" destId="{49831D6B-19A8-45CD-A3E9-9FB55403162A}" srcOrd="6" destOrd="0" presId="urn:microsoft.com/office/officeart/2008/layout/CircularPictureCallout"/>
    <dgm:cxn modelId="{0DBDD9FC-8DD7-4B4D-B029-E5975347C609}" type="presParOf" srcId="{6D5E504D-E9A4-4873-9981-64FE53BF3B19}" destId="{46672E1E-F66C-481B-AC2F-5E778D086FD3}" srcOrd="7" destOrd="0" presId="urn:microsoft.com/office/officeart/2008/layout/CircularPictureCallout"/>
    <dgm:cxn modelId="{B9CB5A47-FD11-44BD-B944-CC7AB754F7B9}" type="presParOf" srcId="{46672E1E-F66C-481B-AC2F-5E778D086FD3}" destId="{AD0799AA-75DA-4478-B213-08C9E312860F}" srcOrd="0" destOrd="0" presId="urn:microsoft.com/office/officeart/2008/layout/CircularPictureCallout"/>
    <dgm:cxn modelId="{46620A13-11C8-4270-A74D-EC2CA8B93F91}" type="presParOf" srcId="{6D5E504D-E9A4-4873-9981-64FE53BF3B19}" destId="{BC226990-492D-4F3D-97BA-51C895DE4C77}" srcOrd="8" destOrd="0" presId="urn:microsoft.com/office/officeart/2008/layout/CircularPictureCallout"/>
    <dgm:cxn modelId="{D7222126-E27C-4531-864D-47D7B4659C35}" type="presParOf" srcId="{BC226990-492D-4F3D-97BA-51C895DE4C77}" destId="{91FF504C-A1E3-41B6-8263-CAF73120AD85}" srcOrd="0" destOrd="0" presId="urn:microsoft.com/office/officeart/2008/layout/CircularPictureCallout"/>
    <dgm:cxn modelId="{AAB64239-F3F1-4A18-BB0D-E30D95BA973A}" type="presParOf" srcId="{6D5E504D-E9A4-4873-9981-64FE53BF3B19}" destId="{22BE969A-8D20-4E51-A82A-FD5CD99BCC83}" srcOrd="9" destOrd="0" presId="urn:microsoft.com/office/officeart/2008/layout/CircularPictureCallout"/>
    <dgm:cxn modelId="{241F80A4-3512-48A2-ADE8-5F7407B4E0B3}" type="presParOf" srcId="{6D5E504D-E9A4-4873-9981-64FE53BF3B19}" destId="{DE05B21A-7467-4A28-B7C7-3C7E005C0A38}" srcOrd="10" destOrd="0" presId="urn:microsoft.com/office/officeart/2008/layout/CircularPictureCallout"/>
    <dgm:cxn modelId="{7B272DA1-64AC-4D2B-A50F-7346B97C386C}" type="presParOf" srcId="{DE05B21A-7467-4A28-B7C7-3C7E005C0A38}" destId="{740FE77D-7508-4898-98AE-56187E0C12A5}" srcOrd="0" destOrd="0" presId="urn:microsoft.com/office/officeart/2008/layout/CircularPictureCallout"/>
    <dgm:cxn modelId="{8F1A1D1F-231B-4102-8CC6-79E4CEEEDFDF}" type="presParOf" srcId="{6D5E504D-E9A4-4873-9981-64FE53BF3B19}" destId="{38E1F233-7CB7-4853-A5B2-11E4692AD703}" srcOrd="11" destOrd="0" presId="urn:microsoft.com/office/officeart/2008/layout/CircularPictureCallout"/>
    <dgm:cxn modelId="{2FF96076-797E-40F4-B3BF-D254DD207113}" type="presParOf" srcId="{38E1F233-7CB7-4853-A5B2-11E4692AD703}" destId="{27D0CDF6-DEBC-4815-994E-9B119F9A3B1D}" srcOrd="0" destOrd="0" presId="urn:microsoft.com/office/officeart/2008/layout/CircularPictureCallout"/>
    <dgm:cxn modelId="{2B8835AE-3E16-4251-BB93-9E48A12138B1}" type="presParOf" srcId="{6D5E504D-E9A4-4873-9981-64FE53BF3B19}" destId="{C2AA3778-2B88-4963-8CCF-1F59017A9900}" srcOrd="12" destOrd="0" presId="urn:microsoft.com/office/officeart/2008/layout/CircularPictureCallout"/>
    <dgm:cxn modelId="{E732E2FF-3162-46EA-A21D-1CEB145DD451}" type="presParOf" srcId="{6D5E504D-E9A4-4873-9981-64FE53BF3B19}" destId="{C42A107F-D570-4A95-A225-D0EFA547D823}" srcOrd="13" destOrd="0" presId="urn:microsoft.com/office/officeart/2008/layout/CircularPictureCallout"/>
    <dgm:cxn modelId="{A1BF060F-63A5-443D-B4BA-A7B58A71565B}" type="presParOf" srcId="{C42A107F-D570-4A95-A225-D0EFA547D823}" destId="{4EDCEA4A-36EB-4215-84F7-8C0D875866B7}"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701F16-B6DC-45E4-A342-8B40B035ECB0}" type="doc">
      <dgm:prSet loTypeId="urn:microsoft.com/office/officeart/2005/8/layout/process1" loCatId="process" qsTypeId="urn:microsoft.com/office/officeart/2005/8/quickstyle/simple1" qsCatId="simple" csTypeId="urn:microsoft.com/office/officeart/2005/8/colors/accent6_1" csCatId="accent6" phldr="1"/>
      <dgm:spPr/>
    </dgm:pt>
    <dgm:pt modelId="{596CCBC7-6E2C-4637-85FE-B225F99082A1}">
      <dgm:prSet phldrT="[Text]"/>
      <dgm:spPr/>
      <dgm:t>
        <a:bodyPr/>
        <a:lstStyle/>
        <a:p>
          <a:r>
            <a:rPr lang="en-US"/>
            <a:t>Upload Student Demographic File</a:t>
          </a:r>
        </a:p>
      </dgm:t>
      <dgm:extLst>
        <a:ext uri="{E40237B7-FDA0-4F09-8148-C483321AD2D9}">
          <dgm14:cNvPr xmlns:dgm14="http://schemas.microsoft.com/office/drawing/2010/diagram" id="0" name="" descr="Process: Upload Student Demographic File, Upload Student School Association File, Upload Graduation Guidelines File"/>
        </a:ext>
      </dgm:extLst>
    </dgm:pt>
    <dgm:pt modelId="{AFAB6D98-5554-49B8-B66B-64ABCD75B19C}" type="parTrans" cxnId="{0D7C767A-FAD1-4040-B964-D1A28EC88E32}">
      <dgm:prSet/>
      <dgm:spPr/>
      <dgm:t>
        <a:bodyPr/>
        <a:lstStyle/>
        <a:p>
          <a:endParaRPr lang="en-US"/>
        </a:p>
      </dgm:t>
    </dgm:pt>
    <dgm:pt modelId="{5D17F026-736A-4DC8-8233-90DE5B9EF0E2}" type="sibTrans" cxnId="{0D7C767A-FAD1-4040-B964-D1A28EC88E32}">
      <dgm:prSet/>
      <dgm:spPr/>
      <dgm:t>
        <a:bodyPr/>
        <a:lstStyle/>
        <a:p>
          <a:endParaRPr lang="en-US"/>
        </a:p>
      </dgm:t>
    </dgm:pt>
    <dgm:pt modelId="{A66980B4-304A-4A79-B886-F87D52D16135}">
      <dgm:prSet phldrT="[Text]"/>
      <dgm:spPr/>
      <dgm:t>
        <a:bodyPr/>
        <a:lstStyle/>
        <a:p>
          <a:r>
            <a:rPr lang="en-US"/>
            <a:t>Upload Student School Association File</a:t>
          </a:r>
        </a:p>
      </dgm:t>
    </dgm:pt>
    <dgm:pt modelId="{120A8482-6058-4BEE-9495-E85D37B5448C}" type="parTrans" cxnId="{D1EB53A6-0ED6-4269-89FF-D44D73EA5107}">
      <dgm:prSet/>
      <dgm:spPr/>
      <dgm:t>
        <a:bodyPr/>
        <a:lstStyle/>
        <a:p>
          <a:endParaRPr lang="en-US"/>
        </a:p>
      </dgm:t>
    </dgm:pt>
    <dgm:pt modelId="{336B0B5A-FED2-47F5-B182-AE3146CB1A8C}" type="sibTrans" cxnId="{D1EB53A6-0ED6-4269-89FF-D44D73EA5107}">
      <dgm:prSet/>
      <dgm:spPr/>
      <dgm:t>
        <a:bodyPr/>
        <a:lstStyle/>
        <a:p>
          <a:endParaRPr lang="en-US"/>
        </a:p>
      </dgm:t>
    </dgm:pt>
    <dgm:pt modelId="{26AC9FEF-EA72-4374-A096-E9597AE216CF}">
      <dgm:prSet phldrT="[Text]"/>
      <dgm:spPr/>
      <dgm:t>
        <a:bodyPr/>
        <a:lstStyle/>
        <a:p>
          <a:r>
            <a:rPr lang="en-US"/>
            <a:t>Upload Graduation Guidelines File</a:t>
          </a:r>
        </a:p>
      </dgm:t>
    </dgm:pt>
    <dgm:pt modelId="{6B21FC1B-A778-4CED-8417-82FE026102E8}" type="parTrans" cxnId="{5A961393-ED3C-4B39-ACB2-C74C9172DE17}">
      <dgm:prSet/>
      <dgm:spPr/>
      <dgm:t>
        <a:bodyPr/>
        <a:lstStyle/>
        <a:p>
          <a:endParaRPr lang="en-US"/>
        </a:p>
      </dgm:t>
    </dgm:pt>
    <dgm:pt modelId="{A41EB25E-F039-4969-9B7F-F34FE01EDE57}" type="sibTrans" cxnId="{5A961393-ED3C-4B39-ACB2-C74C9172DE17}">
      <dgm:prSet/>
      <dgm:spPr/>
      <dgm:t>
        <a:bodyPr/>
        <a:lstStyle/>
        <a:p>
          <a:endParaRPr lang="en-US"/>
        </a:p>
      </dgm:t>
    </dgm:pt>
    <dgm:pt modelId="{0B88CF45-1C35-40F5-AC5F-306237560F9D}" type="pres">
      <dgm:prSet presAssocID="{7C701F16-B6DC-45E4-A342-8B40B035ECB0}" presName="Name0" presStyleCnt="0">
        <dgm:presLayoutVars>
          <dgm:dir/>
          <dgm:resizeHandles val="exact"/>
        </dgm:presLayoutVars>
      </dgm:prSet>
      <dgm:spPr/>
    </dgm:pt>
    <dgm:pt modelId="{5AED1F91-96C4-4CC1-B957-7A2C0A6587AC}" type="pres">
      <dgm:prSet presAssocID="{596CCBC7-6E2C-4637-85FE-B225F99082A1}" presName="node" presStyleLbl="node1" presStyleIdx="0" presStyleCnt="3" custScaleX="72087" custScaleY="34395" custLinFactNeighborX="35523" custLinFactNeighborY="-22055">
        <dgm:presLayoutVars>
          <dgm:bulletEnabled val="1"/>
        </dgm:presLayoutVars>
      </dgm:prSet>
      <dgm:spPr/>
    </dgm:pt>
    <dgm:pt modelId="{5F865482-3315-453A-A566-A4B88F32C3FE}" type="pres">
      <dgm:prSet presAssocID="{5D17F026-736A-4DC8-8233-90DE5B9EF0E2}" presName="sibTrans" presStyleLbl="sibTrans2D1" presStyleIdx="0" presStyleCnt="2"/>
      <dgm:spPr/>
    </dgm:pt>
    <dgm:pt modelId="{2DF86103-4C22-4FA3-854F-92F982E603EA}" type="pres">
      <dgm:prSet presAssocID="{5D17F026-736A-4DC8-8233-90DE5B9EF0E2}" presName="connectorText" presStyleLbl="sibTrans2D1" presStyleIdx="0" presStyleCnt="2"/>
      <dgm:spPr/>
    </dgm:pt>
    <dgm:pt modelId="{C7981B03-DCAD-4A71-83A5-5D8779FFF8F7}" type="pres">
      <dgm:prSet presAssocID="{A66980B4-304A-4A79-B886-F87D52D16135}" presName="node" presStyleLbl="node1" presStyleIdx="1" presStyleCnt="3" custScaleX="71095" custScaleY="34442" custLinFactNeighborX="12938" custLinFactNeighborY="-24898">
        <dgm:presLayoutVars>
          <dgm:bulletEnabled val="1"/>
        </dgm:presLayoutVars>
      </dgm:prSet>
      <dgm:spPr/>
    </dgm:pt>
    <dgm:pt modelId="{CA1B49D8-53CB-4608-A2A6-68038DF5BC5C}" type="pres">
      <dgm:prSet presAssocID="{336B0B5A-FED2-47F5-B182-AE3146CB1A8C}" presName="sibTrans" presStyleLbl="sibTrans2D1" presStyleIdx="1" presStyleCnt="2"/>
      <dgm:spPr/>
    </dgm:pt>
    <dgm:pt modelId="{31F166BB-73CC-4A46-B568-A5C920A03523}" type="pres">
      <dgm:prSet presAssocID="{336B0B5A-FED2-47F5-B182-AE3146CB1A8C}" presName="connectorText" presStyleLbl="sibTrans2D1" presStyleIdx="1" presStyleCnt="2"/>
      <dgm:spPr/>
    </dgm:pt>
    <dgm:pt modelId="{07F406D6-8C54-4332-AA87-1D716050910C}" type="pres">
      <dgm:prSet presAssocID="{26AC9FEF-EA72-4374-A096-E9597AE216CF}" presName="node" presStyleLbl="node1" presStyleIdx="2" presStyleCnt="3" custScaleX="65652" custScaleY="31646" custLinFactNeighborX="-20861" custLinFactNeighborY="-23787">
        <dgm:presLayoutVars>
          <dgm:bulletEnabled val="1"/>
        </dgm:presLayoutVars>
      </dgm:prSet>
      <dgm:spPr/>
    </dgm:pt>
  </dgm:ptLst>
  <dgm:cxnLst>
    <dgm:cxn modelId="{FBA28D05-68B5-4BE3-AF22-368D04244D5F}" type="presOf" srcId="{336B0B5A-FED2-47F5-B182-AE3146CB1A8C}" destId="{31F166BB-73CC-4A46-B568-A5C920A03523}" srcOrd="1" destOrd="0" presId="urn:microsoft.com/office/officeart/2005/8/layout/process1"/>
    <dgm:cxn modelId="{574D8118-787F-47CE-B67E-F95F6CE6E60A}" type="presOf" srcId="{7C701F16-B6DC-45E4-A342-8B40B035ECB0}" destId="{0B88CF45-1C35-40F5-AC5F-306237560F9D}" srcOrd="0" destOrd="0" presId="urn:microsoft.com/office/officeart/2005/8/layout/process1"/>
    <dgm:cxn modelId="{6DD2654E-B709-4976-A885-7EE58F626DE9}" type="presOf" srcId="{336B0B5A-FED2-47F5-B182-AE3146CB1A8C}" destId="{CA1B49D8-53CB-4608-A2A6-68038DF5BC5C}" srcOrd="0" destOrd="0" presId="urn:microsoft.com/office/officeart/2005/8/layout/process1"/>
    <dgm:cxn modelId="{0D7C767A-FAD1-4040-B964-D1A28EC88E32}" srcId="{7C701F16-B6DC-45E4-A342-8B40B035ECB0}" destId="{596CCBC7-6E2C-4637-85FE-B225F99082A1}" srcOrd="0" destOrd="0" parTransId="{AFAB6D98-5554-49B8-B66B-64ABCD75B19C}" sibTransId="{5D17F026-736A-4DC8-8233-90DE5B9EF0E2}"/>
    <dgm:cxn modelId="{5A961393-ED3C-4B39-ACB2-C74C9172DE17}" srcId="{7C701F16-B6DC-45E4-A342-8B40B035ECB0}" destId="{26AC9FEF-EA72-4374-A096-E9597AE216CF}" srcOrd="2" destOrd="0" parTransId="{6B21FC1B-A778-4CED-8417-82FE026102E8}" sibTransId="{A41EB25E-F039-4969-9B7F-F34FE01EDE57}"/>
    <dgm:cxn modelId="{D1EB53A6-0ED6-4269-89FF-D44D73EA5107}" srcId="{7C701F16-B6DC-45E4-A342-8B40B035ECB0}" destId="{A66980B4-304A-4A79-B886-F87D52D16135}" srcOrd="1" destOrd="0" parTransId="{120A8482-6058-4BEE-9495-E85D37B5448C}" sibTransId="{336B0B5A-FED2-47F5-B182-AE3146CB1A8C}"/>
    <dgm:cxn modelId="{F5A009BE-315F-48DC-9938-5DBC909609D8}" type="presOf" srcId="{5D17F026-736A-4DC8-8233-90DE5B9EF0E2}" destId="{2DF86103-4C22-4FA3-854F-92F982E603EA}" srcOrd="1" destOrd="0" presId="urn:microsoft.com/office/officeart/2005/8/layout/process1"/>
    <dgm:cxn modelId="{62612ED3-41CF-4795-91F1-3C7EA8F3DF21}" type="presOf" srcId="{A66980B4-304A-4A79-B886-F87D52D16135}" destId="{C7981B03-DCAD-4A71-83A5-5D8779FFF8F7}" srcOrd="0" destOrd="0" presId="urn:microsoft.com/office/officeart/2005/8/layout/process1"/>
    <dgm:cxn modelId="{BDBE21D9-9EF0-48EE-AFD0-4DF9BB992F5E}" type="presOf" srcId="{26AC9FEF-EA72-4374-A096-E9597AE216CF}" destId="{07F406D6-8C54-4332-AA87-1D716050910C}" srcOrd="0" destOrd="0" presId="urn:microsoft.com/office/officeart/2005/8/layout/process1"/>
    <dgm:cxn modelId="{98751DE7-4C6C-4FC6-8468-D7B1AF3B79EC}" type="presOf" srcId="{5D17F026-736A-4DC8-8233-90DE5B9EF0E2}" destId="{5F865482-3315-453A-A566-A4B88F32C3FE}" srcOrd="0" destOrd="0" presId="urn:microsoft.com/office/officeart/2005/8/layout/process1"/>
    <dgm:cxn modelId="{AA2C5FFB-A98B-430D-A3FC-86571D97AF8F}" type="presOf" srcId="{596CCBC7-6E2C-4637-85FE-B225F99082A1}" destId="{5AED1F91-96C4-4CC1-B957-7A2C0A6587AC}" srcOrd="0" destOrd="0" presId="urn:microsoft.com/office/officeart/2005/8/layout/process1"/>
    <dgm:cxn modelId="{908271C6-4E19-4AB5-A348-71D40BF05EF9}" type="presParOf" srcId="{0B88CF45-1C35-40F5-AC5F-306237560F9D}" destId="{5AED1F91-96C4-4CC1-B957-7A2C0A6587AC}" srcOrd="0" destOrd="0" presId="urn:microsoft.com/office/officeart/2005/8/layout/process1"/>
    <dgm:cxn modelId="{CDAEFD4E-27F3-4F47-A237-308D4F475C6D}" type="presParOf" srcId="{0B88CF45-1C35-40F5-AC5F-306237560F9D}" destId="{5F865482-3315-453A-A566-A4B88F32C3FE}" srcOrd="1" destOrd="0" presId="urn:microsoft.com/office/officeart/2005/8/layout/process1"/>
    <dgm:cxn modelId="{C693539A-58B9-4104-97A4-41493EBDD61F}" type="presParOf" srcId="{5F865482-3315-453A-A566-A4B88F32C3FE}" destId="{2DF86103-4C22-4FA3-854F-92F982E603EA}" srcOrd="0" destOrd="0" presId="urn:microsoft.com/office/officeart/2005/8/layout/process1"/>
    <dgm:cxn modelId="{17C12754-79DE-478F-8376-21445A52BFF8}" type="presParOf" srcId="{0B88CF45-1C35-40F5-AC5F-306237560F9D}" destId="{C7981B03-DCAD-4A71-83A5-5D8779FFF8F7}" srcOrd="2" destOrd="0" presId="urn:microsoft.com/office/officeart/2005/8/layout/process1"/>
    <dgm:cxn modelId="{CE6A451D-2117-4242-A2EA-EBC532CA5817}" type="presParOf" srcId="{0B88CF45-1C35-40F5-AC5F-306237560F9D}" destId="{CA1B49D8-53CB-4608-A2A6-68038DF5BC5C}" srcOrd="3" destOrd="0" presId="urn:microsoft.com/office/officeart/2005/8/layout/process1"/>
    <dgm:cxn modelId="{9039393C-1A32-4B00-BF95-BA914877BB86}" type="presParOf" srcId="{CA1B49D8-53CB-4608-A2A6-68038DF5BC5C}" destId="{31F166BB-73CC-4A46-B568-A5C920A03523}" srcOrd="0" destOrd="0" presId="urn:microsoft.com/office/officeart/2005/8/layout/process1"/>
    <dgm:cxn modelId="{0130638E-ECA3-41A7-8627-A3D0568D6870}" type="presParOf" srcId="{0B88CF45-1C35-40F5-AC5F-306237560F9D}" destId="{07F406D6-8C54-4332-AA87-1D716050910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0348A8-484B-4F6F-85B2-33C89DE08AFE}"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US"/>
        </a:p>
      </dgm:t>
    </dgm:pt>
    <dgm:pt modelId="{3AF86475-1561-4638-A548-859372BC2DCA}">
      <dgm:prSet phldrT="[Text]"/>
      <dgm:spPr/>
      <dgm:t>
        <a:bodyPr/>
        <a:lstStyle/>
        <a:p>
          <a:r>
            <a:rPr lang="en-US">
              <a:solidFill>
                <a:schemeClr val="tx1"/>
              </a:solidFill>
            </a:rPr>
            <a:t>Student End of Year</a:t>
          </a:r>
        </a:p>
      </dgm:t>
    </dgm:pt>
    <dgm:pt modelId="{2ED358AD-9FA8-41BA-8FEE-28B21A02C4C8}" type="parTrans" cxnId="{38235497-2DD8-4A3C-ACA9-71376B0988EF}">
      <dgm:prSet/>
      <dgm:spPr/>
      <dgm:t>
        <a:bodyPr/>
        <a:lstStyle/>
        <a:p>
          <a:endParaRPr lang="en-US">
            <a:solidFill>
              <a:schemeClr val="tx1"/>
            </a:solidFill>
          </a:endParaRPr>
        </a:p>
      </dgm:t>
    </dgm:pt>
    <dgm:pt modelId="{112E189F-115F-48CB-A939-5EDADD4BBE97}" type="sibTrans" cxnId="{38235497-2DD8-4A3C-ACA9-71376B0988EF}">
      <dgm:prSet/>
      <dgm:spPr/>
      <dgm:t>
        <a:bodyPr/>
        <a:lstStyle/>
        <a:p>
          <a:endParaRPr lang="en-US">
            <a:solidFill>
              <a:schemeClr val="tx1"/>
            </a:solidFill>
          </a:endParaRPr>
        </a:p>
      </dgm:t>
    </dgm:pt>
    <dgm:pt modelId="{4D9CB4D0-7807-42F6-BDA3-EC4FE775CE99}">
      <dgm:prSet phldrT="[Text]"/>
      <dgm:spPr/>
      <dgm:t>
        <a:bodyPr/>
        <a:lstStyle/>
        <a:p>
          <a:r>
            <a:rPr lang="en-US">
              <a:solidFill>
                <a:schemeClr val="tx1"/>
              </a:solidFill>
            </a:rPr>
            <a:t>Student October</a:t>
          </a:r>
        </a:p>
      </dgm:t>
    </dgm:pt>
    <dgm:pt modelId="{3C6E1339-02A9-47F9-A680-F43F3C810AA9}" type="parTrans" cxnId="{E94D65E9-5CBD-4DC0-A6DB-3D79ED435295}">
      <dgm:prSet/>
      <dgm:spPr/>
      <dgm:t>
        <a:bodyPr/>
        <a:lstStyle/>
        <a:p>
          <a:endParaRPr lang="en-US">
            <a:solidFill>
              <a:schemeClr val="tx1"/>
            </a:solidFill>
          </a:endParaRPr>
        </a:p>
      </dgm:t>
    </dgm:pt>
    <dgm:pt modelId="{3E4DD132-33E0-4407-BC38-E5ACF5CA2749}" type="sibTrans" cxnId="{E94D65E9-5CBD-4DC0-A6DB-3D79ED435295}">
      <dgm:prSet/>
      <dgm:spPr/>
      <dgm:t>
        <a:bodyPr/>
        <a:lstStyle/>
        <a:p>
          <a:endParaRPr lang="en-US">
            <a:solidFill>
              <a:schemeClr val="tx1"/>
            </a:solidFill>
          </a:endParaRPr>
        </a:p>
      </dgm:t>
    </dgm:pt>
    <dgm:pt modelId="{12D62A73-31A6-469D-B5C5-383D59DB2EB9}">
      <dgm:prSet phldrT="[Text]"/>
      <dgm:spPr/>
      <dgm:t>
        <a:bodyPr/>
        <a:lstStyle/>
        <a:p>
          <a:r>
            <a:rPr lang="en-US">
              <a:solidFill>
                <a:schemeClr val="tx1"/>
              </a:solidFill>
            </a:rPr>
            <a:t>Attendance</a:t>
          </a:r>
        </a:p>
      </dgm:t>
    </dgm:pt>
    <dgm:pt modelId="{32837241-BA75-497D-A97F-2C2E871C79F1}" type="parTrans" cxnId="{3813DC82-C088-4DA3-8A4D-43D71794F956}">
      <dgm:prSet/>
      <dgm:spPr/>
      <dgm:t>
        <a:bodyPr/>
        <a:lstStyle/>
        <a:p>
          <a:endParaRPr lang="en-US">
            <a:solidFill>
              <a:schemeClr val="tx1"/>
            </a:solidFill>
          </a:endParaRPr>
        </a:p>
      </dgm:t>
    </dgm:pt>
    <dgm:pt modelId="{5EE5240C-3565-4FFF-A490-14E66E93228F}" type="sibTrans" cxnId="{3813DC82-C088-4DA3-8A4D-43D71794F956}">
      <dgm:prSet/>
      <dgm:spPr/>
      <dgm:t>
        <a:bodyPr/>
        <a:lstStyle/>
        <a:p>
          <a:endParaRPr lang="en-US">
            <a:solidFill>
              <a:schemeClr val="tx1"/>
            </a:solidFill>
          </a:endParaRPr>
        </a:p>
      </dgm:t>
    </dgm:pt>
    <dgm:pt modelId="{59336EFE-92EE-477C-91C4-9C2C83C60545}">
      <dgm:prSet phldrT="[Text]"/>
      <dgm:spPr/>
      <dgm:t>
        <a:bodyPr/>
        <a:lstStyle/>
        <a:p>
          <a:r>
            <a:rPr lang="en-US">
              <a:solidFill>
                <a:schemeClr val="tx1"/>
              </a:solidFill>
            </a:rPr>
            <a:t>Special Education December Count</a:t>
          </a:r>
        </a:p>
      </dgm:t>
    </dgm:pt>
    <dgm:pt modelId="{E463895C-BB1D-42A0-A1DB-3A8C2C93CD64}" type="parTrans" cxnId="{DD6D23C3-F383-42FA-BE32-74CBD3A4540A}">
      <dgm:prSet/>
      <dgm:spPr/>
      <dgm:t>
        <a:bodyPr/>
        <a:lstStyle/>
        <a:p>
          <a:endParaRPr lang="en-US">
            <a:solidFill>
              <a:schemeClr val="tx1"/>
            </a:solidFill>
          </a:endParaRPr>
        </a:p>
      </dgm:t>
    </dgm:pt>
    <dgm:pt modelId="{57B8037C-83F3-4CD3-B062-B85584514875}" type="sibTrans" cxnId="{DD6D23C3-F383-42FA-BE32-74CBD3A4540A}">
      <dgm:prSet/>
      <dgm:spPr/>
      <dgm:t>
        <a:bodyPr/>
        <a:lstStyle/>
        <a:p>
          <a:endParaRPr lang="en-US">
            <a:solidFill>
              <a:schemeClr val="tx1"/>
            </a:solidFill>
          </a:endParaRPr>
        </a:p>
      </dgm:t>
    </dgm:pt>
    <dgm:pt modelId="{9ABB15AA-3BBB-41AB-8679-7461D331C72C}">
      <dgm:prSet phldrT="[Text]"/>
      <dgm:spPr/>
      <dgm:t>
        <a:bodyPr/>
        <a:lstStyle/>
        <a:p>
          <a:r>
            <a:rPr lang="en-US">
              <a:solidFill>
                <a:schemeClr val="tx1"/>
              </a:solidFill>
            </a:rPr>
            <a:t>Special Education End of Year</a:t>
          </a:r>
        </a:p>
      </dgm:t>
    </dgm:pt>
    <dgm:pt modelId="{C2DF3CF0-589C-4C23-AB4C-7E0E5836381C}" type="parTrans" cxnId="{7A236C90-6148-429C-AAAF-07880920E864}">
      <dgm:prSet/>
      <dgm:spPr/>
      <dgm:t>
        <a:bodyPr/>
        <a:lstStyle/>
        <a:p>
          <a:endParaRPr lang="en-US">
            <a:solidFill>
              <a:schemeClr val="tx1"/>
            </a:solidFill>
          </a:endParaRPr>
        </a:p>
      </dgm:t>
    </dgm:pt>
    <dgm:pt modelId="{FC0CB9C7-5C2E-406E-BEBF-34E034F65847}" type="sibTrans" cxnId="{7A236C90-6148-429C-AAAF-07880920E864}">
      <dgm:prSet/>
      <dgm:spPr/>
      <dgm:t>
        <a:bodyPr/>
        <a:lstStyle/>
        <a:p>
          <a:endParaRPr lang="en-US">
            <a:solidFill>
              <a:schemeClr val="tx1"/>
            </a:solidFill>
          </a:endParaRPr>
        </a:p>
      </dgm:t>
    </dgm:pt>
    <dgm:pt modelId="{D28DEC75-595E-45CA-B8B8-B0346C5D6D0E}">
      <dgm:prSet phldrT="[Text]"/>
      <dgm:spPr/>
      <dgm:t>
        <a:bodyPr/>
        <a:lstStyle/>
        <a:p>
          <a:r>
            <a:rPr lang="en-US">
              <a:solidFill>
                <a:schemeClr val="tx1"/>
              </a:solidFill>
            </a:rPr>
            <a:t>Student Discipline</a:t>
          </a:r>
        </a:p>
      </dgm:t>
    </dgm:pt>
    <dgm:pt modelId="{EC0E381C-3D37-402E-8351-82153BB52D04}" type="parTrans" cxnId="{181A64C2-71E1-49BD-B18C-47C43E76E257}">
      <dgm:prSet/>
      <dgm:spPr/>
      <dgm:t>
        <a:bodyPr/>
        <a:lstStyle/>
        <a:p>
          <a:endParaRPr lang="en-US">
            <a:solidFill>
              <a:schemeClr val="tx1"/>
            </a:solidFill>
          </a:endParaRPr>
        </a:p>
      </dgm:t>
    </dgm:pt>
    <dgm:pt modelId="{61F1EB69-D5E0-489C-9A4E-331D557BA394}" type="sibTrans" cxnId="{181A64C2-71E1-49BD-B18C-47C43E76E257}">
      <dgm:prSet/>
      <dgm:spPr/>
      <dgm:t>
        <a:bodyPr/>
        <a:lstStyle/>
        <a:p>
          <a:endParaRPr lang="en-US">
            <a:solidFill>
              <a:schemeClr val="tx1"/>
            </a:solidFill>
          </a:endParaRPr>
        </a:p>
      </dgm:t>
    </dgm:pt>
    <dgm:pt modelId="{64E39E2B-4BD0-487E-81B6-7ECCFC603DED}">
      <dgm:prSet phldrT="[Text]"/>
      <dgm:spPr/>
      <dgm:t>
        <a:bodyPr/>
        <a:lstStyle/>
        <a:p>
          <a:r>
            <a:rPr lang="en-US">
              <a:solidFill>
                <a:schemeClr val="tx1"/>
              </a:solidFill>
            </a:rPr>
            <a:t>READ Act Assessments</a:t>
          </a:r>
        </a:p>
      </dgm:t>
    </dgm:pt>
    <dgm:pt modelId="{A557C34D-D46E-468C-A669-52E465CE56A6}" type="parTrans" cxnId="{569AE621-3318-4D11-8B8B-144185DC7B76}">
      <dgm:prSet/>
      <dgm:spPr/>
      <dgm:t>
        <a:bodyPr/>
        <a:lstStyle/>
        <a:p>
          <a:endParaRPr lang="en-US">
            <a:solidFill>
              <a:schemeClr val="tx1"/>
            </a:solidFill>
          </a:endParaRPr>
        </a:p>
      </dgm:t>
    </dgm:pt>
    <dgm:pt modelId="{11359B0E-BBBC-4CC6-ACA5-9B2068991525}" type="sibTrans" cxnId="{569AE621-3318-4D11-8B8B-144185DC7B76}">
      <dgm:prSet/>
      <dgm:spPr/>
      <dgm:t>
        <a:bodyPr/>
        <a:lstStyle/>
        <a:p>
          <a:endParaRPr lang="en-US">
            <a:solidFill>
              <a:schemeClr val="tx1"/>
            </a:solidFill>
          </a:endParaRPr>
        </a:p>
      </dgm:t>
    </dgm:pt>
    <dgm:pt modelId="{2AB61BA0-14CB-4986-84F8-5F711C3288C2}">
      <dgm:prSet phldrT="[Text]"/>
      <dgm:spPr/>
      <dgm:t>
        <a:bodyPr/>
        <a:lstStyle/>
        <a:p>
          <a:r>
            <a:rPr lang="en-US">
              <a:solidFill>
                <a:schemeClr val="tx1"/>
              </a:solidFill>
            </a:rPr>
            <a:t>Validates enrollment against SSA file</a:t>
          </a:r>
        </a:p>
      </dgm:t>
    </dgm:pt>
    <dgm:pt modelId="{7EC3412E-5973-47A7-93CC-A0E360585790}" type="parTrans" cxnId="{9307BF27-525B-4132-B36F-5AB5B3061456}">
      <dgm:prSet/>
      <dgm:spPr/>
      <dgm:t>
        <a:bodyPr/>
        <a:lstStyle/>
        <a:p>
          <a:endParaRPr lang="en-US">
            <a:solidFill>
              <a:schemeClr val="tx1"/>
            </a:solidFill>
          </a:endParaRPr>
        </a:p>
      </dgm:t>
    </dgm:pt>
    <dgm:pt modelId="{1EB08038-0B0F-45BA-9639-6AF2E956E491}" type="sibTrans" cxnId="{9307BF27-525B-4132-B36F-5AB5B3061456}">
      <dgm:prSet/>
      <dgm:spPr/>
      <dgm:t>
        <a:bodyPr/>
        <a:lstStyle/>
        <a:p>
          <a:endParaRPr lang="en-US">
            <a:solidFill>
              <a:schemeClr val="tx1"/>
            </a:solidFill>
          </a:endParaRPr>
        </a:p>
      </dgm:t>
    </dgm:pt>
    <dgm:pt modelId="{E48E7389-F28F-4B91-8966-5212033E5ABC}">
      <dgm:prSet phldrT="[Text]"/>
      <dgm:spPr/>
      <dgm:t>
        <a:bodyPr/>
        <a:lstStyle/>
        <a:p>
          <a:r>
            <a:rPr lang="en-US">
              <a:solidFill>
                <a:schemeClr val="tx1"/>
              </a:solidFill>
            </a:rPr>
            <a:t>New Collection 2023-2024</a:t>
          </a:r>
        </a:p>
      </dgm:t>
    </dgm:pt>
    <dgm:pt modelId="{BB91DCDF-5F82-4744-BFB8-F1BF179F3571}" type="parTrans" cxnId="{BFBA2237-F009-4B18-970F-74A3B0CC332F}">
      <dgm:prSet/>
      <dgm:spPr/>
      <dgm:t>
        <a:bodyPr/>
        <a:lstStyle/>
        <a:p>
          <a:endParaRPr lang="en-US">
            <a:solidFill>
              <a:schemeClr val="tx1"/>
            </a:solidFill>
          </a:endParaRPr>
        </a:p>
      </dgm:t>
    </dgm:pt>
    <dgm:pt modelId="{4091E3CC-E904-48CE-8EFF-38463CE778FE}" type="sibTrans" cxnId="{BFBA2237-F009-4B18-970F-74A3B0CC332F}">
      <dgm:prSet/>
      <dgm:spPr/>
      <dgm:t>
        <a:bodyPr/>
        <a:lstStyle/>
        <a:p>
          <a:endParaRPr lang="en-US">
            <a:solidFill>
              <a:schemeClr val="tx1"/>
            </a:solidFill>
          </a:endParaRPr>
        </a:p>
      </dgm:t>
    </dgm:pt>
    <dgm:pt modelId="{987F298F-F3A7-44D1-A2A5-89593B78331B}">
      <dgm:prSet phldrT="[Text]"/>
      <dgm:spPr/>
      <dgm:t>
        <a:bodyPr/>
        <a:lstStyle/>
        <a:p>
          <a:r>
            <a:rPr lang="en-US">
              <a:solidFill>
                <a:schemeClr val="tx1"/>
              </a:solidFill>
            </a:rPr>
            <a:t>Includes Special Education Discipline</a:t>
          </a:r>
        </a:p>
      </dgm:t>
    </dgm:pt>
    <dgm:pt modelId="{DCCE4905-CBC3-4250-B866-162E7D2C2F27}" type="parTrans" cxnId="{F4C09B24-98A9-42CD-85C0-095CE6C230C7}">
      <dgm:prSet/>
      <dgm:spPr/>
      <dgm:t>
        <a:bodyPr/>
        <a:lstStyle/>
        <a:p>
          <a:endParaRPr lang="en-US">
            <a:solidFill>
              <a:schemeClr val="tx1"/>
            </a:solidFill>
          </a:endParaRPr>
        </a:p>
      </dgm:t>
    </dgm:pt>
    <dgm:pt modelId="{F27FADED-584E-41C2-98B3-39E5D0176808}" type="sibTrans" cxnId="{F4C09B24-98A9-42CD-85C0-095CE6C230C7}">
      <dgm:prSet/>
      <dgm:spPr/>
      <dgm:t>
        <a:bodyPr/>
        <a:lstStyle/>
        <a:p>
          <a:endParaRPr lang="en-US">
            <a:solidFill>
              <a:schemeClr val="tx1"/>
            </a:solidFill>
          </a:endParaRPr>
        </a:p>
      </dgm:t>
    </dgm:pt>
    <dgm:pt modelId="{BC3B1431-1AAC-481F-9222-A42298BEC30C}">
      <dgm:prSet phldrT="[Text]"/>
      <dgm:spPr/>
      <dgm:t>
        <a:bodyPr/>
        <a:lstStyle/>
        <a:p>
          <a:r>
            <a:rPr lang="en-US">
              <a:solidFill>
                <a:schemeClr val="tx1"/>
              </a:solidFill>
            </a:rPr>
            <a:t>SBD Assessment Collections</a:t>
          </a:r>
        </a:p>
      </dgm:t>
    </dgm:pt>
    <dgm:pt modelId="{F23EECBA-AD65-49D9-BB19-76F0726EE4BF}" type="parTrans" cxnId="{ADDE5B0C-ABBC-4EC4-9DF9-2ABB814B6295}">
      <dgm:prSet/>
      <dgm:spPr/>
      <dgm:t>
        <a:bodyPr/>
        <a:lstStyle/>
        <a:p>
          <a:endParaRPr lang="en-US"/>
        </a:p>
      </dgm:t>
    </dgm:pt>
    <dgm:pt modelId="{5F32984A-87E9-406D-BAF5-2AA2DEBFB762}" type="sibTrans" cxnId="{ADDE5B0C-ABBC-4EC4-9DF9-2ABB814B6295}">
      <dgm:prSet/>
      <dgm:spPr/>
      <dgm:t>
        <a:bodyPr/>
        <a:lstStyle/>
        <a:p>
          <a:endParaRPr lang="en-US"/>
        </a:p>
      </dgm:t>
    </dgm:pt>
    <dgm:pt modelId="{0D1E1000-98AF-41A6-AAD2-929794965B60}">
      <dgm:prSet phldrT="[Text]"/>
      <dgm:spPr/>
      <dgm:t>
        <a:bodyPr/>
        <a:lstStyle/>
        <a:p>
          <a:r>
            <a:rPr lang="en-US">
              <a:solidFill>
                <a:schemeClr val="tx1"/>
              </a:solidFill>
            </a:rPr>
            <a:t>Initial assessment files based upon Student October data</a:t>
          </a:r>
        </a:p>
      </dgm:t>
    </dgm:pt>
    <dgm:pt modelId="{3199ED75-72FD-419A-ADBE-DDB7EFDFCAAF}" type="parTrans" cxnId="{EAAB4B59-6BAC-463E-BE80-934C6FE6A8FD}">
      <dgm:prSet/>
      <dgm:spPr/>
      <dgm:t>
        <a:bodyPr/>
        <a:lstStyle/>
        <a:p>
          <a:endParaRPr lang="en-US"/>
        </a:p>
      </dgm:t>
    </dgm:pt>
    <dgm:pt modelId="{B5C7F2C0-7E17-422E-8E01-3CB4EA6C6376}" type="sibTrans" cxnId="{EAAB4B59-6BAC-463E-BE80-934C6FE6A8FD}">
      <dgm:prSet/>
      <dgm:spPr/>
      <dgm:t>
        <a:bodyPr/>
        <a:lstStyle/>
        <a:p>
          <a:endParaRPr lang="en-US"/>
        </a:p>
      </dgm:t>
    </dgm:pt>
    <dgm:pt modelId="{B1A3ED27-4A11-476A-8F1A-C2036FD2D028}" type="pres">
      <dgm:prSet presAssocID="{250348A8-484B-4F6F-85B2-33C89DE08AFE}" presName="diagram" presStyleCnt="0">
        <dgm:presLayoutVars>
          <dgm:dir/>
          <dgm:resizeHandles val="exact"/>
        </dgm:presLayoutVars>
      </dgm:prSet>
      <dgm:spPr/>
    </dgm:pt>
    <dgm:pt modelId="{47DAADE4-8B62-478C-AD7F-76596767732E}" type="pres">
      <dgm:prSet presAssocID="{4D9CB4D0-7807-42F6-BDA3-EC4FE775CE99}" presName="node" presStyleLbl="node1" presStyleIdx="0" presStyleCnt="8">
        <dgm:presLayoutVars>
          <dgm:bulletEnabled val="1"/>
        </dgm:presLayoutVars>
      </dgm:prSet>
      <dgm:spPr>
        <a:prstGeom prst="roundRect">
          <a:avLst/>
        </a:prstGeom>
      </dgm:spPr>
    </dgm:pt>
    <dgm:pt modelId="{CD1C6863-E04D-445E-9FDA-33B94640C42C}" type="pres">
      <dgm:prSet presAssocID="{3E4DD132-33E0-4407-BC38-E5ACF5CA2749}" presName="sibTrans" presStyleCnt="0"/>
      <dgm:spPr/>
    </dgm:pt>
    <dgm:pt modelId="{AC210E85-3238-4B74-BE8B-2BE81A6FC52F}" type="pres">
      <dgm:prSet presAssocID="{59336EFE-92EE-477C-91C4-9C2C83C60545}" presName="node" presStyleLbl="node1" presStyleIdx="1" presStyleCnt="8">
        <dgm:presLayoutVars>
          <dgm:bulletEnabled val="1"/>
        </dgm:presLayoutVars>
      </dgm:prSet>
      <dgm:spPr>
        <a:prstGeom prst="roundRect">
          <a:avLst/>
        </a:prstGeom>
      </dgm:spPr>
    </dgm:pt>
    <dgm:pt modelId="{D45D4C74-4596-477A-8BBD-035395E01FF3}" type="pres">
      <dgm:prSet presAssocID="{57B8037C-83F3-4CD3-B062-B85584514875}" presName="sibTrans" presStyleCnt="0"/>
      <dgm:spPr/>
    </dgm:pt>
    <dgm:pt modelId="{35150A9E-57D3-465A-9812-66DFAFE2B420}" type="pres">
      <dgm:prSet presAssocID="{3AF86475-1561-4638-A548-859372BC2DCA}" presName="node" presStyleLbl="node1" presStyleIdx="2" presStyleCnt="8">
        <dgm:presLayoutVars>
          <dgm:bulletEnabled val="1"/>
        </dgm:presLayoutVars>
      </dgm:prSet>
      <dgm:spPr>
        <a:prstGeom prst="roundRect">
          <a:avLst/>
        </a:prstGeom>
      </dgm:spPr>
    </dgm:pt>
    <dgm:pt modelId="{E0138B70-075D-452D-8D91-EFFDE58788F8}" type="pres">
      <dgm:prSet presAssocID="{112E189F-115F-48CB-A939-5EDADD4BBE97}" presName="sibTrans" presStyleCnt="0"/>
      <dgm:spPr/>
    </dgm:pt>
    <dgm:pt modelId="{29E7A8D0-6D04-4413-AF2D-77900EBF6E31}" type="pres">
      <dgm:prSet presAssocID="{12D62A73-31A6-469D-B5C5-383D59DB2EB9}" presName="node" presStyleLbl="node1" presStyleIdx="3" presStyleCnt="8">
        <dgm:presLayoutVars>
          <dgm:bulletEnabled val="1"/>
        </dgm:presLayoutVars>
      </dgm:prSet>
      <dgm:spPr>
        <a:prstGeom prst="roundRect">
          <a:avLst/>
        </a:prstGeom>
      </dgm:spPr>
    </dgm:pt>
    <dgm:pt modelId="{6EBB8883-099F-4F28-830C-AD59C6B9A9B0}" type="pres">
      <dgm:prSet presAssocID="{5EE5240C-3565-4FFF-A490-14E66E93228F}" presName="sibTrans" presStyleCnt="0"/>
      <dgm:spPr/>
    </dgm:pt>
    <dgm:pt modelId="{B27DE7FA-2B05-46E7-9A10-6E67D6458BA0}" type="pres">
      <dgm:prSet presAssocID="{9ABB15AA-3BBB-41AB-8679-7461D331C72C}" presName="node" presStyleLbl="node1" presStyleIdx="4" presStyleCnt="8">
        <dgm:presLayoutVars>
          <dgm:bulletEnabled val="1"/>
        </dgm:presLayoutVars>
      </dgm:prSet>
      <dgm:spPr>
        <a:prstGeom prst="roundRect">
          <a:avLst/>
        </a:prstGeom>
      </dgm:spPr>
    </dgm:pt>
    <dgm:pt modelId="{8C47570E-23FA-4523-9A44-A75FF25F9CBB}" type="pres">
      <dgm:prSet presAssocID="{FC0CB9C7-5C2E-406E-BEBF-34E034F65847}" presName="sibTrans" presStyleCnt="0"/>
      <dgm:spPr/>
    </dgm:pt>
    <dgm:pt modelId="{8EEC370F-1404-48CB-9DC4-27288BDC535D}" type="pres">
      <dgm:prSet presAssocID="{D28DEC75-595E-45CA-B8B8-B0346C5D6D0E}" presName="node" presStyleLbl="node1" presStyleIdx="5" presStyleCnt="8">
        <dgm:presLayoutVars>
          <dgm:bulletEnabled val="1"/>
        </dgm:presLayoutVars>
      </dgm:prSet>
      <dgm:spPr>
        <a:prstGeom prst="roundRect">
          <a:avLst/>
        </a:prstGeom>
      </dgm:spPr>
    </dgm:pt>
    <dgm:pt modelId="{26F1630D-50F6-4CFD-A4BF-6AB6AE804401}" type="pres">
      <dgm:prSet presAssocID="{61F1EB69-D5E0-489C-9A4E-331D557BA394}" presName="sibTrans" presStyleCnt="0"/>
      <dgm:spPr/>
    </dgm:pt>
    <dgm:pt modelId="{9CE8CAB7-49FF-4891-8808-4B21485335DF}" type="pres">
      <dgm:prSet presAssocID="{BC3B1431-1AAC-481F-9222-A42298BEC30C}" presName="node" presStyleLbl="node1" presStyleIdx="6" presStyleCnt="8">
        <dgm:presLayoutVars>
          <dgm:bulletEnabled val="1"/>
        </dgm:presLayoutVars>
      </dgm:prSet>
      <dgm:spPr>
        <a:prstGeom prst="roundRect">
          <a:avLst/>
        </a:prstGeom>
      </dgm:spPr>
    </dgm:pt>
    <dgm:pt modelId="{2909A37D-1C1E-4184-9387-4B8F17A62029}" type="pres">
      <dgm:prSet presAssocID="{5F32984A-87E9-406D-BAF5-2AA2DEBFB762}" presName="sibTrans" presStyleCnt="0"/>
      <dgm:spPr/>
    </dgm:pt>
    <dgm:pt modelId="{E73CDC50-8536-4B3E-8F3D-4D3C930FE8C8}" type="pres">
      <dgm:prSet presAssocID="{64E39E2B-4BD0-487E-81B6-7ECCFC603DED}" presName="node" presStyleLbl="node1" presStyleIdx="7" presStyleCnt="8">
        <dgm:presLayoutVars>
          <dgm:bulletEnabled val="1"/>
        </dgm:presLayoutVars>
      </dgm:prSet>
      <dgm:spPr>
        <a:prstGeom prst="roundRect">
          <a:avLst/>
        </a:prstGeom>
      </dgm:spPr>
    </dgm:pt>
  </dgm:ptLst>
  <dgm:cxnLst>
    <dgm:cxn modelId="{16186D0A-030A-4688-82C7-C80D383FA418}" type="presOf" srcId="{59336EFE-92EE-477C-91C4-9C2C83C60545}" destId="{AC210E85-3238-4B74-BE8B-2BE81A6FC52F}" srcOrd="0" destOrd="0" presId="urn:microsoft.com/office/officeart/2005/8/layout/default"/>
    <dgm:cxn modelId="{ADDE5B0C-ABBC-4EC4-9DF9-2ABB814B6295}" srcId="{250348A8-484B-4F6F-85B2-33C89DE08AFE}" destId="{BC3B1431-1AAC-481F-9222-A42298BEC30C}" srcOrd="6" destOrd="0" parTransId="{F23EECBA-AD65-49D9-BB19-76F0726EE4BF}" sibTransId="{5F32984A-87E9-406D-BAF5-2AA2DEBFB762}"/>
    <dgm:cxn modelId="{465B1211-8BB7-4CB2-88B4-39E47550399C}" type="presOf" srcId="{987F298F-F3A7-44D1-A2A5-89593B78331B}" destId="{8EEC370F-1404-48CB-9DC4-27288BDC535D}" srcOrd="0" destOrd="2" presId="urn:microsoft.com/office/officeart/2005/8/layout/default"/>
    <dgm:cxn modelId="{85BEA613-827A-4682-8DAC-208C9D034592}" type="presOf" srcId="{BC3B1431-1AAC-481F-9222-A42298BEC30C}" destId="{9CE8CAB7-49FF-4891-8808-4B21485335DF}" srcOrd="0" destOrd="0" presId="urn:microsoft.com/office/officeart/2005/8/layout/default"/>
    <dgm:cxn modelId="{569AE621-3318-4D11-8B8B-144185DC7B76}" srcId="{250348A8-484B-4F6F-85B2-33C89DE08AFE}" destId="{64E39E2B-4BD0-487E-81B6-7ECCFC603DED}" srcOrd="7" destOrd="0" parTransId="{A557C34D-D46E-468C-A669-52E465CE56A6}" sibTransId="{11359B0E-BBBC-4CC6-ACA5-9B2068991525}"/>
    <dgm:cxn modelId="{F4C09B24-98A9-42CD-85C0-095CE6C230C7}" srcId="{D28DEC75-595E-45CA-B8B8-B0346C5D6D0E}" destId="{987F298F-F3A7-44D1-A2A5-89593B78331B}" srcOrd="1" destOrd="0" parTransId="{DCCE4905-CBC3-4250-B866-162E7D2C2F27}" sibTransId="{F27FADED-584E-41C2-98B3-39E5D0176808}"/>
    <dgm:cxn modelId="{9307BF27-525B-4132-B36F-5AB5B3061456}" srcId="{64E39E2B-4BD0-487E-81B6-7ECCFC603DED}" destId="{2AB61BA0-14CB-4986-84F8-5F711C3288C2}" srcOrd="0" destOrd="0" parTransId="{7EC3412E-5973-47A7-93CC-A0E360585790}" sibTransId="{1EB08038-0B0F-45BA-9639-6AF2E956E491}"/>
    <dgm:cxn modelId="{C299DE2A-4C5B-4EB6-AEB1-34C14DF5DA98}" type="presOf" srcId="{64E39E2B-4BD0-487E-81B6-7ECCFC603DED}" destId="{E73CDC50-8536-4B3E-8F3D-4D3C930FE8C8}" srcOrd="0" destOrd="0" presId="urn:microsoft.com/office/officeart/2005/8/layout/default"/>
    <dgm:cxn modelId="{BFBA2237-F009-4B18-970F-74A3B0CC332F}" srcId="{D28DEC75-595E-45CA-B8B8-B0346C5D6D0E}" destId="{E48E7389-F28F-4B91-8966-5212033E5ABC}" srcOrd="0" destOrd="0" parTransId="{BB91DCDF-5F82-4744-BFB8-F1BF179F3571}" sibTransId="{4091E3CC-E904-48CE-8EFF-38463CE778FE}"/>
    <dgm:cxn modelId="{41E16570-3E48-4FDC-9E7B-7369CA74E499}" type="presOf" srcId="{2AB61BA0-14CB-4986-84F8-5F711C3288C2}" destId="{E73CDC50-8536-4B3E-8F3D-4D3C930FE8C8}" srcOrd="0" destOrd="1" presId="urn:microsoft.com/office/officeart/2005/8/layout/default"/>
    <dgm:cxn modelId="{F91A7E57-F1AE-47E8-A724-386569BB975F}" type="presOf" srcId="{D28DEC75-595E-45CA-B8B8-B0346C5D6D0E}" destId="{8EEC370F-1404-48CB-9DC4-27288BDC535D}" srcOrd="0" destOrd="0" presId="urn:microsoft.com/office/officeart/2005/8/layout/default"/>
    <dgm:cxn modelId="{EAAB4B59-6BAC-463E-BE80-934C6FE6A8FD}" srcId="{BC3B1431-1AAC-481F-9222-A42298BEC30C}" destId="{0D1E1000-98AF-41A6-AAD2-929794965B60}" srcOrd="0" destOrd="0" parTransId="{3199ED75-72FD-419A-ADBE-DDB7EFDFCAAF}" sibTransId="{B5C7F2C0-7E17-422E-8E01-3CB4EA6C6376}"/>
    <dgm:cxn modelId="{3813DC82-C088-4DA3-8A4D-43D71794F956}" srcId="{250348A8-484B-4F6F-85B2-33C89DE08AFE}" destId="{12D62A73-31A6-469D-B5C5-383D59DB2EB9}" srcOrd="3" destOrd="0" parTransId="{32837241-BA75-497D-A97F-2C2E871C79F1}" sibTransId="{5EE5240C-3565-4FFF-A490-14E66E93228F}"/>
    <dgm:cxn modelId="{56250189-2194-4F42-AAB1-CFA8EFE200E2}" type="presOf" srcId="{0D1E1000-98AF-41A6-AAD2-929794965B60}" destId="{9CE8CAB7-49FF-4891-8808-4B21485335DF}" srcOrd="0" destOrd="1" presId="urn:microsoft.com/office/officeart/2005/8/layout/default"/>
    <dgm:cxn modelId="{7A236C90-6148-429C-AAAF-07880920E864}" srcId="{250348A8-484B-4F6F-85B2-33C89DE08AFE}" destId="{9ABB15AA-3BBB-41AB-8679-7461D331C72C}" srcOrd="4" destOrd="0" parTransId="{C2DF3CF0-589C-4C23-AB4C-7E0E5836381C}" sibTransId="{FC0CB9C7-5C2E-406E-BEBF-34E034F65847}"/>
    <dgm:cxn modelId="{2E31B394-DE98-493F-8926-911F8005351E}" type="presOf" srcId="{9ABB15AA-3BBB-41AB-8679-7461D331C72C}" destId="{B27DE7FA-2B05-46E7-9A10-6E67D6458BA0}" srcOrd="0" destOrd="0" presId="urn:microsoft.com/office/officeart/2005/8/layout/default"/>
    <dgm:cxn modelId="{38235497-2DD8-4A3C-ACA9-71376B0988EF}" srcId="{250348A8-484B-4F6F-85B2-33C89DE08AFE}" destId="{3AF86475-1561-4638-A548-859372BC2DCA}" srcOrd="2" destOrd="0" parTransId="{2ED358AD-9FA8-41BA-8FEE-28B21A02C4C8}" sibTransId="{112E189F-115F-48CB-A939-5EDADD4BBE97}"/>
    <dgm:cxn modelId="{8D12C89D-37EE-41BE-A144-A5006274AA55}" type="presOf" srcId="{12D62A73-31A6-469D-B5C5-383D59DB2EB9}" destId="{29E7A8D0-6D04-4413-AF2D-77900EBF6E31}" srcOrd="0" destOrd="0" presId="urn:microsoft.com/office/officeart/2005/8/layout/default"/>
    <dgm:cxn modelId="{6A0299BE-75F7-4A89-915D-993E403997FF}" type="presOf" srcId="{4D9CB4D0-7807-42F6-BDA3-EC4FE775CE99}" destId="{47DAADE4-8B62-478C-AD7F-76596767732E}" srcOrd="0" destOrd="0" presId="urn:microsoft.com/office/officeart/2005/8/layout/default"/>
    <dgm:cxn modelId="{79F1B8C0-6704-409E-8860-E8CD7598DFFE}" type="presOf" srcId="{E48E7389-F28F-4B91-8966-5212033E5ABC}" destId="{8EEC370F-1404-48CB-9DC4-27288BDC535D}" srcOrd="0" destOrd="1" presId="urn:microsoft.com/office/officeart/2005/8/layout/default"/>
    <dgm:cxn modelId="{181A64C2-71E1-49BD-B18C-47C43E76E257}" srcId="{250348A8-484B-4F6F-85B2-33C89DE08AFE}" destId="{D28DEC75-595E-45CA-B8B8-B0346C5D6D0E}" srcOrd="5" destOrd="0" parTransId="{EC0E381C-3D37-402E-8351-82153BB52D04}" sibTransId="{61F1EB69-D5E0-489C-9A4E-331D557BA394}"/>
    <dgm:cxn modelId="{DD6D23C3-F383-42FA-BE32-74CBD3A4540A}" srcId="{250348A8-484B-4F6F-85B2-33C89DE08AFE}" destId="{59336EFE-92EE-477C-91C4-9C2C83C60545}" srcOrd="1" destOrd="0" parTransId="{E463895C-BB1D-42A0-A1DB-3A8C2C93CD64}" sibTransId="{57B8037C-83F3-4CD3-B062-B85584514875}"/>
    <dgm:cxn modelId="{72D64BDE-31F0-4E0B-8228-542DF83D24E1}" type="presOf" srcId="{3AF86475-1561-4638-A548-859372BC2DCA}" destId="{35150A9E-57D3-465A-9812-66DFAFE2B420}" srcOrd="0" destOrd="0" presId="urn:microsoft.com/office/officeart/2005/8/layout/default"/>
    <dgm:cxn modelId="{E94D65E9-5CBD-4DC0-A6DB-3D79ED435295}" srcId="{250348A8-484B-4F6F-85B2-33C89DE08AFE}" destId="{4D9CB4D0-7807-42F6-BDA3-EC4FE775CE99}" srcOrd="0" destOrd="0" parTransId="{3C6E1339-02A9-47F9-A680-F43F3C810AA9}" sibTransId="{3E4DD132-33E0-4407-BC38-E5ACF5CA2749}"/>
    <dgm:cxn modelId="{F401ADF2-462E-479D-B755-EA9497C0A06E}" type="presOf" srcId="{250348A8-484B-4F6F-85B2-33C89DE08AFE}" destId="{B1A3ED27-4A11-476A-8F1A-C2036FD2D028}" srcOrd="0" destOrd="0" presId="urn:microsoft.com/office/officeart/2005/8/layout/default"/>
    <dgm:cxn modelId="{16F64A7D-ECD0-4779-BBC1-19B513DACCBF}" type="presParOf" srcId="{B1A3ED27-4A11-476A-8F1A-C2036FD2D028}" destId="{47DAADE4-8B62-478C-AD7F-76596767732E}" srcOrd="0" destOrd="0" presId="urn:microsoft.com/office/officeart/2005/8/layout/default"/>
    <dgm:cxn modelId="{55CDB038-2693-4727-8DA8-E7BA2F9527EE}" type="presParOf" srcId="{B1A3ED27-4A11-476A-8F1A-C2036FD2D028}" destId="{CD1C6863-E04D-445E-9FDA-33B94640C42C}" srcOrd="1" destOrd="0" presId="urn:microsoft.com/office/officeart/2005/8/layout/default"/>
    <dgm:cxn modelId="{24D6F66E-DEBA-4B33-A429-495562100EAF}" type="presParOf" srcId="{B1A3ED27-4A11-476A-8F1A-C2036FD2D028}" destId="{AC210E85-3238-4B74-BE8B-2BE81A6FC52F}" srcOrd="2" destOrd="0" presId="urn:microsoft.com/office/officeart/2005/8/layout/default"/>
    <dgm:cxn modelId="{0854CF9D-41B0-4DB6-A572-D1BB7D9D5A29}" type="presParOf" srcId="{B1A3ED27-4A11-476A-8F1A-C2036FD2D028}" destId="{D45D4C74-4596-477A-8BBD-035395E01FF3}" srcOrd="3" destOrd="0" presId="urn:microsoft.com/office/officeart/2005/8/layout/default"/>
    <dgm:cxn modelId="{8A284A31-B397-45E1-903F-1D73D49A0067}" type="presParOf" srcId="{B1A3ED27-4A11-476A-8F1A-C2036FD2D028}" destId="{35150A9E-57D3-465A-9812-66DFAFE2B420}" srcOrd="4" destOrd="0" presId="urn:microsoft.com/office/officeart/2005/8/layout/default"/>
    <dgm:cxn modelId="{807E7B26-D810-4453-B4AF-3C696863DD6B}" type="presParOf" srcId="{B1A3ED27-4A11-476A-8F1A-C2036FD2D028}" destId="{E0138B70-075D-452D-8D91-EFFDE58788F8}" srcOrd="5" destOrd="0" presId="urn:microsoft.com/office/officeart/2005/8/layout/default"/>
    <dgm:cxn modelId="{340E2D46-7246-481B-9B39-05656D23741E}" type="presParOf" srcId="{B1A3ED27-4A11-476A-8F1A-C2036FD2D028}" destId="{29E7A8D0-6D04-4413-AF2D-77900EBF6E31}" srcOrd="6" destOrd="0" presId="urn:microsoft.com/office/officeart/2005/8/layout/default"/>
    <dgm:cxn modelId="{428FB9EF-3C5F-4DBE-817A-699439335BE1}" type="presParOf" srcId="{B1A3ED27-4A11-476A-8F1A-C2036FD2D028}" destId="{6EBB8883-099F-4F28-830C-AD59C6B9A9B0}" srcOrd="7" destOrd="0" presId="urn:microsoft.com/office/officeart/2005/8/layout/default"/>
    <dgm:cxn modelId="{17E1FF28-6A7E-4D05-9B78-EAF2B3DCCCE7}" type="presParOf" srcId="{B1A3ED27-4A11-476A-8F1A-C2036FD2D028}" destId="{B27DE7FA-2B05-46E7-9A10-6E67D6458BA0}" srcOrd="8" destOrd="0" presId="urn:microsoft.com/office/officeart/2005/8/layout/default"/>
    <dgm:cxn modelId="{9DDF966D-A78E-4DFB-A9B8-D64EB1FE2F8D}" type="presParOf" srcId="{B1A3ED27-4A11-476A-8F1A-C2036FD2D028}" destId="{8C47570E-23FA-4523-9A44-A75FF25F9CBB}" srcOrd="9" destOrd="0" presId="urn:microsoft.com/office/officeart/2005/8/layout/default"/>
    <dgm:cxn modelId="{92305200-2751-4537-A594-579C5F836530}" type="presParOf" srcId="{B1A3ED27-4A11-476A-8F1A-C2036FD2D028}" destId="{8EEC370F-1404-48CB-9DC4-27288BDC535D}" srcOrd="10" destOrd="0" presId="urn:microsoft.com/office/officeart/2005/8/layout/default"/>
    <dgm:cxn modelId="{865E9785-F9FB-4EA7-B43E-20FA10FF1D75}" type="presParOf" srcId="{B1A3ED27-4A11-476A-8F1A-C2036FD2D028}" destId="{26F1630D-50F6-4CFD-A4BF-6AB6AE804401}" srcOrd="11" destOrd="0" presId="urn:microsoft.com/office/officeart/2005/8/layout/default"/>
    <dgm:cxn modelId="{D300806F-4350-48A0-8A73-BBB42DEC0338}" type="presParOf" srcId="{B1A3ED27-4A11-476A-8F1A-C2036FD2D028}" destId="{9CE8CAB7-49FF-4891-8808-4B21485335DF}" srcOrd="12" destOrd="0" presId="urn:microsoft.com/office/officeart/2005/8/layout/default"/>
    <dgm:cxn modelId="{A9CF0163-5764-45C3-AE7C-3DFD00A83B3E}" type="presParOf" srcId="{B1A3ED27-4A11-476A-8F1A-C2036FD2D028}" destId="{2909A37D-1C1E-4184-9387-4B8F17A62029}" srcOrd="13" destOrd="0" presId="urn:microsoft.com/office/officeart/2005/8/layout/default"/>
    <dgm:cxn modelId="{4AEC7FA6-B2C9-4BE1-9F3A-2DFDEC04AB35}" type="presParOf" srcId="{B1A3ED27-4A11-476A-8F1A-C2036FD2D028}" destId="{E73CDC50-8536-4B3E-8F3D-4D3C930FE8C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A9EF2-EF14-441A-86A5-8DA20D38489B}">
      <dsp:nvSpPr>
        <dsp:cNvPr id="0" name=""/>
        <dsp:cNvSpPr/>
      </dsp:nvSpPr>
      <dsp:spPr>
        <a:xfrm>
          <a:off x="455642" y="58120"/>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cs typeface="Calibri"/>
            </a:rPr>
            <a:t>Weekly on Thursdays from 9 – 10 am (Summer has a biweekly schedule)</a:t>
          </a:r>
          <a:endParaRPr lang="en-US" sz="2000" kern="1200"/>
        </a:p>
      </dsp:txBody>
      <dsp:txXfrm>
        <a:off x="455642" y="58120"/>
        <a:ext cx="4444841" cy="1389012"/>
      </dsp:txXfrm>
    </dsp:sp>
    <dsp:sp modelId="{EC0DD34A-3154-40FF-B73B-11F52694AFCF}">
      <dsp:nvSpPr>
        <dsp:cNvPr id="0" name=""/>
        <dsp:cNvSpPr/>
      </dsp:nvSpPr>
      <dsp:spPr>
        <a:xfrm>
          <a:off x="281116" y="129517"/>
          <a:ext cx="950957" cy="91439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0DEC8E2-F8D4-4C80-95A5-21F393213120}">
      <dsp:nvSpPr>
        <dsp:cNvPr id="0" name=""/>
        <dsp:cNvSpPr/>
      </dsp:nvSpPr>
      <dsp:spPr>
        <a:xfrm>
          <a:off x="448716" y="1606097"/>
          <a:ext cx="4444841" cy="1389012"/>
        </a:xfrm>
        <a:prstGeom prst="rect">
          <a:avLst/>
        </a:prstGeom>
        <a:solidFill>
          <a:schemeClr val="accent5">
            <a:alpha val="4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40825"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effectLst/>
              <a:latin typeface="Calibri" panose="020F0502020204030204" pitchFamily="34" charset="0"/>
              <a:ea typeface="Calibri" panose="020F0502020204030204" pitchFamily="34" charset="0"/>
            </a:rPr>
            <a:t>Email to subscribe: </a:t>
          </a:r>
          <a:r>
            <a:rPr lang="en-US" sz="2000" u="sng" kern="1200">
              <a:effectLst/>
              <a:latin typeface="Calibri" panose="020F0502020204030204" pitchFamily="34" charset="0"/>
              <a:ea typeface="Calibri" panose="020F0502020204030204" pitchFamily="34" charset="0"/>
              <a:hlinkClick xmlns:r="http://schemas.openxmlformats.org/officeDocument/2006/relationships" r:id="rId3"/>
            </a:rPr>
            <a:t>DATASERVICES-subscribe-request@cdelist.cde.state.co.us</a:t>
          </a:r>
          <a:endParaRPr lang="en-US" sz="2000" kern="1200"/>
        </a:p>
      </dsp:txBody>
      <dsp:txXfrm>
        <a:off x="448716" y="1606097"/>
        <a:ext cx="4444841" cy="1389012"/>
      </dsp:txXfrm>
    </dsp:sp>
    <dsp:sp modelId="{8246982E-405A-41D7-BDDC-E9FBBC2325F5}">
      <dsp:nvSpPr>
        <dsp:cNvPr id="0" name=""/>
        <dsp:cNvSpPr/>
      </dsp:nvSpPr>
      <dsp:spPr>
        <a:xfrm>
          <a:off x="288041" y="1677495"/>
          <a:ext cx="923256" cy="914398"/>
        </a:xfrm>
        <a:prstGeom prst="rect">
          <a:avLst/>
        </a:prstGeom>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B7FF8-DAF5-4234-A11F-791B8D5DA8D2}">
      <dsp:nvSpPr>
        <dsp:cNvPr id="0" name=""/>
        <dsp:cNvSpPr/>
      </dsp:nvSpPr>
      <dsp:spPr>
        <a:xfrm rot="10800000">
          <a:off x="2063667" y="882"/>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None/>
          </a:pPr>
          <a:r>
            <a:rPr lang="en-US" sz="1800" kern="1200"/>
            <a:t>Download reports (files) from your Student Information System</a:t>
          </a:r>
        </a:p>
        <a:p>
          <a:pPr marL="114300" lvl="1" indent="-114300" algn="l" defTabSz="622300">
            <a:lnSpc>
              <a:spcPct val="90000"/>
            </a:lnSpc>
            <a:spcBef>
              <a:spcPct val="0"/>
            </a:spcBef>
            <a:spcAft>
              <a:spcPct val="15000"/>
            </a:spcAft>
            <a:buChar char="•"/>
          </a:pPr>
          <a:r>
            <a:rPr lang="en-US" sz="1400" kern="1200"/>
            <a:t>Student Demographic, Student School Association, Graduation Guidelines (.xlsx is recommended format) – files could be named differently in SIS</a:t>
          </a:r>
        </a:p>
        <a:p>
          <a:pPr marL="114300" lvl="1" indent="-114300" algn="l" defTabSz="622300">
            <a:lnSpc>
              <a:spcPct val="90000"/>
            </a:lnSpc>
            <a:spcBef>
              <a:spcPct val="0"/>
            </a:spcBef>
            <a:spcAft>
              <a:spcPct val="15000"/>
            </a:spcAft>
            <a:buChar char="•"/>
          </a:pPr>
          <a:r>
            <a:rPr lang="en-US" sz="1400" kern="1200"/>
            <a:t>Do not open file!</a:t>
          </a:r>
        </a:p>
      </dsp:txBody>
      <dsp:txXfrm rot="10800000">
        <a:off x="2365971" y="882"/>
        <a:ext cx="6690570" cy="1209216"/>
      </dsp:txXfrm>
    </dsp:sp>
    <dsp:sp modelId="{FBB8F054-FC01-49FD-8376-F0669565A011}">
      <dsp:nvSpPr>
        <dsp:cNvPr id="0" name=""/>
        <dsp:cNvSpPr/>
      </dsp:nvSpPr>
      <dsp:spPr>
        <a:xfrm>
          <a:off x="1459058" y="882"/>
          <a:ext cx="1209216" cy="12092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A201FC0-A977-45F7-A142-96112481C310}">
      <dsp:nvSpPr>
        <dsp:cNvPr id="0" name=""/>
        <dsp:cNvSpPr/>
      </dsp:nvSpPr>
      <dsp:spPr>
        <a:xfrm rot="10800000">
          <a:off x="2063667" y="1571060"/>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t" anchorCtr="0">
          <a:noAutofit/>
        </a:bodyPr>
        <a:lstStyle/>
        <a:p>
          <a:pPr marL="0" lvl="0" indent="0" algn="l" defTabSz="800100">
            <a:lnSpc>
              <a:spcPct val="90000"/>
            </a:lnSpc>
            <a:spcBef>
              <a:spcPct val="0"/>
            </a:spcBef>
            <a:spcAft>
              <a:spcPct val="35000"/>
            </a:spcAft>
            <a:buFont typeface="+mj-lt"/>
            <a:buNone/>
          </a:pPr>
          <a:r>
            <a:rPr lang="en-US" sz="1800" kern="1200"/>
            <a:t>Save each file in an accessible location with naming convention</a:t>
          </a:r>
        </a:p>
        <a:p>
          <a:pPr marL="114300" lvl="1" indent="-114300" algn="l" defTabSz="622300">
            <a:lnSpc>
              <a:spcPct val="90000"/>
            </a:lnSpc>
            <a:spcBef>
              <a:spcPct val="0"/>
            </a:spcBef>
            <a:spcAft>
              <a:spcPct val="15000"/>
            </a:spcAft>
            <a:buChar char="•"/>
          </a:pPr>
          <a:r>
            <a:rPr lang="en-US" sz="1400" kern="1200"/>
            <a:t>Example: 0110_DEM_10112023.xls (No spaces in file name are allowed)</a:t>
          </a:r>
        </a:p>
        <a:p>
          <a:pPr marL="114300" lvl="1" indent="-114300" algn="l" defTabSz="622300">
            <a:lnSpc>
              <a:spcPct val="90000"/>
            </a:lnSpc>
            <a:spcBef>
              <a:spcPct val="0"/>
            </a:spcBef>
            <a:spcAft>
              <a:spcPct val="15000"/>
            </a:spcAft>
            <a:buChar char="•"/>
          </a:pPr>
          <a:r>
            <a:rPr lang="en-US" sz="1400" kern="1200"/>
            <a:t>Keep filing system organized</a:t>
          </a:r>
        </a:p>
      </dsp:txBody>
      <dsp:txXfrm rot="10800000">
        <a:off x="2365971" y="1571060"/>
        <a:ext cx="6690570" cy="1209216"/>
      </dsp:txXfrm>
    </dsp:sp>
    <dsp:sp modelId="{D20F157E-A188-4B05-8C19-BB4C4C2D6D04}">
      <dsp:nvSpPr>
        <dsp:cNvPr id="0" name=""/>
        <dsp:cNvSpPr/>
      </dsp:nvSpPr>
      <dsp:spPr>
        <a:xfrm>
          <a:off x="1459058" y="1571060"/>
          <a:ext cx="1209216" cy="12092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49D271-2269-4D5B-8DC2-D8A3A4328FD9}">
      <dsp:nvSpPr>
        <dsp:cNvPr id="0" name=""/>
        <dsp:cNvSpPr/>
      </dsp:nvSpPr>
      <dsp:spPr>
        <a:xfrm rot="10800000">
          <a:off x="2063667" y="3141237"/>
          <a:ext cx="6992874" cy="120921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231" tIns="68580" rIns="128016" bIns="68580" numCol="1" spcCol="1270" anchor="ctr" anchorCtr="0">
          <a:noAutofit/>
        </a:bodyPr>
        <a:lstStyle/>
        <a:p>
          <a:pPr marL="0" lvl="0" indent="0" algn="ctr" defTabSz="800100">
            <a:lnSpc>
              <a:spcPct val="90000"/>
            </a:lnSpc>
            <a:spcBef>
              <a:spcPct val="0"/>
            </a:spcBef>
            <a:spcAft>
              <a:spcPct val="35000"/>
            </a:spcAft>
            <a:buFont typeface="+mj-lt"/>
            <a:buNone/>
          </a:pPr>
          <a:r>
            <a:rPr lang="en-US" sz="1800" kern="1200"/>
            <a:t>Upload each file to Data Pipeline (steps shown later)</a:t>
          </a:r>
        </a:p>
      </dsp:txBody>
      <dsp:txXfrm rot="10800000">
        <a:off x="2365971" y="3141237"/>
        <a:ext cx="6690570" cy="1209216"/>
      </dsp:txXfrm>
    </dsp:sp>
    <dsp:sp modelId="{C69B24E4-0681-4A57-B4A6-5F853BDCB7CA}">
      <dsp:nvSpPr>
        <dsp:cNvPr id="0" name=""/>
        <dsp:cNvSpPr/>
      </dsp:nvSpPr>
      <dsp:spPr>
        <a:xfrm>
          <a:off x="1459058" y="3141237"/>
          <a:ext cx="1209216" cy="1209216"/>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3778-2B88-4963-8CCF-1F59017A9900}">
      <dsp:nvSpPr>
        <dsp:cNvPr id="0" name=""/>
        <dsp:cNvSpPr/>
      </dsp:nvSpPr>
      <dsp:spPr>
        <a:xfrm>
          <a:off x="2529926" y="4198550"/>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E969A-8D20-4E51-A82A-FD5CD99BCC83}">
      <dsp:nvSpPr>
        <dsp:cNvPr id="0" name=""/>
        <dsp:cNvSpPr/>
      </dsp:nvSpPr>
      <dsp:spPr>
        <a:xfrm>
          <a:off x="2529926" y="3052205"/>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1D6B-19A8-45CD-A3E9-9FB55403162A}">
      <dsp:nvSpPr>
        <dsp:cNvPr id="0" name=""/>
        <dsp:cNvSpPr/>
      </dsp:nvSpPr>
      <dsp:spPr>
        <a:xfrm>
          <a:off x="2529926" y="1665267"/>
          <a:ext cx="3868327"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E166CA-3971-40E3-A73D-4CB1C0DC0EA1}">
      <dsp:nvSpPr>
        <dsp:cNvPr id="0" name=""/>
        <dsp:cNvSpPr/>
      </dsp:nvSpPr>
      <dsp:spPr>
        <a:xfrm>
          <a:off x="2529926" y="518922"/>
          <a:ext cx="4646710" cy="0"/>
        </a:xfrm>
        <a:prstGeom prst="line">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AEBC5C-EE6E-4E5B-A726-39D8AFD44481}">
      <dsp:nvSpPr>
        <dsp:cNvPr id="0" name=""/>
        <dsp:cNvSpPr/>
      </dsp:nvSpPr>
      <dsp:spPr>
        <a:xfrm>
          <a:off x="775451" y="654620"/>
          <a:ext cx="3508950" cy="34082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5524919-D3F2-409A-93CB-2CFD9F1B4729}">
      <dsp:nvSpPr>
        <dsp:cNvPr id="0" name=""/>
        <dsp:cNvSpPr/>
      </dsp:nvSpPr>
      <dsp:spPr>
        <a:xfrm>
          <a:off x="1020335" y="2504978"/>
          <a:ext cx="3019182" cy="1556766"/>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marL="0" lvl="0" indent="0" algn="ctr" defTabSz="2178050">
            <a:lnSpc>
              <a:spcPct val="90000"/>
            </a:lnSpc>
            <a:spcBef>
              <a:spcPct val="0"/>
            </a:spcBef>
            <a:spcAft>
              <a:spcPct val="35000"/>
            </a:spcAft>
            <a:buNone/>
          </a:pPr>
          <a:r>
            <a:rPr lang="en-US" sz="4900" kern="1200">
              <a:solidFill>
                <a:schemeClr val="tx1"/>
              </a:solidFill>
            </a:rPr>
            <a:t>Student Interchange</a:t>
          </a:r>
        </a:p>
      </dsp:txBody>
      <dsp:txXfrm>
        <a:off x="1020335" y="2504978"/>
        <a:ext cx="3019182" cy="1556766"/>
      </dsp:txXfrm>
    </dsp:sp>
    <dsp:sp modelId="{789005A4-320B-4A1A-AC24-2D5CC22594DC}">
      <dsp:nvSpPr>
        <dsp:cNvPr id="0" name=""/>
        <dsp:cNvSpPr/>
      </dsp:nvSpPr>
      <dsp:spPr>
        <a:xfrm>
          <a:off x="6657715" y="0"/>
          <a:ext cx="1037844" cy="1037844"/>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865299B-E756-4C2A-9BB3-924BC4C3EB83}">
      <dsp:nvSpPr>
        <dsp:cNvPr id="0" name=""/>
        <dsp:cNvSpPr/>
      </dsp:nvSpPr>
      <dsp:spPr>
        <a:xfrm>
          <a:off x="7695559" y="0"/>
          <a:ext cx="255650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Student Demographic File</a:t>
          </a:r>
        </a:p>
        <a:p>
          <a:pPr marL="171450" lvl="1" indent="-171450" algn="l" defTabSz="800100">
            <a:lnSpc>
              <a:spcPct val="90000"/>
            </a:lnSpc>
            <a:spcBef>
              <a:spcPct val="0"/>
            </a:spcBef>
            <a:spcAft>
              <a:spcPct val="15000"/>
            </a:spcAft>
            <a:buChar char="•"/>
          </a:pPr>
          <a:r>
            <a:rPr lang="en-US" sz="1800" kern="1200"/>
            <a:t>One record per student</a:t>
          </a:r>
        </a:p>
      </dsp:txBody>
      <dsp:txXfrm>
        <a:off x="7695559" y="0"/>
        <a:ext cx="2556504" cy="1037844"/>
      </dsp:txXfrm>
    </dsp:sp>
    <dsp:sp modelId="{FFC42BF5-E39F-483C-834B-F6B3FA61BDA1}">
      <dsp:nvSpPr>
        <dsp:cNvPr id="0" name=""/>
        <dsp:cNvSpPr/>
      </dsp:nvSpPr>
      <dsp:spPr>
        <a:xfrm>
          <a:off x="5879332" y="1146345"/>
          <a:ext cx="1037844" cy="10378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0799AA-75DA-4478-B213-08C9E312860F}">
      <dsp:nvSpPr>
        <dsp:cNvPr id="0" name=""/>
        <dsp:cNvSpPr/>
      </dsp:nvSpPr>
      <dsp:spPr>
        <a:xfrm>
          <a:off x="6917176" y="1146345"/>
          <a:ext cx="3861698"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Student School Association File</a:t>
          </a:r>
        </a:p>
        <a:p>
          <a:pPr marL="171450" lvl="1" indent="-171450" algn="l" defTabSz="800100">
            <a:lnSpc>
              <a:spcPct val="90000"/>
            </a:lnSpc>
            <a:spcBef>
              <a:spcPct val="0"/>
            </a:spcBef>
            <a:spcAft>
              <a:spcPct val="15000"/>
            </a:spcAft>
            <a:buChar char="•"/>
          </a:pPr>
          <a:r>
            <a:rPr lang="en-US" sz="1800" kern="1200"/>
            <a:t>May include multiple records per student</a:t>
          </a:r>
        </a:p>
      </dsp:txBody>
      <dsp:txXfrm>
        <a:off x="6917176" y="1146345"/>
        <a:ext cx="3861698" cy="1037844"/>
      </dsp:txXfrm>
    </dsp:sp>
    <dsp:sp modelId="{91FF504C-A1E3-41B6-8263-CAF73120AD85}">
      <dsp:nvSpPr>
        <dsp:cNvPr id="0" name=""/>
        <dsp:cNvSpPr/>
      </dsp:nvSpPr>
      <dsp:spPr>
        <a:xfrm>
          <a:off x="5879332" y="2533283"/>
          <a:ext cx="1037844" cy="1037844"/>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0FE77D-7508-4898-98AE-56187E0C12A5}">
      <dsp:nvSpPr>
        <dsp:cNvPr id="0" name=""/>
        <dsp:cNvSpPr/>
      </dsp:nvSpPr>
      <dsp:spPr>
        <a:xfrm>
          <a:off x="6917176" y="2533283"/>
          <a:ext cx="3726463"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t>Graduation Guidelines File</a:t>
          </a:r>
        </a:p>
        <a:p>
          <a:pPr marL="171450" lvl="1" indent="-171450" algn="l" defTabSz="800100">
            <a:lnSpc>
              <a:spcPct val="90000"/>
            </a:lnSpc>
            <a:spcBef>
              <a:spcPct val="0"/>
            </a:spcBef>
            <a:spcAft>
              <a:spcPct val="15000"/>
            </a:spcAft>
            <a:buChar char="•"/>
          </a:pPr>
          <a:r>
            <a:rPr lang="en-US" sz="1800" kern="1200"/>
            <a:t>Secondary students only</a:t>
          </a:r>
        </a:p>
        <a:p>
          <a:pPr marL="171450" lvl="1" indent="-171450" algn="l" defTabSz="800100">
            <a:lnSpc>
              <a:spcPct val="90000"/>
            </a:lnSpc>
            <a:spcBef>
              <a:spcPct val="0"/>
            </a:spcBef>
            <a:spcAft>
              <a:spcPct val="15000"/>
            </a:spcAft>
            <a:buChar char="•"/>
          </a:pPr>
          <a:r>
            <a:rPr lang="en-US" sz="1800" kern="1200"/>
            <a:t>Expect multiple records per student</a:t>
          </a:r>
        </a:p>
      </dsp:txBody>
      <dsp:txXfrm>
        <a:off x="6917176" y="2533283"/>
        <a:ext cx="3726463" cy="1037844"/>
      </dsp:txXfrm>
    </dsp:sp>
    <dsp:sp modelId="{27D0CDF6-DEBC-4815-994E-9B119F9A3B1D}">
      <dsp:nvSpPr>
        <dsp:cNvPr id="0" name=""/>
        <dsp:cNvSpPr/>
      </dsp:nvSpPr>
      <dsp:spPr>
        <a:xfrm>
          <a:off x="6657715" y="3679628"/>
          <a:ext cx="1037844" cy="103784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DCEA4A-36EB-4215-84F7-8C0D875866B7}">
      <dsp:nvSpPr>
        <dsp:cNvPr id="0" name=""/>
        <dsp:cNvSpPr/>
      </dsp:nvSpPr>
      <dsp:spPr>
        <a:xfrm>
          <a:off x="7695559" y="3679628"/>
          <a:ext cx="2103134" cy="1037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0" rIns="87630" bIns="0" numCol="1" spcCol="1270" anchor="t" anchorCtr="0">
          <a:noAutofit/>
        </a:bodyPr>
        <a:lstStyle/>
        <a:p>
          <a:pPr marL="0" lvl="0" indent="0" algn="l" defTabSz="1022350">
            <a:lnSpc>
              <a:spcPct val="90000"/>
            </a:lnSpc>
            <a:spcBef>
              <a:spcPct val="0"/>
            </a:spcBef>
            <a:spcAft>
              <a:spcPct val="35000"/>
            </a:spcAft>
            <a:buNone/>
          </a:pPr>
          <a:r>
            <a:rPr lang="en-US" sz="2300" kern="1200">
              <a:latin typeface="Calibri Light" panose="020F0302020204030204"/>
            </a:rPr>
            <a:t>Adjustment</a:t>
          </a:r>
          <a:r>
            <a:rPr lang="en-US" sz="2300" kern="1200"/>
            <a:t> File</a:t>
          </a:r>
        </a:p>
        <a:p>
          <a:pPr marL="171450" lvl="1" indent="-171450" algn="l" defTabSz="800100">
            <a:lnSpc>
              <a:spcPct val="90000"/>
            </a:lnSpc>
            <a:spcBef>
              <a:spcPct val="0"/>
            </a:spcBef>
            <a:spcAft>
              <a:spcPct val="15000"/>
            </a:spcAft>
            <a:buChar char="•"/>
          </a:pPr>
          <a:r>
            <a:rPr lang="en-US" sz="1800" kern="1200"/>
            <a:t>As needed for SEY Collection</a:t>
          </a:r>
        </a:p>
      </dsp:txBody>
      <dsp:txXfrm>
        <a:off x="7695559" y="3679628"/>
        <a:ext cx="2103134" cy="1037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1F91-96C4-4CC1-B957-7A2C0A6587AC}">
      <dsp:nvSpPr>
        <dsp:cNvPr id="0" name=""/>
        <dsp:cNvSpPr/>
      </dsp:nvSpPr>
      <dsp:spPr>
        <a:xfrm>
          <a:off x="450175" y="357196"/>
          <a:ext cx="2281967" cy="68390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Demographic File</a:t>
          </a:r>
        </a:p>
      </dsp:txBody>
      <dsp:txXfrm>
        <a:off x="470206" y="377227"/>
        <a:ext cx="2241905" cy="643840"/>
      </dsp:txXfrm>
    </dsp:sp>
    <dsp:sp modelId="{5F865482-3315-453A-A566-A4B88F32C3FE}">
      <dsp:nvSpPr>
        <dsp:cNvPr id="0" name=""/>
        <dsp:cNvSpPr/>
      </dsp:nvSpPr>
      <dsp:spPr>
        <a:xfrm rot="21540147">
          <a:off x="2977166" y="277958"/>
          <a:ext cx="519612"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7178" y="436327"/>
        <a:ext cx="363728" cy="471038"/>
      </dsp:txXfrm>
    </dsp:sp>
    <dsp:sp modelId="{C7981B03-DCAD-4A71-83A5-5D8779FFF8F7}">
      <dsp:nvSpPr>
        <dsp:cNvPr id="0" name=""/>
        <dsp:cNvSpPr/>
      </dsp:nvSpPr>
      <dsp:spPr>
        <a:xfrm>
          <a:off x="3712394" y="300199"/>
          <a:ext cx="2250564" cy="684836"/>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Student School Association File</a:t>
          </a:r>
        </a:p>
      </dsp:txBody>
      <dsp:txXfrm>
        <a:off x="3732452" y="320257"/>
        <a:ext cx="2210448" cy="644720"/>
      </dsp:txXfrm>
    </dsp:sp>
    <dsp:sp modelId="{CA1B49D8-53CB-4608-A2A6-68038DF5BC5C}">
      <dsp:nvSpPr>
        <dsp:cNvPr id="0" name=""/>
        <dsp:cNvSpPr/>
      </dsp:nvSpPr>
      <dsp:spPr>
        <a:xfrm rot="25291">
          <a:off x="6172517" y="261541"/>
          <a:ext cx="444288" cy="785062"/>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172519" y="418063"/>
        <a:ext cx="311002" cy="471038"/>
      </dsp:txXfrm>
    </dsp:sp>
    <dsp:sp modelId="{07F406D6-8C54-4332-AA87-1D716050910C}">
      <dsp:nvSpPr>
        <dsp:cNvPr id="0" name=""/>
        <dsp:cNvSpPr/>
      </dsp:nvSpPr>
      <dsp:spPr>
        <a:xfrm>
          <a:off x="6801216" y="350087"/>
          <a:ext cx="2078262" cy="629241"/>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Upload Graduation Guidelines File</a:t>
          </a:r>
        </a:p>
      </dsp:txBody>
      <dsp:txXfrm>
        <a:off x="6819646" y="368517"/>
        <a:ext cx="2041402" cy="5923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AADE4-8B62-478C-AD7F-76596767732E}">
      <dsp:nvSpPr>
        <dsp:cNvPr id="0" name=""/>
        <dsp:cNvSpPr/>
      </dsp:nvSpPr>
      <dsp:spPr>
        <a:xfrm>
          <a:off x="925416" y="5009"/>
          <a:ext cx="2756447" cy="165386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Student October</a:t>
          </a:r>
        </a:p>
      </dsp:txBody>
      <dsp:txXfrm>
        <a:off x="1006151" y="85744"/>
        <a:ext cx="2594977" cy="1492398"/>
      </dsp:txXfrm>
    </dsp:sp>
    <dsp:sp modelId="{AC210E85-3238-4B74-BE8B-2BE81A6FC52F}">
      <dsp:nvSpPr>
        <dsp:cNvPr id="0" name=""/>
        <dsp:cNvSpPr/>
      </dsp:nvSpPr>
      <dsp:spPr>
        <a:xfrm>
          <a:off x="3957508" y="5009"/>
          <a:ext cx="2756447" cy="1653868"/>
        </a:xfrm>
        <a:prstGeom prst="roundRect">
          <a:avLst/>
        </a:prstGeom>
        <a:gradFill rotWithShape="0">
          <a:gsLst>
            <a:gs pos="0">
              <a:schemeClr val="accent5">
                <a:hueOff val="-1442619"/>
                <a:satOff val="10849"/>
                <a:lumOff val="2549"/>
                <a:alphaOff val="0"/>
                <a:satMod val="103000"/>
                <a:lumMod val="102000"/>
                <a:tint val="94000"/>
              </a:schemeClr>
            </a:gs>
            <a:gs pos="50000">
              <a:schemeClr val="accent5">
                <a:hueOff val="-1442619"/>
                <a:satOff val="10849"/>
                <a:lumOff val="2549"/>
                <a:alphaOff val="0"/>
                <a:satMod val="110000"/>
                <a:lumMod val="100000"/>
                <a:shade val="100000"/>
              </a:schemeClr>
            </a:gs>
            <a:gs pos="100000">
              <a:schemeClr val="accent5">
                <a:hueOff val="-1442619"/>
                <a:satOff val="10849"/>
                <a:lumOff val="254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Special Education December Count</a:t>
          </a:r>
        </a:p>
      </dsp:txBody>
      <dsp:txXfrm>
        <a:off x="4038243" y="85744"/>
        <a:ext cx="2594977" cy="1492398"/>
      </dsp:txXfrm>
    </dsp:sp>
    <dsp:sp modelId="{35150A9E-57D3-465A-9812-66DFAFE2B420}">
      <dsp:nvSpPr>
        <dsp:cNvPr id="0" name=""/>
        <dsp:cNvSpPr/>
      </dsp:nvSpPr>
      <dsp:spPr>
        <a:xfrm>
          <a:off x="6989600" y="5009"/>
          <a:ext cx="2756447" cy="1653868"/>
        </a:xfrm>
        <a:prstGeom prst="roundRect">
          <a:avLst/>
        </a:prstGeom>
        <a:gradFill rotWithShape="0">
          <a:gsLst>
            <a:gs pos="0">
              <a:schemeClr val="accent5">
                <a:hueOff val="-2885238"/>
                <a:satOff val="21699"/>
                <a:lumOff val="5098"/>
                <a:alphaOff val="0"/>
                <a:satMod val="103000"/>
                <a:lumMod val="102000"/>
                <a:tint val="94000"/>
              </a:schemeClr>
            </a:gs>
            <a:gs pos="50000">
              <a:schemeClr val="accent5">
                <a:hueOff val="-2885238"/>
                <a:satOff val="21699"/>
                <a:lumOff val="5098"/>
                <a:alphaOff val="0"/>
                <a:satMod val="110000"/>
                <a:lumMod val="100000"/>
                <a:shade val="100000"/>
              </a:schemeClr>
            </a:gs>
            <a:gs pos="100000">
              <a:schemeClr val="accent5">
                <a:hueOff val="-2885238"/>
                <a:satOff val="21699"/>
                <a:lumOff val="5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Student End of Year</a:t>
          </a:r>
        </a:p>
      </dsp:txBody>
      <dsp:txXfrm>
        <a:off x="7070335" y="85744"/>
        <a:ext cx="2594977" cy="1492398"/>
      </dsp:txXfrm>
    </dsp:sp>
    <dsp:sp modelId="{29E7A8D0-6D04-4413-AF2D-77900EBF6E31}">
      <dsp:nvSpPr>
        <dsp:cNvPr id="0" name=""/>
        <dsp:cNvSpPr/>
      </dsp:nvSpPr>
      <dsp:spPr>
        <a:xfrm>
          <a:off x="925416" y="1934522"/>
          <a:ext cx="2756447" cy="1653868"/>
        </a:xfrm>
        <a:prstGeom prst="roundRect">
          <a:avLst/>
        </a:prstGeom>
        <a:gradFill rotWithShape="0">
          <a:gsLst>
            <a:gs pos="0">
              <a:schemeClr val="accent5">
                <a:hueOff val="-4327857"/>
                <a:satOff val="32548"/>
                <a:lumOff val="7647"/>
                <a:alphaOff val="0"/>
                <a:satMod val="103000"/>
                <a:lumMod val="102000"/>
                <a:tint val="94000"/>
              </a:schemeClr>
            </a:gs>
            <a:gs pos="50000">
              <a:schemeClr val="accent5">
                <a:hueOff val="-4327857"/>
                <a:satOff val="32548"/>
                <a:lumOff val="7647"/>
                <a:alphaOff val="0"/>
                <a:satMod val="110000"/>
                <a:lumMod val="100000"/>
                <a:shade val="100000"/>
              </a:schemeClr>
            </a:gs>
            <a:gs pos="100000">
              <a:schemeClr val="accent5">
                <a:hueOff val="-4327857"/>
                <a:satOff val="32548"/>
                <a:lumOff val="76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Attendance</a:t>
          </a:r>
        </a:p>
      </dsp:txBody>
      <dsp:txXfrm>
        <a:off x="1006151" y="2015257"/>
        <a:ext cx="2594977" cy="1492398"/>
      </dsp:txXfrm>
    </dsp:sp>
    <dsp:sp modelId="{B27DE7FA-2B05-46E7-9A10-6E67D6458BA0}">
      <dsp:nvSpPr>
        <dsp:cNvPr id="0" name=""/>
        <dsp:cNvSpPr/>
      </dsp:nvSpPr>
      <dsp:spPr>
        <a:xfrm>
          <a:off x="3957508" y="1934522"/>
          <a:ext cx="2756447" cy="1653868"/>
        </a:xfrm>
        <a:prstGeom prst="roundRect">
          <a:avLst/>
        </a:prstGeom>
        <a:gradFill rotWithShape="0">
          <a:gsLst>
            <a:gs pos="0">
              <a:schemeClr val="accent5">
                <a:hueOff val="-5770476"/>
                <a:satOff val="43397"/>
                <a:lumOff val="10196"/>
                <a:alphaOff val="0"/>
                <a:satMod val="103000"/>
                <a:lumMod val="102000"/>
                <a:tint val="94000"/>
              </a:schemeClr>
            </a:gs>
            <a:gs pos="50000">
              <a:schemeClr val="accent5">
                <a:hueOff val="-5770476"/>
                <a:satOff val="43397"/>
                <a:lumOff val="10196"/>
                <a:alphaOff val="0"/>
                <a:satMod val="110000"/>
                <a:lumMod val="100000"/>
                <a:shade val="100000"/>
              </a:schemeClr>
            </a:gs>
            <a:gs pos="100000">
              <a:schemeClr val="accent5">
                <a:hueOff val="-5770476"/>
                <a:satOff val="43397"/>
                <a:lumOff val="101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rPr>
            <a:t>Special Education End of Year</a:t>
          </a:r>
        </a:p>
      </dsp:txBody>
      <dsp:txXfrm>
        <a:off x="4038243" y="2015257"/>
        <a:ext cx="2594977" cy="1492398"/>
      </dsp:txXfrm>
    </dsp:sp>
    <dsp:sp modelId="{8EEC370F-1404-48CB-9DC4-27288BDC535D}">
      <dsp:nvSpPr>
        <dsp:cNvPr id="0" name=""/>
        <dsp:cNvSpPr/>
      </dsp:nvSpPr>
      <dsp:spPr>
        <a:xfrm>
          <a:off x="6989600" y="1934522"/>
          <a:ext cx="2756447" cy="1653868"/>
        </a:xfrm>
        <a:prstGeom prst="roundRect">
          <a:avLst/>
        </a:prstGeom>
        <a:gradFill rotWithShape="0">
          <a:gsLst>
            <a:gs pos="0">
              <a:schemeClr val="accent5">
                <a:hueOff val="-7213095"/>
                <a:satOff val="54246"/>
                <a:lumOff val="12745"/>
                <a:alphaOff val="0"/>
                <a:satMod val="103000"/>
                <a:lumMod val="102000"/>
                <a:tint val="94000"/>
              </a:schemeClr>
            </a:gs>
            <a:gs pos="50000">
              <a:schemeClr val="accent5">
                <a:hueOff val="-7213095"/>
                <a:satOff val="54246"/>
                <a:lumOff val="12745"/>
                <a:alphaOff val="0"/>
                <a:satMod val="110000"/>
                <a:lumMod val="100000"/>
                <a:shade val="100000"/>
              </a:schemeClr>
            </a:gs>
            <a:gs pos="100000">
              <a:schemeClr val="accent5">
                <a:hueOff val="-7213095"/>
                <a:satOff val="54246"/>
                <a:lumOff val="1274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Student Discipline</a:t>
          </a:r>
        </a:p>
        <a:p>
          <a:pPr marL="171450" lvl="1" indent="-171450" algn="l" defTabSz="711200">
            <a:lnSpc>
              <a:spcPct val="90000"/>
            </a:lnSpc>
            <a:spcBef>
              <a:spcPct val="0"/>
            </a:spcBef>
            <a:spcAft>
              <a:spcPct val="15000"/>
            </a:spcAft>
            <a:buChar char="•"/>
          </a:pPr>
          <a:r>
            <a:rPr lang="en-US" sz="1600" kern="1200">
              <a:solidFill>
                <a:schemeClr val="tx1"/>
              </a:solidFill>
            </a:rPr>
            <a:t>New Collection 2023-2024</a:t>
          </a:r>
        </a:p>
        <a:p>
          <a:pPr marL="171450" lvl="1" indent="-171450" algn="l" defTabSz="711200">
            <a:lnSpc>
              <a:spcPct val="90000"/>
            </a:lnSpc>
            <a:spcBef>
              <a:spcPct val="0"/>
            </a:spcBef>
            <a:spcAft>
              <a:spcPct val="15000"/>
            </a:spcAft>
            <a:buChar char="•"/>
          </a:pPr>
          <a:r>
            <a:rPr lang="en-US" sz="1600" kern="1200">
              <a:solidFill>
                <a:schemeClr val="tx1"/>
              </a:solidFill>
            </a:rPr>
            <a:t>Includes Special Education Discipline</a:t>
          </a:r>
        </a:p>
      </dsp:txBody>
      <dsp:txXfrm>
        <a:off x="7070335" y="2015257"/>
        <a:ext cx="2594977" cy="1492398"/>
      </dsp:txXfrm>
    </dsp:sp>
    <dsp:sp modelId="{9CE8CAB7-49FF-4891-8808-4B21485335DF}">
      <dsp:nvSpPr>
        <dsp:cNvPr id="0" name=""/>
        <dsp:cNvSpPr/>
      </dsp:nvSpPr>
      <dsp:spPr>
        <a:xfrm>
          <a:off x="2441462" y="3864035"/>
          <a:ext cx="2756447" cy="1653868"/>
        </a:xfrm>
        <a:prstGeom prst="roundRect">
          <a:avLst/>
        </a:prstGeom>
        <a:gradFill rotWithShape="0">
          <a:gsLst>
            <a:gs pos="0">
              <a:schemeClr val="accent5">
                <a:hueOff val="-8655714"/>
                <a:satOff val="65096"/>
                <a:lumOff val="15294"/>
                <a:alphaOff val="0"/>
                <a:satMod val="103000"/>
                <a:lumMod val="102000"/>
                <a:tint val="94000"/>
              </a:schemeClr>
            </a:gs>
            <a:gs pos="50000">
              <a:schemeClr val="accent5">
                <a:hueOff val="-8655714"/>
                <a:satOff val="65096"/>
                <a:lumOff val="15294"/>
                <a:alphaOff val="0"/>
                <a:satMod val="110000"/>
                <a:lumMod val="100000"/>
                <a:shade val="100000"/>
              </a:schemeClr>
            </a:gs>
            <a:gs pos="100000">
              <a:schemeClr val="accent5">
                <a:hueOff val="-8655714"/>
                <a:satOff val="65096"/>
                <a:lumOff val="15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SBD Assessment Collections</a:t>
          </a:r>
        </a:p>
        <a:p>
          <a:pPr marL="171450" lvl="1" indent="-171450" algn="l" defTabSz="711200">
            <a:lnSpc>
              <a:spcPct val="90000"/>
            </a:lnSpc>
            <a:spcBef>
              <a:spcPct val="0"/>
            </a:spcBef>
            <a:spcAft>
              <a:spcPct val="15000"/>
            </a:spcAft>
            <a:buChar char="•"/>
          </a:pPr>
          <a:r>
            <a:rPr lang="en-US" sz="1600" kern="1200">
              <a:solidFill>
                <a:schemeClr val="tx1"/>
              </a:solidFill>
            </a:rPr>
            <a:t>Initial assessment files based upon Student October data</a:t>
          </a:r>
        </a:p>
      </dsp:txBody>
      <dsp:txXfrm>
        <a:off x="2522197" y="3944770"/>
        <a:ext cx="2594977" cy="1492398"/>
      </dsp:txXfrm>
    </dsp:sp>
    <dsp:sp modelId="{E73CDC50-8536-4B3E-8F3D-4D3C930FE8C8}">
      <dsp:nvSpPr>
        <dsp:cNvPr id="0" name=""/>
        <dsp:cNvSpPr/>
      </dsp:nvSpPr>
      <dsp:spPr>
        <a:xfrm>
          <a:off x="5473554" y="3864035"/>
          <a:ext cx="2756447" cy="1653868"/>
        </a:xfrm>
        <a:prstGeom prst="roundRect">
          <a:avLst/>
        </a:prstGeom>
        <a:gradFill rotWithShape="0">
          <a:gsLst>
            <a:gs pos="0">
              <a:schemeClr val="accent5">
                <a:hueOff val="-10098333"/>
                <a:satOff val="75945"/>
                <a:lumOff val="17843"/>
                <a:alphaOff val="0"/>
                <a:satMod val="103000"/>
                <a:lumMod val="102000"/>
                <a:tint val="94000"/>
              </a:schemeClr>
            </a:gs>
            <a:gs pos="50000">
              <a:schemeClr val="accent5">
                <a:hueOff val="-10098333"/>
                <a:satOff val="75945"/>
                <a:lumOff val="17843"/>
                <a:alphaOff val="0"/>
                <a:satMod val="110000"/>
                <a:lumMod val="100000"/>
                <a:shade val="100000"/>
              </a:schemeClr>
            </a:gs>
            <a:gs pos="100000">
              <a:schemeClr val="accent5">
                <a:hueOff val="-10098333"/>
                <a:satOff val="75945"/>
                <a:lumOff val="1784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solidFill>
                <a:schemeClr val="tx1"/>
              </a:solidFill>
            </a:rPr>
            <a:t>READ Act Assessments</a:t>
          </a:r>
        </a:p>
        <a:p>
          <a:pPr marL="171450" lvl="1" indent="-171450" algn="l" defTabSz="711200">
            <a:lnSpc>
              <a:spcPct val="90000"/>
            </a:lnSpc>
            <a:spcBef>
              <a:spcPct val="0"/>
            </a:spcBef>
            <a:spcAft>
              <a:spcPct val="15000"/>
            </a:spcAft>
            <a:buChar char="•"/>
          </a:pPr>
          <a:r>
            <a:rPr lang="en-US" sz="1600" kern="1200">
              <a:solidFill>
                <a:schemeClr val="tx1"/>
              </a:solidFill>
            </a:rPr>
            <a:t>Validates enrollment against SSA file</a:t>
          </a:r>
        </a:p>
      </dsp:txBody>
      <dsp:txXfrm>
        <a:off x="5554289" y="3944770"/>
        <a:ext cx="2594977" cy="149239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Syncplicity is our “go to” file sharing service in which we can share sensitive information. Each district has a Student folder that is used by both me, the Student October and Attendance Contact and the Reagan Ward, Student End of Year Contact. Your folder will begin with your district four-digit code, your district name and again will say Student at the end of it. Many of you may not have access to this folder if you are doing this for your first year. If you do not have access, email either one of us and we will get you access. This folder is primarily used to send us exception requests, but can also be used to send us files (like you Demographic or Student School Association files) to ask questions pertaining to certain students. There are subfolders to help differentiate each collection you are working through. For example, if you need to upload an exception for Student October, please use the OCT 2023-24 folder. Town Halls are essentially office hours for all data pipeline data collections. These are held weekly on Thursdays from 9-10 am. We run on a bi-weekly schedule in the summer time. This is an opportunity for respondents and sometimes policy folks to hear the latest information regarding data collections that are currently running. Town Halls may seem overwhelming at first since we do review many data collections at once, but it really gives you an idea of what is going on with each collection that is currently open. Please sign up for our email list to receive these Town Hall reminders, the agenda and login information.</a:t>
            </a:r>
          </a:p>
          <a:p>
            <a:endParaRPr lang="en-US"/>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18792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 data snapshot begins with uploading the corresponding interchange files. These interchange files become the source of information, or source file for specific data fields on a snapshot.</a:t>
            </a:r>
          </a:p>
          <a:p>
            <a:r>
              <a:rPr lang="en-US" sz="1200"/>
              <a:t>When a snapshot is triggered, it pulls needed information from the source (interchange) files into a new file called the snapshot.</a:t>
            </a:r>
          </a:p>
          <a:p>
            <a:r>
              <a:rPr lang="en-US" sz="1200"/>
              <a:t>Snapshots typically won’t use every data element on a source file. </a:t>
            </a:r>
          </a:p>
          <a:p>
            <a:r>
              <a:rPr lang="en-US" sz="1200"/>
              <a:t>Snapshots often pull in information called “internal flags.” These are calculated pieces of data from information provided on the interchange files or from other internal data in data pipeline. </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92469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22289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122041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93678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our Identity Management System (commonly called IDM). IDM is a one stop shop to all CDE applications including Data Pipeline which you will ultimately use to upload the Student Interchange files as well as other collection data. Please get this webpage book marked, saved or whatever you need to do to remember this site! The IDM page also has a link to RITS (Record Integration Tracking System) which is our system used to track SASIDs for students as well as CEDAR (Colorado Education Data Analysis and Reporting System) commonly called Cognos which creates reports based on the data provided in Data Pipeline to validate data. </a:t>
            </a:r>
            <a:r>
              <a:rPr lang="en-US" sz="1800">
                <a:effectLst/>
                <a:latin typeface="Calibri" panose="020F0502020204030204" pitchFamily="34" charset="0"/>
                <a:ea typeface="Calibri" panose="020F0502020204030204" pitchFamily="34" charset="0"/>
                <a:cs typeface="Times New Roman" panose="02020603050405020304" pitchFamily="18" charset="0"/>
              </a:rPr>
              <a:t>Reports within this system have many purposes depending on the collection you are working through. There is also a link to Access Management (which we also call Identity Management) which is how you will get registered for these various applications and how you be able to log into Data Pipeline. </a:t>
            </a:r>
            <a:endParaRPr lang="en-US"/>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50348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order to dive deeper into account privileges, we must talk about a LAM – Local Access Manager. Each district has a Local Access Manager that is responsible for creating and updating accounts within our IDM system to not only get new colleagues access within Data Pipeline, for example, but also add or remove collection privileges within those accounts. When logging into Access Management, each account will have a tab called “Application Access Rights” which contains a list of collections and the corresponding role the user has for that particular collection. As you can see with this example, this user has many roles withing Data Pipeline for various collections. For our Student Interchange, you must have the STD~LEA USER role (shown highlighted) to edit Student Interchange information within Data Pipeline. STD is the </a:t>
            </a:r>
            <a:r>
              <a:rPr lang="en-US" sz="1800">
                <a:effectLst/>
                <a:latin typeface="Calibri" panose="020F0502020204030204" pitchFamily="34" charset="0"/>
                <a:ea typeface="Calibri" panose="020F0502020204030204" pitchFamily="34" charset="0"/>
                <a:cs typeface="Times New Roman" panose="02020603050405020304" pitchFamily="18" charset="0"/>
              </a:rPr>
              <a:t>acronym for our Student Interchange and the LEA USER role allows for edit rights.</a:t>
            </a:r>
            <a:r>
              <a:rPr lang="en-US"/>
              <a:t> Note that there are other roles within our system like LEA APPROVER, or LEA VIEWER that provide different access rights for that collection. You will want the LEA USER role again for the Student Interchange.</a:t>
            </a:r>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1109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you are ready to create extracts from your Student Information System. The first step is to download the Student Demographic file, Student School Association file and Graduation Guidelines files.  I have heard that these are commonly called reports in the Student Information Systems. You can do one file at a time, all files, whatever you feel comfortable with. When you extract from your SIS, it should be in a format that Data Pipeline accepts. Do not open your Excel file as this could change the format of the file ultimately causing problems within this file. Next you will save these files (or reports) in a place where you can find again with a filing system and naming convention that makes sense. For example, I have a folder on my desktop for Student Interchange Files. Within that folder, I have subfolders for each of my reports. So, one folder for Student Demographic, one for Student School Association, and one folder for Graduation Guidelines. It also helps to have a file naming convention. For example, your district’s 4-digit code, DEM indicating the demographic file and the date which you extracted. When you download from your SIS, the naming convention isn’t all too helpful so please rename your files. And then finally step 3 is upload these files into Data Pipeline which we won’t jump into just quite yet. Any questions on this?</a:t>
            </a:r>
          </a:p>
          <a:p>
            <a:endParaRPr lang="en-US">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68160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effectLst/>
                <a:latin typeface="Calibri"/>
                <a:ea typeface="Calibri" panose="020F0502020204030204" pitchFamily="34" charset="0"/>
                <a:cs typeface="Calibri"/>
              </a:rPr>
              <a:t>As mentioned, there are three </a:t>
            </a:r>
            <a:r>
              <a:rPr lang="en-US">
                <a:latin typeface="Calibri"/>
                <a:ea typeface="Calibri" panose="020F0502020204030204" pitchFamily="34" charset="0"/>
                <a:cs typeface="Calibri"/>
              </a:rPr>
              <a:t>main files</a:t>
            </a:r>
            <a:r>
              <a:rPr lang="en-US" sz="1200">
                <a:effectLst/>
                <a:latin typeface="Calibri"/>
                <a:ea typeface="Calibri" panose="020F0502020204030204" pitchFamily="34" charset="0"/>
                <a:cs typeface="Calibri"/>
              </a:rPr>
              <a:t> that make up the Student Interchange: Student Demographic File, Student School Association File and Graduation Guidelines File</a:t>
            </a:r>
            <a:r>
              <a:rPr lang="en-US">
                <a:latin typeface="Calibri"/>
                <a:ea typeface="Calibri" panose="020F0502020204030204" pitchFamily="34" charset="0"/>
                <a:cs typeface="Calibri"/>
              </a:rPr>
              <a:t> with the fourth (not required) file being the Adjustment File</a:t>
            </a:r>
            <a:r>
              <a:rPr lang="en-US" sz="1200">
                <a:effectLst/>
                <a:latin typeface="Calibri"/>
                <a:ea typeface="Calibri" panose="020F0502020204030204" pitchFamily="34" charset="0"/>
                <a:cs typeface="Calibri"/>
              </a:rPr>
              <a:t>. Each one of these files captures different student information related to that student’s record. Our Student Demographic File captures and verifies the attributes of a student while they attended your district. </a:t>
            </a:r>
            <a:r>
              <a:rPr lang="en-US">
                <a:latin typeface="Calibri"/>
                <a:ea typeface="Calibri" panose="020F0502020204030204" pitchFamily="34" charset="0"/>
                <a:cs typeface="Calibri"/>
              </a:rPr>
              <a:t>This </a:t>
            </a:r>
            <a:r>
              <a:rPr lang="en-US" sz="1200">
                <a:effectLst/>
                <a:latin typeface="Calibri"/>
                <a:ea typeface="Calibri" panose="020F0502020204030204" pitchFamily="34" charset="0"/>
                <a:cs typeface="Calibri"/>
              </a:rPr>
              <a:t>file </a:t>
            </a:r>
            <a:r>
              <a:rPr lang="en-US">
                <a:latin typeface="Calibri"/>
                <a:ea typeface="Calibri" panose="020F0502020204030204" pitchFamily="34" charset="0"/>
                <a:cs typeface="Calibri"/>
              </a:rPr>
              <a:t>only contains one record per student. The </a:t>
            </a:r>
            <a:r>
              <a:rPr lang="en-US" sz="1200">
                <a:effectLst/>
                <a:latin typeface="Calibri"/>
                <a:ea typeface="Calibri" panose="020F0502020204030204" pitchFamily="34" charset="0"/>
                <a:cs typeface="Calibri"/>
              </a:rPr>
              <a:t>Student School Association file captures the schools in which a student attends in your district. </a:t>
            </a:r>
            <a:r>
              <a:rPr lang="en-US">
                <a:latin typeface="Calibri"/>
                <a:ea typeface="Calibri" panose="020F0502020204030204" pitchFamily="34" charset="0"/>
                <a:cs typeface="Calibri"/>
              </a:rPr>
              <a:t>This file may include more than one record per</a:t>
            </a:r>
            <a:r>
              <a:rPr lang="en-US" sz="1200">
                <a:effectLst/>
                <a:latin typeface="Calibri"/>
                <a:ea typeface="Calibri" panose="020F0502020204030204" pitchFamily="34" charset="0"/>
                <a:cs typeface="Calibri"/>
              </a:rPr>
              <a:t> </a:t>
            </a:r>
            <a:r>
              <a:rPr lang="en-US">
                <a:latin typeface="Calibri"/>
                <a:ea typeface="Calibri" panose="020F0502020204030204" pitchFamily="34" charset="0"/>
                <a:cs typeface="Calibri"/>
              </a:rPr>
              <a:t>student depending on the student's enrollment history. </a:t>
            </a:r>
            <a:r>
              <a:rPr lang="en-US" sz="1200">
                <a:effectLst/>
                <a:latin typeface="Calibri"/>
                <a:ea typeface="Calibri" panose="020F0502020204030204" pitchFamily="34" charset="0"/>
                <a:cs typeface="Calibri"/>
              </a:rPr>
              <a:t>The Graduation Guidelines file captures the students who completed a measure from the state board's graduation guidelines menu of options. A student should have one record for each guideline they have completed.</a:t>
            </a:r>
            <a:r>
              <a:rPr lang="en-US">
                <a:latin typeface="Calibri"/>
                <a:ea typeface="Calibri" panose="020F0502020204030204" pitchFamily="34" charset="0"/>
                <a:cs typeface="Calibri"/>
              </a:rPr>
              <a:t> </a:t>
            </a:r>
            <a:r>
              <a:rPr lang="en-US" sz="1200">
                <a:effectLst/>
                <a:latin typeface="Calibri"/>
                <a:ea typeface="Calibri" panose="020F0502020204030204" pitchFamily="34" charset="0"/>
                <a:cs typeface="Calibri"/>
              </a:rPr>
              <a:t> Students are required to meet the minimum benchmark score in at least one English measure and one Math measure by the time they graduate</a:t>
            </a:r>
            <a:r>
              <a:rPr lang="en-US">
                <a:latin typeface="Calibri"/>
                <a:ea typeface="Calibri" panose="020F0502020204030204" pitchFamily="34" charset="0"/>
                <a:cs typeface="Calibri"/>
              </a:rPr>
              <a:t> so it is expected to have multiple records per secondary student in this file</a:t>
            </a:r>
            <a:r>
              <a:rPr lang="en-US" sz="1200">
                <a:effectLst/>
                <a:latin typeface="Calibri"/>
                <a:ea typeface="Calibri" panose="020F0502020204030204" pitchFamily="34" charset="0"/>
                <a:cs typeface="Calibri"/>
              </a:rPr>
              <a:t>. </a:t>
            </a:r>
            <a:r>
              <a:rPr lang="en-US">
                <a:latin typeface="Calibri"/>
                <a:ea typeface="Calibri" panose="020F0502020204030204" pitchFamily="34" charset="0"/>
                <a:cs typeface="Calibri"/>
              </a:rPr>
              <a:t>Finally, the Adjustment File is a non-required file that is uploaded only as needed during our Student End of Year Collection. When we talk about the Student Interchange as a whole, we normally only reference the three main files.</a:t>
            </a:r>
            <a:endParaRPr lang="en-US" sz="1200">
              <a:effectLst/>
              <a:latin typeface="Calibri"/>
              <a:ea typeface="Calibri" panose="020F0502020204030204" pitchFamily="34" charset="0"/>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2751228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fields that are true of student, no matter their enrollment</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2390800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data fields specific to enrollment</a:t>
            </a:r>
          </a:p>
          <a:p>
            <a:pPr marL="171450" indent="-171450">
              <a:buFontTx/>
              <a:buChar char="-"/>
            </a:pPr>
            <a:r>
              <a:rPr lang="en-US" dirty="0"/>
              <a:t>Primary school = 1 are the types of records that pull into the collections. Primary School = 0 may be on your file, but won’t pull into collections. </a:t>
            </a:r>
          </a:p>
          <a:p>
            <a:pPr marL="171450" indent="-171450">
              <a:buFontTx/>
              <a:buChar char="-"/>
            </a:pPr>
            <a:endParaRPr lang="en-US" dirty="0"/>
          </a:p>
          <a:p>
            <a:pPr marL="171450" indent="-171450">
              <a:buFontTx/>
              <a:buChar char="-"/>
            </a:pPr>
            <a:r>
              <a:rPr lang="en-US" dirty="0"/>
              <a:t>Entry Exit Type definitions have </a:t>
            </a:r>
            <a:r>
              <a:rPr lang="en-US"/>
              <a:t>been updated</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17487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GUIDELINE_SCORE has benchmark values. This determines if a student is ‘meeting’ for the given measure. This becomes important when students are graduating since they must meet on at least one math and one English measure.</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46981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539984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37565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78395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97" r:id="rId4"/>
    <p:sldLayoutId id="2147483682" r:id="rId5"/>
    <p:sldLayoutId id="2147483688" r:id="rId6"/>
    <p:sldLayoutId id="2147483698" r:id="rId7"/>
    <p:sldLayoutId id="2147483696" r:id="rId8"/>
    <p:sldLayoutId id="2147483668" r:id="rId9"/>
    <p:sldLayoutId id="2147483690" r:id="rId10"/>
    <p:sldLayoutId id="2147483691" r:id="rId11"/>
    <p:sldLayoutId id="2147483692" r:id="rId12"/>
    <p:sldLayoutId id="2147483693" r:id="rId13"/>
    <p:sldLayoutId id="2147483694" r:id="rId14"/>
    <p:sldLayoutId id="214748369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ard_r@cde.state.co.us" TargetMode="External"/><Relationship Id="rId2" Type="http://schemas.openxmlformats.org/officeDocument/2006/relationships/hyperlink" Target="mailto:wenzel_b@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hyperlink" Target="https://www.cde.state.co.us/datapipeline/studentinterchangetimelin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hyperlink" Target="https://www.cde.state.co.us/datapipeline" TargetMode="External"/><Relationship Id="rId1" Type="http://schemas.openxmlformats.org/officeDocument/2006/relationships/slideLayout" Target="../slideLayouts/slideLayout6.xml"/><Relationship Id="rId6" Type="http://schemas.openxmlformats.org/officeDocument/2006/relationships/hyperlink" Target="https://my.syncplicity.com/"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data-pipeline-collection-dat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Wenzel_b@cde.state.co.us" TargetMode="External"/><Relationship Id="rId7" Type="http://schemas.openxmlformats.org/officeDocument/2006/relationships/hyperlink" Target="mailto:ward_r@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mailto:wenzel_b@cde.state.co.us"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mailto:Ward_r@cde.state.co.u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idmqa.cde.state.co.us/oaam_server/login.do"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cde.state.co.us/datapipeline/2023-2024studentdemographicfilelayou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e.state.co.us/datapipeline/2023-2024studentschoolassociationfilelayou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cde.state.co.us/datapipeline/2022-2023graduationguidelinesfilelayout" TargetMode="External"/><Relationship Id="rId4" Type="http://schemas.openxmlformats.org/officeDocument/2006/relationships/hyperlink" Target="https://www.cde.state.co.us/datapipeline/2023-2024graduationguidelinesfilelayou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2023-2024</a:t>
            </a:r>
            <a:br>
              <a:rPr lang="en-US"/>
            </a:br>
            <a:r>
              <a:rPr lang="en-US"/>
              <a:t>Student Interchange Office Hours</a:t>
            </a:r>
          </a:p>
        </p:txBody>
      </p:sp>
      <p:sp>
        <p:nvSpPr>
          <p:cNvPr id="3" name="Subtitle 2"/>
          <p:cNvSpPr>
            <a:spLocks noGrp="1"/>
          </p:cNvSpPr>
          <p:nvPr>
            <p:ph type="subTitle" idx="1"/>
          </p:nvPr>
        </p:nvSpPr>
        <p:spPr>
          <a:xfrm>
            <a:off x="914401" y="4675241"/>
            <a:ext cx="10402529" cy="1035604"/>
          </a:xfrm>
        </p:spPr>
        <p:txBody>
          <a:bodyPr>
            <a:normAutofit fontScale="55000" lnSpcReduction="20000"/>
          </a:bodyPr>
          <a:lstStyle/>
          <a:p>
            <a:r>
              <a:rPr lang="en-US">
                <a:ea typeface="+mn-lt"/>
                <a:cs typeface="+mn-lt"/>
              </a:rPr>
              <a:t>Brooke Wenzel</a:t>
            </a:r>
            <a:br>
              <a:rPr lang="en-US">
                <a:ea typeface="+mn-lt"/>
                <a:cs typeface="+mn-lt"/>
              </a:rPr>
            </a:br>
            <a:r>
              <a:rPr lang="en-US">
                <a:ea typeface="+mn-lt"/>
                <a:cs typeface="+mn-lt"/>
                <a:hlinkClick r:id="rId2"/>
              </a:rPr>
              <a:t>wenzel_b@cde.state.co.us</a:t>
            </a:r>
            <a:r>
              <a:rPr lang="en-US">
                <a:ea typeface="+mn-lt"/>
                <a:cs typeface="+mn-lt"/>
              </a:rPr>
              <a:t> </a:t>
            </a:r>
            <a:endParaRPr lang="en-US"/>
          </a:p>
          <a:p>
            <a:r>
              <a:rPr lang="en-US"/>
              <a:t>Reagan Ward</a:t>
            </a:r>
            <a:br>
              <a:rPr lang="en-US"/>
            </a:br>
            <a:r>
              <a:rPr lang="en-US">
                <a:hlinkClick r:id="rId3"/>
              </a:rPr>
              <a:t>ward_r@cde.state.co.us</a:t>
            </a:r>
            <a:r>
              <a:rPr lang="en-US"/>
              <a:t> </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733319-95E8-0EB0-EDB5-F1E42B46EF92}"/>
              </a:ext>
            </a:extLst>
          </p:cNvPr>
          <p:cNvSpPr>
            <a:spLocks noGrp="1"/>
          </p:cNvSpPr>
          <p:nvPr>
            <p:ph type="title"/>
          </p:nvPr>
        </p:nvSpPr>
        <p:spPr/>
        <p:txBody>
          <a:bodyPr/>
          <a:lstStyle/>
          <a:p>
            <a:r>
              <a:rPr lang="en-US"/>
              <a:t>Adjustment File Layout</a:t>
            </a:r>
          </a:p>
        </p:txBody>
      </p:sp>
      <p:sp>
        <p:nvSpPr>
          <p:cNvPr id="6" name="Flowchart: Off-page Connector 5">
            <a:extLst>
              <a:ext uri="{FF2B5EF4-FFF2-40B4-BE49-F238E27FC236}">
                <a16:creationId xmlns:a16="http://schemas.microsoft.com/office/drawing/2014/main" id="{70825229-9124-5308-0920-26D43756FA66}"/>
              </a:ext>
            </a:extLst>
          </p:cNvPr>
          <p:cNvSpPr/>
          <p:nvPr/>
        </p:nvSpPr>
        <p:spPr>
          <a:xfrm>
            <a:off x="9051636" y="159584"/>
            <a:ext cx="2647184" cy="946277"/>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As needed for SEY collection</a:t>
            </a:r>
          </a:p>
        </p:txBody>
      </p:sp>
      <p:sp>
        <p:nvSpPr>
          <p:cNvPr id="3" name="Content Placeholder 2">
            <a:extLst>
              <a:ext uri="{FF2B5EF4-FFF2-40B4-BE49-F238E27FC236}">
                <a16:creationId xmlns:a16="http://schemas.microsoft.com/office/drawing/2014/main" id="{F06B2C8E-0FFB-4A67-E350-88BAC9B98AA4}"/>
              </a:ext>
            </a:extLst>
          </p:cNvPr>
          <p:cNvSpPr>
            <a:spLocks noGrp="1"/>
          </p:cNvSpPr>
          <p:nvPr>
            <p:ph sz="half" idx="2"/>
          </p:nvPr>
        </p:nvSpPr>
        <p:spPr/>
        <p:txBody>
          <a:bodyPr>
            <a:normAutofit lnSpcReduction="10000"/>
          </a:bodyPr>
          <a:lstStyle/>
          <a:p>
            <a:r>
              <a:rPr lang="en-US"/>
              <a:t>Grades 7-12 only</a:t>
            </a:r>
          </a:p>
          <a:p>
            <a:r>
              <a:rPr lang="en-US"/>
              <a:t>Only used for Student End of Year (SEY) collection</a:t>
            </a:r>
          </a:p>
          <a:p>
            <a:r>
              <a:rPr lang="en-US"/>
              <a:t>Adjusts final school exit type in a </a:t>
            </a:r>
            <a:r>
              <a:rPr lang="en-US" i="1"/>
              <a:t>prior</a:t>
            </a:r>
            <a:r>
              <a:rPr lang="en-US"/>
              <a:t> school year under very specific circumstances</a:t>
            </a:r>
          </a:p>
          <a:p>
            <a:r>
              <a:rPr lang="en-US"/>
              <a:t>Most student information systems do not have an extract as this file may be used for one or two students every few years</a:t>
            </a:r>
          </a:p>
          <a:p>
            <a:r>
              <a:rPr lang="en-US"/>
              <a:t>Opens in May 2024 when student end of year collection officially begins</a:t>
            </a:r>
          </a:p>
        </p:txBody>
      </p:sp>
      <p:pic>
        <p:nvPicPr>
          <p:cNvPr id="14" name="Content Placeholder 13">
            <a:extLst>
              <a:ext uri="{FF2B5EF4-FFF2-40B4-BE49-F238E27FC236}">
                <a16:creationId xmlns:a16="http://schemas.microsoft.com/office/drawing/2014/main" id="{EFBBA409-534B-36DB-AE18-7829C5D68CC3}"/>
              </a:ext>
              <a:ext uri="{C183D7F6-B498-43B3-948B-1728B52AA6E4}">
                <adec:decorative xmlns:adec="http://schemas.microsoft.com/office/drawing/2017/decorative" val="1"/>
              </a:ext>
            </a:extLst>
          </p:cNvPr>
          <p:cNvPicPr>
            <a:picLocks noGrp="1" noChangeAspect="1"/>
          </p:cNvPicPr>
          <p:nvPr>
            <p:ph sz="half" idx="1"/>
          </p:nvPr>
        </p:nvPicPr>
        <p:blipFill>
          <a:blip r:embed="rId2"/>
          <a:stretch>
            <a:fillRect/>
          </a:stretch>
        </p:blipFill>
        <p:spPr>
          <a:xfrm>
            <a:off x="915680" y="1269256"/>
            <a:ext cx="4705801" cy="5360085"/>
          </a:xfrm>
        </p:spPr>
      </p:pic>
      <p:sp>
        <p:nvSpPr>
          <p:cNvPr id="4" name="Slide Number Placeholder 3">
            <a:extLst>
              <a:ext uri="{FF2B5EF4-FFF2-40B4-BE49-F238E27FC236}">
                <a16:creationId xmlns:a16="http://schemas.microsoft.com/office/drawing/2014/main" id="{40B1DD2E-8FB8-94F6-7E38-FB889DB7E992}"/>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29149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2044F-E05E-B5C5-A714-09C9A54307AD}"/>
              </a:ext>
            </a:extLst>
          </p:cNvPr>
          <p:cNvSpPr>
            <a:spLocks noGrp="1"/>
          </p:cNvSpPr>
          <p:nvPr>
            <p:ph type="title"/>
          </p:nvPr>
        </p:nvSpPr>
        <p:spPr/>
        <p:txBody>
          <a:bodyPr/>
          <a:lstStyle/>
          <a:p>
            <a:r>
              <a:rPr lang="en-US"/>
              <a:t>Student Interchange Preparation</a:t>
            </a:r>
          </a:p>
        </p:txBody>
      </p:sp>
      <p:sp>
        <p:nvSpPr>
          <p:cNvPr id="6" name="Content Placeholder 5">
            <a:extLst>
              <a:ext uri="{FF2B5EF4-FFF2-40B4-BE49-F238E27FC236}">
                <a16:creationId xmlns:a16="http://schemas.microsoft.com/office/drawing/2014/main" id="{D2D4151A-39B9-9F1A-19D2-1171EF22F590}"/>
              </a:ext>
            </a:extLst>
          </p:cNvPr>
          <p:cNvSpPr>
            <a:spLocks noGrp="1"/>
          </p:cNvSpPr>
          <p:nvPr>
            <p:ph idx="1"/>
          </p:nvPr>
        </p:nvSpPr>
        <p:spPr/>
        <p:txBody>
          <a:bodyPr/>
          <a:lstStyle/>
          <a:p>
            <a:r>
              <a:rPr lang="en-US" sz="2000" b="1"/>
              <a:t>Upload interchange files</a:t>
            </a:r>
          </a:p>
          <a:p>
            <a:endParaRPr lang="en-US" sz="2000" b="1"/>
          </a:p>
          <a:p>
            <a:endParaRPr lang="en-US" sz="2000" b="1"/>
          </a:p>
          <a:p>
            <a:endParaRPr lang="en-US" sz="2000" b="1"/>
          </a:p>
          <a:p>
            <a:r>
              <a:rPr lang="en-US" sz="2000" b="1"/>
              <a:t>Wait for a Confirmation Email from the Pipeline System</a:t>
            </a:r>
          </a:p>
          <a:p>
            <a:pPr lvl="1"/>
            <a:r>
              <a:rPr lang="en-US"/>
              <a:t>The email will show you the number of errors in your upload</a:t>
            </a:r>
          </a:p>
          <a:p>
            <a:pPr lvl="1"/>
            <a:r>
              <a:rPr lang="en-US"/>
              <a:t>Resolve ALL errors in your interchange files</a:t>
            </a:r>
          </a:p>
          <a:p>
            <a:pPr lvl="1"/>
            <a:r>
              <a:rPr lang="en-US"/>
              <a:t>Check your error reports</a:t>
            </a:r>
          </a:p>
          <a:p>
            <a:pPr marL="457200" lvl="1" indent="0">
              <a:buNone/>
            </a:pPr>
            <a:endParaRPr lang="en-US"/>
          </a:p>
          <a:p>
            <a:r>
              <a:rPr lang="en-US" sz="2000" b="1"/>
              <a:t>Update your Interchange files to address the errors</a:t>
            </a:r>
          </a:p>
          <a:p>
            <a:pPr lvl="1"/>
            <a:r>
              <a:rPr lang="en-US"/>
              <a:t>Update in SIS </a:t>
            </a:r>
            <a:r>
              <a:rPr lang="en-US">
                <a:sym typeface="Wingdings" panose="05000000000000000000" pitchFamily="2" charset="2"/>
              </a:rPr>
              <a:t> Extract  Upload to Pipeline</a:t>
            </a:r>
            <a:endParaRPr lang="en-US"/>
          </a:p>
          <a:p>
            <a:pPr lvl="1"/>
            <a:r>
              <a:rPr lang="en-US"/>
              <a:t>Edit Record Tool (Data Pipeline)</a:t>
            </a:r>
          </a:p>
          <a:p>
            <a:endParaRPr lang="en-US"/>
          </a:p>
        </p:txBody>
      </p:sp>
      <p:graphicFrame>
        <p:nvGraphicFramePr>
          <p:cNvPr id="7" name="Diagram 6" descr="Flow chart of how to upload files.. Upload DEM file first, then SSA file, then GG file">
            <a:extLst>
              <a:ext uri="{FF2B5EF4-FFF2-40B4-BE49-F238E27FC236}">
                <a16:creationId xmlns:a16="http://schemas.microsoft.com/office/drawing/2014/main" id="{E319F73E-4969-D025-1D9C-5F134D2A3017}"/>
              </a:ext>
            </a:extLst>
          </p:cNvPr>
          <p:cNvGraphicFramePr/>
          <p:nvPr>
            <p:extLst>
              <p:ext uri="{D42A27DB-BD31-4B8C-83A1-F6EECF244321}">
                <p14:modId xmlns:p14="http://schemas.microsoft.com/office/powerpoint/2010/main" val="3288670265"/>
              </p:ext>
            </p:extLst>
          </p:nvPr>
        </p:nvGraphicFramePr>
        <p:xfrm>
          <a:off x="1434872" y="1669989"/>
          <a:ext cx="9144000" cy="2275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916CC31-5BDD-798F-0233-D2243A8D68DD}"/>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17045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a:t>What is a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17418" y="2314696"/>
            <a:ext cx="3200400" cy="1170470"/>
          </a:xfrm>
          <a:prstGeom prst="roundRect">
            <a:avLst/>
          </a:prstGeom>
          <a:noFill/>
          <a:ln w="76200" cap="flat" cmpd="sng" algn="ctr">
            <a:solidFill>
              <a:schemeClr val="accent2">
                <a:lumMod val="60000"/>
                <a:lumOff val="4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191990" y="2311509"/>
            <a:ext cx="3200400" cy="1240115"/>
          </a:xfrm>
          <a:prstGeom prst="roundRect">
            <a:avLst/>
          </a:prstGeom>
          <a:noFill/>
          <a:ln w="762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58660" y="229864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17418" y="3697698"/>
            <a:ext cx="10515600" cy="1463708"/>
          </a:xfrm>
          <a:prstGeom prst="roundRect">
            <a:avLst/>
          </a:prstGeom>
          <a:solidFill>
            <a:schemeClr val="accent4">
              <a:lumMod val="20000"/>
              <a:lumOff val="80000"/>
            </a:schemeClr>
          </a:solidFill>
          <a:ln w="76200" cap="flat" cmpd="sng" algn="ctr">
            <a:solidFill>
              <a:schemeClr val="accent4">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a:solidFill>
                  <a:schemeClr val="tx1"/>
                </a:solidFill>
              </a:rPr>
              <a:t>Snapshot</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57525"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18461" y="4439604"/>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72165" y="2896877"/>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69981" y="4447710"/>
            <a:ext cx="899654" cy="413884"/>
          </a:xfrm>
          <a:prstGeom prst="roundRect">
            <a:avLst/>
          </a:prstGeom>
          <a:solidFill>
            <a:schemeClr val="accent6">
              <a:lumMod val="75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17349" y="443719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24688" y="444771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583662" y="4453574"/>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18703" y="2835748"/>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61772" y="2894060"/>
            <a:ext cx="899654" cy="413884"/>
          </a:xfrm>
          <a:prstGeom prst="roundRect">
            <a:avLst/>
          </a:prstGeom>
          <a:solidFill>
            <a:schemeClr val="accent2">
              <a:lumMod val="60000"/>
              <a:lumOff val="40000"/>
            </a:schemeClr>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85624" y="4428358"/>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225800" y="4423354"/>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70353" y="297060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Internal Flag: 3</a:t>
            </a:r>
          </a:p>
        </p:txBody>
      </p:sp>
      <p:cxnSp>
        <p:nvCxnSpPr>
          <p:cNvPr id="14" name="Straight Arrow Connector 13">
            <a:extLst>
              <a:ext uri="{FF2B5EF4-FFF2-40B4-BE49-F238E27FC236}">
                <a16:creationId xmlns:a16="http://schemas.microsoft.com/office/drawing/2014/main" id="{0D56F836-4148-DFC5-5848-3AF3CA18E15E}"/>
              </a:ext>
              <a:ext uri="{C183D7F6-B498-43B3-948B-1728B52AA6E4}">
                <adec:decorative xmlns:adec="http://schemas.microsoft.com/office/drawing/2017/decorative" val="1"/>
              </a:ext>
            </a:extLst>
          </p:cNvPr>
          <p:cNvCxnSpPr/>
          <p:nvPr/>
        </p:nvCxnSpPr>
        <p:spPr>
          <a:xfrm>
            <a:off x="2417618" y="3307944"/>
            <a:ext cx="1774372" cy="838029"/>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3C5D30-C4E2-236E-5AB5-B8E0A878DE66}"/>
              </a:ext>
              <a:ext uri="{C183D7F6-B498-43B3-948B-1728B52AA6E4}">
                <adec:decorative xmlns:adec="http://schemas.microsoft.com/office/drawing/2017/decorative" val="1"/>
              </a:ext>
            </a:extLst>
          </p:cNvPr>
          <p:cNvCxnSpPr>
            <a:cxnSpLocks/>
          </p:cNvCxnSpPr>
          <p:nvPr/>
        </p:nvCxnSpPr>
        <p:spPr>
          <a:xfrm>
            <a:off x="6096000" y="3384490"/>
            <a:ext cx="779318" cy="9090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BCF6045-6850-E1C1-3C28-1B11784153CE}"/>
              </a:ext>
              <a:ext uri="{C183D7F6-B498-43B3-948B-1728B52AA6E4}">
                <adec:decorative xmlns:adec="http://schemas.microsoft.com/office/drawing/2017/decorative" val="1"/>
              </a:ext>
            </a:extLst>
          </p:cNvPr>
          <p:cNvCxnSpPr>
            <a:cxnSpLocks/>
          </p:cNvCxnSpPr>
          <p:nvPr/>
        </p:nvCxnSpPr>
        <p:spPr>
          <a:xfrm flipH="1">
            <a:off x="2843018" y="3384490"/>
            <a:ext cx="2190471" cy="85068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C9CBE3B-802D-1405-607B-32D24E2706E4}"/>
              </a:ext>
              <a:ext uri="{C183D7F6-B498-43B3-948B-1728B52AA6E4}">
                <adec:decorative xmlns:adec="http://schemas.microsoft.com/office/drawing/2017/decorative" val="1"/>
              </a:ext>
            </a:extLst>
          </p:cNvPr>
          <p:cNvCxnSpPr>
            <a:cxnSpLocks/>
          </p:cNvCxnSpPr>
          <p:nvPr/>
        </p:nvCxnSpPr>
        <p:spPr>
          <a:xfrm flipH="1">
            <a:off x="1397297" y="3316557"/>
            <a:ext cx="927116" cy="1007873"/>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A4018BE-13B3-6FE1-9C1B-8902F1D4FF8C}"/>
              </a:ext>
              <a:ext uri="{C183D7F6-B498-43B3-948B-1728B52AA6E4}">
                <adec:decorative xmlns:adec="http://schemas.microsoft.com/office/drawing/2017/decorative" val="1"/>
              </a:ext>
            </a:extLst>
          </p:cNvPr>
          <p:cNvCxnSpPr>
            <a:cxnSpLocks/>
          </p:cNvCxnSpPr>
          <p:nvPr/>
        </p:nvCxnSpPr>
        <p:spPr>
          <a:xfrm>
            <a:off x="9078113" y="3249632"/>
            <a:ext cx="0" cy="925496"/>
          </a:xfrm>
          <a:prstGeom prst="straightConnector1">
            <a:avLst/>
          </a:prstGeom>
          <a:ln w="57150">
            <a:solidFill>
              <a:srgbClr val="722E6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3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4753-4522-CAD5-AC1A-EAE175C7D2B0}"/>
              </a:ext>
            </a:extLst>
          </p:cNvPr>
          <p:cNvSpPr>
            <a:spLocks noGrp="1"/>
          </p:cNvSpPr>
          <p:nvPr>
            <p:ph type="title"/>
          </p:nvPr>
        </p:nvSpPr>
        <p:spPr/>
        <p:txBody>
          <a:bodyPr/>
          <a:lstStyle/>
          <a:p>
            <a:r>
              <a:rPr lang="en-US">
                <a:latin typeface="Museo Slab 500"/>
              </a:rPr>
              <a:t>What Collections (Snapshots) use the Student Interchange?</a:t>
            </a:r>
            <a:endParaRPr lang="en-US"/>
          </a:p>
        </p:txBody>
      </p:sp>
      <p:graphicFrame>
        <p:nvGraphicFramePr>
          <p:cNvPr id="5" name="Content Placeholder 4" descr="Student End of Year, Student October, Attendance, Special Education December Count, Special Education End of Year, Special Education Discipline">
            <a:extLst>
              <a:ext uri="{FF2B5EF4-FFF2-40B4-BE49-F238E27FC236}">
                <a16:creationId xmlns:a16="http://schemas.microsoft.com/office/drawing/2014/main" id="{DE861D3E-C80C-9653-752C-2614BBC8D2A8}"/>
              </a:ext>
            </a:extLst>
          </p:cNvPr>
          <p:cNvGraphicFramePr>
            <a:graphicFrameLocks noGrp="1"/>
          </p:cNvGraphicFramePr>
          <p:nvPr>
            <p:ph idx="1"/>
            <p:extLst>
              <p:ext uri="{D42A27DB-BD31-4B8C-83A1-F6EECF244321}">
                <p14:modId xmlns:p14="http://schemas.microsoft.com/office/powerpoint/2010/main" val="1275463850"/>
              </p:ext>
            </p:extLst>
          </p:nvPr>
        </p:nvGraphicFramePr>
        <p:xfrm>
          <a:off x="228601" y="228600"/>
          <a:ext cx="10671464" cy="5522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0D8C184-9CF5-738F-C46B-A5988D331BEA}"/>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351814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CB12278-C0CB-0CDA-139D-11E4B782259D}"/>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14400" y="1554480"/>
            <a:ext cx="5181600" cy="2080642"/>
          </a:xfrm>
        </p:spPr>
      </p:pic>
      <p:sp>
        <p:nvSpPr>
          <p:cNvPr id="2" name="Title 1">
            <a:extLst>
              <a:ext uri="{FF2B5EF4-FFF2-40B4-BE49-F238E27FC236}">
                <a16:creationId xmlns:a16="http://schemas.microsoft.com/office/drawing/2014/main" id="{D94B2E27-9A7D-51A7-16B6-83AC5B8CC628}"/>
              </a:ext>
            </a:extLst>
          </p:cNvPr>
          <p:cNvSpPr>
            <a:spLocks noGrp="1"/>
          </p:cNvSpPr>
          <p:nvPr>
            <p:ph type="title"/>
          </p:nvPr>
        </p:nvSpPr>
        <p:spPr/>
        <p:txBody>
          <a:bodyPr/>
          <a:lstStyle/>
          <a:p>
            <a:r>
              <a:rPr lang="en-US"/>
              <a:t>Student Interchange Timeline</a:t>
            </a:r>
          </a:p>
        </p:txBody>
      </p:sp>
      <p:sp>
        <p:nvSpPr>
          <p:cNvPr id="6" name="Content Placeholder 5">
            <a:extLst>
              <a:ext uri="{FF2B5EF4-FFF2-40B4-BE49-F238E27FC236}">
                <a16:creationId xmlns:a16="http://schemas.microsoft.com/office/drawing/2014/main" id="{D713FECF-0FC0-C1CA-65CC-A06170778942}"/>
              </a:ext>
            </a:extLst>
          </p:cNvPr>
          <p:cNvSpPr>
            <a:spLocks noGrp="1"/>
          </p:cNvSpPr>
          <p:nvPr>
            <p:ph sz="half" idx="2"/>
          </p:nvPr>
        </p:nvSpPr>
        <p:spPr/>
        <p:txBody>
          <a:bodyPr/>
          <a:lstStyle/>
          <a:p>
            <a:r>
              <a:rPr lang="en-US"/>
              <a:t>Best practice: regularly upload student interchange files throughout the year (DEM, SSA, GG)</a:t>
            </a:r>
          </a:p>
          <a:p>
            <a:r>
              <a:rPr lang="en-US"/>
              <a:t>Text highlighted yellow indicates current year files</a:t>
            </a:r>
          </a:p>
          <a:p>
            <a:r>
              <a:rPr lang="en-US"/>
              <a:t>Text highlighted blue indicates prior year files</a:t>
            </a:r>
          </a:p>
          <a:p>
            <a:r>
              <a:rPr lang="en-US"/>
              <a:t>Available on </a:t>
            </a:r>
            <a:r>
              <a:rPr lang="en-US">
                <a:hlinkClick r:id="rId4"/>
              </a:rPr>
              <a:t>Student Interchange website</a:t>
            </a:r>
            <a:endParaRPr lang="en-US"/>
          </a:p>
        </p:txBody>
      </p:sp>
      <p:sp>
        <p:nvSpPr>
          <p:cNvPr id="4" name="Slide Number Placeholder 3">
            <a:extLst>
              <a:ext uri="{FF2B5EF4-FFF2-40B4-BE49-F238E27FC236}">
                <a16:creationId xmlns:a16="http://schemas.microsoft.com/office/drawing/2014/main" id="{69684784-50FB-B0A6-3EBB-E61137ED1CE6}"/>
              </a:ext>
            </a:extLst>
          </p:cNvPr>
          <p:cNvSpPr>
            <a:spLocks noGrp="1"/>
          </p:cNvSpPr>
          <p:nvPr>
            <p:ph type="sldNum" sz="quarter" idx="12"/>
          </p:nvPr>
        </p:nvSpPr>
        <p:spPr/>
        <p:txBody>
          <a:bodyPr/>
          <a:lstStyle/>
          <a:p>
            <a:fld id="{C479D5F6-EDCB-402A-AC08-4943A1820E8F}" type="slidenum">
              <a:rPr lang="en-US" smtClean="0"/>
              <a:pPr/>
              <a:t>14</a:t>
            </a:fld>
            <a:endParaRPr lang="en-US"/>
          </a:p>
        </p:txBody>
      </p:sp>
      <p:pic>
        <p:nvPicPr>
          <p:cNvPr id="10" name="Picture 9">
            <a:extLst>
              <a:ext uri="{FF2B5EF4-FFF2-40B4-BE49-F238E27FC236}">
                <a16:creationId xmlns:a16="http://schemas.microsoft.com/office/drawing/2014/main" id="{B2E45BE8-05F6-0287-66C2-88639100647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4400" y="3824927"/>
            <a:ext cx="5181600" cy="2278221"/>
          </a:xfrm>
          <a:prstGeom prst="rect">
            <a:avLst/>
          </a:prstGeom>
        </p:spPr>
      </p:pic>
    </p:spTree>
    <p:extLst>
      <p:ext uri="{BB962C8B-B14F-4D97-AF65-F5344CB8AC3E}">
        <p14:creationId xmlns:p14="http://schemas.microsoft.com/office/powerpoint/2010/main" val="2072880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extLst>
              <p:ext uri="{D42A27DB-BD31-4B8C-83A1-F6EECF244321}">
                <p14:modId xmlns:p14="http://schemas.microsoft.com/office/powerpoint/2010/main" val="2100166175"/>
              </p:ext>
            </p:extLst>
          </p:nvPr>
        </p:nvGraphicFramePr>
        <p:xfrm>
          <a:off x="228600" y="228600"/>
          <a:ext cx="11734799" cy="5425440"/>
        </p:xfrm>
        <a:graphic>
          <a:graphicData uri="http://schemas.openxmlformats.org/drawingml/2006/table">
            <a:tbl>
              <a:tblPr firstRow="1" bandRow="1">
                <a:tableStyleId>{EB344D84-9AFB-497E-A393-DC336BA19D2E}</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60353">
                <a:tc>
                  <a:txBody>
                    <a:bodyPr/>
                    <a:lstStyle/>
                    <a:p>
                      <a:pPr fontAlgn="t" latinLnBrk="0"/>
                      <a:r>
                        <a:rPr lang="en-US" sz="1600">
                          <a:solidFill>
                            <a:schemeClr val="tx1"/>
                          </a:solidFill>
                          <a:effectLst/>
                        </a:rPr>
                        <a:t>Site Name/Link</a:t>
                      </a:r>
                    </a:p>
                  </a:txBody>
                  <a:tcPr/>
                </a:tc>
                <a:tc>
                  <a:txBody>
                    <a:bodyPr/>
                    <a:lstStyle/>
                    <a:p>
                      <a:pPr fontAlgn="t" latinLnBrk="0"/>
                      <a:r>
                        <a:rPr lang="en-US" sz="1600">
                          <a:solidFill>
                            <a:schemeClr val="tx1"/>
                          </a:solidFill>
                          <a:effectLst/>
                        </a:rPr>
                        <a:t>Information/Uses</a:t>
                      </a:r>
                    </a:p>
                  </a:txBody>
                  <a:tcPr/>
                </a:tc>
                <a:extLst>
                  <a:ext uri="{0D108BD9-81ED-4DB2-BD59-A6C34878D82A}">
                    <a16:rowId xmlns:a16="http://schemas.microsoft.com/office/drawing/2014/main" val="2050497122"/>
                  </a:ext>
                </a:extLst>
              </a:tr>
              <a:tr h="368834">
                <a:tc>
                  <a:txBody>
                    <a:bodyPr/>
                    <a:lstStyle/>
                    <a:p>
                      <a:pPr fontAlgn="t" latinLnBrk="0"/>
                      <a:r>
                        <a:rPr lang="en-US" sz="1600" u="none" strike="noStrike">
                          <a:solidFill>
                            <a:srgbClr val="0070C0"/>
                          </a:solidFill>
                          <a:effectLst/>
                          <a:hlinkClick r:id="rId2" tooltip="https://www.cde.state.co.us/datapipeline">
                            <a:extLst>
                              <a:ext uri="{A12FA001-AC4F-418D-AE19-62706E023703}">
                                <ahyp:hlinkClr xmlns:ahyp="http://schemas.microsoft.com/office/drawing/2018/hyperlinkcolor" val="tx"/>
                              </a:ext>
                            </a:extLst>
                          </a:hlinkClick>
                        </a:rPr>
                        <a:t>Data Pipeline Home</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Main landing page for the data pipeline information/resources. From here you can navigate to all the various data collection sites</a:t>
                      </a:r>
                    </a:p>
                  </a:txBody>
                  <a:tcPr>
                    <a:solidFill>
                      <a:schemeClr val="bg1">
                        <a:lumMod val="95000"/>
                      </a:schemeClr>
                    </a:solidFill>
                  </a:tcPr>
                </a:tc>
                <a:extLst>
                  <a:ext uri="{0D108BD9-81ED-4DB2-BD59-A6C34878D82A}">
                    <a16:rowId xmlns:a16="http://schemas.microsoft.com/office/drawing/2014/main" val="2351548238"/>
                  </a:ext>
                </a:extLst>
              </a:tr>
              <a:tr h="824453">
                <a:tc>
                  <a:txBody>
                    <a:bodyPr/>
                    <a:lstStyle/>
                    <a:p>
                      <a:pPr fontAlgn="t" latinLnBrk="0"/>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Identity Management (</a:t>
                      </a:r>
                      <a:r>
                        <a:rPr lang="en-US" sz="1600" u="none" strike="noStrike" err="1">
                          <a:solidFill>
                            <a:srgbClr val="0070C0"/>
                          </a:solidFill>
                          <a:effectLst/>
                          <a:hlinkClick r:id="rId3" tooltip="https://www.cde.state.co.us/idm">
                            <a:extLst>
                              <a:ext uri="{A12FA001-AC4F-418D-AE19-62706E023703}">
                                <ahyp:hlinkClr xmlns:ahyp="http://schemas.microsoft.com/office/drawing/2018/hyperlinkcolor" val="tx"/>
                              </a:ext>
                            </a:extLst>
                          </a:hlinkClick>
                        </a:rPr>
                        <a:t>IdM</a:t>
                      </a:r>
                      <a:r>
                        <a:rPr lang="en-US" sz="1600" u="none" strike="noStrike">
                          <a:solidFill>
                            <a:srgbClr val="0070C0"/>
                          </a:solidFill>
                          <a:effectLst/>
                          <a:hlinkClick r:id="rId3" tooltip="https://www.cde.state.co.us/idm">
                            <a:extLst>
                              <a:ext uri="{A12FA001-AC4F-418D-AE19-62706E023703}">
                                <ahyp:hlinkClr xmlns:ahyp="http://schemas.microsoft.com/office/drawing/2018/hyperlinkcolor" val="tx"/>
                              </a:ext>
                            </a:extLst>
                          </a:hlinkClick>
                        </a:rPr>
                        <a:t>)</a:t>
                      </a:r>
                      <a:endParaRPr lang="en-US" sz="1600">
                        <a:solidFill>
                          <a:srgbClr val="0070C0"/>
                        </a:solidFill>
                        <a:effectLst/>
                      </a:endParaRPr>
                    </a:p>
                  </a:txBody>
                  <a:tcPr/>
                </a:tc>
                <a:tc>
                  <a:txBody>
                    <a:bodyPr/>
                    <a:lstStyle/>
                    <a:p>
                      <a:pPr fontAlgn="t" latinLnBrk="0"/>
                      <a:r>
                        <a:rPr lang="en-US" sz="1600">
                          <a:effectLst/>
                        </a:rPr>
                        <a:t>This is the landing page with login links to the various CDE data platforms.</a:t>
                      </a:r>
                    </a:p>
                    <a:p>
                      <a:pPr lvl="1" fontAlgn="t" latinLnBrk="0">
                        <a:buFont typeface="Arial" panose="020B0604020202020204" pitchFamily="34" charset="0"/>
                        <a:buChar char="•"/>
                      </a:pPr>
                      <a:r>
                        <a:rPr lang="en-US" sz="1600">
                          <a:effectLst/>
                        </a:rPr>
                        <a:t>Data Pipeline</a:t>
                      </a:r>
                    </a:p>
                    <a:p>
                      <a:pPr lvl="1" fontAlgn="t" latinLnBrk="0">
                        <a:buFont typeface="Arial" panose="020B0604020202020204" pitchFamily="34" charset="0"/>
                        <a:buChar char="•"/>
                      </a:pPr>
                      <a:r>
                        <a:rPr lang="en-US" sz="1600">
                          <a:effectLst/>
                        </a:rPr>
                        <a:t>COGNOS/CEDAR Reporting</a:t>
                      </a:r>
                    </a:p>
                    <a:p>
                      <a:pPr lvl="1" fontAlgn="t" latinLnBrk="0">
                        <a:buFont typeface="Arial" panose="020B0604020202020204" pitchFamily="34" charset="0"/>
                        <a:buChar char="•"/>
                      </a:pPr>
                      <a:r>
                        <a:rPr lang="en-US" sz="1600">
                          <a:effectLst/>
                        </a:rPr>
                        <a:t>RITS</a:t>
                      </a:r>
                    </a:p>
                    <a:p>
                      <a:pPr lvl="1" fontAlgn="t" latinLnBrk="0">
                        <a:buFont typeface="Arial" panose="020B0604020202020204" pitchFamily="34" charset="0"/>
                        <a:buChar char="•"/>
                      </a:pPr>
                      <a:r>
                        <a:rPr lang="en-US" sz="1600">
                          <a:effectLst/>
                        </a:rPr>
                        <a:t>EDIS</a:t>
                      </a:r>
                    </a:p>
                  </a:txBody>
                  <a:tcPr/>
                </a:tc>
                <a:extLst>
                  <a:ext uri="{0D108BD9-81ED-4DB2-BD59-A6C34878D82A}">
                    <a16:rowId xmlns:a16="http://schemas.microsoft.com/office/drawing/2014/main" val="1981555202"/>
                  </a:ext>
                </a:extLst>
              </a:tr>
              <a:tr h="455619">
                <a:tc>
                  <a:txBody>
                    <a:bodyPr/>
                    <a:lstStyle/>
                    <a:p>
                      <a:pPr fontAlgn="t" latinLnBrk="0"/>
                      <a:r>
                        <a:rPr lang="en-US" sz="1600" u="none" strike="noStrike">
                          <a:solidFill>
                            <a:srgbClr val="0070C0"/>
                          </a:solidFill>
                          <a:effectLst/>
                          <a:hlinkClick r:id="rId4" tooltip="https://www.cde.state.co.us/datapipeline/data-pipeline-collection-dates">
                            <a:extLst>
                              <a:ext uri="{A12FA001-AC4F-418D-AE19-62706E023703}">
                                <ahyp:hlinkClr xmlns:ahyp="http://schemas.microsoft.com/office/drawing/2018/hyperlinkcolor" val="tx"/>
                              </a:ext>
                            </a:extLst>
                          </a:hlinkClick>
                        </a:rPr>
                        <a:t>Data Pipeline Collection Dates (XLS)</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Excel document that shows the open/close dates of all data collections &amp; the point of contact at CDE for the collection (collection lead)</a:t>
                      </a:r>
                    </a:p>
                  </a:txBody>
                  <a:tcPr>
                    <a:solidFill>
                      <a:schemeClr val="bg1">
                        <a:lumMod val="95000"/>
                      </a:schemeClr>
                    </a:solidFill>
                  </a:tcPr>
                </a:tc>
                <a:extLst>
                  <a:ext uri="{0D108BD9-81ED-4DB2-BD59-A6C34878D82A}">
                    <a16:rowId xmlns:a16="http://schemas.microsoft.com/office/drawing/2014/main" val="3426684525"/>
                  </a:ext>
                </a:extLst>
              </a:tr>
              <a:tr h="672580">
                <a:tc>
                  <a:txBody>
                    <a:bodyPr/>
                    <a:lstStyle/>
                    <a:p>
                      <a:pPr fontAlgn="t" latinLnBrk="0"/>
                      <a:r>
                        <a:rPr lang="en-US" sz="1600" u="none" strike="noStrike">
                          <a:solidFill>
                            <a:srgbClr val="0070C0"/>
                          </a:solidFill>
                          <a:effectLst/>
                          <a:hlinkClick r:id="rId5" tooltip="https://www.cde.state.co.us/datapipeline/inter_student">
                            <a:extLst>
                              <a:ext uri="{A12FA001-AC4F-418D-AE19-62706E023703}">
                                <ahyp:hlinkClr xmlns:ahyp="http://schemas.microsoft.com/office/drawing/2018/hyperlinkcolor" val="tx"/>
                              </a:ext>
                            </a:extLst>
                          </a:hlinkClick>
                        </a:rPr>
                        <a:t>Student Interchange</a:t>
                      </a:r>
                      <a:endParaRPr lang="en-US" sz="1600">
                        <a:solidFill>
                          <a:srgbClr val="0070C0"/>
                        </a:solidFill>
                        <a:effectLst/>
                      </a:endParaRPr>
                    </a:p>
                  </a:txBody>
                  <a:tcPr/>
                </a:tc>
                <a:tc>
                  <a:txBody>
                    <a:bodyPr/>
                    <a:lstStyle/>
                    <a:p>
                      <a:pPr fontAlgn="t" latinLnBrk="0"/>
                      <a:r>
                        <a:rPr lang="en-US" sz="1600">
                          <a:effectLst/>
                        </a:rPr>
                        <a:t>Contains file layouts, templates, business rules, training materials, and resources</a:t>
                      </a:r>
                    </a:p>
                    <a:p>
                      <a:pPr lvl="1" fontAlgn="t" latinLnBrk="0">
                        <a:buFont typeface="Arial" panose="020B0604020202020204" pitchFamily="34" charset="0"/>
                        <a:buChar char="•"/>
                      </a:pPr>
                      <a:r>
                        <a:rPr lang="en-US" sz="1600">
                          <a:effectLst/>
                        </a:rPr>
                        <a:t>Student Demographic file</a:t>
                      </a:r>
                    </a:p>
                    <a:p>
                      <a:pPr lvl="1" fontAlgn="t" latinLnBrk="0">
                        <a:buFont typeface="Arial" panose="020B0604020202020204" pitchFamily="34" charset="0"/>
                        <a:buChar char="•"/>
                      </a:pPr>
                      <a:r>
                        <a:rPr lang="en-US" sz="1600">
                          <a:effectLst/>
                        </a:rPr>
                        <a:t>Student School Association file</a:t>
                      </a:r>
                    </a:p>
                    <a:p>
                      <a:pPr lvl="1" fontAlgn="t" latinLnBrk="0">
                        <a:buFont typeface="Arial" panose="020B0604020202020204" pitchFamily="34" charset="0"/>
                        <a:buChar char="•"/>
                      </a:pPr>
                      <a:r>
                        <a:rPr lang="en-US" sz="1600">
                          <a:effectLst/>
                        </a:rPr>
                        <a:t>Graduation Guidelines file</a:t>
                      </a:r>
                    </a:p>
                  </a:txBody>
                  <a:tcPr/>
                </a:tc>
                <a:extLst>
                  <a:ext uri="{0D108BD9-81ED-4DB2-BD59-A6C34878D82A}">
                    <a16:rowId xmlns:a16="http://schemas.microsoft.com/office/drawing/2014/main" val="904398180"/>
                  </a:ext>
                </a:extLst>
              </a:tr>
              <a:tr h="976325">
                <a:tc>
                  <a:txBody>
                    <a:bodyPr/>
                    <a:lstStyle/>
                    <a:p>
                      <a:pPr fontAlgn="t" latinLnBrk="0"/>
                      <a:r>
                        <a:rPr lang="en-US" sz="1600" u="none" strike="noStrike">
                          <a:solidFill>
                            <a:srgbClr val="0070C0"/>
                          </a:solidFill>
                          <a:effectLst/>
                          <a:hlinkClick r:id="rId6" tooltip="https://my.syncplicity.com/">
                            <a:extLst>
                              <a:ext uri="{A12FA001-AC4F-418D-AE19-62706E023703}">
                                <ahyp:hlinkClr xmlns:ahyp="http://schemas.microsoft.com/office/drawing/2018/hyperlinkcolor" val="tx"/>
                              </a:ext>
                            </a:extLst>
                          </a:hlinkClick>
                        </a:rPr>
                        <a:t>Syncplicity</a:t>
                      </a:r>
                      <a:endParaRPr lang="en-US" sz="1600">
                        <a:solidFill>
                          <a:srgbClr val="0070C0"/>
                        </a:solidFill>
                        <a:effectLst/>
                      </a:endParaRPr>
                    </a:p>
                  </a:txBody>
                  <a:tcPr>
                    <a:solidFill>
                      <a:schemeClr val="bg1">
                        <a:lumMod val="95000"/>
                      </a:schemeClr>
                    </a:solidFill>
                  </a:tcPr>
                </a:tc>
                <a:tc>
                  <a:txBody>
                    <a:bodyPr/>
                    <a:lstStyle/>
                    <a:p>
                      <a:pPr fontAlgn="t" latinLnBrk="0"/>
                      <a:r>
                        <a:rPr lang="en-US" sz="1600">
                          <a:effectLst/>
                        </a:rPr>
                        <a:t>Secure file transfer site used to communicate personally identifiable information with CDE if you have questions on specific students during reporting or have exception requests.</a:t>
                      </a:r>
                    </a:p>
                    <a:p>
                      <a:pPr lvl="0">
                        <a:buNone/>
                      </a:pPr>
                      <a:br>
                        <a:rPr lang="en-US" sz="1600">
                          <a:effectLst/>
                        </a:rPr>
                      </a:br>
                      <a:r>
                        <a:rPr lang="en-US" sz="1600">
                          <a:effectLst/>
                        </a:rPr>
                        <a:t>You should get a separate email from them today to set up an account to access the student file for your district. Other collection leads will need to give you access to the Syncplicity folders (same login, just extra folders) for their collections if you need them.</a:t>
                      </a:r>
                      <a:endParaRPr lang="en-US" sz="1600" i="1">
                        <a:effectLst/>
                      </a:endParaRPr>
                    </a:p>
                  </a:txBody>
                  <a:tcPr>
                    <a:solidFill>
                      <a:schemeClr val="bg1">
                        <a:lumMod val="95000"/>
                      </a:schemeClr>
                    </a:solidFill>
                  </a:tcPr>
                </a:tc>
                <a:extLst>
                  <a:ext uri="{0D108BD9-81ED-4DB2-BD59-A6C34878D82A}">
                    <a16:rowId xmlns:a16="http://schemas.microsoft.com/office/drawing/2014/main" val="343003677"/>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269843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468A90-B5E7-33A0-A4A8-7920331DE8DF}"/>
              </a:ext>
            </a:extLst>
          </p:cNvPr>
          <p:cNvSpPr>
            <a:spLocks noGrp="1"/>
          </p:cNvSpPr>
          <p:nvPr>
            <p:ph type="title"/>
          </p:nvPr>
        </p:nvSpPr>
        <p:spPr/>
        <p:txBody>
          <a:bodyPr/>
          <a:lstStyle/>
          <a:p>
            <a:r>
              <a:rPr lang="en-US"/>
              <a:t>Resources</a:t>
            </a:r>
          </a:p>
        </p:txBody>
      </p:sp>
      <p:sp>
        <p:nvSpPr>
          <p:cNvPr id="2" name="Slide Number Placeholder 1">
            <a:extLst>
              <a:ext uri="{FF2B5EF4-FFF2-40B4-BE49-F238E27FC236}">
                <a16:creationId xmlns:a16="http://schemas.microsoft.com/office/drawing/2014/main" id="{C1A26155-D183-D12A-683A-F8A933BBBB5C}"/>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5" name="Content Placeholder 4">
            <a:extLst>
              <a:ext uri="{FF2B5EF4-FFF2-40B4-BE49-F238E27FC236}">
                <a16:creationId xmlns:a16="http://schemas.microsoft.com/office/drawing/2014/main" id="{F921382D-46DE-0C1A-C1FB-5C192E4948DD}"/>
              </a:ext>
            </a:extLst>
          </p:cNvPr>
          <p:cNvSpPr>
            <a:spLocks noGrp="1"/>
          </p:cNvSpPr>
          <p:nvPr>
            <p:ph sz="half" idx="4294967295"/>
          </p:nvPr>
        </p:nvSpPr>
        <p:spPr>
          <a:xfrm>
            <a:off x="561109" y="1623555"/>
            <a:ext cx="4405746" cy="4351337"/>
          </a:xfrm>
        </p:spPr>
        <p:txBody>
          <a:bodyPr>
            <a:normAutofit fontScale="85000" lnSpcReduction="20000"/>
          </a:bodyPr>
          <a:lstStyle/>
          <a:p>
            <a:pPr marL="0" indent="0" algn="ctr">
              <a:buNone/>
            </a:pPr>
            <a:r>
              <a:rPr lang="en-US"/>
              <a:t>Thanks for attending! Stick around for a </a:t>
            </a:r>
            <a:r>
              <a:rPr lang="en-US" dirty="0"/>
              <a:t>Data Pipeline</a:t>
            </a:r>
            <a:r>
              <a:rPr lang="en-US"/>
              <a:t> demonstration!</a:t>
            </a:r>
          </a:p>
          <a:p>
            <a:pPr algn="ctr"/>
            <a:endParaRPr lang="en-US"/>
          </a:p>
          <a:p>
            <a:pPr marL="0" indent="0" algn="ctr">
              <a:buNone/>
            </a:pPr>
            <a:r>
              <a:rPr lang="en-US" sz="2100"/>
              <a:t>Brooke Wenzel</a:t>
            </a:r>
          </a:p>
          <a:p>
            <a:pPr marL="0" indent="0" algn="ctr">
              <a:buNone/>
            </a:pPr>
            <a:r>
              <a:rPr lang="en-US" sz="2100">
                <a:hlinkClick r:id="rId3"/>
              </a:rPr>
              <a:t>Wenzel_b@cde.state.co.us</a:t>
            </a:r>
            <a:endParaRPr lang="en-US" sz="2100"/>
          </a:p>
          <a:p>
            <a:pPr marL="0" indent="0" algn="ctr">
              <a:buNone/>
            </a:pPr>
            <a:r>
              <a:rPr lang="en-US" sz="2100"/>
              <a:t>720-441-7963</a:t>
            </a:r>
          </a:p>
          <a:p>
            <a:pPr marL="0" indent="0" algn="ctr">
              <a:buNone/>
            </a:pPr>
            <a:endParaRPr lang="en-US" sz="2100"/>
          </a:p>
          <a:p>
            <a:pPr marL="0" indent="0" algn="ctr">
              <a:buNone/>
            </a:pPr>
            <a:r>
              <a:rPr lang="en-US" sz="2100"/>
              <a:t>Reagan Ward</a:t>
            </a:r>
          </a:p>
          <a:p>
            <a:pPr marL="0" indent="0" algn="ctr">
              <a:buNone/>
            </a:pPr>
            <a:r>
              <a:rPr lang="en-US" sz="2100">
                <a:hlinkClick r:id="rId4"/>
              </a:rPr>
              <a:t>Ward_r@cde.state.co.us</a:t>
            </a:r>
            <a:endParaRPr lang="en-US" sz="2100"/>
          </a:p>
          <a:p>
            <a:pPr marL="0" indent="0" algn="ctr">
              <a:buNone/>
            </a:pPr>
            <a:r>
              <a:rPr lang="en-US" sz="2100"/>
              <a:t>720-441-7963</a:t>
            </a:r>
          </a:p>
          <a:p>
            <a:pPr marL="0" indent="0" algn="ctr">
              <a:buNone/>
            </a:pPr>
            <a:endParaRPr lang="en-US"/>
          </a:p>
          <a:p>
            <a:pPr marL="0" indent="0" algn="ctr">
              <a:buNone/>
            </a:pPr>
            <a:r>
              <a:rPr lang="en-US">
                <a:hlinkClick r:id="rId5"/>
              </a:rPr>
              <a:t>Student Interchange Website</a:t>
            </a:r>
            <a:endParaRPr lang="en-US"/>
          </a:p>
        </p:txBody>
      </p:sp>
      <p:sp>
        <p:nvSpPr>
          <p:cNvPr id="9" name="Rectangle: Rounded Corners 8">
            <a:extLst>
              <a:ext uri="{FF2B5EF4-FFF2-40B4-BE49-F238E27FC236}">
                <a16:creationId xmlns:a16="http://schemas.microsoft.com/office/drawing/2014/main" id="{A1E0C787-ABB5-01D7-7445-988A1AD27FA7}"/>
              </a:ext>
            </a:extLst>
          </p:cNvPr>
          <p:cNvSpPr/>
          <p:nvPr/>
        </p:nvSpPr>
        <p:spPr>
          <a:xfrm>
            <a:off x="5545791" y="2350142"/>
            <a:ext cx="5375054" cy="2931977"/>
          </a:xfrm>
          <a:prstGeom prst="roundRect">
            <a:avLst/>
          </a:prstGeom>
          <a:solidFill>
            <a:schemeClr val="tx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2400">
                <a:cs typeface="Calibri"/>
              </a:rPr>
              <a:t>Who do I contact and when?</a:t>
            </a:r>
          </a:p>
          <a:p>
            <a:pPr algn="ctr"/>
            <a:r>
              <a:rPr lang="en-US" sz="1400">
                <a:ea typeface="+mn-lt"/>
                <a:cs typeface="+mn-lt"/>
              </a:rPr>
              <a:t> </a:t>
            </a:r>
            <a:br>
              <a:rPr lang="en-US" sz="2400">
                <a:ea typeface="+mn-lt"/>
                <a:cs typeface="+mn-lt"/>
              </a:rPr>
            </a:br>
            <a:r>
              <a:rPr lang="en-US" sz="2400">
                <a:ea typeface="+mn-lt"/>
                <a:cs typeface="+mn-lt"/>
              </a:rPr>
              <a:t>2022-2023 Questions</a:t>
            </a:r>
          </a:p>
          <a:p>
            <a:pPr marL="285750" indent="-285750">
              <a:buFont typeface="Arial"/>
              <a:buChar char="•"/>
            </a:pPr>
            <a:r>
              <a:rPr lang="en-US" sz="1600">
                <a:ea typeface="+mn-lt"/>
                <a:cs typeface="+mn-lt"/>
              </a:rPr>
              <a:t>July 2022 - December 2022, Contact </a:t>
            </a:r>
            <a:r>
              <a:rPr lang="en-US" sz="1600" u="sng">
                <a:ea typeface="+mn-lt"/>
                <a:cs typeface="+mn-lt"/>
                <a:hlinkClick r:id="rId6"/>
              </a:rPr>
              <a:t>Brooke Wenzel</a:t>
            </a:r>
            <a:r>
              <a:rPr lang="en-US" sz="1600">
                <a:ea typeface="+mn-lt"/>
                <a:cs typeface="+mn-lt"/>
              </a:rPr>
              <a:t> </a:t>
            </a:r>
            <a:endParaRPr lang="en-US" sz="1600">
              <a:cs typeface="Calibri"/>
            </a:endParaRPr>
          </a:p>
          <a:p>
            <a:pPr marL="285750" indent="-285750">
              <a:buFont typeface="Arial"/>
              <a:buChar char="•"/>
            </a:pPr>
            <a:r>
              <a:rPr lang="en-US" sz="1600">
                <a:ea typeface="+mn-lt"/>
                <a:cs typeface="+mn-lt"/>
              </a:rPr>
              <a:t>January 2023 - December 2023, Contact </a:t>
            </a:r>
            <a:r>
              <a:rPr lang="en-US" sz="1600" u="sng">
                <a:ea typeface="+mn-lt"/>
                <a:cs typeface="+mn-lt"/>
                <a:hlinkClick r:id="rId7"/>
              </a:rPr>
              <a:t>Reagan Ward</a:t>
            </a:r>
            <a:endParaRPr lang="en-US" sz="1600">
              <a:cs typeface="Calibri" panose="020F0502020204030204"/>
            </a:endParaRPr>
          </a:p>
          <a:p>
            <a:pPr marL="285750" indent="-285750">
              <a:buFont typeface="Arial"/>
              <a:buChar char="•"/>
            </a:pPr>
            <a:endParaRPr lang="en-US" sz="1600" u="sng">
              <a:cs typeface="Calibri"/>
            </a:endParaRPr>
          </a:p>
          <a:p>
            <a:pPr algn="ctr"/>
            <a:r>
              <a:rPr lang="en-US" sz="2400">
                <a:cs typeface="Calibri"/>
              </a:rPr>
              <a:t>2023-2024 Questions</a:t>
            </a:r>
            <a:endParaRPr lang="en-US" sz="2400">
              <a:ea typeface="+mn-lt"/>
              <a:cs typeface="+mn-lt"/>
            </a:endParaRPr>
          </a:p>
          <a:p>
            <a:pPr marL="285750" indent="-285750">
              <a:buFont typeface="Arial,Sans-Serif"/>
              <a:buChar char="•"/>
            </a:pPr>
            <a:r>
              <a:rPr lang="en-US" sz="1600">
                <a:cs typeface="Calibri"/>
              </a:rPr>
              <a:t>July 2023 - December 2023, Contact </a:t>
            </a:r>
            <a:r>
              <a:rPr lang="en-US" sz="1600" u="sng">
                <a:cs typeface="Calibri"/>
                <a:hlinkClick r:id="rId6"/>
              </a:rPr>
              <a:t>Brooke Wenzel</a:t>
            </a:r>
            <a:r>
              <a:rPr lang="en-US" sz="1600">
                <a:cs typeface="Calibri"/>
              </a:rPr>
              <a:t> </a:t>
            </a:r>
            <a:endParaRPr lang="en-US" sz="1600">
              <a:ea typeface="+mn-lt"/>
              <a:cs typeface="+mn-lt"/>
            </a:endParaRPr>
          </a:p>
          <a:p>
            <a:pPr marL="285750" indent="-285750">
              <a:buFont typeface="Arial,Sans-Serif"/>
              <a:buChar char="•"/>
            </a:pPr>
            <a:r>
              <a:rPr lang="en-US" sz="1600">
                <a:cs typeface="Calibri"/>
              </a:rPr>
              <a:t>January 2024 - December 2024, Contact </a:t>
            </a:r>
            <a:r>
              <a:rPr lang="en-US" sz="1600" u="sng">
                <a:cs typeface="Calibri"/>
                <a:hlinkClick r:id="rId7"/>
              </a:rPr>
              <a:t>Reagan Ward</a:t>
            </a:r>
            <a:endParaRPr lang="en-US" sz="1600"/>
          </a:p>
        </p:txBody>
      </p:sp>
    </p:spTree>
    <p:extLst>
      <p:ext uri="{BB962C8B-B14F-4D97-AF65-F5344CB8AC3E}">
        <p14:creationId xmlns:p14="http://schemas.microsoft.com/office/powerpoint/2010/main" val="142879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Museo Slab 500"/>
              </a:rPr>
              <a:t>Data Pipeline Demonstration</a:t>
            </a:r>
            <a:endParaRPr lang="en-US"/>
          </a:p>
        </p:txBody>
      </p:sp>
      <p:sp>
        <p:nvSpPr>
          <p:cNvPr id="3" name="Slide Number Placeholder 2"/>
          <p:cNvSpPr>
            <a:spLocks noGrp="1"/>
          </p:cNvSpPr>
          <p:nvPr>
            <p:ph type="sldNum" sz="quarter" idx="12"/>
          </p:nvPr>
        </p:nvSpPr>
        <p:spPr/>
        <p:txBody>
          <a:bodyPr/>
          <a:lstStyle/>
          <a:p>
            <a:fld id="{C479D5F6-EDCB-402A-AC08-4943A1820E8F}" type="slidenum">
              <a:rPr lang="en-US" smtClean="0"/>
              <a:pPr/>
              <a:t>17</a:t>
            </a:fld>
            <a:endParaRPr lang="en-US"/>
          </a:p>
        </p:txBody>
      </p:sp>
      <p:sp>
        <p:nvSpPr>
          <p:cNvPr id="4" name="TextBox 3">
            <a:extLst>
              <a:ext uri="{FF2B5EF4-FFF2-40B4-BE49-F238E27FC236}">
                <a16:creationId xmlns:a16="http://schemas.microsoft.com/office/drawing/2014/main" id="{283900CC-8FB0-5B30-FAE2-A27682B105D4}"/>
              </a:ext>
            </a:extLst>
          </p:cNvPr>
          <p:cNvSpPr txBox="1"/>
          <p:nvPr/>
        </p:nvSpPr>
        <p:spPr>
          <a:xfrm>
            <a:off x="9220200" y="5156958"/>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hlinkClick r:id="rId2"/>
              </a:rPr>
              <a:t>Data Pipeline QA</a:t>
            </a:r>
            <a:endParaRPr lang="en-US" sz="2800"/>
          </a:p>
        </p:txBody>
      </p:sp>
    </p:spTree>
    <p:extLst>
      <p:ext uri="{BB962C8B-B14F-4D97-AF65-F5344CB8AC3E}">
        <p14:creationId xmlns:p14="http://schemas.microsoft.com/office/powerpoint/2010/main" val="67503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Syncplicity and Town Hall</a:t>
            </a:r>
          </a:p>
        </p:txBody>
      </p:sp>
      <p:sp>
        <p:nvSpPr>
          <p:cNvPr id="7" name="Text Placeholder 6">
            <a:extLst>
              <a:ext uri="{FF2B5EF4-FFF2-40B4-BE49-F238E27FC236}">
                <a16:creationId xmlns:a16="http://schemas.microsoft.com/office/drawing/2014/main" id="{D4663097-5D34-AA92-5C3E-AF15E0E731B5}"/>
              </a:ext>
            </a:extLst>
          </p:cNvPr>
          <p:cNvSpPr>
            <a:spLocks noGrp="1"/>
          </p:cNvSpPr>
          <p:nvPr>
            <p:ph type="body" sz="quarter" idx="13"/>
          </p:nvPr>
        </p:nvSpPr>
        <p:spPr/>
        <p:txBody>
          <a:bodyPr/>
          <a:lstStyle/>
          <a:p>
            <a:r>
              <a:rPr lang="en-US" b="1">
                <a:ea typeface="+mn-lt"/>
                <a:cs typeface="+mn-lt"/>
              </a:rPr>
              <a:t>Syncplicity – </a:t>
            </a:r>
            <a:r>
              <a:rPr lang="en-US" sz="2000" b="0">
                <a:ea typeface="+mn-lt"/>
                <a:cs typeface="+mn-lt"/>
              </a:rPr>
              <a:t>CDE’s secure file sharing service of choice</a:t>
            </a:r>
            <a:endParaRPr lang="en-US" sz="2000" b="0">
              <a:cs typeface="Calibri" panose="020F0502020204030204"/>
            </a:endParaRPr>
          </a:p>
        </p:txBody>
      </p:sp>
      <p:pic>
        <p:nvPicPr>
          <p:cNvPr id="9" name="Content Placeholder 8" descr="Screenshot of the Syncplicity software and the Student Folder. Once you click on the Student Folder, subfolders will appear.">
            <a:extLst>
              <a:ext uri="{FF2B5EF4-FFF2-40B4-BE49-F238E27FC236}">
                <a16:creationId xmlns:a16="http://schemas.microsoft.com/office/drawing/2014/main" id="{AD403769-ABE0-6A01-BE16-E1B316DD995E}"/>
              </a:ext>
            </a:extLst>
          </p:cNvPr>
          <p:cNvPicPr>
            <a:picLocks noGrp="1" noChangeAspect="1"/>
          </p:cNvPicPr>
          <p:nvPr>
            <p:ph sz="half" idx="1"/>
          </p:nvPr>
        </p:nvPicPr>
        <p:blipFill>
          <a:blip r:embed="rId3"/>
          <a:stretch>
            <a:fillRect/>
          </a:stretch>
        </p:blipFill>
        <p:spPr>
          <a:xfrm>
            <a:off x="838200" y="2569134"/>
            <a:ext cx="5181600" cy="3053231"/>
          </a:xfrm>
          <a:prstGeom prst="rect">
            <a:avLst/>
          </a:prstGeom>
          <a:ln>
            <a:solidFill>
              <a:schemeClr val="tx1"/>
            </a:solidFill>
          </a:ln>
        </p:spPr>
      </p:pic>
      <p:sp>
        <p:nvSpPr>
          <p:cNvPr id="8" name="Text Placeholder 7">
            <a:extLst>
              <a:ext uri="{FF2B5EF4-FFF2-40B4-BE49-F238E27FC236}">
                <a16:creationId xmlns:a16="http://schemas.microsoft.com/office/drawing/2014/main" id="{51CF8FD4-1D1F-5FD3-923D-F5E730432122}"/>
              </a:ext>
            </a:extLst>
          </p:cNvPr>
          <p:cNvSpPr>
            <a:spLocks noGrp="1"/>
          </p:cNvSpPr>
          <p:nvPr>
            <p:ph type="body" sz="quarter" idx="14"/>
          </p:nvPr>
        </p:nvSpPr>
        <p:spPr>
          <a:xfrm>
            <a:off x="6200422" y="1580665"/>
            <a:ext cx="5181600" cy="551880"/>
          </a:xfrm>
        </p:spPr>
        <p:txBody>
          <a:bodyPr/>
          <a:lstStyle/>
          <a:p>
            <a:r>
              <a:rPr lang="en-US" b="1">
                <a:ea typeface="+mn-lt"/>
                <a:cs typeface="+mn-lt"/>
              </a:rPr>
              <a:t>Town Hall – </a:t>
            </a:r>
            <a:r>
              <a:rPr lang="en-US" sz="2000" b="0">
                <a:ea typeface="+mn-lt"/>
                <a:cs typeface="+mn-lt"/>
              </a:rPr>
              <a:t>Review various Data Pipeline Collection information/updates</a:t>
            </a:r>
            <a:endParaRPr lang="en-US" sz="2400" b="0">
              <a:ea typeface="+mn-lt"/>
              <a:cs typeface="+mn-lt"/>
            </a:endParaRPr>
          </a:p>
        </p:txBody>
      </p:sp>
      <p:graphicFrame>
        <p:nvGraphicFramePr>
          <p:cNvPr id="13" name="Content Placeholder 12" descr="weekly from 9-10am&#10;email ">
            <a:extLst>
              <a:ext uri="{FF2B5EF4-FFF2-40B4-BE49-F238E27FC236}">
                <a16:creationId xmlns:a16="http://schemas.microsoft.com/office/drawing/2014/main" id="{DBB74D78-566C-1E64-9940-47BBADDE1E1B}"/>
              </a:ext>
            </a:extLst>
          </p:cNvPr>
          <p:cNvGraphicFramePr>
            <a:graphicFrameLocks noGrp="1"/>
          </p:cNvGraphicFramePr>
          <p:nvPr>
            <p:ph sz="half" idx="2"/>
            <p:extLst>
              <p:ext uri="{D42A27DB-BD31-4B8C-83A1-F6EECF244321}">
                <p14:modId xmlns:p14="http://schemas.microsoft.com/office/powerpoint/2010/main" val="3854807378"/>
              </p:ext>
            </p:extLst>
          </p:nvPr>
        </p:nvGraphicFramePr>
        <p:xfrm>
          <a:off x="6172200" y="2569134"/>
          <a:ext cx="5181600" cy="30532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340144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C73B47-B89B-6E84-A0ED-0AD4A6D0985F}"/>
              </a:ext>
            </a:extLst>
          </p:cNvPr>
          <p:cNvSpPr>
            <a:spLocks noGrp="1"/>
          </p:cNvSpPr>
          <p:nvPr>
            <p:ph type="title"/>
          </p:nvPr>
        </p:nvSpPr>
        <p:spPr/>
        <p:txBody>
          <a:bodyPr/>
          <a:lstStyle/>
          <a:p>
            <a:r>
              <a:rPr lang="en-US"/>
              <a:t>CDE Application Login</a:t>
            </a:r>
          </a:p>
        </p:txBody>
      </p:sp>
      <p:sp>
        <p:nvSpPr>
          <p:cNvPr id="9" name="Rectangle: Diagonal Corners Rounded 8">
            <a:hlinkClick r:id="rId3"/>
            <a:extLst>
              <a:ext uri="{FF2B5EF4-FFF2-40B4-BE49-F238E27FC236}">
                <a16:creationId xmlns:a16="http://schemas.microsoft.com/office/drawing/2014/main" id="{63BFEB55-3F97-1689-F708-2900BD6F8441}"/>
              </a:ext>
            </a:extLst>
          </p:cNvPr>
          <p:cNvSpPr/>
          <p:nvPr/>
        </p:nvSpPr>
        <p:spPr>
          <a:xfrm>
            <a:off x="694061" y="2627921"/>
            <a:ext cx="1605776" cy="553526"/>
          </a:xfrm>
          <a:prstGeom prst="round2Diag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err="1">
                <a:hlinkClick r:id="rId3"/>
              </a:rPr>
              <a:t>IdM</a:t>
            </a:r>
            <a:r>
              <a:rPr lang="en-US">
                <a:hlinkClick r:id="rId3"/>
              </a:rPr>
              <a:t> Website</a:t>
            </a:r>
            <a:endParaRPr lang="en-US"/>
          </a:p>
        </p:txBody>
      </p:sp>
      <p:pic>
        <p:nvPicPr>
          <p:cNvPr id="8" name="Content Placeholder 7" descr="IDM Webpage Full Screen View">
            <a:extLst>
              <a:ext uri="{FF2B5EF4-FFF2-40B4-BE49-F238E27FC236}">
                <a16:creationId xmlns:a16="http://schemas.microsoft.com/office/drawing/2014/main" id="{BA590FD8-3F6D-2658-357B-AE71D7B007A0}"/>
              </a:ext>
            </a:extLst>
          </p:cNvPr>
          <p:cNvPicPr>
            <a:picLocks noGrp="1" noChangeAspect="1"/>
          </p:cNvPicPr>
          <p:nvPr>
            <p:ph idx="1"/>
          </p:nvPr>
        </p:nvPicPr>
        <p:blipFill>
          <a:blip r:embed="rId4"/>
          <a:stretch>
            <a:fillRect/>
          </a:stretch>
        </p:blipFill>
        <p:spPr>
          <a:xfrm>
            <a:off x="2414137" y="228600"/>
            <a:ext cx="7592325" cy="5522913"/>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3613651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4946B-305C-79FB-BD0A-9A74BC099775}"/>
              </a:ext>
            </a:extLst>
          </p:cNvPr>
          <p:cNvSpPr>
            <a:spLocks noGrp="1"/>
          </p:cNvSpPr>
          <p:nvPr>
            <p:ph type="title"/>
          </p:nvPr>
        </p:nvSpPr>
        <p:spPr/>
        <p:txBody>
          <a:bodyPr/>
          <a:lstStyle/>
          <a:p>
            <a:r>
              <a:rPr lang="en-US"/>
              <a:t>CDE Identity Management</a:t>
            </a:r>
          </a:p>
        </p:txBody>
      </p:sp>
      <p:pic>
        <p:nvPicPr>
          <p:cNvPr id="8" name="Picture 8" descr="IDM Webpage Screen">
            <a:hlinkClick r:id="rId3"/>
            <a:extLst>
              <a:ext uri="{FF2B5EF4-FFF2-40B4-BE49-F238E27FC236}">
                <a16:creationId xmlns:a16="http://schemas.microsoft.com/office/drawing/2014/main" id="{99C28D2C-716F-AEF7-941D-F43CEF2582A3}"/>
              </a:ext>
            </a:extLst>
          </p:cNvPr>
          <p:cNvPicPr>
            <a:picLocks noChangeAspect="1"/>
          </p:cNvPicPr>
          <p:nvPr/>
        </p:nvPicPr>
        <p:blipFill>
          <a:blip r:embed="rId4"/>
          <a:stretch>
            <a:fillRect/>
          </a:stretch>
        </p:blipFill>
        <p:spPr>
          <a:xfrm>
            <a:off x="332873" y="145420"/>
            <a:ext cx="6729757" cy="1660921"/>
          </a:xfrm>
          <a:prstGeom prst="rect">
            <a:avLst/>
          </a:prstGeom>
        </p:spPr>
      </p:pic>
      <p:pic>
        <p:nvPicPr>
          <p:cNvPr id="6" name="Content Placeholder 5" descr="Screenshot of Identity Management Application Access Rights page. This page shows all the user's application access rights information.">
            <a:extLst>
              <a:ext uri="{FF2B5EF4-FFF2-40B4-BE49-F238E27FC236}">
                <a16:creationId xmlns:a16="http://schemas.microsoft.com/office/drawing/2014/main" id="{624F8CDE-BBFB-5395-405B-5BFEA381F7AE}"/>
              </a:ext>
            </a:extLst>
          </p:cNvPr>
          <p:cNvPicPr>
            <a:picLocks noGrp="1" noChangeAspect="1"/>
          </p:cNvPicPr>
          <p:nvPr>
            <p:ph idx="1"/>
          </p:nvPr>
        </p:nvPicPr>
        <p:blipFill>
          <a:blip r:embed="rId5"/>
          <a:stretch>
            <a:fillRect/>
          </a:stretch>
        </p:blipFill>
        <p:spPr>
          <a:xfrm>
            <a:off x="415202" y="2036981"/>
            <a:ext cx="7533844" cy="3779761"/>
          </a:xfrm>
          <a:prstGeom prst="rect">
            <a:avLst/>
          </a:prstGeom>
        </p:spPr>
      </p:pic>
      <p:sp>
        <p:nvSpPr>
          <p:cNvPr id="9" name="Rectangle: Rounded Corners 8">
            <a:extLst>
              <a:ext uri="{FF2B5EF4-FFF2-40B4-BE49-F238E27FC236}">
                <a16:creationId xmlns:a16="http://schemas.microsoft.com/office/drawing/2014/main" id="{92860A0E-7410-2D0E-C6EB-EFA72AB2337F}"/>
              </a:ext>
            </a:extLst>
          </p:cNvPr>
          <p:cNvSpPr/>
          <p:nvPr/>
        </p:nvSpPr>
        <p:spPr>
          <a:xfrm>
            <a:off x="8821882" y="1806341"/>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a:t>Note: Different roles for different collections</a:t>
            </a:r>
            <a:endParaRPr lang="en-US">
              <a:cs typeface="Calibri"/>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15315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A50E3-1F53-FE15-D7E4-664239AD5547}"/>
              </a:ext>
            </a:extLst>
          </p:cNvPr>
          <p:cNvSpPr>
            <a:spLocks noGrp="1"/>
          </p:cNvSpPr>
          <p:nvPr>
            <p:ph type="title"/>
          </p:nvPr>
        </p:nvSpPr>
        <p:spPr/>
        <p:txBody>
          <a:bodyPr/>
          <a:lstStyle/>
          <a:p>
            <a:r>
              <a:rPr lang="en-US"/>
              <a:t>Student Information System (SIS) Extracts</a:t>
            </a:r>
          </a:p>
        </p:txBody>
      </p:sp>
      <p:graphicFrame>
        <p:nvGraphicFramePr>
          <p:cNvPr id="4" name="Content Placeholder 3" descr="1. Download reports from your student information system&#10;2. Save each file&#10;3. Upload each file to data pipeline">
            <a:extLst>
              <a:ext uri="{FF2B5EF4-FFF2-40B4-BE49-F238E27FC236}">
                <a16:creationId xmlns:a16="http://schemas.microsoft.com/office/drawing/2014/main" id="{305AB2F5-1C2D-2A68-449D-F13EDA280A09}"/>
              </a:ext>
            </a:extLst>
          </p:cNvPr>
          <p:cNvGraphicFramePr>
            <a:graphicFrameLocks noGrp="1"/>
          </p:cNvGraphicFramePr>
          <p:nvPr>
            <p:ph idx="1"/>
            <p:extLst>
              <p:ext uri="{D42A27DB-BD31-4B8C-83A1-F6EECF244321}">
                <p14:modId xmlns:p14="http://schemas.microsoft.com/office/powerpoint/2010/main" val="3705185810"/>
              </p:ext>
            </p:extLst>
          </p:nvPr>
        </p:nvGraphicFramePr>
        <p:xfrm>
          <a:off x="838200" y="1554163"/>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15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a:t>Student Interchange Files</a:t>
            </a:r>
          </a:p>
        </p:txBody>
      </p:sp>
      <p:graphicFrame>
        <p:nvGraphicFramePr>
          <p:cNvPr id="5" name="Content Placeholder 4" descr="Student Interchange contains the files student demographic, student school association, graduation guidelines, and adjustments">
            <a:extLst>
              <a:ext uri="{FF2B5EF4-FFF2-40B4-BE49-F238E27FC236}">
                <a16:creationId xmlns:a16="http://schemas.microsoft.com/office/drawing/2014/main" id="{7AE81F07-0236-7F76-4E3F-8983F074DF17}"/>
              </a:ext>
            </a:extLst>
          </p:cNvPr>
          <p:cNvGraphicFramePr>
            <a:graphicFrameLocks noGrp="1"/>
          </p:cNvGraphicFramePr>
          <p:nvPr>
            <p:ph idx="1"/>
            <p:extLst>
              <p:ext uri="{D42A27DB-BD31-4B8C-83A1-F6EECF244321}">
                <p14:modId xmlns:p14="http://schemas.microsoft.com/office/powerpoint/2010/main" val="2158402101"/>
              </p:ext>
            </p:extLst>
          </p:nvPr>
        </p:nvGraphicFramePr>
        <p:xfrm>
          <a:off x="332873" y="1371600"/>
          <a:ext cx="11554327" cy="471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815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B779D0-855B-925C-A149-01E4C8F18E2D}"/>
              </a:ext>
            </a:extLst>
          </p:cNvPr>
          <p:cNvSpPr>
            <a:spLocks noGrp="1"/>
          </p:cNvSpPr>
          <p:nvPr>
            <p:ph type="title"/>
          </p:nvPr>
        </p:nvSpPr>
        <p:spPr/>
        <p:txBody>
          <a:bodyPr/>
          <a:lstStyle/>
          <a:p>
            <a:r>
              <a:rPr lang="en-US"/>
              <a:t>Student Demographic File Layout</a:t>
            </a:r>
          </a:p>
        </p:txBody>
      </p:sp>
      <p:sp>
        <p:nvSpPr>
          <p:cNvPr id="9" name="Flowchart: Off-page Connector 8">
            <a:extLst>
              <a:ext uri="{FF2B5EF4-FFF2-40B4-BE49-F238E27FC236}">
                <a16:creationId xmlns:a16="http://schemas.microsoft.com/office/drawing/2014/main" id="{D4BC0556-8D9F-8A6A-24DE-D437EE2AA8F4}"/>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One record per student</a:t>
            </a:r>
          </a:p>
        </p:txBody>
      </p:sp>
      <p:pic>
        <p:nvPicPr>
          <p:cNvPr id="8" name="Content Placeholder 7" descr="2023-2024 Student Interchange - Student Demographic File Layout Screenshot">
            <a:extLst>
              <a:ext uri="{FF2B5EF4-FFF2-40B4-BE49-F238E27FC236}">
                <a16:creationId xmlns:a16="http://schemas.microsoft.com/office/drawing/2014/main" id="{A4D3C31B-598C-628C-41DA-FDCD10EB8741}"/>
              </a:ext>
            </a:extLst>
          </p:cNvPr>
          <p:cNvPicPr>
            <a:picLocks noGrp="1" noChangeAspect="1"/>
          </p:cNvPicPr>
          <p:nvPr>
            <p:ph sz="half" idx="1"/>
          </p:nvPr>
        </p:nvPicPr>
        <p:blipFill>
          <a:blip r:embed="rId3"/>
          <a:stretch>
            <a:fillRect/>
          </a:stretch>
        </p:blipFill>
        <p:spPr>
          <a:xfrm>
            <a:off x="838200" y="1554480"/>
            <a:ext cx="4783123" cy="5058468"/>
          </a:xfrm>
          <a:prstGeom prst="rect">
            <a:avLst/>
          </a:prstGeom>
          <a:ln>
            <a:solidFill>
              <a:schemeClr val="tx1"/>
            </a:solidFill>
          </a:ln>
        </p:spPr>
      </p:pic>
      <p:sp>
        <p:nvSpPr>
          <p:cNvPr id="7" name="Content Placeholder 6">
            <a:extLst>
              <a:ext uri="{FF2B5EF4-FFF2-40B4-BE49-F238E27FC236}">
                <a16:creationId xmlns:a16="http://schemas.microsoft.com/office/drawing/2014/main" id="{A9DA6340-B1F5-EE84-37F1-FF7298116D1F}"/>
              </a:ext>
            </a:extLst>
          </p:cNvPr>
          <p:cNvSpPr>
            <a:spLocks noGrp="1"/>
          </p:cNvSpPr>
          <p:nvPr>
            <p:ph sz="half" idx="2"/>
          </p:nvPr>
        </p:nvSpPr>
        <p:spPr>
          <a:xfrm>
            <a:off x="6172200" y="1554480"/>
            <a:ext cx="5181600" cy="5014762"/>
          </a:xfrm>
        </p:spPr>
        <p:txBody>
          <a:bodyPr>
            <a:norm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hlinkClick r:id="rId4"/>
              </a:rPr>
              <a:t>2023-2024 Student Demographic File Layout</a:t>
            </a:r>
            <a:endParaRPr lang="en-US" sz="2400" dirty="0"/>
          </a:p>
          <a:p>
            <a:r>
              <a:rPr lang="en-US" dirty="0"/>
              <a:t>Race/Ethnicity</a:t>
            </a:r>
          </a:p>
          <a:p>
            <a:r>
              <a:rPr lang="en-US" dirty="0"/>
              <a:t>Language Fields (Proficiency, Background, Program)</a:t>
            </a:r>
          </a:p>
          <a:p>
            <a:r>
              <a:rPr lang="en-US" dirty="0"/>
              <a:t>Homelessness Information (Homeless, Cause of Housing Crisis, Add. Cause of Housing Crisis)</a:t>
            </a:r>
          </a:p>
          <a:p>
            <a:r>
              <a:rPr lang="en-US" dirty="0"/>
              <a:t>SPED information (Primary Disability, Alternate Assessment Participant, Transition)</a:t>
            </a:r>
          </a:p>
          <a:p>
            <a:r>
              <a:rPr lang="en-US" dirty="0"/>
              <a:t>*New* Free Lunch Eligibility Identification</a:t>
            </a:r>
          </a:p>
          <a:p>
            <a:endParaRPr lang="en-US" dirty="0"/>
          </a:p>
        </p:txBody>
      </p:sp>
      <p:sp>
        <p:nvSpPr>
          <p:cNvPr id="4" name="Slide Number Placeholder 3">
            <a:extLst>
              <a:ext uri="{FF2B5EF4-FFF2-40B4-BE49-F238E27FC236}">
                <a16:creationId xmlns:a16="http://schemas.microsoft.com/office/drawing/2014/main" id="{B0AA4F6F-174A-2489-D99F-135805062AC0}"/>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55435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5BD8-A5E6-2FA9-6BFE-5CC034F1028D}"/>
              </a:ext>
            </a:extLst>
          </p:cNvPr>
          <p:cNvSpPr>
            <a:spLocks noGrp="1"/>
          </p:cNvSpPr>
          <p:nvPr>
            <p:ph type="title"/>
          </p:nvPr>
        </p:nvSpPr>
        <p:spPr/>
        <p:txBody>
          <a:bodyPr/>
          <a:lstStyle/>
          <a:p>
            <a:r>
              <a:rPr lang="en-US"/>
              <a:t>Student School Association File Layout</a:t>
            </a:r>
          </a:p>
        </p:txBody>
      </p:sp>
      <p:sp>
        <p:nvSpPr>
          <p:cNvPr id="7" name="Flowchart: Off-page Connector 6">
            <a:extLst>
              <a:ext uri="{FF2B5EF4-FFF2-40B4-BE49-F238E27FC236}">
                <a16:creationId xmlns:a16="http://schemas.microsoft.com/office/drawing/2014/main" id="{FD526534-B5EA-069C-A782-E1D95076C756}"/>
              </a:ext>
            </a:extLst>
          </p:cNvPr>
          <p:cNvSpPr/>
          <p:nvPr/>
        </p:nvSpPr>
        <p:spPr>
          <a:xfrm>
            <a:off x="9042400" y="254514"/>
            <a:ext cx="2647184" cy="756418"/>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May include multiple records per student</a:t>
            </a:r>
          </a:p>
        </p:txBody>
      </p:sp>
      <p:pic>
        <p:nvPicPr>
          <p:cNvPr id="6" name="Content Placeholder 5" descr="2023-2024 Student Interchange - Student School Association File Layout Screenshot">
            <a:extLst>
              <a:ext uri="{FF2B5EF4-FFF2-40B4-BE49-F238E27FC236}">
                <a16:creationId xmlns:a16="http://schemas.microsoft.com/office/drawing/2014/main" id="{5820D6BC-4CF3-CCBE-C6A7-D40DB4B0EEBF}"/>
              </a:ext>
            </a:extLst>
          </p:cNvPr>
          <p:cNvPicPr>
            <a:picLocks noGrp="1" noChangeAspect="1"/>
          </p:cNvPicPr>
          <p:nvPr>
            <p:ph sz="half" idx="1"/>
          </p:nvPr>
        </p:nvPicPr>
        <p:blipFill>
          <a:blip r:embed="rId3"/>
          <a:stretch>
            <a:fillRect/>
          </a:stretch>
        </p:blipFill>
        <p:spPr>
          <a:xfrm>
            <a:off x="838200" y="1554163"/>
            <a:ext cx="4759074" cy="4775304"/>
          </a:xfrm>
          <a:prstGeom prst="rect">
            <a:avLst/>
          </a:prstGeom>
          <a:ln>
            <a:solidFill>
              <a:schemeClr val="tx1"/>
            </a:solidFill>
          </a:ln>
        </p:spPr>
      </p:pic>
      <p:sp>
        <p:nvSpPr>
          <p:cNvPr id="3" name="Content Placeholder 2">
            <a:extLst>
              <a:ext uri="{FF2B5EF4-FFF2-40B4-BE49-F238E27FC236}">
                <a16:creationId xmlns:a16="http://schemas.microsoft.com/office/drawing/2014/main" id="{F5BCAE1D-C0A6-AED9-227D-914D883A40D0}"/>
              </a:ext>
            </a:extLst>
          </p:cNvPr>
          <p:cNvSpPr>
            <a:spLocks noGrp="1"/>
          </p:cNvSpPr>
          <p:nvPr>
            <p:ph sz="half" idx="2"/>
          </p:nvPr>
        </p:nvSpPr>
        <p:spPr>
          <a:xfrm>
            <a:off x="6172200" y="1554479"/>
            <a:ext cx="5181600" cy="4774987"/>
          </a:xfrm>
        </p:spPr>
        <p:txBody>
          <a:bodyPr>
            <a:normAutofit fontScale="92500"/>
          </a:bodyPr>
          <a:lstStyle/>
          <a:p>
            <a:r>
              <a:rPr lang="en-US" dirty="0">
                <a:latin typeface="Calibri" panose="020F0502020204030204" pitchFamily="34" charset="0"/>
                <a:ea typeface="Calibri" panose="020F0502020204030204" pitchFamily="34" charset="0"/>
                <a:cs typeface="Times New Roman" panose="02020603050405020304" pitchFamily="18" charset="0"/>
                <a:hlinkClick r:id="rId4"/>
              </a:rPr>
              <a:t>2023-2024 Student School Association File Layout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Grade Level</a:t>
            </a:r>
          </a:p>
          <a:p>
            <a:r>
              <a:rPr lang="en-US" dirty="0">
                <a:latin typeface="Calibri" panose="020F0502020204030204" pitchFamily="34" charset="0"/>
                <a:ea typeface="Calibri" panose="020F0502020204030204" pitchFamily="34" charset="0"/>
                <a:cs typeface="Times New Roman" panose="02020603050405020304" pitchFamily="18" charset="0"/>
              </a:rPr>
              <a:t>Entry/Exit Types</a:t>
            </a:r>
          </a:p>
          <a:p>
            <a:r>
              <a:rPr lang="en-US" dirty="0">
                <a:latin typeface="Calibri" panose="020F0502020204030204" pitchFamily="34" charset="0"/>
                <a:ea typeface="Calibri" panose="020F0502020204030204" pitchFamily="34" charset="0"/>
                <a:cs typeface="Times New Roman" panose="02020603050405020304" pitchFamily="18" charset="0"/>
              </a:rPr>
              <a:t>Public School Finance Funding Status</a:t>
            </a:r>
          </a:p>
          <a:p>
            <a:r>
              <a:rPr lang="en-US" dirty="0">
                <a:latin typeface="Calibri" panose="020F0502020204030204" pitchFamily="34" charset="0"/>
                <a:ea typeface="Calibri" panose="020F0502020204030204" pitchFamily="34" charset="0"/>
                <a:cs typeface="Times New Roman" panose="02020603050405020304" pitchFamily="18" charset="0"/>
              </a:rPr>
              <a:t>Pupil Attendance Information</a:t>
            </a:r>
          </a:p>
          <a:p>
            <a:r>
              <a:rPr lang="en-US" dirty="0">
                <a:latin typeface="Calibri" panose="020F0502020204030204" pitchFamily="34" charset="0"/>
                <a:ea typeface="Calibri" panose="020F0502020204030204" pitchFamily="34" charset="0"/>
                <a:cs typeface="Times New Roman" panose="02020603050405020304" pitchFamily="18" charset="0"/>
              </a:rPr>
              <a:t>Non School Program</a:t>
            </a:r>
          </a:p>
          <a:p>
            <a:r>
              <a:rPr lang="en-US" dirty="0">
                <a:latin typeface="Calibri" panose="020F0502020204030204" pitchFamily="34" charset="0"/>
                <a:ea typeface="Calibri" panose="020F0502020204030204" pitchFamily="34" charset="0"/>
                <a:cs typeface="Times New Roman" panose="02020603050405020304" pitchFamily="18" charset="0"/>
              </a:rPr>
              <a:t>Attendance Fields (Total Days Attended, Total Days Excused/Unexcused, Total Possible Days)</a:t>
            </a:r>
          </a:p>
          <a:p>
            <a:r>
              <a:rPr lang="en-US" dirty="0">
                <a:latin typeface="Calibri" panose="020F0502020204030204" pitchFamily="34" charset="0"/>
                <a:ea typeface="Calibri" panose="020F0502020204030204" pitchFamily="34" charset="0"/>
                <a:cs typeface="Times New Roman" panose="02020603050405020304" pitchFamily="18" charset="0"/>
              </a:rPr>
              <a:t>*Moved from DEM* Postsecondary Program Enrollment</a:t>
            </a:r>
          </a:p>
          <a:p>
            <a:endParaRPr lang="en-US" dirty="0"/>
          </a:p>
        </p:txBody>
      </p:sp>
      <p:sp>
        <p:nvSpPr>
          <p:cNvPr id="4" name="Slide Number Placeholder 3">
            <a:extLst>
              <a:ext uri="{FF2B5EF4-FFF2-40B4-BE49-F238E27FC236}">
                <a16:creationId xmlns:a16="http://schemas.microsoft.com/office/drawing/2014/main" id="{CF5B4F9E-376D-9FAF-7D56-94DD1C7CC644}"/>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3628294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1ED651-6147-A673-F785-5B14B429599D}"/>
              </a:ext>
            </a:extLst>
          </p:cNvPr>
          <p:cNvSpPr>
            <a:spLocks noGrp="1"/>
          </p:cNvSpPr>
          <p:nvPr>
            <p:ph type="title"/>
          </p:nvPr>
        </p:nvSpPr>
        <p:spPr/>
        <p:txBody>
          <a:bodyPr/>
          <a:lstStyle/>
          <a:p>
            <a:r>
              <a:rPr lang="en-US"/>
              <a:t>Graduation Guidelines File Layout</a:t>
            </a:r>
          </a:p>
        </p:txBody>
      </p:sp>
      <p:sp>
        <p:nvSpPr>
          <p:cNvPr id="7" name="Flowchart: Off-page Connector 6">
            <a:extLst>
              <a:ext uri="{FF2B5EF4-FFF2-40B4-BE49-F238E27FC236}">
                <a16:creationId xmlns:a16="http://schemas.microsoft.com/office/drawing/2014/main" id="{51715EDE-9845-D7BD-8B24-DAD9107FC1F9}"/>
              </a:ext>
            </a:extLst>
          </p:cNvPr>
          <p:cNvSpPr/>
          <p:nvPr/>
        </p:nvSpPr>
        <p:spPr>
          <a:xfrm>
            <a:off x="9051636" y="159584"/>
            <a:ext cx="2647184" cy="946277"/>
          </a:xfrm>
          <a:prstGeom prst="flowChartOffpage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Secondary students only</a:t>
            </a:r>
          </a:p>
          <a:p>
            <a:pPr algn="ctr"/>
            <a:r>
              <a:rPr lang="en-US"/>
              <a:t>Expect multiple records per student</a:t>
            </a:r>
          </a:p>
        </p:txBody>
      </p:sp>
      <p:pic>
        <p:nvPicPr>
          <p:cNvPr id="14" name="Content Placeholder 13" descr="Sample GG File Layout">
            <a:extLst>
              <a:ext uri="{FF2B5EF4-FFF2-40B4-BE49-F238E27FC236}">
                <a16:creationId xmlns:a16="http://schemas.microsoft.com/office/drawing/2014/main" id="{91148927-4C5B-51F8-B8A8-40E125AE36E4}"/>
              </a:ext>
            </a:extLst>
          </p:cNvPr>
          <p:cNvPicPr>
            <a:picLocks noGrp="1" noChangeAspect="1"/>
          </p:cNvPicPr>
          <p:nvPr>
            <p:ph sz="half" idx="1"/>
          </p:nvPr>
        </p:nvPicPr>
        <p:blipFill>
          <a:blip r:embed="rId3"/>
          <a:stretch>
            <a:fillRect/>
          </a:stretch>
        </p:blipFill>
        <p:spPr>
          <a:xfrm>
            <a:off x="600577" y="1329055"/>
            <a:ext cx="5495423" cy="5027295"/>
          </a:xfrm>
        </p:spPr>
      </p:pic>
      <p:sp>
        <p:nvSpPr>
          <p:cNvPr id="3" name="Content Placeholder 2">
            <a:extLst>
              <a:ext uri="{FF2B5EF4-FFF2-40B4-BE49-F238E27FC236}">
                <a16:creationId xmlns:a16="http://schemas.microsoft.com/office/drawing/2014/main" id="{A83E1E78-FA38-8F63-8553-D626B52B9B07}"/>
              </a:ext>
            </a:extLst>
          </p:cNvPr>
          <p:cNvSpPr>
            <a:spLocks noGrp="1"/>
          </p:cNvSpPr>
          <p:nvPr>
            <p:ph sz="half" idx="2"/>
          </p:nvPr>
        </p:nvSpPr>
        <p:spPr/>
        <p:txBody>
          <a:bodyPr>
            <a:normAutofit/>
          </a:bodyPr>
          <a:lstStyle/>
          <a:p>
            <a:r>
              <a:rPr lang="en-US" dirty="0">
                <a:hlinkClick r:id="rId4"/>
              </a:rPr>
              <a:t>2023-2024 Graduation Guidelines File Layout</a:t>
            </a:r>
            <a:endParaRPr lang="en-US" dirty="0">
              <a:hlinkClick r:id="rId5"/>
            </a:endParaRPr>
          </a:p>
          <a:p>
            <a:r>
              <a:rPr lang="en-US" dirty="0"/>
              <a:t>Guideline Type </a:t>
            </a:r>
          </a:p>
          <a:p>
            <a:pPr lvl="1"/>
            <a:r>
              <a:rPr lang="en-US" dirty="0"/>
              <a:t>0 English</a:t>
            </a:r>
          </a:p>
          <a:p>
            <a:pPr lvl="1"/>
            <a:r>
              <a:rPr lang="en-US" dirty="0"/>
              <a:t>1 Math</a:t>
            </a:r>
          </a:p>
          <a:p>
            <a:r>
              <a:rPr lang="en-US" dirty="0"/>
              <a:t>Guideline Name</a:t>
            </a:r>
          </a:p>
          <a:p>
            <a:pPr lvl="1"/>
            <a:r>
              <a:rPr lang="en-US" dirty="0"/>
              <a:t>Alpha codes only (SAT, ASV, CAP,…)</a:t>
            </a:r>
          </a:p>
          <a:p>
            <a:r>
              <a:rPr lang="en-US" dirty="0"/>
              <a:t>Guideline Score</a:t>
            </a:r>
          </a:p>
          <a:p>
            <a:pPr lvl="1"/>
            <a:r>
              <a:rPr lang="en-US" dirty="0"/>
              <a:t>NO LEADING ZEROS</a:t>
            </a:r>
          </a:p>
          <a:p>
            <a:r>
              <a:rPr lang="en-US" dirty="0"/>
              <a:t>School Year of Completion</a:t>
            </a:r>
          </a:p>
          <a:p>
            <a:pPr lvl="1"/>
            <a:r>
              <a:rPr lang="en-US" dirty="0"/>
              <a:t>i.e. 20232024</a:t>
            </a:r>
          </a:p>
          <a:p>
            <a:endParaRPr lang="en-US" dirty="0"/>
          </a:p>
        </p:txBody>
      </p:sp>
      <p:sp>
        <p:nvSpPr>
          <p:cNvPr id="4" name="Slide Number Placeholder 3">
            <a:extLst>
              <a:ext uri="{FF2B5EF4-FFF2-40B4-BE49-F238E27FC236}">
                <a16:creationId xmlns:a16="http://schemas.microsoft.com/office/drawing/2014/main" id="{0273585C-A98E-7431-06AE-03774C89C9BC}"/>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4190871184"/>
      </p:ext>
    </p:extLst>
  </p:cSld>
  <p:clrMapOvr>
    <a:masterClrMapping/>
  </p:clrMapOvr>
</p:sld>
</file>

<file path=ppt/theme/theme1.xml><?xml version="1.0" encoding="utf-8"?>
<a:theme xmlns:a="http://schemas.openxmlformats.org/drawingml/2006/main" name="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0f509a9-c32d-4da3-8aae-24aafb2d4278">
      <Terms xmlns="http://schemas.microsoft.com/office/infopath/2007/PartnerControls"/>
    </lcf76f155ced4ddcb4097134ff3c332f>
    <TaxCatchAll xmlns="8afd8c4a-fe3c-41c6-823e-e35e5abfca6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41645ACF207C40A9AC68552812CF56" ma:contentTypeVersion="13" ma:contentTypeDescription="Create a new document." ma:contentTypeScope="" ma:versionID="d1bd7a7b328823fcbf53b5d0e75f7b6f">
  <xsd:schema xmlns:xsd="http://www.w3.org/2001/XMLSchema" xmlns:xs="http://www.w3.org/2001/XMLSchema" xmlns:p="http://schemas.microsoft.com/office/2006/metadata/properties" xmlns:ns2="00f509a9-c32d-4da3-8aae-24aafb2d4278" xmlns:ns3="8afd8c4a-fe3c-41c6-823e-e35e5abfca68" targetNamespace="http://schemas.microsoft.com/office/2006/metadata/properties" ma:root="true" ma:fieldsID="b23ba3b50fd320d5c51f40bf952c9a81" ns2:_="" ns3:_="">
    <xsd:import namespace="00f509a9-c32d-4da3-8aae-24aafb2d4278"/>
    <xsd:import namespace="8afd8c4a-fe3c-41c6-823e-e35e5abfca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509a9-c32d-4da3-8aae-24aafb2d42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fd8c4a-fe3c-41c6-823e-e35e5abfca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1b4f4b-b228-424d-ae78-553ee85ee5ea}" ma:internalName="TaxCatchAll" ma:showField="CatchAllData" ma:web="8afd8c4a-fe3c-41c6-823e-e35e5abfca6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B8D346-98B4-4A38-AC1D-9DECB7E942AC}">
  <ds:schemaRefs>
    <ds:schemaRef ds:uri="00f509a9-c32d-4da3-8aae-24aafb2d4278"/>
    <ds:schemaRef ds:uri="4c96849b-d583-4314-bdb6-16a0c6e34719"/>
    <ds:schemaRef ds:uri="658e932f-8c42-4f93-8fc3-67d3de176e61"/>
    <ds:schemaRef ds:uri="8afd8c4a-fe3c-41c6-823e-e35e5abfca6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A1615B4-DBB8-4B91-AB27-F3FA2687A4CA}">
  <ds:schemaRefs>
    <ds:schemaRef ds:uri="00f509a9-c32d-4da3-8aae-24aafb2d4278"/>
    <ds:schemaRef ds:uri="8afd8c4a-fe3c-41c6-823e-e35e5abfca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2420</Words>
  <Application>Microsoft Office PowerPoint</Application>
  <PresentationFormat>Widescreen</PresentationFormat>
  <Paragraphs>211</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Arial,Sans-Serif</vt:lpstr>
      <vt:lpstr>Calibri</vt:lpstr>
      <vt:lpstr>Calibri Light</vt:lpstr>
      <vt:lpstr>Museo Slab 500</vt:lpstr>
      <vt:lpstr>Office Theme</vt:lpstr>
      <vt:lpstr>2023-2024 Student Interchange Office Hours</vt:lpstr>
      <vt:lpstr>Syncplicity and Town Hall</vt:lpstr>
      <vt:lpstr>CDE Application Login</vt:lpstr>
      <vt:lpstr>CDE Identity Management</vt:lpstr>
      <vt:lpstr>Student Information System (SIS) Extracts</vt:lpstr>
      <vt:lpstr>Student Interchange Files</vt:lpstr>
      <vt:lpstr>Student Demographic File Layout</vt:lpstr>
      <vt:lpstr>Student School Association File Layout</vt:lpstr>
      <vt:lpstr>Graduation Guidelines File Layout</vt:lpstr>
      <vt:lpstr>Adjustment File Layout</vt:lpstr>
      <vt:lpstr>Student Interchange Preparation</vt:lpstr>
      <vt:lpstr>What is a Snapshot?</vt:lpstr>
      <vt:lpstr>What Collections (Snapshots) use the Student Interchange?</vt:lpstr>
      <vt:lpstr>Student Interchange Timeline</vt:lpstr>
      <vt:lpstr>Resources/Helpful Webpages</vt:lpstr>
      <vt:lpstr>Resources</vt:lpstr>
      <vt:lpstr>Data Pipeline Demonstration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Wenzel, Brooke</cp:lastModifiedBy>
  <cp:revision>1</cp:revision>
  <dcterms:created xsi:type="dcterms:W3CDTF">2019-06-25T17:30:52Z</dcterms:created>
  <dcterms:modified xsi:type="dcterms:W3CDTF">2023-08-09T16:18:20Z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0x0101004441645ACF207C40A9AC68552812CF56</vt:lpwstr>
  </property>
  <property fmtid="{D5CDD505-2E9C-101B-9397-08002B2CF9AE}" pid="3" name="MediaServiceImageTags">
    <vt:lpwstr/>
  </property>
</Properties>
</file>