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4"/>
  </p:notesMasterIdLst>
  <p:sldIdLst>
    <p:sldId id="256" r:id="rId5"/>
    <p:sldId id="3184" r:id="rId6"/>
    <p:sldId id="3157" r:id="rId7"/>
    <p:sldId id="3326" r:id="rId8"/>
    <p:sldId id="3329" r:id="rId9"/>
    <p:sldId id="3151" r:id="rId10"/>
    <p:sldId id="3328" r:id="rId11"/>
    <p:sldId id="3324" r:id="rId12"/>
    <p:sldId id="332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54F1BE-2BD3-4E81-837A-F220F3DEAD42}" v="1" dt="2024-05-14T20:02:19.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208" autoAdjust="0"/>
  </p:normalViewPr>
  <p:slideViewPr>
    <p:cSldViewPr snapToGrid="0">
      <p:cViewPr varScale="1">
        <p:scale>
          <a:sx n="86" d="100"/>
          <a:sy n="86" d="100"/>
        </p:scale>
        <p:origin x="151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ck-Nguyen, Doris" userId="S::brock-nguyen_d@cde.state.co.us::8cf435d8-8fb9-4856-b1eb-c003353b9d93" providerId="AD" clId="Web-{34217754-86DA-D8C8-0E93-F5CD56339A09}"/>
    <pc:docChg chg="modSld">
      <pc:chgData name="Brock-Nguyen, Doris" userId="S::brock-nguyen_d@cde.state.co.us::8cf435d8-8fb9-4856-b1eb-c003353b9d93" providerId="AD" clId="Web-{34217754-86DA-D8C8-0E93-F5CD56339A09}" dt="2023-05-16T20:53:33.987" v="196" actId="20577"/>
      <pc:docMkLst>
        <pc:docMk/>
      </pc:docMkLst>
      <pc:sldChg chg="modSp">
        <pc:chgData name="Brock-Nguyen, Doris" userId="S::brock-nguyen_d@cde.state.co.us::8cf435d8-8fb9-4856-b1eb-c003353b9d93" providerId="AD" clId="Web-{34217754-86DA-D8C8-0E93-F5CD56339A09}" dt="2023-05-16T20:53:33.987" v="196" actId="20577"/>
        <pc:sldMkLst>
          <pc:docMk/>
          <pc:sldMk cId="3422381226" sldId="3157"/>
        </pc:sldMkLst>
        <pc:spChg chg="mod">
          <ac:chgData name="Brock-Nguyen, Doris" userId="S::brock-nguyen_d@cde.state.co.us::8cf435d8-8fb9-4856-b1eb-c003353b9d93" providerId="AD" clId="Web-{34217754-86DA-D8C8-0E93-F5CD56339A09}" dt="2023-05-16T20:51:01.360" v="179" actId="1076"/>
          <ac:spMkLst>
            <pc:docMk/>
            <pc:sldMk cId="3422381226" sldId="3157"/>
            <ac:spMk id="8" creationId="{705F9A2E-D56A-A2E3-6BF6-5CC125D11F72}"/>
          </ac:spMkLst>
        </pc:spChg>
        <pc:spChg chg="mod">
          <ac:chgData name="Brock-Nguyen, Doris" userId="S::brock-nguyen_d@cde.state.co.us::8cf435d8-8fb9-4856-b1eb-c003353b9d93" providerId="AD" clId="Web-{34217754-86DA-D8C8-0E93-F5CD56339A09}" dt="2023-05-16T20:48:03.373" v="161" actId="1076"/>
          <ac:spMkLst>
            <pc:docMk/>
            <pc:sldMk cId="3422381226" sldId="3157"/>
            <ac:spMk id="14" creationId="{07B797C1-4776-E7EA-565A-E5DA278B88F2}"/>
          </ac:spMkLst>
        </pc:spChg>
        <pc:spChg chg="mod">
          <ac:chgData name="Brock-Nguyen, Doris" userId="S::brock-nguyen_d@cde.state.co.us::8cf435d8-8fb9-4856-b1eb-c003353b9d93" providerId="AD" clId="Web-{34217754-86DA-D8C8-0E93-F5CD56339A09}" dt="2023-05-16T20:48:24.780" v="164" actId="1076"/>
          <ac:spMkLst>
            <pc:docMk/>
            <pc:sldMk cId="3422381226" sldId="3157"/>
            <ac:spMk id="15" creationId="{E0DA39A4-E142-E478-4651-EBB4E7460D0F}"/>
          </ac:spMkLst>
        </pc:spChg>
        <pc:spChg chg="mod">
          <ac:chgData name="Brock-Nguyen, Doris" userId="S::brock-nguyen_d@cde.state.co.us::8cf435d8-8fb9-4856-b1eb-c003353b9d93" providerId="AD" clId="Web-{34217754-86DA-D8C8-0E93-F5CD56339A09}" dt="2023-05-16T20:47:30.264" v="154" actId="1076"/>
          <ac:spMkLst>
            <pc:docMk/>
            <pc:sldMk cId="3422381226" sldId="3157"/>
            <ac:spMk id="17" creationId="{BC87DA20-89C1-00FF-ACE4-074E039F3DFF}"/>
          </ac:spMkLst>
        </pc:spChg>
        <pc:graphicFrameChg chg="mod modGraphic">
          <ac:chgData name="Brock-Nguyen, Doris" userId="S::brock-nguyen_d@cde.state.co.us::8cf435d8-8fb9-4856-b1eb-c003353b9d93" providerId="AD" clId="Web-{34217754-86DA-D8C8-0E93-F5CD56339A09}" dt="2023-05-16T20:53:33.987" v="196" actId="20577"/>
          <ac:graphicFrameMkLst>
            <pc:docMk/>
            <pc:sldMk cId="3422381226" sldId="3157"/>
            <ac:graphicFrameMk id="13" creationId="{5DDE8B0D-CEE6-0CE5-0519-8D11911EA6DE}"/>
          </ac:graphicFrameMkLst>
        </pc:graphicFrameChg>
        <pc:picChg chg="mod">
          <ac:chgData name="Brock-Nguyen, Doris" userId="S::brock-nguyen_d@cde.state.co.us::8cf435d8-8fb9-4856-b1eb-c003353b9d93" providerId="AD" clId="Web-{34217754-86DA-D8C8-0E93-F5CD56339A09}" dt="2023-05-16T20:51:06.157" v="180" actId="1076"/>
          <ac:picMkLst>
            <pc:docMk/>
            <pc:sldMk cId="3422381226" sldId="3157"/>
            <ac:picMk id="11" creationId="{0E44A01D-BB13-31C8-AFE0-3AF5B09E1A36}"/>
          </ac:picMkLst>
        </pc:picChg>
        <pc:picChg chg="mod">
          <ac:chgData name="Brock-Nguyen, Doris" userId="S::brock-nguyen_d@cde.state.co.us::8cf435d8-8fb9-4856-b1eb-c003353b9d93" providerId="AD" clId="Web-{34217754-86DA-D8C8-0E93-F5CD56339A09}" dt="2023-05-16T20:47:05.919" v="151" actId="1076"/>
          <ac:picMkLst>
            <pc:docMk/>
            <pc:sldMk cId="3422381226" sldId="3157"/>
            <ac:picMk id="12" creationId="{A232C9F5-25C5-F580-40E4-E454E334643A}"/>
          </ac:picMkLst>
        </pc:picChg>
        <pc:picChg chg="mod">
          <ac:chgData name="Brock-Nguyen, Doris" userId="S::brock-nguyen_d@cde.state.co.us::8cf435d8-8fb9-4856-b1eb-c003353b9d93" providerId="AD" clId="Web-{34217754-86DA-D8C8-0E93-F5CD56339A09}" dt="2023-05-16T20:44:55.355" v="134" actId="1076"/>
          <ac:picMkLst>
            <pc:docMk/>
            <pc:sldMk cId="3422381226" sldId="3157"/>
            <ac:picMk id="16" creationId="{00D60723-D27F-D549-3EAD-929DA07E739D}"/>
          </ac:picMkLst>
        </pc:picChg>
      </pc:sldChg>
    </pc:docChg>
  </pc:docChgLst>
  <pc:docChgLst>
    <pc:chgData name="Ward, Reagan" userId="27291eb4-8241-4961-9e69-8c66e34cc5b0" providerId="ADAL" clId="{244FDF90-A220-4CCE-80ED-4B7D4843190F}"/>
    <pc:docChg chg="undo custSel modSld">
      <pc:chgData name="Ward, Reagan" userId="27291eb4-8241-4961-9e69-8c66e34cc5b0" providerId="ADAL" clId="{244FDF90-A220-4CCE-80ED-4B7D4843190F}" dt="2023-05-23T16:48:08.904" v="191" actId="13244"/>
      <pc:docMkLst>
        <pc:docMk/>
      </pc:docMkLst>
      <pc:sldChg chg="modNotesTx">
        <pc:chgData name="Ward, Reagan" userId="27291eb4-8241-4961-9e69-8c66e34cc5b0" providerId="ADAL" clId="{244FDF90-A220-4CCE-80ED-4B7D4843190F}" dt="2023-05-23T16:36:02.618" v="167" actId="6549"/>
        <pc:sldMkLst>
          <pc:docMk/>
          <pc:sldMk cId="3044915438" sldId="256"/>
        </pc:sldMkLst>
      </pc:sldChg>
      <pc:sldChg chg="modSp mod modNotesTx">
        <pc:chgData name="Ward, Reagan" userId="27291eb4-8241-4961-9e69-8c66e34cc5b0" providerId="ADAL" clId="{244FDF90-A220-4CCE-80ED-4B7D4843190F}" dt="2023-05-23T16:47:13.600" v="178" actId="207"/>
        <pc:sldMkLst>
          <pc:docMk/>
          <pc:sldMk cId="3518201137" sldId="3151"/>
        </pc:sldMkLst>
        <pc:spChg chg="mod">
          <ac:chgData name="Ward, Reagan" userId="27291eb4-8241-4961-9e69-8c66e34cc5b0" providerId="ADAL" clId="{244FDF90-A220-4CCE-80ED-4B7D4843190F}" dt="2023-05-18T15:43:46.053" v="7" actId="5793"/>
          <ac:spMkLst>
            <pc:docMk/>
            <pc:sldMk cId="3518201137" sldId="3151"/>
            <ac:spMk id="5" creationId="{4B60F571-74AB-C9D2-6B71-D94901449D69}"/>
          </ac:spMkLst>
        </pc:spChg>
        <pc:graphicFrameChg chg="modGraphic">
          <ac:chgData name="Ward, Reagan" userId="27291eb4-8241-4961-9e69-8c66e34cc5b0" providerId="ADAL" clId="{244FDF90-A220-4CCE-80ED-4B7D4843190F}" dt="2023-05-23T16:47:13.600" v="178" actId="207"/>
          <ac:graphicFrameMkLst>
            <pc:docMk/>
            <pc:sldMk cId="3518201137" sldId="3151"/>
            <ac:graphicFrameMk id="7" creationId="{CA11F706-ECEA-A0F4-5B2B-89C107FA69AE}"/>
          </ac:graphicFrameMkLst>
        </pc:graphicFrameChg>
      </pc:sldChg>
      <pc:sldChg chg="addSp delSp modSp mod modNotesTx">
        <pc:chgData name="Ward, Reagan" userId="27291eb4-8241-4961-9e69-8c66e34cc5b0" providerId="ADAL" clId="{244FDF90-A220-4CCE-80ED-4B7D4843190F}" dt="2023-05-23T16:47:49.047" v="188" actId="13244"/>
        <pc:sldMkLst>
          <pc:docMk/>
          <pc:sldMk cId="3422381226" sldId="3157"/>
        </pc:sldMkLst>
        <pc:spChg chg="add mod ord">
          <ac:chgData name="Ward, Reagan" userId="27291eb4-8241-4961-9e69-8c66e34cc5b0" providerId="ADAL" clId="{244FDF90-A220-4CCE-80ED-4B7D4843190F}" dt="2023-05-23T16:47:49.047" v="188" actId="13244"/>
          <ac:spMkLst>
            <pc:docMk/>
            <pc:sldMk cId="3422381226" sldId="3157"/>
            <ac:spMk id="3" creationId="{A7920402-8618-6621-EE11-9A661823B67D}"/>
          </ac:spMkLst>
        </pc:spChg>
        <pc:spChg chg="ord">
          <ac:chgData name="Ward, Reagan" userId="27291eb4-8241-4961-9e69-8c66e34cc5b0" providerId="ADAL" clId="{244FDF90-A220-4CCE-80ED-4B7D4843190F}" dt="2023-05-23T16:47:24.143" v="179" actId="13244"/>
          <ac:spMkLst>
            <pc:docMk/>
            <pc:sldMk cId="3422381226" sldId="3157"/>
            <ac:spMk id="4" creationId="{DC8F70A4-056B-9406-5306-343E829051E4}"/>
          </ac:spMkLst>
        </pc:spChg>
        <pc:spChg chg="mod ord">
          <ac:chgData name="Ward, Reagan" userId="27291eb4-8241-4961-9e69-8c66e34cc5b0" providerId="ADAL" clId="{244FDF90-A220-4CCE-80ED-4B7D4843190F}" dt="2023-05-23T16:47:43.613" v="185" actId="13244"/>
          <ac:spMkLst>
            <pc:docMk/>
            <pc:sldMk cId="3422381226" sldId="3157"/>
            <ac:spMk id="8" creationId="{705F9A2E-D56A-A2E3-6BF6-5CC125D11F72}"/>
          </ac:spMkLst>
        </pc:spChg>
        <pc:spChg chg="mod ord">
          <ac:chgData name="Ward, Reagan" userId="27291eb4-8241-4961-9e69-8c66e34cc5b0" providerId="ADAL" clId="{244FDF90-A220-4CCE-80ED-4B7D4843190F}" dt="2023-05-23T16:47:45.464" v="186" actId="13244"/>
          <ac:spMkLst>
            <pc:docMk/>
            <pc:sldMk cId="3422381226" sldId="3157"/>
            <ac:spMk id="14" creationId="{07B797C1-4776-E7EA-565A-E5DA278B88F2}"/>
          </ac:spMkLst>
        </pc:spChg>
        <pc:spChg chg="mod ord">
          <ac:chgData name="Ward, Reagan" userId="27291eb4-8241-4961-9e69-8c66e34cc5b0" providerId="ADAL" clId="{244FDF90-A220-4CCE-80ED-4B7D4843190F}" dt="2023-05-23T16:47:47.308" v="187" actId="13244"/>
          <ac:spMkLst>
            <pc:docMk/>
            <pc:sldMk cId="3422381226" sldId="3157"/>
            <ac:spMk id="15" creationId="{E0DA39A4-E142-E478-4651-EBB4E7460D0F}"/>
          </ac:spMkLst>
        </pc:spChg>
        <pc:spChg chg="mod ord">
          <ac:chgData name="Ward, Reagan" userId="27291eb4-8241-4961-9e69-8c66e34cc5b0" providerId="ADAL" clId="{244FDF90-A220-4CCE-80ED-4B7D4843190F}" dt="2023-05-23T16:47:35.079" v="182" actId="13244"/>
          <ac:spMkLst>
            <pc:docMk/>
            <pc:sldMk cId="3422381226" sldId="3157"/>
            <ac:spMk id="17" creationId="{BC87DA20-89C1-00FF-ACE4-074E039F3DFF}"/>
          </ac:spMkLst>
        </pc:spChg>
        <pc:graphicFrameChg chg="mod modGraphic">
          <ac:chgData name="Ward, Reagan" userId="27291eb4-8241-4961-9e69-8c66e34cc5b0" providerId="ADAL" clId="{244FDF90-A220-4CCE-80ED-4B7D4843190F}" dt="2023-05-23T16:47:38.334" v="184" actId="962"/>
          <ac:graphicFrameMkLst>
            <pc:docMk/>
            <pc:sldMk cId="3422381226" sldId="3157"/>
            <ac:graphicFrameMk id="13" creationId="{5DDE8B0D-CEE6-0CE5-0519-8D11911EA6DE}"/>
          </ac:graphicFrameMkLst>
        </pc:graphicFrameChg>
        <pc:picChg chg="mod">
          <ac:chgData name="Ward, Reagan" userId="27291eb4-8241-4961-9e69-8c66e34cc5b0" providerId="ADAL" clId="{244FDF90-A220-4CCE-80ED-4B7D4843190F}" dt="2023-05-23T16:47:28.050" v="180" actId="962"/>
          <ac:picMkLst>
            <pc:docMk/>
            <pc:sldMk cId="3422381226" sldId="3157"/>
            <ac:picMk id="11" creationId="{0E44A01D-BB13-31C8-AFE0-3AF5B09E1A36}"/>
          </ac:picMkLst>
        </pc:picChg>
        <pc:picChg chg="del mod">
          <ac:chgData name="Ward, Reagan" userId="27291eb4-8241-4961-9e69-8c66e34cc5b0" providerId="ADAL" clId="{244FDF90-A220-4CCE-80ED-4B7D4843190F}" dt="2023-05-18T16:24:01.399" v="166" actId="478"/>
          <ac:picMkLst>
            <pc:docMk/>
            <pc:sldMk cId="3422381226" sldId="3157"/>
            <ac:picMk id="12" creationId="{A232C9F5-25C5-F580-40E4-E454E334643A}"/>
          </ac:picMkLst>
        </pc:picChg>
        <pc:picChg chg="mod">
          <ac:chgData name="Ward, Reagan" userId="27291eb4-8241-4961-9e69-8c66e34cc5b0" providerId="ADAL" clId="{244FDF90-A220-4CCE-80ED-4B7D4843190F}" dt="2023-05-23T16:47:29.845" v="181" actId="962"/>
          <ac:picMkLst>
            <pc:docMk/>
            <pc:sldMk cId="3422381226" sldId="3157"/>
            <ac:picMk id="16" creationId="{00D60723-D27F-D549-3EAD-929DA07E739D}"/>
          </ac:picMkLst>
        </pc:picChg>
      </pc:sldChg>
      <pc:sldChg chg="modNotesTx">
        <pc:chgData name="Ward, Reagan" userId="27291eb4-8241-4961-9e69-8c66e34cc5b0" providerId="ADAL" clId="{244FDF90-A220-4CCE-80ED-4B7D4843190F}" dt="2023-05-23T16:36:06.981" v="168" actId="6549"/>
        <pc:sldMkLst>
          <pc:docMk/>
          <pc:sldMk cId="2397007400" sldId="3184"/>
        </pc:sldMkLst>
      </pc:sldChg>
      <pc:sldChg chg="modNotesTx">
        <pc:chgData name="Ward, Reagan" userId="27291eb4-8241-4961-9e69-8c66e34cc5b0" providerId="ADAL" clId="{244FDF90-A220-4CCE-80ED-4B7D4843190F}" dt="2023-05-23T16:36:23.971" v="174" actId="6549"/>
        <pc:sldMkLst>
          <pc:docMk/>
          <pc:sldMk cId="2998368357" sldId="3324"/>
        </pc:sldMkLst>
      </pc:sldChg>
      <pc:sldChg chg="modSp mod modNotesTx">
        <pc:chgData name="Ward, Reagan" userId="27291eb4-8241-4961-9e69-8c66e34cc5b0" providerId="ADAL" clId="{244FDF90-A220-4CCE-80ED-4B7D4843190F}" dt="2023-05-23T16:48:08.904" v="191" actId="13244"/>
        <pc:sldMkLst>
          <pc:docMk/>
          <pc:sldMk cId="2684554609" sldId="3326"/>
        </pc:sldMkLst>
        <pc:spChg chg="ord">
          <ac:chgData name="Ward, Reagan" userId="27291eb4-8241-4961-9e69-8c66e34cc5b0" providerId="ADAL" clId="{244FDF90-A220-4CCE-80ED-4B7D4843190F}" dt="2023-05-23T16:47:56.703" v="189" actId="13244"/>
          <ac:spMkLst>
            <pc:docMk/>
            <pc:sldMk cId="2684554609" sldId="3326"/>
            <ac:spMk id="2" creationId="{BAA5D8DC-A3FC-570D-058D-3DEE58652901}"/>
          </ac:spMkLst>
        </pc:spChg>
        <pc:spChg chg="mod">
          <ac:chgData name="Ward, Reagan" userId="27291eb4-8241-4961-9e69-8c66e34cc5b0" providerId="ADAL" clId="{244FDF90-A220-4CCE-80ED-4B7D4843190F}" dt="2023-05-23T16:48:03.871" v="190" actId="962"/>
          <ac:spMkLst>
            <pc:docMk/>
            <pc:sldMk cId="2684554609" sldId="3326"/>
            <ac:spMk id="8" creationId="{3067FEAC-5680-BC2A-4ED3-AF0D309A12F9}"/>
          </ac:spMkLst>
        </pc:spChg>
        <pc:spChg chg="ord">
          <ac:chgData name="Ward, Reagan" userId="27291eb4-8241-4961-9e69-8c66e34cc5b0" providerId="ADAL" clId="{244FDF90-A220-4CCE-80ED-4B7D4843190F}" dt="2023-05-23T16:48:08.904" v="191" actId="13244"/>
          <ac:spMkLst>
            <pc:docMk/>
            <pc:sldMk cId="2684554609" sldId="3326"/>
            <ac:spMk id="12" creationId="{B2F59FD7-9435-1904-9700-A13696ADADF0}"/>
          </ac:spMkLst>
        </pc:spChg>
      </pc:sldChg>
      <pc:sldChg chg="modNotesTx">
        <pc:chgData name="Ward, Reagan" userId="27291eb4-8241-4961-9e69-8c66e34cc5b0" providerId="ADAL" clId="{244FDF90-A220-4CCE-80ED-4B7D4843190F}" dt="2023-05-23T16:36:27.165" v="175" actId="6549"/>
        <pc:sldMkLst>
          <pc:docMk/>
          <pc:sldMk cId="2256543337" sldId="3327"/>
        </pc:sldMkLst>
      </pc:sldChg>
      <pc:sldChg chg="modNotesTx">
        <pc:chgData name="Ward, Reagan" userId="27291eb4-8241-4961-9e69-8c66e34cc5b0" providerId="ADAL" clId="{244FDF90-A220-4CCE-80ED-4B7D4843190F}" dt="2023-05-23T16:36:21.068" v="173" actId="6549"/>
        <pc:sldMkLst>
          <pc:docMk/>
          <pc:sldMk cId="1167023260" sldId="3328"/>
        </pc:sldMkLst>
      </pc:sldChg>
      <pc:sldChg chg="modNotesTx">
        <pc:chgData name="Ward, Reagan" userId="27291eb4-8241-4961-9e69-8c66e34cc5b0" providerId="ADAL" clId="{244FDF90-A220-4CCE-80ED-4B7D4843190F}" dt="2023-05-23T16:36:15.671" v="171" actId="6549"/>
        <pc:sldMkLst>
          <pc:docMk/>
          <pc:sldMk cId="814526800" sldId="3329"/>
        </pc:sldMkLst>
      </pc:sldChg>
    </pc:docChg>
  </pc:docChgLst>
  <pc:docChgLst>
    <pc:chgData name="Brock-Nguyen, Doris" userId="S::brock-nguyen_d@cde.state.co.us::8cf435d8-8fb9-4856-b1eb-c003353b9d93" providerId="AD" clId="Web-{32F3175D-92D8-4CCE-095A-411886F0D167}"/>
    <pc:docChg chg="modSld">
      <pc:chgData name="Brock-Nguyen, Doris" userId="S::brock-nguyen_d@cde.state.co.us::8cf435d8-8fb9-4856-b1eb-c003353b9d93" providerId="AD" clId="Web-{32F3175D-92D8-4CCE-095A-411886F0D167}" dt="2023-05-08T20:33:24.033" v="4" actId="20577"/>
      <pc:docMkLst>
        <pc:docMk/>
      </pc:docMkLst>
      <pc:sldChg chg="modSp">
        <pc:chgData name="Brock-Nguyen, Doris" userId="S::brock-nguyen_d@cde.state.co.us::8cf435d8-8fb9-4856-b1eb-c003353b9d93" providerId="AD" clId="Web-{32F3175D-92D8-4CCE-095A-411886F0D167}" dt="2023-05-08T20:32:57.486" v="1"/>
        <pc:sldMkLst>
          <pc:docMk/>
          <pc:sldMk cId="3518201137" sldId="3151"/>
        </pc:sldMkLst>
        <pc:graphicFrameChg chg="mod modGraphic">
          <ac:chgData name="Brock-Nguyen, Doris" userId="S::brock-nguyen_d@cde.state.co.us::8cf435d8-8fb9-4856-b1eb-c003353b9d93" providerId="AD" clId="Web-{32F3175D-92D8-4CCE-095A-411886F0D167}" dt="2023-05-08T20:32:57.486" v="1"/>
          <ac:graphicFrameMkLst>
            <pc:docMk/>
            <pc:sldMk cId="3518201137" sldId="3151"/>
            <ac:graphicFrameMk id="7" creationId="{CA11F706-ECEA-A0F4-5B2B-89C107FA69AE}"/>
          </ac:graphicFrameMkLst>
        </pc:graphicFrameChg>
      </pc:sldChg>
      <pc:sldChg chg="modSp">
        <pc:chgData name="Brock-Nguyen, Doris" userId="S::brock-nguyen_d@cde.state.co.us::8cf435d8-8fb9-4856-b1eb-c003353b9d93" providerId="AD" clId="Web-{32F3175D-92D8-4CCE-095A-411886F0D167}" dt="2023-05-08T20:33:24.033" v="4" actId="20577"/>
        <pc:sldMkLst>
          <pc:docMk/>
          <pc:sldMk cId="3422381226" sldId="3157"/>
        </pc:sldMkLst>
        <pc:spChg chg="mod">
          <ac:chgData name="Brock-Nguyen, Doris" userId="S::brock-nguyen_d@cde.state.co.us::8cf435d8-8fb9-4856-b1eb-c003353b9d93" providerId="AD" clId="Web-{32F3175D-92D8-4CCE-095A-411886F0D167}" dt="2023-05-08T20:33:24.033" v="4" actId="20577"/>
          <ac:spMkLst>
            <pc:docMk/>
            <pc:sldMk cId="3422381226" sldId="3157"/>
            <ac:spMk id="17" creationId="{BC87DA20-89C1-00FF-ACE4-074E039F3DFF}"/>
          </ac:spMkLst>
        </pc:spChg>
      </pc:sldChg>
    </pc:docChg>
  </pc:docChgLst>
  <pc:docChgLst>
    <pc:chgData name="Brock-Nguyen, Doris" userId="S::brock-nguyen_d@cde.state.co.us::8cf435d8-8fb9-4856-b1eb-c003353b9d93" providerId="AD" clId="Web-{4167674E-416B-856C-14CB-DDEC48D26372}"/>
    <pc:docChg chg="addSld delSld modSld sldOrd">
      <pc:chgData name="Brock-Nguyen, Doris" userId="S::brock-nguyen_d@cde.state.co.us::8cf435d8-8fb9-4856-b1eb-c003353b9d93" providerId="AD" clId="Web-{4167674E-416B-856C-14CB-DDEC48D26372}" dt="2023-05-16T21:34:40.751" v="173"/>
      <pc:docMkLst>
        <pc:docMk/>
      </pc:docMkLst>
      <pc:sldChg chg="addSp delSp modSp">
        <pc:chgData name="Brock-Nguyen, Doris" userId="S::brock-nguyen_d@cde.state.co.us::8cf435d8-8fb9-4856-b1eb-c003353b9d93" providerId="AD" clId="Web-{4167674E-416B-856C-14CB-DDEC48D26372}" dt="2023-05-16T21:30:29.013" v="143"/>
        <pc:sldMkLst>
          <pc:docMk/>
          <pc:sldMk cId="3044915438" sldId="256"/>
        </pc:sldMkLst>
        <pc:picChg chg="add del mod">
          <ac:chgData name="Brock-Nguyen, Doris" userId="S::brock-nguyen_d@cde.state.co.us::8cf435d8-8fb9-4856-b1eb-c003353b9d93" providerId="AD" clId="Web-{4167674E-416B-856C-14CB-DDEC48D26372}" dt="2023-05-16T21:30:29.013" v="143"/>
          <ac:picMkLst>
            <pc:docMk/>
            <pc:sldMk cId="3044915438" sldId="256"/>
            <ac:picMk id="3" creationId="{6C4FE5A5-8B21-36E5-AA1E-52DB84A7A320}"/>
          </ac:picMkLst>
        </pc:picChg>
      </pc:sldChg>
      <pc:sldChg chg="addSp delSp modSp">
        <pc:chgData name="Brock-Nguyen, Doris" userId="S::brock-nguyen_d@cde.state.co.us::8cf435d8-8fb9-4856-b1eb-c003353b9d93" providerId="AD" clId="Web-{4167674E-416B-856C-14CB-DDEC48D26372}" dt="2023-05-16T21:32:25.952" v="154"/>
        <pc:sldMkLst>
          <pc:docMk/>
          <pc:sldMk cId="3422381226" sldId="3157"/>
        </pc:sldMkLst>
        <pc:spChg chg="mod">
          <ac:chgData name="Brock-Nguyen, Doris" userId="S::brock-nguyen_d@cde.state.co.us::8cf435d8-8fb9-4856-b1eb-c003353b9d93" providerId="AD" clId="Web-{4167674E-416B-856C-14CB-DDEC48D26372}" dt="2023-05-16T21:09:20.821" v="116" actId="14100"/>
          <ac:spMkLst>
            <pc:docMk/>
            <pc:sldMk cId="3422381226" sldId="3157"/>
            <ac:spMk id="2" creationId="{B140B02F-D2E0-2D43-E4FD-A4572F6B02D6}"/>
          </ac:spMkLst>
        </pc:spChg>
        <pc:spChg chg="mod">
          <ac:chgData name="Brock-Nguyen, Doris" userId="S::brock-nguyen_d@cde.state.co.us::8cf435d8-8fb9-4856-b1eb-c003353b9d93" providerId="AD" clId="Web-{4167674E-416B-856C-14CB-DDEC48D26372}" dt="2023-05-16T21:10:37.369" v="127" actId="1076"/>
          <ac:spMkLst>
            <pc:docMk/>
            <pc:sldMk cId="3422381226" sldId="3157"/>
            <ac:spMk id="8" creationId="{705F9A2E-D56A-A2E3-6BF6-5CC125D11F72}"/>
          </ac:spMkLst>
        </pc:spChg>
        <pc:spChg chg="mod">
          <ac:chgData name="Brock-Nguyen, Doris" userId="S::brock-nguyen_d@cde.state.co.us::8cf435d8-8fb9-4856-b1eb-c003353b9d93" providerId="AD" clId="Web-{4167674E-416B-856C-14CB-DDEC48D26372}" dt="2023-05-16T21:10:12.509" v="123" actId="1076"/>
          <ac:spMkLst>
            <pc:docMk/>
            <pc:sldMk cId="3422381226" sldId="3157"/>
            <ac:spMk id="14" creationId="{07B797C1-4776-E7EA-565A-E5DA278B88F2}"/>
          </ac:spMkLst>
        </pc:spChg>
        <pc:spChg chg="mod">
          <ac:chgData name="Brock-Nguyen, Doris" userId="S::brock-nguyen_d@cde.state.co.us::8cf435d8-8fb9-4856-b1eb-c003353b9d93" providerId="AD" clId="Web-{4167674E-416B-856C-14CB-DDEC48D26372}" dt="2023-05-16T21:10:22.962" v="125" actId="1076"/>
          <ac:spMkLst>
            <pc:docMk/>
            <pc:sldMk cId="3422381226" sldId="3157"/>
            <ac:spMk id="15" creationId="{E0DA39A4-E142-E478-4651-EBB4E7460D0F}"/>
          </ac:spMkLst>
        </pc:spChg>
        <pc:spChg chg="mod">
          <ac:chgData name="Brock-Nguyen, Doris" userId="S::brock-nguyen_d@cde.state.co.us::8cf435d8-8fb9-4856-b1eb-c003353b9d93" providerId="AD" clId="Web-{4167674E-416B-856C-14CB-DDEC48D26372}" dt="2023-05-16T21:06:25.334" v="103" actId="14100"/>
          <ac:spMkLst>
            <pc:docMk/>
            <pc:sldMk cId="3422381226" sldId="3157"/>
            <ac:spMk id="17" creationId="{BC87DA20-89C1-00FF-ACE4-074E039F3DFF}"/>
          </ac:spMkLst>
        </pc:spChg>
        <pc:graphicFrameChg chg="mod modGraphic">
          <ac:chgData name="Brock-Nguyen, Doris" userId="S::brock-nguyen_d@cde.state.co.us::8cf435d8-8fb9-4856-b1eb-c003353b9d93" providerId="AD" clId="Web-{4167674E-416B-856C-14CB-DDEC48D26372}" dt="2023-05-16T21:15:24.608" v="141" actId="20577"/>
          <ac:graphicFrameMkLst>
            <pc:docMk/>
            <pc:sldMk cId="3422381226" sldId="3157"/>
            <ac:graphicFrameMk id="13" creationId="{5DDE8B0D-CEE6-0CE5-0519-8D11911EA6DE}"/>
          </ac:graphicFrameMkLst>
        </pc:graphicFrameChg>
        <pc:picChg chg="mod">
          <ac:chgData name="Brock-Nguyen, Doris" userId="S::brock-nguyen_d@cde.state.co.us::8cf435d8-8fb9-4856-b1eb-c003353b9d93" providerId="AD" clId="Web-{4167674E-416B-856C-14CB-DDEC48D26372}" dt="2023-05-16T21:10:32.385" v="126" actId="1076"/>
          <ac:picMkLst>
            <pc:docMk/>
            <pc:sldMk cId="3422381226" sldId="3157"/>
            <ac:picMk id="11" creationId="{0E44A01D-BB13-31C8-AFE0-3AF5B09E1A36}"/>
          </ac:picMkLst>
        </pc:picChg>
        <pc:picChg chg="mod">
          <ac:chgData name="Brock-Nguyen, Doris" userId="S::brock-nguyen_d@cde.state.co.us::8cf435d8-8fb9-4856-b1eb-c003353b9d93" providerId="AD" clId="Web-{4167674E-416B-856C-14CB-DDEC48D26372}" dt="2023-05-16T21:10:17.759" v="124" actId="1076"/>
          <ac:picMkLst>
            <pc:docMk/>
            <pc:sldMk cId="3422381226" sldId="3157"/>
            <ac:picMk id="12" creationId="{A232C9F5-25C5-F580-40E4-E454E334643A}"/>
          </ac:picMkLst>
        </pc:picChg>
        <pc:picChg chg="mod">
          <ac:chgData name="Brock-Nguyen, Doris" userId="S::brock-nguyen_d@cde.state.co.us::8cf435d8-8fb9-4856-b1eb-c003353b9d93" providerId="AD" clId="Web-{4167674E-416B-856C-14CB-DDEC48D26372}" dt="2023-05-16T21:11:41.557" v="132" actId="1076"/>
          <ac:picMkLst>
            <pc:docMk/>
            <pc:sldMk cId="3422381226" sldId="3157"/>
            <ac:picMk id="16" creationId="{00D60723-D27F-D549-3EAD-929DA07E739D}"/>
          </ac:picMkLst>
        </pc:picChg>
        <pc:picChg chg="add del mod">
          <ac:chgData name="Brock-Nguyen, Doris" userId="S::brock-nguyen_d@cde.state.co.us::8cf435d8-8fb9-4856-b1eb-c003353b9d93" providerId="AD" clId="Web-{4167674E-416B-856C-14CB-DDEC48D26372}" dt="2023-05-16T21:32:25.952" v="154"/>
          <ac:picMkLst>
            <pc:docMk/>
            <pc:sldMk cId="3422381226" sldId="3157"/>
            <ac:picMk id="1479" creationId="{336110BA-52C9-DC6B-DD19-C349F5BC4ADC}"/>
          </ac:picMkLst>
        </pc:picChg>
      </pc:sldChg>
      <pc:sldChg chg="addSp delSp modSp new del">
        <pc:chgData name="Brock-Nguyen, Doris" userId="S::brock-nguyen_d@cde.state.co.us::8cf435d8-8fb9-4856-b1eb-c003353b9d93" providerId="AD" clId="Web-{4167674E-416B-856C-14CB-DDEC48D26372}" dt="2023-05-16T21:30:53.998" v="147"/>
        <pc:sldMkLst>
          <pc:docMk/>
          <pc:sldMk cId="1431222574" sldId="3330"/>
        </pc:sldMkLst>
        <pc:spChg chg="del">
          <ac:chgData name="Brock-Nguyen, Doris" userId="S::brock-nguyen_d@cde.state.co.us::8cf435d8-8fb9-4856-b1eb-c003353b9d93" providerId="AD" clId="Web-{4167674E-416B-856C-14CB-DDEC48D26372}" dt="2023-05-16T21:30:43.513" v="145"/>
          <ac:spMkLst>
            <pc:docMk/>
            <pc:sldMk cId="1431222574" sldId="3330"/>
            <ac:spMk id="4" creationId="{ECB9D792-4BE1-7092-F07A-3E1BDA5D08D4}"/>
          </ac:spMkLst>
        </pc:spChg>
        <pc:picChg chg="add mod ord">
          <ac:chgData name="Brock-Nguyen, Doris" userId="S::brock-nguyen_d@cde.state.co.us::8cf435d8-8fb9-4856-b1eb-c003353b9d93" providerId="AD" clId="Web-{4167674E-416B-856C-14CB-DDEC48D26372}" dt="2023-05-16T21:30:50.357" v="146" actId="14100"/>
          <ac:picMkLst>
            <pc:docMk/>
            <pc:sldMk cId="1431222574" sldId="3330"/>
            <ac:picMk id="5" creationId="{97296731-5E1C-C469-109B-B4B5DC7E529C}"/>
          </ac:picMkLst>
        </pc:picChg>
      </pc:sldChg>
      <pc:sldChg chg="addSp delSp modSp add del replId">
        <pc:chgData name="Brock-Nguyen, Doris" userId="S::brock-nguyen_d@cde.state.co.us::8cf435d8-8fb9-4856-b1eb-c003353b9d93" providerId="AD" clId="Web-{4167674E-416B-856C-14CB-DDEC48D26372}" dt="2023-05-16T21:34:40.751" v="173"/>
        <pc:sldMkLst>
          <pc:docMk/>
          <pc:sldMk cId="2087444984" sldId="3330"/>
        </pc:sldMkLst>
        <pc:spChg chg="del">
          <ac:chgData name="Brock-Nguyen, Doris" userId="S::brock-nguyen_d@cde.state.co.us::8cf435d8-8fb9-4856-b1eb-c003353b9d93" providerId="AD" clId="Web-{4167674E-416B-856C-14CB-DDEC48D26372}" dt="2023-05-16T21:32:59.859" v="159"/>
          <ac:spMkLst>
            <pc:docMk/>
            <pc:sldMk cId="2087444984" sldId="3330"/>
            <ac:spMk id="8" creationId="{705F9A2E-D56A-A2E3-6BF6-5CC125D11F72}"/>
          </ac:spMkLst>
        </pc:spChg>
        <pc:spChg chg="del mod">
          <ac:chgData name="Brock-Nguyen, Doris" userId="S::brock-nguyen_d@cde.state.co.us::8cf435d8-8fb9-4856-b1eb-c003353b9d93" providerId="AD" clId="Web-{4167674E-416B-856C-14CB-DDEC48D26372}" dt="2023-05-16T21:33:05.031" v="162"/>
          <ac:spMkLst>
            <pc:docMk/>
            <pc:sldMk cId="2087444984" sldId="3330"/>
            <ac:spMk id="14" creationId="{07B797C1-4776-E7EA-565A-E5DA278B88F2}"/>
          </ac:spMkLst>
        </pc:spChg>
        <pc:spChg chg="del">
          <ac:chgData name="Brock-Nguyen, Doris" userId="S::brock-nguyen_d@cde.state.co.us::8cf435d8-8fb9-4856-b1eb-c003353b9d93" providerId="AD" clId="Web-{4167674E-416B-856C-14CB-DDEC48D26372}" dt="2023-05-16T21:33:06.672" v="163"/>
          <ac:spMkLst>
            <pc:docMk/>
            <pc:sldMk cId="2087444984" sldId="3330"/>
            <ac:spMk id="15" creationId="{E0DA39A4-E142-E478-4651-EBB4E7460D0F}"/>
          </ac:spMkLst>
        </pc:spChg>
        <pc:spChg chg="add del mod">
          <ac:chgData name="Brock-Nguyen, Doris" userId="S::brock-nguyen_d@cde.state.co.us::8cf435d8-8fb9-4856-b1eb-c003353b9d93" providerId="AD" clId="Web-{4167674E-416B-856C-14CB-DDEC48D26372}" dt="2023-05-16T21:32:56" v="157"/>
          <ac:spMkLst>
            <pc:docMk/>
            <pc:sldMk cId="2087444984" sldId="3330"/>
            <ac:spMk id="35" creationId="{A746E7F5-2D17-4877-3522-0A54816C1BF6}"/>
          </ac:spMkLst>
        </pc:spChg>
        <pc:graphicFrameChg chg="del">
          <ac:chgData name="Brock-Nguyen, Doris" userId="S::brock-nguyen_d@cde.state.co.us::8cf435d8-8fb9-4856-b1eb-c003353b9d93" providerId="AD" clId="Web-{4167674E-416B-856C-14CB-DDEC48D26372}" dt="2023-05-16T21:32:47.593" v="156"/>
          <ac:graphicFrameMkLst>
            <pc:docMk/>
            <pc:sldMk cId="2087444984" sldId="3330"/>
            <ac:graphicFrameMk id="13" creationId="{5DDE8B0D-CEE6-0CE5-0519-8D11911EA6DE}"/>
          </ac:graphicFrameMkLst>
        </pc:graphicFrameChg>
        <pc:picChg chg="del">
          <ac:chgData name="Brock-Nguyen, Doris" userId="S::brock-nguyen_d@cde.state.co.us::8cf435d8-8fb9-4856-b1eb-c003353b9d93" providerId="AD" clId="Web-{4167674E-416B-856C-14CB-DDEC48D26372}" dt="2023-05-16T21:32:57.781" v="158"/>
          <ac:picMkLst>
            <pc:docMk/>
            <pc:sldMk cId="2087444984" sldId="3330"/>
            <ac:picMk id="11" creationId="{0E44A01D-BB13-31C8-AFE0-3AF5B09E1A36}"/>
          </ac:picMkLst>
        </pc:picChg>
        <pc:picChg chg="del">
          <ac:chgData name="Brock-Nguyen, Doris" userId="S::brock-nguyen_d@cde.state.co.us::8cf435d8-8fb9-4856-b1eb-c003353b9d93" providerId="AD" clId="Web-{4167674E-416B-856C-14CB-DDEC48D26372}" dt="2023-05-16T21:33:02.406" v="160"/>
          <ac:picMkLst>
            <pc:docMk/>
            <pc:sldMk cId="2087444984" sldId="3330"/>
            <ac:picMk id="12" creationId="{A232C9F5-25C5-F580-40E4-E454E334643A}"/>
          </ac:picMkLst>
        </pc:picChg>
        <pc:picChg chg="del">
          <ac:chgData name="Brock-Nguyen, Doris" userId="S::brock-nguyen_d@cde.state.co.us::8cf435d8-8fb9-4856-b1eb-c003353b9d93" providerId="AD" clId="Web-{4167674E-416B-856C-14CB-DDEC48D26372}" dt="2023-05-16T21:33:11.187" v="164"/>
          <ac:picMkLst>
            <pc:docMk/>
            <pc:sldMk cId="2087444984" sldId="3330"/>
            <ac:picMk id="16" creationId="{00D60723-D27F-D549-3EAD-929DA07E739D}"/>
          </ac:picMkLst>
        </pc:picChg>
        <pc:picChg chg="add del mod">
          <ac:chgData name="Brock-Nguyen, Doris" userId="S::brock-nguyen_d@cde.state.co.us::8cf435d8-8fb9-4856-b1eb-c003353b9d93" providerId="AD" clId="Web-{4167674E-416B-856C-14CB-DDEC48D26372}" dt="2023-05-16T21:33:38.547" v="167"/>
          <ac:picMkLst>
            <pc:docMk/>
            <pc:sldMk cId="2087444984" sldId="3330"/>
            <ac:picMk id="36" creationId="{A195D201-DE4F-D20D-B29A-E6FE91430F75}"/>
          </ac:picMkLst>
        </pc:picChg>
        <pc:picChg chg="add del mod">
          <ac:chgData name="Brock-Nguyen, Doris" userId="S::brock-nguyen_d@cde.state.co.us::8cf435d8-8fb9-4856-b1eb-c003353b9d93" providerId="AD" clId="Web-{4167674E-416B-856C-14CB-DDEC48D26372}" dt="2023-05-16T21:34:37.595" v="172"/>
          <ac:picMkLst>
            <pc:docMk/>
            <pc:sldMk cId="2087444984" sldId="3330"/>
            <ac:picMk id="37" creationId="{26011356-34C6-352D-FC95-C4893AE5CA21}"/>
          </ac:picMkLst>
        </pc:picChg>
      </pc:sldChg>
      <pc:sldChg chg="addSp delSp modSp new del ord">
        <pc:chgData name="Brock-Nguyen, Doris" userId="S::brock-nguyen_d@cde.state.co.us::8cf435d8-8fb9-4856-b1eb-c003353b9d93" providerId="AD" clId="Web-{4167674E-416B-856C-14CB-DDEC48D26372}" dt="2023-05-16T21:31:44.233" v="152"/>
        <pc:sldMkLst>
          <pc:docMk/>
          <pc:sldMk cId="3028969247" sldId="3330"/>
        </pc:sldMkLst>
        <pc:spChg chg="del">
          <ac:chgData name="Brock-Nguyen, Doris" userId="S::brock-nguyen_d@cde.state.co.us::8cf435d8-8fb9-4856-b1eb-c003353b9d93" providerId="AD" clId="Web-{4167674E-416B-856C-14CB-DDEC48D26372}" dt="2023-05-16T21:31:29.467" v="150"/>
          <ac:spMkLst>
            <pc:docMk/>
            <pc:sldMk cId="3028969247" sldId="3330"/>
            <ac:spMk id="3" creationId="{AB7B792E-BF42-4C2D-ED84-31BD2D498DE2}"/>
          </ac:spMkLst>
        </pc:spChg>
        <pc:spChg chg="add mod">
          <ac:chgData name="Brock-Nguyen, Doris" userId="S::brock-nguyen_d@cde.state.co.us::8cf435d8-8fb9-4856-b1eb-c003353b9d93" providerId="AD" clId="Web-{4167674E-416B-856C-14CB-DDEC48D26372}" dt="2023-05-16T21:31:41.202" v="151"/>
          <ac:spMkLst>
            <pc:docMk/>
            <pc:sldMk cId="3028969247" sldId="3330"/>
            <ac:spMk id="7" creationId="{AE62F7F8-BA40-2662-A3BC-F92DA0ACF1F3}"/>
          </ac:spMkLst>
        </pc:spChg>
        <pc:picChg chg="add del mod ord">
          <ac:chgData name="Brock-Nguyen, Doris" userId="S::brock-nguyen_d@cde.state.co.us::8cf435d8-8fb9-4856-b1eb-c003353b9d93" providerId="AD" clId="Web-{4167674E-416B-856C-14CB-DDEC48D26372}" dt="2023-05-16T21:31:41.202" v="151"/>
          <ac:picMkLst>
            <pc:docMk/>
            <pc:sldMk cId="3028969247" sldId="3330"/>
            <ac:picMk id="5" creationId="{9594D6A3-FD2B-5E72-672E-DC15B8A46387}"/>
          </ac:picMkLst>
        </pc:picChg>
      </pc:sldChg>
    </pc:docChg>
  </pc:docChgLst>
  <pc:docChgLst>
    <pc:chgData name="Wenzel, Brooke" userId="672bf8d3-b15b-4e02-a6d1-39319a0df09b" providerId="ADAL" clId="{8739C094-918B-4986-84AA-14EDFF0CE2A1}"/>
    <pc:docChg chg="custSel addSld delSld modSld sldOrd">
      <pc:chgData name="Wenzel, Brooke" userId="672bf8d3-b15b-4e02-a6d1-39319a0df09b" providerId="ADAL" clId="{8739C094-918B-4986-84AA-14EDFF0CE2A1}" dt="2023-05-16T19:32:08.359" v="2703" actId="20577"/>
      <pc:docMkLst>
        <pc:docMk/>
      </pc:docMkLst>
      <pc:sldChg chg="del">
        <pc:chgData name="Wenzel, Brooke" userId="672bf8d3-b15b-4e02-a6d1-39319a0df09b" providerId="ADAL" clId="{8739C094-918B-4986-84AA-14EDFF0CE2A1}" dt="2023-04-26T14:05:15.862" v="1" actId="47"/>
        <pc:sldMkLst>
          <pc:docMk/>
          <pc:sldMk cId="3401448192" sldId="264"/>
        </pc:sldMkLst>
      </pc:sldChg>
      <pc:sldChg chg="del">
        <pc:chgData name="Wenzel, Brooke" userId="672bf8d3-b15b-4e02-a6d1-39319a0df09b" providerId="ADAL" clId="{8739C094-918B-4986-84AA-14EDFF0CE2A1}" dt="2023-04-26T14:05:39.554" v="5" actId="47"/>
        <pc:sldMkLst>
          <pc:docMk/>
          <pc:sldMk cId="812090992" sldId="270"/>
        </pc:sldMkLst>
      </pc:sldChg>
      <pc:sldChg chg="del">
        <pc:chgData name="Wenzel, Brooke" userId="672bf8d3-b15b-4e02-a6d1-39319a0df09b" providerId="ADAL" clId="{8739C094-918B-4986-84AA-14EDFF0CE2A1}" dt="2023-04-26T14:05:39.981" v="6" actId="47"/>
        <pc:sldMkLst>
          <pc:docMk/>
          <pc:sldMk cId="3613651240" sldId="271"/>
        </pc:sldMkLst>
      </pc:sldChg>
      <pc:sldChg chg="del">
        <pc:chgData name="Wenzel, Brooke" userId="672bf8d3-b15b-4e02-a6d1-39319a0df09b" providerId="ADAL" clId="{8739C094-918B-4986-84AA-14EDFF0CE2A1}" dt="2023-04-26T14:05:50.048" v="9" actId="47"/>
        <pc:sldMkLst>
          <pc:docMk/>
          <pc:sldMk cId="2748458431" sldId="274"/>
        </pc:sldMkLst>
      </pc:sldChg>
      <pc:sldChg chg="del">
        <pc:chgData name="Wenzel, Brooke" userId="672bf8d3-b15b-4e02-a6d1-39319a0df09b" providerId="ADAL" clId="{8739C094-918B-4986-84AA-14EDFF0CE2A1}" dt="2023-04-26T14:06:00.136" v="11" actId="47"/>
        <pc:sldMkLst>
          <pc:docMk/>
          <pc:sldMk cId="675032686" sldId="275"/>
        </pc:sldMkLst>
      </pc:sldChg>
      <pc:sldChg chg="del">
        <pc:chgData name="Wenzel, Brooke" userId="672bf8d3-b15b-4e02-a6d1-39319a0df09b" providerId="ADAL" clId="{8739C094-918B-4986-84AA-14EDFF0CE2A1}" dt="2023-04-26T14:05:40.533" v="7" actId="47"/>
        <pc:sldMkLst>
          <pc:docMk/>
          <pc:sldMk cId="2894931076" sldId="276"/>
        </pc:sldMkLst>
      </pc:sldChg>
      <pc:sldChg chg="ord modNotesTx">
        <pc:chgData name="Wenzel, Brooke" userId="672bf8d3-b15b-4e02-a6d1-39319a0df09b" providerId="ADAL" clId="{8739C094-918B-4986-84AA-14EDFF0CE2A1}" dt="2023-05-16T19:30:31.439" v="2667" actId="20577"/>
        <pc:sldMkLst>
          <pc:docMk/>
          <pc:sldMk cId="3518201137" sldId="3151"/>
        </pc:sldMkLst>
      </pc:sldChg>
      <pc:sldChg chg="del">
        <pc:chgData name="Wenzel, Brooke" userId="672bf8d3-b15b-4e02-a6d1-39319a0df09b" providerId="ADAL" clId="{8739C094-918B-4986-84AA-14EDFF0CE2A1}" dt="2023-04-26T14:08:08.510" v="27" actId="47"/>
        <pc:sldMkLst>
          <pc:docMk/>
          <pc:sldMk cId="841342495" sldId="3155"/>
        </pc:sldMkLst>
      </pc:sldChg>
      <pc:sldChg chg="ord">
        <pc:chgData name="Wenzel, Brooke" userId="672bf8d3-b15b-4e02-a6d1-39319a0df09b" providerId="ADAL" clId="{8739C094-918B-4986-84AA-14EDFF0CE2A1}" dt="2023-05-10T19:02:39.476" v="56"/>
        <pc:sldMkLst>
          <pc:docMk/>
          <pc:sldMk cId="1361709896" sldId="3156"/>
        </pc:sldMkLst>
      </pc:sldChg>
      <pc:sldChg chg="ord">
        <pc:chgData name="Wenzel, Brooke" userId="672bf8d3-b15b-4e02-a6d1-39319a0df09b" providerId="ADAL" clId="{8739C094-918B-4986-84AA-14EDFF0CE2A1}" dt="2023-05-10T19:02:38.147" v="54"/>
        <pc:sldMkLst>
          <pc:docMk/>
          <pc:sldMk cId="3422381226" sldId="3157"/>
        </pc:sldMkLst>
      </pc:sldChg>
      <pc:sldChg chg="del">
        <pc:chgData name="Wenzel, Brooke" userId="672bf8d3-b15b-4e02-a6d1-39319a0df09b" providerId="ADAL" clId="{8739C094-918B-4986-84AA-14EDFF0CE2A1}" dt="2023-04-26T14:07:15.228" v="24" actId="47"/>
        <pc:sldMkLst>
          <pc:docMk/>
          <pc:sldMk cId="3855703260" sldId="3158"/>
        </pc:sldMkLst>
      </pc:sldChg>
      <pc:sldChg chg="modSp add del mod">
        <pc:chgData name="Wenzel, Brooke" userId="672bf8d3-b15b-4e02-a6d1-39319a0df09b" providerId="ADAL" clId="{8739C094-918B-4986-84AA-14EDFF0CE2A1}" dt="2023-05-10T19:06:56.469" v="61" actId="47"/>
        <pc:sldMkLst>
          <pc:docMk/>
          <pc:sldMk cId="472234449" sldId="3182"/>
        </pc:sldMkLst>
        <pc:spChg chg="mod">
          <ac:chgData name="Wenzel, Brooke" userId="672bf8d3-b15b-4e02-a6d1-39319a0df09b" providerId="ADAL" clId="{8739C094-918B-4986-84AA-14EDFF0CE2A1}" dt="2023-04-26T14:11:24.156" v="50" actId="20577"/>
          <ac:spMkLst>
            <pc:docMk/>
            <pc:sldMk cId="472234449" sldId="3182"/>
            <ac:spMk id="3" creationId="{AB2F3356-E7F6-B3B9-AE44-757E99872771}"/>
          </ac:spMkLst>
        </pc:spChg>
      </pc:sldChg>
      <pc:sldChg chg="add ord">
        <pc:chgData name="Wenzel, Brooke" userId="672bf8d3-b15b-4e02-a6d1-39319a0df09b" providerId="ADAL" clId="{8739C094-918B-4986-84AA-14EDFF0CE2A1}" dt="2023-05-10T19:02:40.519" v="58"/>
        <pc:sldMkLst>
          <pc:docMk/>
          <pc:sldMk cId="2397007400" sldId="3184"/>
        </pc:sldMkLst>
      </pc:sldChg>
      <pc:sldChg chg="add modNotesTx">
        <pc:chgData name="Wenzel, Brooke" userId="672bf8d3-b15b-4e02-a6d1-39319a0df09b" providerId="ADAL" clId="{8739C094-918B-4986-84AA-14EDFF0CE2A1}" dt="2023-05-16T18:12:31.959" v="2579" actId="20577"/>
        <pc:sldMkLst>
          <pc:docMk/>
          <pc:sldMk cId="2998368357" sldId="3324"/>
        </pc:sldMkLst>
      </pc:sldChg>
      <pc:sldChg chg="del">
        <pc:chgData name="Wenzel, Brooke" userId="672bf8d3-b15b-4e02-a6d1-39319a0df09b" providerId="ADAL" clId="{8739C094-918B-4986-84AA-14EDFF0CE2A1}" dt="2023-04-26T14:05:48.945" v="8" actId="47"/>
        <pc:sldMkLst>
          <pc:docMk/>
          <pc:sldMk cId="372132632" sldId="3325"/>
        </pc:sldMkLst>
      </pc:sldChg>
      <pc:sldChg chg="add ord">
        <pc:chgData name="Wenzel, Brooke" userId="672bf8d3-b15b-4e02-a6d1-39319a0df09b" providerId="ADAL" clId="{8739C094-918B-4986-84AA-14EDFF0CE2A1}" dt="2023-05-10T19:03:41.489" v="60"/>
        <pc:sldMkLst>
          <pc:docMk/>
          <pc:sldMk cId="2684554609" sldId="3326"/>
        </pc:sldMkLst>
      </pc:sldChg>
      <pc:sldChg chg="modSp add mod modNotesTx">
        <pc:chgData name="Wenzel, Brooke" userId="672bf8d3-b15b-4e02-a6d1-39319a0df09b" providerId="ADAL" clId="{8739C094-918B-4986-84AA-14EDFF0CE2A1}" dt="2023-05-16T18:08:41.285" v="1885" actId="20577"/>
        <pc:sldMkLst>
          <pc:docMk/>
          <pc:sldMk cId="2256543337" sldId="3327"/>
        </pc:sldMkLst>
        <pc:spChg chg="mod">
          <ac:chgData name="Wenzel, Brooke" userId="672bf8d3-b15b-4e02-a6d1-39319a0df09b" providerId="ADAL" clId="{8739C094-918B-4986-84AA-14EDFF0CE2A1}" dt="2023-05-10T19:10:22.921" v="173" actId="20577"/>
          <ac:spMkLst>
            <pc:docMk/>
            <pc:sldMk cId="2256543337" sldId="3327"/>
            <ac:spMk id="4" creationId="{069C16D8-71E6-6E0A-9E9A-40580CD77B33}"/>
          </ac:spMkLst>
        </pc:spChg>
      </pc:sldChg>
      <pc:sldChg chg="add modNotesTx">
        <pc:chgData name="Wenzel, Brooke" userId="672bf8d3-b15b-4e02-a6d1-39319a0df09b" providerId="ADAL" clId="{8739C094-918B-4986-84AA-14EDFF0CE2A1}" dt="2023-05-16T19:32:08.359" v="2703" actId="20577"/>
        <pc:sldMkLst>
          <pc:docMk/>
          <pc:sldMk cId="1167023260" sldId="3328"/>
        </pc:sldMkLst>
      </pc:sldChg>
      <pc:sldMasterChg chg="delSldLayout">
        <pc:chgData name="Wenzel, Brooke" userId="672bf8d3-b15b-4e02-a6d1-39319a0df09b" providerId="ADAL" clId="{8739C094-918B-4986-84AA-14EDFF0CE2A1}" dt="2023-04-26T14:05:50.048" v="9" actId="47"/>
        <pc:sldMasterMkLst>
          <pc:docMk/>
          <pc:sldMasterMk cId="2150711039" sldId="2147483676"/>
        </pc:sldMasterMkLst>
        <pc:sldLayoutChg chg="del">
          <pc:chgData name="Wenzel, Brooke" userId="672bf8d3-b15b-4e02-a6d1-39319a0df09b" providerId="ADAL" clId="{8739C094-918B-4986-84AA-14EDFF0CE2A1}" dt="2023-04-26T14:05:50.048" v="9" actId="47"/>
          <pc:sldLayoutMkLst>
            <pc:docMk/>
            <pc:sldMasterMk cId="2150711039" sldId="2147483676"/>
            <pc:sldLayoutMk cId="438918846" sldId="2147483689"/>
          </pc:sldLayoutMkLst>
        </pc:sldLayoutChg>
      </pc:sldMasterChg>
    </pc:docChg>
  </pc:docChgLst>
  <pc:docChgLst>
    <pc:chgData name="Brock-Nguyen, Doris" userId="S::brock-nguyen_d@cde.state.co.us::8cf435d8-8fb9-4856-b1eb-c003353b9d93" providerId="AD" clId="Web-{399C6523-0AFF-134E-A289-0FD6597BEDE1}"/>
    <pc:docChg chg="modSld sldOrd">
      <pc:chgData name="Brock-Nguyen, Doris" userId="S::brock-nguyen_d@cde.state.co.us::8cf435d8-8fb9-4856-b1eb-c003353b9d93" providerId="AD" clId="Web-{399C6523-0AFF-134E-A289-0FD6597BEDE1}" dt="2023-05-19T15:42:33.384" v="941"/>
      <pc:docMkLst>
        <pc:docMk/>
      </pc:docMkLst>
      <pc:sldChg chg="modSp modNotes">
        <pc:chgData name="Brock-Nguyen, Doris" userId="S::brock-nguyen_d@cde.state.co.us::8cf435d8-8fb9-4856-b1eb-c003353b9d93" providerId="AD" clId="Web-{399C6523-0AFF-134E-A289-0FD6597BEDE1}" dt="2023-05-19T15:41:30.648" v="937"/>
        <pc:sldMkLst>
          <pc:docMk/>
          <pc:sldMk cId="3422381226" sldId="3157"/>
        </pc:sldMkLst>
        <pc:graphicFrameChg chg="modGraphic">
          <ac:chgData name="Brock-Nguyen, Doris" userId="S::brock-nguyen_d@cde.state.co.us::8cf435d8-8fb9-4856-b1eb-c003353b9d93" providerId="AD" clId="Web-{399C6523-0AFF-134E-A289-0FD6597BEDE1}" dt="2023-05-19T15:21:19.665" v="347" actId="20577"/>
          <ac:graphicFrameMkLst>
            <pc:docMk/>
            <pc:sldMk cId="3422381226" sldId="3157"/>
            <ac:graphicFrameMk id="13" creationId="{5DDE8B0D-CEE6-0CE5-0519-8D11911EA6DE}"/>
          </ac:graphicFrameMkLst>
        </pc:graphicFrameChg>
      </pc:sldChg>
      <pc:sldChg chg="modSp ord modNotes">
        <pc:chgData name="Brock-Nguyen, Doris" userId="S::brock-nguyen_d@cde.state.co.us::8cf435d8-8fb9-4856-b1eb-c003353b9d93" providerId="AD" clId="Web-{399C6523-0AFF-134E-A289-0FD6597BEDE1}" dt="2023-05-19T15:34:10.753" v="777"/>
        <pc:sldMkLst>
          <pc:docMk/>
          <pc:sldMk cId="2397007400" sldId="3184"/>
        </pc:sldMkLst>
        <pc:spChg chg="mod">
          <ac:chgData name="Brock-Nguyen, Doris" userId="S::brock-nguyen_d@cde.state.co.us::8cf435d8-8fb9-4856-b1eb-c003353b9d93" providerId="AD" clId="Web-{399C6523-0AFF-134E-A289-0FD6597BEDE1}" dt="2023-05-19T15:00:57.776" v="24" actId="20577"/>
          <ac:spMkLst>
            <pc:docMk/>
            <pc:sldMk cId="2397007400" sldId="3184"/>
            <ac:spMk id="5" creationId="{7873235D-0339-DA69-DCD5-BC5ADDA4D5C2}"/>
          </ac:spMkLst>
        </pc:spChg>
      </pc:sldChg>
      <pc:sldChg chg="modNotes">
        <pc:chgData name="Brock-Nguyen, Doris" userId="S::brock-nguyen_d@cde.state.co.us::8cf435d8-8fb9-4856-b1eb-c003353b9d93" providerId="AD" clId="Web-{399C6523-0AFF-134E-A289-0FD6597BEDE1}" dt="2023-05-19T15:42:33.384" v="941"/>
        <pc:sldMkLst>
          <pc:docMk/>
          <pc:sldMk cId="2684554609" sldId="3326"/>
        </pc:sldMkLst>
      </pc:sldChg>
    </pc:docChg>
  </pc:docChgLst>
  <pc:docChgLst>
    <pc:chgData name="Brock-Nguyen, Doris" userId="8cf435d8-8fb9-4856-b1eb-c003353b9d93" providerId="ADAL" clId="{3F90C1EB-25A4-4FF4-9631-F81E590ED384}"/>
    <pc:docChg chg="custSel modSld">
      <pc:chgData name="Brock-Nguyen, Doris" userId="8cf435d8-8fb9-4856-b1eb-c003353b9d93" providerId="ADAL" clId="{3F90C1EB-25A4-4FF4-9631-F81E590ED384}" dt="2023-05-18T16:24:19.568" v="104" actId="1076"/>
      <pc:docMkLst>
        <pc:docMk/>
      </pc:docMkLst>
      <pc:sldChg chg="modSp mod modNotesTx">
        <pc:chgData name="Brock-Nguyen, Doris" userId="8cf435d8-8fb9-4856-b1eb-c003353b9d93" providerId="ADAL" clId="{3F90C1EB-25A4-4FF4-9631-F81E590ED384}" dt="2023-05-18T16:24:19.568" v="104" actId="1076"/>
        <pc:sldMkLst>
          <pc:docMk/>
          <pc:sldMk cId="3422381226" sldId="3157"/>
        </pc:sldMkLst>
        <pc:spChg chg="mod">
          <ac:chgData name="Brock-Nguyen, Doris" userId="8cf435d8-8fb9-4856-b1eb-c003353b9d93" providerId="ADAL" clId="{3F90C1EB-25A4-4FF4-9631-F81E590ED384}" dt="2023-05-18T16:24:19.568" v="104" actId="1076"/>
          <ac:spMkLst>
            <pc:docMk/>
            <pc:sldMk cId="3422381226" sldId="3157"/>
            <ac:spMk id="3" creationId="{A7920402-8618-6621-EE11-9A661823B67D}"/>
          </ac:spMkLst>
        </pc:spChg>
        <pc:spChg chg="mod">
          <ac:chgData name="Brock-Nguyen, Doris" userId="8cf435d8-8fb9-4856-b1eb-c003353b9d93" providerId="ADAL" clId="{3F90C1EB-25A4-4FF4-9631-F81E590ED384}" dt="2023-05-18T16:24:10.145" v="103" actId="1076"/>
          <ac:spMkLst>
            <pc:docMk/>
            <pc:sldMk cId="3422381226" sldId="3157"/>
            <ac:spMk id="15" creationId="{E0DA39A4-E142-E478-4651-EBB4E7460D0F}"/>
          </ac:spMkLst>
        </pc:spChg>
        <pc:graphicFrameChg chg="mod">
          <ac:chgData name="Brock-Nguyen, Doris" userId="8cf435d8-8fb9-4856-b1eb-c003353b9d93" providerId="ADAL" clId="{3F90C1EB-25A4-4FF4-9631-F81E590ED384}" dt="2023-05-18T16:18:46.181" v="100" actId="20577"/>
          <ac:graphicFrameMkLst>
            <pc:docMk/>
            <pc:sldMk cId="3422381226" sldId="3157"/>
            <ac:graphicFrameMk id="13" creationId="{5DDE8B0D-CEE6-0CE5-0519-8D11911EA6DE}"/>
          </ac:graphicFrameMkLst>
        </pc:graphicFrameChg>
        <pc:picChg chg="mod">
          <ac:chgData name="Brock-Nguyen, Doris" userId="8cf435d8-8fb9-4856-b1eb-c003353b9d93" providerId="ADAL" clId="{3F90C1EB-25A4-4FF4-9631-F81E590ED384}" dt="2023-05-18T16:22:44.663" v="102" actId="1076"/>
          <ac:picMkLst>
            <pc:docMk/>
            <pc:sldMk cId="3422381226" sldId="3157"/>
            <ac:picMk id="16" creationId="{00D60723-D27F-D549-3EAD-929DA07E739D}"/>
          </ac:picMkLst>
        </pc:picChg>
      </pc:sldChg>
    </pc:docChg>
  </pc:docChgLst>
  <pc:docChgLst>
    <pc:chgData name="Wenzel, Brooke" userId="672bf8d3-b15b-4e02-a6d1-39319a0df09b" providerId="ADAL" clId="{C39C8E55-E85A-4CB8-880E-4CDD629FDA0C}"/>
    <pc:docChg chg="custSel modSld">
      <pc:chgData name="Wenzel, Brooke" userId="672bf8d3-b15b-4e02-a6d1-39319a0df09b" providerId="ADAL" clId="{C39C8E55-E85A-4CB8-880E-4CDD629FDA0C}" dt="2023-05-22T17:15:36.594" v="148" actId="20577"/>
      <pc:docMkLst>
        <pc:docMk/>
      </pc:docMkLst>
      <pc:sldChg chg="modNotesTx">
        <pc:chgData name="Wenzel, Brooke" userId="672bf8d3-b15b-4e02-a6d1-39319a0df09b" providerId="ADAL" clId="{C39C8E55-E85A-4CB8-880E-4CDD629FDA0C}" dt="2023-05-22T17:13:22.914" v="147" actId="20577"/>
        <pc:sldMkLst>
          <pc:docMk/>
          <pc:sldMk cId="3044915438" sldId="256"/>
        </pc:sldMkLst>
      </pc:sldChg>
      <pc:sldChg chg="modNotesTx">
        <pc:chgData name="Wenzel, Brooke" userId="672bf8d3-b15b-4e02-a6d1-39319a0df09b" providerId="ADAL" clId="{C39C8E55-E85A-4CB8-880E-4CDD629FDA0C}" dt="2023-05-22T17:15:36.594" v="148" actId="20577"/>
        <pc:sldMkLst>
          <pc:docMk/>
          <pc:sldMk cId="3422381226" sldId="3157"/>
        </pc:sldMkLst>
      </pc:sldChg>
    </pc:docChg>
  </pc:docChgLst>
  <pc:docChgLst>
    <pc:chgData name="Ward, Reagan" userId="27291eb4-8241-4961-9e69-8c66e34cc5b0" providerId="ADAL" clId="{967E3618-9A60-488D-8F3B-7FC379FF4EF3}"/>
    <pc:docChg chg="custSel addSld modSld">
      <pc:chgData name="Ward, Reagan" userId="27291eb4-8241-4961-9e69-8c66e34cc5b0" providerId="ADAL" clId="{967E3618-9A60-488D-8F3B-7FC379FF4EF3}" dt="2023-02-22T21:41:29.541" v="157" actId="14100"/>
      <pc:docMkLst>
        <pc:docMk/>
      </pc:docMkLst>
      <pc:sldChg chg="modSp mod">
        <pc:chgData name="Ward, Reagan" userId="27291eb4-8241-4961-9e69-8c66e34cc5b0" providerId="ADAL" clId="{967E3618-9A60-488D-8F3B-7FC379FF4EF3}" dt="2023-02-22T21:29:14.895" v="66" actId="20577"/>
        <pc:sldMkLst>
          <pc:docMk/>
          <pc:sldMk cId="3044915438" sldId="256"/>
        </pc:sldMkLst>
        <pc:spChg chg="mod">
          <ac:chgData name="Ward, Reagan" userId="27291eb4-8241-4961-9e69-8c66e34cc5b0" providerId="ADAL" clId="{967E3618-9A60-488D-8F3B-7FC379FF4EF3}" dt="2023-02-22T21:29:14.895" v="66" actId="20577"/>
          <ac:spMkLst>
            <pc:docMk/>
            <pc:sldMk cId="3044915438" sldId="256"/>
            <ac:spMk id="7" creationId="{2A0C161A-8513-BB84-0601-D50578FDAD11}"/>
          </ac:spMkLst>
        </pc:spChg>
      </pc:sldChg>
      <pc:sldChg chg="modSp add mod">
        <pc:chgData name="Ward, Reagan" userId="27291eb4-8241-4961-9e69-8c66e34cc5b0" providerId="ADAL" clId="{967E3618-9A60-488D-8F3B-7FC379FF4EF3}" dt="2023-02-22T21:34:23.929" v="70" actId="27636"/>
        <pc:sldMkLst>
          <pc:docMk/>
          <pc:sldMk cId="3518201137" sldId="3151"/>
        </pc:sldMkLst>
        <pc:spChg chg="mod">
          <ac:chgData name="Ward, Reagan" userId="27291eb4-8241-4961-9e69-8c66e34cc5b0" providerId="ADAL" clId="{967E3618-9A60-488D-8F3B-7FC379FF4EF3}" dt="2023-02-22T21:34:23.929" v="70" actId="27636"/>
          <ac:spMkLst>
            <pc:docMk/>
            <pc:sldMk cId="3518201137" sldId="3151"/>
            <ac:spMk id="5" creationId="{4B60F571-74AB-C9D2-6B71-D94901449D69}"/>
          </ac:spMkLst>
        </pc:spChg>
      </pc:sldChg>
      <pc:sldChg chg="addSp delSp modSp add mod chgLayout">
        <pc:chgData name="Ward, Reagan" userId="27291eb4-8241-4961-9e69-8c66e34cc5b0" providerId="ADAL" clId="{967E3618-9A60-488D-8F3B-7FC379FF4EF3}" dt="2023-02-22T21:41:29.541" v="157" actId="14100"/>
        <pc:sldMkLst>
          <pc:docMk/>
          <pc:sldMk cId="841342495" sldId="3155"/>
        </pc:sldMkLst>
        <pc:spChg chg="mod ord">
          <ac:chgData name="Ward, Reagan" userId="27291eb4-8241-4961-9e69-8c66e34cc5b0" providerId="ADAL" clId="{967E3618-9A60-488D-8F3B-7FC379FF4EF3}" dt="2023-02-22T21:40:21.770" v="140"/>
          <ac:spMkLst>
            <pc:docMk/>
            <pc:sldMk cId="841342495" sldId="3155"/>
            <ac:spMk id="2" creationId="{BAA5D8DC-A3FC-570D-058D-3DEE58652901}"/>
          </ac:spMkLst>
        </pc:spChg>
        <pc:spChg chg="add del mod">
          <ac:chgData name="Ward, Reagan" userId="27291eb4-8241-4961-9e69-8c66e34cc5b0" providerId="ADAL" clId="{967E3618-9A60-488D-8F3B-7FC379FF4EF3}" dt="2023-02-22T21:40:21.770" v="140"/>
          <ac:spMkLst>
            <pc:docMk/>
            <pc:sldMk cId="841342495" sldId="3155"/>
            <ac:spMk id="3" creationId="{D2D07456-C290-E504-297B-6CE4B8B0A90E}"/>
          </ac:spMkLst>
        </pc:spChg>
        <pc:spChg chg="mod ord">
          <ac:chgData name="Ward, Reagan" userId="27291eb4-8241-4961-9e69-8c66e34cc5b0" providerId="ADAL" clId="{967E3618-9A60-488D-8F3B-7FC379FF4EF3}" dt="2023-02-22T21:40:21.770" v="140"/>
          <ac:spMkLst>
            <pc:docMk/>
            <pc:sldMk cId="841342495" sldId="3155"/>
            <ac:spMk id="4" creationId="{667E0959-E484-E7C7-47D3-520C891C0AC3}"/>
          </ac:spMkLst>
        </pc:spChg>
        <pc:spChg chg="add del mod">
          <ac:chgData name="Ward, Reagan" userId="27291eb4-8241-4961-9e69-8c66e34cc5b0" providerId="ADAL" clId="{967E3618-9A60-488D-8F3B-7FC379FF4EF3}" dt="2023-02-22T21:40:21.770" v="140"/>
          <ac:spMkLst>
            <pc:docMk/>
            <pc:sldMk cId="841342495" sldId="3155"/>
            <ac:spMk id="6" creationId="{8826400A-C5F3-A781-A0CE-82A3BC6D21E9}"/>
          </ac:spMkLst>
        </pc:spChg>
        <pc:spChg chg="add del mod">
          <ac:chgData name="Ward, Reagan" userId="27291eb4-8241-4961-9e69-8c66e34cc5b0" providerId="ADAL" clId="{967E3618-9A60-488D-8F3B-7FC379FF4EF3}" dt="2023-02-22T21:40:21.770" v="140"/>
          <ac:spMkLst>
            <pc:docMk/>
            <pc:sldMk cId="841342495" sldId="3155"/>
            <ac:spMk id="7" creationId="{3CEFA0F7-7D98-55E2-513B-F1AB82C1F07E}"/>
          </ac:spMkLst>
        </pc:spChg>
        <pc:spChg chg="mod">
          <ac:chgData name="Ward, Reagan" userId="27291eb4-8241-4961-9e69-8c66e34cc5b0" providerId="ADAL" clId="{967E3618-9A60-488D-8F3B-7FC379FF4EF3}" dt="2023-02-22T21:41:00.670" v="151" actId="1076"/>
          <ac:spMkLst>
            <pc:docMk/>
            <pc:sldMk cId="841342495" sldId="3155"/>
            <ac:spMk id="8" creationId="{3067FEAC-5680-BC2A-4ED3-AF0D309A12F9}"/>
          </ac:spMkLst>
        </pc:spChg>
        <pc:spChg chg="mod">
          <ac:chgData name="Ward, Reagan" userId="27291eb4-8241-4961-9e69-8c66e34cc5b0" providerId="ADAL" clId="{967E3618-9A60-488D-8F3B-7FC379FF4EF3}" dt="2023-02-22T21:40:47.243" v="148" actId="1076"/>
          <ac:spMkLst>
            <pc:docMk/>
            <pc:sldMk cId="841342495" sldId="3155"/>
            <ac:spMk id="12" creationId="{B2F59FD7-9435-1904-9700-A13696ADADF0}"/>
          </ac:spMkLst>
        </pc:spChg>
        <pc:spChg chg="mod">
          <ac:chgData name="Ward, Reagan" userId="27291eb4-8241-4961-9e69-8c66e34cc5b0" providerId="ADAL" clId="{967E3618-9A60-488D-8F3B-7FC379FF4EF3}" dt="2023-02-22T21:41:25.383" v="156" actId="1076"/>
          <ac:spMkLst>
            <pc:docMk/>
            <pc:sldMk cId="841342495" sldId="3155"/>
            <ac:spMk id="13" creationId="{AB1AA46D-5492-8BDC-64DF-4EFD967BF038}"/>
          </ac:spMkLst>
        </pc:spChg>
        <pc:spChg chg="mod">
          <ac:chgData name="Ward, Reagan" userId="27291eb4-8241-4961-9e69-8c66e34cc5b0" providerId="ADAL" clId="{967E3618-9A60-488D-8F3B-7FC379FF4EF3}" dt="2023-02-22T21:40:55.391" v="150" actId="1076"/>
          <ac:spMkLst>
            <pc:docMk/>
            <pc:sldMk cId="841342495" sldId="3155"/>
            <ac:spMk id="14" creationId="{2E725D15-36F2-F7C8-38F3-F2226EC769A9}"/>
          </ac:spMkLst>
        </pc:spChg>
        <pc:grpChg chg="mod">
          <ac:chgData name="Ward, Reagan" userId="27291eb4-8241-4961-9e69-8c66e34cc5b0" providerId="ADAL" clId="{967E3618-9A60-488D-8F3B-7FC379FF4EF3}" dt="2023-02-22T21:41:29.541" v="157" actId="14100"/>
          <ac:grpSpMkLst>
            <pc:docMk/>
            <pc:sldMk cId="841342495" sldId="3155"/>
            <ac:grpSpMk id="11" creationId="{4785B715-8D9A-2D59-F054-90A0D24032A0}"/>
          </ac:grpSpMkLst>
        </pc:grpChg>
        <pc:graphicFrameChg chg="mod ord">
          <ac:chgData name="Ward, Reagan" userId="27291eb4-8241-4961-9e69-8c66e34cc5b0" providerId="ADAL" clId="{967E3618-9A60-488D-8F3B-7FC379FF4EF3}" dt="2023-02-22T21:41:17.391" v="155" actId="14100"/>
          <ac:graphicFrameMkLst>
            <pc:docMk/>
            <pc:sldMk cId="841342495" sldId="3155"/>
            <ac:graphicFrameMk id="5" creationId="{9A85DA6C-4407-A343-E19A-E8A7711DFD72}"/>
          </ac:graphicFrameMkLst>
        </pc:graphicFrameChg>
      </pc:sldChg>
      <pc:sldChg chg="delSp modSp add mod modClrScheme chgLayout">
        <pc:chgData name="Ward, Reagan" userId="27291eb4-8241-4961-9e69-8c66e34cc5b0" providerId="ADAL" clId="{967E3618-9A60-488D-8F3B-7FC379FF4EF3}" dt="2023-02-22T21:39:36.716" v="136"/>
        <pc:sldMkLst>
          <pc:docMk/>
          <pc:sldMk cId="1361709896" sldId="3156"/>
        </pc:sldMkLst>
        <pc:spChg chg="mod ord">
          <ac:chgData name="Ward, Reagan" userId="27291eb4-8241-4961-9e69-8c66e34cc5b0" providerId="ADAL" clId="{967E3618-9A60-488D-8F3B-7FC379FF4EF3}" dt="2023-02-22T21:39:07.074" v="126" actId="700"/>
          <ac:spMkLst>
            <pc:docMk/>
            <pc:sldMk cId="1361709896" sldId="3156"/>
            <ac:spMk id="2" creationId="{B140B02F-D2E0-2D43-E4FD-A4572F6B02D6}"/>
          </ac:spMkLst>
        </pc:spChg>
        <pc:spChg chg="mod ord">
          <ac:chgData name="Ward, Reagan" userId="27291eb4-8241-4961-9e69-8c66e34cc5b0" providerId="ADAL" clId="{967E3618-9A60-488D-8F3B-7FC379FF4EF3}" dt="2023-02-22T21:39:07.074" v="126" actId="700"/>
          <ac:spMkLst>
            <pc:docMk/>
            <pc:sldMk cId="1361709896" sldId="3156"/>
            <ac:spMk id="4" creationId="{DC8F70A4-056B-9406-5306-343E829051E4}"/>
          </ac:spMkLst>
        </pc:spChg>
        <pc:spChg chg="mod">
          <ac:chgData name="Ward, Reagan" userId="27291eb4-8241-4961-9e69-8c66e34cc5b0" providerId="ADAL" clId="{967E3618-9A60-488D-8F3B-7FC379FF4EF3}" dt="2023-02-22T21:39:36.716" v="136"/>
          <ac:spMkLst>
            <pc:docMk/>
            <pc:sldMk cId="1361709896" sldId="3156"/>
            <ac:spMk id="8" creationId="{1B5CCE0F-B45B-10DF-9D12-A7C136A7B565}"/>
          </ac:spMkLst>
        </pc:spChg>
        <pc:spChg chg="mod">
          <ac:chgData name="Ward, Reagan" userId="27291eb4-8241-4961-9e69-8c66e34cc5b0" providerId="ADAL" clId="{967E3618-9A60-488D-8F3B-7FC379FF4EF3}" dt="2023-02-22T21:39:20.245" v="130" actId="1076"/>
          <ac:spMkLst>
            <pc:docMk/>
            <pc:sldMk cId="1361709896" sldId="3156"/>
            <ac:spMk id="19" creationId="{50E0DFC9-CEA8-1918-69B8-39A250B87818}"/>
          </ac:spMkLst>
        </pc:spChg>
        <pc:spChg chg="del mod">
          <ac:chgData name="Ward, Reagan" userId="27291eb4-8241-4961-9e69-8c66e34cc5b0" providerId="ADAL" clId="{967E3618-9A60-488D-8F3B-7FC379FF4EF3}" dt="2023-02-22T21:39:33.930" v="133" actId="478"/>
          <ac:spMkLst>
            <pc:docMk/>
            <pc:sldMk cId="1361709896" sldId="3156"/>
            <ac:spMk id="20" creationId="{5EF853C7-82B4-BEF9-FB2D-5CD498115F1B}"/>
          </ac:spMkLst>
        </pc:spChg>
        <pc:graphicFrameChg chg="mod ord">
          <ac:chgData name="Ward, Reagan" userId="27291eb4-8241-4961-9e69-8c66e34cc5b0" providerId="ADAL" clId="{967E3618-9A60-488D-8F3B-7FC379FF4EF3}" dt="2023-02-22T21:39:07.074" v="126" actId="700"/>
          <ac:graphicFrameMkLst>
            <pc:docMk/>
            <pc:sldMk cId="1361709896" sldId="3156"/>
            <ac:graphicFrameMk id="5" creationId="{E49266DD-A318-F41F-53ED-C28CD0EB119C}"/>
          </ac:graphicFrameMkLst>
        </pc:graphicFrameChg>
      </pc:sldChg>
      <pc:sldChg chg="delSp modSp add mod modClrScheme chgLayout">
        <pc:chgData name="Ward, Reagan" userId="27291eb4-8241-4961-9e69-8c66e34cc5b0" providerId="ADAL" clId="{967E3618-9A60-488D-8F3B-7FC379FF4EF3}" dt="2023-02-22T21:38:15.704" v="118" actId="1076"/>
        <pc:sldMkLst>
          <pc:docMk/>
          <pc:sldMk cId="3422381226" sldId="3157"/>
        </pc:sldMkLst>
        <pc:spChg chg="mod ord">
          <ac:chgData name="Ward, Reagan" userId="27291eb4-8241-4961-9e69-8c66e34cc5b0" providerId="ADAL" clId="{967E3618-9A60-488D-8F3B-7FC379FF4EF3}" dt="2023-02-22T21:36:06.634" v="85" actId="14100"/>
          <ac:spMkLst>
            <pc:docMk/>
            <pc:sldMk cId="3422381226" sldId="3157"/>
            <ac:spMk id="2" creationId="{B140B02F-D2E0-2D43-E4FD-A4572F6B02D6}"/>
          </ac:spMkLst>
        </pc:spChg>
        <pc:spChg chg="mod ord">
          <ac:chgData name="Ward, Reagan" userId="27291eb4-8241-4961-9e69-8c66e34cc5b0" providerId="ADAL" clId="{967E3618-9A60-488D-8F3B-7FC379FF4EF3}" dt="2023-02-22T21:34:42.154" v="71" actId="700"/>
          <ac:spMkLst>
            <pc:docMk/>
            <pc:sldMk cId="3422381226" sldId="3157"/>
            <ac:spMk id="4" creationId="{DC8F70A4-056B-9406-5306-343E829051E4}"/>
          </ac:spMkLst>
        </pc:spChg>
        <pc:spChg chg="mod">
          <ac:chgData name="Ward, Reagan" userId="27291eb4-8241-4961-9e69-8c66e34cc5b0" providerId="ADAL" clId="{967E3618-9A60-488D-8F3B-7FC379FF4EF3}" dt="2023-02-22T21:37:59.842" v="113" actId="1076"/>
          <ac:spMkLst>
            <pc:docMk/>
            <pc:sldMk cId="3422381226" sldId="3157"/>
            <ac:spMk id="8" creationId="{705F9A2E-D56A-A2E3-6BF6-5CC125D11F72}"/>
          </ac:spMkLst>
        </pc:spChg>
        <pc:spChg chg="del mod">
          <ac:chgData name="Ward, Reagan" userId="27291eb4-8241-4961-9e69-8c66e34cc5b0" providerId="ADAL" clId="{967E3618-9A60-488D-8F3B-7FC379FF4EF3}" dt="2023-02-22T21:37:38.939" v="108"/>
          <ac:spMkLst>
            <pc:docMk/>
            <pc:sldMk cId="3422381226" sldId="3157"/>
            <ac:spMk id="9" creationId="{E8A0CE44-8ECE-AEA1-5849-DEF41FB61156}"/>
          </ac:spMkLst>
        </pc:spChg>
        <pc:spChg chg="mod">
          <ac:chgData name="Ward, Reagan" userId="27291eb4-8241-4961-9e69-8c66e34cc5b0" providerId="ADAL" clId="{967E3618-9A60-488D-8F3B-7FC379FF4EF3}" dt="2023-02-22T21:37:49.608" v="110" actId="1076"/>
          <ac:spMkLst>
            <pc:docMk/>
            <pc:sldMk cId="3422381226" sldId="3157"/>
            <ac:spMk id="14" creationId="{07B797C1-4776-E7EA-565A-E5DA278B88F2}"/>
          </ac:spMkLst>
        </pc:spChg>
        <pc:spChg chg="mod">
          <ac:chgData name="Ward, Reagan" userId="27291eb4-8241-4961-9e69-8c66e34cc5b0" providerId="ADAL" clId="{967E3618-9A60-488D-8F3B-7FC379FF4EF3}" dt="2023-02-22T21:38:15.704" v="118" actId="1076"/>
          <ac:spMkLst>
            <pc:docMk/>
            <pc:sldMk cId="3422381226" sldId="3157"/>
            <ac:spMk id="15" creationId="{E0DA39A4-E142-E478-4651-EBB4E7460D0F}"/>
          </ac:spMkLst>
        </pc:spChg>
        <pc:spChg chg="mod">
          <ac:chgData name="Ward, Reagan" userId="27291eb4-8241-4961-9e69-8c66e34cc5b0" providerId="ADAL" clId="{967E3618-9A60-488D-8F3B-7FC379FF4EF3}" dt="2023-02-22T21:37:43.861" v="109" actId="14100"/>
          <ac:spMkLst>
            <pc:docMk/>
            <pc:sldMk cId="3422381226" sldId="3157"/>
            <ac:spMk id="17" creationId="{BC87DA20-89C1-00FF-ACE4-074E039F3DFF}"/>
          </ac:spMkLst>
        </pc:spChg>
        <pc:graphicFrameChg chg="mod ord">
          <ac:chgData name="Ward, Reagan" userId="27291eb4-8241-4961-9e69-8c66e34cc5b0" providerId="ADAL" clId="{967E3618-9A60-488D-8F3B-7FC379FF4EF3}" dt="2023-02-22T21:37:25.421" v="105" actId="1076"/>
          <ac:graphicFrameMkLst>
            <pc:docMk/>
            <pc:sldMk cId="3422381226" sldId="3157"/>
            <ac:graphicFrameMk id="13" creationId="{5DDE8B0D-CEE6-0CE5-0519-8D11911EA6DE}"/>
          </ac:graphicFrameMkLst>
        </pc:graphicFrameChg>
        <pc:picChg chg="mod">
          <ac:chgData name="Ward, Reagan" userId="27291eb4-8241-4961-9e69-8c66e34cc5b0" providerId="ADAL" clId="{967E3618-9A60-488D-8F3B-7FC379FF4EF3}" dt="2023-02-22T21:37:56.663" v="112" actId="1076"/>
          <ac:picMkLst>
            <pc:docMk/>
            <pc:sldMk cId="3422381226" sldId="3157"/>
            <ac:picMk id="11" creationId="{0E44A01D-BB13-31C8-AFE0-3AF5B09E1A36}"/>
          </ac:picMkLst>
        </pc:picChg>
        <pc:picChg chg="mod">
          <ac:chgData name="Ward, Reagan" userId="27291eb4-8241-4961-9e69-8c66e34cc5b0" providerId="ADAL" clId="{967E3618-9A60-488D-8F3B-7FC379FF4EF3}" dt="2023-02-22T21:37:53.547" v="111" actId="1076"/>
          <ac:picMkLst>
            <pc:docMk/>
            <pc:sldMk cId="3422381226" sldId="3157"/>
            <ac:picMk id="12" creationId="{A232C9F5-25C5-F580-40E4-E454E334643A}"/>
          </ac:picMkLst>
        </pc:picChg>
        <pc:picChg chg="mod">
          <ac:chgData name="Ward, Reagan" userId="27291eb4-8241-4961-9e69-8c66e34cc5b0" providerId="ADAL" clId="{967E3618-9A60-488D-8F3B-7FC379FF4EF3}" dt="2023-02-22T21:38:11.978" v="117" actId="1076"/>
          <ac:picMkLst>
            <pc:docMk/>
            <pc:sldMk cId="3422381226" sldId="3157"/>
            <ac:picMk id="16" creationId="{00D60723-D27F-D549-3EAD-929DA07E739D}"/>
          </ac:picMkLst>
        </pc:picChg>
      </pc:sldChg>
      <pc:sldChg chg="modSp add mod chgLayout">
        <pc:chgData name="Ward, Reagan" userId="27291eb4-8241-4961-9e69-8c66e34cc5b0" providerId="ADAL" clId="{967E3618-9A60-488D-8F3B-7FC379FF4EF3}" dt="2023-02-22T21:38:43.199" v="123" actId="14100"/>
        <pc:sldMkLst>
          <pc:docMk/>
          <pc:sldMk cId="3855703260" sldId="3158"/>
        </pc:sldMkLst>
        <pc:spChg chg="mod ord">
          <ac:chgData name="Ward, Reagan" userId="27291eb4-8241-4961-9e69-8c66e34cc5b0" providerId="ADAL" clId="{967E3618-9A60-488D-8F3B-7FC379FF4EF3}" dt="2023-02-22T21:38:43.199" v="123" actId="14100"/>
          <ac:spMkLst>
            <pc:docMk/>
            <pc:sldMk cId="3855703260" sldId="3158"/>
            <ac:spMk id="2" creationId="{4303733F-616E-004C-2530-E60C1345A621}"/>
          </ac:spMkLst>
        </pc:spChg>
        <pc:spChg chg="mod ord">
          <ac:chgData name="Ward, Reagan" userId="27291eb4-8241-4961-9e69-8c66e34cc5b0" providerId="ADAL" clId="{967E3618-9A60-488D-8F3B-7FC379FF4EF3}" dt="2023-02-22T21:38:33.538" v="121" actId="700"/>
          <ac:spMkLst>
            <pc:docMk/>
            <pc:sldMk cId="3855703260" sldId="3158"/>
            <ac:spMk id="3" creationId="{CEE99645-127D-CE30-34D7-849615BE8EFA}"/>
          </ac:spMkLst>
        </pc:spChg>
        <pc:spChg chg="mod ord">
          <ac:chgData name="Ward, Reagan" userId="27291eb4-8241-4961-9e69-8c66e34cc5b0" providerId="ADAL" clId="{967E3618-9A60-488D-8F3B-7FC379FF4EF3}" dt="2023-02-22T21:38:33.538" v="121" actId="700"/>
          <ac:spMkLst>
            <pc:docMk/>
            <pc:sldMk cId="3855703260" sldId="3158"/>
            <ac:spMk id="4" creationId="{D1285FF9-1D67-E579-3B0D-75A5F75E9AC9}"/>
          </ac:spMkLst>
        </pc:spChg>
      </pc:sldChg>
    </pc:docChg>
  </pc:docChgLst>
  <pc:docChgLst>
    <pc:chgData name="Brock-Nguyen, Doris" userId="S::brock-nguyen_d@cde.state.co.us::8cf435d8-8fb9-4856-b1eb-c003353b9d93" providerId="AD" clId="Web-{400ABA16-D9E7-70FA-64BB-AE39008809CC}"/>
    <pc:docChg chg="addSld delSld modSld">
      <pc:chgData name="Brock-Nguyen, Doris" userId="S::brock-nguyen_d@cde.state.co.us::8cf435d8-8fb9-4856-b1eb-c003353b9d93" providerId="AD" clId="Web-{400ABA16-D9E7-70FA-64BB-AE39008809CC}" dt="2023-05-15T15:20:11.133" v="76"/>
      <pc:docMkLst>
        <pc:docMk/>
      </pc:docMkLst>
      <pc:sldChg chg="del">
        <pc:chgData name="Brock-Nguyen, Doris" userId="S::brock-nguyen_d@cde.state.co.us::8cf435d8-8fb9-4856-b1eb-c003353b9d93" providerId="AD" clId="Web-{400ABA16-D9E7-70FA-64BB-AE39008809CC}" dt="2023-05-15T15:00:01.409" v="1"/>
        <pc:sldMkLst>
          <pc:docMk/>
          <pc:sldMk cId="1361709896" sldId="3156"/>
        </pc:sldMkLst>
      </pc:sldChg>
      <pc:sldChg chg="modNotes">
        <pc:chgData name="Brock-Nguyen, Doris" userId="S::brock-nguyen_d@cde.state.co.us::8cf435d8-8fb9-4856-b1eb-c003353b9d93" providerId="AD" clId="Web-{400ABA16-D9E7-70FA-64BB-AE39008809CC}" dt="2023-05-15T15:20:11.133" v="76"/>
        <pc:sldMkLst>
          <pc:docMk/>
          <pc:sldMk cId="3422381226" sldId="3157"/>
        </pc:sldMkLst>
      </pc:sldChg>
      <pc:sldChg chg="modNotes">
        <pc:chgData name="Brock-Nguyen, Doris" userId="S::brock-nguyen_d@cde.state.co.us::8cf435d8-8fb9-4856-b1eb-c003353b9d93" providerId="AD" clId="Web-{400ABA16-D9E7-70FA-64BB-AE39008809CC}" dt="2023-05-15T15:18:07.803" v="73"/>
        <pc:sldMkLst>
          <pc:docMk/>
          <pc:sldMk cId="2684554609" sldId="3326"/>
        </pc:sldMkLst>
      </pc:sldChg>
      <pc:sldChg chg="add">
        <pc:chgData name="Brock-Nguyen, Doris" userId="S::brock-nguyen_d@cde.state.co.us::8cf435d8-8fb9-4856-b1eb-c003353b9d93" providerId="AD" clId="Web-{400ABA16-D9E7-70FA-64BB-AE39008809CC}" dt="2023-05-15T14:59:57.393" v="0"/>
        <pc:sldMkLst>
          <pc:docMk/>
          <pc:sldMk cId="814526800" sldId="332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2E0D61-CF12-412F-9447-1772A7737861}" type="doc">
      <dgm:prSet loTypeId="urn:microsoft.com/office/officeart/2005/8/layout/hierarchy5" loCatId="hierarchy" qsTypeId="urn:microsoft.com/office/officeart/2005/8/quickstyle/simple1" qsCatId="simple" csTypeId="urn:microsoft.com/office/officeart/2005/8/colors/accent6_1" csCatId="accent6" phldr="1"/>
      <dgm:spPr/>
      <dgm:t>
        <a:bodyPr/>
        <a:lstStyle/>
        <a:p>
          <a:endParaRPr lang="en-US"/>
        </a:p>
      </dgm:t>
    </dgm:pt>
    <dgm:pt modelId="{EBD584D3-54EA-477D-B82E-0419851652DA}">
      <dgm:prSet phldrT="[Text]" custT="1"/>
      <dgm:spPr/>
      <dgm:t>
        <a:bodyPr/>
        <a:lstStyle/>
        <a:p>
          <a:pPr rtl="0"/>
          <a:r>
            <a:rPr lang="en-US" sz="2000" b="1">
              <a:latin typeface="Calibri Light" panose="020F0302020204030204"/>
            </a:rPr>
            <a:t>Home Language Survey</a:t>
          </a:r>
          <a:endParaRPr lang="en-US" sz="2000" b="1"/>
        </a:p>
      </dgm:t>
    </dgm:pt>
    <dgm:pt modelId="{731D970A-7037-4125-A3FA-3EC51247A51F}" type="parTrans" cxnId="{8373C321-D73A-414D-88D5-8B850994672B}">
      <dgm:prSet/>
      <dgm:spPr/>
      <dgm:t>
        <a:bodyPr/>
        <a:lstStyle/>
        <a:p>
          <a:endParaRPr lang="en-US"/>
        </a:p>
      </dgm:t>
    </dgm:pt>
    <dgm:pt modelId="{6348AEE6-343F-4E73-B8E5-BE3F3ED623C2}" type="sibTrans" cxnId="{8373C321-D73A-414D-88D5-8B850994672B}">
      <dgm:prSet/>
      <dgm:spPr/>
      <dgm:t>
        <a:bodyPr/>
        <a:lstStyle/>
        <a:p>
          <a:endParaRPr lang="en-US"/>
        </a:p>
      </dgm:t>
    </dgm:pt>
    <dgm:pt modelId="{4FD797D3-53BE-457E-B309-C83860841720}">
      <dgm:prSet phldrT="[Text]" custT="1"/>
      <dgm:spPr/>
      <dgm:t>
        <a:bodyPr/>
        <a:lstStyle/>
        <a:p>
          <a:r>
            <a:rPr lang="en-US" sz="1600"/>
            <a:t>Language Background: ENG</a:t>
          </a:r>
        </a:p>
      </dgm:t>
    </dgm:pt>
    <dgm:pt modelId="{2EA282E1-50E0-469F-82B9-9E22B7A954F4}" type="parTrans" cxnId="{AC7AA056-C270-4A76-8214-ADFD7E9FB80E}">
      <dgm:prSet/>
      <dgm:spPr/>
      <dgm:t>
        <a:bodyPr/>
        <a:lstStyle/>
        <a:p>
          <a:endParaRPr lang="en-US"/>
        </a:p>
      </dgm:t>
    </dgm:pt>
    <dgm:pt modelId="{A68A0E26-471B-474E-9052-110408A52F71}" type="sibTrans" cxnId="{AC7AA056-C270-4A76-8214-ADFD7E9FB80E}">
      <dgm:prSet/>
      <dgm:spPr/>
      <dgm:t>
        <a:bodyPr/>
        <a:lstStyle/>
        <a:p>
          <a:endParaRPr lang="en-US"/>
        </a:p>
      </dgm:t>
    </dgm:pt>
    <dgm:pt modelId="{9E7D3DF4-FACB-4A20-BC26-ED2A8F3DD353}">
      <dgm:prSet phldrT="[Text]" custT="1"/>
      <dgm:spPr/>
      <dgm:t>
        <a:bodyPr/>
        <a:lstStyle/>
        <a:p>
          <a:r>
            <a:rPr lang="en-US" sz="2400"/>
            <a:t>Student Enrolls</a:t>
          </a:r>
        </a:p>
      </dgm:t>
    </dgm:pt>
    <dgm:pt modelId="{2481F56D-D256-4015-9209-4B6AF91A471A}" type="parTrans" cxnId="{E9B7B084-9BD3-4EC5-AB2D-394383A0EC8B}">
      <dgm:prSet/>
      <dgm:spPr/>
      <dgm:t>
        <a:bodyPr/>
        <a:lstStyle/>
        <a:p>
          <a:endParaRPr lang="en-US"/>
        </a:p>
      </dgm:t>
    </dgm:pt>
    <dgm:pt modelId="{B1392EC2-482E-4DED-B482-C8CDFBF5DB8D}" type="sibTrans" cxnId="{E9B7B084-9BD3-4EC5-AB2D-394383A0EC8B}">
      <dgm:prSet/>
      <dgm:spPr/>
      <dgm:t>
        <a:bodyPr/>
        <a:lstStyle/>
        <a:p>
          <a:endParaRPr lang="en-US"/>
        </a:p>
      </dgm:t>
    </dgm:pt>
    <dgm:pt modelId="{4D0A43CF-7BA9-41DF-8D31-C7A88C848D65}">
      <dgm:prSet phldr="0" custT="1"/>
      <dgm:spPr/>
      <dgm:t>
        <a:bodyPr/>
        <a:lstStyle/>
        <a:p>
          <a:pPr rtl="0"/>
          <a:r>
            <a:rPr lang="en-US" sz="1800">
              <a:latin typeface="Calibri"/>
              <a:cs typeface="Calibri"/>
            </a:rPr>
            <a:t>EL Screener &amp; BOE</a:t>
          </a:r>
          <a:endParaRPr lang="en-US" sz="1000">
            <a:latin typeface="Calibri"/>
            <a:cs typeface="Calibri"/>
          </a:endParaRPr>
        </a:p>
      </dgm:t>
    </dgm:pt>
    <dgm:pt modelId="{17E1634B-9184-425B-A3DA-F8F76290A8BA}" type="parTrans" cxnId="{D681BB59-E5D2-4710-AA4F-22850EFE97F1}">
      <dgm:prSet/>
      <dgm:spPr/>
      <dgm:t>
        <a:bodyPr/>
        <a:lstStyle/>
        <a:p>
          <a:endParaRPr lang="en-US"/>
        </a:p>
      </dgm:t>
    </dgm:pt>
    <dgm:pt modelId="{AD56F6E5-4049-4182-909F-1881272961CE}" type="sibTrans" cxnId="{D681BB59-E5D2-4710-AA4F-22850EFE97F1}">
      <dgm:prSet/>
      <dgm:spPr/>
      <dgm:t>
        <a:bodyPr/>
        <a:lstStyle/>
        <a:p>
          <a:endParaRPr lang="en-US"/>
        </a:p>
      </dgm:t>
    </dgm:pt>
    <dgm:pt modelId="{C6B85709-48CB-486C-ABF6-B709535F0DFE}">
      <dgm:prSet phldr="0"/>
      <dgm:spPr/>
      <dgm:t>
        <a:bodyPr/>
        <a:lstStyle/>
        <a:p>
          <a:pPr rtl="0"/>
          <a:r>
            <a:rPr lang="en-US" sz="1600">
              <a:latin typeface="Calibri"/>
              <a:cs typeface="Calibri"/>
            </a:rPr>
            <a:t>English Proficient &amp; Do Not </a:t>
          </a:r>
          <a:r>
            <a:rPr lang="en-US" sz="1600" err="1">
              <a:latin typeface="Calibri"/>
              <a:cs typeface="Calibri"/>
            </a:rPr>
            <a:t>Recieve</a:t>
          </a:r>
          <a:r>
            <a:rPr lang="en-US" sz="1600">
              <a:latin typeface="Calibri"/>
              <a:cs typeface="Calibri"/>
            </a:rPr>
            <a:t> Language Instruction = </a:t>
          </a:r>
          <a:r>
            <a:rPr lang="en-US">
              <a:latin typeface="Calibri"/>
              <a:ea typeface="Calibri"/>
              <a:cs typeface="Calibri"/>
            </a:rPr>
            <a:t>PHLOTE</a:t>
          </a:r>
          <a:endParaRPr lang="en-US">
            <a:latin typeface="Calibri"/>
            <a:cs typeface="Calibri Light"/>
          </a:endParaRPr>
        </a:p>
      </dgm:t>
    </dgm:pt>
    <dgm:pt modelId="{63E0747E-4119-4D27-B505-A09610D97E3A}" type="parTrans" cxnId="{BDD4AC87-DDF4-49B8-83A7-B0356E501842}">
      <dgm:prSet/>
      <dgm:spPr/>
      <dgm:t>
        <a:bodyPr/>
        <a:lstStyle/>
        <a:p>
          <a:endParaRPr lang="en-US"/>
        </a:p>
      </dgm:t>
    </dgm:pt>
    <dgm:pt modelId="{15FE85D7-208A-4F67-A4AB-AF8CA1DCFF95}" type="sibTrans" cxnId="{BDD4AC87-DDF4-49B8-83A7-B0356E501842}">
      <dgm:prSet/>
      <dgm:spPr/>
      <dgm:t>
        <a:bodyPr/>
        <a:lstStyle/>
        <a:p>
          <a:endParaRPr lang="en-US"/>
        </a:p>
      </dgm:t>
    </dgm:pt>
    <dgm:pt modelId="{62CEB3BE-B0F8-4D1D-88DD-A540129D5C1A}">
      <dgm:prSet phldr="0"/>
      <dgm:spPr/>
      <dgm:t>
        <a:bodyPr/>
        <a:lstStyle/>
        <a:p>
          <a:pPr rtl="0"/>
          <a:r>
            <a:rPr lang="en-US">
              <a:solidFill>
                <a:srgbClr val="000000"/>
              </a:solidFill>
              <a:latin typeface="Calibri"/>
              <a:cs typeface="Calibri"/>
            </a:rPr>
            <a:t>Language Background: other than ENG, Not English Proficient, Identified as EL = NEP/LEP</a:t>
          </a:r>
          <a:endParaRPr lang="en-US">
            <a:latin typeface="Calibri"/>
            <a:cs typeface="Calibri"/>
          </a:endParaRPr>
        </a:p>
      </dgm:t>
    </dgm:pt>
    <dgm:pt modelId="{9BB7294D-AB86-4468-A63B-4BFD38DEE857}" type="parTrans" cxnId="{F7481965-4C5C-4139-ABE6-75F0413AFD0F}">
      <dgm:prSet/>
      <dgm:spPr/>
      <dgm:t>
        <a:bodyPr/>
        <a:lstStyle/>
        <a:p>
          <a:endParaRPr lang="en-US"/>
        </a:p>
      </dgm:t>
    </dgm:pt>
    <dgm:pt modelId="{A55DAFB4-7863-4A49-9233-FEC88C0FCC60}" type="sibTrans" cxnId="{F7481965-4C5C-4139-ABE6-75F0413AFD0F}">
      <dgm:prSet/>
      <dgm:spPr/>
      <dgm:t>
        <a:bodyPr/>
        <a:lstStyle/>
        <a:p>
          <a:endParaRPr lang="en-US"/>
        </a:p>
      </dgm:t>
    </dgm:pt>
    <dgm:pt modelId="{D1C217BE-5693-4CBD-B93F-B02EDE355B7F}">
      <dgm:prSet phldr="0"/>
      <dgm:spPr/>
      <dgm:t>
        <a:bodyPr/>
        <a:lstStyle/>
        <a:p>
          <a:r>
            <a:rPr lang="en-US">
              <a:latin typeface="Calibri"/>
              <a:cs typeface="Calibri Light"/>
            </a:rPr>
            <a:t>English Proficient &amp; Received Services previously = FEP or FELL</a:t>
          </a:r>
        </a:p>
      </dgm:t>
    </dgm:pt>
    <dgm:pt modelId="{A6F254D4-FE9E-4119-ADE6-9DDAC3F4FDF7}" type="parTrans" cxnId="{A4FBC76A-1126-424C-9E51-E5A58FD17820}">
      <dgm:prSet/>
      <dgm:spPr/>
      <dgm:t>
        <a:bodyPr/>
        <a:lstStyle/>
        <a:p>
          <a:endParaRPr lang="en-US"/>
        </a:p>
      </dgm:t>
    </dgm:pt>
    <dgm:pt modelId="{728C4624-5701-4E70-A179-0C96B1741CC3}" type="sibTrans" cxnId="{A4FBC76A-1126-424C-9E51-E5A58FD17820}">
      <dgm:prSet/>
      <dgm:spPr/>
      <dgm:t>
        <a:bodyPr/>
        <a:lstStyle/>
        <a:p>
          <a:endParaRPr lang="en-US"/>
        </a:p>
      </dgm:t>
    </dgm:pt>
    <dgm:pt modelId="{7F1A8D8D-791A-4DC2-BF14-088188B1832A}" type="pres">
      <dgm:prSet presAssocID="{EE2E0D61-CF12-412F-9447-1772A7737861}" presName="mainComposite" presStyleCnt="0">
        <dgm:presLayoutVars>
          <dgm:chPref val="1"/>
          <dgm:dir/>
          <dgm:animOne val="branch"/>
          <dgm:animLvl val="lvl"/>
          <dgm:resizeHandles val="exact"/>
        </dgm:presLayoutVars>
      </dgm:prSet>
      <dgm:spPr/>
    </dgm:pt>
    <dgm:pt modelId="{15FC1D33-E644-4318-9719-D7EED0B545AB}" type="pres">
      <dgm:prSet presAssocID="{EE2E0D61-CF12-412F-9447-1772A7737861}" presName="hierFlow" presStyleCnt="0"/>
      <dgm:spPr/>
    </dgm:pt>
    <dgm:pt modelId="{4A2134B7-437F-49BC-9BC8-7F407DE8F563}" type="pres">
      <dgm:prSet presAssocID="{EE2E0D61-CF12-412F-9447-1772A7737861}" presName="firstBuf" presStyleCnt="0"/>
      <dgm:spPr/>
    </dgm:pt>
    <dgm:pt modelId="{215C1D76-58B9-4469-AEE7-E5FD6B58A159}" type="pres">
      <dgm:prSet presAssocID="{EE2E0D61-CF12-412F-9447-1772A7737861}" presName="hierChild1" presStyleCnt="0">
        <dgm:presLayoutVars>
          <dgm:chPref val="1"/>
          <dgm:animOne val="branch"/>
          <dgm:animLvl val="lvl"/>
        </dgm:presLayoutVars>
      </dgm:prSet>
      <dgm:spPr/>
    </dgm:pt>
    <dgm:pt modelId="{432241B2-5B90-4209-97D9-3DD9183EF9FA}" type="pres">
      <dgm:prSet presAssocID="{EBD584D3-54EA-477D-B82E-0419851652DA}" presName="Name17" presStyleCnt="0"/>
      <dgm:spPr/>
    </dgm:pt>
    <dgm:pt modelId="{2A3731FB-BD9D-46EA-A205-729133BD314B}" type="pres">
      <dgm:prSet presAssocID="{EBD584D3-54EA-477D-B82E-0419851652DA}" presName="level1Shape" presStyleLbl="node0" presStyleIdx="0" presStyleCnt="1" custScaleX="170545" custScaleY="291463" custLinFactY="-11535" custLinFactNeighborX="-64876" custLinFactNeighborY="-100000">
        <dgm:presLayoutVars>
          <dgm:chPref val="3"/>
        </dgm:presLayoutVars>
      </dgm:prSet>
      <dgm:spPr/>
    </dgm:pt>
    <dgm:pt modelId="{D46A7D4C-0AFE-4525-9B9E-5A4EE5C443B2}" type="pres">
      <dgm:prSet presAssocID="{EBD584D3-54EA-477D-B82E-0419851652DA}" presName="hierChild2" presStyleCnt="0"/>
      <dgm:spPr/>
    </dgm:pt>
    <dgm:pt modelId="{0B71A724-C0F9-4CBD-AD94-999CD1791906}" type="pres">
      <dgm:prSet presAssocID="{2EA282E1-50E0-469F-82B9-9E22B7A954F4}" presName="Name25" presStyleLbl="parChTrans1D2" presStyleIdx="0" presStyleCnt="2"/>
      <dgm:spPr/>
    </dgm:pt>
    <dgm:pt modelId="{42FC3538-97CF-485B-A2D4-E10A55CAA98A}" type="pres">
      <dgm:prSet presAssocID="{2EA282E1-50E0-469F-82B9-9E22B7A954F4}" presName="connTx" presStyleLbl="parChTrans1D2" presStyleIdx="0" presStyleCnt="2"/>
      <dgm:spPr/>
    </dgm:pt>
    <dgm:pt modelId="{433D6388-E828-4877-A805-DE115C0D2B46}" type="pres">
      <dgm:prSet presAssocID="{4FD797D3-53BE-457E-B309-C83860841720}" presName="Name30" presStyleCnt="0"/>
      <dgm:spPr/>
    </dgm:pt>
    <dgm:pt modelId="{238411B1-81FC-42C0-9D4F-4C593A4292CD}" type="pres">
      <dgm:prSet presAssocID="{4FD797D3-53BE-457E-B309-C83860841720}" presName="level2Shape" presStyleLbl="node2" presStyleIdx="0" presStyleCnt="2" custScaleX="157193" custScaleY="215147" custLinFactY="-116426" custLinFactNeighborX="265" custLinFactNeighborY="-200000"/>
      <dgm:spPr/>
    </dgm:pt>
    <dgm:pt modelId="{7A3CDB18-4FE6-4641-911D-DB5331346F46}" type="pres">
      <dgm:prSet presAssocID="{4FD797D3-53BE-457E-B309-C83860841720}" presName="hierChild3" presStyleCnt="0"/>
      <dgm:spPr/>
    </dgm:pt>
    <dgm:pt modelId="{AC2FCA69-FFAF-4CE9-B2E2-CCCF024FF2BF}" type="pres">
      <dgm:prSet presAssocID="{17E1634B-9184-425B-A3DA-F8F76290A8BA}" presName="Name25" presStyleLbl="parChTrans1D2" presStyleIdx="1" presStyleCnt="2"/>
      <dgm:spPr/>
    </dgm:pt>
    <dgm:pt modelId="{D9B0F172-4A20-44C5-B950-8BF88F9ED1C7}" type="pres">
      <dgm:prSet presAssocID="{17E1634B-9184-425B-A3DA-F8F76290A8BA}" presName="connTx" presStyleLbl="parChTrans1D2" presStyleIdx="1" presStyleCnt="2"/>
      <dgm:spPr/>
    </dgm:pt>
    <dgm:pt modelId="{34DEBAFF-4EAD-4608-A550-C92D7061098D}" type="pres">
      <dgm:prSet presAssocID="{4D0A43CF-7BA9-41DF-8D31-C7A88C848D65}" presName="Name30" presStyleCnt="0"/>
      <dgm:spPr/>
    </dgm:pt>
    <dgm:pt modelId="{257AC636-B75D-49DD-85E4-FC71410A1A56}" type="pres">
      <dgm:prSet presAssocID="{4D0A43CF-7BA9-41DF-8D31-C7A88C848D65}" presName="level2Shape" presStyleLbl="node2" presStyleIdx="1" presStyleCnt="2" custScaleY="163486" custLinFactNeighborX="-18839" custLinFactNeighborY="-22483"/>
      <dgm:spPr/>
    </dgm:pt>
    <dgm:pt modelId="{5846FB58-972A-4A25-B742-7B899CC3B6FD}" type="pres">
      <dgm:prSet presAssocID="{4D0A43CF-7BA9-41DF-8D31-C7A88C848D65}" presName="hierChild3" presStyleCnt="0"/>
      <dgm:spPr/>
    </dgm:pt>
    <dgm:pt modelId="{5DC5E887-E5BB-498A-804D-1B47028F2294}" type="pres">
      <dgm:prSet presAssocID="{63E0747E-4119-4D27-B505-A09610D97E3A}" presName="Name25" presStyleLbl="parChTrans1D3" presStyleIdx="0" presStyleCnt="3"/>
      <dgm:spPr/>
    </dgm:pt>
    <dgm:pt modelId="{241FCD76-96DB-4CAF-AD9D-2370843E5F0F}" type="pres">
      <dgm:prSet presAssocID="{63E0747E-4119-4D27-B505-A09610D97E3A}" presName="connTx" presStyleLbl="parChTrans1D3" presStyleIdx="0" presStyleCnt="3"/>
      <dgm:spPr/>
    </dgm:pt>
    <dgm:pt modelId="{B65152F7-73FE-4486-988E-A97C57B192DA}" type="pres">
      <dgm:prSet presAssocID="{C6B85709-48CB-486C-ABF6-B709535F0DFE}" presName="Name30" presStyleCnt="0"/>
      <dgm:spPr/>
    </dgm:pt>
    <dgm:pt modelId="{F8003640-1F93-4068-9CA5-17EDA8485B39}" type="pres">
      <dgm:prSet presAssocID="{C6B85709-48CB-486C-ABF6-B709535F0DFE}" presName="level2Shape" presStyleLbl="node3" presStyleIdx="0" presStyleCnt="3" custLinFactNeighborX="-560" custLinFactNeighborY="-58877"/>
      <dgm:spPr/>
    </dgm:pt>
    <dgm:pt modelId="{315C35B0-951C-4359-B166-B7F741E3C878}" type="pres">
      <dgm:prSet presAssocID="{C6B85709-48CB-486C-ABF6-B709535F0DFE}" presName="hierChild3" presStyleCnt="0"/>
      <dgm:spPr/>
    </dgm:pt>
    <dgm:pt modelId="{36B9609C-57E1-4DC1-8FA6-9A075E0C9116}" type="pres">
      <dgm:prSet presAssocID="{A6F254D4-FE9E-4119-ADE6-9DDAC3F4FDF7}" presName="Name25" presStyleLbl="parChTrans1D3" presStyleIdx="1" presStyleCnt="3"/>
      <dgm:spPr/>
    </dgm:pt>
    <dgm:pt modelId="{B47A6D36-AFFD-4A16-98B3-B6B45B09C2E5}" type="pres">
      <dgm:prSet presAssocID="{A6F254D4-FE9E-4119-ADE6-9DDAC3F4FDF7}" presName="connTx" presStyleLbl="parChTrans1D3" presStyleIdx="1" presStyleCnt="3"/>
      <dgm:spPr/>
    </dgm:pt>
    <dgm:pt modelId="{5989B370-9264-462E-B32C-1747339ACE41}" type="pres">
      <dgm:prSet presAssocID="{D1C217BE-5693-4CBD-B93F-B02EDE355B7F}" presName="Name30" presStyleCnt="0"/>
      <dgm:spPr/>
    </dgm:pt>
    <dgm:pt modelId="{001858A1-40F0-431F-B629-D9DC639BB5F3}" type="pres">
      <dgm:prSet presAssocID="{D1C217BE-5693-4CBD-B93F-B02EDE355B7F}" presName="level2Shape" presStyleLbl="node3" presStyleIdx="1" presStyleCnt="3" custLinFactNeighborX="2477" custLinFactNeighborY="-22483"/>
      <dgm:spPr/>
    </dgm:pt>
    <dgm:pt modelId="{8E0E3646-90CF-4084-AF60-ED62AD2F2032}" type="pres">
      <dgm:prSet presAssocID="{D1C217BE-5693-4CBD-B93F-B02EDE355B7F}" presName="hierChild3" presStyleCnt="0"/>
      <dgm:spPr/>
    </dgm:pt>
    <dgm:pt modelId="{B8B3D17B-B363-4F9F-A408-6D277FBD70D3}" type="pres">
      <dgm:prSet presAssocID="{9BB7294D-AB86-4468-A63B-4BFD38DEE857}" presName="Name25" presStyleLbl="parChTrans1D3" presStyleIdx="2" presStyleCnt="3"/>
      <dgm:spPr/>
    </dgm:pt>
    <dgm:pt modelId="{0971B3F9-1BB4-47C6-B18F-77B0A75247C6}" type="pres">
      <dgm:prSet presAssocID="{9BB7294D-AB86-4468-A63B-4BFD38DEE857}" presName="connTx" presStyleLbl="parChTrans1D3" presStyleIdx="2" presStyleCnt="3"/>
      <dgm:spPr/>
    </dgm:pt>
    <dgm:pt modelId="{1144DCB1-E0F5-4D15-9EA1-9ED11695083F}" type="pres">
      <dgm:prSet presAssocID="{62CEB3BE-B0F8-4D1D-88DD-A540129D5C1A}" presName="Name30" presStyleCnt="0"/>
      <dgm:spPr/>
    </dgm:pt>
    <dgm:pt modelId="{A236B830-4DE2-432F-9075-DCD48E94BBA5}" type="pres">
      <dgm:prSet presAssocID="{62CEB3BE-B0F8-4D1D-88DD-A540129D5C1A}" presName="level2Shape" presStyleLbl="node3" presStyleIdx="2" presStyleCnt="3"/>
      <dgm:spPr/>
    </dgm:pt>
    <dgm:pt modelId="{2688F7A1-A29A-4C20-BA0D-90E4513EB344}" type="pres">
      <dgm:prSet presAssocID="{62CEB3BE-B0F8-4D1D-88DD-A540129D5C1A}" presName="hierChild3" presStyleCnt="0"/>
      <dgm:spPr/>
    </dgm:pt>
    <dgm:pt modelId="{FA1E151A-BFEA-4C92-A1CC-A676DD8B459F}" type="pres">
      <dgm:prSet presAssocID="{EE2E0D61-CF12-412F-9447-1772A7737861}" presName="bgShapesFlow" presStyleCnt="0"/>
      <dgm:spPr/>
    </dgm:pt>
    <dgm:pt modelId="{1490AD09-3234-458B-8FFB-B34E6F560A49}" type="pres">
      <dgm:prSet presAssocID="{9E7D3DF4-FACB-4A20-BC26-ED2A8F3DD353}" presName="rectComp" presStyleCnt="0"/>
      <dgm:spPr/>
    </dgm:pt>
    <dgm:pt modelId="{B6C15713-29EF-4B76-B0D9-E496F81D9CB7}" type="pres">
      <dgm:prSet presAssocID="{9E7D3DF4-FACB-4A20-BC26-ED2A8F3DD353}" presName="bgRect" presStyleLbl="bgShp" presStyleIdx="0" presStyleCnt="1" custScaleX="147560" custLinFactNeighborX="-68951" custLinFactNeighborY="-67"/>
      <dgm:spPr/>
    </dgm:pt>
    <dgm:pt modelId="{5A8FF08B-2ABD-4BEC-BF03-D23DDDD9FBEB}" type="pres">
      <dgm:prSet presAssocID="{9E7D3DF4-FACB-4A20-BC26-ED2A8F3DD353}" presName="bgRectTx" presStyleLbl="bgShp" presStyleIdx="0" presStyleCnt="1">
        <dgm:presLayoutVars>
          <dgm:bulletEnabled val="1"/>
        </dgm:presLayoutVars>
      </dgm:prSet>
      <dgm:spPr/>
    </dgm:pt>
  </dgm:ptLst>
  <dgm:cxnLst>
    <dgm:cxn modelId="{9F66F30D-5D4D-4F24-8C0D-0D1C9FAFA8C4}" type="presOf" srcId="{63E0747E-4119-4D27-B505-A09610D97E3A}" destId="{241FCD76-96DB-4CAF-AD9D-2370843E5F0F}" srcOrd="1" destOrd="0" presId="urn:microsoft.com/office/officeart/2005/8/layout/hierarchy5"/>
    <dgm:cxn modelId="{75158113-9019-41A9-A295-73AAAAA86EE5}" type="presOf" srcId="{4D0A43CF-7BA9-41DF-8D31-C7A88C848D65}" destId="{257AC636-B75D-49DD-85E4-FC71410A1A56}" srcOrd="0" destOrd="0" presId="urn:microsoft.com/office/officeart/2005/8/layout/hierarchy5"/>
    <dgm:cxn modelId="{92C8C61D-88F6-4CBB-B160-40E786BC598C}" type="presOf" srcId="{A6F254D4-FE9E-4119-ADE6-9DDAC3F4FDF7}" destId="{B47A6D36-AFFD-4A16-98B3-B6B45B09C2E5}" srcOrd="1" destOrd="0" presId="urn:microsoft.com/office/officeart/2005/8/layout/hierarchy5"/>
    <dgm:cxn modelId="{EA39F31F-D672-4AA9-ADC6-6C751E407F30}" type="presOf" srcId="{4FD797D3-53BE-457E-B309-C83860841720}" destId="{238411B1-81FC-42C0-9D4F-4C593A4292CD}" srcOrd="0" destOrd="0" presId="urn:microsoft.com/office/officeart/2005/8/layout/hierarchy5"/>
    <dgm:cxn modelId="{DF683020-23DA-4C54-8F6A-31B871A9A62C}" type="presOf" srcId="{2EA282E1-50E0-469F-82B9-9E22B7A954F4}" destId="{42FC3538-97CF-485B-A2D4-E10A55CAA98A}" srcOrd="1" destOrd="0" presId="urn:microsoft.com/office/officeart/2005/8/layout/hierarchy5"/>
    <dgm:cxn modelId="{8373C321-D73A-414D-88D5-8B850994672B}" srcId="{EE2E0D61-CF12-412F-9447-1772A7737861}" destId="{EBD584D3-54EA-477D-B82E-0419851652DA}" srcOrd="0" destOrd="0" parTransId="{731D970A-7037-4125-A3FA-3EC51247A51F}" sibTransId="{6348AEE6-343F-4E73-B8E5-BE3F3ED623C2}"/>
    <dgm:cxn modelId="{898B1724-633C-4488-A4C9-697315D435CA}" type="presOf" srcId="{9BB7294D-AB86-4468-A63B-4BFD38DEE857}" destId="{B8B3D17B-B363-4F9F-A408-6D277FBD70D3}" srcOrd="0" destOrd="0" presId="urn:microsoft.com/office/officeart/2005/8/layout/hierarchy5"/>
    <dgm:cxn modelId="{8299853B-DF62-48DF-BF0E-FFE2F06D71B9}" type="presOf" srcId="{62CEB3BE-B0F8-4D1D-88DD-A540129D5C1A}" destId="{A236B830-4DE2-432F-9075-DCD48E94BBA5}" srcOrd="0" destOrd="0" presId="urn:microsoft.com/office/officeart/2005/8/layout/hierarchy5"/>
    <dgm:cxn modelId="{4315B13F-4D7E-4009-AB82-204728EC939D}" type="presOf" srcId="{9E7D3DF4-FACB-4A20-BC26-ED2A8F3DD353}" destId="{B6C15713-29EF-4B76-B0D9-E496F81D9CB7}" srcOrd="0" destOrd="0" presId="urn:microsoft.com/office/officeart/2005/8/layout/hierarchy5"/>
    <dgm:cxn modelId="{4ECB315B-6404-42CD-8431-958DA6EFC1E8}" type="presOf" srcId="{D1C217BE-5693-4CBD-B93F-B02EDE355B7F}" destId="{001858A1-40F0-431F-B629-D9DC639BB5F3}" srcOrd="0" destOrd="0" presId="urn:microsoft.com/office/officeart/2005/8/layout/hierarchy5"/>
    <dgm:cxn modelId="{08AE0161-0C4C-4F35-A218-F6A10BAC9BA7}" type="presOf" srcId="{17E1634B-9184-425B-A3DA-F8F76290A8BA}" destId="{AC2FCA69-FFAF-4CE9-B2E2-CCCF024FF2BF}" srcOrd="0" destOrd="0" presId="urn:microsoft.com/office/officeart/2005/8/layout/hierarchy5"/>
    <dgm:cxn modelId="{F7481965-4C5C-4139-ABE6-75F0413AFD0F}" srcId="{4D0A43CF-7BA9-41DF-8D31-C7A88C848D65}" destId="{62CEB3BE-B0F8-4D1D-88DD-A540129D5C1A}" srcOrd="2" destOrd="0" parTransId="{9BB7294D-AB86-4468-A63B-4BFD38DEE857}" sibTransId="{A55DAFB4-7863-4A49-9233-FEC88C0FCC60}"/>
    <dgm:cxn modelId="{A4FBC76A-1126-424C-9E51-E5A58FD17820}" srcId="{4D0A43CF-7BA9-41DF-8D31-C7A88C848D65}" destId="{D1C217BE-5693-4CBD-B93F-B02EDE355B7F}" srcOrd="1" destOrd="0" parTransId="{A6F254D4-FE9E-4119-ADE6-9DDAC3F4FDF7}" sibTransId="{728C4624-5701-4E70-A179-0C96B1741CC3}"/>
    <dgm:cxn modelId="{22DA6E6D-A418-47B1-AA22-F1CC8901EB22}" type="presOf" srcId="{EBD584D3-54EA-477D-B82E-0419851652DA}" destId="{2A3731FB-BD9D-46EA-A205-729133BD314B}" srcOrd="0" destOrd="0" presId="urn:microsoft.com/office/officeart/2005/8/layout/hierarchy5"/>
    <dgm:cxn modelId="{9E420051-EF18-4A56-BF39-0B0CE54DF5F0}" type="presOf" srcId="{EE2E0D61-CF12-412F-9447-1772A7737861}" destId="{7F1A8D8D-791A-4DC2-BF14-088188B1832A}" srcOrd="0" destOrd="0" presId="urn:microsoft.com/office/officeart/2005/8/layout/hierarchy5"/>
    <dgm:cxn modelId="{55055952-2B0B-4023-9CCF-35CD2B60753A}" type="presOf" srcId="{2EA282E1-50E0-469F-82B9-9E22B7A954F4}" destId="{0B71A724-C0F9-4CBD-AD94-999CD1791906}" srcOrd="0" destOrd="0" presId="urn:microsoft.com/office/officeart/2005/8/layout/hierarchy5"/>
    <dgm:cxn modelId="{AC7AA056-C270-4A76-8214-ADFD7E9FB80E}" srcId="{EBD584D3-54EA-477D-B82E-0419851652DA}" destId="{4FD797D3-53BE-457E-B309-C83860841720}" srcOrd="0" destOrd="0" parTransId="{2EA282E1-50E0-469F-82B9-9E22B7A954F4}" sibTransId="{A68A0E26-471B-474E-9052-110408A52F71}"/>
    <dgm:cxn modelId="{D681BB59-E5D2-4710-AA4F-22850EFE97F1}" srcId="{EBD584D3-54EA-477D-B82E-0419851652DA}" destId="{4D0A43CF-7BA9-41DF-8D31-C7A88C848D65}" srcOrd="1" destOrd="0" parTransId="{17E1634B-9184-425B-A3DA-F8F76290A8BA}" sibTransId="{AD56F6E5-4049-4182-909F-1881272961CE}"/>
    <dgm:cxn modelId="{E9B7B084-9BD3-4EC5-AB2D-394383A0EC8B}" srcId="{EE2E0D61-CF12-412F-9447-1772A7737861}" destId="{9E7D3DF4-FACB-4A20-BC26-ED2A8F3DD353}" srcOrd="1" destOrd="0" parTransId="{2481F56D-D256-4015-9209-4B6AF91A471A}" sibTransId="{B1392EC2-482E-4DED-B482-C8CDFBF5DB8D}"/>
    <dgm:cxn modelId="{BDD4AC87-DDF4-49B8-83A7-B0356E501842}" srcId="{4D0A43CF-7BA9-41DF-8D31-C7A88C848D65}" destId="{C6B85709-48CB-486C-ABF6-B709535F0DFE}" srcOrd="0" destOrd="0" parTransId="{63E0747E-4119-4D27-B505-A09610D97E3A}" sibTransId="{15FE85D7-208A-4F67-A4AB-AF8CA1DCFF95}"/>
    <dgm:cxn modelId="{6CC51EA1-F22B-403C-B766-5E4527F2A791}" type="presOf" srcId="{17E1634B-9184-425B-A3DA-F8F76290A8BA}" destId="{D9B0F172-4A20-44C5-B950-8BF88F9ED1C7}" srcOrd="1" destOrd="0" presId="urn:microsoft.com/office/officeart/2005/8/layout/hierarchy5"/>
    <dgm:cxn modelId="{E60DF7A6-B877-46FC-8F6C-3DE750D39259}" type="presOf" srcId="{C6B85709-48CB-486C-ABF6-B709535F0DFE}" destId="{F8003640-1F93-4068-9CA5-17EDA8485B39}" srcOrd="0" destOrd="0" presId="urn:microsoft.com/office/officeart/2005/8/layout/hierarchy5"/>
    <dgm:cxn modelId="{D82933AE-AF3E-4777-A396-506E0421DC8B}" type="presOf" srcId="{9BB7294D-AB86-4468-A63B-4BFD38DEE857}" destId="{0971B3F9-1BB4-47C6-B18F-77B0A75247C6}" srcOrd="1" destOrd="0" presId="urn:microsoft.com/office/officeart/2005/8/layout/hierarchy5"/>
    <dgm:cxn modelId="{16660CC9-99CC-4B1E-AAB0-6C3229B3E8FF}" type="presOf" srcId="{9E7D3DF4-FACB-4A20-BC26-ED2A8F3DD353}" destId="{5A8FF08B-2ABD-4BEC-BF03-D23DDDD9FBEB}" srcOrd="1" destOrd="0" presId="urn:microsoft.com/office/officeart/2005/8/layout/hierarchy5"/>
    <dgm:cxn modelId="{A8735BD2-8991-490A-8913-2AC595001FE8}" type="presOf" srcId="{63E0747E-4119-4D27-B505-A09610D97E3A}" destId="{5DC5E887-E5BB-498A-804D-1B47028F2294}" srcOrd="0" destOrd="0" presId="urn:microsoft.com/office/officeart/2005/8/layout/hierarchy5"/>
    <dgm:cxn modelId="{2EEADCFB-6606-44EF-8236-EADE75C5C29A}" type="presOf" srcId="{A6F254D4-FE9E-4119-ADE6-9DDAC3F4FDF7}" destId="{36B9609C-57E1-4DC1-8FA6-9A075E0C9116}" srcOrd="0" destOrd="0" presId="urn:microsoft.com/office/officeart/2005/8/layout/hierarchy5"/>
    <dgm:cxn modelId="{469F6A41-05C7-4EC8-956E-7A999B4D7A4F}" type="presParOf" srcId="{7F1A8D8D-791A-4DC2-BF14-088188B1832A}" destId="{15FC1D33-E644-4318-9719-D7EED0B545AB}" srcOrd="0" destOrd="0" presId="urn:microsoft.com/office/officeart/2005/8/layout/hierarchy5"/>
    <dgm:cxn modelId="{FDA800E7-3FC7-458F-A8FC-216D7D861990}" type="presParOf" srcId="{15FC1D33-E644-4318-9719-D7EED0B545AB}" destId="{4A2134B7-437F-49BC-9BC8-7F407DE8F563}" srcOrd="0" destOrd="0" presId="urn:microsoft.com/office/officeart/2005/8/layout/hierarchy5"/>
    <dgm:cxn modelId="{2CACF4A7-87FE-4275-A4DB-2EEFECC0CFAD}" type="presParOf" srcId="{15FC1D33-E644-4318-9719-D7EED0B545AB}" destId="{215C1D76-58B9-4469-AEE7-E5FD6B58A159}" srcOrd="1" destOrd="0" presId="urn:microsoft.com/office/officeart/2005/8/layout/hierarchy5"/>
    <dgm:cxn modelId="{547E69AA-9A67-47FA-AD01-52EE1B108AAC}" type="presParOf" srcId="{215C1D76-58B9-4469-AEE7-E5FD6B58A159}" destId="{432241B2-5B90-4209-97D9-3DD9183EF9FA}" srcOrd="0" destOrd="0" presId="urn:microsoft.com/office/officeart/2005/8/layout/hierarchy5"/>
    <dgm:cxn modelId="{B709B569-6D99-4632-9DF0-E641CDC1F838}" type="presParOf" srcId="{432241B2-5B90-4209-97D9-3DD9183EF9FA}" destId="{2A3731FB-BD9D-46EA-A205-729133BD314B}" srcOrd="0" destOrd="0" presId="urn:microsoft.com/office/officeart/2005/8/layout/hierarchy5"/>
    <dgm:cxn modelId="{C3AD9BD4-7DF0-4C38-940C-4E2124B08AEE}" type="presParOf" srcId="{432241B2-5B90-4209-97D9-3DD9183EF9FA}" destId="{D46A7D4C-0AFE-4525-9B9E-5A4EE5C443B2}" srcOrd="1" destOrd="0" presId="urn:microsoft.com/office/officeart/2005/8/layout/hierarchy5"/>
    <dgm:cxn modelId="{82DDA8D7-BEBB-4881-BA1B-65AACD1733BC}" type="presParOf" srcId="{D46A7D4C-0AFE-4525-9B9E-5A4EE5C443B2}" destId="{0B71A724-C0F9-4CBD-AD94-999CD1791906}" srcOrd="0" destOrd="0" presId="urn:microsoft.com/office/officeart/2005/8/layout/hierarchy5"/>
    <dgm:cxn modelId="{9A702420-44E3-4B26-978A-D8EF2DF2930E}" type="presParOf" srcId="{0B71A724-C0F9-4CBD-AD94-999CD1791906}" destId="{42FC3538-97CF-485B-A2D4-E10A55CAA98A}" srcOrd="0" destOrd="0" presId="urn:microsoft.com/office/officeart/2005/8/layout/hierarchy5"/>
    <dgm:cxn modelId="{E3330311-68D4-4DDE-AAB3-7CCCD67387F7}" type="presParOf" srcId="{D46A7D4C-0AFE-4525-9B9E-5A4EE5C443B2}" destId="{433D6388-E828-4877-A805-DE115C0D2B46}" srcOrd="1" destOrd="0" presId="urn:microsoft.com/office/officeart/2005/8/layout/hierarchy5"/>
    <dgm:cxn modelId="{5C49FD35-6897-4EBD-9CD8-DABEE7427DEE}" type="presParOf" srcId="{433D6388-E828-4877-A805-DE115C0D2B46}" destId="{238411B1-81FC-42C0-9D4F-4C593A4292CD}" srcOrd="0" destOrd="0" presId="urn:microsoft.com/office/officeart/2005/8/layout/hierarchy5"/>
    <dgm:cxn modelId="{AAADA749-BBF7-49B3-AFF4-2D8CC7D9B696}" type="presParOf" srcId="{433D6388-E828-4877-A805-DE115C0D2B46}" destId="{7A3CDB18-4FE6-4641-911D-DB5331346F46}" srcOrd="1" destOrd="0" presId="urn:microsoft.com/office/officeart/2005/8/layout/hierarchy5"/>
    <dgm:cxn modelId="{CC0F573B-21C4-4F7E-B832-A55C70E47BA8}" type="presParOf" srcId="{D46A7D4C-0AFE-4525-9B9E-5A4EE5C443B2}" destId="{AC2FCA69-FFAF-4CE9-B2E2-CCCF024FF2BF}" srcOrd="2" destOrd="0" presId="urn:microsoft.com/office/officeart/2005/8/layout/hierarchy5"/>
    <dgm:cxn modelId="{EF824072-1FF7-471A-9B61-DCC8831F3620}" type="presParOf" srcId="{AC2FCA69-FFAF-4CE9-B2E2-CCCF024FF2BF}" destId="{D9B0F172-4A20-44C5-B950-8BF88F9ED1C7}" srcOrd="0" destOrd="0" presId="urn:microsoft.com/office/officeart/2005/8/layout/hierarchy5"/>
    <dgm:cxn modelId="{6E704AAB-5F3B-4521-BBF1-5E47E1991E4C}" type="presParOf" srcId="{D46A7D4C-0AFE-4525-9B9E-5A4EE5C443B2}" destId="{34DEBAFF-4EAD-4608-A550-C92D7061098D}" srcOrd="3" destOrd="0" presId="urn:microsoft.com/office/officeart/2005/8/layout/hierarchy5"/>
    <dgm:cxn modelId="{44C54DD0-18D1-4C4B-9FBB-C608F6290817}" type="presParOf" srcId="{34DEBAFF-4EAD-4608-A550-C92D7061098D}" destId="{257AC636-B75D-49DD-85E4-FC71410A1A56}" srcOrd="0" destOrd="0" presId="urn:microsoft.com/office/officeart/2005/8/layout/hierarchy5"/>
    <dgm:cxn modelId="{98A930B3-50A0-46F8-BDC2-E13E06D19F68}" type="presParOf" srcId="{34DEBAFF-4EAD-4608-A550-C92D7061098D}" destId="{5846FB58-972A-4A25-B742-7B899CC3B6FD}" srcOrd="1" destOrd="0" presId="urn:microsoft.com/office/officeart/2005/8/layout/hierarchy5"/>
    <dgm:cxn modelId="{25052E19-F667-4BE0-A243-BB8837FD77AE}" type="presParOf" srcId="{5846FB58-972A-4A25-B742-7B899CC3B6FD}" destId="{5DC5E887-E5BB-498A-804D-1B47028F2294}" srcOrd="0" destOrd="0" presId="urn:microsoft.com/office/officeart/2005/8/layout/hierarchy5"/>
    <dgm:cxn modelId="{4E42F075-EDC6-4D05-8E90-E2522064B77E}" type="presParOf" srcId="{5DC5E887-E5BB-498A-804D-1B47028F2294}" destId="{241FCD76-96DB-4CAF-AD9D-2370843E5F0F}" srcOrd="0" destOrd="0" presId="urn:microsoft.com/office/officeart/2005/8/layout/hierarchy5"/>
    <dgm:cxn modelId="{F9D1C1A9-E85D-4AD1-AD78-C3EAB439C09D}" type="presParOf" srcId="{5846FB58-972A-4A25-B742-7B899CC3B6FD}" destId="{B65152F7-73FE-4486-988E-A97C57B192DA}" srcOrd="1" destOrd="0" presId="urn:microsoft.com/office/officeart/2005/8/layout/hierarchy5"/>
    <dgm:cxn modelId="{718EB411-3925-4969-A1A5-D533E19A0B9B}" type="presParOf" srcId="{B65152F7-73FE-4486-988E-A97C57B192DA}" destId="{F8003640-1F93-4068-9CA5-17EDA8485B39}" srcOrd="0" destOrd="0" presId="urn:microsoft.com/office/officeart/2005/8/layout/hierarchy5"/>
    <dgm:cxn modelId="{A2A56FAB-C3C8-40F4-98C0-FF25D95E0723}" type="presParOf" srcId="{B65152F7-73FE-4486-988E-A97C57B192DA}" destId="{315C35B0-951C-4359-B166-B7F741E3C878}" srcOrd="1" destOrd="0" presId="urn:microsoft.com/office/officeart/2005/8/layout/hierarchy5"/>
    <dgm:cxn modelId="{E1C4DA09-D14B-4719-B197-B5141C84CACE}" type="presParOf" srcId="{5846FB58-972A-4A25-B742-7B899CC3B6FD}" destId="{36B9609C-57E1-4DC1-8FA6-9A075E0C9116}" srcOrd="2" destOrd="0" presId="urn:microsoft.com/office/officeart/2005/8/layout/hierarchy5"/>
    <dgm:cxn modelId="{90669FD2-3317-40CE-BEA5-BB6107DCDBF9}" type="presParOf" srcId="{36B9609C-57E1-4DC1-8FA6-9A075E0C9116}" destId="{B47A6D36-AFFD-4A16-98B3-B6B45B09C2E5}" srcOrd="0" destOrd="0" presId="urn:microsoft.com/office/officeart/2005/8/layout/hierarchy5"/>
    <dgm:cxn modelId="{16F72B7E-A374-496B-A6DA-D77CB14B489E}" type="presParOf" srcId="{5846FB58-972A-4A25-B742-7B899CC3B6FD}" destId="{5989B370-9264-462E-B32C-1747339ACE41}" srcOrd="3" destOrd="0" presId="urn:microsoft.com/office/officeart/2005/8/layout/hierarchy5"/>
    <dgm:cxn modelId="{CC25C1AA-46B7-41B4-BD02-8EFD863D4540}" type="presParOf" srcId="{5989B370-9264-462E-B32C-1747339ACE41}" destId="{001858A1-40F0-431F-B629-D9DC639BB5F3}" srcOrd="0" destOrd="0" presId="urn:microsoft.com/office/officeart/2005/8/layout/hierarchy5"/>
    <dgm:cxn modelId="{82771CA6-B266-47AF-B003-3D4B03F17616}" type="presParOf" srcId="{5989B370-9264-462E-B32C-1747339ACE41}" destId="{8E0E3646-90CF-4084-AF60-ED62AD2F2032}" srcOrd="1" destOrd="0" presId="urn:microsoft.com/office/officeart/2005/8/layout/hierarchy5"/>
    <dgm:cxn modelId="{D22B6577-1B9D-40E7-93D6-6E702B04890A}" type="presParOf" srcId="{5846FB58-972A-4A25-B742-7B899CC3B6FD}" destId="{B8B3D17B-B363-4F9F-A408-6D277FBD70D3}" srcOrd="4" destOrd="0" presId="urn:microsoft.com/office/officeart/2005/8/layout/hierarchy5"/>
    <dgm:cxn modelId="{0FB84108-B803-4074-98C3-4622BF7F1E35}" type="presParOf" srcId="{B8B3D17B-B363-4F9F-A408-6D277FBD70D3}" destId="{0971B3F9-1BB4-47C6-B18F-77B0A75247C6}" srcOrd="0" destOrd="0" presId="urn:microsoft.com/office/officeart/2005/8/layout/hierarchy5"/>
    <dgm:cxn modelId="{6055DC91-2EB1-49C6-9A6C-A634F2791C58}" type="presParOf" srcId="{5846FB58-972A-4A25-B742-7B899CC3B6FD}" destId="{1144DCB1-E0F5-4D15-9EA1-9ED11695083F}" srcOrd="5" destOrd="0" presId="urn:microsoft.com/office/officeart/2005/8/layout/hierarchy5"/>
    <dgm:cxn modelId="{D17AB26C-6898-46E8-ACA2-802A4723AC51}" type="presParOf" srcId="{1144DCB1-E0F5-4D15-9EA1-9ED11695083F}" destId="{A236B830-4DE2-432F-9075-DCD48E94BBA5}" srcOrd="0" destOrd="0" presId="urn:microsoft.com/office/officeart/2005/8/layout/hierarchy5"/>
    <dgm:cxn modelId="{85F9975B-4E95-42DB-AF33-6979F1F897F3}" type="presParOf" srcId="{1144DCB1-E0F5-4D15-9EA1-9ED11695083F}" destId="{2688F7A1-A29A-4C20-BA0D-90E4513EB344}" srcOrd="1" destOrd="0" presId="urn:microsoft.com/office/officeart/2005/8/layout/hierarchy5"/>
    <dgm:cxn modelId="{B0205214-543E-463E-9E7A-EEBC6373D106}" type="presParOf" srcId="{7F1A8D8D-791A-4DC2-BF14-088188B1832A}" destId="{FA1E151A-BFEA-4C92-A1CC-A676DD8B459F}" srcOrd="1" destOrd="0" presId="urn:microsoft.com/office/officeart/2005/8/layout/hierarchy5"/>
    <dgm:cxn modelId="{7F64A5C4-3A93-47DA-A9C3-3B4175338007}" type="presParOf" srcId="{FA1E151A-BFEA-4C92-A1CC-A676DD8B459F}" destId="{1490AD09-3234-458B-8FFB-B34E6F560A49}" srcOrd="0" destOrd="0" presId="urn:microsoft.com/office/officeart/2005/8/layout/hierarchy5"/>
    <dgm:cxn modelId="{C6905D55-2BC5-4A2C-9F8F-D68A4D4E1113}" type="presParOf" srcId="{1490AD09-3234-458B-8FFB-B34E6F560A49}" destId="{B6C15713-29EF-4B76-B0D9-E496F81D9CB7}" srcOrd="0" destOrd="0" presId="urn:microsoft.com/office/officeart/2005/8/layout/hierarchy5"/>
    <dgm:cxn modelId="{DB7C4DF6-6D64-47F8-9E6F-61D22F69DA61}" type="presParOf" srcId="{1490AD09-3234-458B-8FFB-B34E6F560A49}" destId="{5A8FF08B-2ABD-4BEC-BF03-D23DDDD9FBEB}"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5E5208-ECE9-45E5-A700-31B59C735B84}" type="doc">
      <dgm:prSet loTypeId="urn:microsoft.com/office/officeart/2005/8/layout/process1" loCatId="process" qsTypeId="urn:microsoft.com/office/officeart/2005/8/quickstyle/3d1" qsCatId="3D" csTypeId="urn:microsoft.com/office/officeart/2005/8/colors/accent1_2" csCatId="accent1" phldr="1"/>
      <dgm:spPr/>
    </dgm:pt>
    <dgm:pt modelId="{0835A8EB-1B39-4B4E-9FBA-D75BF461AFC7}">
      <dgm:prSet phldrT="[Text]"/>
      <dgm:spPr/>
      <dgm:t>
        <a:bodyPr/>
        <a:lstStyle/>
        <a:p>
          <a:r>
            <a:rPr lang="en-US">
              <a:solidFill>
                <a:schemeClr val="tx1"/>
              </a:solidFill>
            </a:rPr>
            <a:t>NEP/LEP</a:t>
          </a:r>
        </a:p>
      </dgm:t>
    </dgm:pt>
    <dgm:pt modelId="{5022BF90-37B1-4D76-A305-A3C362ED4307}" type="parTrans" cxnId="{7AEE7665-701A-4147-9FBE-16DC964D1E7F}">
      <dgm:prSet/>
      <dgm:spPr/>
      <dgm:t>
        <a:bodyPr/>
        <a:lstStyle/>
        <a:p>
          <a:endParaRPr lang="en-US"/>
        </a:p>
      </dgm:t>
    </dgm:pt>
    <dgm:pt modelId="{B6AD1D24-0907-47F4-8F12-3BC8E934E6D7}" type="sibTrans" cxnId="{7AEE7665-701A-4147-9FBE-16DC964D1E7F}">
      <dgm:prSet/>
      <dgm:spPr/>
      <dgm:t>
        <a:bodyPr/>
        <a:lstStyle/>
        <a:p>
          <a:endParaRPr lang="en-US"/>
        </a:p>
      </dgm:t>
    </dgm:pt>
    <dgm:pt modelId="{F29D7576-1E75-42A7-96AE-202F17373D64}">
      <dgm:prSet phldrT="[Text]"/>
      <dgm:spPr>
        <a:solidFill>
          <a:schemeClr val="accent4"/>
        </a:solidFill>
      </dgm:spPr>
      <dgm:t>
        <a:bodyPr/>
        <a:lstStyle/>
        <a:p>
          <a:r>
            <a:rPr lang="en-US">
              <a:solidFill>
                <a:schemeClr val="tx1"/>
              </a:solidFill>
            </a:rPr>
            <a:t>FEP Monitor Year 1</a:t>
          </a:r>
        </a:p>
      </dgm:t>
    </dgm:pt>
    <dgm:pt modelId="{8AE2E2FE-A96B-4D78-B26B-7AEFD8BF1732}" type="parTrans" cxnId="{35CC94EB-E10A-46C6-AA2D-E0C46568F1F4}">
      <dgm:prSet/>
      <dgm:spPr/>
      <dgm:t>
        <a:bodyPr/>
        <a:lstStyle/>
        <a:p>
          <a:endParaRPr lang="en-US"/>
        </a:p>
      </dgm:t>
    </dgm:pt>
    <dgm:pt modelId="{A3850F2C-FF83-4E86-A3E4-DA9978536C44}" type="sibTrans" cxnId="{35CC94EB-E10A-46C6-AA2D-E0C46568F1F4}">
      <dgm:prSet/>
      <dgm:spPr/>
      <dgm:t>
        <a:bodyPr/>
        <a:lstStyle/>
        <a:p>
          <a:endParaRPr lang="en-US"/>
        </a:p>
      </dgm:t>
    </dgm:pt>
    <dgm:pt modelId="{66458EA1-24C9-499C-87A0-C3D15212C6D8}">
      <dgm:prSet phldrT="[Text]"/>
      <dgm:spPr>
        <a:solidFill>
          <a:schemeClr val="accent4"/>
        </a:solidFill>
      </dgm:spPr>
      <dgm:t>
        <a:bodyPr/>
        <a:lstStyle/>
        <a:p>
          <a:r>
            <a:rPr lang="en-US">
              <a:solidFill>
                <a:schemeClr val="tx1"/>
              </a:solidFill>
            </a:rPr>
            <a:t>FEP Monitor Year 2</a:t>
          </a:r>
        </a:p>
      </dgm:t>
    </dgm:pt>
    <dgm:pt modelId="{FCC09631-36ED-4A5A-B350-50E155AF63A6}" type="parTrans" cxnId="{70754850-D9B9-4F37-A4C6-FB6FC9E106A9}">
      <dgm:prSet/>
      <dgm:spPr/>
      <dgm:t>
        <a:bodyPr/>
        <a:lstStyle/>
        <a:p>
          <a:endParaRPr lang="en-US"/>
        </a:p>
      </dgm:t>
    </dgm:pt>
    <dgm:pt modelId="{23E8F965-6846-4219-8673-7B0D325694BF}" type="sibTrans" cxnId="{70754850-D9B9-4F37-A4C6-FB6FC9E106A9}">
      <dgm:prSet/>
      <dgm:spPr/>
      <dgm:t>
        <a:bodyPr/>
        <a:lstStyle/>
        <a:p>
          <a:endParaRPr lang="en-US"/>
        </a:p>
      </dgm:t>
    </dgm:pt>
    <dgm:pt modelId="{6B3B4330-8B69-465E-BC6C-73A1D7D9A299}">
      <dgm:prSet phldrT="[Text]"/>
      <dgm:spPr>
        <a:solidFill>
          <a:schemeClr val="accent4"/>
        </a:solidFill>
      </dgm:spPr>
      <dgm:t>
        <a:bodyPr/>
        <a:lstStyle/>
        <a:p>
          <a:r>
            <a:rPr lang="en-US">
              <a:solidFill>
                <a:schemeClr val="tx1"/>
              </a:solidFill>
            </a:rPr>
            <a:t>FEP Exited Year 1</a:t>
          </a:r>
        </a:p>
      </dgm:t>
    </dgm:pt>
    <dgm:pt modelId="{F99B6BCF-34D1-459D-A16C-10829EE637FE}" type="parTrans" cxnId="{CC992B03-E77D-4562-8DBF-0E79E9BAE52A}">
      <dgm:prSet/>
      <dgm:spPr/>
      <dgm:t>
        <a:bodyPr/>
        <a:lstStyle/>
        <a:p>
          <a:endParaRPr lang="en-US"/>
        </a:p>
      </dgm:t>
    </dgm:pt>
    <dgm:pt modelId="{E3F7B77F-65BB-4331-BF47-BA9EBDD53E41}" type="sibTrans" cxnId="{CC992B03-E77D-4562-8DBF-0E79E9BAE52A}">
      <dgm:prSet/>
      <dgm:spPr/>
      <dgm:t>
        <a:bodyPr/>
        <a:lstStyle/>
        <a:p>
          <a:endParaRPr lang="en-US"/>
        </a:p>
      </dgm:t>
    </dgm:pt>
    <dgm:pt modelId="{3963EF26-3E42-418F-B9FA-C3801B78D8B2}">
      <dgm:prSet phldrT="[Text]"/>
      <dgm:spPr>
        <a:solidFill>
          <a:schemeClr val="accent4"/>
        </a:solidFill>
      </dgm:spPr>
      <dgm:t>
        <a:bodyPr/>
        <a:lstStyle/>
        <a:p>
          <a:r>
            <a:rPr lang="en-US">
              <a:solidFill>
                <a:schemeClr val="tx1"/>
              </a:solidFill>
            </a:rPr>
            <a:t>FEP Exited Year 2</a:t>
          </a:r>
        </a:p>
      </dgm:t>
    </dgm:pt>
    <dgm:pt modelId="{5C0A943C-2276-4F0F-8965-0E93A4F1E703}" type="parTrans" cxnId="{AB82F4BA-4A93-4178-A9B6-4BC2164952A2}">
      <dgm:prSet/>
      <dgm:spPr/>
      <dgm:t>
        <a:bodyPr/>
        <a:lstStyle/>
        <a:p>
          <a:endParaRPr lang="en-US"/>
        </a:p>
      </dgm:t>
    </dgm:pt>
    <dgm:pt modelId="{05694E92-950F-4236-8B4C-9A75D0743C62}" type="sibTrans" cxnId="{AB82F4BA-4A93-4178-A9B6-4BC2164952A2}">
      <dgm:prSet/>
      <dgm:spPr/>
      <dgm:t>
        <a:bodyPr/>
        <a:lstStyle/>
        <a:p>
          <a:endParaRPr lang="en-US"/>
        </a:p>
      </dgm:t>
    </dgm:pt>
    <dgm:pt modelId="{AF1067C0-8513-4D09-9CEB-421DE64FF8D7}">
      <dgm:prSet phldrT="[Text]"/>
      <dgm:spPr>
        <a:solidFill>
          <a:schemeClr val="accent6"/>
        </a:solidFill>
      </dgm:spPr>
      <dgm:t>
        <a:bodyPr/>
        <a:lstStyle/>
        <a:p>
          <a:r>
            <a:rPr lang="en-US">
              <a:solidFill>
                <a:schemeClr val="tx1"/>
              </a:solidFill>
            </a:rPr>
            <a:t>FELL</a:t>
          </a:r>
        </a:p>
      </dgm:t>
    </dgm:pt>
    <dgm:pt modelId="{2C5DAE20-7524-4FB5-AF70-C6D5B8B7E600}" type="parTrans" cxnId="{B2925E6A-67EF-401D-AE0C-DA5271A76FC9}">
      <dgm:prSet/>
      <dgm:spPr/>
      <dgm:t>
        <a:bodyPr/>
        <a:lstStyle/>
        <a:p>
          <a:endParaRPr lang="en-US"/>
        </a:p>
      </dgm:t>
    </dgm:pt>
    <dgm:pt modelId="{18A16F32-073B-46CB-97C4-DF26FAB99242}" type="sibTrans" cxnId="{B2925E6A-67EF-401D-AE0C-DA5271A76FC9}">
      <dgm:prSet/>
      <dgm:spPr/>
      <dgm:t>
        <a:bodyPr/>
        <a:lstStyle/>
        <a:p>
          <a:endParaRPr lang="en-US"/>
        </a:p>
      </dgm:t>
    </dgm:pt>
    <dgm:pt modelId="{4BDB4930-DC1C-49EE-9B39-81AB831A3834}" type="pres">
      <dgm:prSet presAssocID="{605E5208-ECE9-45E5-A700-31B59C735B84}" presName="Name0" presStyleCnt="0">
        <dgm:presLayoutVars>
          <dgm:dir/>
          <dgm:resizeHandles val="exact"/>
        </dgm:presLayoutVars>
      </dgm:prSet>
      <dgm:spPr/>
    </dgm:pt>
    <dgm:pt modelId="{6BAF9731-3630-452B-AAD8-D31F1B6BB008}" type="pres">
      <dgm:prSet presAssocID="{0835A8EB-1B39-4B4E-9FBA-D75BF461AFC7}" presName="node" presStyleLbl="node1" presStyleIdx="0" presStyleCnt="6">
        <dgm:presLayoutVars>
          <dgm:bulletEnabled val="1"/>
        </dgm:presLayoutVars>
      </dgm:prSet>
      <dgm:spPr/>
    </dgm:pt>
    <dgm:pt modelId="{0A08869E-33B4-437E-B718-19AA1952CB69}" type="pres">
      <dgm:prSet presAssocID="{B6AD1D24-0907-47F4-8F12-3BC8E934E6D7}" presName="sibTrans" presStyleLbl="sibTrans2D1" presStyleIdx="0" presStyleCnt="5"/>
      <dgm:spPr/>
    </dgm:pt>
    <dgm:pt modelId="{C0366561-ADB5-4DE1-94AE-27B9BFBB3E79}" type="pres">
      <dgm:prSet presAssocID="{B6AD1D24-0907-47F4-8F12-3BC8E934E6D7}" presName="connectorText" presStyleLbl="sibTrans2D1" presStyleIdx="0" presStyleCnt="5"/>
      <dgm:spPr/>
    </dgm:pt>
    <dgm:pt modelId="{DB13A437-B777-4D73-B3B8-D5A8624E9E76}" type="pres">
      <dgm:prSet presAssocID="{F29D7576-1E75-42A7-96AE-202F17373D64}" presName="node" presStyleLbl="node1" presStyleIdx="1" presStyleCnt="6">
        <dgm:presLayoutVars>
          <dgm:bulletEnabled val="1"/>
        </dgm:presLayoutVars>
      </dgm:prSet>
      <dgm:spPr/>
    </dgm:pt>
    <dgm:pt modelId="{6D3B6FA5-D9D3-4DEC-9C0D-54A1CFCF4A04}" type="pres">
      <dgm:prSet presAssocID="{A3850F2C-FF83-4E86-A3E4-DA9978536C44}" presName="sibTrans" presStyleLbl="sibTrans2D1" presStyleIdx="1" presStyleCnt="5"/>
      <dgm:spPr/>
    </dgm:pt>
    <dgm:pt modelId="{A9E9200C-F6BF-44AA-8EA6-681F0F6A2C07}" type="pres">
      <dgm:prSet presAssocID="{A3850F2C-FF83-4E86-A3E4-DA9978536C44}" presName="connectorText" presStyleLbl="sibTrans2D1" presStyleIdx="1" presStyleCnt="5"/>
      <dgm:spPr/>
    </dgm:pt>
    <dgm:pt modelId="{08EB07EB-FDE4-45B5-AF3B-F13833AFEB07}" type="pres">
      <dgm:prSet presAssocID="{66458EA1-24C9-499C-87A0-C3D15212C6D8}" presName="node" presStyleLbl="node1" presStyleIdx="2" presStyleCnt="6">
        <dgm:presLayoutVars>
          <dgm:bulletEnabled val="1"/>
        </dgm:presLayoutVars>
      </dgm:prSet>
      <dgm:spPr/>
    </dgm:pt>
    <dgm:pt modelId="{3D597870-A521-43DF-97AA-2B9E6EB68C20}" type="pres">
      <dgm:prSet presAssocID="{23E8F965-6846-4219-8673-7B0D325694BF}" presName="sibTrans" presStyleLbl="sibTrans2D1" presStyleIdx="2" presStyleCnt="5"/>
      <dgm:spPr/>
    </dgm:pt>
    <dgm:pt modelId="{E7C0CC1F-814B-453F-B06B-6E2723FA10E9}" type="pres">
      <dgm:prSet presAssocID="{23E8F965-6846-4219-8673-7B0D325694BF}" presName="connectorText" presStyleLbl="sibTrans2D1" presStyleIdx="2" presStyleCnt="5"/>
      <dgm:spPr/>
    </dgm:pt>
    <dgm:pt modelId="{CF913330-A5EF-4FA6-A8F6-29CBA64CCB68}" type="pres">
      <dgm:prSet presAssocID="{6B3B4330-8B69-465E-BC6C-73A1D7D9A299}" presName="node" presStyleLbl="node1" presStyleIdx="3" presStyleCnt="6">
        <dgm:presLayoutVars>
          <dgm:bulletEnabled val="1"/>
        </dgm:presLayoutVars>
      </dgm:prSet>
      <dgm:spPr/>
    </dgm:pt>
    <dgm:pt modelId="{15B323F5-EF34-411D-9915-C46046F8AD16}" type="pres">
      <dgm:prSet presAssocID="{E3F7B77F-65BB-4331-BF47-BA9EBDD53E41}" presName="sibTrans" presStyleLbl="sibTrans2D1" presStyleIdx="3" presStyleCnt="5"/>
      <dgm:spPr/>
    </dgm:pt>
    <dgm:pt modelId="{676CBEF0-56CD-4EEF-925F-66CF0F7F4D7C}" type="pres">
      <dgm:prSet presAssocID="{E3F7B77F-65BB-4331-BF47-BA9EBDD53E41}" presName="connectorText" presStyleLbl="sibTrans2D1" presStyleIdx="3" presStyleCnt="5"/>
      <dgm:spPr/>
    </dgm:pt>
    <dgm:pt modelId="{5AFE6978-565D-4A88-BC25-1A85FA41B1FC}" type="pres">
      <dgm:prSet presAssocID="{3963EF26-3E42-418F-B9FA-C3801B78D8B2}" presName="node" presStyleLbl="node1" presStyleIdx="4" presStyleCnt="6">
        <dgm:presLayoutVars>
          <dgm:bulletEnabled val="1"/>
        </dgm:presLayoutVars>
      </dgm:prSet>
      <dgm:spPr/>
    </dgm:pt>
    <dgm:pt modelId="{3524270B-CDA1-4CCC-969F-E869FAE5C6FB}" type="pres">
      <dgm:prSet presAssocID="{05694E92-950F-4236-8B4C-9A75D0743C62}" presName="sibTrans" presStyleLbl="sibTrans2D1" presStyleIdx="4" presStyleCnt="5"/>
      <dgm:spPr/>
    </dgm:pt>
    <dgm:pt modelId="{ED270B12-A1DD-47A5-B39D-7A54BBA96A40}" type="pres">
      <dgm:prSet presAssocID="{05694E92-950F-4236-8B4C-9A75D0743C62}" presName="connectorText" presStyleLbl="sibTrans2D1" presStyleIdx="4" presStyleCnt="5"/>
      <dgm:spPr/>
    </dgm:pt>
    <dgm:pt modelId="{06C26824-BB8A-4BDB-BCD3-0ADE178206E4}" type="pres">
      <dgm:prSet presAssocID="{AF1067C0-8513-4D09-9CEB-421DE64FF8D7}" presName="node" presStyleLbl="node1" presStyleIdx="5" presStyleCnt="6">
        <dgm:presLayoutVars>
          <dgm:bulletEnabled val="1"/>
        </dgm:presLayoutVars>
      </dgm:prSet>
      <dgm:spPr/>
    </dgm:pt>
  </dgm:ptLst>
  <dgm:cxnLst>
    <dgm:cxn modelId="{14B73F01-5856-4421-BEEB-4D657C28DBF0}" type="presOf" srcId="{AF1067C0-8513-4D09-9CEB-421DE64FF8D7}" destId="{06C26824-BB8A-4BDB-BCD3-0ADE178206E4}" srcOrd="0" destOrd="0" presId="urn:microsoft.com/office/officeart/2005/8/layout/process1"/>
    <dgm:cxn modelId="{CC992B03-E77D-4562-8DBF-0E79E9BAE52A}" srcId="{605E5208-ECE9-45E5-A700-31B59C735B84}" destId="{6B3B4330-8B69-465E-BC6C-73A1D7D9A299}" srcOrd="3" destOrd="0" parTransId="{F99B6BCF-34D1-459D-A16C-10829EE637FE}" sibTransId="{E3F7B77F-65BB-4331-BF47-BA9EBDD53E41}"/>
    <dgm:cxn modelId="{E1815817-F93E-46E0-8119-FE8F88F07903}" type="presOf" srcId="{0835A8EB-1B39-4B4E-9FBA-D75BF461AFC7}" destId="{6BAF9731-3630-452B-AAD8-D31F1B6BB008}" srcOrd="0" destOrd="0" presId="urn:microsoft.com/office/officeart/2005/8/layout/process1"/>
    <dgm:cxn modelId="{F0922E2E-6495-405C-AE51-D014CBD55D8F}" type="presOf" srcId="{23E8F965-6846-4219-8673-7B0D325694BF}" destId="{3D597870-A521-43DF-97AA-2B9E6EB68C20}" srcOrd="0" destOrd="0" presId="urn:microsoft.com/office/officeart/2005/8/layout/process1"/>
    <dgm:cxn modelId="{A7CC993D-EE34-4EFA-8BAD-6BE2117F331A}" type="presOf" srcId="{23E8F965-6846-4219-8673-7B0D325694BF}" destId="{E7C0CC1F-814B-453F-B06B-6E2723FA10E9}" srcOrd="1" destOrd="0" presId="urn:microsoft.com/office/officeart/2005/8/layout/process1"/>
    <dgm:cxn modelId="{7AEE7665-701A-4147-9FBE-16DC964D1E7F}" srcId="{605E5208-ECE9-45E5-A700-31B59C735B84}" destId="{0835A8EB-1B39-4B4E-9FBA-D75BF461AFC7}" srcOrd="0" destOrd="0" parTransId="{5022BF90-37B1-4D76-A305-A3C362ED4307}" sibTransId="{B6AD1D24-0907-47F4-8F12-3BC8E934E6D7}"/>
    <dgm:cxn modelId="{B2925E6A-67EF-401D-AE0C-DA5271A76FC9}" srcId="{605E5208-ECE9-45E5-A700-31B59C735B84}" destId="{AF1067C0-8513-4D09-9CEB-421DE64FF8D7}" srcOrd="5" destOrd="0" parTransId="{2C5DAE20-7524-4FB5-AF70-C6D5B8B7E600}" sibTransId="{18A16F32-073B-46CB-97C4-DF26FAB99242}"/>
    <dgm:cxn modelId="{70754850-D9B9-4F37-A4C6-FB6FC9E106A9}" srcId="{605E5208-ECE9-45E5-A700-31B59C735B84}" destId="{66458EA1-24C9-499C-87A0-C3D15212C6D8}" srcOrd="2" destOrd="0" parTransId="{FCC09631-36ED-4A5A-B350-50E155AF63A6}" sibTransId="{23E8F965-6846-4219-8673-7B0D325694BF}"/>
    <dgm:cxn modelId="{7F23BC51-8D52-4888-A47D-A9AA4994660D}" type="presOf" srcId="{05694E92-950F-4236-8B4C-9A75D0743C62}" destId="{ED270B12-A1DD-47A5-B39D-7A54BBA96A40}" srcOrd="1" destOrd="0" presId="urn:microsoft.com/office/officeart/2005/8/layout/process1"/>
    <dgm:cxn modelId="{CEC9E488-FE29-4996-8E10-78598C6A90D6}" type="presOf" srcId="{B6AD1D24-0907-47F4-8F12-3BC8E934E6D7}" destId="{0A08869E-33B4-437E-B718-19AA1952CB69}" srcOrd="0" destOrd="0" presId="urn:microsoft.com/office/officeart/2005/8/layout/process1"/>
    <dgm:cxn modelId="{152F8189-D3B5-41F3-8A7A-B08F942A5C4A}" type="presOf" srcId="{3963EF26-3E42-418F-B9FA-C3801B78D8B2}" destId="{5AFE6978-565D-4A88-BC25-1A85FA41B1FC}" srcOrd="0" destOrd="0" presId="urn:microsoft.com/office/officeart/2005/8/layout/process1"/>
    <dgm:cxn modelId="{04E8CB9D-E223-4755-BC3A-0C5E677B793A}" type="presOf" srcId="{F29D7576-1E75-42A7-96AE-202F17373D64}" destId="{DB13A437-B777-4D73-B3B8-D5A8624E9E76}" srcOrd="0" destOrd="0" presId="urn:microsoft.com/office/officeart/2005/8/layout/process1"/>
    <dgm:cxn modelId="{6D54DAA4-23AE-45D1-9E46-68F62F162D21}" type="presOf" srcId="{E3F7B77F-65BB-4331-BF47-BA9EBDD53E41}" destId="{676CBEF0-56CD-4EEF-925F-66CF0F7F4D7C}" srcOrd="1" destOrd="0" presId="urn:microsoft.com/office/officeart/2005/8/layout/process1"/>
    <dgm:cxn modelId="{891677AB-B85B-4CB6-AB78-49C50056BA57}" type="presOf" srcId="{B6AD1D24-0907-47F4-8F12-3BC8E934E6D7}" destId="{C0366561-ADB5-4DE1-94AE-27B9BFBB3E79}" srcOrd="1" destOrd="0" presId="urn:microsoft.com/office/officeart/2005/8/layout/process1"/>
    <dgm:cxn modelId="{45BBCCB8-3A0C-4DE2-A118-99CA72F67DAC}" type="presOf" srcId="{6B3B4330-8B69-465E-BC6C-73A1D7D9A299}" destId="{CF913330-A5EF-4FA6-A8F6-29CBA64CCB68}" srcOrd="0" destOrd="0" presId="urn:microsoft.com/office/officeart/2005/8/layout/process1"/>
    <dgm:cxn modelId="{AB82F4BA-4A93-4178-A9B6-4BC2164952A2}" srcId="{605E5208-ECE9-45E5-A700-31B59C735B84}" destId="{3963EF26-3E42-418F-B9FA-C3801B78D8B2}" srcOrd="4" destOrd="0" parTransId="{5C0A943C-2276-4F0F-8965-0E93A4F1E703}" sibTransId="{05694E92-950F-4236-8B4C-9A75D0743C62}"/>
    <dgm:cxn modelId="{3FFC1AD4-D16C-495F-B0E2-6CB0F014D0D4}" type="presOf" srcId="{66458EA1-24C9-499C-87A0-C3D15212C6D8}" destId="{08EB07EB-FDE4-45B5-AF3B-F13833AFEB07}" srcOrd="0" destOrd="0" presId="urn:microsoft.com/office/officeart/2005/8/layout/process1"/>
    <dgm:cxn modelId="{DCA472D4-B43D-4135-ACAA-6199FACE4B6A}" type="presOf" srcId="{E3F7B77F-65BB-4331-BF47-BA9EBDD53E41}" destId="{15B323F5-EF34-411D-9915-C46046F8AD16}" srcOrd="0" destOrd="0" presId="urn:microsoft.com/office/officeart/2005/8/layout/process1"/>
    <dgm:cxn modelId="{0F7423DF-80BC-47C3-974C-871B780848DE}" type="presOf" srcId="{A3850F2C-FF83-4E86-A3E4-DA9978536C44}" destId="{6D3B6FA5-D9D3-4DEC-9C0D-54A1CFCF4A04}" srcOrd="0" destOrd="0" presId="urn:microsoft.com/office/officeart/2005/8/layout/process1"/>
    <dgm:cxn modelId="{5A86AEE0-75D7-4BCE-820E-FB61A6FCA515}" type="presOf" srcId="{A3850F2C-FF83-4E86-A3E4-DA9978536C44}" destId="{A9E9200C-F6BF-44AA-8EA6-681F0F6A2C07}" srcOrd="1" destOrd="0" presId="urn:microsoft.com/office/officeart/2005/8/layout/process1"/>
    <dgm:cxn modelId="{35CC94EB-E10A-46C6-AA2D-E0C46568F1F4}" srcId="{605E5208-ECE9-45E5-A700-31B59C735B84}" destId="{F29D7576-1E75-42A7-96AE-202F17373D64}" srcOrd="1" destOrd="0" parTransId="{8AE2E2FE-A96B-4D78-B26B-7AEFD8BF1732}" sibTransId="{A3850F2C-FF83-4E86-A3E4-DA9978536C44}"/>
    <dgm:cxn modelId="{9A599CEC-5582-45B2-AA19-53D892D8FA9D}" type="presOf" srcId="{605E5208-ECE9-45E5-A700-31B59C735B84}" destId="{4BDB4930-DC1C-49EE-9B39-81AB831A3834}" srcOrd="0" destOrd="0" presId="urn:microsoft.com/office/officeart/2005/8/layout/process1"/>
    <dgm:cxn modelId="{E03A46F9-470D-4B25-9B4A-B8555D281E01}" type="presOf" srcId="{05694E92-950F-4236-8B4C-9A75D0743C62}" destId="{3524270B-CDA1-4CCC-969F-E869FAE5C6FB}" srcOrd="0" destOrd="0" presId="urn:microsoft.com/office/officeart/2005/8/layout/process1"/>
    <dgm:cxn modelId="{BFDEAB4E-24E4-4E3F-9B3A-EAB18DDF4AD7}" type="presParOf" srcId="{4BDB4930-DC1C-49EE-9B39-81AB831A3834}" destId="{6BAF9731-3630-452B-AAD8-D31F1B6BB008}" srcOrd="0" destOrd="0" presId="urn:microsoft.com/office/officeart/2005/8/layout/process1"/>
    <dgm:cxn modelId="{3975A926-2057-4BD2-B993-05C2E41E5DD0}" type="presParOf" srcId="{4BDB4930-DC1C-49EE-9B39-81AB831A3834}" destId="{0A08869E-33B4-437E-B718-19AA1952CB69}" srcOrd="1" destOrd="0" presId="urn:microsoft.com/office/officeart/2005/8/layout/process1"/>
    <dgm:cxn modelId="{7F7CEA75-7C9F-4ACC-A64A-F0692290CEB4}" type="presParOf" srcId="{0A08869E-33B4-437E-B718-19AA1952CB69}" destId="{C0366561-ADB5-4DE1-94AE-27B9BFBB3E79}" srcOrd="0" destOrd="0" presId="urn:microsoft.com/office/officeart/2005/8/layout/process1"/>
    <dgm:cxn modelId="{B51BE3B7-4F60-4494-9FB9-E04FA588130E}" type="presParOf" srcId="{4BDB4930-DC1C-49EE-9B39-81AB831A3834}" destId="{DB13A437-B777-4D73-B3B8-D5A8624E9E76}" srcOrd="2" destOrd="0" presId="urn:microsoft.com/office/officeart/2005/8/layout/process1"/>
    <dgm:cxn modelId="{621EB7E3-371C-4932-95AF-FA44FB4CE0EC}" type="presParOf" srcId="{4BDB4930-DC1C-49EE-9B39-81AB831A3834}" destId="{6D3B6FA5-D9D3-4DEC-9C0D-54A1CFCF4A04}" srcOrd="3" destOrd="0" presId="urn:microsoft.com/office/officeart/2005/8/layout/process1"/>
    <dgm:cxn modelId="{30CC486B-F156-4E5A-8DFB-998759D80A64}" type="presParOf" srcId="{6D3B6FA5-D9D3-4DEC-9C0D-54A1CFCF4A04}" destId="{A9E9200C-F6BF-44AA-8EA6-681F0F6A2C07}" srcOrd="0" destOrd="0" presId="urn:microsoft.com/office/officeart/2005/8/layout/process1"/>
    <dgm:cxn modelId="{22A8352A-AA1F-4254-AAE7-CB6D6A64A1E9}" type="presParOf" srcId="{4BDB4930-DC1C-49EE-9B39-81AB831A3834}" destId="{08EB07EB-FDE4-45B5-AF3B-F13833AFEB07}" srcOrd="4" destOrd="0" presId="urn:microsoft.com/office/officeart/2005/8/layout/process1"/>
    <dgm:cxn modelId="{9C792C97-99E4-4118-8A9F-39954302092C}" type="presParOf" srcId="{4BDB4930-DC1C-49EE-9B39-81AB831A3834}" destId="{3D597870-A521-43DF-97AA-2B9E6EB68C20}" srcOrd="5" destOrd="0" presId="urn:microsoft.com/office/officeart/2005/8/layout/process1"/>
    <dgm:cxn modelId="{B0625050-532D-41E8-9350-30FD08D565A1}" type="presParOf" srcId="{3D597870-A521-43DF-97AA-2B9E6EB68C20}" destId="{E7C0CC1F-814B-453F-B06B-6E2723FA10E9}" srcOrd="0" destOrd="0" presId="urn:microsoft.com/office/officeart/2005/8/layout/process1"/>
    <dgm:cxn modelId="{AD646410-8D2F-4B7D-B338-4A4F4E68F7D5}" type="presParOf" srcId="{4BDB4930-DC1C-49EE-9B39-81AB831A3834}" destId="{CF913330-A5EF-4FA6-A8F6-29CBA64CCB68}" srcOrd="6" destOrd="0" presId="urn:microsoft.com/office/officeart/2005/8/layout/process1"/>
    <dgm:cxn modelId="{D9D24A9A-B9C4-41F6-9DC0-9832FA0E6965}" type="presParOf" srcId="{4BDB4930-DC1C-49EE-9B39-81AB831A3834}" destId="{15B323F5-EF34-411D-9915-C46046F8AD16}" srcOrd="7" destOrd="0" presId="urn:microsoft.com/office/officeart/2005/8/layout/process1"/>
    <dgm:cxn modelId="{693DD4FE-ED6E-4B69-8F35-945157CB7683}" type="presParOf" srcId="{15B323F5-EF34-411D-9915-C46046F8AD16}" destId="{676CBEF0-56CD-4EEF-925F-66CF0F7F4D7C}" srcOrd="0" destOrd="0" presId="urn:microsoft.com/office/officeart/2005/8/layout/process1"/>
    <dgm:cxn modelId="{0CE43FAF-D8B2-4701-9904-444A1FBACA4C}" type="presParOf" srcId="{4BDB4930-DC1C-49EE-9B39-81AB831A3834}" destId="{5AFE6978-565D-4A88-BC25-1A85FA41B1FC}" srcOrd="8" destOrd="0" presId="urn:microsoft.com/office/officeart/2005/8/layout/process1"/>
    <dgm:cxn modelId="{CC92B79A-E003-423D-8866-AE652A23F545}" type="presParOf" srcId="{4BDB4930-DC1C-49EE-9B39-81AB831A3834}" destId="{3524270B-CDA1-4CCC-969F-E869FAE5C6FB}" srcOrd="9" destOrd="0" presId="urn:microsoft.com/office/officeart/2005/8/layout/process1"/>
    <dgm:cxn modelId="{4E8C172C-6AA0-4052-8345-3D52EC6D5968}" type="presParOf" srcId="{3524270B-CDA1-4CCC-969F-E869FAE5C6FB}" destId="{ED270B12-A1DD-47A5-B39D-7A54BBA96A40}" srcOrd="0" destOrd="0" presId="urn:microsoft.com/office/officeart/2005/8/layout/process1"/>
    <dgm:cxn modelId="{BB7415D6-DC91-44AE-8D08-DABE7055ADE3}" type="presParOf" srcId="{4BDB4930-DC1C-49EE-9B39-81AB831A3834}" destId="{06C26824-BB8A-4BDB-BCD3-0ADE178206E4}" srcOrd="10"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D6F096-A2AE-49DB-92F3-B1769563985D}" type="doc">
      <dgm:prSet loTypeId="urn:microsoft.com/office/officeart/2005/8/layout/cycle8" loCatId="cycle" qsTypeId="urn:microsoft.com/office/officeart/2005/8/quickstyle/simple1" qsCatId="simple" csTypeId="urn:microsoft.com/office/officeart/2005/8/colors/accent1_1" csCatId="accent1" phldr="1"/>
      <dgm:spPr/>
    </dgm:pt>
    <dgm:pt modelId="{C7CAAA21-A0B3-41C7-8AA7-678826A8A297}">
      <dgm:prSet phldrT="[Text]" custT="1"/>
      <dgm:spPr>
        <a:solidFill>
          <a:schemeClr val="accent2">
            <a:lumMod val="20000"/>
            <a:lumOff val="80000"/>
          </a:schemeClr>
        </a:solidFill>
      </dgm:spPr>
      <dgm:t>
        <a:bodyPr/>
        <a:lstStyle/>
        <a:p>
          <a:r>
            <a:rPr lang="en-US" sz="1800" b="1"/>
            <a:t>End of Year</a:t>
          </a:r>
        </a:p>
      </dgm:t>
    </dgm:pt>
    <dgm:pt modelId="{85A51858-06E8-41EC-8FF1-23C23F5F3D25}" type="parTrans" cxnId="{37D1E9C9-5E56-4338-88B0-A84B75CD70F7}">
      <dgm:prSet/>
      <dgm:spPr/>
      <dgm:t>
        <a:bodyPr/>
        <a:lstStyle/>
        <a:p>
          <a:endParaRPr lang="en-US" sz="2400"/>
        </a:p>
      </dgm:t>
    </dgm:pt>
    <dgm:pt modelId="{39525CF6-3E12-489E-A22D-B9391710752F}" type="sibTrans" cxnId="{37D1E9C9-5E56-4338-88B0-A84B75CD70F7}">
      <dgm:prSet/>
      <dgm:spPr/>
      <dgm:t>
        <a:bodyPr/>
        <a:lstStyle/>
        <a:p>
          <a:endParaRPr lang="en-US" sz="2400"/>
        </a:p>
      </dgm:t>
    </dgm:pt>
    <dgm:pt modelId="{447C6526-3A48-4394-B4FF-820BB35F2629}">
      <dgm:prSet phldrT="[Text]" custT="1"/>
      <dgm:spPr/>
      <dgm:t>
        <a:bodyPr/>
        <a:lstStyle/>
        <a:p>
          <a:r>
            <a:rPr lang="en-US" sz="1800" b="1"/>
            <a:t>Summer</a:t>
          </a:r>
        </a:p>
      </dgm:t>
    </dgm:pt>
    <dgm:pt modelId="{A0747A9F-0975-4A0E-9040-CCF15F5391BB}" type="parTrans" cxnId="{1311817C-F681-4FDE-96CF-13FFDA54D6B8}">
      <dgm:prSet/>
      <dgm:spPr/>
      <dgm:t>
        <a:bodyPr/>
        <a:lstStyle/>
        <a:p>
          <a:endParaRPr lang="en-US" sz="2400"/>
        </a:p>
      </dgm:t>
    </dgm:pt>
    <dgm:pt modelId="{E4C401A7-0B9A-4EDC-A8E3-C36EE28C0578}" type="sibTrans" cxnId="{1311817C-F681-4FDE-96CF-13FFDA54D6B8}">
      <dgm:prSet/>
      <dgm:spPr/>
      <dgm:t>
        <a:bodyPr/>
        <a:lstStyle/>
        <a:p>
          <a:endParaRPr lang="en-US" sz="2400"/>
        </a:p>
      </dgm:t>
    </dgm:pt>
    <dgm:pt modelId="{2A21C2DE-38F4-404B-AD13-B4816091D719}">
      <dgm:prSet phldrT="[Text]" custT="1"/>
      <dgm:spPr>
        <a:solidFill>
          <a:schemeClr val="accent2">
            <a:lumMod val="20000"/>
            <a:lumOff val="80000"/>
          </a:schemeClr>
        </a:solidFill>
      </dgm:spPr>
      <dgm:t>
        <a:bodyPr/>
        <a:lstStyle/>
        <a:p>
          <a:r>
            <a:rPr lang="en-US" sz="1400"/>
            <a:t>Coding remains same as October</a:t>
          </a:r>
        </a:p>
      </dgm:t>
    </dgm:pt>
    <dgm:pt modelId="{7D8C4BE6-5315-44EE-8FCC-57B0358B57BB}" type="parTrans" cxnId="{0C6DF1C0-E9BD-417F-A84A-7FA7D06054BE}">
      <dgm:prSet/>
      <dgm:spPr/>
      <dgm:t>
        <a:bodyPr/>
        <a:lstStyle/>
        <a:p>
          <a:endParaRPr lang="en-US" sz="2400"/>
        </a:p>
      </dgm:t>
    </dgm:pt>
    <dgm:pt modelId="{E57FB603-8312-4E87-AD6E-9CAB417ABB57}" type="sibTrans" cxnId="{0C6DF1C0-E9BD-417F-A84A-7FA7D06054BE}">
      <dgm:prSet/>
      <dgm:spPr/>
      <dgm:t>
        <a:bodyPr/>
        <a:lstStyle/>
        <a:p>
          <a:endParaRPr lang="en-US" sz="2400"/>
        </a:p>
      </dgm:t>
    </dgm:pt>
    <dgm:pt modelId="{54A0D45F-7BB2-4BBA-B35E-564167AE2870}">
      <dgm:prSet phldrT="[Text]" custT="1"/>
      <dgm:spPr>
        <a:solidFill>
          <a:srgbClr val="077682">
            <a:alpha val="60000"/>
          </a:srgbClr>
        </a:solidFill>
      </dgm:spPr>
      <dgm:t>
        <a:bodyPr/>
        <a:lstStyle/>
        <a:p>
          <a:r>
            <a:rPr lang="en-US" sz="1800" b="1"/>
            <a:t> October</a:t>
          </a:r>
        </a:p>
      </dgm:t>
    </dgm:pt>
    <dgm:pt modelId="{1F2E71E7-38CB-4D15-AF8F-9A3765D875B0}" type="parTrans" cxnId="{BF7F6DD3-DA01-4907-A7BA-F1EC644B12C7}">
      <dgm:prSet/>
      <dgm:spPr/>
      <dgm:t>
        <a:bodyPr/>
        <a:lstStyle/>
        <a:p>
          <a:endParaRPr lang="en-US" sz="2400"/>
        </a:p>
      </dgm:t>
    </dgm:pt>
    <dgm:pt modelId="{C93EBC09-0082-4194-BDAD-6367851F40A2}" type="sibTrans" cxnId="{BF7F6DD3-DA01-4907-A7BA-F1EC644B12C7}">
      <dgm:prSet/>
      <dgm:spPr/>
      <dgm:t>
        <a:bodyPr/>
        <a:lstStyle/>
        <a:p>
          <a:endParaRPr lang="en-US" sz="2400"/>
        </a:p>
      </dgm:t>
    </dgm:pt>
    <dgm:pt modelId="{B86CDB76-DB3D-4208-BEFE-5916CB2FEA3D}">
      <dgm:prSet phldrT="[Text]" custT="1"/>
      <dgm:spPr/>
      <dgm:t>
        <a:bodyPr/>
        <a:lstStyle/>
        <a:p>
          <a:r>
            <a:rPr lang="en-US" sz="1200"/>
            <a:t>Review WIDA ACCESS Scores and BOE</a:t>
          </a:r>
        </a:p>
      </dgm:t>
    </dgm:pt>
    <dgm:pt modelId="{CD02D2E2-7627-43FB-B9A2-51ED2D125B5C}" type="parTrans" cxnId="{4BFB44D7-497B-4E48-9321-CCB0A207D323}">
      <dgm:prSet/>
      <dgm:spPr/>
      <dgm:t>
        <a:bodyPr/>
        <a:lstStyle/>
        <a:p>
          <a:endParaRPr lang="en-US" sz="2400"/>
        </a:p>
      </dgm:t>
    </dgm:pt>
    <dgm:pt modelId="{A81CCE14-8F83-4715-8EE8-429753B18253}" type="sibTrans" cxnId="{4BFB44D7-497B-4E48-9321-CCB0A207D323}">
      <dgm:prSet/>
      <dgm:spPr/>
      <dgm:t>
        <a:bodyPr/>
        <a:lstStyle/>
        <a:p>
          <a:endParaRPr lang="en-US" sz="2400"/>
        </a:p>
      </dgm:t>
    </dgm:pt>
    <dgm:pt modelId="{E5E811F0-FCF2-48EE-877B-FBB13A89B9A3}">
      <dgm:prSet phldrT="[Text]" custT="1"/>
      <dgm:spPr/>
      <dgm:t>
        <a:bodyPr/>
        <a:lstStyle/>
        <a:p>
          <a:r>
            <a:rPr lang="en-US" sz="1800" b="1"/>
            <a:t>WIDA ACCESS administered</a:t>
          </a:r>
        </a:p>
      </dgm:t>
    </dgm:pt>
    <dgm:pt modelId="{164DC998-7FFF-486B-A810-3E74180F1CF2}" type="parTrans" cxnId="{BBABD4B5-A912-404F-B3BC-569692A44853}">
      <dgm:prSet/>
      <dgm:spPr/>
      <dgm:t>
        <a:bodyPr/>
        <a:lstStyle/>
        <a:p>
          <a:endParaRPr lang="en-US" sz="2400"/>
        </a:p>
      </dgm:t>
    </dgm:pt>
    <dgm:pt modelId="{A86286CA-D6EA-4886-B532-2846B4F9A561}" type="sibTrans" cxnId="{BBABD4B5-A912-404F-B3BC-569692A44853}">
      <dgm:prSet/>
      <dgm:spPr/>
      <dgm:t>
        <a:bodyPr/>
        <a:lstStyle/>
        <a:p>
          <a:endParaRPr lang="en-US" sz="2400"/>
        </a:p>
      </dgm:t>
    </dgm:pt>
    <dgm:pt modelId="{681509BE-3F1A-4E81-A05E-7E08EE28AFB5}">
      <dgm:prSet phldrT="[Text]" custT="1"/>
      <dgm:spPr/>
      <dgm:t>
        <a:bodyPr/>
        <a:lstStyle/>
        <a:p>
          <a:r>
            <a:rPr lang="en-US" sz="1200" b="0"/>
            <a:t>NEP/LEP students only</a:t>
          </a:r>
        </a:p>
      </dgm:t>
    </dgm:pt>
    <dgm:pt modelId="{B656EFE4-A8E0-4456-8C43-F76E7A8CF633}" type="parTrans" cxnId="{8D8DE822-9731-4982-AEB3-665B294354DA}">
      <dgm:prSet/>
      <dgm:spPr/>
      <dgm:t>
        <a:bodyPr/>
        <a:lstStyle/>
        <a:p>
          <a:endParaRPr lang="en-US" sz="2400"/>
        </a:p>
      </dgm:t>
    </dgm:pt>
    <dgm:pt modelId="{31B83E7D-343E-439A-B8FB-CE12F8907802}" type="sibTrans" cxnId="{8D8DE822-9731-4982-AEB3-665B294354DA}">
      <dgm:prSet/>
      <dgm:spPr/>
      <dgm:t>
        <a:bodyPr/>
        <a:lstStyle/>
        <a:p>
          <a:endParaRPr lang="en-US" sz="2400"/>
        </a:p>
      </dgm:t>
    </dgm:pt>
    <dgm:pt modelId="{0B2C3A71-959E-4FE6-BE11-FF2D298208C5}">
      <dgm:prSet phldrT="[Text]" custT="1"/>
      <dgm:spPr/>
      <dgm:t>
        <a:bodyPr/>
        <a:lstStyle/>
        <a:p>
          <a:r>
            <a:rPr lang="en-US" sz="1200"/>
            <a:t>Plan for next year, follow Colorado’s Standardized Procedures when making EL redesignation decisions</a:t>
          </a:r>
        </a:p>
      </dgm:t>
    </dgm:pt>
    <dgm:pt modelId="{943E4E95-2074-4D45-B4FF-E99B666FC23A}" type="parTrans" cxnId="{60CE3779-4E53-4E29-84D7-9B22F8BFAF85}">
      <dgm:prSet/>
      <dgm:spPr/>
      <dgm:t>
        <a:bodyPr/>
        <a:lstStyle/>
        <a:p>
          <a:endParaRPr lang="en-US" sz="2400"/>
        </a:p>
      </dgm:t>
    </dgm:pt>
    <dgm:pt modelId="{FBCACA5B-90DB-4455-8A97-0177A8F4505F}" type="sibTrans" cxnId="{60CE3779-4E53-4E29-84D7-9B22F8BFAF85}">
      <dgm:prSet/>
      <dgm:spPr/>
      <dgm:t>
        <a:bodyPr/>
        <a:lstStyle/>
        <a:p>
          <a:endParaRPr lang="en-US" sz="2400"/>
        </a:p>
      </dgm:t>
    </dgm:pt>
    <dgm:pt modelId="{5D283849-7CA1-46B9-BFE3-0FB9C64233F9}">
      <dgm:prSet phldrT="[Text]" custT="1"/>
      <dgm:spPr>
        <a:solidFill>
          <a:srgbClr val="077682">
            <a:alpha val="60000"/>
          </a:srgbClr>
        </a:solidFill>
      </dgm:spPr>
      <dgm:t>
        <a:bodyPr/>
        <a:lstStyle/>
        <a:p>
          <a:r>
            <a:rPr lang="en-US" sz="1400"/>
            <a:t>Student moves along progression based on WIDA ACCESS scores and BOE</a:t>
          </a:r>
          <a:endParaRPr lang="en-US" sz="1400" b="1"/>
        </a:p>
      </dgm:t>
    </dgm:pt>
    <dgm:pt modelId="{438B6AFE-32E4-413B-A005-E47E2BAFF3A9}" type="parTrans" cxnId="{5D3C63DA-1252-4595-9A1B-1C6A93FC9883}">
      <dgm:prSet/>
      <dgm:spPr/>
      <dgm:t>
        <a:bodyPr/>
        <a:lstStyle/>
        <a:p>
          <a:endParaRPr lang="en-US" sz="2400"/>
        </a:p>
      </dgm:t>
    </dgm:pt>
    <dgm:pt modelId="{BEB733EF-6FDD-49F9-8EF9-A24A164B462F}" type="sibTrans" cxnId="{5D3C63DA-1252-4595-9A1B-1C6A93FC9883}">
      <dgm:prSet/>
      <dgm:spPr/>
      <dgm:t>
        <a:bodyPr/>
        <a:lstStyle/>
        <a:p>
          <a:endParaRPr lang="en-US" sz="2400"/>
        </a:p>
      </dgm:t>
    </dgm:pt>
    <dgm:pt modelId="{5AF99CDA-E05C-45A3-902D-D58E5F03450C}">
      <dgm:prSet phldrT="[Text]" custT="1"/>
      <dgm:spPr/>
      <dgm:t>
        <a:bodyPr/>
        <a:lstStyle/>
        <a:p>
          <a:r>
            <a:rPr lang="en-US" sz="1200" b="0"/>
            <a:t>Parent opt-out students take WIDA ACCESS</a:t>
          </a:r>
        </a:p>
      </dgm:t>
    </dgm:pt>
    <dgm:pt modelId="{8E209BC4-E00C-47C6-B975-29FFE81C14A9}" type="parTrans" cxnId="{AE3DD5C3-820F-4995-BD0E-35C552E9B9D4}">
      <dgm:prSet/>
      <dgm:spPr/>
      <dgm:t>
        <a:bodyPr/>
        <a:lstStyle/>
        <a:p>
          <a:endParaRPr lang="en-US"/>
        </a:p>
      </dgm:t>
    </dgm:pt>
    <dgm:pt modelId="{2787DD23-B2B6-4D65-91C5-769B396BA2B2}" type="sibTrans" cxnId="{AE3DD5C3-820F-4995-BD0E-35C552E9B9D4}">
      <dgm:prSet/>
      <dgm:spPr/>
      <dgm:t>
        <a:bodyPr/>
        <a:lstStyle/>
        <a:p>
          <a:endParaRPr lang="en-US"/>
        </a:p>
      </dgm:t>
    </dgm:pt>
    <dgm:pt modelId="{9DEFA8A7-C640-4D61-ACDD-E6C5E6763EEE}" type="pres">
      <dgm:prSet presAssocID="{C5D6F096-A2AE-49DB-92F3-B1769563985D}" presName="compositeShape" presStyleCnt="0">
        <dgm:presLayoutVars>
          <dgm:chMax val="7"/>
          <dgm:dir/>
          <dgm:resizeHandles val="exact"/>
        </dgm:presLayoutVars>
      </dgm:prSet>
      <dgm:spPr/>
    </dgm:pt>
    <dgm:pt modelId="{BD7219FA-EFD6-426B-AA3C-994C67EF4A31}" type="pres">
      <dgm:prSet presAssocID="{C5D6F096-A2AE-49DB-92F3-B1769563985D}" presName="wedge1" presStyleLbl="node1" presStyleIdx="0" presStyleCnt="4"/>
      <dgm:spPr/>
    </dgm:pt>
    <dgm:pt modelId="{24367E3F-849C-44D9-B327-C2A6C1A30636}" type="pres">
      <dgm:prSet presAssocID="{C5D6F096-A2AE-49DB-92F3-B1769563985D}" presName="dummy1a" presStyleCnt="0"/>
      <dgm:spPr/>
    </dgm:pt>
    <dgm:pt modelId="{BEB7D94B-AC3F-49DC-B16C-B19FE167F970}" type="pres">
      <dgm:prSet presAssocID="{C5D6F096-A2AE-49DB-92F3-B1769563985D}" presName="dummy1b" presStyleCnt="0"/>
      <dgm:spPr/>
    </dgm:pt>
    <dgm:pt modelId="{E0C0FE10-7B85-4F2B-852F-2E8E3DEAB2FA}" type="pres">
      <dgm:prSet presAssocID="{C5D6F096-A2AE-49DB-92F3-B1769563985D}" presName="wedge1Tx" presStyleLbl="node1" presStyleIdx="0" presStyleCnt="4">
        <dgm:presLayoutVars>
          <dgm:chMax val="0"/>
          <dgm:chPref val="0"/>
          <dgm:bulletEnabled val="1"/>
        </dgm:presLayoutVars>
      </dgm:prSet>
      <dgm:spPr/>
    </dgm:pt>
    <dgm:pt modelId="{E5976A23-6135-49AC-8923-CB70690D1BFC}" type="pres">
      <dgm:prSet presAssocID="{C5D6F096-A2AE-49DB-92F3-B1769563985D}" presName="wedge2" presStyleLbl="node1" presStyleIdx="1" presStyleCnt="4"/>
      <dgm:spPr/>
    </dgm:pt>
    <dgm:pt modelId="{BBC8FB07-17A0-49A1-877F-F55B8B7EC142}" type="pres">
      <dgm:prSet presAssocID="{C5D6F096-A2AE-49DB-92F3-B1769563985D}" presName="dummy2a" presStyleCnt="0"/>
      <dgm:spPr/>
    </dgm:pt>
    <dgm:pt modelId="{1F00DAAD-4B10-4266-9DAD-7557FA4B7978}" type="pres">
      <dgm:prSet presAssocID="{C5D6F096-A2AE-49DB-92F3-B1769563985D}" presName="dummy2b" presStyleCnt="0"/>
      <dgm:spPr/>
    </dgm:pt>
    <dgm:pt modelId="{A29DD11C-4B6C-4917-935A-949605758B7D}" type="pres">
      <dgm:prSet presAssocID="{C5D6F096-A2AE-49DB-92F3-B1769563985D}" presName="wedge2Tx" presStyleLbl="node1" presStyleIdx="1" presStyleCnt="4">
        <dgm:presLayoutVars>
          <dgm:chMax val="0"/>
          <dgm:chPref val="0"/>
          <dgm:bulletEnabled val="1"/>
        </dgm:presLayoutVars>
      </dgm:prSet>
      <dgm:spPr/>
    </dgm:pt>
    <dgm:pt modelId="{12624394-11FB-4EC6-82A2-CA64F0461DE7}" type="pres">
      <dgm:prSet presAssocID="{C5D6F096-A2AE-49DB-92F3-B1769563985D}" presName="wedge3" presStyleLbl="node1" presStyleIdx="2" presStyleCnt="4" custScaleX="99077" custScaleY="104490"/>
      <dgm:spPr/>
    </dgm:pt>
    <dgm:pt modelId="{EBC83F80-2A93-4350-A80D-94E31D15C02F}" type="pres">
      <dgm:prSet presAssocID="{C5D6F096-A2AE-49DB-92F3-B1769563985D}" presName="dummy3a" presStyleCnt="0"/>
      <dgm:spPr/>
    </dgm:pt>
    <dgm:pt modelId="{2AB03582-B7E0-4AF5-9C86-D68CC3C3B22A}" type="pres">
      <dgm:prSet presAssocID="{C5D6F096-A2AE-49DB-92F3-B1769563985D}" presName="dummy3b" presStyleCnt="0"/>
      <dgm:spPr/>
    </dgm:pt>
    <dgm:pt modelId="{9F5A3CC1-3814-420C-BF6D-0DD13262FDBF}" type="pres">
      <dgm:prSet presAssocID="{C5D6F096-A2AE-49DB-92F3-B1769563985D}" presName="wedge3Tx" presStyleLbl="node1" presStyleIdx="2" presStyleCnt="4">
        <dgm:presLayoutVars>
          <dgm:chMax val="0"/>
          <dgm:chPref val="0"/>
          <dgm:bulletEnabled val="1"/>
        </dgm:presLayoutVars>
      </dgm:prSet>
      <dgm:spPr/>
    </dgm:pt>
    <dgm:pt modelId="{06F478DC-3989-4CBD-A352-6417323E6222}" type="pres">
      <dgm:prSet presAssocID="{C5D6F096-A2AE-49DB-92F3-B1769563985D}" presName="wedge4" presStyleLbl="node1" presStyleIdx="3" presStyleCnt="4" custScaleX="94363" custScaleY="98058" custLinFactNeighborY="-247"/>
      <dgm:spPr/>
    </dgm:pt>
    <dgm:pt modelId="{11BC25CA-DBEB-4147-AB10-45CB0D5C9E19}" type="pres">
      <dgm:prSet presAssocID="{C5D6F096-A2AE-49DB-92F3-B1769563985D}" presName="dummy4a" presStyleCnt="0"/>
      <dgm:spPr/>
    </dgm:pt>
    <dgm:pt modelId="{237F0E29-2483-4B95-8127-F5846844D1ED}" type="pres">
      <dgm:prSet presAssocID="{C5D6F096-A2AE-49DB-92F3-B1769563985D}" presName="dummy4b" presStyleCnt="0"/>
      <dgm:spPr/>
    </dgm:pt>
    <dgm:pt modelId="{E22AD097-BDDE-4030-83E0-0AABC966F8E4}" type="pres">
      <dgm:prSet presAssocID="{C5D6F096-A2AE-49DB-92F3-B1769563985D}" presName="wedge4Tx" presStyleLbl="node1" presStyleIdx="3" presStyleCnt="4">
        <dgm:presLayoutVars>
          <dgm:chMax val="0"/>
          <dgm:chPref val="0"/>
          <dgm:bulletEnabled val="1"/>
        </dgm:presLayoutVars>
      </dgm:prSet>
      <dgm:spPr/>
    </dgm:pt>
    <dgm:pt modelId="{D735C537-5857-4076-A6ED-F21AADA6A255}" type="pres">
      <dgm:prSet presAssocID="{A86286CA-D6EA-4886-B532-2846B4F9A561}" presName="arrowWedge1" presStyleLbl="fgSibTrans2D1" presStyleIdx="0" presStyleCnt="4"/>
      <dgm:spPr/>
    </dgm:pt>
    <dgm:pt modelId="{78052EBC-C7B1-4287-9240-5B84FC90A33A}" type="pres">
      <dgm:prSet presAssocID="{39525CF6-3E12-489E-A22D-B9391710752F}" presName="arrowWedge2" presStyleLbl="fgSibTrans2D1" presStyleIdx="1" presStyleCnt="4"/>
      <dgm:spPr>
        <a:solidFill>
          <a:schemeClr val="accent1"/>
        </a:solidFill>
      </dgm:spPr>
    </dgm:pt>
    <dgm:pt modelId="{DB4BD1BA-1C20-49C1-9177-4AD711040CB3}" type="pres">
      <dgm:prSet presAssocID="{E4C401A7-0B9A-4EDC-A8E3-C36EE28C0578}" presName="arrowWedge3" presStyleLbl="fgSibTrans2D1" presStyleIdx="2" presStyleCnt="4"/>
      <dgm:spPr/>
    </dgm:pt>
    <dgm:pt modelId="{96D46E9C-42BE-44B4-BD44-D55904EF4A66}" type="pres">
      <dgm:prSet presAssocID="{C93EBC09-0082-4194-BDAD-6367851F40A2}" presName="arrowWedge4" presStyleLbl="fgSibTrans2D1" presStyleIdx="3" presStyleCnt="4" custLinFactNeighborX="-81" custLinFactNeighborY="77"/>
      <dgm:spPr>
        <a:solidFill>
          <a:schemeClr val="accent1"/>
        </a:solidFill>
      </dgm:spPr>
    </dgm:pt>
  </dgm:ptLst>
  <dgm:cxnLst>
    <dgm:cxn modelId="{96794F02-E255-40E6-A366-A76E4DB58459}" type="presOf" srcId="{5AF99CDA-E05C-45A3-902D-D58E5F03450C}" destId="{E0C0FE10-7B85-4F2B-852F-2E8E3DEAB2FA}" srcOrd="1" destOrd="2" presId="urn:microsoft.com/office/officeart/2005/8/layout/cycle8"/>
    <dgm:cxn modelId="{6E03F70D-49F8-4F2F-96E0-8D0B616F6E5F}" type="presOf" srcId="{E5E811F0-FCF2-48EE-877B-FBB13A89B9A3}" destId="{E0C0FE10-7B85-4F2B-852F-2E8E3DEAB2FA}" srcOrd="1" destOrd="0" presId="urn:microsoft.com/office/officeart/2005/8/layout/cycle8"/>
    <dgm:cxn modelId="{08C40510-FE13-4E94-A431-8C9ACAA3C804}" type="presOf" srcId="{54A0D45F-7BB2-4BBA-B35E-564167AE2870}" destId="{06F478DC-3989-4CBD-A352-6417323E6222}" srcOrd="0" destOrd="0" presId="urn:microsoft.com/office/officeart/2005/8/layout/cycle8"/>
    <dgm:cxn modelId="{A805891A-6CD1-4EF6-BBF6-07147BCF18DB}" type="presOf" srcId="{54A0D45F-7BB2-4BBA-B35E-564167AE2870}" destId="{E22AD097-BDDE-4030-83E0-0AABC966F8E4}" srcOrd="1" destOrd="0" presId="urn:microsoft.com/office/officeart/2005/8/layout/cycle8"/>
    <dgm:cxn modelId="{8D8DE822-9731-4982-AEB3-665B294354DA}" srcId="{E5E811F0-FCF2-48EE-877B-FBB13A89B9A3}" destId="{681509BE-3F1A-4E81-A05E-7E08EE28AFB5}" srcOrd="0" destOrd="0" parTransId="{B656EFE4-A8E0-4456-8C43-F76E7A8CF633}" sibTransId="{31B83E7D-343E-439A-B8FB-CE12F8907802}"/>
    <dgm:cxn modelId="{D7008C61-D7CF-4E32-BA6F-0EDBBD0EBC02}" type="presOf" srcId="{0B2C3A71-959E-4FE6-BE11-FF2D298208C5}" destId="{12624394-11FB-4EC6-82A2-CA64F0461DE7}" srcOrd="0" destOrd="2" presId="urn:microsoft.com/office/officeart/2005/8/layout/cycle8"/>
    <dgm:cxn modelId="{1B9D944A-400E-4C36-9594-B3C6883035EC}" type="presOf" srcId="{5D283849-7CA1-46B9-BFE3-0FB9C64233F9}" destId="{06F478DC-3989-4CBD-A352-6417323E6222}" srcOrd="0" destOrd="1" presId="urn:microsoft.com/office/officeart/2005/8/layout/cycle8"/>
    <dgm:cxn modelId="{42C9726D-B10E-4C58-B5F8-BB9396F0C86F}" type="presOf" srcId="{2A21C2DE-38F4-404B-AD13-B4816091D719}" destId="{A29DD11C-4B6C-4917-935A-949605758B7D}" srcOrd="1" destOrd="1" presId="urn:microsoft.com/office/officeart/2005/8/layout/cycle8"/>
    <dgm:cxn modelId="{C1E4736D-E144-4D16-A240-80C9AF69824E}" type="presOf" srcId="{5AF99CDA-E05C-45A3-902D-D58E5F03450C}" destId="{BD7219FA-EFD6-426B-AA3C-994C67EF4A31}" srcOrd="0" destOrd="2" presId="urn:microsoft.com/office/officeart/2005/8/layout/cycle8"/>
    <dgm:cxn modelId="{92E44E4F-8FB9-447D-8047-C0D89BA59047}" type="presOf" srcId="{2A21C2DE-38F4-404B-AD13-B4816091D719}" destId="{E5976A23-6135-49AC-8923-CB70690D1BFC}" srcOrd="0" destOrd="1" presId="urn:microsoft.com/office/officeart/2005/8/layout/cycle8"/>
    <dgm:cxn modelId="{B1DE6D53-3E56-40CA-998A-4554588FB4B9}" type="presOf" srcId="{B86CDB76-DB3D-4208-BEFE-5916CB2FEA3D}" destId="{12624394-11FB-4EC6-82A2-CA64F0461DE7}" srcOrd="0" destOrd="1" presId="urn:microsoft.com/office/officeart/2005/8/layout/cycle8"/>
    <dgm:cxn modelId="{B2E3E378-65E3-4AE1-AEC3-083BD419C3E4}" type="presOf" srcId="{5D283849-7CA1-46B9-BFE3-0FB9C64233F9}" destId="{E22AD097-BDDE-4030-83E0-0AABC966F8E4}" srcOrd="1" destOrd="1" presId="urn:microsoft.com/office/officeart/2005/8/layout/cycle8"/>
    <dgm:cxn modelId="{60CE3779-4E53-4E29-84D7-9B22F8BFAF85}" srcId="{447C6526-3A48-4394-B4FF-820BB35F2629}" destId="{0B2C3A71-959E-4FE6-BE11-FF2D298208C5}" srcOrd="1" destOrd="0" parTransId="{943E4E95-2074-4D45-B4FF-E99B666FC23A}" sibTransId="{FBCACA5B-90DB-4455-8A97-0177A8F4505F}"/>
    <dgm:cxn modelId="{1311817C-F681-4FDE-96CF-13FFDA54D6B8}" srcId="{C5D6F096-A2AE-49DB-92F3-B1769563985D}" destId="{447C6526-3A48-4394-B4FF-820BB35F2629}" srcOrd="2" destOrd="0" parTransId="{A0747A9F-0975-4A0E-9040-CCF15F5391BB}" sibTransId="{E4C401A7-0B9A-4EDC-A8E3-C36EE28C0578}"/>
    <dgm:cxn modelId="{3D24ED83-556A-4FA5-90B2-051BA8DFEE77}" type="presOf" srcId="{C5D6F096-A2AE-49DB-92F3-B1769563985D}" destId="{9DEFA8A7-C640-4D61-ACDD-E6C5E6763EEE}" srcOrd="0" destOrd="0" presId="urn:microsoft.com/office/officeart/2005/8/layout/cycle8"/>
    <dgm:cxn modelId="{BA39FA90-FC9F-4C84-A5B7-5F5DE2584E97}" type="presOf" srcId="{B86CDB76-DB3D-4208-BEFE-5916CB2FEA3D}" destId="{9F5A3CC1-3814-420C-BF6D-0DD13262FDBF}" srcOrd="1" destOrd="1" presId="urn:microsoft.com/office/officeart/2005/8/layout/cycle8"/>
    <dgm:cxn modelId="{D875CF95-2F76-4E13-B9DE-A60870772EE0}" type="presOf" srcId="{681509BE-3F1A-4E81-A05E-7E08EE28AFB5}" destId="{BD7219FA-EFD6-426B-AA3C-994C67EF4A31}" srcOrd="0" destOrd="1" presId="urn:microsoft.com/office/officeart/2005/8/layout/cycle8"/>
    <dgm:cxn modelId="{BBABD4B5-A912-404F-B3BC-569692A44853}" srcId="{C5D6F096-A2AE-49DB-92F3-B1769563985D}" destId="{E5E811F0-FCF2-48EE-877B-FBB13A89B9A3}" srcOrd="0" destOrd="0" parTransId="{164DC998-7FFF-486B-A810-3E74180F1CF2}" sibTransId="{A86286CA-D6EA-4886-B532-2846B4F9A561}"/>
    <dgm:cxn modelId="{713E8EB6-0102-4221-98F8-453F190B86B8}" type="presOf" srcId="{E5E811F0-FCF2-48EE-877B-FBB13A89B9A3}" destId="{BD7219FA-EFD6-426B-AA3C-994C67EF4A31}" srcOrd="0" destOrd="0" presId="urn:microsoft.com/office/officeart/2005/8/layout/cycle8"/>
    <dgm:cxn modelId="{7E4562BA-1A85-4744-BD4D-C36CCB074C6C}" type="presOf" srcId="{C7CAAA21-A0B3-41C7-8AA7-678826A8A297}" destId="{E5976A23-6135-49AC-8923-CB70690D1BFC}" srcOrd="0" destOrd="0" presId="urn:microsoft.com/office/officeart/2005/8/layout/cycle8"/>
    <dgm:cxn modelId="{0C6DF1C0-E9BD-417F-A84A-7FA7D06054BE}" srcId="{C7CAAA21-A0B3-41C7-8AA7-678826A8A297}" destId="{2A21C2DE-38F4-404B-AD13-B4816091D719}" srcOrd="0" destOrd="0" parTransId="{7D8C4BE6-5315-44EE-8FCC-57B0358B57BB}" sibTransId="{E57FB603-8312-4E87-AD6E-9CAB417ABB57}"/>
    <dgm:cxn modelId="{AE3DD5C3-820F-4995-BD0E-35C552E9B9D4}" srcId="{E5E811F0-FCF2-48EE-877B-FBB13A89B9A3}" destId="{5AF99CDA-E05C-45A3-902D-D58E5F03450C}" srcOrd="1" destOrd="0" parTransId="{8E209BC4-E00C-47C6-B975-29FFE81C14A9}" sibTransId="{2787DD23-B2B6-4D65-91C5-769B396BA2B2}"/>
    <dgm:cxn modelId="{35482CC5-5CAB-4624-8B54-44CC31555F6D}" type="presOf" srcId="{447C6526-3A48-4394-B4FF-820BB35F2629}" destId="{9F5A3CC1-3814-420C-BF6D-0DD13262FDBF}" srcOrd="1" destOrd="0" presId="urn:microsoft.com/office/officeart/2005/8/layout/cycle8"/>
    <dgm:cxn modelId="{37D1E9C9-5E56-4338-88B0-A84B75CD70F7}" srcId="{C5D6F096-A2AE-49DB-92F3-B1769563985D}" destId="{C7CAAA21-A0B3-41C7-8AA7-678826A8A297}" srcOrd="1" destOrd="0" parTransId="{85A51858-06E8-41EC-8FF1-23C23F5F3D25}" sibTransId="{39525CF6-3E12-489E-A22D-B9391710752F}"/>
    <dgm:cxn modelId="{4C3B64CC-BBD7-4C22-B64E-1D5E52504DED}" type="presOf" srcId="{0B2C3A71-959E-4FE6-BE11-FF2D298208C5}" destId="{9F5A3CC1-3814-420C-BF6D-0DD13262FDBF}" srcOrd="1" destOrd="2" presId="urn:microsoft.com/office/officeart/2005/8/layout/cycle8"/>
    <dgm:cxn modelId="{2A7BB6D0-6661-46F2-A55F-C8EEE620608F}" type="presOf" srcId="{681509BE-3F1A-4E81-A05E-7E08EE28AFB5}" destId="{E0C0FE10-7B85-4F2B-852F-2E8E3DEAB2FA}" srcOrd="1" destOrd="1" presId="urn:microsoft.com/office/officeart/2005/8/layout/cycle8"/>
    <dgm:cxn modelId="{BF7F6DD3-DA01-4907-A7BA-F1EC644B12C7}" srcId="{C5D6F096-A2AE-49DB-92F3-B1769563985D}" destId="{54A0D45F-7BB2-4BBA-B35E-564167AE2870}" srcOrd="3" destOrd="0" parTransId="{1F2E71E7-38CB-4D15-AF8F-9A3765D875B0}" sibTransId="{C93EBC09-0082-4194-BDAD-6367851F40A2}"/>
    <dgm:cxn modelId="{4BFB44D7-497B-4E48-9321-CCB0A207D323}" srcId="{447C6526-3A48-4394-B4FF-820BB35F2629}" destId="{B86CDB76-DB3D-4208-BEFE-5916CB2FEA3D}" srcOrd="0" destOrd="0" parTransId="{CD02D2E2-7627-43FB-B9A2-51ED2D125B5C}" sibTransId="{A81CCE14-8F83-4715-8EE8-429753B18253}"/>
    <dgm:cxn modelId="{C6BFB5D7-381B-4C08-A23F-B064F2FC41A2}" type="presOf" srcId="{447C6526-3A48-4394-B4FF-820BB35F2629}" destId="{12624394-11FB-4EC6-82A2-CA64F0461DE7}" srcOrd="0" destOrd="0" presId="urn:microsoft.com/office/officeart/2005/8/layout/cycle8"/>
    <dgm:cxn modelId="{5D3C63DA-1252-4595-9A1B-1C6A93FC9883}" srcId="{54A0D45F-7BB2-4BBA-B35E-564167AE2870}" destId="{5D283849-7CA1-46B9-BFE3-0FB9C64233F9}" srcOrd="0" destOrd="0" parTransId="{438B6AFE-32E4-413B-A005-E47E2BAFF3A9}" sibTransId="{BEB733EF-6FDD-49F9-8EF9-A24A164B462F}"/>
    <dgm:cxn modelId="{C6552AF4-7F9F-4197-8E58-3E0C383D0691}" type="presOf" srcId="{C7CAAA21-A0B3-41C7-8AA7-678826A8A297}" destId="{A29DD11C-4B6C-4917-935A-949605758B7D}" srcOrd="1" destOrd="0" presId="urn:microsoft.com/office/officeart/2005/8/layout/cycle8"/>
    <dgm:cxn modelId="{46BD03EB-C91E-42A4-AA15-2085D8EF6E1A}" type="presParOf" srcId="{9DEFA8A7-C640-4D61-ACDD-E6C5E6763EEE}" destId="{BD7219FA-EFD6-426B-AA3C-994C67EF4A31}" srcOrd="0" destOrd="0" presId="urn:microsoft.com/office/officeart/2005/8/layout/cycle8"/>
    <dgm:cxn modelId="{03C46C6C-AA10-4AA3-910F-4CE4A05BB071}" type="presParOf" srcId="{9DEFA8A7-C640-4D61-ACDD-E6C5E6763EEE}" destId="{24367E3F-849C-44D9-B327-C2A6C1A30636}" srcOrd="1" destOrd="0" presId="urn:microsoft.com/office/officeart/2005/8/layout/cycle8"/>
    <dgm:cxn modelId="{047D290C-8155-468D-8ECA-0E4E022A8B78}" type="presParOf" srcId="{9DEFA8A7-C640-4D61-ACDD-E6C5E6763EEE}" destId="{BEB7D94B-AC3F-49DC-B16C-B19FE167F970}" srcOrd="2" destOrd="0" presId="urn:microsoft.com/office/officeart/2005/8/layout/cycle8"/>
    <dgm:cxn modelId="{5BCB4791-621B-4033-AB9D-3EB98537EB7D}" type="presParOf" srcId="{9DEFA8A7-C640-4D61-ACDD-E6C5E6763EEE}" destId="{E0C0FE10-7B85-4F2B-852F-2E8E3DEAB2FA}" srcOrd="3" destOrd="0" presId="urn:microsoft.com/office/officeart/2005/8/layout/cycle8"/>
    <dgm:cxn modelId="{CA49B56F-4670-4DFA-9808-553F4855DE3D}" type="presParOf" srcId="{9DEFA8A7-C640-4D61-ACDD-E6C5E6763EEE}" destId="{E5976A23-6135-49AC-8923-CB70690D1BFC}" srcOrd="4" destOrd="0" presId="urn:microsoft.com/office/officeart/2005/8/layout/cycle8"/>
    <dgm:cxn modelId="{43DD08CC-0074-4F32-BE67-EEFDFB3062A4}" type="presParOf" srcId="{9DEFA8A7-C640-4D61-ACDD-E6C5E6763EEE}" destId="{BBC8FB07-17A0-49A1-877F-F55B8B7EC142}" srcOrd="5" destOrd="0" presId="urn:microsoft.com/office/officeart/2005/8/layout/cycle8"/>
    <dgm:cxn modelId="{9E3A9979-8BB4-4326-9177-9D329CBF0B54}" type="presParOf" srcId="{9DEFA8A7-C640-4D61-ACDD-E6C5E6763EEE}" destId="{1F00DAAD-4B10-4266-9DAD-7557FA4B7978}" srcOrd="6" destOrd="0" presId="urn:microsoft.com/office/officeart/2005/8/layout/cycle8"/>
    <dgm:cxn modelId="{0659EC4A-0B10-44CC-A1C9-6E409CFFE905}" type="presParOf" srcId="{9DEFA8A7-C640-4D61-ACDD-E6C5E6763EEE}" destId="{A29DD11C-4B6C-4917-935A-949605758B7D}" srcOrd="7" destOrd="0" presId="urn:microsoft.com/office/officeart/2005/8/layout/cycle8"/>
    <dgm:cxn modelId="{B14C8009-12C6-4C30-8C37-BFE7D6F45937}" type="presParOf" srcId="{9DEFA8A7-C640-4D61-ACDD-E6C5E6763EEE}" destId="{12624394-11FB-4EC6-82A2-CA64F0461DE7}" srcOrd="8" destOrd="0" presId="urn:microsoft.com/office/officeart/2005/8/layout/cycle8"/>
    <dgm:cxn modelId="{3A960CC8-A5FC-45A8-AA7B-8E86800A132F}" type="presParOf" srcId="{9DEFA8A7-C640-4D61-ACDD-E6C5E6763EEE}" destId="{EBC83F80-2A93-4350-A80D-94E31D15C02F}" srcOrd="9" destOrd="0" presId="urn:microsoft.com/office/officeart/2005/8/layout/cycle8"/>
    <dgm:cxn modelId="{FBF442A2-B8B0-4BAE-B25E-BA0519CCEAE5}" type="presParOf" srcId="{9DEFA8A7-C640-4D61-ACDD-E6C5E6763EEE}" destId="{2AB03582-B7E0-4AF5-9C86-D68CC3C3B22A}" srcOrd="10" destOrd="0" presId="urn:microsoft.com/office/officeart/2005/8/layout/cycle8"/>
    <dgm:cxn modelId="{0F7A5D05-B7B3-4D5D-9E84-FDB56B7D0415}" type="presParOf" srcId="{9DEFA8A7-C640-4D61-ACDD-E6C5E6763EEE}" destId="{9F5A3CC1-3814-420C-BF6D-0DD13262FDBF}" srcOrd="11" destOrd="0" presId="urn:microsoft.com/office/officeart/2005/8/layout/cycle8"/>
    <dgm:cxn modelId="{48F28715-5BB0-4CD4-AAFA-9A94ADB16327}" type="presParOf" srcId="{9DEFA8A7-C640-4D61-ACDD-E6C5E6763EEE}" destId="{06F478DC-3989-4CBD-A352-6417323E6222}" srcOrd="12" destOrd="0" presId="urn:microsoft.com/office/officeart/2005/8/layout/cycle8"/>
    <dgm:cxn modelId="{8B26EF1D-9310-4CF1-889C-3B4A617E2A6E}" type="presParOf" srcId="{9DEFA8A7-C640-4D61-ACDD-E6C5E6763EEE}" destId="{11BC25CA-DBEB-4147-AB10-45CB0D5C9E19}" srcOrd="13" destOrd="0" presId="urn:microsoft.com/office/officeart/2005/8/layout/cycle8"/>
    <dgm:cxn modelId="{768253C0-7783-4CDF-A85C-BA2458357ADD}" type="presParOf" srcId="{9DEFA8A7-C640-4D61-ACDD-E6C5E6763EEE}" destId="{237F0E29-2483-4B95-8127-F5846844D1ED}" srcOrd="14" destOrd="0" presId="urn:microsoft.com/office/officeart/2005/8/layout/cycle8"/>
    <dgm:cxn modelId="{20989513-7A32-47D4-A564-388566C19380}" type="presParOf" srcId="{9DEFA8A7-C640-4D61-ACDD-E6C5E6763EEE}" destId="{E22AD097-BDDE-4030-83E0-0AABC966F8E4}" srcOrd="15" destOrd="0" presId="urn:microsoft.com/office/officeart/2005/8/layout/cycle8"/>
    <dgm:cxn modelId="{7186F287-9041-42ED-B7CD-23993F1DEF7C}" type="presParOf" srcId="{9DEFA8A7-C640-4D61-ACDD-E6C5E6763EEE}" destId="{D735C537-5857-4076-A6ED-F21AADA6A255}" srcOrd="16" destOrd="0" presId="urn:microsoft.com/office/officeart/2005/8/layout/cycle8"/>
    <dgm:cxn modelId="{7D29276F-08EC-438A-8B21-13447D8A4839}" type="presParOf" srcId="{9DEFA8A7-C640-4D61-ACDD-E6C5E6763EEE}" destId="{78052EBC-C7B1-4287-9240-5B84FC90A33A}" srcOrd="17" destOrd="0" presId="urn:microsoft.com/office/officeart/2005/8/layout/cycle8"/>
    <dgm:cxn modelId="{FB40C4BD-3101-4272-B327-81170C65F7A1}" type="presParOf" srcId="{9DEFA8A7-C640-4D61-ACDD-E6C5E6763EEE}" destId="{DB4BD1BA-1C20-49C1-9177-4AD711040CB3}" srcOrd="18" destOrd="0" presId="urn:microsoft.com/office/officeart/2005/8/layout/cycle8"/>
    <dgm:cxn modelId="{75849609-D43D-47BA-BF22-3613D77AC786}" type="presParOf" srcId="{9DEFA8A7-C640-4D61-ACDD-E6C5E6763EEE}" destId="{96D46E9C-42BE-44B4-BD44-D55904EF4A66}"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15713-29EF-4B76-B0D9-E496F81D9CB7}">
      <dsp:nvSpPr>
        <dsp:cNvPr id="0" name=""/>
        <dsp:cNvSpPr/>
      </dsp:nvSpPr>
      <dsp:spPr>
        <a:xfrm>
          <a:off x="316846" y="0"/>
          <a:ext cx="2398745" cy="5749988"/>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a:t>Student Enrolls</a:t>
          </a:r>
        </a:p>
      </dsp:txBody>
      <dsp:txXfrm>
        <a:off x="316846" y="0"/>
        <a:ext cx="2398745" cy="1724996"/>
      </dsp:txXfrm>
    </dsp:sp>
    <dsp:sp modelId="{2A3731FB-BD9D-46EA-A205-729133BD314B}">
      <dsp:nvSpPr>
        <dsp:cNvPr id="0" name=""/>
        <dsp:cNvSpPr/>
      </dsp:nvSpPr>
      <dsp:spPr>
        <a:xfrm>
          <a:off x="694328" y="1597968"/>
          <a:ext cx="2310326" cy="1974184"/>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r>
            <a:rPr lang="en-US" sz="2000" b="1" kern="1200">
              <a:latin typeface="Calibri Light" panose="020F0302020204030204"/>
            </a:rPr>
            <a:t>Home Language Survey</a:t>
          </a:r>
          <a:endParaRPr lang="en-US" sz="2000" b="1" kern="1200"/>
        </a:p>
      </dsp:txBody>
      <dsp:txXfrm>
        <a:off x="752150" y="1655790"/>
        <a:ext cx="2194682" cy="1858540"/>
      </dsp:txXfrm>
    </dsp:sp>
    <dsp:sp modelId="{0B71A724-C0F9-4CBD-AD94-999CD1791906}">
      <dsp:nvSpPr>
        <dsp:cNvPr id="0" name=""/>
        <dsp:cNvSpPr/>
      </dsp:nvSpPr>
      <dsp:spPr>
        <a:xfrm rot="18449802">
          <a:off x="2546877" y="1646245"/>
          <a:ext cx="2339870" cy="21203"/>
        </a:xfrm>
        <a:custGeom>
          <a:avLst/>
          <a:gdLst/>
          <a:ahLst/>
          <a:cxnLst/>
          <a:rect l="0" t="0" r="0" b="0"/>
          <a:pathLst>
            <a:path>
              <a:moveTo>
                <a:pt x="0" y="10601"/>
              </a:moveTo>
              <a:lnTo>
                <a:pt x="2339870" y="10601"/>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658316" y="1598350"/>
        <a:ext cx="116993" cy="116993"/>
      </dsp:txXfrm>
    </dsp:sp>
    <dsp:sp modelId="{238411B1-81FC-42C0-9D4F-4C593A4292CD}">
      <dsp:nvSpPr>
        <dsp:cNvPr id="0" name=""/>
        <dsp:cNvSpPr/>
      </dsp:nvSpPr>
      <dsp:spPr>
        <a:xfrm>
          <a:off x="4428971" y="0"/>
          <a:ext cx="2129450" cy="1457268"/>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a:t>Language Background: ENG</a:t>
          </a:r>
        </a:p>
      </dsp:txBody>
      <dsp:txXfrm>
        <a:off x="4471653" y="42682"/>
        <a:ext cx="2044086" cy="1371904"/>
      </dsp:txXfrm>
    </dsp:sp>
    <dsp:sp modelId="{AC2FCA69-FFAF-4CE9-B2E2-CCCF024FF2BF}">
      <dsp:nvSpPr>
        <dsp:cNvPr id="0" name=""/>
        <dsp:cNvSpPr/>
      </dsp:nvSpPr>
      <dsp:spPr>
        <a:xfrm rot="3300045">
          <a:off x="2571385" y="3406749"/>
          <a:ext cx="2032059" cy="21203"/>
        </a:xfrm>
        <a:custGeom>
          <a:avLst/>
          <a:gdLst/>
          <a:ahLst/>
          <a:cxnLst/>
          <a:rect l="0" t="0" r="0" b="0"/>
          <a:pathLst>
            <a:path>
              <a:moveTo>
                <a:pt x="0" y="10601"/>
              </a:moveTo>
              <a:lnTo>
                <a:pt x="2032059" y="10601"/>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536613" y="3366549"/>
        <a:ext cx="101602" cy="101602"/>
      </dsp:txXfrm>
    </dsp:sp>
    <dsp:sp modelId="{257AC636-B75D-49DD-85E4-FC71410A1A56}">
      <dsp:nvSpPr>
        <dsp:cNvPr id="0" name=""/>
        <dsp:cNvSpPr/>
      </dsp:nvSpPr>
      <dsp:spPr>
        <a:xfrm>
          <a:off x="4170174" y="3695966"/>
          <a:ext cx="1354672" cy="1107349"/>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Calibri"/>
              <a:cs typeface="Calibri"/>
            </a:rPr>
            <a:t>EL Screener &amp; BOE</a:t>
          </a:r>
          <a:endParaRPr lang="en-US" sz="1000" kern="1200">
            <a:latin typeface="Calibri"/>
            <a:cs typeface="Calibri"/>
          </a:endParaRPr>
        </a:p>
      </dsp:txBody>
      <dsp:txXfrm>
        <a:off x="4202607" y="3728399"/>
        <a:ext cx="1289806" cy="1042483"/>
      </dsp:txXfrm>
    </dsp:sp>
    <dsp:sp modelId="{5DC5E887-E5BB-498A-804D-1B47028F2294}">
      <dsp:nvSpPr>
        <dsp:cNvPr id="0" name=""/>
        <dsp:cNvSpPr/>
      </dsp:nvSpPr>
      <dsp:spPr>
        <a:xfrm rot="18455557">
          <a:off x="5272514" y="3726316"/>
          <a:ext cx="1294153" cy="21203"/>
        </a:xfrm>
        <a:custGeom>
          <a:avLst/>
          <a:gdLst/>
          <a:ahLst/>
          <a:cxnLst/>
          <a:rect l="0" t="0" r="0" b="0"/>
          <a:pathLst>
            <a:path>
              <a:moveTo>
                <a:pt x="0" y="10601"/>
              </a:moveTo>
              <a:lnTo>
                <a:pt x="1294153" y="10601"/>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87237" y="3704564"/>
        <a:ext cx="64707" cy="64707"/>
      </dsp:txXfrm>
    </dsp:sp>
    <dsp:sp modelId="{F8003640-1F93-4068-9CA5-17EDA8485B39}">
      <dsp:nvSpPr>
        <dsp:cNvPr id="0" name=""/>
        <dsp:cNvSpPr/>
      </dsp:nvSpPr>
      <dsp:spPr>
        <a:xfrm>
          <a:off x="6314336" y="2885526"/>
          <a:ext cx="1354672" cy="677336"/>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US" sz="900" kern="1200">
              <a:latin typeface="Calibri"/>
              <a:cs typeface="Calibri"/>
            </a:rPr>
            <a:t>English Proficient &amp; Do Not </a:t>
          </a:r>
          <a:r>
            <a:rPr lang="en-US" sz="900" kern="1200" err="1">
              <a:latin typeface="Calibri"/>
              <a:cs typeface="Calibri"/>
            </a:rPr>
            <a:t>Recieve</a:t>
          </a:r>
          <a:r>
            <a:rPr lang="en-US" sz="900" kern="1200">
              <a:latin typeface="Calibri"/>
              <a:cs typeface="Calibri"/>
            </a:rPr>
            <a:t> Language Instruction = </a:t>
          </a:r>
          <a:r>
            <a:rPr lang="en-US" sz="900" kern="1200">
              <a:latin typeface="Calibri"/>
              <a:ea typeface="Calibri"/>
              <a:cs typeface="Calibri"/>
            </a:rPr>
            <a:t>PHLOTE</a:t>
          </a:r>
          <a:endParaRPr lang="en-US" sz="900" kern="1200">
            <a:latin typeface="Calibri"/>
            <a:cs typeface="Calibri Light"/>
          </a:endParaRPr>
        </a:p>
      </dsp:txBody>
      <dsp:txXfrm>
        <a:off x="6334174" y="2905364"/>
        <a:ext cx="1314996" cy="637660"/>
      </dsp:txXfrm>
    </dsp:sp>
    <dsp:sp modelId="{36B9609C-57E1-4DC1-8FA6-9A075E0C9116}">
      <dsp:nvSpPr>
        <dsp:cNvPr id="0" name=""/>
        <dsp:cNvSpPr/>
      </dsp:nvSpPr>
      <dsp:spPr>
        <a:xfrm>
          <a:off x="5524846" y="4239039"/>
          <a:ext cx="830630" cy="21203"/>
        </a:xfrm>
        <a:custGeom>
          <a:avLst/>
          <a:gdLst/>
          <a:ahLst/>
          <a:cxnLst/>
          <a:rect l="0" t="0" r="0" b="0"/>
          <a:pathLst>
            <a:path>
              <a:moveTo>
                <a:pt x="0" y="10601"/>
              </a:moveTo>
              <a:lnTo>
                <a:pt x="830630" y="10601"/>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19396" y="4228875"/>
        <a:ext cx="41531" cy="41531"/>
      </dsp:txXfrm>
    </dsp:sp>
    <dsp:sp modelId="{001858A1-40F0-431F-B629-D9DC639BB5F3}">
      <dsp:nvSpPr>
        <dsp:cNvPr id="0" name=""/>
        <dsp:cNvSpPr/>
      </dsp:nvSpPr>
      <dsp:spPr>
        <a:xfrm>
          <a:off x="6355477" y="3910973"/>
          <a:ext cx="1354672" cy="677336"/>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latin typeface="Calibri"/>
              <a:cs typeface="Calibri Light"/>
            </a:rPr>
            <a:t>English Proficient &amp; Received Services previously = FEP or FELL</a:t>
          </a:r>
        </a:p>
      </dsp:txBody>
      <dsp:txXfrm>
        <a:off x="6375315" y="3930811"/>
        <a:ext cx="1314996" cy="637660"/>
      </dsp:txXfrm>
    </dsp:sp>
    <dsp:sp modelId="{B8B3D17B-B363-4F9F-A408-6D277FBD70D3}">
      <dsp:nvSpPr>
        <dsp:cNvPr id="0" name=""/>
        <dsp:cNvSpPr/>
      </dsp:nvSpPr>
      <dsp:spPr>
        <a:xfrm rot="2966296">
          <a:off x="5310501" y="4704650"/>
          <a:ext cx="1225766" cy="21203"/>
        </a:xfrm>
        <a:custGeom>
          <a:avLst/>
          <a:gdLst/>
          <a:ahLst/>
          <a:cxnLst/>
          <a:rect l="0" t="0" r="0" b="0"/>
          <a:pathLst>
            <a:path>
              <a:moveTo>
                <a:pt x="0" y="10601"/>
              </a:moveTo>
              <a:lnTo>
                <a:pt x="1225766" y="10601"/>
              </a:lnTo>
            </a:path>
          </a:pathLst>
        </a:custGeom>
        <a:no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92740" y="4684608"/>
        <a:ext cx="61288" cy="61288"/>
      </dsp:txXfrm>
    </dsp:sp>
    <dsp:sp modelId="{A236B830-4DE2-432F-9075-DCD48E94BBA5}">
      <dsp:nvSpPr>
        <dsp:cNvPr id="0" name=""/>
        <dsp:cNvSpPr/>
      </dsp:nvSpPr>
      <dsp:spPr>
        <a:xfrm>
          <a:off x="6321922" y="4842195"/>
          <a:ext cx="1354672" cy="677336"/>
        </a:xfrm>
        <a:prstGeom prst="roundRect">
          <a:avLst>
            <a:gd name="adj" fmla="val 1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US" sz="900" kern="1200">
              <a:solidFill>
                <a:srgbClr val="000000"/>
              </a:solidFill>
              <a:latin typeface="Calibri"/>
              <a:cs typeface="Calibri"/>
            </a:rPr>
            <a:t>Language Background: other than ENG, Not English Proficient, Identified as EL = NEP/LEP</a:t>
          </a:r>
          <a:endParaRPr lang="en-US" sz="900" kern="1200">
            <a:latin typeface="Calibri"/>
            <a:cs typeface="Calibri"/>
          </a:endParaRPr>
        </a:p>
      </dsp:txBody>
      <dsp:txXfrm>
        <a:off x="6341760" y="4862033"/>
        <a:ext cx="1314996" cy="637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F9731-3630-452B-AAD8-D31F1B6BB008}">
      <dsp:nvSpPr>
        <dsp:cNvPr id="0" name=""/>
        <dsp:cNvSpPr/>
      </dsp:nvSpPr>
      <dsp:spPr>
        <a:xfrm>
          <a:off x="0" y="785926"/>
          <a:ext cx="1192212" cy="95004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NEP/LEP</a:t>
          </a:r>
        </a:p>
      </dsp:txBody>
      <dsp:txXfrm>
        <a:off x="27826" y="813752"/>
        <a:ext cx="1136560" cy="894392"/>
      </dsp:txXfrm>
    </dsp:sp>
    <dsp:sp modelId="{0A08869E-33B4-437E-B718-19AA1952CB69}">
      <dsp:nvSpPr>
        <dsp:cNvPr id="0" name=""/>
        <dsp:cNvSpPr/>
      </dsp:nvSpPr>
      <dsp:spPr>
        <a:xfrm>
          <a:off x="1311433"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311433" y="1172248"/>
        <a:ext cx="176924" cy="177400"/>
      </dsp:txXfrm>
    </dsp:sp>
    <dsp:sp modelId="{DB13A437-B777-4D73-B3B8-D5A8624E9E76}">
      <dsp:nvSpPr>
        <dsp:cNvPr id="0" name=""/>
        <dsp:cNvSpPr/>
      </dsp:nvSpPr>
      <dsp:spPr>
        <a:xfrm>
          <a:off x="1669097"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Monitor Year 1</a:t>
          </a:r>
        </a:p>
      </dsp:txBody>
      <dsp:txXfrm>
        <a:off x="1696923" y="813752"/>
        <a:ext cx="1136560" cy="894392"/>
      </dsp:txXfrm>
    </dsp:sp>
    <dsp:sp modelId="{6D3B6FA5-D9D3-4DEC-9C0D-54A1CFCF4A04}">
      <dsp:nvSpPr>
        <dsp:cNvPr id="0" name=""/>
        <dsp:cNvSpPr/>
      </dsp:nvSpPr>
      <dsp:spPr>
        <a:xfrm>
          <a:off x="2980531"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980531" y="1172248"/>
        <a:ext cx="176924" cy="177400"/>
      </dsp:txXfrm>
    </dsp:sp>
    <dsp:sp modelId="{08EB07EB-FDE4-45B5-AF3B-F13833AFEB07}">
      <dsp:nvSpPr>
        <dsp:cNvPr id="0" name=""/>
        <dsp:cNvSpPr/>
      </dsp:nvSpPr>
      <dsp:spPr>
        <a:xfrm>
          <a:off x="3338195"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Monitor Year 2</a:t>
          </a:r>
        </a:p>
      </dsp:txBody>
      <dsp:txXfrm>
        <a:off x="3366021" y="813752"/>
        <a:ext cx="1136560" cy="894392"/>
      </dsp:txXfrm>
    </dsp:sp>
    <dsp:sp modelId="{3D597870-A521-43DF-97AA-2B9E6EB68C20}">
      <dsp:nvSpPr>
        <dsp:cNvPr id="0" name=""/>
        <dsp:cNvSpPr/>
      </dsp:nvSpPr>
      <dsp:spPr>
        <a:xfrm>
          <a:off x="4649628"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649628" y="1172248"/>
        <a:ext cx="176924" cy="177400"/>
      </dsp:txXfrm>
    </dsp:sp>
    <dsp:sp modelId="{CF913330-A5EF-4FA6-A8F6-29CBA64CCB68}">
      <dsp:nvSpPr>
        <dsp:cNvPr id="0" name=""/>
        <dsp:cNvSpPr/>
      </dsp:nvSpPr>
      <dsp:spPr>
        <a:xfrm>
          <a:off x="5007292"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Exited Year 1</a:t>
          </a:r>
        </a:p>
      </dsp:txBody>
      <dsp:txXfrm>
        <a:off x="5035118" y="813752"/>
        <a:ext cx="1136560" cy="894392"/>
      </dsp:txXfrm>
    </dsp:sp>
    <dsp:sp modelId="{15B323F5-EF34-411D-9915-C46046F8AD16}">
      <dsp:nvSpPr>
        <dsp:cNvPr id="0" name=""/>
        <dsp:cNvSpPr/>
      </dsp:nvSpPr>
      <dsp:spPr>
        <a:xfrm>
          <a:off x="6318726"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6318726" y="1172248"/>
        <a:ext cx="176924" cy="177400"/>
      </dsp:txXfrm>
    </dsp:sp>
    <dsp:sp modelId="{5AFE6978-565D-4A88-BC25-1A85FA41B1FC}">
      <dsp:nvSpPr>
        <dsp:cNvPr id="0" name=""/>
        <dsp:cNvSpPr/>
      </dsp:nvSpPr>
      <dsp:spPr>
        <a:xfrm>
          <a:off x="6676390" y="785926"/>
          <a:ext cx="1192212" cy="950044"/>
        </a:xfrm>
        <a:prstGeom prst="roundRect">
          <a:avLst>
            <a:gd name="adj" fmla="val 10000"/>
          </a:avLst>
        </a:prstGeom>
        <a:solidFill>
          <a:schemeClr val="accent4"/>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FEP Exited Year 2</a:t>
          </a:r>
        </a:p>
      </dsp:txBody>
      <dsp:txXfrm>
        <a:off x="6704216" y="813752"/>
        <a:ext cx="1136560" cy="894392"/>
      </dsp:txXfrm>
    </dsp:sp>
    <dsp:sp modelId="{3524270B-CDA1-4CCC-969F-E869FAE5C6FB}">
      <dsp:nvSpPr>
        <dsp:cNvPr id="0" name=""/>
        <dsp:cNvSpPr/>
      </dsp:nvSpPr>
      <dsp:spPr>
        <a:xfrm>
          <a:off x="7987823" y="1113114"/>
          <a:ext cx="252749" cy="29566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7987823" y="1172248"/>
        <a:ext cx="176924" cy="177400"/>
      </dsp:txXfrm>
    </dsp:sp>
    <dsp:sp modelId="{06C26824-BB8A-4BDB-BCD3-0ADE178206E4}">
      <dsp:nvSpPr>
        <dsp:cNvPr id="0" name=""/>
        <dsp:cNvSpPr/>
      </dsp:nvSpPr>
      <dsp:spPr>
        <a:xfrm>
          <a:off x="8345487" y="785926"/>
          <a:ext cx="1192212" cy="950044"/>
        </a:xfrm>
        <a:prstGeom prst="roundRect">
          <a:avLst>
            <a:gd name="adj" fmla="val 10000"/>
          </a:avLst>
        </a:prstGeom>
        <a:solidFill>
          <a:schemeClr val="accent6"/>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FELL</a:t>
          </a:r>
        </a:p>
      </dsp:txBody>
      <dsp:txXfrm>
        <a:off x="8373313" y="813752"/>
        <a:ext cx="1136560" cy="8943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219FA-EFD6-426B-AA3C-994C67EF4A31}">
      <dsp:nvSpPr>
        <dsp:cNvPr id="0" name=""/>
        <dsp:cNvSpPr/>
      </dsp:nvSpPr>
      <dsp:spPr>
        <a:xfrm>
          <a:off x="3362063" y="346040"/>
          <a:ext cx="5147310" cy="5147310"/>
        </a:xfrm>
        <a:prstGeom prst="pie">
          <a:avLst>
            <a:gd name="adj1" fmla="val 16200000"/>
            <a:gd name="adj2" fmla="val 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WIDA ACCESS administered</a:t>
          </a:r>
        </a:p>
        <a:p>
          <a:pPr marL="114300" lvl="1" indent="-114300" algn="l" defTabSz="533400">
            <a:lnSpc>
              <a:spcPct val="90000"/>
            </a:lnSpc>
            <a:spcBef>
              <a:spcPct val="0"/>
            </a:spcBef>
            <a:spcAft>
              <a:spcPct val="15000"/>
            </a:spcAft>
            <a:buChar char="•"/>
          </a:pPr>
          <a:r>
            <a:rPr lang="en-US" sz="1200" b="0" kern="1200"/>
            <a:t>NEP/LEP students only</a:t>
          </a:r>
        </a:p>
        <a:p>
          <a:pPr marL="114300" lvl="1" indent="-114300" algn="l" defTabSz="533400">
            <a:lnSpc>
              <a:spcPct val="90000"/>
            </a:lnSpc>
            <a:spcBef>
              <a:spcPct val="0"/>
            </a:spcBef>
            <a:spcAft>
              <a:spcPct val="15000"/>
            </a:spcAft>
            <a:buChar char="•"/>
          </a:pPr>
          <a:r>
            <a:rPr lang="en-US" sz="1200" b="0" kern="1200"/>
            <a:t>Parent opt-out students take WIDA ACCESS</a:t>
          </a:r>
        </a:p>
      </dsp:txBody>
      <dsp:txXfrm>
        <a:off x="6094427" y="1412881"/>
        <a:ext cx="1899602" cy="1409382"/>
      </dsp:txXfrm>
    </dsp:sp>
    <dsp:sp modelId="{E5976A23-6135-49AC-8923-CB70690D1BFC}">
      <dsp:nvSpPr>
        <dsp:cNvPr id="0" name=""/>
        <dsp:cNvSpPr/>
      </dsp:nvSpPr>
      <dsp:spPr>
        <a:xfrm>
          <a:off x="3362063" y="518842"/>
          <a:ext cx="5147310" cy="5147310"/>
        </a:xfrm>
        <a:prstGeom prst="pie">
          <a:avLst>
            <a:gd name="adj1" fmla="val 0"/>
            <a:gd name="adj2" fmla="val 5400000"/>
          </a:avLst>
        </a:prstGeom>
        <a:solidFill>
          <a:schemeClr val="accent2">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End of Year</a:t>
          </a:r>
        </a:p>
        <a:p>
          <a:pPr marL="114300" lvl="1" indent="-114300" algn="l" defTabSz="622300">
            <a:lnSpc>
              <a:spcPct val="90000"/>
            </a:lnSpc>
            <a:spcBef>
              <a:spcPct val="0"/>
            </a:spcBef>
            <a:spcAft>
              <a:spcPct val="15000"/>
            </a:spcAft>
            <a:buChar char="•"/>
          </a:pPr>
          <a:r>
            <a:rPr lang="en-US" sz="1400" kern="1200"/>
            <a:t>Coding remains same as October</a:t>
          </a:r>
        </a:p>
      </dsp:txBody>
      <dsp:txXfrm>
        <a:off x="6094427" y="3189928"/>
        <a:ext cx="1899602" cy="1409382"/>
      </dsp:txXfrm>
    </dsp:sp>
    <dsp:sp modelId="{12624394-11FB-4EC6-82A2-CA64F0461DE7}">
      <dsp:nvSpPr>
        <dsp:cNvPr id="0" name=""/>
        <dsp:cNvSpPr/>
      </dsp:nvSpPr>
      <dsp:spPr>
        <a:xfrm>
          <a:off x="3213016" y="403285"/>
          <a:ext cx="5099800" cy="5378424"/>
        </a:xfrm>
        <a:prstGeom prst="pie">
          <a:avLst>
            <a:gd name="adj1" fmla="val 5400000"/>
            <a:gd name="adj2" fmla="val 108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Summer</a:t>
          </a:r>
        </a:p>
        <a:p>
          <a:pPr marL="114300" lvl="1" indent="-114300" algn="l" defTabSz="533400">
            <a:lnSpc>
              <a:spcPct val="90000"/>
            </a:lnSpc>
            <a:spcBef>
              <a:spcPct val="0"/>
            </a:spcBef>
            <a:spcAft>
              <a:spcPct val="15000"/>
            </a:spcAft>
            <a:buChar char="•"/>
          </a:pPr>
          <a:r>
            <a:rPr lang="en-US" sz="1200" kern="1200"/>
            <a:t>Review WIDA ACCESS Scores and BOE</a:t>
          </a:r>
        </a:p>
        <a:p>
          <a:pPr marL="114300" lvl="1" indent="-114300" algn="l" defTabSz="533400">
            <a:lnSpc>
              <a:spcPct val="90000"/>
            </a:lnSpc>
            <a:spcBef>
              <a:spcPct val="0"/>
            </a:spcBef>
            <a:spcAft>
              <a:spcPct val="15000"/>
            </a:spcAft>
            <a:buChar char="•"/>
          </a:pPr>
          <a:r>
            <a:rPr lang="en-US" sz="1200" kern="1200"/>
            <a:t>Plan for next year, follow Colorado’s Standardized Procedures when making EL redesignation decisions</a:t>
          </a:r>
        </a:p>
      </dsp:txBody>
      <dsp:txXfrm>
        <a:off x="3723603" y="3194303"/>
        <a:ext cx="1882069" cy="1472663"/>
      </dsp:txXfrm>
    </dsp:sp>
    <dsp:sp modelId="{06F478DC-3989-4CBD-A352-6417323E6222}">
      <dsp:nvSpPr>
        <dsp:cNvPr id="0" name=""/>
        <dsp:cNvSpPr/>
      </dsp:nvSpPr>
      <dsp:spPr>
        <a:xfrm>
          <a:off x="3334338" y="383306"/>
          <a:ext cx="4857156" cy="5047349"/>
        </a:xfrm>
        <a:prstGeom prst="pie">
          <a:avLst>
            <a:gd name="adj1" fmla="val 10800000"/>
            <a:gd name="adj2" fmla="val 16200000"/>
          </a:avLst>
        </a:prstGeom>
        <a:solidFill>
          <a:srgbClr val="077682">
            <a:alpha val="60000"/>
          </a:srgb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 October</a:t>
          </a:r>
        </a:p>
        <a:p>
          <a:pPr marL="114300" lvl="1" indent="-114300" algn="l" defTabSz="622300">
            <a:lnSpc>
              <a:spcPct val="90000"/>
            </a:lnSpc>
            <a:spcBef>
              <a:spcPct val="0"/>
            </a:spcBef>
            <a:spcAft>
              <a:spcPct val="15000"/>
            </a:spcAft>
            <a:buChar char="•"/>
          </a:pPr>
          <a:r>
            <a:rPr lang="en-US" sz="1400" kern="1200"/>
            <a:t>Student moves along progression based on WIDA ACCESS scores and BOE</a:t>
          </a:r>
          <a:endParaRPr lang="en-US" sz="1400" b="1" kern="1200"/>
        </a:p>
      </dsp:txBody>
      <dsp:txXfrm>
        <a:off x="3820632" y="1429429"/>
        <a:ext cx="1792521" cy="1382012"/>
      </dsp:txXfrm>
    </dsp:sp>
    <dsp:sp modelId="{D735C537-5857-4076-A6ED-F21AADA6A255}">
      <dsp:nvSpPr>
        <dsp:cNvPr id="0" name=""/>
        <dsp:cNvSpPr/>
      </dsp:nvSpPr>
      <dsp:spPr>
        <a:xfrm>
          <a:off x="3043420" y="27397"/>
          <a:ext cx="5784596" cy="5784596"/>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052EBC-C7B1-4287-9240-5B84FC90A33A}">
      <dsp:nvSpPr>
        <dsp:cNvPr id="0" name=""/>
        <dsp:cNvSpPr/>
      </dsp:nvSpPr>
      <dsp:spPr>
        <a:xfrm>
          <a:off x="3043420" y="200199"/>
          <a:ext cx="5784596" cy="5784596"/>
        </a:xfrm>
        <a:prstGeom prst="circularArrow">
          <a:avLst>
            <a:gd name="adj1" fmla="val 5085"/>
            <a:gd name="adj2" fmla="val 327528"/>
            <a:gd name="adj3" fmla="val 5072472"/>
            <a:gd name="adj4" fmla="val 0"/>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 modelId="{DB4BD1BA-1C20-49C1-9177-4AD711040CB3}">
      <dsp:nvSpPr>
        <dsp:cNvPr id="0" name=""/>
        <dsp:cNvSpPr/>
      </dsp:nvSpPr>
      <dsp:spPr>
        <a:xfrm>
          <a:off x="2870783" y="199355"/>
          <a:ext cx="5784596" cy="5784596"/>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D46E9C-42BE-44B4-BD44-D55904EF4A66}">
      <dsp:nvSpPr>
        <dsp:cNvPr id="0" name=""/>
        <dsp:cNvSpPr/>
      </dsp:nvSpPr>
      <dsp:spPr>
        <a:xfrm>
          <a:off x="2866890" y="19480"/>
          <a:ext cx="5784596" cy="5784596"/>
        </a:xfrm>
        <a:prstGeom prst="circularArrow">
          <a:avLst>
            <a:gd name="adj1" fmla="val 5085"/>
            <a:gd name="adj2" fmla="val 327528"/>
            <a:gd name="adj3" fmla="val 15872472"/>
            <a:gd name="adj4" fmla="val 10800000"/>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1215179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0186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2917693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0651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193922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3917893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430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6025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7573961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137565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88" r:id="rId6"/>
    <p:sldLayoutId id="2147483698" r:id="rId7"/>
    <p:sldLayoutId id="2147483696" r:id="rId8"/>
    <p:sldLayoutId id="2147483668" r:id="rId9"/>
    <p:sldLayoutId id="2147483690" r:id="rId10"/>
    <p:sldLayoutId id="2147483691" r:id="rId11"/>
    <p:sldLayoutId id="2147483692" r:id="rId12"/>
    <p:sldLayoutId id="2147483693" r:id="rId13"/>
    <p:sldLayoutId id="2147483694" r:id="rId14"/>
    <p:sldLayoutId id="2147483695"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2.ed.gov/about/offices/list/oela/english-learner-toolkit/chap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cde.state.co.us/cde_english/identification-placement" TargetMode="External"/><Relationship Id="rId4" Type="http://schemas.openxmlformats.org/officeDocument/2006/relationships/hyperlink" Target="https://www.cde.state.co.us/cde_english"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hyperlink" Target="https://www.cde.state.co.us/cde_english/identification-placement" TargetMode="Externa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hyperlink" Target="http://www.cde.state.co.us/cdefinance/auditunit_ell_count"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hyperlink" Target="https://pixabay.com/vectors/arrow-up-green-signs-symbols-24115/" TargetMode="External"/><Relationship Id="rId5" Type="http://schemas.openxmlformats.org/officeDocument/2006/relationships/diagramQuickStyle" Target="../diagrams/quickStyle1.xml"/><Relationship Id="rId10" Type="http://schemas.openxmlformats.org/officeDocument/2006/relationships/image" Target="../media/image13.png"/><Relationship Id="rId4" Type="http://schemas.openxmlformats.org/officeDocument/2006/relationships/diagramLayout" Target="../diagrams/layout1.xml"/><Relationship Id="rId9" Type="http://schemas.openxmlformats.org/officeDocument/2006/relationships/hyperlink" Target="https://pixabay.com/vectors/stop-bord-learn-boarding-bus-stop-2545121/" TargetMode="Externa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4.png"/><Relationship Id="rId7" Type="http://schemas.openxmlformats.org/officeDocument/2006/relationships/diagramColors" Target="../diagrams/colors2.xml"/><Relationship Id="rId12" Type="http://schemas.openxmlformats.org/officeDocument/2006/relationships/hyperlink" Target="https://www.cde.state.co.us/cde_english/identification-placeme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hyperlink" Target="http://www.cde.state.co.us/cdefinance/auditunit_ell_count" TargetMode="External"/><Relationship Id="rId5" Type="http://schemas.openxmlformats.org/officeDocument/2006/relationships/diagramLayout" Target="../diagrams/layout2.xml"/><Relationship Id="rId10" Type="http://schemas.openxmlformats.org/officeDocument/2006/relationships/image" Target="../media/image15.png"/><Relationship Id="rId4" Type="http://schemas.openxmlformats.org/officeDocument/2006/relationships/diagramData" Target="../diagrams/data2.xml"/><Relationship Id="rId9" Type="http://schemas.openxmlformats.org/officeDocument/2006/relationships/hyperlink" Target="https://www2.ed.gov/about/offices/list/ocr/ellresources.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cde.state.co.us/cdefinance/auditunit_ell_count"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s://www.cde.state.co.us/datapipeline/inter_student" TargetMode="External"/><Relationship Id="rId4" Type="http://schemas.openxmlformats.org/officeDocument/2006/relationships/diagramLayout" Target="../diagrams/layout3.xml"/><Relationship Id="rId9" Type="http://schemas.openxmlformats.org/officeDocument/2006/relationships/hyperlink" Target="https://www.cde.state.co.us/cde_english/redesignation"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hyperlink" Target="https://www.cde.state.co.us/cde_english/redesignation" TargetMode="External"/><Relationship Id="rId4" Type="http://schemas.openxmlformats.org/officeDocument/2006/relationships/hyperlink" Target="https://www.cde.state.co.us/cde_english/identification-placemen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de.state.co.us/dataprivacyandsecurit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hyperlink" Target="https://www.cde.state.co.us/cde_english"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5" Type="http://schemas.openxmlformats.org/officeDocument/2006/relationships/hyperlink" Target="https://www.cde.state.co.us/datapipeline/snap_eoy" TargetMode="External"/><Relationship Id="rId4" Type="http://schemas.openxmlformats.org/officeDocument/2006/relationships/hyperlink" Target="https://www.cde.state.co.us/datapipeline/snap_studentoctob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a:t>English Learners: Overview and Standard Progression</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3351D4-1863-8C7F-4FED-94A55D46E268}"/>
              </a:ext>
            </a:extLst>
          </p:cNvPr>
          <p:cNvSpPr>
            <a:spLocks noGrp="1"/>
          </p:cNvSpPr>
          <p:nvPr>
            <p:ph type="title"/>
          </p:nvPr>
        </p:nvSpPr>
        <p:spPr>
          <a:xfrm>
            <a:off x="443565" y="205176"/>
            <a:ext cx="10012501" cy="898524"/>
          </a:xfrm>
        </p:spPr>
        <p:txBody>
          <a:bodyPr>
            <a:normAutofit/>
          </a:bodyPr>
          <a:lstStyle/>
          <a:p>
            <a:r>
              <a:rPr lang="en-US">
                <a:latin typeface="Museo Slab 500"/>
              </a:rPr>
              <a:t>Home Language Survey (HLS)</a:t>
            </a:r>
            <a:endParaRPr lang="en-US">
              <a:solidFill>
                <a:srgbClr val="FF0000"/>
              </a:solidFill>
            </a:endParaRPr>
          </a:p>
        </p:txBody>
      </p:sp>
      <p:sp>
        <p:nvSpPr>
          <p:cNvPr id="5" name="Content Placeholder 4">
            <a:extLst>
              <a:ext uri="{FF2B5EF4-FFF2-40B4-BE49-F238E27FC236}">
                <a16:creationId xmlns:a16="http://schemas.microsoft.com/office/drawing/2014/main" id="{7873235D-0339-DA69-DCD5-BC5ADDA4D5C2}"/>
              </a:ext>
            </a:extLst>
          </p:cNvPr>
          <p:cNvSpPr>
            <a:spLocks noGrp="1"/>
          </p:cNvSpPr>
          <p:nvPr>
            <p:ph idx="1"/>
          </p:nvPr>
        </p:nvSpPr>
        <p:spPr>
          <a:xfrm>
            <a:off x="838200" y="1351280"/>
            <a:ext cx="10258302" cy="5189538"/>
          </a:xfrm>
        </p:spPr>
        <p:txBody>
          <a:bodyPr vert="horz" lIns="0" tIns="0" rIns="0" bIns="0" rtlCol="0" anchor="t">
            <a:normAutofit/>
          </a:bodyPr>
          <a:lstStyle/>
          <a:p>
            <a:r>
              <a:rPr lang="en-US">
                <a:ea typeface="+mn-lt"/>
                <a:cs typeface="+mn-lt"/>
              </a:rPr>
              <a:t>The HLS should be created by districts with State guidance and meet Office for Civil Rights and Department of Justice minimum requirements. All students must have an HLS on file (questions and answers) and must be a standard part of the enrollment process.  </a:t>
            </a:r>
            <a:r>
              <a:rPr lang="en-US">
                <a:ea typeface="+mn-lt"/>
                <a:cs typeface="+mn-lt"/>
                <a:hlinkClick r:id="rId3"/>
              </a:rPr>
              <a:t>US Department of Education EL Toolkit, Chapter 1</a:t>
            </a:r>
            <a:endParaRPr lang="en-US"/>
          </a:p>
          <a:p>
            <a:r>
              <a:rPr lang="en-US">
                <a:ea typeface="+mn-lt"/>
                <a:cs typeface="+mn-lt"/>
              </a:rPr>
              <a:t>Responses indicated on the HLS trigger an investigation into English Language Proficiency (ELP) but does not determine eligibility for language instruction / programming and annual ELP assessments.</a:t>
            </a:r>
            <a:endParaRPr lang="en-US">
              <a:cs typeface="Calibri" panose="020F0502020204030204"/>
            </a:endParaRPr>
          </a:p>
          <a:p>
            <a:r>
              <a:rPr lang="en-US">
                <a:ea typeface="+mn-lt"/>
                <a:cs typeface="+mn-lt"/>
              </a:rPr>
              <a:t>Contact the </a:t>
            </a:r>
            <a:r>
              <a:rPr lang="en-US">
                <a:ea typeface="+mn-lt"/>
                <a:cs typeface="+mn-lt"/>
                <a:hlinkClick r:id="rId4"/>
              </a:rPr>
              <a:t>Office of Culturally and Linguistically Diverse Education (CLDE) </a:t>
            </a:r>
            <a:r>
              <a:rPr lang="en-US">
                <a:ea typeface="+mn-lt"/>
                <a:cs typeface="+mn-lt"/>
              </a:rPr>
              <a:t>for more guidance. </a:t>
            </a:r>
            <a:endParaRPr lang="en-US"/>
          </a:p>
          <a:p>
            <a:pPr lvl="1"/>
            <a:endParaRPr lang="en-US"/>
          </a:p>
          <a:p>
            <a:pPr marL="914400" lvl="2" indent="0" algn="ctr">
              <a:buNone/>
            </a:pPr>
            <a:endParaRPr lang="en-US" sz="3200">
              <a:cs typeface="Calibri"/>
            </a:endParaRPr>
          </a:p>
          <a:p>
            <a:pPr marL="457200" lvl="1" indent="0" algn="ctr">
              <a:buNone/>
            </a:pPr>
            <a:r>
              <a:rPr lang="en-US" sz="3200">
                <a:ea typeface="+mn-lt"/>
                <a:cs typeface="+mn-lt"/>
                <a:hlinkClick r:id="rId5"/>
              </a:rPr>
              <a:t>Standardized Identification Procedures</a:t>
            </a:r>
            <a:r>
              <a:rPr lang="en-US" sz="3200">
                <a:ea typeface="+mn-lt"/>
                <a:cs typeface="+mn-lt"/>
              </a:rPr>
              <a:t> </a:t>
            </a:r>
            <a:endParaRPr lang="en-US" sz="3200">
              <a:cs typeface="Calibri" panose="020F0502020204030204"/>
            </a:endParaRPr>
          </a:p>
        </p:txBody>
      </p:sp>
      <p:sp>
        <p:nvSpPr>
          <p:cNvPr id="3" name="Slide Number Placeholder 2">
            <a:extLst>
              <a:ext uri="{FF2B5EF4-FFF2-40B4-BE49-F238E27FC236}">
                <a16:creationId xmlns:a16="http://schemas.microsoft.com/office/drawing/2014/main" id="{197CF57A-78C6-7B00-C487-DAAF0EBF091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700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B02F-D2E0-2D43-E4FD-A4572F6B02D6}"/>
              </a:ext>
            </a:extLst>
          </p:cNvPr>
          <p:cNvSpPr>
            <a:spLocks noGrp="1"/>
          </p:cNvSpPr>
          <p:nvPr>
            <p:ph type="title"/>
          </p:nvPr>
        </p:nvSpPr>
        <p:spPr>
          <a:xfrm>
            <a:off x="4591643" y="5990239"/>
            <a:ext cx="6082291" cy="871180"/>
          </a:xfrm>
        </p:spPr>
        <p:txBody>
          <a:bodyPr>
            <a:noAutofit/>
          </a:bodyPr>
          <a:lstStyle/>
          <a:p>
            <a:r>
              <a:rPr lang="en-US" sz="2400"/>
              <a:t>Language Proficiency Procedures Overview</a:t>
            </a:r>
            <a:br>
              <a:rPr lang="en-US" sz="2400"/>
            </a:br>
            <a:endParaRPr lang="en-US" sz="2400"/>
          </a:p>
        </p:txBody>
      </p:sp>
      <p:graphicFrame>
        <p:nvGraphicFramePr>
          <p:cNvPr id="13" name="Content Placeholder 12">
            <a:extLst>
              <a:ext uri="{FF2B5EF4-FFF2-40B4-BE49-F238E27FC236}">
                <a16:creationId xmlns:a16="http://schemas.microsoft.com/office/drawing/2014/main" id="{5DDE8B0D-CEE6-0CE5-0519-8D11911EA6DE}"/>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811383210"/>
              </p:ext>
            </p:extLst>
          </p:nvPr>
        </p:nvGraphicFramePr>
        <p:xfrm>
          <a:off x="421476" y="324890"/>
          <a:ext cx="9114314" cy="5749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705F9A2E-D56A-A2E3-6BF6-5CC125D11F72}"/>
              </a:ext>
            </a:extLst>
          </p:cNvPr>
          <p:cNvSpPr txBox="1"/>
          <p:nvPr/>
        </p:nvSpPr>
        <p:spPr>
          <a:xfrm>
            <a:off x="6930824" y="755972"/>
            <a:ext cx="2474026" cy="646331"/>
          </a:xfrm>
          <a:prstGeom prst="rect">
            <a:avLst/>
          </a:prstGeom>
          <a:noFill/>
        </p:spPr>
        <p:txBody>
          <a:bodyPr wrap="square" rtlCol="0">
            <a:spAutoFit/>
          </a:bodyPr>
          <a:lstStyle/>
          <a:p>
            <a:r>
              <a:rPr lang="en-US" sz="1200"/>
              <a:t>Language Background = ENG</a:t>
            </a:r>
          </a:p>
          <a:p>
            <a:r>
              <a:rPr lang="en-US" sz="1200"/>
              <a:t>Language Proficiency = 0</a:t>
            </a:r>
          </a:p>
          <a:p>
            <a:r>
              <a:rPr lang="en-US" sz="1200"/>
              <a:t>Language Instruction Program = 00</a:t>
            </a:r>
          </a:p>
        </p:txBody>
      </p:sp>
      <p:sp>
        <p:nvSpPr>
          <p:cNvPr id="14" name="TextBox 13">
            <a:extLst>
              <a:ext uri="{FF2B5EF4-FFF2-40B4-BE49-F238E27FC236}">
                <a16:creationId xmlns:a16="http://schemas.microsoft.com/office/drawing/2014/main" id="{07B797C1-4776-E7EA-565A-E5DA278B88F2}"/>
              </a:ext>
            </a:extLst>
          </p:cNvPr>
          <p:cNvSpPr txBox="1"/>
          <p:nvPr/>
        </p:nvSpPr>
        <p:spPr>
          <a:xfrm>
            <a:off x="8056559" y="3247350"/>
            <a:ext cx="2733368" cy="646331"/>
          </a:xfrm>
          <a:prstGeom prst="rect">
            <a:avLst/>
          </a:prstGeom>
          <a:noFill/>
        </p:spPr>
        <p:txBody>
          <a:bodyPr wrap="square" rtlCol="0">
            <a:spAutoFit/>
          </a:bodyPr>
          <a:lstStyle/>
          <a:p>
            <a:r>
              <a:rPr lang="en-US" sz="1200"/>
              <a:t>Language Background = </a:t>
            </a:r>
            <a:r>
              <a:rPr lang="en-US" sz="1200" i="1"/>
              <a:t>applicable code</a:t>
            </a:r>
          </a:p>
          <a:p>
            <a:r>
              <a:rPr lang="en-US" sz="1200"/>
              <a:t>Language Proficiency = 4</a:t>
            </a:r>
          </a:p>
          <a:p>
            <a:r>
              <a:rPr lang="en-US" sz="1200"/>
              <a:t>Language Instruction Program = 00</a:t>
            </a:r>
          </a:p>
        </p:txBody>
      </p:sp>
      <p:sp>
        <p:nvSpPr>
          <p:cNvPr id="15" name="TextBox 14">
            <a:extLst>
              <a:ext uri="{FF2B5EF4-FFF2-40B4-BE49-F238E27FC236}">
                <a16:creationId xmlns:a16="http://schemas.microsoft.com/office/drawing/2014/main" id="{E0DA39A4-E142-E478-4651-EBB4E7460D0F}"/>
              </a:ext>
            </a:extLst>
          </p:cNvPr>
          <p:cNvSpPr txBox="1"/>
          <p:nvPr/>
        </p:nvSpPr>
        <p:spPr>
          <a:xfrm>
            <a:off x="8056559" y="5203698"/>
            <a:ext cx="3150625" cy="646331"/>
          </a:xfrm>
          <a:prstGeom prst="rect">
            <a:avLst/>
          </a:prstGeom>
          <a:noFill/>
        </p:spPr>
        <p:txBody>
          <a:bodyPr wrap="square" rtlCol="0">
            <a:spAutoFit/>
          </a:bodyPr>
          <a:lstStyle/>
          <a:p>
            <a:r>
              <a:rPr lang="en-US" sz="1200"/>
              <a:t>Language Background = </a:t>
            </a:r>
            <a:r>
              <a:rPr lang="en-US" sz="1200" i="1"/>
              <a:t>applicable code</a:t>
            </a:r>
          </a:p>
          <a:p>
            <a:r>
              <a:rPr lang="en-US" sz="1200"/>
              <a:t>Language Proficiency = </a:t>
            </a:r>
            <a:r>
              <a:rPr lang="en-US" sz="1200" i="1"/>
              <a:t>1 or 2</a:t>
            </a:r>
            <a:endParaRPr lang="en-US" sz="1200"/>
          </a:p>
          <a:p>
            <a:r>
              <a:rPr lang="en-US" sz="1200"/>
              <a:t>Language Instruction Program = </a:t>
            </a:r>
            <a:r>
              <a:rPr lang="en-US" sz="1200" i="1"/>
              <a:t>applicable code</a:t>
            </a:r>
            <a:endParaRPr lang="en-US" sz="1200"/>
          </a:p>
        </p:txBody>
      </p:sp>
      <p:sp>
        <p:nvSpPr>
          <p:cNvPr id="3" name="TextBox 2">
            <a:extLst>
              <a:ext uri="{FF2B5EF4-FFF2-40B4-BE49-F238E27FC236}">
                <a16:creationId xmlns:a16="http://schemas.microsoft.com/office/drawing/2014/main" id="{A7920402-8618-6621-EE11-9A661823B67D}"/>
              </a:ext>
            </a:extLst>
          </p:cNvPr>
          <p:cNvSpPr txBox="1"/>
          <p:nvPr/>
        </p:nvSpPr>
        <p:spPr>
          <a:xfrm>
            <a:off x="8119099" y="4240449"/>
            <a:ext cx="2916428" cy="646331"/>
          </a:xfrm>
          <a:prstGeom prst="rect">
            <a:avLst/>
          </a:prstGeom>
          <a:noFill/>
        </p:spPr>
        <p:txBody>
          <a:bodyPr wrap="square" rtlCol="0">
            <a:spAutoFit/>
          </a:bodyPr>
          <a:lstStyle/>
          <a:p>
            <a:r>
              <a:rPr lang="en-US" sz="1200"/>
              <a:t>Language Background = </a:t>
            </a:r>
            <a:r>
              <a:rPr lang="en-US" sz="1200" i="1"/>
              <a:t>applicable code</a:t>
            </a:r>
          </a:p>
          <a:p>
            <a:r>
              <a:rPr lang="en-US" sz="1200"/>
              <a:t>Language Proficiency = follow progression</a:t>
            </a:r>
          </a:p>
          <a:p>
            <a:r>
              <a:rPr lang="en-US" sz="1200"/>
              <a:t>Language Instruction Program = 00</a:t>
            </a:r>
          </a:p>
        </p:txBody>
      </p:sp>
      <p:pic>
        <p:nvPicPr>
          <p:cNvPr id="11" name="Picture 10">
            <a:extLst>
              <a:ext uri="{FF2B5EF4-FFF2-40B4-BE49-F238E27FC236}">
                <a16:creationId xmlns:a16="http://schemas.microsoft.com/office/drawing/2014/main" id="{0E44A01D-BB13-31C8-AFE0-3AF5B09E1A36}"/>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6716973" y="251498"/>
            <a:ext cx="427702" cy="431082"/>
          </a:xfrm>
          <a:prstGeom prst="rect">
            <a:avLst/>
          </a:prstGeom>
        </p:spPr>
      </p:pic>
      <p:pic>
        <p:nvPicPr>
          <p:cNvPr id="16" name="Picture 15">
            <a:extLst>
              <a:ext uri="{FF2B5EF4-FFF2-40B4-BE49-F238E27FC236}">
                <a16:creationId xmlns:a16="http://schemas.microsoft.com/office/drawing/2014/main" id="{00D60723-D27F-D549-3EAD-929DA07E739D}"/>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837473B0-CC2E-450A-ABE3-18F120FF3D39}">
                <a1611:picAttrSrcUrl xmlns:a1611="http://schemas.microsoft.com/office/drawing/2016/11/main" r:id="rId11"/>
              </a:ext>
            </a:extLst>
          </a:blip>
          <a:stretch>
            <a:fillRect/>
          </a:stretch>
        </p:blipFill>
        <p:spPr>
          <a:xfrm rot="5400000">
            <a:off x="5866983" y="4347710"/>
            <a:ext cx="432157" cy="423783"/>
          </a:xfrm>
          <a:prstGeom prst="rect">
            <a:avLst/>
          </a:prstGeom>
        </p:spPr>
      </p:pic>
      <p:sp>
        <p:nvSpPr>
          <p:cNvPr id="17" name="Flowchart: Off-page Connector 16">
            <a:extLst>
              <a:ext uri="{FF2B5EF4-FFF2-40B4-BE49-F238E27FC236}">
                <a16:creationId xmlns:a16="http://schemas.microsoft.com/office/drawing/2014/main" id="{BC87DA20-89C1-00FF-ACE4-074E039F3DFF}"/>
              </a:ext>
            </a:extLst>
          </p:cNvPr>
          <p:cNvSpPr/>
          <p:nvPr/>
        </p:nvSpPr>
        <p:spPr>
          <a:xfrm>
            <a:off x="9962940" y="84464"/>
            <a:ext cx="2161206" cy="3486052"/>
          </a:xfrm>
          <a:prstGeom prst="flowChartOffpageConnector">
            <a:avLst/>
          </a:prstGeom>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a:t>Reminder: Districts should maintain copies EL Screener &amp; WIDA ACCESS scores</a:t>
            </a:r>
          </a:p>
          <a:p>
            <a:pPr algn="ctr"/>
            <a:r>
              <a:rPr lang="en-US" sz="1600">
                <a:hlinkClick r:id="rId12"/>
              </a:rPr>
              <a:t>Site: CDE ELL Count &amp; Audit</a:t>
            </a:r>
            <a:endParaRPr lang="en-US" sz="1600"/>
          </a:p>
          <a:p>
            <a:pPr algn="ctr"/>
            <a:endParaRPr lang="en-US" sz="1600"/>
          </a:p>
          <a:p>
            <a:pPr algn="ctr"/>
            <a:r>
              <a:rPr lang="en-US" sz="1600">
                <a:hlinkClick r:id="rId13"/>
              </a:rPr>
              <a:t>Site: CDE Procedures for English Learner Identification</a:t>
            </a:r>
            <a:endParaRPr lang="en-US" sz="1600"/>
          </a:p>
          <a:p>
            <a:pPr algn="ctr"/>
            <a:endParaRPr lang="en-US" sz="1600"/>
          </a:p>
        </p:txBody>
      </p:sp>
      <p:sp>
        <p:nvSpPr>
          <p:cNvPr id="4" name="Slide Number Placeholder 3">
            <a:extLst>
              <a:ext uri="{FF2B5EF4-FFF2-40B4-BE49-F238E27FC236}">
                <a16:creationId xmlns:a16="http://schemas.microsoft.com/office/drawing/2014/main" id="{DC8F70A4-056B-9406-5306-343E829051E4}"/>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3422381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5D8DC-A3FC-570D-058D-3DEE58652901}"/>
              </a:ext>
            </a:extLst>
          </p:cNvPr>
          <p:cNvSpPr>
            <a:spLocks noGrp="1"/>
          </p:cNvSpPr>
          <p:nvPr>
            <p:ph type="title"/>
          </p:nvPr>
        </p:nvSpPr>
        <p:spPr/>
        <p:txBody>
          <a:bodyPr/>
          <a:lstStyle/>
          <a:p>
            <a:r>
              <a:rPr lang="en-US"/>
              <a:t>English Learner </a:t>
            </a:r>
            <a:br>
              <a:rPr lang="en-US"/>
            </a:br>
            <a:r>
              <a:rPr lang="en-US"/>
              <a:t>State Proficiency Progression</a:t>
            </a:r>
          </a:p>
        </p:txBody>
      </p:sp>
      <p:grpSp>
        <p:nvGrpSpPr>
          <p:cNvPr id="11" name="Group 10">
            <a:extLst>
              <a:ext uri="{FF2B5EF4-FFF2-40B4-BE49-F238E27FC236}">
                <a16:creationId xmlns:a16="http://schemas.microsoft.com/office/drawing/2014/main" id="{4785B715-8D9A-2D59-F054-90A0D24032A0}"/>
              </a:ext>
              <a:ext uri="{C183D7F6-B498-43B3-948B-1728B52AA6E4}">
                <adec:decorative xmlns:adec="http://schemas.microsoft.com/office/drawing/2017/decorative" val="1"/>
              </a:ext>
            </a:extLst>
          </p:cNvPr>
          <p:cNvGrpSpPr/>
          <p:nvPr/>
        </p:nvGrpSpPr>
        <p:grpSpPr>
          <a:xfrm>
            <a:off x="171176" y="1428980"/>
            <a:ext cx="4293722" cy="3123838"/>
            <a:chOff x="391668" y="1214988"/>
            <a:chExt cx="3204209" cy="4013707"/>
          </a:xfrm>
        </p:grpSpPr>
        <p:sp>
          <p:nvSpPr>
            <p:cNvPr id="9" name="object 2">
              <a:extLst>
                <a:ext uri="{FF2B5EF4-FFF2-40B4-BE49-F238E27FC236}">
                  <a16:creationId xmlns:a16="http://schemas.microsoft.com/office/drawing/2014/main" id="{9E847109-7386-CD49-652E-61875350C2C8}"/>
                </a:ext>
              </a:extLst>
            </p:cNvPr>
            <p:cNvSpPr/>
            <p:nvPr/>
          </p:nvSpPr>
          <p:spPr>
            <a:xfrm>
              <a:off x="391668" y="4169516"/>
              <a:ext cx="3204209" cy="1059179"/>
            </a:xfrm>
            <a:prstGeom prst="rect">
              <a:avLst/>
            </a:prstGeom>
            <a:blipFill>
              <a:blip r:embed="rId3"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object 3">
              <a:extLst>
                <a:ext uri="{FF2B5EF4-FFF2-40B4-BE49-F238E27FC236}">
                  <a16:creationId xmlns:a16="http://schemas.microsoft.com/office/drawing/2014/main" id="{BB4A8CFC-D6C5-67B5-1C5A-1AF1DD5B4F69}"/>
                </a:ext>
              </a:extLst>
            </p:cNvPr>
            <p:cNvSpPr/>
            <p:nvPr/>
          </p:nvSpPr>
          <p:spPr>
            <a:xfrm>
              <a:off x="468630" y="1214988"/>
              <a:ext cx="1617980" cy="3937000"/>
            </a:xfrm>
            <a:custGeom>
              <a:avLst/>
              <a:gdLst/>
              <a:ahLst/>
              <a:cxnLst/>
              <a:rect l="l" t="t" r="r" b="b"/>
              <a:pathLst>
                <a:path w="1617980" h="3937000">
                  <a:moveTo>
                    <a:pt x="0" y="0"/>
                  </a:moveTo>
                  <a:lnTo>
                    <a:pt x="1617726" y="0"/>
                  </a:lnTo>
                  <a:lnTo>
                    <a:pt x="1617726" y="3936491"/>
                  </a:lnTo>
                  <a:lnTo>
                    <a:pt x="0" y="3936491"/>
                  </a:lnTo>
                  <a:lnTo>
                    <a:pt x="0" y="0"/>
                  </a:lnTo>
                  <a:close/>
                </a:path>
              </a:pathLst>
            </a:custGeom>
            <a:solidFill>
              <a:srgbClr val="A6A6A6">
                <a:alpha val="50195"/>
              </a:srgbClr>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 name="TextBox 2">
            <a:extLst>
              <a:ext uri="{FF2B5EF4-FFF2-40B4-BE49-F238E27FC236}">
                <a16:creationId xmlns:a16="http://schemas.microsoft.com/office/drawing/2014/main" id="{574F7057-37DC-CE6E-A190-3441E6C6481A}"/>
              </a:ext>
            </a:extLst>
          </p:cNvPr>
          <p:cNvSpPr txBox="1"/>
          <p:nvPr/>
        </p:nvSpPr>
        <p:spPr>
          <a:xfrm>
            <a:off x="2066530" y="1436028"/>
            <a:ext cx="585278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EF7521"/>
                </a:solidFill>
                <a:effectLst/>
                <a:uLnTx/>
                <a:uFillTx/>
                <a:latin typeface="Calibri" panose="020F0502020204030204"/>
                <a:ea typeface="+mn-ea"/>
                <a:cs typeface="+mn-cs"/>
              </a:rPr>
              <a:t>Redesignation: Annual ELP Assessment Scores &amp; BOE</a:t>
            </a:r>
          </a:p>
        </p:txBody>
      </p:sp>
      <p:graphicFrame>
        <p:nvGraphicFramePr>
          <p:cNvPr id="5" name="Content Placeholder 4" descr="English Learner State Proficiency Progression">
            <a:extLst>
              <a:ext uri="{FF2B5EF4-FFF2-40B4-BE49-F238E27FC236}">
                <a16:creationId xmlns:a16="http://schemas.microsoft.com/office/drawing/2014/main" id="{9A85DA6C-4407-A343-E19A-E8A7711DFD72}"/>
              </a:ext>
              <a:ext uri="{C183D7F6-B498-43B3-948B-1728B52AA6E4}">
                <adec:decorative xmlns:adec="http://schemas.microsoft.com/office/drawing/2017/decorative" val="0"/>
              </a:ext>
            </a:extLst>
          </p:cNvPr>
          <p:cNvGraphicFramePr>
            <a:graphicFrameLocks noGrp="1"/>
          </p:cNvGraphicFramePr>
          <p:nvPr>
            <p:ph idx="1"/>
          </p:nvPr>
        </p:nvGraphicFramePr>
        <p:xfrm>
          <a:off x="1244600" y="1846263"/>
          <a:ext cx="9537700" cy="25218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object 4">
            <a:extLst>
              <a:ext uri="{FF2B5EF4-FFF2-40B4-BE49-F238E27FC236}">
                <a16:creationId xmlns:a16="http://schemas.microsoft.com/office/drawing/2014/main" id="{3067FEAC-5680-BC2A-4ED3-AF0D309A12F9}"/>
              </a:ext>
              <a:ext uri="{C183D7F6-B498-43B3-948B-1728B52AA6E4}">
                <adec:decorative xmlns:adec="http://schemas.microsoft.com/office/drawing/2017/decorative" val="1"/>
              </a:ext>
            </a:extLst>
          </p:cNvPr>
          <p:cNvSpPr txBox="1"/>
          <p:nvPr/>
        </p:nvSpPr>
        <p:spPr>
          <a:xfrm>
            <a:off x="384178" y="1718274"/>
            <a:ext cx="364074" cy="2647732"/>
          </a:xfrm>
          <a:prstGeom prst="rect">
            <a:avLst/>
          </a:prstGeom>
        </p:spPr>
        <p:txBody>
          <a:bodyPr vert="vert270" wrap="square" lIns="0" tIns="0" rIns="0" bIns="0" rtlCol="0">
            <a:spAutoFit/>
          </a:bodyPr>
          <a:lstStyle/>
          <a:p>
            <a:pPr marL="12700" marR="0" lvl="0" indent="0" algn="ctr" defTabSz="914400" rtl="0" eaLnBrk="1" fontAlgn="auto" latinLnBrk="0" hangingPunct="1">
              <a:lnSpc>
                <a:spcPts val="2760"/>
              </a:lnSpc>
              <a:spcBef>
                <a:spcPts val="0"/>
              </a:spcBef>
              <a:spcAft>
                <a:spcPts val="0"/>
              </a:spcAft>
              <a:buClrTx/>
              <a:buSzTx/>
              <a:buFontTx/>
              <a:buNone/>
              <a:tabLst/>
              <a:defRPr/>
            </a:pPr>
            <a:r>
              <a:rPr kumimoji="0" sz="2800" b="0" i="0" u="none" strike="noStrike" kern="1200" cap="none" spc="0" normalizeH="0" baseline="0" noProof="0">
                <a:ln>
                  <a:noFill/>
                </a:ln>
                <a:solidFill>
                  <a:prstClr val="black"/>
                </a:solidFill>
                <a:effectLst/>
                <a:uLnTx/>
                <a:uFillTx/>
                <a:latin typeface="Calibri"/>
                <a:ea typeface="+mn-ea"/>
                <a:cs typeface="Calibri"/>
              </a:rPr>
              <a:t>S</a:t>
            </a:r>
            <a:r>
              <a:rPr kumimoji="0" sz="2800" b="0" i="0" u="none" strike="noStrike" kern="1200" cap="none" spc="-5" normalizeH="0" baseline="0" noProof="0">
                <a:ln>
                  <a:noFill/>
                </a:ln>
                <a:solidFill>
                  <a:prstClr val="black"/>
                </a:solidFill>
                <a:effectLst/>
                <a:uLnTx/>
                <a:uFillTx/>
                <a:latin typeface="Calibri"/>
                <a:ea typeface="+mn-ea"/>
                <a:cs typeface="Calibri"/>
              </a:rPr>
              <a:t>C</a:t>
            </a:r>
            <a:r>
              <a:rPr kumimoji="0" sz="2800" b="0" i="0" u="none" strike="noStrike" kern="1200" cap="none" spc="0" normalizeH="0" baseline="0" noProof="0">
                <a:ln>
                  <a:noFill/>
                </a:ln>
                <a:solidFill>
                  <a:prstClr val="black"/>
                </a:solidFill>
                <a:effectLst/>
                <a:uLnTx/>
                <a:uFillTx/>
                <a:latin typeface="Calibri"/>
                <a:ea typeface="+mn-ea"/>
                <a:cs typeface="Calibri"/>
              </a:rPr>
              <a:t>R</a:t>
            </a:r>
            <a:r>
              <a:rPr kumimoji="0" sz="2800" b="0" i="0" u="none" strike="noStrike" kern="1200" cap="none" spc="-5" normalizeH="0" baseline="0" noProof="0">
                <a:ln>
                  <a:noFill/>
                </a:ln>
                <a:solidFill>
                  <a:prstClr val="black"/>
                </a:solidFill>
                <a:effectLst/>
                <a:uLnTx/>
                <a:uFillTx/>
                <a:latin typeface="Calibri"/>
                <a:ea typeface="+mn-ea"/>
                <a:cs typeface="Calibri"/>
              </a:rPr>
              <a:t>EENE</a:t>
            </a:r>
            <a:r>
              <a:rPr kumimoji="0" sz="2800" b="0" i="0" u="none" strike="noStrike" kern="1200" cap="none" spc="0" normalizeH="0" baseline="0" noProof="0">
                <a:ln>
                  <a:noFill/>
                </a:ln>
                <a:solidFill>
                  <a:prstClr val="black"/>
                </a:solidFill>
                <a:effectLst/>
                <a:uLnTx/>
                <a:uFillTx/>
                <a:latin typeface="Calibri"/>
                <a:ea typeface="+mn-ea"/>
                <a:cs typeface="Calibri"/>
              </a:rPr>
              <a:t>R</a:t>
            </a:r>
            <a:r>
              <a:rPr kumimoji="0" sz="2800" b="0" i="0" u="none" strike="noStrike" kern="1200" cap="none" spc="-15" normalizeH="0" baseline="0" noProof="0">
                <a:ln>
                  <a:noFill/>
                </a:ln>
                <a:solidFill>
                  <a:prstClr val="black"/>
                </a:solidFill>
                <a:effectLst/>
                <a:uLnTx/>
                <a:uFillTx/>
                <a:latin typeface="Calibri"/>
                <a:ea typeface="+mn-ea"/>
                <a:cs typeface="Calibri"/>
              </a:rPr>
              <a:t> </a:t>
            </a:r>
            <a:r>
              <a:rPr kumimoji="0" sz="2800" b="0" i="0" u="none" strike="noStrike" kern="1200" cap="none" spc="0" normalizeH="0" baseline="0" noProof="0">
                <a:ln>
                  <a:noFill/>
                </a:ln>
                <a:solidFill>
                  <a:prstClr val="black"/>
                </a:solidFill>
                <a:effectLst/>
                <a:uLnTx/>
                <a:uFillTx/>
                <a:latin typeface="Calibri"/>
                <a:ea typeface="+mn-ea"/>
                <a:cs typeface="Calibri"/>
              </a:rPr>
              <a:t>&amp;</a:t>
            </a:r>
            <a:r>
              <a:rPr kumimoji="0" sz="2800" b="0" i="0" u="none" strike="noStrike" kern="1200" cap="none" spc="5" normalizeH="0" baseline="0" noProof="0">
                <a:ln>
                  <a:noFill/>
                </a:ln>
                <a:solidFill>
                  <a:prstClr val="black"/>
                </a:solidFill>
                <a:effectLst/>
                <a:uLnTx/>
                <a:uFillTx/>
                <a:latin typeface="Calibri"/>
                <a:ea typeface="+mn-ea"/>
                <a:cs typeface="Calibri"/>
              </a:rPr>
              <a:t> </a:t>
            </a:r>
            <a:r>
              <a:rPr kumimoji="0" sz="2800" b="0" i="0" u="none" strike="noStrike" kern="1200" cap="none" spc="0" normalizeH="0" baseline="0" noProof="0">
                <a:ln>
                  <a:noFill/>
                </a:ln>
                <a:solidFill>
                  <a:prstClr val="black"/>
                </a:solidFill>
                <a:effectLst/>
                <a:uLnTx/>
                <a:uFillTx/>
                <a:latin typeface="Calibri"/>
                <a:ea typeface="+mn-ea"/>
                <a:cs typeface="Calibri"/>
              </a:rPr>
              <a:t>BOE</a:t>
            </a:r>
          </a:p>
        </p:txBody>
      </p:sp>
      <p:sp>
        <p:nvSpPr>
          <p:cNvPr id="13" name="Arrow: Right 12">
            <a:extLst>
              <a:ext uri="{FF2B5EF4-FFF2-40B4-BE49-F238E27FC236}">
                <a16:creationId xmlns:a16="http://schemas.microsoft.com/office/drawing/2014/main" id="{AB1AA46D-5492-8BDC-64DF-4EFD967BF038}"/>
              </a:ext>
              <a:ext uri="{C183D7F6-B498-43B3-948B-1728B52AA6E4}">
                <adec:decorative xmlns:adec="http://schemas.microsoft.com/office/drawing/2017/decorative" val="1"/>
              </a:ext>
            </a:extLst>
          </p:cNvPr>
          <p:cNvSpPr/>
          <p:nvPr/>
        </p:nvSpPr>
        <p:spPr>
          <a:xfrm rot="16200000">
            <a:off x="1146751" y="3783414"/>
            <a:ext cx="790250" cy="592107"/>
          </a:xfrm>
          <a:prstGeom prst="rightArrow">
            <a:avLst/>
          </a:prstGeom>
          <a:solidFill>
            <a:schemeClr val="tx2"/>
          </a:solidFill>
          <a:ln>
            <a:solidFill>
              <a:schemeClr val="tx2">
                <a:lumMod val="20000"/>
                <a:lumOff val="8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bject 26">
            <a:extLst>
              <a:ext uri="{FF2B5EF4-FFF2-40B4-BE49-F238E27FC236}">
                <a16:creationId xmlns:a16="http://schemas.microsoft.com/office/drawing/2014/main" id="{2E725D15-36F2-F7C8-38F3-F2226EC769A9}"/>
              </a:ext>
            </a:extLst>
          </p:cNvPr>
          <p:cNvSpPr txBox="1"/>
          <p:nvPr/>
        </p:nvSpPr>
        <p:spPr>
          <a:xfrm>
            <a:off x="334231" y="4298816"/>
            <a:ext cx="10515599" cy="2613536"/>
          </a:xfrm>
          <a:prstGeom prst="rect">
            <a:avLst/>
          </a:prstGeom>
        </p:spPr>
        <p:txBody>
          <a:bodyPr vert="horz" wrap="square" lIns="0" tIns="0" rIns="0" bIns="0" rtlCol="0" anchor="t">
            <a:spAutoFit/>
          </a:bodyPr>
          <a:lstStyle/>
          <a:p>
            <a:pPr marL="229870" marR="5080" lvl="0" indent="-217170" algn="l" defTabSz="914400" rtl="0" eaLnBrk="1" fontAlgn="auto" latinLnBrk="0" hangingPunct="1">
              <a:lnSpc>
                <a:spcPct val="100000"/>
              </a:lnSpc>
              <a:spcBef>
                <a:spcPts val="0"/>
              </a:spcBef>
              <a:spcAft>
                <a:spcPts val="0"/>
              </a:spcAft>
              <a:buClrTx/>
              <a:buSzTx/>
              <a:buFontTx/>
              <a:buNone/>
              <a:tabLst/>
              <a:defRPr/>
            </a:pPr>
            <a:endParaRPr kumimoji="0" lang="en-US" sz="1700" b="0" i="0" u="none" strike="noStrike" kern="1200" cap="none" spc="0" normalizeH="0" baseline="0" noProof="0">
              <a:ln>
                <a:noFill/>
              </a:ln>
              <a:solidFill>
                <a:prstClr val="black"/>
              </a:solidFill>
              <a:effectLst/>
              <a:uLnTx/>
              <a:uFillTx/>
              <a:latin typeface="Calibri"/>
              <a:ea typeface="+mn-ea"/>
              <a:cs typeface="Calibri"/>
            </a:endParaRPr>
          </a:p>
          <a:p>
            <a:pPr marL="298450" marR="508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sz="1700" b="0" i="0" u="none" strike="noStrike" kern="1200" cap="none" spc="0" normalizeH="0" baseline="0" noProof="0">
                <a:ln>
                  <a:noFill/>
                </a:ln>
                <a:solidFill>
                  <a:prstClr val="black"/>
                </a:solidFill>
                <a:effectLst/>
                <a:uLnTx/>
                <a:uFillTx/>
                <a:latin typeface="Calibri"/>
                <a:ea typeface="+mn-ea"/>
                <a:cs typeface="Calibri"/>
              </a:rPr>
              <a:t>All </a:t>
            </a:r>
            <a:r>
              <a:rPr kumimoji="0" sz="1700" b="0" i="0" u="none" strike="noStrike" kern="1200" cap="none" spc="-5" normalizeH="0" baseline="0" noProof="0">
                <a:ln>
                  <a:noFill/>
                </a:ln>
                <a:solidFill>
                  <a:prstClr val="black"/>
                </a:solidFill>
                <a:effectLst/>
                <a:uLnTx/>
                <a:uFillTx/>
                <a:latin typeface="Calibri"/>
                <a:ea typeface="+mn-ea"/>
                <a:cs typeface="Calibri"/>
              </a:rPr>
              <a:t>identified NEPs </a:t>
            </a:r>
            <a:r>
              <a:rPr kumimoji="0" sz="1700" b="0" i="0" u="none" strike="noStrike" kern="1200" cap="none" spc="0" normalizeH="0" baseline="0" noProof="0">
                <a:ln>
                  <a:noFill/>
                </a:ln>
                <a:solidFill>
                  <a:prstClr val="black"/>
                </a:solidFill>
                <a:effectLst/>
                <a:uLnTx/>
                <a:uFillTx/>
                <a:latin typeface="Calibri"/>
                <a:ea typeface="+mn-ea"/>
                <a:cs typeface="Calibri"/>
              </a:rPr>
              <a:t>&amp; </a:t>
            </a:r>
            <a:r>
              <a:rPr kumimoji="0" sz="1700" b="0" i="0" u="none" strike="noStrike" kern="1200" cap="none" spc="-5" normalizeH="0" baseline="0" noProof="0">
                <a:ln>
                  <a:noFill/>
                </a:ln>
                <a:solidFill>
                  <a:prstClr val="black"/>
                </a:solidFill>
                <a:effectLst/>
                <a:uLnTx/>
                <a:uFillTx/>
                <a:latin typeface="Calibri"/>
                <a:ea typeface="+mn-ea"/>
                <a:cs typeface="Calibri"/>
              </a:rPr>
              <a:t>LEPs</a:t>
            </a:r>
            <a:r>
              <a:rPr kumimoji="0" lang="en-US" sz="1700" b="0" i="0" u="none" strike="noStrike" kern="1200" cap="none" spc="-5" normalizeH="0" baseline="0" noProof="0">
                <a:ln>
                  <a:noFill/>
                </a:ln>
                <a:solidFill>
                  <a:prstClr val="black"/>
                </a:solidFill>
                <a:effectLst/>
                <a:uLnTx/>
                <a:uFillTx/>
                <a:latin typeface="Calibri"/>
                <a:ea typeface="+mn-ea"/>
                <a:cs typeface="Calibri"/>
              </a:rPr>
              <a:t> must take the</a:t>
            </a:r>
            <a:r>
              <a:rPr kumimoji="0" lang="en-US" sz="1700" b="0" i="0" u="none" strike="noStrike" kern="1200" cap="none" spc="-25" normalizeH="0" baseline="0" noProof="0">
                <a:ln>
                  <a:noFill/>
                </a:ln>
                <a:solidFill>
                  <a:prstClr val="black"/>
                </a:solidFill>
                <a:effectLst/>
                <a:uLnTx/>
                <a:uFillTx/>
                <a:latin typeface="Calibri"/>
                <a:ea typeface="+mn-ea"/>
                <a:cs typeface="Calibri"/>
              </a:rPr>
              <a:t> </a:t>
            </a:r>
            <a:r>
              <a:rPr kumimoji="0" sz="1700" b="0" i="0" u="none" strike="noStrike" kern="1200" cap="none" spc="-5" normalizeH="0" baseline="0" noProof="0">
                <a:ln>
                  <a:noFill/>
                </a:ln>
                <a:solidFill>
                  <a:prstClr val="black"/>
                </a:solidFill>
                <a:effectLst/>
                <a:uLnTx/>
                <a:uFillTx/>
                <a:latin typeface="Calibri"/>
                <a:ea typeface="+mn-ea"/>
                <a:cs typeface="Calibri"/>
              </a:rPr>
              <a:t>annual ELP assessment, </a:t>
            </a:r>
            <a:r>
              <a:rPr kumimoji="0" sz="1700" b="0" i="0" u="none" strike="noStrike" kern="1200" cap="none" spc="-15" normalizeH="0" baseline="0" noProof="0">
                <a:ln>
                  <a:noFill/>
                </a:ln>
                <a:solidFill>
                  <a:prstClr val="black"/>
                </a:solidFill>
                <a:effectLst/>
                <a:uLnTx/>
                <a:uFillTx/>
                <a:latin typeface="Calibri"/>
                <a:ea typeface="+mn-ea"/>
                <a:cs typeface="Calibri"/>
              </a:rPr>
              <a:t>ACCESS/</a:t>
            </a:r>
            <a:r>
              <a:rPr kumimoji="0" lang="en-US" sz="1700" b="0" i="0" u="none" strike="noStrike" kern="1200" cap="none" spc="-15" normalizeH="0" baseline="0" noProof="0">
                <a:ln>
                  <a:noFill/>
                </a:ln>
                <a:solidFill>
                  <a:prstClr val="black"/>
                </a:solidFill>
                <a:effectLst/>
                <a:uLnTx/>
                <a:uFillTx/>
                <a:latin typeface="Calibri"/>
                <a:ea typeface="+mn-ea"/>
                <a:cs typeface="Calibri"/>
              </a:rPr>
              <a:t>Alternate ACCESS  </a:t>
            </a:r>
          </a:p>
          <a:p>
            <a:pPr marL="755650" marR="508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15" normalizeH="0" baseline="0" noProof="0">
                <a:ln>
                  <a:noFill/>
                </a:ln>
                <a:solidFill>
                  <a:prstClr val="black"/>
                </a:solidFill>
                <a:effectLst/>
                <a:uLnTx/>
                <a:uFillTx/>
                <a:latin typeface="Calibri"/>
                <a:ea typeface="+mn-ea"/>
                <a:cs typeface="Calibri"/>
              </a:rPr>
              <a:t>Language Proficiency Code = ‘1’ or ‘2’</a:t>
            </a:r>
          </a:p>
          <a:p>
            <a:pPr marL="298450" marR="508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15" normalizeH="0" baseline="0" noProof="0">
                <a:ln>
                  <a:noFill/>
                </a:ln>
                <a:solidFill>
                  <a:prstClr val="black"/>
                </a:solidFill>
                <a:effectLst/>
                <a:uLnTx/>
                <a:uFillTx/>
                <a:latin typeface="Calibri"/>
                <a:ea typeface="+mn-ea"/>
                <a:cs typeface="Calibri"/>
              </a:rPr>
              <a:t>Language Instruction Program Code = 98 </a:t>
            </a:r>
          </a:p>
          <a:p>
            <a:pPr marL="755650" marR="508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15" normalizeH="0" baseline="0" noProof="0">
                <a:ln>
                  <a:noFill/>
                </a:ln>
                <a:solidFill>
                  <a:prstClr val="black"/>
                </a:solidFill>
                <a:effectLst/>
                <a:uLnTx/>
                <a:uFillTx/>
                <a:latin typeface="Calibri"/>
                <a:ea typeface="+mn-ea"/>
                <a:cs typeface="Calibri"/>
              </a:rPr>
              <a:t>Parents may decline for their child to be enrolled in a Language Instruction Program (LIP) but cannot decline the EL designation or the requirement for students to participate in the annual assessments (WIDA ACCESS).  </a:t>
            </a:r>
            <a:endParaRPr kumimoji="0" lang="en-US" sz="1700" b="0" i="0" u="none" strike="noStrike" kern="1200" cap="none" spc="-15" normalizeH="0" baseline="0" noProof="0">
              <a:ln>
                <a:noFill/>
              </a:ln>
              <a:solidFill>
                <a:prstClr val="black"/>
              </a:solidFill>
              <a:effectLst/>
              <a:uLnTx/>
              <a:uFillTx/>
              <a:latin typeface="Calibri" panose="020F0502020204030204"/>
              <a:ea typeface="+mn-lt"/>
              <a:cs typeface="Calibri" panose="020F0502020204030204"/>
            </a:endParaRPr>
          </a:p>
          <a:p>
            <a:pPr marL="742950" marR="0" lvl="1" indent="-28575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700" b="0" i="0" u="none" strike="noStrike" kern="1200" cap="none" spc="-15" normalizeH="0" baseline="0" noProof="0">
                <a:ln>
                  <a:noFill/>
                </a:ln>
                <a:solidFill>
                  <a:prstClr val="black"/>
                </a:solidFill>
                <a:effectLst/>
                <a:uLnTx/>
                <a:uFillTx/>
                <a:latin typeface="Calibri"/>
                <a:ea typeface="+mn-ea"/>
                <a:cs typeface="Calibri"/>
              </a:rPr>
              <a:t>When parents refuse LIP, this must be documented but does not release the district from its responsibility for providing access to a meaningful education. The district must support the academic learning of all identified English Learners (ELs). The </a:t>
            </a:r>
            <a:r>
              <a:rPr kumimoji="0" lang="en-US" sz="1700" b="0" i="0" u="none" strike="noStrike" kern="1200" cap="none" spc="-15" normalizeH="0" baseline="0" noProof="0">
                <a:ln>
                  <a:noFill/>
                </a:ln>
                <a:solidFill>
                  <a:prstClr val="black"/>
                </a:solidFill>
                <a:effectLst/>
                <a:uLnTx/>
                <a:uFillTx/>
                <a:latin typeface="Calibri"/>
                <a:ea typeface="+mn-ea"/>
                <a:cs typeface="Calibri"/>
                <a:hlinkClick r:id="rId9"/>
              </a:rPr>
              <a:t>Civil Rights Obligations</a:t>
            </a:r>
            <a:r>
              <a:rPr kumimoji="0" lang="en-US" sz="1700" b="0" i="0" u="none" strike="noStrike" kern="1200" cap="none" spc="-15" normalizeH="0" baseline="0" noProof="0">
                <a:ln>
                  <a:noFill/>
                </a:ln>
                <a:solidFill>
                  <a:prstClr val="black"/>
                </a:solidFill>
                <a:effectLst/>
                <a:uLnTx/>
                <a:uFillTx/>
                <a:latin typeface="Calibri"/>
                <a:ea typeface="+mn-ea"/>
                <a:cs typeface="Calibri"/>
              </a:rPr>
              <a:t> remains the foundation of the legal rights of ELs. </a:t>
            </a:r>
            <a:endParaRPr kumimoji="0" lang="en-US" sz="1700" b="0" i="0" u="none" strike="noStrike" kern="1200" cap="none" spc="-15" normalizeH="0" baseline="0" noProof="0">
              <a:ln>
                <a:noFill/>
              </a:ln>
              <a:solidFill>
                <a:prstClr val="black"/>
              </a:solidFill>
              <a:effectLst/>
              <a:uLnTx/>
              <a:uFillTx/>
              <a:latin typeface="Calibri" panose="020F0502020204030204"/>
              <a:ea typeface="+mn-lt"/>
              <a:cs typeface="Calibri" panose="020F0502020204030204"/>
            </a:endParaRPr>
          </a:p>
          <a:p>
            <a:pPr marL="298450" marR="508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700" b="0" i="0" u="none" strike="noStrike" kern="1200" cap="none" spc="-15" normalizeH="0" baseline="0" noProof="0">
              <a:ln>
                <a:noFill/>
              </a:ln>
              <a:solidFill>
                <a:prstClr val="black"/>
              </a:solidFill>
              <a:effectLst/>
              <a:uLnTx/>
              <a:uFillTx/>
              <a:latin typeface="Calibri"/>
              <a:ea typeface="+mn-ea"/>
              <a:cs typeface="Calibri"/>
            </a:endParaRPr>
          </a:p>
        </p:txBody>
      </p:sp>
      <p:pic>
        <p:nvPicPr>
          <p:cNvPr id="24" name="Picture 24">
            <a:extLst>
              <a:ext uri="{FF2B5EF4-FFF2-40B4-BE49-F238E27FC236}">
                <a16:creationId xmlns:a16="http://schemas.microsoft.com/office/drawing/2014/main" id="{868FB0C7-494A-8204-1CCB-BC4AC6B440D5}"/>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1388705" y="1845099"/>
            <a:ext cx="1901915" cy="774477"/>
          </a:xfrm>
          <a:prstGeom prst="rect">
            <a:avLst/>
          </a:prstGeom>
        </p:spPr>
      </p:pic>
      <p:sp>
        <p:nvSpPr>
          <p:cNvPr id="12" name="Flowchart: Off-page Connector 11">
            <a:extLst>
              <a:ext uri="{FF2B5EF4-FFF2-40B4-BE49-F238E27FC236}">
                <a16:creationId xmlns:a16="http://schemas.microsoft.com/office/drawing/2014/main" id="{B2F59FD7-9435-1904-9700-A13696ADADF0}"/>
              </a:ext>
            </a:extLst>
          </p:cNvPr>
          <p:cNvSpPr/>
          <p:nvPr/>
        </p:nvSpPr>
        <p:spPr>
          <a:xfrm>
            <a:off x="8068203" y="201110"/>
            <a:ext cx="3886654" cy="2358074"/>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Reminder: Districts should maintain copies of Screener &amp; WIDA ACCESS scores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hlinkClick r:id="rId11"/>
              </a:rPr>
              <a:t>Site: CDE ELL Funding Factor Count &amp; </a:t>
            </a: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hlinkClick r:id="rId11"/>
              </a:rPr>
              <a:t>Audit Resource Guide</a:t>
            </a: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hlinkClick r:id="rId12"/>
              </a:rPr>
              <a:t>Site: CDE Standardized Procedures for English Learner Identification</a:t>
            </a: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667E0959-E484-E7C7-47D3-520C891C0AC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4554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B02F-D2E0-2D43-E4FD-A4572F6B02D6}"/>
              </a:ext>
            </a:extLst>
          </p:cNvPr>
          <p:cNvSpPr>
            <a:spLocks noGrp="1"/>
          </p:cNvSpPr>
          <p:nvPr>
            <p:ph type="title"/>
          </p:nvPr>
        </p:nvSpPr>
        <p:spPr>
          <a:xfrm>
            <a:off x="6099057" y="5893622"/>
            <a:ext cx="4416540" cy="898524"/>
          </a:xfrm>
        </p:spPr>
        <p:txBody>
          <a:bodyPr>
            <a:normAutofit/>
          </a:bodyPr>
          <a:lstStyle/>
          <a:p>
            <a:r>
              <a:rPr lang="en-US">
                <a:latin typeface="Museo Slab 500"/>
              </a:rPr>
              <a:t>Language Proficiency</a:t>
            </a:r>
            <a:br>
              <a:rPr lang="en-US"/>
            </a:br>
            <a:r>
              <a:rPr lang="en-US">
                <a:latin typeface="Museo Slab 500"/>
              </a:rPr>
              <a:t>Annual Coding Cycle</a:t>
            </a:r>
            <a:endParaRPr lang="en-US"/>
          </a:p>
        </p:txBody>
      </p:sp>
      <p:graphicFrame>
        <p:nvGraphicFramePr>
          <p:cNvPr id="5" name="Content Placeholder 4" descr="EL Cycle&#10;October - students move along progression&#10;WIDA ACCESS administered - NEP/LEP students including parent opt-out&#10;End of Year - Coding remains same as October&#10;Summer - Review WIDA ACCESS Scores and BOE to plan for next year">
            <a:extLst>
              <a:ext uri="{FF2B5EF4-FFF2-40B4-BE49-F238E27FC236}">
                <a16:creationId xmlns:a16="http://schemas.microsoft.com/office/drawing/2014/main" id="{E49266DD-A318-F41F-53ED-C28CD0EB119C}"/>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994863040"/>
              </p:ext>
            </p:extLst>
          </p:nvPr>
        </p:nvGraphicFramePr>
        <p:xfrm>
          <a:off x="228600" y="93843"/>
          <a:ext cx="11734800" cy="6127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lowchart: Off-page Connector 7">
            <a:extLst>
              <a:ext uri="{FF2B5EF4-FFF2-40B4-BE49-F238E27FC236}">
                <a16:creationId xmlns:a16="http://schemas.microsoft.com/office/drawing/2014/main" id="{1B5CCE0F-B45B-10DF-9D12-A7C136A7B565}"/>
              </a:ext>
            </a:extLst>
          </p:cNvPr>
          <p:cNvSpPr/>
          <p:nvPr/>
        </p:nvSpPr>
        <p:spPr>
          <a:xfrm>
            <a:off x="228600" y="301528"/>
            <a:ext cx="2816189" cy="4660962"/>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a:t>Reminder: Districts should maintain copies of Screener &amp; WIDA ACCESS scores</a:t>
            </a:r>
          </a:p>
          <a:p>
            <a:pPr algn="ctr"/>
            <a:endParaRPr lang="en-US" sz="1600"/>
          </a:p>
          <a:p>
            <a:pPr algn="ctr"/>
            <a:r>
              <a:rPr lang="en-US" sz="1600">
                <a:hlinkClick r:id="rId8"/>
              </a:rPr>
              <a:t>Site: CDE ELL Funding Factor Count &amp; Audit Resource Guide</a:t>
            </a:r>
            <a:endParaRPr lang="en-US" sz="1600"/>
          </a:p>
          <a:p>
            <a:pPr algn="ctr"/>
            <a:endParaRPr lang="en-US" sz="1600"/>
          </a:p>
          <a:p>
            <a:pPr algn="ctr"/>
            <a:r>
              <a:rPr lang="en-US" sz="1600">
                <a:hlinkClick r:id="rId9"/>
              </a:rPr>
              <a:t>Site: CDE Standardized Procedures for English Learner Redesignation</a:t>
            </a:r>
            <a:endParaRPr lang="en-US" sz="1600">
              <a:cs typeface="Calibri"/>
            </a:endParaRPr>
          </a:p>
          <a:p>
            <a:pPr algn="ctr"/>
            <a:endParaRPr lang="en-US" sz="1600">
              <a:cs typeface="Calibri"/>
            </a:endParaRPr>
          </a:p>
          <a:p>
            <a:pPr algn="ctr"/>
            <a:r>
              <a:rPr lang="en-US" sz="1600">
                <a:cs typeface="Calibri" panose="020F0502020204030204"/>
                <a:hlinkClick r:id="rId10"/>
              </a:rPr>
              <a:t>Site: Student Interchange File Layout and Definitions-Student Demographic</a:t>
            </a:r>
            <a:endParaRPr lang="en-US" sz="1600">
              <a:cs typeface="Calibri"/>
            </a:endParaRPr>
          </a:p>
          <a:p>
            <a:pPr algn="ctr"/>
            <a:endParaRPr lang="en-US" sz="1600">
              <a:cs typeface="Calibri"/>
            </a:endParaRPr>
          </a:p>
        </p:txBody>
      </p:sp>
      <p:sp>
        <p:nvSpPr>
          <p:cNvPr id="19" name="Rectangle: Rounded Corners 18">
            <a:extLst>
              <a:ext uri="{FF2B5EF4-FFF2-40B4-BE49-F238E27FC236}">
                <a16:creationId xmlns:a16="http://schemas.microsoft.com/office/drawing/2014/main" id="{50E0DFC9-CEA8-1918-69B8-39A250B87818}"/>
              </a:ext>
            </a:extLst>
          </p:cNvPr>
          <p:cNvSpPr/>
          <p:nvPr/>
        </p:nvSpPr>
        <p:spPr>
          <a:xfrm>
            <a:off x="9052017" y="2276475"/>
            <a:ext cx="2851355" cy="1641834"/>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End of Year </a:t>
            </a:r>
          </a:p>
          <a:p>
            <a:pPr marL="285750" indent="-285750">
              <a:buFont typeface="Arial" panose="020B0604020202020204" pitchFamily="34" charset="0"/>
              <a:buChar char="•"/>
            </a:pPr>
            <a:r>
              <a:rPr lang="en-US"/>
              <a:t>Is the summation of the current school year</a:t>
            </a:r>
          </a:p>
          <a:p>
            <a:pPr marL="285750" indent="-285750">
              <a:buFont typeface="Arial" panose="020B0604020202020204" pitchFamily="34" charset="0"/>
              <a:buChar char="•"/>
            </a:pPr>
            <a:r>
              <a:rPr lang="en-US" b="1" u="sng"/>
              <a:t>Is not</a:t>
            </a:r>
            <a:r>
              <a:rPr lang="en-US"/>
              <a:t> the status of the student for next year </a:t>
            </a:r>
          </a:p>
        </p:txBody>
      </p:sp>
      <p:sp>
        <p:nvSpPr>
          <p:cNvPr id="4" name="Slide Number Placeholder 3">
            <a:extLst>
              <a:ext uri="{FF2B5EF4-FFF2-40B4-BE49-F238E27FC236}">
                <a16:creationId xmlns:a16="http://schemas.microsoft.com/office/drawing/2014/main" id="{DC8F70A4-056B-9406-5306-343E829051E4}"/>
              </a:ext>
            </a:extLst>
          </p:cNvPr>
          <p:cNvSpPr>
            <a:spLocks noGrp="1"/>
          </p:cNvSpPr>
          <p:nvPr>
            <p:ph type="sldNum" sz="quarter" idx="12"/>
          </p:nvPr>
        </p:nvSpPr>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81452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18C76E-7C58-66AE-D322-FFA31DFBB848}"/>
              </a:ext>
            </a:extLst>
          </p:cNvPr>
          <p:cNvSpPr>
            <a:spLocks noGrp="1"/>
          </p:cNvSpPr>
          <p:nvPr>
            <p:ph type="title"/>
          </p:nvPr>
        </p:nvSpPr>
        <p:spPr/>
        <p:txBody>
          <a:bodyPr/>
          <a:lstStyle/>
          <a:p>
            <a:r>
              <a:rPr lang="en-US"/>
              <a:t>Student Demographic</a:t>
            </a:r>
            <a:br>
              <a:rPr lang="en-US"/>
            </a:br>
            <a:r>
              <a:rPr lang="en-US"/>
              <a:t>Data Fields</a:t>
            </a:r>
          </a:p>
        </p:txBody>
      </p:sp>
      <p:sp>
        <p:nvSpPr>
          <p:cNvPr id="5" name="Content Placeholder 4">
            <a:extLst>
              <a:ext uri="{FF2B5EF4-FFF2-40B4-BE49-F238E27FC236}">
                <a16:creationId xmlns:a16="http://schemas.microsoft.com/office/drawing/2014/main" id="{4B60F571-74AB-C9D2-6B71-D94901449D69}"/>
              </a:ext>
            </a:extLst>
          </p:cNvPr>
          <p:cNvSpPr>
            <a:spLocks noGrp="1"/>
          </p:cNvSpPr>
          <p:nvPr>
            <p:ph idx="1"/>
          </p:nvPr>
        </p:nvSpPr>
        <p:spPr>
          <a:xfrm>
            <a:off x="838200" y="1554479"/>
            <a:ext cx="10515600" cy="4470539"/>
          </a:xfrm>
        </p:spPr>
        <p:txBody>
          <a:bodyPr>
            <a:normAutofit fontScale="85000" lnSpcReduction="20000"/>
          </a:bodyPr>
          <a:lstStyle/>
          <a:p>
            <a:r>
              <a:rPr lang="en-US"/>
              <a:t>Language Background</a:t>
            </a:r>
          </a:p>
          <a:p>
            <a:pPr lvl="1"/>
            <a:r>
              <a:rPr lang="en-US"/>
              <a:t>Identified on the Home Language Survey (HLS)</a:t>
            </a:r>
          </a:p>
          <a:p>
            <a:pPr lvl="1"/>
            <a:r>
              <a:rPr lang="en-US"/>
              <a:t>Students who are NEP, LEP, FEP, FELL, or PHLOTE must have a language background other than English (ENG)</a:t>
            </a:r>
          </a:p>
          <a:p>
            <a:r>
              <a:rPr lang="en-US"/>
              <a:t>Language Proficiency</a:t>
            </a:r>
          </a:p>
          <a:p>
            <a:pPr lvl="1"/>
            <a:r>
              <a:rPr lang="en-US"/>
              <a:t>Indicates student’s English language proficiency </a:t>
            </a:r>
            <a:br>
              <a:rPr lang="en-US"/>
            </a:br>
            <a:r>
              <a:rPr lang="en-US"/>
              <a:t>(ability to speak, listen, read, and write in English)</a:t>
            </a:r>
          </a:p>
          <a:p>
            <a:pPr lvl="1"/>
            <a:endParaRPr lang="en-US"/>
          </a:p>
          <a:p>
            <a:pPr lvl="1"/>
            <a:endParaRPr lang="en-US"/>
          </a:p>
          <a:p>
            <a:pPr lvl="1"/>
            <a:endParaRPr lang="en-US"/>
          </a:p>
          <a:p>
            <a:pPr lvl="1"/>
            <a:endParaRPr lang="en-US"/>
          </a:p>
          <a:p>
            <a:pPr lvl="1"/>
            <a:endParaRPr lang="en-US"/>
          </a:p>
          <a:p>
            <a:pPr lvl="1"/>
            <a:endParaRPr lang="en-US"/>
          </a:p>
          <a:p>
            <a:pPr marL="457200" lvl="1" indent="0">
              <a:buNone/>
            </a:pPr>
            <a:br>
              <a:rPr lang="en-US"/>
            </a:br>
            <a:endParaRPr lang="en-US"/>
          </a:p>
          <a:p>
            <a:pPr lvl="1"/>
            <a:endParaRPr lang="en-US"/>
          </a:p>
          <a:p>
            <a:r>
              <a:rPr lang="en-US"/>
              <a:t>Language Instruction Program</a:t>
            </a:r>
          </a:p>
          <a:p>
            <a:pPr lvl="1"/>
            <a:r>
              <a:rPr lang="en-US"/>
              <a:t>Indicates the type of English language instructional program used to education a student who is an English learner</a:t>
            </a:r>
          </a:p>
          <a:p>
            <a:endParaRPr lang="en-US"/>
          </a:p>
        </p:txBody>
      </p:sp>
      <p:sp>
        <p:nvSpPr>
          <p:cNvPr id="3" name="Slide Number Placeholder 2">
            <a:extLst>
              <a:ext uri="{FF2B5EF4-FFF2-40B4-BE49-F238E27FC236}">
                <a16:creationId xmlns:a16="http://schemas.microsoft.com/office/drawing/2014/main" id="{05F4A57F-F2AF-E5E0-B0D5-674D77D7A55A}"/>
              </a:ext>
            </a:extLst>
          </p:cNvPr>
          <p:cNvSpPr>
            <a:spLocks noGrp="1"/>
          </p:cNvSpPr>
          <p:nvPr>
            <p:ph type="sldNum" sz="quarter" idx="12"/>
          </p:nvPr>
        </p:nvSpPr>
        <p:spPr/>
        <p:txBody>
          <a:bodyPr/>
          <a:lstStyle/>
          <a:p>
            <a:fld id="{C479D5F6-EDCB-402A-AC08-4943A1820E8F}" type="slidenum">
              <a:rPr lang="en-US" smtClean="0"/>
              <a:pPr/>
              <a:t>6</a:t>
            </a:fld>
            <a:endParaRPr lang="en-US"/>
          </a:p>
        </p:txBody>
      </p:sp>
      <p:graphicFrame>
        <p:nvGraphicFramePr>
          <p:cNvPr id="7" name="Table 7">
            <a:extLst>
              <a:ext uri="{FF2B5EF4-FFF2-40B4-BE49-F238E27FC236}">
                <a16:creationId xmlns:a16="http://schemas.microsoft.com/office/drawing/2014/main" id="{CA11F706-ECEA-A0F4-5B2B-89C107FA69AE}"/>
              </a:ext>
            </a:extLst>
          </p:cNvPr>
          <p:cNvGraphicFramePr>
            <a:graphicFrameLocks noGrp="1"/>
          </p:cNvGraphicFramePr>
          <p:nvPr>
            <p:extLst>
              <p:ext uri="{D42A27DB-BD31-4B8C-83A1-F6EECF244321}">
                <p14:modId xmlns:p14="http://schemas.microsoft.com/office/powerpoint/2010/main" val="4203741755"/>
              </p:ext>
            </p:extLst>
          </p:nvPr>
        </p:nvGraphicFramePr>
        <p:xfrm>
          <a:off x="2775771" y="3156155"/>
          <a:ext cx="6114128" cy="1920240"/>
        </p:xfrm>
        <a:graphic>
          <a:graphicData uri="http://schemas.openxmlformats.org/drawingml/2006/table">
            <a:tbl>
              <a:tblPr firstRow="1" bandRow="1">
                <a:tableStyleId>{6E25E649-3F16-4E02-A733-19D2CDBF48F0}</a:tableStyleId>
              </a:tblPr>
              <a:tblGrid>
                <a:gridCol w="2802281">
                  <a:extLst>
                    <a:ext uri="{9D8B030D-6E8A-4147-A177-3AD203B41FA5}">
                      <a16:colId xmlns:a16="http://schemas.microsoft.com/office/drawing/2014/main" val="2891078897"/>
                    </a:ext>
                  </a:extLst>
                </a:gridCol>
                <a:gridCol w="3311847">
                  <a:extLst>
                    <a:ext uri="{9D8B030D-6E8A-4147-A177-3AD203B41FA5}">
                      <a16:colId xmlns:a16="http://schemas.microsoft.com/office/drawing/2014/main" val="3929485503"/>
                    </a:ext>
                  </a:extLst>
                </a:gridCol>
              </a:tblGrid>
              <a:tr h="122260">
                <a:tc>
                  <a:txBody>
                    <a:bodyPr/>
                    <a:lstStyle/>
                    <a:p>
                      <a:r>
                        <a:rPr lang="en-US" sz="1600">
                          <a:solidFill>
                            <a:schemeClr val="tx1"/>
                          </a:solidFill>
                        </a:rPr>
                        <a:t>Not an English Learner</a:t>
                      </a:r>
                    </a:p>
                  </a:txBody>
                  <a:tcPr>
                    <a:lnR w="12700" cap="flat" cmpd="sng" algn="ctr">
                      <a:solidFill>
                        <a:schemeClr val="tx1"/>
                      </a:solidFill>
                      <a:prstDash val="solid"/>
                      <a:round/>
                      <a:headEnd type="none" w="med" len="med"/>
                      <a:tailEnd type="none" w="med" len="med"/>
                    </a:lnR>
                  </a:tcPr>
                </a:tc>
                <a:tc>
                  <a:txBody>
                    <a:bodyPr/>
                    <a:lstStyle/>
                    <a:p>
                      <a:r>
                        <a:rPr lang="en-US" sz="1600" dirty="0">
                          <a:solidFill>
                            <a:schemeClr val="tx1"/>
                          </a:solidFill>
                        </a:rPr>
                        <a:t>English Learner</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24639034"/>
                  </a:ext>
                </a:extLst>
              </a:tr>
              <a:tr h="929790">
                <a:tc>
                  <a:txBody>
                    <a:bodyPr/>
                    <a:lstStyle/>
                    <a:p>
                      <a:r>
                        <a:rPr lang="en-US" sz="1400"/>
                        <a:t>0 – Not Applicable</a:t>
                      </a:r>
                    </a:p>
                    <a:p>
                      <a:r>
                        <a:rPr lang="en-US" sz="1400"/>
                        <a:t>4 – PHLOTE, English Proficient</a:t>
                      </a:r>
                    </a:p>
                    <a:p>
                      <a:r>
                        <a:rPr lang="en-US" sz="1100"/>
                        <a:t>(Primary Home Language Other Than English)</a:t>
                      </a:r>
                    </a:p>
                  </a:txBody>
                  <a:tcPr>
                    <a:lnR w="12700" cap="flat" cmpd="sng" algn="ctr">
                      <a:solidFill>
                        <a:schemeClr val="tx1"/>
                      </a:solidFill>
                      <a:prstDash val="solid"/>
                      <a:round/>
                      <a:headEnd type="none" w="med" len="med"/>
                      <a:tailEnd type="none" w="med" len="med"/>
                    </a:lnR>
                  </a:tcPr>
                </a:tc>
                <a:tc>
                  <a:txBody>
                    <a:bodyPr/>
                    <a:lstStyle/>
                    <a:p>
                      <a:r>
                        <a:rPr lang="en-US" sz="1400" dirty="0"/>
                        <a:t>1 – NEP, Non-English Proficient</a:t>
                      </a:r>
                    </a:p>
                    <a:p>
                      <a:r>
                        <a:rPr lang="en-US" sz="1400" dirty="0"/>
                        <a:t>2 – LEP, Limited English Proficient</a:t>
                      </a:r>
                    </a:p>
                    <a:p>
                      <a:r>
                        <a:rPr lang="en-US" sz="1400" dirty="0"/>
                        <a:t>5 – FELL, Former EL</a:t>
                      </a:r>
                    </a:p>
                    <a:p>
                      <a:r>
                        <a:rPr lang="en-US" sz="1400" dirty="0"/>
                        <a:t>6 – FEP, Monitor Year 1</a:t>
                      </a:r>
                    </a:p>
                    <a:p>
                      <a:r>
                        <a:rPr lang="en-US" sz="1400" dirty="0"/>
                        <a:t>7 – FEP, Monitor Year 2</a:t>
                      </a:r>
                    </a:p>
                    <a:p>
                      <a:r>
                        <a:rPr lang="en-US" sz="1400" dirty="0"/>
                        <a:t>8 – FEP, Exited Year 1</a:t>
                      </a:r>
                    </a:p>
                    <a:p>
                      <a:r>
                        <a:rPr lang="en-US" sz="1400" dirty="0"/>
                        <a:t>9 – FEP, Exited Year 2</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2245262"/>
                  </a:ext>
                </a:extLst>
              </a:tr>
            </a:tbl>
          </a:graphicData>
        </a:graphic>
      </p:graphicFrame>
    </p:spTree>
    <p:extLst>
      <p:ext uri="{BB962C8B-B14F-4D97-AF65-F5344CB8AC3E}">
        <p14:creationId xmlns:p14="http://schemas.microsoft.com/office/powerpoint/2010/main" val="351820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E96EAB-8A5E-614B-F410-EFD1631620B4}"/>
              </a:ext>
            </a:extLst>
          </p:cNvPr>
          <p:cNvSpPr>
            <a:spLocks noGrp="1"/>
          </p:cNvSpPr>
          <p:nvPr>
            <p:ph type="title"/>
          </p:nvPr>
        </p:nvSpPr>
        <p:spPr/>
        <p:txBody>
          <a:bodyPr/>
          <a:lstStyle/>
          <a:p>
            <a:r>
              <a:rPr lang="en-US"/>
              <a:t>CEDAR/COGNOS: English Learner Historical Reporting </a:t>
            </a:r>
          </a:p>
        </p:txBody>
      </p:sp>
      <p:pic>
        <p:nvPicPr>
          <p:cNvPr id="6" name="Content Placeholder 5" descr="English Learner Historical Report sample COGNOS/CEDAR report">
            <a:extLst>
              <a:ext uri="{FF2B5EF4-FFF2-40B4-BE49-F238E27FC236}">
                <a16:creationId xmlns:a16="http://schemas.microsoft.com/office/drawing/2014/main" id="{93C3BCE5-EEBF-9B45-1438-FC1F7AD1216C}"/>
              </a:ext>
            </a:extLst>
          </p:cNvPr>
          <p:cNvPicPr>
            <a:picLocks noGrp="1" noChangeAspect="1"/>
          </p:cNvPicPr>
          <p:nvPr>
            <p:ph idx="1"/>
          </p:nvPr>
        </p:nvPicPr>
        <p:blipFill>
          <a:blip r:embed="rId3"/>
          <a:stretch>
            <a:fillRect/>
          </a:stretch>
        </p:blipFill>
        <p:spPr>
          <a:xfrm>
            <a:off x="332873" y="345804"/>
            <a:ext cx="8658728" cy="2707849"/>
          </a:xfrm>
        </p:spPr>
      </p:pic>
      <p:sp>
        <p:nvSpPr>
          <p:cNvPr id="7" name="Content Placeholder 5">
            <a:extLst>
              <a:ext uri="{FF2B5EF4-FFF2-40B4-BE49-F238E27FC236}">
                <a16:creationId xmlns:a16="http://schemas.microsoft.com/office/drawing/2014/main" id="{609204E4-CD6C-F9F9-10DB-F020D46E00B0}"/>
              </a:ext>
            </a:extLst>
          </p:cNvPr>
          <p:cNvSpPr txBox="1">
            <a:spLocks/>
          </p:cNvSpPr>
          <p:nvPr/>
        </p:nvSpPr>
        <p:spPr>
          <a:xfrm>
            <a:off x="332873" y="3229235"/>
            <a:ext cx="8658728" cy="2651990"/>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Operational report to help districts check the English Learner history for a student by SASID</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Reflects data from prior </a:t>
            </a:r>
            <a:r>
              <a:rPr kumimoji="0" lang="en-US" sz="2400" b="0" i="0" u="none" strike="noStrike" kern="1200" cap="none" spc="0" normalizeH="0" baseline="0" noProof="0">
                <a:ln>
                  <a:noFill/>
                </a:ln>
                <a:solidFill>
                  <a:srgbClr val="232C67">
                    <a:lumMod val="60000"/>
                    <a:lumOff val="40000"/>
                  </a:srgbClr>
                </a:solidFill>
                <a:effectLst/>
                <a:uLnTx/>
                <a:uFillTx/>
                <a:latin typeface="Calibri" panose="020F0502020204030204"/>
                <a:ea typeface="+mn-ea"/>
                <a:cs typeface="+mn-cs"/>
              </a:rPr>
              <a:t>Student October Collections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and </a:t>
            </a:r>
            <a:r>
              <a:rPr kumimoji="0" lang="en-US" sz="2400" b="0" i="0" u="none" strike="noStrike" kern="1200" cap="none" spc="0" normalizeH="0" baseline="0" noProof="0">
                <a:ln>
                  <a:noFill/>
                </a:ln>
                <a:solidFill>
                  <a:srgbClr val="FECF85">
                    <a:lumMod val="50000"/>
                  </a:srgbClr>
                </a:solidFill>
                <a:effectLst/>
                <a:uLnTx/>
                <a:uFillTx/>
                <a:latin typeface="Calibri" panose="020F0502020204030204"/>
                <a:ea typeface="+mn-ea"/>
                <a:cs typeface="+mn-cs"/>
              </a:rPr>
              <a:t>Current Student Demographic (DEM) file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Available to data pipeline users with </a:t>
            </a:r>
            <a:r>
              <a:rPr kumimoji="0" lang="en-US" sz="2400" b="0" i="1" u="none" strike="noStrike" kern="1200" cap="none" spc="0" normalizeH="0" baseline="0" noProof="0" err="1">
                <a:ln>
                  <a:noFill/>
                </a:ln>
                <a:solidFill>
                  <a:prstClr val="black"/>
                </a:solidFill>
                <a:effectLst/>
                <a:uLnTx/>
                <a:uFillTx/>
                <a:latin typeface="Calibri" panose="020F0502020204030204"/>
                <a:ea typeface="+mn-ea"/>
                <a:cs typeface="+mn-cs"/>
              </a:rPr>
              <a:t>STD~LEAViewer</a:t>
            </a:r>
            <a:r>
              <a:rPr kumimoji="0" lang="en-US" sz="2400" b="0" i="1"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or </a:t>
            </a:r>
            <a:r>
              <a:rPr kumimoji="0" lang="en-US" sz="2400" b="0" i="1" u="none" strike="noStrike" kern="1200" cap="none" spc="0" normalizeH="0" baseline="0" noProof="0" err="1">
                <a:ln>
                  <a:noFill/>
                </a:ln>
                <a:solidFill>
                  <a:prstClr val="black"/>
                </a:solidFill>
                <a:effectLst/>
                <a:uLnTx/>
                <a:uFillTx/>
                <a:latin typeface="Calibri" panose="020F0502020204030204"/>
                <a:ea typeface="+mn-ea"/>
                <a:cs typeface="+mn-cs"/>
              </a:rPr>
              <a:t>STD~LEAUser</a:t>
            </a:r>
            <a:r>
              <a:rPr kumimoji="0" lang="en-US" sz="2400" b="0" i="1"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access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Slide Number Placeholder 1">
            <a:extLst>
              <a:ext uri="{FF2B5EF4-FFF2-40B4-BE49-F238E27FC236}">
                <a16:creationId xmlns:a16="http://schemas.microsoft.com/office/drawing/2014/main" id="{D3007B80-694D-F950-3C18-FB1BFB1E6A64}"/>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6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sp>
        <p:nvSpPr>
          <p:cNvPr id="8" name="Flowchart: Off-page Connector 7">
            <a:extLst>
              <a:ext uri="{FF2B5EF4-FFF2-40B4-BE49-F238E27FC236}">
                <a16:creationId xmlns:a16="http://schemas.microsoft.com/office/drawing/2014/main" id="{04F702C8-6F0F-9E15-9AB6-700C901A8529}"/>
              </a:ext>
            </a:extLst>
          </p:cNvPr>
          <p:cNvSpPr/>
          <p:nvPr/>
        </p:nvSpPr>
        <p:spPr>
          <a:xfrm>
            <a:off x="9210675" y="345803"/>
            <a:ext cx="2816189" cy="5283471"/>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Reminder: This report is a tool to review EL coding, it does not determine a student’s current Language Proficiency. Follow the State’s standardized identification procedures and redesignation procedures.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hlinkClick r:id="rId4"/>
              </a:rPr>
              <a:t>Site: CDE Standardized Procedures for English Learner Identification</a:t>
            </a: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hlinkClick r:id="rId5"/>
              </a:rPr>
              <a:t>Site: CDE Standardized Procedures for English Learner Redesignation</a:t>
            </a: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Calibri"/>
            </a:endParaRPr>
          </a:p>
        </p:txBody>
      </p:sp>
    </p:spTree>
    <p:extLst>
      <p:ext uri="{BB962C8B-B14F-4D97-AF65-F5344CB8AC3E}">
        <p14:creationId xmlns:p14="http://schemas.microsoft.com/office/powerpoint/2010/main" val="1167023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E2CE4-1D6A-DDFA-6CD2-512CC9DC616A}"/>
              </a:ext>
            </a:extLst>
          </p:cNvPr>
          <p:cNvSpPr>
            <a:spLocks noGrp="1"/>
          </p:cNvSpPr>
          <p:nvPr>
            <p:ph type="title"/>
          </p:nvPr>
        </p:nvSpPr>
        <p:spPr/>
        <p:txBody>
          <a:bodyPr/>
          <a:lstStyle/>
          <a:p>
            <a:r>
              <a:rPr lang="en-US"/>
              <a:t>Personally Identifiable Information (PII)</a:t>
            </a:r>
          </a:p>
        </p:txBody>
      </p:sp>
      <p:sp>
        <p:nvSpPr>
          <p:cNvPr id="3" name="Content Placeholder 2">
            <a:extLst>
              <a:ext uri="{FF2B5EF4-FFF2-40B4-BE49-F238E27FC236}">
                <a16:creationId xmlns:a16="http://schemas.microsoft.com/office/drawing/2014/main" id="{5FAE5EAC-7263-EE01-5476-6A9576027310}"/>
              </a:ext>
            </a:extLst>
          </p:cNvPr>
          <p:cNvSpPr>
            <a:spLocks noGrp="1"/>
          </p:cNvSpPr>
          <p:nvPr>
            <p:ph idx="1"/>
          </p:nvPr>
        </p:nvSpPr>
        <p:spPr/>
        <p:txBody>
          <a:bodyPr>
            <a:normAutofit lnSpcReduction="10000"/>
          </a:bodyPr>
          <a:lstStyle/>
          <a:p>
            <a:r>
              <a:rPr lang="en-US"/>
              <a:t>Personally Identifiable Information (PII) is defined by state and federal laws as information that alone, or in combination, personally identifies an individual</a:t>
            </a:r>
          </a:p>
          <a:p>
            <a:pPr lvl="1"/>
            <a:r>
              <a:rPr lang="en-US"/>
              <a:t>Includes direct identifiers (i.e. SASID, student names)</a:t>
            </a:r>
          </a:p>
          <a:p>
            <a:pPr lvl="1"/>
            <a:r>
              <a:rPr lang="en-US"/>
              <a:t>Includes information when combined is identifiable</a:t>
            </a:r>
          </a:p>
          <a:p>
            <a:r>
              <a:rPr lang="en-US"/>
              <a:t>Colorado’s Student Data Transparency and Security Act outlines requirements for how Student PII is collected, used and shared</a:t>
            </a:r>
          </a:p>
          <a:p>
            <a:r>
              <a:rPr lang="en-US"/>
              <a:t>See </a:t>
            </a:r>
            <a:r>
              <a:rPr lang="en-US">
                <a:hlinkClick r:id="rId3"/>
              </a:rPr>
              <a:t>CDE’s data security and privacy site </a:t>
            </a:r>
            <a:r>
              <a:rPr lang="en-US"/>
              <a:t>for more information</a:t>
            </a:r>
          </a:p>
          <a:p>
            <a:r>
              <a:rPr lang="en-US"/>
              <a:t>Syncplicity</a:t>
            </a:r>
          </a:p>
          <a:p>
            <a:pPr lvl="1"/>
            <a:r>
              <a:rPr lang="en-US"/>
              <a:t>Secure file transfer site used to communicate PII with CDE collection leads</a:t>
            </a:r>
          </a:p>
          <a:p>
            <a:pPr lvl="1"/>
            <a:r>
              <a:rPr lang="en-US"/>
              <a:t>Each collection lead maintains their own Syncplicity folder and can assign rights to that folder</a:t>
            </a:r>
          </a:p>
          <a:p>
            <a:pPr lvl="2"/>
            <a:r>
              <a:rPr lang="en-US"/>
              <a:t>Student End of Year, Student October, and Attendance all utilize the same primary folder with subfolders to organize the collections</a:t>
            </a:r>
          </a:p>
          <a:p>
            <a:pPr lvl="2"/>
            <a:r>
              <a:rPr lang="en-US"/>
              <a:t>Primary Syncplicity Folder: </a:t>
            </a:r>
            <a:r>
              <a:rPr lang="en-US" i="1"/>
              <a:t>District Code – DISTRICT NAME – Student</a:t>
            </a:r>
            <a:endParaRPr lang="en-US"/>
          </a:p>
          <a:p>
            <a:endParaRPr lang="en-US"/>
          </a:p>
          <a:p>
            <a:endParaRPr lang="en-US"/>
          </a:p>
        </p:txBody>
      </p:sp>
      <p:pic>
        <p:nvPicPr>
          <p:cNvPr id="4" name="Picture 3" descr="sample primary Syncplicity folder">
            <a:extLst>
              <a:ext uri="{FF2B5EF4-FFF2-40B4-BE49-F238E27FC236}">
                <a16:creationId xmlns:a16="http://schemas.microsoft.com/office/drawing/2014/main" id="{813F6FCD-6BB3-5B80-DEDE-80840A1B43B2}"/>
              </a:ext>
            </a:extLst>
          </p:cNvPr>
          <p:cNvPicPr>
            <a:picLocks noChangeAspect="1"/>
          </p:cNvPicPr>
          <p:nvPr/>
        </p:nvPicPr>
        <p:blipFill>
          <a:blip r:embed="rId4"/>
          <a:stretch>
            <a:fillRect/>
          </a:stretch>
        </p:blipFill>
        <p:spPr>
          <a:xfrm>
            <a:off x="8508733" y="5303520"/>
            <a:ext cx="1951410" cy="455121"/>
          </a:xfrm>
          <a:prstGeom prst="rect">
            <a:avLst/>
          </a:prstGeom>
        </p:spPr>
      </p:pic>
    </p:spTree>
    <p:extLst>
      <p:ext uri="{BB962C8B-B14F-4D97-AF65-F5344CB8AC3E}">
        <p14:creationId xmlns:p14="http://schemas.microsoft.com/office/powerpoint/2010/main" val="2998368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a:t>Additional Support:</a:t>
            </a:r>
            <a:br>
              <a:rPr lang="en-US"/>
            </a:br>
            <a:r>
              <a:rPr lang="en-US">
                <a:hlinkClick r:id="rId3"/>
              </a:rPr>
              <a:t>CLDE Office</a:t>
            </a:r>
            <a:br>
              <a:rPr lang="en-US"/>
            </a:br>
            <a:r>
              <a:rPr lang="en-US">
                <a:hlinkClick r:id="rId4"/>
              </a:rPr>
              <a:t>Student October</a:t>
            </a:r>
            <a:r>
              <a:rPr lang="en-US"/>
              <a:t>/</a:t>
            </a:r>
            <a:r>
              <a:rPr lang="en-US">
                <a:hlinkClick r:id="rId5"/>
              </a:rPr>
              <a:t>Student End of Year </a:t>
            </a:r>
            <a:r>
              <a:rPr lang="en-US"/>
              <a:t>Collection Leads</a:t>
            </a:r>
          </a:p>
        </p:txBody>
      </p:sp>
      <p:sp>
        <p:nvSpPr>
          <p:cNvPr id="3" name="Slide Number Placeholder 2"/>
          <p:cNvSpPr>
            <a:spLocks noGrp="1"/>
          </p:cNvSpPr>
          <p:nvPr>
            <p:ph type="sldNum" sz="quarter" idx="12"/>
          </p:nvPr>
        </p:nvSpPr>
        <p:spPr/>
        <p:txBody>
          <a:bodyPr/>
          <a:lstStyle/>
          <a:p>
            <a:fld id="{C479D5F6-EDCB-402A-AC08-4943A1820E8F}" type="slidenum">
              <a:rPr lang="en-US" dirty="0" smtClean="0"/>
              <a:pPr/>
              <a:t>9</a:t>
            </a:fld>
            <a:endParaRPr lang="en-US"/>
          </a:p>
        </p:txBody>
      </p:sp>
    </p:spTree>
    <p:extLst>
      <p:ext uri="{BB962C8B-B14F-4D97-AF65-F5344CB8AC3E}">
        <p14:creationId xmlns:p14="http://schemas.microsoft.com/office/powerpoint/2010/main" val="2256543337"/>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afd8c4a-fe3c-41c6-823e-e35e5abfca68" xsi:nil="true"/>
    <lcf76f155ced4ddcb4097134ff3c332f xmlns="00f509a9-c32d-4da3-8aae-24aafb2d427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41645ACF207C40A9AC68552812CF56" ma:contentTypeVersion="14" ma:contentTypeDescription="Create a new document." ma:contentTypeScope="" ma:versionID="7e72b5a85d115962c61ea9e4c6ab9ae3">
  <xsd:schema xmlns:xsd="http://www.w3.org/2001/XMLSchema" xmlns:xs="http://www.w3.org/2001/XMLSchema" xmlns:p="http://schemas.microsoft.com/office/2006/metadata/properties" xmlns:ns2="00f509a9-c32d-4da3-8aae-24aafb2d4278" xmlns:ns3="8afd8c4a-fe3c-41c6-823e-e35e5abfca68" targetNamespace="http://schemas.microsoft.com/office/2006/metadata/properties" ma:root="true" ma:fieldsID="518b856bd4b20e44147b3c57f55c8f18" ns2:_="" ns3:_="">
    <xsd:import namespace="00f509a9-c32d-4da3-8aae-24aafb2d4278"/>
    <xsd:import namespace="8afd8c4a-fe3c-41c6-823e-e35e5abfca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509a9-c32d-4da3-8aae-24aafb2d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fd8c4a-fe3c-41c6-823e-e35e5abfca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1b4f4b-b228-424d-ae78-553ee85ee5ea}" ma:internalName="TaxCatchAll" ma:showField="CatchAllData" ma:web="8afd8c4a-fe3c-41c6-823e-e35e5abfca6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5A3320-98B2-4623-B48B-7E9756E059D2}">
  <ds:schemaRefs>
    <ds:schemaRef ds:uri="http://schemas.microsoft.com/office/2006/documentManagement/types"/>
    <ds:schemaRef ds:uri="http://purl.org/dc/terms/"/>
    <ds:schemaRef ds:uri="http://www.w3.org/XML/1998/namespace"/>
    <ds:schemaRef ds:uri="00f509a9-c32d-4da3-8aae-24aafb2d4278"/>
    <ds:schemaRef ds:uri="http://schemas.openxmlformats.org/package/2006/metadata/core-properties"/>
    <ds:schemaRef ds:uri="http://schemas.microsoft.com/office/2006/metadata/properties"/>
    <ds:schemaRef ds:uri="http://purl.org/dc/dcmitype/"/>
    <ds:schemaRef ds:uri="http://schemas.microsoft.com/office/infopath/2007/PartnerControls"/>
    <ds:schemaRef ds:uri="8afd8c4a-fe3c-41c6-823e-e35e5abfca68"/>
    <ds:schemaRef ds:uri="http://purl.org/dc/elements/1.1/"/>
  </ds:schemaRefs>
</ds:datastoreItem>
</file>

<file path=customXml/itemProps2.xml><?xml version="1.0" encoding="utf-8"?>
<ds:datastoreItem xmlns:ds="http://schemas.openxmlformats.org/officeDocument/2006/customXml" ds:itemID="{05F53E73-5E97-45B4-BC23-85E5CE25CE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509a9-c32d-4da3-8aae-24aafb2d4278"/>
    <ds:schemaRef ds:uri="8afd8c4a-fe3c-41c6-823e-e35e5abfc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F0A005-A9AF-4FD3-AC92-A488C64A8C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TotalTime>
  <Words>1015</Words>
  <Application>Microsoft Office PowerPoint</Application>
  <PresentationFormat>Widescreen</PresentationFormat>
  <Paragraphs>141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Museo Slab 500</vt:lpstr>
      <vt:lpstr>Office Theme</vt:lpstr>
      <vt:lpstr>Short Bytes </vt:lpstr>
      <vt:lpstr>Home Language Survey (HLS)</vt:lpstr>
      <vt:lpstr>Language Proficiency Procedures Overview </vt:lpstr>
      <vt:lpstr>English Learner  State Proficiency Progression</vt:lpstr>
      <vt:lpstr>Language Proficiency Annual Coding Cycle</vt:lpstr>
      <vt:lpstr>Student Demographic Data Fields</vt:lpstr>
      <vt:lpstr>CEDAR/COGNOS: English Learner Historical Reporting </vt:lpstr>
      <vt:lpstr>Personally Identifiable Information (PII)</vt:lpstr>
      <vt:lpstr>Additional Support: CLDE Office Student October/Student End of Year Collection Leads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Learner Short Byte Overview</dc:title>
  <dc:creator>Madorin, Acacia</dc:creator>
  <cp:lastModifiedBy>Wenzel, Brooke</cp:lastModifiedBy>
  <cp:revision>1</cp:revision>
  <dcterms:created xsi:type="dcterms:W3CDTF">2019-06-25T17:30:52Z</dcterms:created>
  <dcterms:modified xsi:type="dcterms:W3CDTF">2024-05-14T20:02:25Z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0x0101004441645ACF207C40A9AC68552812CF56</vt:lpwstr>
  </property>
  <property fmtid="{D5CDD505-2E9C-101B-9397-08002B2CF9AE}" pid="3" name="MediaServiceImageTags">
    <vt:lpwstr/>
  </property>
</Properties>
</file>