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2"/>
  </p:notesMasterIdLst>
  <p:sldIdLst>
    <p:sldId id="256" r:id="rId5"/>
    <p:sldId id="264" r:id="rId6"/>
    <p:sldId id="3271" r:id="rId7"/>
    <p:sldId id="3272" r:id="rId8"/>
    <p:sldId id="3273" r:id="rId9"/>
    <p:sldId id="3274"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11B552-595A-4A81-9682-5F3DCE7EC76B}" v="11" dt="2023-04-24T21:44:47.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60" autoAdjust="0"/>
    <p:restoredTop sz="96357" autoAdjust="0"/>
  </p:normalViewPr>
  <p:slideViewPr>
    <p:cSldViewPr snapToGrid="0">
      <p:cViewPr varScale="1">
        <p:scale>
          <a:sx n="106" d="100"/>
          <a:sy n="106" d="100"/>
        </p:scale>
        <p:origin x="174" y="21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3E11B552-595A-4A81-9682-5F3DCE7EC76B}"/>
    <pc:docChg chg="undo custSel addSld delSld modSld sldOrd">
      <pc:chgData name="Ward, Reagan" userId="27291eb4-8241-4961-9e69-8c66e34cc5b0" providerId="ADAL" clId="{3E11B552-595A-4A81-9682-5F3DCE7EC76B}" dt="2023-04-24T22:44:52.171" v="5611" actId="13244"/>
      <pc:docMkLst>
        <pc:docMk/>
      </pc:docMkLst>
      <pc:sldChg chg="modSp mod">
        <pc:chgData name="Ward, Reagan" userId="27291eb4-8241-4961-9e69-8c66e34cc5b0" providerId="ADAL" clId="{3E11B552-595A-4A81-9682-5F3DCE7EC76B}" dt="2023-04-24T20:31:39.322" v="750" actId="20577"/>
        <pc:sldMkLst>
          <pc:docMk/>
          <pc:sldMk cId="3044915438" sldId="256"/>
        </pc:sldMkLst>
        <pc:spChg chg="mod">
          <ac:chgData name="Ward, Reagan" userId="27291eb4-8241-4961-9e69-8c66e34cc5b0" providerId="ADAL" clId="{3E11B552-595A-4A81-9682-5F3DCE7EC76B}" dt="2023-04-24T20:31:39.322" v="750" actId="20577"/>
          <ac:spMkLst>
            <pc:docMk/>
            <pc:sldMk cId="3044915438" sldId="256"/>
            <ac:spMk id="7" creationId="{2A0C161A-8513-BB84-0601-D50578FDAD11}"/>
          </ac:spMkLst>
        </pc:spChg>
      </pc:sldChg>
      <pc:sldChg chg="modSp mod ord">
        <pc:chgData name="Ward, Reagan" userId="27291eb4-8241-4961-9e69-8c66e34cc5b0" providerId="ADAL" clId="{3E11B552-595A-4A81-9682-5F3DCE7EC76B}" dt="2023-04-24T21:47:48.779" v="5587" actId="6549"/>
        <pc:sldMkLst>
          <pc:docMk/>
          <pc:sldMk cId="3401448192" sldId="264"/>
        </pc:sldMkLst>
        <pc:spChg chg="mod">
          <ac:chgData name="Ward, Reagan" userId="27291eb4-8241-4961-9e69-8c66e34cc5b0" providerId="ADAL" clId="{3E11B552-595A-4A81-9682-5F3DCE7EC76B}" dt="2023-04-24T20:28:57.860" v="9" actId="20577"/>
          <ac:spMkLst>
            <pc:docMk/>
            <pc:sldMk cId="3401448192" sldId="264"/>
            <ac:spMk id="2" creationId="{00000000-0000-0000-0000-000000000000}"/>
          </ac:spMkLst>
        </pc:spChg>
        <pc:spChg chg="mod">
          <ac:chgData name="Ward, Reagan" userId="27291eb4-8241-4961-9e69-8c66e34cc5b0" providerId="ADAL" clId="{3E11B552-595A-4A81-9682-5F3DCE7EC76B}" dt="2023-04-24T21:47:48.779" v="5587" actId="6549"/>
          <ac:spMkLst>
            <pc:docMk/>
            <pc:sldMk cId="3401448192" sldId="264"/>
            <ac:spMk id="3" creationId="{00000000-0000-0000-0000-000000000000}"/>
          </ac:spMkLst>
        </pc:spChg>
      </pc:sldChg>
      <pc:sldChg chg="del">
        <pc:chgData name="Ward, Reagan" userId="27291eb4-8241-4961-9e69-8c66e34cc5b0" providerId="ADAL" clId="{3E11B552-595A-4A81-9682-5F3DCE7EC76B}" dt="2023-04-24T21:44:07.671" v="5240" actId="47"/>
        <pc:sldMkLst>
          <pc:docMk/>
          <pc:sldMk cId="812090992" sldId="270"/>
        </pc:sldMkLst>
      </pc:sldChg>
      <pc:sldChg chg="del">
        <pc:chgData name="Ward, Reagan" userId="27291eb4-8241-4961-9e69-8c66e34cc5b0" providerId="ADAL" clId="{3E11B552-595A-4A81-9682-5F3DCE7EC76B}" dt="2023-04-24T21:44:07.671" v="5240" actId="47"/>
        <pc:sldMkLst>
          <pc:docMk/>
          <pc:sldMk cId="3613651240" sldId="271"/>
        </pc:sldMkLst>
      </pc:sldChg>
      <pc:sldChg chg="del">
        <pc:chgData name="Ward, Reagan" userId="27291eb4-8241-4961-9e69-8c66e34cc5b0" providerId="ADAL" clId="{3E11B552-595A-4A81-9682-5F3DCE7EC76B}" dt="2023-04-24T21:44:10.085" v="5241" actId="47"/>
        <pc:sldMkLst>
          <pc:docMk/>
          <pc:sldMk cId="2748458431" sldId="274"/>
        </pc:sldMkLst>
      </pc:sldChg>
      <pc:sldChg chg="modSp mod">
        <pc:chgData name="Ward, Reagan" userId="27291eb4-8241-4961-9e69-8c66e34cc5b0" providerId="ADAL" clId="{3E11B552-595A-4A81-9682-5F3DCE7EC76B}" dt="2023-04-24T21:44:28.022" v="5359" actId="20577"/>
        <pc:sldMkLst>
          <pc:docMk/>
          <pc:sldMk cId="675032686" sldId="275"/>
        </pc:sldMkLst>
        <pc:spChg chg="mod">
          <ac:chgData name="Ward, Reagan" userId="27291eb4-8241-4961-9e69-8c66e34cc5b0" providerId="ADAL" clId="{3E11B552-595A-4A81-9682-5F3DCE7EC76B}" dt="2023-04-24T21:44:28.022" v="5359" actId="20577"/>
          <ac:spMkLst>
            <pc:docMk/>
            <pc:sldMk cId="675032686" sldId="275"/>
            <ac:spMk id="4" creationId="{069C16D8-71E6-6E0A-9E9A-40580CD77B33}"/>
          </ac:spMkLst>
        </pc:spChg>
      </pc:sldChg>
      <pc:sldChg chg="del">
        <pc:chgData name="Ward, Reagan" userId="27291eb4-8241-4961-9e69-8c66e34cc5b0" providerId="ADAL" clId="{3E11B552-595A-4A81-9682-5F3DCE7EC76B}" dt="2023-04-24T21:44:07.671" v="5240" actId="47"/>
        <pc:sldMkLst>
          <pc:docMk/>
          <pc:sldMk cId="2894931076" sldId="276"/>
        </pc:sldMkLst>
      </pc:sldChg>
      <pc:sldChg chg="del">
        <pc:chgData name="Ward, Reagan" userId="27291eb4-8241-4961-9e69-8c66e34cc5b0" providerId="ADAL" clId="{3E11B552-595A-4A81-9682-5F3DCE7EC76B}" dt="2023-04-24T21:44:07.671" v="5240" actId="47"/>
        <pc:sldMkLst>
          <pc:docMk/>
          <pc:sldMk cId="2129299179" sldId="298"/>
        </pc:sldMkLst>
      </pc:sldChg>
      <pc:sldChg chg="del">
        <pc:chgData name="Ward, Reagan" userId="27291eb4-8241-4961-9e69-8c66e34cc5b0" providerId="ADAL" clId="{3E11B552-595A-4A81-9682-5F3DCE7EC76B}" dt="2023-04-24T21:44:07.671" v="5240" actId="47"/>
        <pc:sldMkLst>
          <pc:docMk/>
          <pc:sldMk cId="458955733" sldId="299"/>
        </pc:sldMkLst>
      </pc:sldChg>
      <pc:sldChg chg="del">
        <pc:chgData name="Ward, Reagan" userId="27291eb4-8241-4961-9e69-8c66e34cc5b0" providerId="ADAL" clId="{3E11B552-595A-4A81-9682-5F3DCE7EC76B}" dt="2023-04-24T21:44:07.671" v="5240" actId="47"/>
        <pc:sldMkLst>
          <pc:docMk/>
          <pc:sldMk cId="996700027" sldId="3136"/>
        </pc:sldMkLst>
      </pc:sldChg>
      <pc:sldChg chg="modSp del mod">
        <pc:chgData name="Ward, Reagan" userId="27291eb4-8241-4961-9e69-8c66e34cc5b0" providerId="ADAL" clId="{3E11B552-595A-4A81-9682-5F3DCE7EC76B}" dt="2023-04-24T21:44:07.671" v="5240" actId="47"/>
        <pc:sldMkLst>
          <pc:docMk/>
          <pc:sldMk cId="175195294" sldId="3220"/>
        </pc:sldMkLst>
        <pc:graphicFrameChg chg="mod">
          <ac:chgData name="Ward, Reagan" userId="27291eb4-8241-4961-9e69-8c66e34cc5b0" providerId="ADAL" clId="{3E11B552-595A-4A81-9682-5F3DCE7EC76B}" dt="2023-04-24T21:34:34.921" v="4105" actId="1076"/>
          <ac:graphicFrameMkLst>
            <pc:docMk/>
            <pc:sldMk cId="175195294" sldId="3220"/>
            <ac:graphicFrameMk id="5" creationId="{29188073-8A62-A0A4-C092-D3968D61E56E}"/>
          </ac:graphicFrameMkLst>
        </pc:graphicFrameChg>
      </pc:sldChg>
      <pc:sldChg chg="del">
        <pc:chgData name="Ward, Reagan" userId="27291eb4-8241-4961-9e69-8c66e34cc5b0" providerId="ADAL" clId="{3E11B552-595A-4A81-9682-5F3DCE7EC76B}" dt="2023-04-24T21:44:07.671" v="5240" actId="47"/>
        <pc:sldMkLst>
          <pc:docMk/>
          <pc:sldMk cId="2277877434" sldId="3270"/>
        </pc:sldMkLst>
      </pc:sldChg>
      <pc:sldChg chg="addSp delSp modSp new mod modClrScheme chgLayout">
        <pc:chgData name="Ward, Reagan" userId="27291eb4-8241-4961-9e69-8c66e34cc5b0" providerId="ADAL" clId="{3E11B552-595A-4A81-9682-5F3DCE7EC76B}" dt="2023-04-24T22:44:19.550" v="5605" actId="13244"/>
        <pc:sldMkLst>
          <pc:docMk/>
          <pc:sldMk cId="940421835" sldId="3271"/>
        </pc:sldMkLst>
        <pc:spChg chg="mod ord">
          <ac:chgData name="Ward, Reagan" userId="27291eb4-8241-4961-9e69-8c66e34cc5b0" providerId="ADAL" clId="{3E11B552-595A-4A81-9682-5F3DCE7EC76B}" dt="2023-04-24T22:44:19.550" v="5605" actId="13244"/>
          <ac:spMkLst>
            <pc:docMk/>
            <pc:sldMk cId="940421835" sldId="3271"/>
            <ac:spMk id="2" creationId="{950FE519-DA29-7A3A-A887-005858D784BA}"/>
          </ac:spMkLst>
        </pc:spChg>
        <pc:spChg chg="mod ord">
          <ac:chgData name="Ward, Reagan" userId="27291eb4-8241-4961-9e69-8c66e34cc5b0" providerId="ADAL" clId="{3E11B552-595A-4A81-9682-5F3DCE7EC76B}" dt="2023-04-24T21:03:26.307" v="2264" actId="14100"/>
          <ac:spMkLst>
            <pc:docMk/>
            <pc:sldMk cId="940421835" sldId="3271"/>
            <ac:spMk id="3" creationId="{E56C6870-F1F9-12AE-6BDD-AFF586929D9E}"/>
          </ac:spMkLst>
        </pc:spChg>
        <pc:spChg chg="mod ord">
          <ac:chgData name="Ward, Reagan" userId="27291eb4-8241-4961-9e69-8c66e34cc5b0" providerId="ADAL" clId="{3E11B552-595A-4A81-9682-5F3DCE7EC76B}" dt="2023-04-24T22:44:18.163" v="5604" actId="13244"/>
          <ac:spMkLst>
            <pc:docMk/>
            <pc:sldMk cId="940421835" sldId="3271"/>
            <ac:spMk id="4" creationId="{D8B7A29F-57B2-187D-8A3E-112AE88ABE28}"/>
          </ac:spMkLst>
        </pc:spChg>
        <pc:spChg chg="add del mod ord">
          <ac:chgData name="Ward, Reagan" userId="27291eb4-8241-4961-9e69-8c66e34cc5b0" providerId="ADAL" clId="{3E11B552-595A-4A81-9682-5F3DCE7EC76B}" dt="2023-04-24T20:57:23.717" v="1936" actId="700"/>
          <ac:spMkLst>
            <pc:docMk/>
            <pc:sldMk cId="940421835" sldId="3271"/>
            <ac:spMk id="5" creationId="{8FE8AA63-828A-44EB-D2DF-3657DD632D91}"/>
          </ac:spMkLst>
        </pc:spChg>
        <pc:spChg chg="add del mod ord">
          <ac:chgData name="Ward, Reagan" userId="27291eb4-8241-4961-9e69-8c66e34cc5b0" providerId="ADAL" clId="{3E11B552-595A-4A81-9682-5F3DCE7EC76B}" dt="2023-04-24T20:57:23.717" v="1936" actId="700"/>
          <ac:spMkLst>
            <pc:docMk/>
            <pc:sldMk cId="940421835" sldId="3271"/>
            <ac:spMk id="6" creationId="{68917A6D-EA24-5B65-E2C8-DAA0B5368109}"/>
          </ac:spMkLst>
        </pc:spChg>
        <pc:spChg chg="add del mod ord">
          <ac:chgData name="Ward, Reagan" userId="27291eb4-8241-4961-9e69-8c66e34cc5b0" providerId="ADAL" clId="{3E11B552-595A-4A81-9682-5F3DCE7EC76B}" dt="2023-04-24T20:57:23.717" v="1936" actId="700"/>
          <ac:spMkLst>
            <pc:docMk/>
            <pc:sldMk cId="940421835" sldId="3271"/>
            <ac:spMk id="7" creationId="{4526C58F-5938-F365-D096-1CC32178822A}"/>
          </ac:spMkLst>
        </pc:spChg>
        <pc:spChg chg="add del mod ord">
          <ac:chgData name="Ward, Reagan" userId="27291eb4-8241-4961-9e69-8c66e34cc5b0" providerId="ADAL" clId="{3E11B552-595A-4A81-9682-5F3DCE7EC76B}" dt="2023-04-24T20:59:27.246" v="1986" actId="3680"/>
          <ac:spMkLst>
            <pc:docMk/>
            <pc:sldMk cId="940421835" sldId="3271"/>
            <ac:spMk id="8" creationId="{AE621A97-7169-5C34-B0A1-F85C25E508EB}"/>
          </ac:spMkLst>
        </pc:spChg>
        <pc:graphicFrameChg chg="add mod ord modGraphic">
          <ac:chgData name="Ward, Reagan" userId="27291eb4-8241-4961-9e69-8c66e34cc5b0" providerId="ADAL" clId="{3E11B552-595A-4A81-9682-5F3DCE7EC76B}" dt="2023-04-24T21:04:50.126" v="2280"/>
          <ac:graphicFrameMkLst>
            <pc:docMk/>
            <pc:sldMk cId="940421835" sldId="3271"/>
            <ac:graphicFrameMk id="9" creationId="{5B7E0678-A45D-97F9-A1BF-AA9B76BEF718}"/>
          </ac:graphicFrameMkLst>
        </pc:graphicFrameChg>
      </pc:sldChg>
      <pc:sldChg chg="modSp add mod">
        <pc:chgData name="Ward, Reagan" userId="27291eb4-8241-4961-9e69-8c66e34cc5b0" providerId="ADAL" clId="{3E11B552-595A-4A81-9682-5F3DCE7EC76B}" dt="2023-04-24T22:44:36.162" v="5608"/>
        <pc:sldMkLst>
          <pc:docMk/>
          <pc:sldMk cId="1442484857" sldId="3272"/>
        </pc:sldMkLst>
        <pc:spChg chg="mod ord">
          <ac:chgData name="Ward, Reagan" userId="27291eb4-8241-4961-9e69-8c66e34cc5b0" providerId="ADAL" clId="{3E11B552-595A-4A81-9682-5F3DCE7EC76B}" dt="2023-04-24T22:44:29.205" v="5606" actId="13244"/>
          <ac:spMkLst>
            <pc:docMk/>
            <pc:sldMk cId="1442484857" sldId="3272"/>
            <ac:spMk id="2" creationId="{950FE519-DA29-7A3A-A887-005858D784BA}"/>
          </ac:spMkLst>
        </pc:spChg>
        <pc:spChg chg="mod">
          <ac:chgData name="Ward, Reagan" userId="27291eb4-8241-4961-9e69-8c66e34cc5b0" providerId="ADAL" clId="{3E11B552-595A-4A81-9682-5F3DCE7EC76B}" dt="2023-04-24T21:03:22.324" v="2263" actId="14100"/>
          <ac:spMkLst>
            <pc:docMk/>
            <pc:sldMk cId="1442484857" sldId="3272"/>
            <ac:spMk id="3" creationId="{E56C6870-F1F9-12AE-6BDD-AFF586929D9E}"/>
          </ac:spMkLst>
        </pc:spChg>
        <pc:graphicFrameChg chg="mod ord modGraphic">
          <ac:chgData name="Ward, Reagan" userId="27291eb4-8241-4961-9e69-8c66e34cc5b0" providerId="ADAL" clId="{3E11B552-595A-4A81-9682-5F3DCE7EC76B}" dt="2023-04-24T22:44:36.162" v="5608"/>
          <ac:graphicFrameMkLst>
            <pc:docMk/>
            <pc:sldMk cId="1442484857" sldId="3272"/>
            <ac:graphicFrameMk id="9" creationId="{5B7E0678-A45D-97F9-A1BF-AA9B76BEF718}"/>
          </ac:graphicFrameMkLst>
        </pc:graphicFrameChg>
      </pc:sldChg>
      <pc:sldChg chg="addSp delSp modSp new mod modClrScheme chgLayout">
        <pc:chgData name="Ward, Reagan" userId="27291eb4-8241-4961-9e69-8c66e34cc5b0" providerId="ADAL" clId="{3E11B552-595A-4A81-9682-5F3DCE7EC76B}" dt="2023-04-24T22:44:42.904" v="5609" actId="13244"/>
        <pc:sldMkLst>
          <pc:docMk/>
          <pc:sldMk cId="3593035908" sldId="3273"/>
        </pc:sldMkLst>
        <pc:spChg chg="del mod ord">
          <ac:chgData name="Ward, Reagan" userId="27291eb4-8241-4961-9e69-8c66e34cc5b0" providerId="ADAL" clId="{3E11B552-595A-4A81-9682-5F3DCE7EC76B}" dt="2023-04-24T21:05:38.559" v="2324" actId="700"/>
          <ac:spMkLst>
            <pc:docMk/>
            <pc:sldMk cId="3593035908" sldId="3273"/>
            <ac:spMk id="2" creationId="{C75B86F2-B6D3-E2C5-7BDB-4A7E34195BEE}"/>
          </ac:spMkLst>
        </pc:spChg>
        <pc:spChg chg="del">
          <ac:chgData name="Ward, Reagan" userId="27291eb4-8241-4961-9e69-8c66e34cc5b0" providerId="ADAL" clId="{3E11B552-595A-4A81-9682-5F3DCE7EC76B}" dt="2023-04-24T21:05:38.559" v="2324" actId="700"/>
          <ac:spMkLst>
            <pc:docMk/>
            <pc:sldMk cId="3593035908" sldId="3273"/>
            <ac:spMk id="3" creationId="{E09C0ED9-CD8D-60C9-D7E4-626340A293EF}"/>
          </ac:spMkLst>
        </pc:spChg>
        <pc:spChg chg="mod ord">
          <ac:chgData name="Ward, Reagan" userId="27291eb4-8241-4961-9e69-8c66e34cc5b0" providerId="ADAL" clId="{3E11B552-595A-4A81-9682-5F3DCE7EC76B}" dt="2023-04-24T22:44:42.904" v="5609" actId="13244"/>
          <ac:spMkLst>
            <pc:docMk/>
            <pc:sldMk cId="3593035908" sldId="3273"/>
            <ac:spMk id="4" creationId="{3EE73F7C-BCC7-6C4E-E3CC-0A6CF6BB8AD9}"/>
          </ac:spMkLst>
        </pc:spChg>
        <pc:spChg chg="mod ord">
          <ac:chgData name="Ward, Reagan" userId="27291eb4-8241-4961-9e69-8c66e34cc5b0" providerId="ADAL" clId="{3E11B552-595A-4A81-9682-5F3DCE7EC76B}" dt="2023-04-24T21:05:49.494" v="2333" actId="20577"/>
          <ac:spMkLst>
            <pc:docMk/>
            <pc:sldMk cId="3593035908" sldId="3273"/>
            <ac:spMk id="5" creationId="{688A43E7-DE0E-A5E1-58B8-A95A39408ED1}"/>
          </ac:spMkLst>
        </pc:spChg>
        <pc:spChg chg="add mod ord">
          <ac:chgData name="Ward, Reagan" userId="27291eb4-8241-4961-9e69-8c66e34cc5b0" providerId="ADAL" clId="{3E11B552-595A-4A81-9682-5F3DCE7EC76B}" dt="2023-04-24T21:29:22.395" v="3280" actId="14100"/>
          <ac:spMkLst>
            <pc:docMk/>
            <pc:sldMk cId="3593035908" sldId="3273"/>
            <ac:spMk id="6" creationId="{0250302E-DDC9-A6D8-F3E3-8348A4111314}"/>
          </ac:spMkLst>
        </pc:spChg>
        <pc:spChg chg="add mod">
          <ac:chgData name="Ward, Reagan" userId="27291eb4-8241-4961-9e69-8c66e34cc5b0" providerId="ADAL" clId="{3E11B552-595A-4A81-9682-5F3DCE7EC76B}" dt="2023-04-24T21:31:41.402" v="3746" actId="20577"/>
          <ac:spMkLst>
            <pc:docMk/>
            <pc:sldMk cId="3593035908" sldId="3273"/>
            <ac:spMk id="8" creationId="{7A9ABCC9-580B-5BD4-6AD0-824801FF2333}"/>
          </ac:spMkLst>
        </pc:spChg>
        <pc:graphicFrameChg chg="add mod modGraphic">
          <ac:chgData name="Ward, Reagan" userId="27291eb4-8241-4961-9e69-8c66e34cc5b0" providerId="ADAL" clId="{3E11B552-595A-4A81-9682-5F3DCE7EC76B}" dt="2023-04-24T21:32:54.591" v="3832" actId="13926"/>
          <ac:graphicFrameMkLst>
            <pc:docMk/>
            <pc:sldMk cId="3593035908" sldId="3273"/>
            <ac:graphicFrameMk id="7" creationId="{F8ABB37B-1A21-C755-934A-356881D98873}"/>
          </ac:graphicFrameMkLst>
        </pc:graphicFrameChg>
      </pc:sldChg>
      <pc:sldChg chg="addSp delSp modSp new mod modClrScheme chgLayout">
        <pc:chgData name="Ward, Reagan" userId="27291eb4-8241-4961-9e69-8c66e34cc5b0" providerId="ADAL" clId="{3E11B552-595A-4A81-9682-5F3DCE7EC76B}" dt="2023-04-24T22:44:52.171" v="5611" actId="13244"/>
        <pc:sldMkLst>
          <pc:docMk/>
          <pc:sldMk cId="894848966" sldId="3274"/>
        </pc:sldMkLst>
        <pc:spChg chg="mod ord">
          <ac:chgData name="Ward, Reagan" userId="27291eb4-8241-4961-9e69-8c66e34cc5b0" providerId="ADAL" clId="{3E11B552-595A-4A81-9682-5F3DCE7EC76B}" dt="2023-04-24T22:44:52.171" v="5611" actId="13244"/>
          <ac:spMkLst>
            <pc:docMk/>
            <pc:sldMk cId="894848966" sldId="3274"/>
            <ac:spMk id="2" creationId="{7A6424C9-3B51-3A09-B70E-7A4A3428E486}"/>
          </ac:spMkLst>
        </pc:spChg>
        <pc:spChg chg="del mod ord">
          <ac:chgData name="Ward, Reagan" userId="27291eb4-8241-4961-9e69-8c66e34cc5b0" providerId="ADAL" clId="{3E11B552-595A-4A81-9682-5F3DCE7EC76B}" dt="2023-04-24T21:33:28.641" v="3849" actId="700"/>
          <ac:spMkLst>
            <pc:docMk/>
            <pc:sldMk cId="894848966" sldId="3274"/>
            <ac:spMk id="3" creationId="{80C9C346-E8C1-AC59-EC9E-AA26D5EFDBD9}"/>
          </ac:spMkLst>
        </pc:spChg>
        <pc:spChg chg="mod ord">
          <ac:chgData name="Ward, Reagan" userId="27291eb4-8241-4961-9e69-8c66e34cc5b0" providerId="ADAL" clId="{3E11B552-595A-4A81-9682-5F3DCE7EC76B}" dt="2023-04-24T22:44:51.019" v="5610" actId="13244"/>
          <ac:spMkLst>
            <pc:docMk/>
            <pc:sldMk cId="894848966" sldId="3274"/>
            <ac:spMk id="4" creationId="{9EC626B5-3DF9-03C5-E708-844677B572B5}"/>
          </ac:spMkLst>
        </pc:spChg>
        <pc:spChg chg="add mod ord">
          <ac:chgData name="Ward, Reagan" userId="27291eb4-8241-4961-9e69-8c66e34cc5b0" providerId="ADAL" clId="{3E11B552-595A-4A81-9682-5F3DCE7EC76B}" dt="2023-04-24T21:39:36.557" v="4904" actId="20577"/>
          <ac:spMkLst>
            <pc:docMk/>
            <pc:sldMk cId="894848966" sldId="3274"/>
            <ac:spMk id="5" creationId="{CB5287BA-D699-9C18-F795-1B2C63E823C6}"/>
          </ac:spMkLst>
        </pc:spChg>
        <pc:spChg chg="add del mod ord">
          <ac:chgData name="Ward, Reagan" userId="27291eb4-8241-4961-9e69-8c66e34cc5b0" providerId="ADAL" clId="{3E11B552-595A-4A81-9682-5F3DCE7EC76B}" dt="2023-04-24T21:34:41.065" v="4106"/>
          <ac:spMkLst>
            <pc:docMk/>
            <pc:sldMk cId="894848966" sldId="3274"/>
            <ac:spMk id="6" creationId="{AFA9CA36-079F-9F2D-CD7F-8BAF60620F7D}"/>
          </ac:spMkLst>
        </pc:spChg>
        <pc:spChg chg="add mod">
          <ac:chgData name="Ward, Reagan" userId="27291eb4-8241-4961-9e69-8c66e34cc5b0" providerId="ADAL" clId="{3E11B552-595A-4A81-9682-5F3DCE7EC76B}" dt="2023-04-24T21:43:48.719" v="5239" actId="20577"/>
          <ac:spMkLst>
            <pc:docMk/>
            <pc:sldMk cId="894848966" sldId="3274"/>
            <ac:spMk id="8" creationId="{7EA8ABA4-82A7-584E-869B-66116F229403}"/>
          </ac:spMkLst>
        </pc:spChg>
        <pc:graphicFrameChg chg="add mod modGraphic">
          <ac:chgData name="Ward, Reagan" userId="27291eb4-8241-4961-9e69-8c66e34cc5b0" providerId="ADAL" clId="{3E11B552-595A-4A81-9682-5F3DCE7EC76B}" dt="2023-04-24T22:01:44.352" v="5603" actId="20577"/>
          <ac:graphicFrameMkLst>
            <pc:docMk/>
            <pc:sldMk cId="894848966" sldId="3274"/>
            <ac:graphicFrameMk id="7" creationId="{C6CC1A0F-6AF5-771A-A39C-5C701E4FDAB6}"/>
          </ac:graphicFrameMkLst>
        </pc:graphicFrameChg>
      </pc:sldChg>
      <pc:sldMasterChg chg="delSldLayout">
        <pc:chgData name="Ward, Reagan" userId="27291eb4-8241-4961-9e69-8c66e34cc5b0" providerId="ADAL" clId="{3E11B552-595A-4A81-9682-5F3DCE7EC76B}" dt="2023-04-24T21:44:10.085" v="5241" actId="47"/>
        <pc:sldMasterMkLst>
          <pc:docMk/>
          <pc:sldMasterMk cId="2150711039" sldId="2147483676"/>
        </pc:sldMasterMkLst>
        <pc:sldLayoutChg chg="del">
          <pc:chgData name="Ward, Reagan" userId="27291eb4-8241-4961-9e69-8c66e34cc5b0" providerId="ADAL" clId="{3E11B552-595A-4A81-9682-5F3DCE7EC76B}" dt="2023-04-24T21:44:07.671" v="5240" actId="47"/>
          <pc:sldLayoutMkLst>
            <pc:docMk/>
            <pc:sldMasterMk cId="2150711039" sldId="2147483676"/>
            <pc:sldLayoutMk cId="1375654668" sldId="2147483688"/>
          </pc:sldLayoutMkLst>
        </pc:sldLayoutChg>
        <pc:sldLayoutChg chg="del">
          <pc:chgData name="Ward, Reagan" userId="27291eb4-8241-4961-9e69-8c66e34cc5b0" providerId="ADAL" clId="{3E11B552-595A-4A81-9682-5F3DCE7EC76B}" dt="2023-04-24T21:44:10.085" v="5241" actId="47"/>
          <pc:sldLayoutMkLst>
            <pc:docMk/>
            <pc:sldMasterMk cId="2150711039" sldId="2147483676"/>
            <pc:sldLayoutMk cId="438918846" sldId="2147483689"/>
          </pc:sldLayoutMkLst>
        </pc:sldLayoutChg>
      </pc:sldMasterChg>
    </pc:docChg>
  </pc:docChgLst>
  <pc:docChgLst>
    <pc:chgData name="Ward, Reagan" userId="27291eb4-8241-4961-9e69-8c66e34cc5b0" providerId="ADAL" clId="{3C827B96-4E6B-4DBD-854A-E5771D77BDCB}"/>
    <pc:docChg chg="custSel addSld delSld modSld">
      <pc:chgData name="Ward, Reagan" userId="27291eb4-8241-4961-9e69-8c66e34cc5b0" providerId="ADAL" clId="{3C827B96-4E6B-4DBD-854A-E5771D77BDCB}" dt="2023-02-24T05:25:56.664" v="67"/>
      <pc:docMkLst>
        <pc:docMk/>
      </pc:docMkLst>
      <pc:sldChg chg="modSp mod">
        <pc:chgData name="Ward, Reagan" userId="27291eb4-8241-4961-9e69-8c66e34cc5b0" providerId="ADAL" clId="{3C827B96-4E6B-4DBD-854A-E5771D77BDCB}" dt="2023-02-24T03:45:24.247" v="61" actId="20577"/>
        <pc:sldMkLst>
          <pc:docMk/>
          <pc:sldMk cId="3044915438" sldId="256"/>
        </pc:sldMkLst>
        <pc:spChg chg="mod">
          <ac:chgData name="Ward, Reagan" userId="27291eb4-8241-4961-9e69-8c66e34cc5b0" providerId="ADAL" clId="{3C827B96-4E6B-4DBD-854A-E5771D77BDCB}" dt="2023-02-24T03:45:24.247" v="61" actId="20577"/>
          <ac:spMkLst>
            <pc:docMk/>
            <pc:sldMk cId="3044915438" sldId="256"/>
            <ac:spMk id="7" creationId="{2A0C161A-8513-BB84-0601-D50578FDAD11}"/>
          </ac:spMkLst>
        </pc:spChg>
      </pc:sldChg>
      <pc:sldChg chg="add">
        <pc:chgData name="Ward, Reagan" userId="27291eb4-8241-4961-9e69-8c66e34cc5b0" providerId="ADAL" clId="{3C827B96-4E6B-4DBD-854A-E5771D77BDCB}" dt="2023-02-24T05:25:56.664" v="67"/>
        <pc:sldMkLst>
          <pc:docMk/>
          <pc:sldMk cId="2129299179" sldId="298"/>
        </pc:sldMkLst>
      </pc:sldChg>
      <pc:sldChg chg="add">
        <pc:chgData name="Ward, Reagan" userId="27291eb4-8241-4961-9e69-8c66e34cc5b0" providerId="ADAL" clId="{3C827B96-4E6B-4DBD-854A-E5771D77BDCB}" dt="2023-02-24T05:25:56.664" v="67"/>
        <pc:sldMkLst>
          <pc:docMk/>
          <pc:sldMk cId="458955733" sldId="299"/>
        </pc:sldMkLst>
      </pc:sldChg>
      <pc:sldChg chg="add">
        <pc:chgData name="Ward, Reagan" userId="27291eb4-8241-4961-9e69-8c66e34cc5b0" providerId="ADAL" clId="{3C827B96-4E6B-4DBD-854A-E5771D77BDCB}" dt="2023-02-24T03:46:00.698" v="62"/>
        <pc:sldMkLst>
          <pc:docMk/>
          <pc:sldMk cId="996700027" sldId="3136"/>
        </pc:sldMkLst>
      </pc:sldChg>
      <pc:sldChg chg="add">
        <pc:chgData name="Ward, Reagan" userId="27291eb4-8241-4961-9e69-8c66e34cc5b0" providerId="ADAL" clId="{3C827B96-4E6B-4DBD-854A-E5771D77BDCB}" dt="2023-02-24T05:25:36.904" v="66"/>
        <pc:sldMkLst>
          <pc:docMk/>
          <pc:sldMk cId="175195294" sldId="3220"/>
        </pc:sldMkLst>
      </pc:sldChg>
      <pc:sldChg chg="add del">
        <pc:chgData name="Ward, Reagan" userId="27291eb4-8241-4961-9e69-8c66e34cc5b0" providerId="ADAL" clId="{3C827B96-4E6B-4DBD-854A-E5771D77BDCB}" dt="2023-02-24T05:24:20.409" v="64"/>
        <pc:sldMkLst>
          <pc:docMk/>
          <pc:sldMk cId="1833166400" sldId="3263"/>
        </pc:sldMkLst>
      </pc:sldChg>
      <pc:sldChg chg="add">
        <pc:chgData name="Ward, Reagan" userId="27291eb4-8241-4961-9e69-8c66e34cc5b0" providerId="ADAL" clId="{3C827B96-4E6B-4DBD-854A-E5771D77BDCB}" dt="2023-02-24T05:24:32.583" v="65"/>
        <pc:sldMkLst>
          <pc:docMk/>
          <pc:sldMk cId="2277877434" sldId="3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4/24/2023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4/24/2023</a:t>
            </a:fld>
            <a:endParaRPr lang="en-US" dirty="0"/>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4/24/2023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hyperlink" Target="https://www.cde.state.co.us/datapipeline/org_orgcod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e.state.co.us/datapipeline/snap_eoy"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hyperlink" Target="https://www.cde.state.co.us/datapipeline/snap_eoy"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Short Bytes</a:t>
            </a:r>
            <a:br>
              <a:rPr lang="en-US" dirty="0"/>
            </a:br>
            <a:endParaRPr lang="en-US" dirty="0"/>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normAutofit fontScale="92500" lnSpcReduction="10000"/>
          </a:bodyPr>
          <a:lstStyle/>
          <a:p>
            <a:r>
              <a:rPr lang="en-US" dirty="0"/>
              <a:t>Grade Level Checks:</a:t>
            </a:r>
          </a:p>
          <a:p>
            <a:r>
              <a:rPr lang="en-US" dirty="0"/>
              <a:t>Retention Codes &amp; Grade Reassignments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4/24/2023</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lnSpcReduction="10000"/>
          </a:bodyPr>
          <a:lstStyle/>
          <a:p>
            <a:r>
              <a:rPr lang="en-US" dirty="0"/>
              <a:t>Grade Level is a data field on the Student School Association file that is included in many data collections, including the Student End of Year data collection which reflects a student’s enrollment history throughout the school year. </a:t>
            </a:r>
          </a:p>
          <a:p>
            <a:r>
              <a:rPr lang="en-US" dirty="0"/>
              <a:t>A student’s grade level goes through multiple types of checks both at the Student Interchange level and at the Student End of Year snapshot level.</a:t>
            </a:r>
          </a:p>
          <a:p>
            <a:pPr lvl="1"/>
            <a:r>
              <a:rPr lang="en-US" dirty="0"/>
              <a:t>Age of student is within range for the given grade level (SSA file check).</a:t>
            </a:r>
          </a:p>
          <a:p>
            <a:pPr lvl="2"/>
            <a:r>
              <a:rPr lang="en-US" dirty="0"/>
              <a:t>Based on Grade to Age Chart on the </a:t>
            </a:r>
            <a:r>
              <a:rPr lang="en-US" dirty="0">
                <a:hlinkClick r:id="rId2"/>
              </a:rPr>
              <a:t>Data Pipeline Frequently Request Codes </a:t>
            </a:r>
            <a:r>
              <a:rPr lang="en-US" dirty="0"/>
              <a:t>page.</a:t>
            </a:r>
          </a:p>
          <a:p>
            <a:pPr lvl="1"/>
            <a:r>
              <a:rPr lang="en-US" dirty="0"/>
              <a:t>Grade level is in alignment with prior year SEY coding</a:t>
            </a:r>
          </a:p>
          <a:p>
            <a:pPr lvl="2"/>
            <a:r>
              <a:rPr lang="en-US" dirty="0"/>
              <a:t>Last year’s grade level + 1 should be this year’s grade level in the first record if a student was not retained.</a:t>
            </a:r>
          </a:p>
          <a:p>
            <a:pPr lvl="2"/>
            <a:r>
              <a:rPr lang="en-US" dirty="0"/>
              <a:t>If a student was marked retained in last year’s SEY collection, this year’s grade level should match the final grade level from last year to the beginning grade level this year.</a:t>
            </a:r>
          </a:p>
          <a:p>
            <a:r>
              <a:rPr lang="en-US" dirty="0"/>
              <a:t>Reminder: Grade Level is always a 3-digit code. See the Student School Association (SSA) File Layout on the </a:t>
            </a:r>
            <a:r>
              <a:rPr lang="en-US" dirty="0">
                <a:hlinkClick r:id="rId3"/>
              </a:rPr>
              <a:t>Student Interchange website</a:t>
            </a:r>
            <a:r>
              <a:rPr lang="en-US" dirty="0"/>
              <a:t>.</a:t>
            </a:r>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FE519-DA29-7A3A-A887-005858D784BA}"/>
              </a:ext>
            </a:extLst>
          </p:cNvPr>
          <p:cNvSpPr>
            <a:spLocks noGrp="1"/>
          </p:cNvSpPr>
          <p:nvPr>
            <p:ph type="title"/>
          </p:nvPr>
        </p:nvSpPr>
        <p:spPr/>
        <p:txBody>
          <a:bodyPr/>
          <a:lstStyle/>
          <a:p>
            <a:r>
              <a:rPr lang="en-US" dirty="0"/>
              <a:t>Grade Level Sequence Example: Grade + 1</a:t>
            </a:r>
          </a:p>
        </p:txBody>
      </p:sp>
      <p:sp>
        <p:nvSpPr>
          <p:cNvPr id="3" name="Content Placeholder 2">
            <a:extLst>
              <a:ext uri="{FF2B5EF4-FFF2-40B4-BE49-F238E27FC236}">
                <a16:creationId xmlns:a16="http://schemas.microsoft.com/office/drawing/2014/main" id="{E56C6870-F1F9-12AE-6BDD-AFF586929D9E}"/>
              </a:ext>
            </a:extLst>
          </p:cNvPr>
          <p:cNvSpPr>
            <a:spLocks noGrp="1"/>
          </p:cNvSpPr>
          <p:nvPr>
            <p:ph sz="half" idx="1"/>
          </p:nvPr>
        </p:nvSpPr>
        <p:spPr>
          <a:xfrm>
            <a:off x="838200" y="1554480"/>
            <a:ext cx="5334000" cy="4351338"/>
          </a:xfrm>
        </p:spPr>
        <p:txBody>
          <a:bodyPr>
            <a:normAutofit/>
          </a:bodyPr>
          <a:lstStyle/>
          <a:p>
            <a:r>
              <a:rPr lang="en-US" dirty="0"/>
              <a:t>If a student completed 7</a:t>
            </a:r>
            <a:r>
              <a:rPr lang="en-US" baseline="30000" dirty="0"/>
              <a:t>th</a:t>
            </a:r>
            <a:r>
              <a:rPr lang="en-US" dirty="0"/>
              <a:t> grade in 2021-2022 in your district</a:t>
            </a:r>
          </a:p>
          <a:p>
            <a:r>
              <a:rPr lang="en-US" dirty="0"/>
              <a:t>Then the student’s expected grade level in 2022-2023 is 8</a:t>
            </a:r>
            <a:r>
              <a:rPr lang="en-US" baseline="30000" dirty="0"/>
              <a:t>th</a:t>
            </a:r>
            <a:r>
              <a:rPr lang="en-US" dirty="0"/>
              <a:t> grade in their first SSA record (record with earliest school entry date)</a:t>
            </a:r>
          </a:p>
          <a:p>
            <a:r>
              <a:rPr lang="en-US" dirty="0"/>
              <a:t>SEY Business Rules: </a:t>
            </a:r>
          </a:p>
          <a:p>
            <a:pPr lvl="1"/>
            <a:r>
              <a:rPr lang="en-US" dirty="0"/>
              <a:t>SE113 – error for students in grades 7-12</a:t>
            </a:r>
          </a:p>
          <a:p>
            <a:pPr lvl="1"/>
            <a:r>
              <a:rPr lang="en-US" dirty="0"/>
              <a:t>SE242 – warning for students in grades K-6</a:t>
            </a:r>
          </a:p>
          <a:p>
            <a:pPr lvl="1"/>
            <a:endParaRPr lang="en-US" dirty="0"/>
          </a:p>
          <a:p>
            <a:endParaRPr lang="en-US" dirty="0"/>
          </a:p>
        </p:txBody>
      </p:sp>
      <p:graphicFrame>
        <p:nvGraphicFramePr>
          <p:cNvPr id="9" name="Table 9">
            <a:extLst>
              <a:ext uri="{FF2B5EF4-FFF2-40B4-BE49-F238E27FC236}">
                <a16:creationId xmlns:a16="http://schemas.microsoft.com/office/drawing/2014/main" id="{5B7E0678-A45D-97F9-A1BF-AA9B76BEF718}"/>
              </a:ext>
            </a:extLst>
          </p:cNvPr>
          <p:cNvGraphicFramePr>
            <a:graphicFrameLocks noGrp="1"/>
          </p:cNvGraphicFramePr>
          <p:nvPr>
            <p:ph sz="half" idx="2"/>
            <p:extLst>
              <p:ext uri="{D42A27DB-BD31-4B8C-83A1-F6EECF244321}">
                <p14:modId xmlns:p14="http://schemas.microsoft.com/office/powerpoint/2010/main" val="874791579"/>
              </p:ext>
            </p:extLst>
          </p:nvPr>
        </p:nvGraphicFramePr>
        <p:xfrm>
          <a:off x="6172200" y="1554163"/>
          <a:ext cx="5181600" cy="3571240"/>
        </p:xfrm>
        <a:graphic>
          <a:graphicData uri="http://schemas.openxmlformats.org/drawingml/2006/table">
            <a:tbl>
              <a:tblPr firstRow="1" bandRow="1">
                <a:tableStyleId>{8EC20E35-A176-4012-BC5E-935CFFF8708E}</a:tableStyleId>
              </a:tblPr>
              <a:tblGrid>
                <a:gridCol w="5181600">
                  <a:extLst>
                    <a:ext uri="{9D8B030D-6E8A-4147-A177-3AD203B41FA5}">
                      <a16:colId xmlns:a16="http://schemas.microsoft.com/office/drawing/2014/main" val="836036759"/>
                    </a:ext>
                  </a:extLst>
                </a:gridCol>
              </a:tblGrid>
              <a:tr h="370840">
                <a:tc>
                  <a:txBody>
                    <a:bodyPr/>
                    <a:lstStyle/>
                    <a:p>
                      <a:r>
                        <a:rPr lang="en-US" dirty="0"/>
                        <a:t>Sample Coding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62894843"/>
                  </a:ext>
                </a:extLst>
              </a:tr>
              <a:tr h="370840">
                <a:tc>
                  <a:txBody>
                    <a:bodyPr/>
                    <a:lstStyle/>
                    <a:p>
                      <a:r>
                        <a:rPr lang="en-US" dirty="0"/>
                        <a:t>2021-2022 Final Enrollment Record</a:t>
                      </a:r>
                    </a:p>
                    <a:p>
                      <a:pPr lvl="1"/>
                      <a:r>
                        <a:rPr lang="en-US" dirty="0"/>
                        <a:t>School Exit Type: 00</a:t>
                      </a:r>
                    </a:p>
                    <a:p>
                      <a:pPr lvl="1"/>
                      <a:r>
                        <a:rPr lang="en-US" dirty="0"/>
                        <a:t>School Exit Date: 00000000</a:t>
                      </a:r>
                    </a:p>
                    <a:p>
                      <a:pPr lvl="1"/>
                      <a:r>
                        <a:rPr lang="en-US" dirty="0"/>
                        <a:t>Retention Code: </a:t>
                      </a:r>
                      <a:r>
                        <a:rPr lang="en-US" dirty="0">
                          <a:highlight>
                            <a:srgbClr val="00FF00"/>
                          </a:highlight>
                        </a:rPr>
                        <a:t>0</a:t>
                      </a:r>
                    </a:p>
                    <a:p>
                      <a:pPr lvl="1"/>
                      <a:r>
                        <a:rPr lang="en-US" dirty="0"/>
                        <a:t>Grade Level: </a:t>
                      </a:r>
                      <a:r>
                        <a:rPr lang="en-US" dirty="0">
                          <a:highlight>
                            <a:srgbClr val="FFFF00"/>
                          </a:highlight>
                        </a:rPr>
                        <a:t>070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0419911"/>
                  </a:ext>
                </a:extLst>
              </a:tr>
              <a:tr h="370840">
                <a:tc>
                  <a:txBody>
                    <a:bodyPr/>
                    <a:lstStyle/>
                    <a:p>
                      <a:r>
                        <a:rPr lang="en-US" dirty="0"/>
                        <a:t>2022-2023 First Enrollment Record</a:t>
                      </a:r>
                    </a:p>
                    <a:p>
                      <a:pPr lvl="1"/>
                      <a:r>
                        <a:rPr lang="en-US" dirty="0"/>
                        <a:t>School Entry Type: 02 or 11</a:t>
                      </a:r>
                    </a:p>
                    <a:p>
                      <a:pPr lvl="1"/>
                      <a:r>
                        <a:rPr lang="en-US" dirty="0"/>
                        <a:t>School Entry Date: an applicable date (e.g., 08152022)</a:t>
                      </a:r>
                    </a:p>
                    <a:p>
                      <a:pPr lvl="1"/>
                      <a:r>
                        <a:rPr lang="en-US" dirty="0"/>
                        <a:t>Grade Level: </a:t>
                      </a:r>
                      <a:r>
                        <a:rPr lang="en-US" dirty="0">
                          <a:highlight>
                            <a:srgbClr val="FFFF00"/>
                          </a:highlight>
                        </a:rPr>
                        <a:t>080</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5258365"/>
                  </a:ext>
                </a:extLst>
              </a:tr>
            </a:tbl>
          </a:graphicData>
        </a:graphic>
      </p:graphicFrame>
      <p:sp>
        <p:nvSpPr>
          <p:cNvPr id="4" name="Slide Number Placeholder 3">
            <a:extLst>
              <a:ext uri="{FF2B5EF4-FFF2-40B4-BE49-F238E27FC236}">
                <a16:creationId xmlns:a16="http://schemas.microsoft.com/office/drawing/2014/main" id="{D8B7A29F-57B2-187D-8A3E-112AE88ABE28}"/>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94042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FE519-DA29-7A3A-A887-005858D784BA}"/>
              </a:ext>
            </a:extLst>
          </p:cNvPr>
          <p:cNvSpPr>
            <a:spLocks noGrp="1"/>
          </p:cNvSpPr>
          <p:nvPr>
            <p:ph type="title"/>
          </p:nvPr>
        </p:nvSpPr>
        <p:spPr/>
        <p:txBody>
          <a:bodyPr/>
          <a:lstStyle/>
          <a:p>
            <a:r>
              <a:rPr lang="en-US" dirty="0"/>
              <a:t>Grade Level Sequence Example: Retained</a:t>
            </a:r>
          </a:p>
        </p:txBody>
      </p:sp>
      <p:sp>
        <p:nvSpPr>
          <p:cNvPr id="3" name="Content Placeholder 2">
            <a:extLst>
              <a:ext uri="{FF2B5EF4-FFF2-40B4-BE49-F238E27FC236}">
                <a16:creationId xmlns:a16="http://schemas.microsoft.com/office/drawing/2014/main" id="{E56C6870-F1F9-12AE-6BDD-AFF586929D9E}"/>
              </a:ext>
            </a:extLst>
          </p:cNvPr>
          <p:cNvSpPr>
            <a:spLocks noGrp="1"/>
          </p:cNvSpPr>
          <p:nvPr>
            <p:ph sz="half" idx="1"/>
          </p:nvPr>
        </p:nvSpPr>
        <p:spPr>
          <a:xfrm>
            <a:off x="838200" y="1554480"/>
            <a:ext cx="5334000" cy="4351338"/>
          </a:xfrm>
        </p:spPr>
        <p:txBody>
          <a:bodyPr>
            <a:normAutofit/>
          </a:bodyPr>
          <a:lstStyle/>
          <a:p>
            <a:r>
              <a:rPr lang="en-US" dirty="0"/>
              <a:t>If a student completed 9</a:t>
            </a:r>
            <a:r>
              <a:rPr lang="en-US" baseline="30000" dirty="0"/>
              <a:t>th</a:t>
            </a:r>
            <a:r>
              <a:rPr lang="en-US" dirty="0"/>
              <a:t> grade in 2021-2022 in your district and was marked retained</a:t>
            </a:r>
          </a:p>
          <a:p>
            <a:r>
              <a:rPr lang="en-US" dirty="0"/>
              <a:t>Then the student’s expected grade level in 2022-2023 is 9</a:t>
            </a:r>
            <a:r>
              <a:rPr lang="en-US" baseline="30000" dirty="0"/>
              <a:t>th</a:t>
            </a:r>
            <a:r>
              <a:rPr lang="en-US" dirty="0"/>
              <a:t> grade in their first SSA record (record with earliest school entry date)</a:t>
            </a:r>
          </a:p>
          <a:p>
            <a:r>
              <a:rPr lang="en-US" dirty="0"/>
              <a:t>SEY Business Rules: </a:t>
            </a:r>
          </a:p>
          <a:p>
            <a:pPr lvl="1"/>
            <a:r>
              <a:rPr lang="en-US" dirty="0"/>
              <a:t>SE117 – error for students in grades 8-12</a:t>
            </a:r>
          </a:p>
          <a:p>
            <a:pPr lvl="1"/>
            <a:r>
              <a:rPr lang="en-US" dirty="0"/>
              <a:t>SE243 – warning for students in grades K-7</a:t>
            </a:r>
          </a:p>
          <a:p>
            <a:pPr lvl="1"/>
            <a:endParaRPr lang="en-US" dirty="0"/>
          </a:p>
          <a:p>
            <a:endParaRPr lang="en-US" dirty="0"/>
          </a:p>
        </p:txBody>
      </p:sp>
      <p:graphicFrame>
        <p:nvGraphicFramePr>
          <p:cNvPr id="9" name="Table 9">
            <a:extLst>
              <a:ext uri="{FF2B5EF4-FFF2-40B4-BE49-F238E27FC236}">
                <a16:creationId xmlns:a16="http://schemas.microsoft.com/office/drawing/2014/main" id="{5B7E0678-A45D-97F9-A1BF-AA9B76BEF718}"/>
              </a:ext>
            </a:extLst>
          </p:cNvPr>
          <p:cNvGraphicFramePr>
            <a:graphicFrameLocks noGrp="1"/>
          </p:cNvGraphicFramePr>
          <p:nvPr>
            <p:ph sz="half" idx="2"/>
            <p:extLst>
              <p:ext uri="{D42A27DB-BD31-4B8C-83A1-F6EECF244321}">
                <p14:modId xmlns:p14="http://schemas.microsoft.com/office/powerpoint/2010/main" val="1539802054"/>
              </p:ext>
            </p:extLst>
          </p:nvPr>
        </p:nvGraphicFramePr>
        <p:xfrm>
          <a:off x="6172200" y="1554163"/>
          <a:ext cx="5181600" cy="3571240"/>
        </p:xfrm>
        <a:graphic>
          <a:graphicData uri="http://schemas.openxmlformats.org/drawingml/2006/table">
            <a:tbl>
              <a:tblPr firstRow="1" bandRow="1">
                <a:tableStyleId>{8EC20E35-A176-4012-BC5E-935CFFF8708E}</a:tableStyleId>
              </a:tblPr>
              <a:tblGrid>
                <a:gridCol w="5181600">
                  <a:extLst>
                    <a:ext uri="{9D8B030D-6E8A-4147-A177-3AD203B41FA5}">
                      <a16:colId xmlns:a16="http://schemas.microsoft.com/office/drawing/2014/main" val="836036759"/>
                    </a:ext>
                  </a:extLst>
                </a:gridCol>
              </a:tblGrid>
              <a:tr h="370840">
                <a:tc>
                  <a:txBody>
                    <a:bodyPr/>
                    <a:lstStyle/>
                    <a:p>
                      <a:r>
                        <a:rPr lang="en-US" dirty="0"/>
                        <a:t>Sample Coding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62894843"/>
                  </a:ext>
                </a:extLst>
              </a:tr>
              <a:tr h="370840">
                <a:tc>
                  <a:txBody>
                    <a:bodyPr/>
                    <a:lstStyle/>
                    <a:p>
                      <a:r>
                        <a:rPr lang="en-US" dirty="0"/>
                        <a:t>2021-2022 Final Enrollment Record</a:t>
                      </a:r>
                    </a:p>
                    <a:p>
                      <a:pPr lvl="1"/>
                      <a:r>
                        <a:rPr lang="en-US" dirty="0"/>
                        <a:t>School Exit Type: 00</a:t>
                      </a:r>
                    </a:p>
                    <a:p>
                      <a:pPr lvl="1"/>
                      <a:r>
                        <a:rPr lang="en-US" dirty="0"/>
                        <a:t>School Exit Date: 00000000</a:t>
                      </a:r>
                    </a:p>
                    <a:p>
                      <a:pPr lvl="1"/>
                      <a:r>
                        <a:rPr lang="en-US" dirty="0"/>
                        <a:t>Retention Code: </a:t>
                      </a:r>
                      <a:r>
                        <a:rPr lang="en-US" dirty="0">
                          <a:highlight>
                            <a:srgbClr val="00FF00"/>
                          </a:highlight>
                        </a:rPr>
                        <a:t>1</a:t>
                      </a:r>
                    </a:p>
                    <a:p>
                      <a:pPr lvl="1"/>
                      <a:r>
                        <a:rPr lang="en-US" dirty="0"/>
                        <a:t>Grade Level: </a:t>
                      </a:r>
                      <a:r>
                        <a:rPr lang="en-US" dirty="0">
                          <a:highlight>
                            <a:srgbClr val="FFFF00"/>
                          </a:highlight>
                        </a:rPr>
                        <a:t>090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0419911"/>
                  </a:ext>
                </a:extLst>
              </a:tr>
              <a:tr h="370840">
                <a:tc>
                  <a:txBody>
                    <a:bodyPr/>
                    <a:lstStyle/>
                    <a:p>
                      <a:r>
                        <a:rPr lang="en-US" dirty="0"/>
                        <a:t>2022-2023 First Enrollment Record</a:t>
                      </a:r>
                    </a:p>
                    <a:p>
                      <a:pPr lvl="1"/>
                      <a:r>
                        <a:rPr lang="en-US" dirty="0"/>
                        <a:t>School Entry Type: 02 or 11</a:t>
                      </a:r>
                    </a:p>
                    <a:p>
                      <a:pPr lvl="1"/>
                      <a:r>
                        <a:rPr lang="en-US" dirty="0"/>
                        <a:t>School Entry Date: an applicable date (e.g., 08152022)</a:t>
                      </a:r>
                    </a:p>
                    <a:p>
                      <a:pPr lvl="1"/>
                      <a:r>
                        <a:rPr lang="en-US" dirty="0"/>
                        <a:t>Grade Level: </a:t>
                      </a:r>
                      <a:r>
                        <a:rPr lang="en-US" dirty="0">
                          <a:highlight>
                            <a:srgbClr val="FFFF00"/>
                          </a:highlight>
                        </a:rPr>
                        <a:t>090</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5258365"/>
                  </a:ext>
                </a:extLst>
              </a:tr>
            </a:tbl>
          </a:graphicData>
        </a:graphic>
      </p:graphicFrame>
      <p:sp>
        <p:nvSpPr>
          <p:cNvPr id="4" name="Slide Number Placeholder 3">
            <a:extLst>
              <a:ext uri="{FF2B5EF4-FFF2-40B4-BE49-F238E27FC236}">
                <a16:creationId xmlns:a16="http://schemas.microsoft.com/office/drawing/2014/main" id="{D8B7A29F-57B2-187D-8A3E-112AE88ABE28}"/>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442484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8A43E7-DE0E-A5E1-58B8-A95A39408ED1}"/>
              </a:ext>
            </a:extLst>
          </p:cNvPr>
          <p:cNvSpPr>
            <a:spLocks noGrp="1"/>
          </p:cNvSpPr>
          <p:nvPr>
            <p:ph type="title"/>
          </p:nvPr>
        </p:nvSpPr>
        <p:spPr/>
        <p:txBody>
          <a:bodyPr/>
          <a:lstStyle/>
          <a:p>
            <a:r>
              <a:rPr lang="en-US" dirty="0"/>
              <a:t>Correcting Grade Level Sequence Errors</a:t>
            </a:r>
          </a:p>
        </p:txBody>
      </p:sp>
      <p:sp>
        <p:nvSpPr>
          <p:cNvPr id="6" name="Content Placeholder 5">
            <a:extLst>
              <a:ext uri="{FF2B5EF4-FFF2-40B4-BE49-F238E27FC236}">
                <a16:creationId xmlns:a16="http://schemas.microsoft.com/office/drawing/2014/main" id="{0250302E-DDC9-A6D8-F3E3-8348A4111314}"/>
              </a:ext>
            </a:extLst>
          </p:cNvPr>
          <p:cNvSpPr>
            <a:spLocks noGrp="1"/>
          </p:cNvSpPr>
          <p:nvPr>
            <p:ph idx="1"/>
          </p:nvPr>
        </p:nvSpPr>
        <p:spPr>
          <a:xfrm>
            <a:off x="838200" y="1554480"/>
            <a:ext cx="10515600" cy="1419499"/>
          </a:xfrm>
        </p:spPr>
        <p:txBody>
          <a:bodyPr/>
          <a:lstStyle/>
          <a:p>
            <a:r>
              <a:rPr lang="en-US" dirty="0"/>
              <a:t>Grade level sequence errors are corrected using a grade reassignment coding patten to ensure the first enrollment record of the year indicates the expected grade level and then the second enrollment record indicates the actual grade level for the student.</a:t>
            </a:r>
          </a:p>
          <a:p>
            <a:endParaRPr lang="en-US" dirty="0"/>
          </a:p>
        </p:txBody>
      </p:sp>
      <p:graphicFrame>
        <p:nvGraphicFramePr>
          <p:cNvPr id="7" name="Table 7">
            <a:extLst>
              <a:ext uri="{FF2B5EF4-FFF2-40B4-BE49-F238E27FC236}">
                <a16:creationId xmlns:a16="http://schemas.microsoft.com/office/drawing/2014/main" id="{F8ABB37B-1A21-C755-934A-356881D98873}"/>
              </a:ext>
            </a:extLst>
          </p:cNvPr>
          <p:cNvGraphicFramePr>
            <a:graphicFrameLocks noGrp="1"/>
          </p:cNvGraphicFramePr>
          <p:nvPr>
            <p:extLst>
              <p:ext uri="{D42A27DB-BD31-4B8C-83A1-F6EECF244321}">
                <p14:modId xmlns:p14="http://schemas.microsoft.com/office/powerpoint/2010/main" val="2041290419"/>
              </p:ext>
            </p:extLst>
          </p:nvPr>
        </p:nvGraphicFramePr>
        <p:xfrm>
          <a:off x="838199" y="2973979"/>
          <a:ext cx="10515600" cy="1112520"/>
        </p:xfrm>
        <a:graphic>
          <a:graphicData uri="http://schemas.openxmlformats.org/drawingml/2006/table">
            <a:tbl>
              <a:tblPr firstRow="1" bandRow="1">
                <a:tableStyleId>{8EC20E35-A176-4012-BC5E-935CFFF8708E}</a:tableStyleId>
              </a:tblPr>
              <a:tblGrid>
                <a:gridCol w="1752600">
                  <a:extLst>
                    <a:ext uri="{9D8B030D-6E8A-4147-A177-3AD203B41FA5}">
                      <a16:colId xmlns:a16="http://schemas.microsoft.com/office/drawing/2014/main" val="1875562484"/>
                    </a:ext>
                  </a:extLst>
                </a:gridCol>
                <a:gridCol w="1752600">
                  <a:extLst>
                    <a:ext uri="{9D8B030D-6E8A-4147-A177-3AD203B41FA5}">
                      <a16:colId xmlns:a16="http://schemas.microsoft.com/office/drawing/2014/main" val="2583190872"/>
                    </a:ext>
                  </a:extLst>
                </a:gridCol>
                <a:gridCol w="1752600">
                  <a:extLst>
                    <a:ext uri="{9D8B030D-6E8A-4147-A177-3AD203B41FA5}">
                      <a16:colId xmlns:a16="http://schemas.microsoft.com/office/drawing/2014/main" val="1043814763"/>
                    </a:ext>
                  </a:extLst>
                </a:gridCol>
                <a:gridCol w="1752600">
                  <a:extLst>
                    <a:ext uri="{9D8B030D-6E8A-4147-A177-3AD203B41FA5}">
                      <a16:colId xmlns:a16="http://schemas.microsoft.com/office/drawing/2014/main" val="1086185648"/>
                    </a:ext>
                  </a:extLst>
                </a:gridCol>
                <a:gridCol w="1752600">
                  <a:extLst>
                    <a:ext uri="{9D8B030D-6E8A-4147-A177-3AD203B41FA5}">
                      <a16:colId xmlns:a16="http://schemas.microsoft.com/office/drawing/2014/main" val="1092289327"/>
                    </a:ext>
                  </a:extLst>
                </a:gridCol>
                <a:gridCol w="1752600">
                  <a:extLst>
                    <a:ext uri="{9D8B030D-6E8A-4147-A177-3AD203B41FA5}">
                      <a16:colId xmlns:a16="http://schemas.microsoft.com/office/drawing/2014/main" val="2757960846"/>
                    </a:ext>
                  </a:extLst>
                </a:gridCol>
              </a:tblGrid>
              <a:tr h="370840">
                <a:tc>
                  <a:txBody>
                    <a:bodyPr/>
                    <a:lstStyle/>
                    <a:p>
                      <a:pPr algn="ctr"/>
                      <a:r>
                        <a:rPr lang="en-US" sz="1600" dirty="0"/>
                        <a:t>School Code</a:t>
                      </a:r>
                    </a:p>
                  </a:txBody>
                  <a:tcPr/>
                </a:tc>
                <a:tc>
                  <a:txBody>
                    <a:bodyPr/>
                    <a:lstStyle/>
                    <a:p>
                      <a:pPr algn="ctr"/>
                      <a:r>
                        <a:rPr lang="en-US" sz="1600" dirty="0"/>
                        <a:t>School Entry Date</a:t>
                      </a:r>
                    </a:p>
                  </a:txBody>
                  <a:tcPr/>
                </a:tc>
                <a:tc>
                  <a:txBody>
                    <a:bodyPr/>
                    <a:lstStyle/>
                    <a:p>
                      <a:pPr algn="ctr"/>
                      <a:r>
                        <a:rPr lang="en-US" sz="1600" dirty="0"/>
                        <a:t>School Entry Type</a:t>
                      </a:r>
                    </a:p>
                  </a:txBody>
                  <a:tcPr/>
                </a:tc>
                <a:tc>
                  <a:txBody>
                    <a:bodyPr/>
                    <a:lstStyle/>
                    <a:p>
                      <a:pPr algn="ctr"/>
                      <a:r>
                        <a:rPr lang="en-US" sz="1600" dirty="0"/>
                        <a:t>Grade Level</a:t>
                      </a:r>
                    </a:p>
                  </a:txBody>
                  <a:tcPr/>
                </a:tc>
                <a:tc>
                  <a:txBody>
                    <a:bodyPr/>
                    <a:lstStyle/>
                    <a:p>
                      <a:pPr algn="ctr"/>
                      <a:r>
                        <a:rPr lang="en-US" sz="1600" dirty="0"/>
                        <a:t>School Exit Date</a:t>
                      </a:r>
                    </a:p>
                  </a:txBody>
                  <a:tcPr/>
                </a:tc>
                <a:tc>
                  <a:txBody>
                    <a:bodyPr/>
                    <a:lstStyle/>
                    <a:p>
                      <a:pPr algn="ctr"/>
                      <a:r>
                        <a:rPr lang="en-US" sz="1600" dirty="0"/>
                        <a:t>School Exit Type</a:t>
                      </a:r>
                    </a:p>
                  </a:txBody>
                  <a:tcPr/>
                </a:tc>
                <a:extLst>
                  <a:ext uri="{0D108BD9-81ED-4DB2-BD59-A6C34878D82A}">
                    <a16:rowId xmlns:a16="http://schemas.microsoft.com/office/drawing/2014/main" val="1355862711"/>
                  </a:ext>
                </a:extLst>
              </a:tr>
              <a:tr h="370840">
                <a:tc>
                  <a:txBody>
                    <a:bodyPr/>
                    <a:lstStyle/>
                    <a:p>
                      <a:pPr algn="ctr"/>
                      <a:r>
                        <a:rPr lang="en-US" sz="1600" dirty="0"/>
                        <a:t>5678</a:t>
                      </a:r>
                    </a:p>
                  </a:txBody>
                  <a:tcPr/>
                </a:tc>
                <a:tc>
                  <a:txBody>
                    <a:bodyPr/>
                    <a:lstStyle/>
                    <a:p>
                      <a:pPr algn="ctr"/>
                      <a:r>
                        <a:rPr lang="en-US" sz="1600" dirty="0"/>
                        <a:t>07012022</a:t>
                      </a:r>
                    </a:p>
                  </a:txBody>
                  <a:tcPr/>
                </a:tc>
                <a:tc>
                  <a:txBody>
                    <a:bodyPr/>
                    <a:lstStyle/>
                    <a:p>
                      <a:pPr algn="ctr"/>
                      <a:r>
                        <a:rPr lang="en-US" sz="1600" dirty="0"/>
                        <a:t>02</a:t>
                      </a:r>
                    </a:p>
                  </a:txBody>
                  <a:tcPr/>
                </a:tc>
                <a:tc>
                  <a:txBody>
                    <a:bodyPr/>
                    <a:lstStyle/>
                    <a:p>
                      <a:pPr algn="ctr"/>
                      <a:r>
                        <a:rPr lang="en-US" sz="1600" dirty="0"/>
                        <a:t>090</a:t>
                      </a:r>
                    </a:p>
                  </a:txBody>
                  <a:tcPr/>
                </a:tc>
                <a:tc>
                  <a:txBody>
                    <a:bodyPr/>
                    <a:lstStyle/>
                    <a:p>
                      <a:pPr algn="ctr"/>
                      <a:r>
                        <a:rPr lang="en-US" sz="1600" dirty="0"/>
                        <a:t>07012022</a:t>
                      </a:r>
                    </a:p>
                  </a:txBody>
                  <a:tcPr/>
                </a:tc>
                <a:tc>
                  <a:txBody>
                    <a:bodyPr/>
                    <a:lstStyle/>
                    <a:p>
                      <a:pPr algn="ctr"/>
                      <a:r>
                        <a:rPr lang="en-US" sz="1600" dirty="0">
                          <a:highlight>
                            <a:srgbClr val="FFFF00"/>
                          </a:highlight>
                        </a:rPr>
                        <a:t>10</a:t>
                      </a:r>
                    </a:p>
                  </a:txBody>
                  <a:tcPr/>
                </a:tc>
                <a:extLst>
                  <a:ext uri="{0D108BD9-81ED-4DB2-BD59-A6C34878D82A}">
                    <a16:rowId xmlns:a16="http://schemas.microsoft.com/office/drawing/2014/main" val="2758609368"/>
                  </a:ext>
                </a:extLst>
              </a:tr>
              <a:tr h="370840">
                <a:tc>
                  <a:txBody>
                    <a:bodyPr/>
                    <a:lstStyle/>
                    <a:p>
                      <a:pPr algn="ctr"/>
                      <a:r>
                        <a:rPr lang="en-US" sz="1600" dirty="0"/>
                        <a:t>5678</a:t>
                      </a:r>
                    </a:p>
                  </a:txBody>
                  <a:tcPr/>
                </a:tc>
                <a:tc>
                  <a:txBody>
                    <a:bodyPr/>
                    <a:lstStyle/>
                    <a:p>
                      <a:pPr algn="ctr"/>
                      <a:r>
                        <a:rPr lang="en-US" sz="1600" dirty="0"/>
                        <a:t>08152022</a:t>
                      </a:r>
                    </a:p>
                  </a:txBody>
                  <a:tcPr/>
                </a:tc>
                <a:tc>
                  <a:txBody>
                    <a:bodyPr/>
                    <a:lstStyle/>
                    <a:p>
                      <a:pPr algn="ctr"/>
                      <a:r>
                        <a:rPr lang="en-US" sz="1600" dirty="0">
                          <a:highlight>
                            <a:srgbClr val="FFFF00"/>
                          </a:highlight>
                        </a:rPr>
                        <a:t>10</a:t>
                      </a:r>
                    </a:p>
                  </a:txBody>
                  <a:tcPr/>
                </a:tc>
                <a:tc>
                  <a:txBody>
                    <a:bodyPr/>
                    <a:lstStyle/>
                    <a:p>
                      <a:pPr algn="ctr"/>
                      <a:r>
                        <a:rPr lang="en-US" sz="1600" dirty="0"/>
                        <a:t>110</a:t>
                      </a:r>
                    </a:p>
                  </a:txBody>
                  <a:tcPr/>
                </a:tc>
                <a:tc>
                  <a:txBody>
                    <a:bodyPr/>
                    <a:lstStyle/>
                    <a:p>
                      <a:pPr algn="ctr"/>
                      <a:r>
                        <a:rPr lang="en-US" sz="1600" dirty="0"/>
                        <a:t>00000000</a:t>
                      </a:r>
                    </a:p>
                  </a:txBody>
                  <a:tcPr/>
                </a:tc>
                <a:tc>
                  <a:txBody>
                    <a:bodyPr/>
                    <a:lstStyle/>
                    <a:p>
                      <a:pPr algn="ctr"/>
                      <a:r>
                        <a:rPr lang="en-US" sz="1600" dirty="0"/>
                        <a:t>00</a:t>
                      </a:r>
                    </a:p>
                  </a:txBody>
                  <a:tcPr/>
                </a:tc>
                <a:extLst>
                  <a:ext uri="{0D108BD9-81ED-4DB2-BD59-A6C34878D82A}">
                    <a16:rowId xmlns:a16="http://schemas.microsoft.com/office/drawing/2014/main" val="552894329"/>
                  </a:ext>
                </a:extLst>
              </a:tr>
            </a:tbl>
          </a:graphicData>
        </a:graphic>
      </p:graphicFrame>
      <p:sp>
        <p:nvSpPr>
          <p:cNvPr id="8" name="Content Placeholder 5">
            <a:extLst>
              <a:ext uri="{FF2B5EF4-FFF2-40B4-BE49-F238E27FC236}">
                <a16:creationId xmlns:a16="http://schemas.microsoft.com/office/drawing/2014/main" id="{7A9ABCC9-580B-5BD4-6AD0-824801FF2333}"/>
              </a:ext>
            </a:extLst>
          </p:cNvPr>
          <p:cNvSpPr txBox="1">
            <a:spLocks/>
          </p:cNvSpPr>
          <p:nvPr/>
        </p:nvSpPr>
        <p:spPr>
          <a:xfrm>
            <a:off x="838199" y="4323332"/>
            <a:ext cx="10515600" cy="1419499"/>
          </a:xfrm>
          <a:prstGeom prst="rect">
            <a:avLst/>
          </a:prstGeom>
        </p:spPr>
        <p:txBody>
          <a:bodyPr vert="horz" lIns="0" tIns="0" rIns="0" bIns="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If the student’s grade reassignment causes them to move between buildings (anticipated matriculating students only), a reporting exception will be required for the SE090 error that will occur.</a:t>
            </a:r>
          </a:p>
          <a:p>
            <a:pPr lvl="1"/>
            <a:r>
              <a:rPr lang="en-US" dirty="0"/>
              <a:t>Example: Student needs a one-day record as a 9</a:t>
            </a:r>
            <a:r>
              <a:rPr lang="en-US" baseline="30000" dirty="0"/>
              <a:t>th</a:t>
            </a:r>
            <a:r>
              <a:rPr lang="en-US" dirty="0"/>
              <a:t> grader at a high school code but will be grade reassigned to 8</a:t>
            </a:r>
            <a:r>
              <a:rPr lang="en-US" baseline="30000" dirty="0"/>
              <a:t>th</a:t>
            </a:r>
            <a:r>
              <a:rPr lang="en-US" dirty="0"/>
              <a:t> grade at a different middle school code.</a:t>
            </a:r>
          </a:p>
          <a:p>
            <a:endParaRPr lang="en-US" dirty="0"/>
          </a:p>
        </p:txBody>
      </p:sp>
      <p:sp>
        <p:nvSpPr>
          <p:cNvPr id="4" name="Slide Number Placeholder 3">
            <a:extLst>
              <a:ext uri="{FF2B5EF4-FFF2-40B4-BE49-F238E27FC236}">
                <a16:creationId xmlns:a16="http://schemas.microsoft.com/office/drawing/2014/main" id="{3EE73F7C-BCC7-6C4E-E3CC-0A6CF6BB8AD9}"/>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593035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424C9-3B51-3A09-B70E-7A4A3428E486}"/>
              </a:ext>
            </a:extLst>
          </p:cNvPr>
          <p:cNvSpPr>
            <a:spLocks noGrp="1"/>
          </p:cNvSpPr>
          <p:nvPr>
            <p:ph type="title"/>
          </p:nvPr>
        </p:nvSpPr>
        <p:spPr/>
        <p:txBody>
          <a:bodyPr/>
          <a:lstStyle/>
          <a:p>
            <a:r>
              <a:rPr lang="en-US" dirty="0"/>
              <a:t>Retention Codes</a:t>
            </a:r>
          </a:p>
        </p:txBody>
      </p:sp>
      <p:sp>
        <p:nvSpPr>
          <p:cNvPr id="5" name="Content Placeholder 4">
            <a:extLst>
              <a:ext uri="{FF2B5EF4-FFF2-40B4-BE49-F238E27FC236}">
                <a16:creationId xmlns:a16="http://schemas.microsoft.com/office/drawing/2014/main" id="{CB5287BA-D699-9C18-F795-1B2C63E823C6}"/>
              </a:ext>
            </a:extLst>
          </p:cNvPr>
          <p:cNvSpPr>
            <a:spLocks noGrp="1"/>
          </p:cNvSpPr>
          <p:nvPr>
            <p:ph sz="half" idx="1"/>
          </p:nvPr>
        </p:nvSpPr>
        <p:spPr/>
        <p:txBody>
          <a:bodyPr>
            <a:normAutofit fontScale="92500" lnSpcReduction="20000"/>
          </a:bodyPr>
          <a:lstStyle/>
          <a:p>
            <a:r>
              <a:rPr lang="en-US" dirty="0"/>
              <a:t>Indicate a student will repeat a grade level in the subsequent school year.</a:t>
            </a:r>
          </a:p>
          <a:p>
            <a:r>
              <a:rPr lang="en-US" dirty="0"/>
              <a:t>Only applied to the final record for a student within the school year.</a:t>
            </a:r>
          </a:p>
          <a:p>
            <a:r>
              <a:rPr lang="en-US" dirty="0"/>
              <a:t>Students with a retention code in the prior year indicating they are repeating a grade should not have a retention code in the current year unless they are then repeating that grade again.</a:t>
            </a:r>
          </a:p>
          <a:p>
            <a:r>
              <a:rPr lang="en-US" dirty="0"/>
              <a:t>Example:</a:t>
            </a:r>
          </a:p>
          <a:p>
            <a:pPr lvl="1"/>
            <a:r>
              <a:rPr lang="en-US" dirty="0"/>
              <a:t>2022-2023 final record shows student in 11</a:t>
            </a:r>
            <a:r>
              <a:rPr lang="en-US" baseline="30000" dirty="0"/>
              <a:t>th</a:t>
            </a:r>
            <a:r>
              <a:rPr lang="en-US" dirty="0"/>
              <a:t> grade with retention code 1</a:t>
            </a:r>
          </a:p>
          <a:p>
            <a:pPr lvl="1"/>
            <a:r>
              <a:rPr lang="en-US" dirty="0"/>
              <a:t>2023-2024 first record will show this same student in 11</a:t>
            </a:r>
            <a:r>
              <a:rPr lang="en-US" baseline="30000" dirty="0"/>
              <a:t>th</a:t>
            </a:r>
            <a:r>
              <a:rPr lang="en-US" dirty="0"/>
              <a:t> grade without a retention code</a:t>
            </a:r>
          </a:p>
          <a:p>
            <a:endParaRPr lang="en-US" dirty="0"/>
          </a:p>
          <a:p>
            <a:endParaRPr lang="en-US" dirty="0"/>
          </a:p>
        </p:txBody>
      </p:sp>
      <p:graphicFrame>
        <p:nvGraphicFramePr>
          <p:cNvPr id="7" name="Table 5">
            <a:extLst>
              <a:ext uri="{FF2B5EF4-FFF2-40B4-BE49-F238E27FC236}">
                <a16:creationId xmlns:a16="http://schemas.microsoft.com/office/drawing/2014/main" id="{C6CC1A0F-6AF5-771A-A39C-5C701E4FDAB6}"/>
              </a:ext>
            </a:extLst>
          </p:cNvPr>
          <p:cNvGraphicFramePr>
            <a:graphicFrameLocks noGrp="1"/>
          </p:cNvGraphicFramePr>
          <p:nvPr>
            <p:ph sz="half" idx="2"/>
            <p:extLst>
              <p:ext uri="{D42A27DB-BD31-4B8C-83A1-F6EECF244321}">
                <p14:modId xmlns:p14="http://schemas.microsoft.com/office/powerpoint/2010/main" val="845828261"/>
              </p:ext>
            </p:extLst>
          </p:nvPr>
        </p:nvGraphicFramePr>
        <p:xfrm>
          <a:off x="6172200" y="1554164"/>
          <a:ext cx="5407182" cy="3444240"/>
        </p:xfrm>
        <a:graphic>
          <a:graphicData uri="http://schemas.openxmlformats.org/drawingml/2006/table">
            <a:tbl>
              <a:tblPr firstRow="1" bandRow="1">
                <a:tableStyleId>{8EC20E35-A176-4012-BC5E-935CFFF8708E}</a:tableStyleId>
              </a:tblPr>
              <a:tblGrid>
                <a:gridCol w="626952">
                  <a:extLst>
                    <a:ext uri="{9D8B030D-6E8A-4147-A177-3AD203B41FA5}">
                      <a16:colId xmlns:a16="http://schemas.microsoft.com/office/drawing/2014/main" val="3033381942"/>
                    </a:ext>
                  </a:extLst>
                </a:gridCol>
                <a:gridCol w="2055137">
                  <a:extLst>
                    <a:ext uri="{9D8B030D-6E8A-4147-A177-3AD203B41FA5}">
                      <a16:colId xmlns:a16="http://schemas.microsoft.com/office/drawing/2014/main" val="4068475751"/>
                    </a:ext>
                  </a:extLst>
                </a:gridCol>
                <a:gridCol w="2725093">
                  <a:extLst>
                    <a:ext uri="{9D8B030D-6E8A-4147-A177-3AD203B41FA5}">
                      <a16:colId xmlns:a16="http://schemas.microsoft.com/office/drawing/2014/main" val="678903636"/>
                    </a:ext>
                  </a:extLst>
                </a:gridCol>
              </a:tblGrid>
              <a:tr h="282469">
                <a:tc>
                  <a:txBody>
                    <a:bodyPr/>
                    <a:lstStyle/>
                    <a:p>
                      <a:r>
                        <a:rPr lang="en-US" sz="1400" dirty="0"/>
                        <a:t>Code</a:t>
                      </a:r>
                    </a:p>
                  </a:txBody>
                  <a:tcPr/>
                </a:tc>
                <a:tc>
                  <a:txBody>
                    <a:bodyPr/>
                    <a:lstStyle/>
                    <a:p>
                      <a:r>
                        <a:rPr lang="en-US" sz="1400" dirty="0"/>
                        <a:t>Description</a:t>
                      </a:r>
                    </a:p>
                  </a:txBody>
                  <a:tcPr/>
                </a:tc>
                <a:tc>
                  <a:txBody>
                    <a:bodyPr/>
                    <a:lstStyle/>
                    <a:p>
                      <a:r>
                        <a:rPr lang="en-US" sz="1400" dirty="0"/>
                        <a:t>Notes</a:t>
                      </a:r>
                    </a:p>
                  </a:txBody>
                  <a:tcPr/>
                </a:tc>
                <a:extLst>
                  <a:ext uri="{0D108BD9-81ED-4DB2-BD59-A6C34878D82A}">
                    <a16:rowId xmlns:a16="http://schemas.microsoft.com/office/drawing/2014/main" val="3242115884"/>
                  </a:ext>
                </a:extLst>
              </a:tr>
              <a:tr h="282469">
                <a:tc>
                  <a:txBody>
                    <a:bodyPr/>
                    <a:lstStyle/>
                    <a:p>
                      <a:pPr algn="ctr"/>
                      <a:r>
                        <a:rPr lang="en-US" sz="1400" dirty="0"/>
                        <a:t>0</a:t>
                      </a:r>
                    </a:p>
                  </a:txBody>
                  <a:tcPr/>
                </a:tc>
                <a:tc>
                  <a:txBody>
                    <a:bodyPr/>
                    <a:lstStyle/>
                    <a:p>
                      <a:r>
                        <a:rPr lang="en-US" sz="1400" dirty="0"/>
                        <a:t>No/Not Applicable</a:t>
                      </a:r>
                    </a:p>
                  </a:txBody>
                  <a:tcPr/>
                </a:tc>
                <a:tc>
                  <a:txBody>
                    <a:bodyPr/>
                    <a:lstStyle/>
                    <a:p>
                      <a:endParaRPr lang="en-US" sz="1400" dirty="0"/>
                    </a:p>
                  </a:txBody>
                  <a:tcPr/>
                </a:tc>
                <a:extLst>
                  <a:ext uri="{0D108BD9-81ED-4DB2-BD59-A6C34878D82A}">
                    <a16:rowId xmlns:a16="http://schemas.microsoft.com/office/drawing/2014/main" val="116109884"/>
                  </a:ext>
                </a:extLst>
              </a:tr>
              <a:tr h="677925">
                <a:tc>
                  <a:txBody>
                    <a:bodyPr/>
                    <a:lstStyle/>
                    <a:p>
                      <a:pPr algn="ctr"/>
                      <a:r>
                        <a:rPr lang="en-US" sz="1400" dirty="0"/>
                        <a:t>1</a:t>
                      </a:r>
                    </a:p>
                  </a:txBody>
                  <a:tcPr/>
                </a:tc>
                <a:tc>
                  <a:txBody>
                    <a:bodyPr/>
                    <a:lstStyle/>
                    <a:p>
                      <a:r>
                        <a:rPr lang="en-US" sz="1400" dirty="0"/>
                        <a:t>Yes, student will repeat this grade in the next school year</a:t>
                      </a:r>
                    </a:p>
                  </a:txBody>
                  <a:tcPr/>
                </a:tc>
                <a:tc>
                  <a:txBody>
                    <a:bodyPr/>
                    <a:lstStyle/>
                    <a:p>
                      <a:pPr marL="285750" indent="-285750">
                        <a:buFont typeface="Arial" panose="020B0604020202020204" pitchFamily="34" charset="0"/>
                        <a:buChar char="•"/>
                      </a:pPr>
                      <a:r>
                        <a:rPr lang="en-US" sz="1400" dirty="0"/>
                        <a:t>Any K-12 student</a:t>
                      </a:r>
                    </a:p>
                    <a:p>
                      <a:pPr marL="285750" indent="-285750">
                        <a:buFont typeface="Arial" panose="020B0604020202020204" pitchFamily="34" charset="0"/>
                        <a:buChar char="•"/>
                      </a:pPr>
                      <a:r>
                        <a:rPr lang="en-US" sz="1400" dirty="0"/>
                        <a:t>Partners with school </a:t>
                      </a:r>
                      <a:r>
                        <a:rPr lang="en-US" sz="1400"/>
                        <a:t>exit type </a:t>
                      </a:r>
                      <a:r>
                        <a:rPr lang="en-US" sz="1400" dirty="0"/>
                        <a:t>00</a:t>
                      </a:r>
                    </a:p>
                  </a:txBody>
                  <a:tcPr/>
                </a:tc>
                <a:extLst>
                  <a:ext uri="{0D108BD9-81ED-4DB2-BD59-A6C34878D82A}">
                    <a16:rowId xmlns:a16="http://schemas.microsoft.com/office/drawing/2014/main" val="2946750444"/>
                  </a:ext>
                </a:extLst>
              </a:tr>
              <a:tr h="875653">
                <a:tc>
                  <a:txBody>
                    <a:bodyPr/>
                    <a:lstStyle/>
                    <a:p>
                      <a:pPr algn="ctr"/>
                      <a:r>
                        <a:rPr lang="en-US" sz="1400" dirty="0"/>
                        <a:t>2</a:t>
                      </a:r>
                    </a:p>
                  </a:txBody>
                  <a:tcPr/>
                </a:tc>
                <a:tc>
                  <a:txBody>
                    <a:bodyPr/>
                    <a:lstStyle/>
                    <a:p>
                      <a:r>
                        <a:rPr lang="en-US" sz="1400" dirty="0"/>
                        <a:t>Yes, 12</a:t>
                      </a:r>
                      <a:r>
                        <a:rPr lang="en-US" sz="1400" baseline="30000" dirty="0"/>
                        <a:t>th</a:t>
                      </a:r>
                      <a:r>
                        <a:rPr lang="en-US" sz="1400" dirty="0"/>
                        <a:t> grader who will return to participate in an approved </a:t>
                      </a:r>
                      <a:r>
                        <a:rPr lang="en-US" sz="1400" b="1" u="sng" dirty="0"/>
                        <a:t>postsecondary program</a:t>
                      </a:r>
                      <a:r>
                        <a:rPr lang="en-US" sz="1400" b="0" u="none" dirty="0"/>
                        <a:t> in the next year</a:t>
                      </a:r>
                      <a:endParaRPr lang="en-US" sz="1400" dirty="0"/>
                    </a:p>
                  </a:txBody>
                  <a:tcPr/>
                </a:tc>
                <a:tc>
                  <a:txBody>
                    <a:bodyPr/>
                    <a:lstStyle/>
                    <a:p>
                      <a:pPr marL="285750" indent="-285750">
                        <a:buFont typeface="Arial" panose="020B0604020202020204" pitchFamily="34" charset="0"/>
                        <a:buChar char="•"/>
                      </a:pPr>
                      <a:r>
                        <a:rPr lang="en-US" sz="1400" dirty="0"/>
                        <a:t>12</a:t>
                      </a:r>
                      <a:r>
                        <a:rPr lang="en-US" sz="1400" baseline="30000" dirty="0"/>
                        <a:t>th</a:t>
                      </a:r>
                      <a:r>
                        <a:rPr lang="en-US" sz="1400" dirty="0"/>
                        <a:t> grade only</a:t>
                      </a:r>
                    </a:p>
                    <a:p>
                      <a:pPr marL="285750" indent="-285750">
                        <a:buFont typeface="Arial" panose="020B0604020202020204" pitchFamily="34" charset="0"/>
                        <a:buChar char="•"/>
                      </a:pPr>
                      <a:r>
                        <a:rPr lang="en-US" sz="1400" dirty="0"/>
                        <a:t>Partners with school exit types 00, 90, and 23</a:t>
                      </a:r>
                    </a:p>
                    <a:p>
                      <a:pPr marL="285750" indent="-285750">
                        <a:buFont typeface="Arial" panose="020B0604020202020204" pitchFamily="34" charset="0"/>
                        <a:buChar char="•"/>
                      </a:pPr>
                      <a:r>
                        <a:rPr lang="en-US" sz="1400" dirty="0"/>
                        <a:t>ASCENT, P-TECH, TREP only</a:t>
                      </a:r>
                    </a:p>
                  </a:txBody>
                  <a:tcPr/>
                </a:tc>
                <a:extLst>
                  <a:ext uri="{0D108BD9-81ED-4DB2-BD59-A6C34878D82A}">
                    <a16:rowId xmlns:a16="http://schemas.microsoft.com/office/drawing/2014/main" val="2734924654"/>
                  </a:ext>
                </a:extLst>
              </a:tr>
              <a:tr h="781626">
                <a:tc>
                  <a:txBody>
                    <a:bodyPr/>
                    <a:lstStyle/>
                    <a:p>
                      <a:pPr algn="ctr"/>
                      <a:r>
                        <a:rPr lang="en-US" sz="14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Yes, 12</a:t>
                      </a:r>
                      <a:r>
                        <a:rPr lang="en-US" sz="1400" baseline="30000" dirty="0"/>
                        <a:t>th</a:t>
                      </a:r>
                      <a:r>
                        <a:rPr lang="en-US" sz="1400" dirty="0"/>
                        <a:t> grader with an IEP who will return to participate in </a:t>
                      </a:r>
                      <a:r>
                        <a:rPr lang="en-US" sz="1400" b="1" u="sng" dirty="0"/>
                        <a:t>18-21 transition services</a:t>
                      </a:r>
                      <a:r>
                        <a:rPr lang="en-US" sz="1400" b="1" u="none" dirty="0"/>
                        <a:t> </a:t>
                      </a:r>
                      <a:r>
                        <a:rPr lang="en-US" sz="1400" dirty="0"/>
                        <a:t>in the next year.</a:t>
                      </a:r>
                    </a:p>
                  </a:txBody>
                  <a:tcPr/>
                </a:tc>
                <a:tc>
                  <a:txBody>
                    <a:bodyPr/>
                    <a:lstStyle/>
                    <a:p>
                      <a:pPr marL="285750" indent="-285750">
                        <a:buFont typeface="Arial" panose="020B0604020202020204" pitchFamily="34" charset="0"/>
                        <a:buChar char="•"/>
                      </a:pPr>
                      <a:r>
                        <a:rPr lang="en-US" sz="1400" dirty="0"/>
                        <a:t>12</a:t>
                      </a:r>
                      <a:r>
                        <a:rPr lang="en-US" sz="1400" baseline="30000" dirty="0"/>
                        <a:t>th</a:t>
                      </a:r>
                      <a:r>
                        <a:rPr lang="en-US" sz="1400" dirty="0"/>
                        <a:t> grade only</a:t>
                      </a:r>
                    </a:p>
                    <a:p>
                      <a:pPr marL="285750" indent="-285750">
                        <a:buFont typeface="Arial" panose="020B0604020202020204" pitchFamily="34" charset="0"/>
                        <a:buChar char="•"/>
                      </a:pPr>
                      <a:r>
                        <a:rPr lang="en-US" sz="1400" dirty="0"/>
                        <a:t>Partners with school exit types 00, 90, and 27</a:t>
                      </a:r>
                    </a:p>
                    <a:p>
                      <a:pPr marL="285750" indent="-285750">
                        <a:buFont typeface="Arial" panose="020B0604020202020204" pitchFamily="34" charset="0"/>
                        <a:buChar char="•"/>
                      </a:pPr>
                      <a:r>
                        <a:rPr lang="en-US" sz="1400" dirty="0"/>
                        <a:t>Special Education 18-21 transition services only</a:t>
                      </a:r>
                    </a:p>
                  </a:txBody>
                  <a:tcPr/>
                </a:tc>
                <a:extLst>
                  <a:ext uri="{0D108BD9-81ED-4DB2-BD59-A6C34878D82A}">
                    <a16:rowId xmlns:a16="http://schemas.microsoft.com/office/drawing/2014/main" val="3624680724"/>
                  </a:ext>
                </a:extLst>
              </a:tr>
            </a:tbl>
          </a:graphicData>
        </a:graphic>
      </p:graphicFrame>
      <p:sp>
        <p:nvSpPr>
          <p:cNvPr id="8" name="Rectangle: Rounded Corners 7">
            <a:extLst>
              <a:ext uri="{FF2B5EF4-FFF2-40B4-BE49-F238E27FC236}">
                <a16:creationId xmlns:a16="http://schemas.microsoft.com/office/drawing/2014/main" id="{7EA8ABA4-82A7-584E-869B-66116F229403}"/>
              </a:ext>
            </a:extLst>
          </p:cNvPr>
          <p:cNvSpPr/>
          <p:nvPr/>
        </p:nvSpPr>
        <p:spPr>
          <a:xfrm>
            <a:off x="6172200" y="5115208"/>
            <a:ext cx="5407182" cy="79061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Note: See the </a:t>
            </a:r>
            <a:r>
              <a:rPr lang="en-US" dirty="0">
                <a:hlinkClick r:id="rId2"/>
              </a:rPr>
              <a:t>Student End of Year website</a:t>
            </a:r>
            <a:r>
              <a:rPr lang="en-US" dirty="0"/>
              <a:t> for detailed coding patterns when using retention codes 2 or 3.</a:t>
            </a:r>
          </a:p>
        </p:txBody>
      </p:sp>
      <p:sp>
        <p:nvSpPr>
          <p:cNvPr id="4" name="Slide Number Placeholder 3">
            <a:extLst>
              <a:ext uri="{FF2B5EF4-FFF2-40B4-BE49-F238E27FC236}">
                <a16:creationId xmlns:a16="http://schemas.microsoft.com/office/drawing/2014/main" id="{9EC626B5-3DF9-03C5-E708-844677B572B5}"/>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89484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dirty="0"/>
              <a:t>More Information:</a:t>
            </a:r>
            <a:br>
              <a:rPr lang="en-US" dirty="0"/>
            </a:br>
            <a:r>
              <a:rPr lang="en-US" dirty="0">
                <a:hlinkClick r:id="rId2"/>
              </a:rPr>
              <a:t>Student End of Year Website</a:t>
            </a:r>
            <a:br>
              <a:rPr lang="en-US" dirty="0"/>
            </a:br>
            <a:r>
              <a:rPr lang="en-US" dirty="0">
                <a:hlinkClick r:id="rId3"/>
              </a:rPr>
              <a:t>Student Interchange Website</a:t>
            </a: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675032686"/>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2d644fe-f34c-46d7-b237-4b16324a78fb" xsi:nil="true"/>
    <lcf76f155ced4ddcb4097134ff3c332f xmlns="c21e8cdb-1625-4fb9-abda-5a8e0a245cd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29B7027DE1D1C4E977647345B5DE593" ma:contentTypeVersion="15" ma:contentTypeDescription="Create a new document." ma:contentTypeScope="" ma:versionID="a17bf087f05c60ca6eb8525c365b88b1">
  <xsd:schema xmlns:xsd="http://www.w3.org/2001/XMLSchema" xmlns:xs="http://www.w3.org/2001/XMLSchema" xmlns:p="http://schemas.microsoft.com/office/2006/metadata/properties" xmlns:ns2="c21e8cdb-1625-4fb9-abda-5a8e0a245cd4" xmlns:ns3="f2d644fe-f34c-46d7-b237-4b16324a78fb" targetNamespace="http://schemas.microsoft.com/office/2006/metadata/properties" ma:root="true" ma:fieldsID="fff44720fc7e1e43318fc4933f4fe9a4" ns2:_="" ns3:_="">
    <xsd:import namespace="c21e8cdb-1625-4fb9-abda-5a8e0a245cd4"/>
    <xsd:import namespace="f2d644fe-f34c-46d7-b237-4b16324a78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1e8cdb-1625-4fb9-abda-5a8e0a245c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2d644fe-f34c-46d7-b237-4b16324a78f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ff242ec-c9a4-4c7d-a564-b6ace1d258b5}" ma:internalName="TaxCatchAll" ma:showField="CatchAllData" ma:web="f2d644fe-f34c-46d7-b237-4b16324a78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84B1ED-BD03-4E49-BE76-6657D101AA28}">
  <ds:schemaRefs>
    <ds:schemaRef ds:uri="http://schemas.microsoft.com/office/2006/metadata/properties"/>
    <ds:schemaRef ds:uri="http://schemas.microsoft.com/office/infopath/2007/PartnerControls"/>
    <ds:schemaRef ds:uri="f2d644fe-f34c-46d7-b237-4b16324a78fb"/>
    <ds:schemaRef ds:uri="c21e8cdb-1625-4fb9-abda-5a8e0a245cd4"/>
  </ds:schemaRefs>
</ds:datastoreItem>
</file>

<file path=customXml/itemProps2.xml><?xml version="1.0" encoding="utf-8"?>
<ds:datastoreItem xmlns:ds="http://schemas.openxmlformats.org/officeDocument/2006/customXml" ds:itemID="{8846C232-24FF-430B-A091-1259583092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1e8cdb-1625-4fb9-abda-5a8e0a245cd4"/>
    <ds:schemaRef ds:uri="f2d644fe-f34c-46d7-b237-4b16324a78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680BC9-DD9A-446A-A892-682C9ED6E6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259</TotalTime>
  <Words>817</Words>
  <Application>Microsoft Office PowerPoint</Application>
  <PresentationFormat>Widescreen</PresentationFormat>
  <Paragraphs>102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Museo Slab 500</vt:lpstr>
      <vt:lpstr>Office Theme</vt:lpstr>
      <vt:lpstr>Short Bytes </vt:lpstr>
      <vt:lpstr>Overview</vt:lpstr>
      <vt:lpstr>Grade Level Sequence Example: Grade + 1</vt:lpstr>
      <vt:lpstr>Grade Level Sequence Example: Retained</vt:lpstr>
      <vt:lpstr>Correcting Grade Level Sequence Errors</vt:lpstr>
      <vt:lpstr>Retention Codes</vt:lpstr>
      <vt:lpstr>More Information: Student End of Year Website Student Interchange Website</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Ward, Reagan</cp:lastModifiedBy>
  <cp:revision>19</cp:revision>
  <dcterms:created xsi:type="dcterms:W3CDTF">2019-06-25T17:30:52Z</dcterms:created>
  <dcterms:modified xsi:type="dcterms:W3CDTF">2023-04-24T22:44:56Z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0x010100C29B7027DE1D1C4E977647345B5DE593</vt:lpwstr>
  </property>
  <property fmtid="{D5CDD505-2E9C-101B-9397-08002B2CF9AE}" pid="3" name="MediaServiceImageTags">
    <vt:lpwstr/>
  </property>
</Properties>
</file>