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5"/>
  </p:notesMasterIdLst>
  <p:sldIdLst>
    <p:sldId id="256" r:id="rId5"/>
    <p:sldId id="3279" r:id="rId6"/>
    <p:sldId id="3278" r:id="rId7"/>
    <p:sldId id="3268" r:id="rId8"/>
    <p:sldId id="3095" r:id="rId9"/>
    <p:sldId id="3269" r:id="rId10"/>
    <p:sldId id="3280" r:id="rId11"/>
    <p:sldId id="3275" r:id="rId12"/>
    <p:sldId id="3274" r:id="rId13"/>
    <p:sldId id="3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D3414-A5E6-4826-8184-F9160436309E}" v="95" dt="2023-04-24T16:18:43.913"/>
  </p1510:revLst>
</p1510:revInfo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1" autoAdjust="0"/>
    <p:restoredTop sz="86251" autoAdjust="0"/>
  </p:normalViewPr>
  <p:slideViewPr>
    <p:cSldViewPr snapToGrid="0">
      <p:cViewPr varScale="1">
        <p:scale>
          <a:sx n="95" d="100"/>
          <a:sy n="95" d="100"/>
        </p:scale>
        <p:origin x="1230" y="72"/>
      </p:cViewPr>
      <p:guideLst/>
    </p:cSldViewPr>
  </p:slideViewPr>
  <p:outlineViewPr>
    <p:cViewPr>
      <p:scale>
        <a:sx n="33" d="100"/>
        <a:sy n="33" d="100"/>
      </p:scale>
      <p:origin x="0" y="-127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240D3414-A5E6-4826-8184-F9160436309E}"/>
    <pc:docChg chg="undo custSel addSld delSld modSld sldOrd">
      <pc:chgData name="Ward, Reagan" userId="27291eb4-8241-4961-9e69-8c66e34cc5b0" providerId="ADAL" clId="{240D3414-A5E6-4826-8184-F9160436309E}" dt="2023-04-24T18:52:09.595" v="15182" actId="13244"/>
      <pc:docMkLst>
        <pc:docMk/>
      </pc:docMkLst>
      <pc:sldChg chg="modSp mod">
        <pc:chgData name="Ward, Reagan" userId="27291eb4-8241-4961-9e69-8c66e34cc5b0" providerId="ADAL" clId="{240D3414-A5E6-4826-8184-F9160436309E}" dt="2023-04-24T15:31:28.952" v="13807" actId="20577"/>
        <pc:sldMkLst>
          <pc:docMk/>
          <pc:sldMk cId="3044915438" sldId="256"/>
        </pc:sldMkLst>
        <pc:spChg chg="mod">
          <ac:chgData name="Ward, Reagan" userId="27291eb4-8241-4961-9e69-8c66e34cc5b0" providerId="ADAL" clId="{240D3414-A5E6-4826-8184-F9160436309E}" dt="2023-04-24T15:31:28.952" v="13807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addSp delSp modSp del mod ord modClrScheme chgLayout">
        <pc:chgData name="Ward, Reagan" userId="27291eb4-8241-4961-9e69-8c66e34cc5b0" providerId="ADAL" clId="{240D3414-A5E6-4826-8184-F9160436309E}" dt="2023-04-24T16:21:46.552" v="15164" actId="47"/>
        <pc:sldMkLst>
          <pc:docMk/>
          <pc:sldMk cId="3401448192" sldId="264"/>
        </pc:sldMkLst>
        <pc:spChg chg="mod ord">
          <ac:chgData name="Ward, Reagan" userId="27291eb4-8241-4961-9e69-8c66e34cc5b0" providerId="ADAL" clId="{240D3414-A5E6-4826-8184-F9160436309E}" dt="2023-04-21T22:02:49.656" v="10686" actId="700"/>
          <ac:spMkLst>
            <pc:docMk/>
            <pc:sldMk cId="3401448192" sldId="264"/>
            <ac:spMk id="2" creationId="{00000000-0000-0000-0000-000000000000}"/>
          </ac:spMkLst>
        </pc:spChg>
        <pc:spChg chg="add del mod ord">
          <ac:chgData name="Ward, Reagan" userId="27291eb4-8241-4961-9e69-8c66e34cc5b0" providerId="ADAL" clId="{240D3414-A5E6-4826-8184-F9160436309E}" dt="2023-04-21T22:03:26.579" v="10691" actId="3680"/>
          <ac:spMkLst>
            <pc:docMk/>
            <pc:sldMk cId="3401448192" sldId="264"/>
            <ac:spMk id="3" creationId="{00000000-0000-0000-0000-000000000000}"/>
          </ac:spMkLst>
        </pc:spChg>
        <pc:spChg chg="mod ord">
          <ac:chgData name="Ward, Reagan" userId="27291eb4-8241-4961-9e69-8c66e34cc5b0" providerId="ADAL" clId="{240D3414-A5E6-4826-8184-F9160436309E}" dt="2023-04-21T22:40:37.224" v="12893" actId="13244"/>
          <ac:spMkLst>
            <pc:docMk/>
            <pc:sldMk cId="3401448192" sldId="264"/>
            <ac:spMk id="4" creationId="{00000000-0000-0000-0000-000000000000}"/>
          </ac:spMkLst>
        </pc:spChg>
        <pc:spChg chg="add del mod">
          <ac:chgData name="Ward, Reagan" userId="27291eb4-8241-4961-9e69-8c66e34cc5b0" providerId="ADAL" clId="{240D3414-A5E6-4826-8184-F9160436309E}" dt="2023-04-21T21:46:18.035" v="8846" actId="478"/>
          <ac:spMkLst>
            <pc:docMk/>
            <pc:sldMk cId="3401448192" sldId="264"/>
            <ac:spMk id="5" creationId="{69E2B809-F0DF-EBED-2091-46B40C15B198}"/>
          </ac:spMkLst>
        </pc:spChg>
        <pc:spChg chg="add del mod ord">
          <ac:chgData name="Ward, Reagan" userId="27291eb4-8241-4961-9e69-8c66e34cc5b0" providerId="ADAL" clId="{240D3414-A5E6-4826-8184-F9160436309E}" dt="2023-04-21T22:02:42.187" v="10683" actId="700"/>
          <ac:spMkLst>
            <pc:docMk/>
            <pc:sldMk cId="3401448192" sldId="264"/>
            <ac:spMk id="6" creationId="{C2969417-7057-8944-BFF3-D004BACBAA50}"/>
          </ac:spMkLst>
        </pc:spChg>
        <pc:spChg chg="add del mod ord">
          <ac:chgData name="Ward, Reagan" userId="27291eb4-8241-4961-9e69-8c66e34cc5b0" providerId="ADAL" clId="{240D3414-A5E6-4826-8184-F9160436309E}" dt="2023-04-21T22:02:45.783" v="10684" actId="478"/>
          <ac:spMkLst>
            <pc:docMk/>
            <pc:sldMk cId="3401448192" sldId="264"/>
            <ac:spMk id="7" creationId="{71C6FEB9-54F4-9341-45E3-4A9363F3A9CC}"/>
          </ac:spMkLst>
        </pc:spChg>
        <pc:spChg chg="add del mod ord">
          <ac:chgData name="Ward, Reagan" userId="27291eb4-8241-4961-9e69-8c66e34cc5b0" providerId="ADAL" clId="{240D3414-A5E6-4826-8184-F9160436309E}" dt="2023-04-21T22:02:47.246" v="10685" actId="478"/>
          <ac:spMkLst>
            <pc:docMk/>
            <pc:sldMk cId="3401448192" sldId="264"/>
            <ac:spMk id="8" creationId="{3C484738-B262-6023-F599-50B0A8B22610}"/>
          </ac:spMkLst>
        </pc:spChg>
        <pc:spChg chg="add mod">
          <ac:chgData name="Ward, Reagan" userId="27291eb4-8241-4961-9e69-8c66e34cc5b0" providerId="ADAL" clId="{240D3414-A5E6-4826-8184-F9160436309E}" dt="2023-04-21T22:40:16.953" v="12885" actId="1076"/>
          <ac:spMkLst>
            <pc:docMk/>
            <pc:sldMk cId="3401448192" sldId="264"/>
            <ac:spMk id="12" creationId="{D64814A3-62FB-2F92-7C4B-985F304F500E}"/>
          </ac:spMkLst>
        </pc:spChg>
        <pc:spChg chg="add mod ord">
          <ac:chgData name="Ward, Reagan" userId="27291eb4-8241-4961-9e69-8c66e34cc5b0" providerId="ADAL" clId="{240D3414-A5E6-4826-8184-F9160436309E}" dt="2023-04-21T22:40:38.188" v="12894" actId="13244"/>
          <ac:spMkLst>
            <pc:docMk/>
            <pc:sldMk cId="3401448192" sldId="264"/>
            <ac:spMk id="15" creationId="{F12B3644-224E-CF9B-6896-000561E2973B}"/>
          </ac:spMkLst>
        </pc:spChg>
        <pc:graphicFrameChg chg="add del mod ord modGraphic">
          <ac:chgData name="Ward, Reagan" userId="27291eb4-8241-4961-9e69-8c66e34cc5b0" providerId="ADAL" clId="{240D3414-A5E6-4826-8184-F9160436309E}" dt="2023-04-21T22:03:19.267" v="10690" actId="3680"/>
          <ac:graphicFrameMkLst>
            <pc:docMk/>
            <pc:sldMk cId="3401448192" sldId="264"/>
            <ac:graphicFrameMk id="9" creationId="{B0B46FD9-F86A-0734-F3BB-20CB487652BC}"/>
          </ac:graphicFrameMkLst>
        </pc:graphicFrameChg>
        <pc:graphicFrameChg chg="add del mod ord modGraphic">
          <ac:chgData name="Ward, Reagan" userId="27291eb4-8241-4961-9e69-8c66e34cc5b0" providerId="ADAL" clId="{240D3414-A5E6-4826-8184-F9160436309E}" dt="2023-04-21T22:03:42.978" v="10703" actId="21"/>
          <ac:graphicFrameMkLst>
            <pc:docMk/>
            <pc:sldMk cId="3401448192" sldId="264"/>
            <ac:graphicFrameMk id="10" creationId="{1BB626A7-6B01-737D-4411-DAC15F3B9A00}"/>
          </ac:graphicFrameMkLst>
        </pc:graphicFrameChg>
        <pc:graphicFrameChg chg="add mod modGraphic">
          <ac:chgData name="Ward, Reagan" userId="27291eb4-8241-4961-9e69-8c66e34cc5b0" providerId="ADAL" clId="{240D3414-A5E6-4826-8184-F9160436309E}" dt="2023-04-21T22:38:22.235" v="12861" actId="207"/>
          <ac:graphicFrameMkLst>
            <pc:docMk/>
            <pc:sldMk cId="3401448192" sldId="264"/>
            <ac:graphicFrameMk id="13" creationId="{FB3F4FA2-9EA1-61BD-6148-F1EF232DB17D}"/>
          </ac:graphicFrameMkLst>
        </pc:graphicFrameChg>
        <pc:graphicFrameChg chg="add mod modGraphic">
          <ac:chgData name="Ward, Reagan" userId="27291eb4-8241-4961-9e69-8c66e34cc5b0" providerId="ADAL" clId="{240D3414-A5E6-4826-8184-F9160436309E}" dt="2023-04-21T22:18:41.654" v="11969" actId="14100"/>
          <ac:graphicFrameMkLst>
            <pc:docMk/>
            <pc:sldMk cId="3401448192" sldId="264"/>
            <ac:graphicFrameMk id="14" creationId="{45E2718B-15C6-A236-1B59-889D559C5520}"/>
          </ac:graphicFrameMkLst>
        </pc:graphicFrameChg>
      </pc:sldChg>
      <pc:sldChg chg="del">
        <pc:chgData name="Ward, Reagan" userId="27291eb4-8241-4961-9e69-8c66e34cc5b0" providerId="ADAL" clId="{240D3414-A5E6-4826-8184-F9160436309E}" dt="2023-04-21T22:19:00.744" v="11970" actId="47"/>
        <pc:sldMkLst>
          <pc:docMk/>
          <pc:sldMk cId="812090992" sldId="270"/>
        </pc:sldMkLst>
      </pc:sldChg>
      <pc:sldChg chg="del">
        <pc:chgData name="Ward, Reagan" userId="27291eb4-8241-4961-9e69-8c66e34cc5b0" providerId="ADAL" clId="{240D3414-A5E6-4826-8184-F9160436309E}" dt="2023-04-21T22:19:00.744" v="11970" actId="47"/>
        <pc:sldMkLst>
          <pc:docMk/>
          <pc:sldMk cId="3613651240" sldId="271"/>
        </pc:sldMkLst>
      </pc:sldChg>
      <pc:sldChg chg="del">
        <pc:chgData name="Ward, Reagan" userId="27291eb4-8241-4961-9e69-8c66e34cc5b0" providerId="ADAL" clId="{240D3414-A5E6-4826-8184-F9160436309E}" dt="2023-04-21T22:19:00.744" v="11970" actId="47"/>
        <pc:sldMkLst>
          <pc:docMk/>
          <pc:sldMk cId="2748458431" sldId="274"/>
        </pc:sldMkLst>
      </pc:sldChg>
      <pc:sldChg chg="del">
        <pc:chgData name="Ward, Reagan" userId="27291eb4-8241-4961-9e69-8c66e34cc5b0" providerId="ADAL" clId="{240D3414-A5E6-4826-8184-F9160436309E}" dt="2023-04-21T22:19:00.744" v="11970" actId="47"/>
        <pc:sldMkLst>
          <pc:docMk/>
          <pc:sldMk cId="675032686" sldId="275"/>
        </pc:sldMkLst>
      </pc:sldChg>
      <pc:sldChg chg="del">
        <pc:chgData name="Ward, Reagan" userId="27291eb4-8241-4961-9e69-8c66e34cc5b0" providerId="ADAL" clId="{240D3414-A5E6-4826-8184-F9160436309E}" dt="2023-04-21T22:19:00.744" v="11970" actId="47"/>
        <pc:sldMkLst>
          <pc:docMk/>
          <pc:sldMk cId="2894931076" sldId="276"/>
        </pc:sldMkLst>
      </pc:sldChg>
      <pc:sldChg chg="modSp del mod modShow">
        <pc:chgData name="Ward, Reagan" userId="27291eb4-8241-4961-9e69-8c66e34cc5b0" providerId="ADAL" clId="{240D3414-A5E6-4826-8184-F9160436309E}" dt="2023-04-21T22:19:00.744" v="11970" actId="47"/>
        <pc:sldMkLst>
          <pc:docMk/>
          <pc:sldMk cId="3282441967" sldId="3093"/>
        </pc:sldMkLst>
        <pc:spChg chg="mod">
          <ac:chgData name="Ward, Reagan" userId="27291eb4-8241-4961-9e69-8c66e34cc5b0" providerId="ADAL" clId="{240D3414-A5E6-4826-8184-F9160436309E}" dt="2023-04-20T22:40:51.794" v="13" actId="20577"/>
          <ac:spMkLst>
            <pc:docMk/>
            <pc:sldMk cId="3282441967" sldId="3093"/>
            <ac:spMk id="3" creationId="{21D24B91-2023-42E5-B479-D43F5803C8EE}"/>
          </ac:spMkLst>
        </pc:spChg>
      </pc:sldChg>
      <pc:sldChg chg="addSp delSp modSp del mod ord">
        <pc:chgData name="Ward, Reagan" userId="27291eb4-8241-4961-9e69-8c66e34cc5b0" providerId="ADAL" clId="{240D3414-A5E6-4826-8184-F9160436309E}" dt="2023-04-24T16:21:38.062" v="15163" actId="47"/>
        <pc:sldMkLst>
          <pc:docMk/>
          <pc:sldMk cId="3981120333" sldId="3094"/>
        </pc:sldMkLst>
        <pc:spChg chg="add del mod">
          <ac:chgData name="Ward, Reagan" userId="27291eb4-8241-4961-9e69-8c66e34cc5b0" providerId="ADAL" clId="{240D3414-A5E6-4826-8184-F9160436309E}" dt="2023-04-21T22:13:45.364" v="11735" actId="478"/>
          <ac:spMkLst>
            <pc:docMk/>
            <pc:sldMk cId="3981120333" sldId="3094"/>
            <ac:spMk id="2" creationId="{27D8C6B0-B634-3C99-B850-DB941BCD86AA}"/>
          </ac:spMkLst>
        </pc:spChg>
        <pc:spChg chg="ord">
          <ac:chgData name="Ward, Reagan" userId="27291eb4-8241-4961-9e69-8c66e34cc5b0" providerId="ADAL" clId="{240D3414-A5E6-4826-8184-F9160436309E}" dt="2023-04-21T22:38:38.094" v="12863" actId="13244"/>
          <ac:spMkLst>
            <pc:docMk/>
            <pc:sldMk cId="3981120333" sldId="3094"/>
            <ac:spMk id="4" creationId="{AF3985BD-71DB-44F0-BB94-ED8432297C11}"/>
          </ac:spMkLst>
        </pc:spChg>
        <pc:spChg chg="mod">
          <ac:chgData name="Ward, Reagan" userId="27291eb4-8241-4961-9e69-8c66e34cc5b0" providerId="ADAL" clId="{240D3414-A5E6-4826-8184-F9160436309E}" dt="2023-04-21T20:42:20.080" v="5132" actId="20577"/>
          <ac:spMkLst>
            <pc:docMk/>
            <pc:sldMk cId="3981120333" sldId="3094"/>
            <ac:spMk id="5" creationId="{9991E6D2-801B-4B6F-AFAF-48EBCEAD961E}"/>
          </ac:spMkLst>
        </pc:spChg>
        <pc:spChg chg="mod">
          <ac:chgData name="Ward, Reagan" userId="27291eb4-8241-4961-9e69-8c66e34cc5b0" providerId="ADAL" clId="{240D3414-A5E6-4826-8184-F9160436309E}" dt="2023-04-21T22:13:55.835" v="11740" actId="14100"/>
          <ac:spMkLst>
            <pc:docMk/>
            <pc:sldMk cId="3981120333" sldId="3094"/>
            <ac:spMk id="6" creationId="{2D06326A-600C-4D7E-A155-1F1CFC9BA967}"/>
          </ac:spMkLst>
        </pc:spChg>
        <pc:spChg chg="mod">
          <ac:chgData name="Ward, Reagan" userId="27291eb4-8241-4961-9e69-8c66e34cc5b0" providerId="ADAL" clId="{240D3414-A5E6-4826-8184-F9160436309E}" dt="2023-04-21T22:13:55.835" v="11740" actId="14100"/>
          <ac:spMkLst>
            <pc:docMk/>
            <pc:sldMk cId="3981120333" sldId="3094"/>
            <ac:spMk id="7" creationId="{0C7668E3-68E5-44ED-889A-4836AB70C790}"/>
          </ac:spMkLst>
        </pc:spChg>
        <pc:spChg chg="mod ord">
          <ac:chgData name="Ward, Reagan" userId="27291eb4-8241-4961-9e69-8c66e34cc5b0" providerId="ADAL" clId="{240D3414-A5E6-4826-8184-F9160436309E}" dt="2023-04-21T22:38:43.872" v="12864" actId="13244"/>
          <ac:spMkLst>
            <pc:docMk/>
            <pc:sldMk cId="3981120333" sldId="3094"/>
            <ac:spMk id="8" creationId="{501654A1-2417-4780-A578-69C6E1C4755D}"/>
          </ac:spMkLst>
        </pc:spChg>
        <pc:spChg chg="mod ord">
          <ac:chgData name="Ward, Reagan" userId="27291eb4-8241-4961-9e69-8c66e34cc5b0" providerId="ADAL" clId="{240D3414-A5E6-4826-8184-F9160436309E}" dt="2023-04-21T22:38:47.960" v="12865" actId="13244"/>
          <ac:spMkLst>
            <pc:docMk/>
            <pc:sldMk cId="3981120333" sldId="3094"/>
            <ac:spMk id="9" creationId="{C1DD83E6-CA37-4C07-92AE-A22F8228BA9B}"/>
          </ac:spMkLst>
        </pc:spChg>
        <pc:graphicFrameChg chg="mod modGraphic">
          <ac:chgData name="Ward, Reagan" userId="27291eb4-8241-4961-9e69-8c66e34cc5b0" providerId="ADAL" clId="{240D3414-A5E6-4826-8184-F9160436309E}" dt="2023-04-24T13:57:12.400" v="12957" actId="122"/>
          <ac:graphicFrameMkLst>
            <pc:docMk/>
            <pc:sldMk cId="3981120333" sldId="3094"/>
            <ac:graphicFrameMk id="10" creationId="{BDAAA90F-1995-408A-BA26-9BE57B5F8172}"/>
          </ac:graphicFrameMkLst>
        </pc:graphicFrameChg>
      </pc:sldChg>
      <pc:sldChg chg="modSp mod ord">
        <pc:chgData name="Ward, Reagan" userId="27291eb4-8241-4961-9e69-8c66e34cc5b0" providerId="ADAL" clId="{240D3414-A5E6-4826-8184-F9160436309E}" dt="2023-04-24T15:58:50.968" v="13883" actId="20577"/>
        <pc:sldMkLst>
          <pc:docMk/>
          <pc:sldMk cId="2349620259" sldId="3095"/>
        </pc:sldMkLst>
        <pc:spChg chg="ord">
          <ac:chgData name="Ward, Reagan" userId="27291eb4-8241-4961-9e69-8c66e34cc5b0" providerId="ADAL" clId="{240D3414-A5E6-4826-8184-F9160436309E}" dt="2023-04-21T22:38:32.459" v="12862" actId="13244"/>
          <ac:spMkLst>
            <pc:docMk/>
            <pc:sldMk cId="2349620259" sldId="3095"/>
            <ac:spMk id="5" creationId="{620A1707-9A93-474E-BAAD-F106A3CFAF25}"/>
          </ac:spMkLst>
        </pc:spChg>
        <pc:spChg chg="mod">
          <ac:chgData name="Ward, Reagan" userId="27291eb4-8241-4961-9e69-8c66e34cc5b0" providerId="ADAL" clId="{240D3414-A5E6-4826-8184-F9160436309E}" dt="2023-04-21T16:31:04.046" v="3778" actId="20577"/>
          <ac:spMkLst>
            <pc:docMk/>
            <pc:sldMk cId="2349620259" sldId="3095"/>
            <ac:spMk id="9" creationId="{CFF46D1F-AFB0-4682-92F9-F182A8950324}"/>
          </ac:spMkLst>
        </pc:spChg>
        <pc:graphicFrameChg chg="mod modGraphic">
          <ac:chgData name="Ward, Reagan" userId="27291eb4-8241-4961-9e69-8c66e34cc5b0" providerId="ADAL" clId="{240D3414-A5E6-4826-8184-F9160436309E}" dt="2023-04-24T15:58:50.968" v="13883" actId="20577"/>
          <ac:graphicFrameMkLst>
            <pc:docMk/>
            <pc:sldMk cId="2349620259" sldId="3095"/>
            <ac:graphicFrameMk id="10" creationId="{EF2258D8-7464-4ED4-93E6-4BA8A354B95E}"/>
          </ac:graphicFrameMkLst>
        </pc:graphicFrameChg>
      </pc:sldChg>
      <pc:sldChg chg="addSp delSp modSp del ord">
        <pc:chgData name="Ward, Reagan" userId="27291eb4-8241-4961-9e69-8c66e34cc5b0" providerId="ADAL" clId="{240D3414-A5E6-4826-8184-F9160436309E}" dt="2023-04-21T21:52:23.723" v="9830" actId="47"/>
        <pc:sldMkLst>
          <pc:docMk/>
          <pc:sldMk cId="2056823711" sldId="3225"/>
        </pc:sldMkLst>
        <pc:spChg chg="add del mod">
          <ac:chgData name="Ward, Reagan" userId="27291eb4-8241-4961-9e69-8c66e34cc5b0" providerId="ADAL" clId="{240D3414-A5E6-4826-8184-F9160436309E}" dt="2023-04-21T21:45:11.908" v="8622"/>
          <ac:spMkLst>
            <pc:docMk/>
            <pc:sldMk cId="2056823711" sldId="3225"/>
            <ac:spMk id="5" creationId="{160BC856-4BB6-DA8E-78AD-4DF535E01B0E}"/>
          </ac:spMkLst>
        </pc:spChg>
      </pc:sldChg>
      <pc:sldChg chg="modSp del mod ord chgLayout">
        <pc:chgData name="Ward, Reagan" userId="27291eb4-8241-4961-9e69-8c66e34cc5b0" providerId="ADAL" clId="{240D3414-A5E6-4826-8184-F9160436309E}" dt="2023-04-21T22:33:27.543" v="12761" actId="47"/>
        <pc:sldMkLst>
          <pc:docMk/>
          <pc:sldMk cId="3643188198" sldId="3266"/>
        </pc:sldMkLst>
        <pc:spChg chg="mod ord">
          <ac:chgData name="Ward, Reagan" userId="27291eb4-8241-4961-9e69-8c66e34cc5b0" providerId="ADAL" clId="{240D3414-A5E6-4826-8184-F9160436309E}" dt="2023-04-21T21:36:18.408" v="7532" actId="27636"/>
          <ac:spMkLst>
            <pc:docMk/>
            <pc:sldMk cId="3643188198" sldId="3266"/>
            <ac:spMk id="2" creationId="{2FC41722-374C-FD50-C717-0BDA5DE29F6C}"/>
          </ac:spMkLst>
        </pc:spChg>
        <pc:spChg chg="mod ord">
          <ac:chgData name="Ward, Reagan" userId="27291eb4-8241-4961-9e69-8c66e34cc5b0" providerId="ADAL" clId="{240D3414-A5E6-4826-8184-F9160436309E}" dt="2023-04-21T21:36:18.408" v="7531" actId="27636"/>
          <ac:spMkLst>
            <pc:docMk/>
            <pc:sldMk cId="3643188198" sldId="3266"/>
            <ac:spMk id="3" creationId="{4A762BE6-8F11-4E82-7B70-5694E1093E48}"/>
          </ac:spMkLst>
        </pc:spChg>
        <pc:spChg chg="mod ord">
          <ac:chgData name="Ward, Reagan" userId="27291eb4-8241-4961-9e69-8c66e34cc5b0" providerId="ADAL" clId="{240D3414-A5E6-4826-8184-F9160436309E}" dt="2023-04-21T21:36:18.360" v="7530" actId="700"/>
          <ac:spMkLst>
            <pc:docMk/>
            <pc:sldMk cId="3643188198" sldId="3266"/>
            <ac:spMk id="4" creationId="{82C0FC8D-8446-C7CB-12F8-6651782AAD37}"/>
          </ac:spMkLst>
        </pc:spChg>
        <pc:graphicFrameChg chg="mod modGraphic">
          <ac:chgData name="Ward, Reagan" userId="27291eb4-8241-4961-9e69-8c66e34cc5b0" providerId="ADAL" clId="{240D3414-A5E6-4826-8184-F9160436309E}" dt="2023-04-21T22:27:53.338" v="12679" actId="113"/>
          <ac:graphicFrameMkLst>
            <pc:docMk/>
            <pc:sldMk cId="3643188198" sldId="3266"/>
            <ac:graphicFrameMk id="5" creationId="{B84C69E1-C20E-A3A0-CBAA-320E8FEEEAE2}"/>
          </ac:graphicFrameMkLst>
        </pc:graphicFrameChg>
      </pc:sldChg>
      <pc:sldChg chg="modSp new del mod ord">
        <pc:chgData name="Ward, Reagan" userId="27291eb4-8241-4961-9e69-8c66e34cc5b0" providerId="ADAL" clId="{240D3414-A5E6-4826-8184-F9160436309E}" dt="2023-04-24T14:13:18.144" v="13786" actId="47"/>
        <pc:sldMkLst>
          <pc:docMk/>
          <pc:sldMk cId="100642202" sldId="3267"/>
        </pc:sldMkLst>
        <pc:spChg chg="mod">
          <ac:chgData name="Ward, Reagan" userId="27291eb4-8241-4961-9e69-8c66e34cc5b0" providerId="ADAL" clId="{240D3414-A5E6-4826-8184-F9160436309E}" dt="2023-04-20T22:58:03.416" v="1060" actId="6549"/>
          <ac:spMkLst>
            <pc:docMk/>
            <pc:sldMk cId="100642202" sldId="3267"/>
            <ac:spMk id="2" creationId="{D2CB043C-FBD1-887D-83FE-2734CA7BFDBF}"/>
          </ac:spMkLst>
        </pc:spChg>
        <pc:spChg chg="mod">
          <ac:chgData name="Ward, Reagan" userId="27291eb4-8241-4961-9e69-8c66e34cc5b0" providerId="ADAL" clId="{240D3414-A5E6-4826-8184-F9160436309E}" dt="2023-04-24T14:11:43.968" v="13599" actId="21"/>
          <ac:spMkLst>
            <pc:docMk/>
            <pc:sldMk cId="100642202" sldId="3267"/>
            <ac:spMk id="3" creationId="{A437A9A7-D60A-0E56-3AC9-60F1DE90D932}"/>
          </ac:spMkLst>
        </pc:spChg>
      </pc:sldChg>
      <pc:sldChg chg="addSp delSp modSp new mod ord modClrScheme chgLayout">
        <pc:chgData name="Ward, Reagan" userId="27291eb4-8241-4961-9e69-8c66e34cc5b0" providerId="ADAL" clId="{240D3414-A5E6-4826-8184-F9160436309E}" dt="2023-04-24T16:38:27.296" v="15180" actId="20577"/>
        <pc:sldMkLst>
          <pc:docMk/>
          <pc:sldMk cId="3819552009" sldId="3268"/>
        </pc:sldMkLst>
        <pc:spChg chg="mod ord">
          <ac:chgData name="Ward, Reagan" userId="27291eb4-8241-4961-9e69-8c66e34cc5b0" providerId="ADAL" clId="{240D3414-A5E6-4826-8184-F9160436309E}" dt="2023-04-21T15:06:30.902" v="1563" actId="700"/>
          <ac:spMkLst>
            <pc:docMk/>
            <pc:sldMk cId="3819552009" sldId="3268"/>
            <ac:spMk id="2" creationId="{8AE8FBAE-085F-4E39-03DF-01886901788A}"/>
          </ac:spMkLst>
        </pc:spChg>
        <pc:spChg chg="mod ord">
          <ac:chgData name="Ward, Reagan" userId="27291eb4-8241-4961-9e69-8c66e34cc5b0" providerId="ADAL" clId="{240D3414-A5E6-4826-8184-F9160436309E}" dt="2023-04-21T15:17:49.331" v="1624" actId="20577"/>
          <ac:spMkLst>
            <pc:docMk/>
            <pc:sldMk cId="3819552009" sldId="3268"/>
            <ac:spMk id="3" creationId="{2AAD7D87-01D4-5057-D067-583EE7DEA173}"/>
          </ac:spMkLst>
        </pc:spChg>
        <pc:spChg chg="del mod ord">
          <ac:chgData name="Ward, Reagan" userId="27291eb4-8241-4961-9e69-8c66e34cc5b0" providerId="ADAL" clId="{240D3414-A5E6-4826-8184-F9160436309E}" dt="2023-04-21T15:06:30.902" v="1563" actId="700"/>
          <ac:spMkLst>
            <pc:docMk/>
            <pc:sldMk cId="3819552009" sldId="3268"/>
            <ac:spMk id="4" creationId="{D529D8DF-2AAA-07E5-CD8A-3C9DB53B7E17}"/>
          </ac:spMkLst>
        </pc:spChg>
        <pc:spChg chg="del">
          <ac:chgData name="Ward, Reagan" userId="27291eb4-8241-4961-9e69-8c66e34cc5b0" providerId="ADAL" clId="{240D3414-A5E6-4826-8184-F9160436309E}" dt="2023-04-21T15:06:30.902" v="1563" actId="700"/>
          <ac:spMkLst>
            <pc:docMk/>
            <pc:sldMk cId="3819552009" sldId="3268"/>
            <ac:spMk id="5" creationId="{D5BF4CCC-E947-F06E-64A7-5DE526A7F77D}"/>
          </ac:spMkLst>
        </pc:spChg>
        <pc:spChg chg="del">
          <ac:chgData name="Ward, Reagan" userId="27291eb4-8241-4961-9e69-8c66e34cc5b0" providerId="ADAL" clId="{240D3414-A5E6-4826-8184-F9160436309E}" dt="2023-04-21T15:06:30.902" v="1563" actId="700"/>
          <ac:spMkLst>
            <pc:docMk/>
            <pc:sldMk cId="3819552009" sldId="3268"/>
            <ac:spMk id="6" creationId="{D6F9082B-E0D6-53BA-854D-2B2B55246227}"/>
          </ac:spMkLst>
        </pc:spChg>
        <pc:spChg chg="del">
          <ac:chgData name="Ward, Reagan" userId="27291eb4-8241-4961-9e69-8c66e34cc5b0" providerId="ADAL" clId="{240D3414-A5E6-4826-8184-F9160436309E}" dt="2023-04-21T15:06:30.902" v="1563" actId="700"/>
          <ac:spMkLst>
            <pc:docMk/>
            <pc:sldMk cId="3819552009" sldId="3268"/>
            <ac:spMk id="7" creationId="{B3B07A3B-E131-3555-373E-64D35B325450}"/>
          </ac:spMkLst>
        </pc:spChg>
        <pc:spChg chg="add mod ord">
          <ac:chgData name="Ward, Reagan" userId="27291eb4-8241-4961-9e69-8c66e34cc5b0" providerId="ADAL" clId="{240D3414-A5E6-4826-8184-F9160436309E}" dt="2023-04-24T16:38:27.296" v="15180" actId="20577"/>
          <ac:spMkLst>
            <pc:docMk/>
            <pc:sldMk cId="3819552009" sldId="3268"/>
            <ac:spMk id="8" creationId="{9B1FF3D5-94F1-BF07-72D6-80AA1EA074E1}"/>
          </ac:spMkLst>
        </pc:spChg>
      </pc:sldChg>
      <pc:sldChg chg="modSp new mod modNotesTx">
        <pc:chgData name="Ward, Reagan" userId="27291eb4-8241-4961-9e69-8c66e34cc5b0" providerId="ADAL" clId="{240D3414-A5E6-4826-8184-F9160436309E}" dt="2023-04-24T18:51:57.096" v="15181" actId="6549"/>
        <pc:sldMkLst>
          <pc:docMk/>
          <pc:sldMk cId="700605937" sldId="3269"/>
        </pc:sldMkLst>
        <pc:spChg chg="mod">
          <ac:chgData name="Ward, Reagan" userId="27291eb4-8241-4961-9e69-8c66e34cc5b0" providerId="ADAL" clId="{240D3414-A5E6-4826-8184-F9160436309E}" dt="2023-04-21T15:28:01.658" v="2615" actId="20577"/>
          <ac:spMkLst>
            <pc:docMk/>
            <pc:sldMk cId="700605937" sldId="3269"/>
            <ac:spMk id="2" creationId="{F1845639-7694-6D5C-7B8B-958D831A8329}"/>
          </ac:spMkLst>
        </pc:spChg>
        <pc:spChg chg="mod">
          <ac:chgData name="Ward, Reagan" userId="27291eb4-8241-4961-9e69-8c66e34cc5b0" providerId="ADAL" clId="{240D3414-A5E6-4826-8184-F9160436309E}" dt="2023-04-24T16:13:37.306" v="14613" actId="20577"/>
          <ac:spMkLst>
            <pc:docMk/>
            <pc:sldMk cId="700605937" sldId="3269"/>
            <ac:spMk id="3" creationId="{6826E2C2-F344-38E0-173B-20E5D51CB8A2}"/>
          </ac:spMkLst>
        </pc:spChg>
      </pc:sldChg>
      <pc:sldChg chg="modSp new del mod">
        <pc:chgData name="Ward, Reagan" userId="27291eb4-8241-4961-9e69-8c66e34cc5b0" providerId="ADAL" clId="{240D3414-A5E6-4826-8184-F9160436309E}" dt="2023-04-24T16:14:01.920" v="14616" actId="47"/>
        <pc:sldMkLst>
          <pc:docMk/>
          <pc:sldMk cId="3565652731" sldId="3270"/>
        </pc:sldMkLst>
        <pc:spChg chg="mod">
          <ac:chgData name="Ward, Reagan" userId="27291eb4-8241-4961-9e69-8c66e34cc5b0" providerId="ADAL" clId="{240D3414-A5E6-4826-8184-F9160436309E}" dt="2023-04-21T16:37:57.420" v="3865" actId="20577"/>
          <ac:spMkLst>
            <pc:docMk/>
            <pc:sldMk cId="3565652731" sldId="3270"/>
            <ac:spMk id="2" creationId="{87807E36-81DA-A13B-8B88-6D715D6F45B8}"/>
          </ac:spMkLst>
        </pc:spChg>
        <pc:spChg chg="mod">
          <ac:chgData name="Ward, Reagan" userId="27291eb4-8241-4961-9e69-8c66e34cc5b0" providerId="ADAL" clId="{240D3414-A5E6-4826-8184-F9160436309E}" dt="2023-04-24T16:13:50.755" v="14614" actId="21"/>
          <ac:spMkLst>
            <pc:docMk/>
            <pc:sldMk cId="3565652731" sldId="3270"/>
            <ac:spMk id="3" creationId="{D3D944DE-0DAA-48B6-C602-ABB30678A47A}"/>
          </ac:spMkLst>
        </pc:spChg>
      </pc:sldChg>
      <pc:sldChg chg="addSp delSp modSp new del mod">
        <pc:chgData name="Ward, Reagan" userId="27291eb4-8241-4961-9e69-8c66e34cc5b0" providerId="ADAL" clId="{240D3414-A5E6-4826-8184-F9160436309E}" dt="2023-04-21T21:15:09.615" v="6534" actId="47"/>
        <pc:sldMkLst>
          <pc:docMk/>
          <pc:sldMk cId="3237568401" sldId="3271"/>
        </pc:sldMkLst>
        <pc:spChg chg="mod ord">
          <ac:chgData name="Ward, Reagan" userId="27291eb4-8241-4961-9e69-8c66e34cc5b0" providerId="ADAL" clId="{240D3414-A5E6-4826-8184-F9160436309E}" dt="2023-04-21T21:14:48.042" v="6520"/>
          <ac:spMkLst>
            <pc:docMk/>
            <pc:sldMk cId="3237568401" sldId="3271"/>
            <ac:spMk id="2" creationId="{35312343-AD03-1C00-98D7-3AAE58941011}"/>
          </ac:spMkLst>
        </pc:spChg>
        <pc:spChg chg="mod ord">
          <ac:chgData name="Ward, Reagan" userId="27291eb4-8241-4961-9e69-8c66e34cc5b0" providerId="ADAL" clId="{240D3414-A5E6-4826-8184-F9160436309E}" dt="2023-04-21T21:14:48.042" v="6520"/>
          <ac:spMkLst>
            <pc:docMk/>
            <pc:sldMk cId="3237568401" sldId="3271"/>
            <ac:spMk id="3" creationId="{3CB9A330-58C9-114F-6E13-DB3769D199F7}"/>
          </ac:spMkLst>
        </pc:spChg>
        <pc:spChg chg="mod">
          <ac:chgData name="Ward, Reagan" userId="27291eb4-8241-4961-9e69-8c66e34cc5b0" providerId="ADAL" clId="{240D3414-A5E6-4826-8184-F9160436309E}" dt="2023-04-21T21:15:05.341" v="6531" actId="27636"/>
          <ac:spMkLst>
            <pc:docMk/>
            <pc:sldMk cId="3237568401" sldId="3271"/>
            <ac:spMk id="4" creationId="{F90F9023-CB94-4183-3CDC-9E8047D03A5C}"/>
          </ac:spMkLst>
        </pc:spChg>
        <pc:spChg chg="mod ord">
          <ac:chgData name="Ward, Reagan" userId="27291eb4-8241-4961-9e69-8c66e34cc5b0" providerId="ADAL" clId="{240D3414-A5E6-4826-8184-F9160436309E}" dt="2023-04-21T21:14:48.103" v="6522" actId="27636"/>
          <ac:spMkLst>
            <pc:docMk/>
            <pc:sldMk cId="3237568401" sldId="3271"/>
            <ac:spMk id="5" creationId="{B895707B-0BBD-AD85-2011-B4FA6D0249EE}"/>
          </ac:spMkLst>
        </pc:spChg>
        <pc:spChg chg="mod ord">
          <ac:chgData name="Ward, Reagan" userId="27291eb4-8241-4961-9e69-8c66e34cc5b0" providerId="ADAL" clId="{240D3414-A5E6-4826-8184-F9160436309E}" dt="2023-04-21T21:14:48.042" v="6520"/>
          <ac:spMkLst>
            <pc:docMk/>
            <pc:sldMk cId="3237568401" sldId="3271"/>
            <ac:spMk id="6" creationId="{8B325A14-F067-6D03-4D2B-2FE2672E61E2}"/>
          </ac:spMkLst>
        </pc:spChg>
        <pc:spChg chg="mod ord">
          <ac:chgData name="Ward, Reagan" userId="27291eb4-8241-4961-9e69-8c66e34cc5b0" providerId="ADAL" clId="{240D3414-A5E6-4826-8184-F9160436309E}" dt="2023-04-21T21:14:48.042" v="6520"/>
          <ac:spMkLst>
            <pc:docMk/>
            <pc:sldMk cId="3237568401" sldId="3271"/>
            <ac:spMk id="7" creationId="{9E73225D-953C-94DC-EA15-30532ED93C50}"/>
          </ac:spMkLst>
        </pc:spChg>
        <pc:spChg chg="add del mod">
          <ac:chgData name="Ward, Reagan" userId="27291eb4-8241-4961-9e69-8c66e34cc5b0" providerId="ADAL" clId="{240D3414-A5E6-4826-8184-F9160436309E}" dt="2023-04-21T21:14:07.108" v="6513"/>
          <ac:spMkLst>
            <pc:docMk/>
            <pc:sldMk cId="3237568401" sldId="3271"/>
            <ac:spMk id="8" creationId="{5BF32468-ADBA-B579-9EA5-9545C23070D9}"/>
          </ac:spMkLst>
        </pc:spChg>
        <pc:spChg chg="add del mod">
          <ac:chgData name="Ward, Reagan" userId="27291eb4-8241-4961-9e69-8c66e34cc5b0" providerId="ADAL" clId="{240D3414-A5E6-4826-8184-F9160436309E}" dt="2023-04-21T21:14:07.108" v="6513"/>
          <ac:spMkLst>
            <pc:docMk/>
            <pc:sldMk cId="3237568401" sldId="3271"/>
            <ac:spMk id="9" creationId="{75BADFE2-1BBD-2CAB-C511-D1BC4424800F}"/>
          </ac:spMkLst>
        </pc:spChg>
        <pc:spChg chg="add del mod">
          <ac:chgData name="Ward, Reagan" userId="27291eb4-8241-4961-9e69-8c66e34cc5b0" providerId="ADAL" clId="{240D3414-A5E6-4826-8184-F9160436309E}" dt="2023-04-21T21:14:07.108" v="6513"/>
          <ac:spMkLst>
            <pc:docMk/>
            <pc:sldMk cId="3237568401" sldId="3271"/>
            <ac:spMk id="10" creationId="{A0A1C179-9C7A-5707-DC13-C1563D0AFD05}"/>
          </ac:spMkLst>
        </pc:spChg>
        <pc:spChg chg="add del mod">
          <ac:chgData name="Ward, Reagan" userId="27291eb4-8241-4961-9e69-8c66e34cc5b0" providerId="ADAL" clId="{240D3414-A5E6-4826-8184-F9160436309E}" dt="2023-04-21T21:14:07.108" v="6513"/>
          <ac:spMkLst>
            <pc:docMk/>
            <pc:sldMk cId="3237568401" sldId="3271"/>
            <ac:spMk id="11" creationId="{526CB05F-C42A-85B8-1765-D3EF2148E2E4}"/>
          </ac:spMkLst>
        </pc:spChg>
        <pc:spChg chg="add del mod">
          <ac:chgData name="Ward, Reagan" userId="27291eb4-8241-4961-9e69-8c66e34cc5b0" providerId="ADAL" clId="{240D3414-A5E6-4826-8184-F9160436309E}" dt="2023-04-21T21:14:07.108" v="6513"/>
          <ac:spMkLst>
            <pc:docMk/>
            <pc:sldMk cId="3237568401" sldId="3271"/>
            <ac:spMk id="12" creationId="{FFA90A6A-8B22-F4C0-119E-BAC8311EF03E}"/>
          </ac:spMkLst>
        </pc:spChg>
        <pc:spChg chg="add del mod">
          <ac:chgData name="Ward, Reagan" userId="27291eb4-8241-4961-9e69-8c66e34cc5b0" providerId="ADAL" clId="{240D3414-A5E6-4826-8184-F9160436309E}" dt="2023-04-21T21:14:07.108" v="6513"/>
          <ac:spMkLst>
            <pc:docMk/>
            <pc:sldMk cId="3237568401" sldId="3271"/>
            <ac:spMk id="13" creationId="{747327C3-4FD0-50F8-67B4-3BD6C15DBB9E}"/>
          </ac:spMkLst>
        </pc:spChg>
        <pc:spChg chg="add del mod">
          <ac:chgData name="Ward, Reagan" userId="27291eb4-8241-4961-9e69-8c66e34cc5b0" providerId="ADAL" clId="{240D3414-A5E6-4826-8184-F9160436309E}" dt="2023-04-21T21:14:48.042" v="6520"/>
          <ac:spMkLst>
            <pc:docMk/>
            <pc:sldMk cId="3237568401" sldId="3271"/>
            <ac:spMk id="14" creationId="{1F0E014C-1C0A-39EE-8CD9-37183111387C}"/>
          </ac:spMkLst>
        </pc:spChg>
        <pc:spChg chg="add del mod">
          <ac:chgData name="Ward, Reagan" userId="27291eb4-8241-4961-9e69-8c66e34cc5b0" providerId="ADAL" clId="{240D3414-A5E6-4826-8184-F9160436309E}" dt="2023-04-21T21:14:48.042" v="6520"/>
          <ac:spMkLst>
            <pc:docMk/>
            <pc:sldMk cId="3237568401" sldId="3271"/>
            <ac:spMk id="15" creationId="{5478FC96-AC17-03CB-7EA4-5B37D8414158}"/>
          </ac:spMkLst>
        </pc:spChg>
        <pc:spChg chg="add del mod">
          <ac:chgData name="Ward, Reagan" userId="27291eb4-8241-4961-9e69-8c66e34cc5b0" providerId="ADAL" clId="{240D3414-A5E6-4826-8184-F9160436309E}" dt="2023-04-21T21:14:48.042" v="6520"/>
          <ac:spMkLst>
            <pc:docMk/>
            <pc:sldMk cId="3237568401" sldId="3271"/>
            <ac:spMk id="16" creationId="{63D2AA1D-690C-3145-AF77-02DEB29F1D48}"/>
          </ac:spMkLst>
        </pc:spChg>
        <pc:spChg chg="add del mod">
          <ac:chgData name="Ward, Reagan" userId="27291eb4-8241-4961-9e69-8c66e34cc5b0" providerId="ADAL" clId="{240D3414-A5E6-4826-8184-F9160436309E}" dt="2023-04-21T21:14:48.042" v="6520"/>
          <ac:spMkLst>
            <pc:docMk/>
            <pc:sldMk cId="3237568401" sldId="3271"/>
            <ac:spMk id="17" creationId="{292E8B48-60D0-2271-94C0-58696D9C06DE}"/>
          </ac:spMkLst>
        </pc:spChg>
        <pc:spChg chg="add del mod">
          <ac:chgData name="Ward, Reagan" userId="27291eb4-8241-4961-9e69-8c66e34cc5b0" providerId="ADAL" clId="{240D3414-A5E6-4826-8184-F9160436309E}" dt="2023-04-21T21:14:48.042" v="6520"/>
          <ac:spMkLst>
            <pc:docMk/>
            <pc:sldMk cId="3237568401" sldId="3271"/>
            <ac:spMk id="18" creationId="{0546B29B-89D0-B9BD-ADA1-1A3981F42A9F}"/>
          </ac:spMkLst>
        </pc:spChg>
        <pc:spChg chg="add del mod">
          <ac:chgData name="Ward, Reagan" userId="27291eb4-8241-4961-9e69-8c66e34cc5b0" providerId="ADAL" clId="{240D3414-A5E6-4826-8184-F9160436309E}" dt="2023-04-21T21:14:48.042" v="6520"/>
          <ac:spMkLst>
            <pc:docMk/>
            <pc:sldMk cId="3237568401" sldId="3271"/>
            <ac:spMk id="19" creationId="{39DE98D1-D307-8B74-36A6-5C85587DA61E}"/>
          </ac:spMkLst>
        </pc:spChg>
      </pc:sldChg>
      <pc:sldChg chg="addSp modSp add del mod ord">
        <pc:chgData name="Ward, Reagan" userId="27291eb4-8241-4961-9e69-8c66e34cc5b0" providerId="ADAL" clId="{240D3414-A5E6-4826-8184-F9160436309E}" dt="2023-04-24T16:21:38.062" v="15163" actId="47"/>
        <pc:sldMkLst>
          <pc:docMk/>
          <pc:sldMk cId="2984844803" sldId="3272"/>
        </pc:sldMkLst>
        <pc:spChg chg="ord">
          <ac:chgData name="Ward, Reagan" userId="27291eb4-8241-4961-9e69-8c66e34cc5b0" providerId="ADAL" clId="{240D3414-A5E6-4826-8184-F9160436309E}" dt="2023-04-21T22:38:54.571" v="12866" actId="13244"/>
          <ac:spMkLst>
            <pc:docMk/>
            <pc:sldMk cId="2984844803" sldId="3272"/>
            <ac:spMk id="2" creationId="{35312343-AD03-1C00-98D7-3AAE58941011}"/>
          </ac:spMkLst>
        </pc:spChg>
        <pc:spChg chg="mod">
          <ac:chgData name="Ward, Reagan" userId="27291eb4-8241-4961-9e69-8c66e34cc5b0" providerId="ADAL" clId="{240D3414-A5E6-4826-8184-F9160436309E}" dt="2023-04-21T22:36:09.622" v="12849" actId="27636"/>
          <ac:spMkLst>
            <pc:docMk/>
            <pc:sldMk cId="2984844803" sldId="3272"/>
            <ac:spMk id="4" creationId="{F90F9023-CB94-4183-3CDC-9E8047D03A5C}"/>
          </ac:spMkLst>
        </pc:spChg>
        <pc:spChg chg="mod">
          <ac:chgData name="Ward, Reagan" userId="27291eb4-8241-4961-9e69-8c66e34cc5b0" providerId="ADAL" clId="{240D3414-A5E6-4826-8184-F9160436309E}" dt="2023-04-21T22:36:09.621" v="12848" actId="27636"/>
          <ac:spMkLst>
            <pc:docMk/>
            <pc:sldMk cId="2984844803" sldId="3272"/>
            <ac:spMk id="5" creationId="{B895707B-0BBD-AD85-2011-B4FA6D0249EE}"/>
          </ac:spMkLst>
        </pc:spChg>
        <pc:spChg chg="mod ord">
          <ac:chgData name="Ward, Reagan" userId="27291eb4-8241-4961-9e69-8c66e34cc5b0" providerId="ADAL" clId="{240D3414-A5E6-4826-8184-F9160436309E}" dt="2023-04-21T22:38:58.028" v="12867" actId="13244"/>
          <ac:spMkLst>
            <pc:docMk/>
            <pc:sldMk cId="2984844803" sldId="3272"/>
            <ac:spMk id="6" creationId="{8B325A14-F067-6D03-4D2B-2FE2672E61E2}"/>
          </ac:spMkLst>
        </pc:spChg>
        <pc:spChg chg="mod ord">
          <ac:chgData name="Ward, Reagan" userId="27291eb4-8241-4961-9e69-8c66e34cc5b0" providerId="ADAL" clId="{240D3414-A5E6-4826-8184-F9160436309E}" dt="2023-04-21T22:39:01.969" v="12868" actId="13244"/>
          <ac:spMkLst>
            <pc:docMk/>
            <pc:sldMk cId="2984844803" sldId="3272"/>
            <ac:spMk id="7" creationId="{9E73225D-953C-94DC-EA15-30532ED93C50}"/>
          </ac:spMkLst>
        </pc:spChg>
        <pc:spChg chg="add mod ord">
          <ac:chgData name="Ward, Reagan" userId="27291eb4-8241-4961-9e69-8c66e34cc5b0" providerId="ADAL" clId="{240D3414-A5E6-4826-8184-F9160436309E}" dt="2023-04-21T22:39:06.117" v="12869" actId="13244"/>
          <ac:spMkLst>
            <pc:docMk/>
            <pc:sldMk cId="2984844803" sldId="3272"/>
            <ac:spMk id="8" creationId="{E51A929A-7F18-2B60-B42F-73C778BDD208}"/>
          </ac:spMkLst>
        </pc:spChg>
        <pc:graphicFrameChg chg="add mod modGraphic">
          <ac:chgData name="Ward, Reagan" userId="27291eb4-8241-4961-9e69-8c66e34cc5b0" providerId="ADAL" clId="{240D3414-A5E6-4826-8184-F9160436309E}" dt="2023-04-21T22:38:04.227" v="12860" actId="12385"/>
          <ac:graphicFrameMkLst>
            <pc:docMk/>
            <pc:sldMk cId="2984844803" sldId="3272"/>
            <ac:graphicFrameMk id="9" creationId="{FF304FF8-6865-EF2E-1D3E-A007B94AD9A1}"/>
          </ac:graphicFrameMkLst>
        </pc:graphicFrameChg>
      </pc:sldChg>
      <pc:sldChg chg="addSp delSp modSp new del mod">
        <pc:chgData name="Ward, Reagan" userId="27291eb4-8241-4961-9e69-8c66e34cc5b0" providerId="ADAL" clId="{240D3414-A5E6-4826-8184-F9160436309E}" dt="2023-04-24T16:21:38.062" v="15163" actId="47"/>
        <pc:sldMkLst>
          <pc:docMk/>
          <pc:sldMk cId="2176436943" sldId="3273"/>
        </pc:sldMkLst>
        <pc:spChg chg="ord">
          <ac:chgData name="Ward, Reagan" userId="27291eb4-8241-4961-9e69-8c66e34cc5b0" providerId="ADAL" clId="{240D3414-A5E6-4826-8184-F9160436309E}" dt="2023-04-21T22:39:16.265" v="12870" actId="13244"/>
          <ac:spMkLst>
            <pc:docMk/>
            <pc:sldMk cId="2176436943" sldId="3273"/>
            <ac:spMk id="2" creationId="{AE67AD7D-08EC-8EDF-9FF6-80D1E9372040}"/>
          </ac:spMkLst>
        </pc:spChg>
        <pc:spChg chg="mod">
          <ac:chgData name="Ward, Reagan" userId="27291eb4-8241-4961-9e69-8c66e34cc5b0" providerId="ADAL" clId="{240D3414-A5E6-4826-8184-F9160436309E}" dt="2023-04-21T21:30:16.277" v="6819" actId="20577"/>
          <ac:spMkLst>
            <pc:docMk/>
            <pc:sldMk cId="2176436943" sldId="3273"/>
            <ac:spMk id="3" creationId="{481B656E-69BB-1A27-30FF-0FEEF68E767C}"/>
          </ac:spMkLst>
        </pc:spChg>
        <pc:spChg chg="mod">
          <ac:chgData name="Ward, Reagan" userId="27291eb4-8241-4961-9e69-8c66e34cc5b0" providerId="ADAL" clId="{240D3414-A5E6-4826-8184-F9160436309E}" dt="2023-04-21T21:52:06.771" v="9829" actId="20577"/>
          <ac:spMkLst>
            <pc:docMk/>
            <pc:sldMk cId="2176436943" sldId="3273"/>
            <ac:spMk id="4" creationId="{15047917-CA59-A71E-4FD4-2D6220D70BC8}"/>
          </ac:spMkLst>
        </pc:spChg>
        <pc:spChg chg="mod">
          <ac:chgData name="Ward, Reagan" userId="27291eb4-8241-4961-9e69-8c66e34cc5b0" providerId="ADAL" clId="{240D3414-A5E6-4826-8184-F9160436309E}" dt="2023-04-21T21:35:47.012" v="7525" actId="113"/>
          <ac:spMkLst>
            <pc:docMk/>
            <pc:sldMk cId="2176436943" sldId="3273"/>
            <ac:spMk id="5" creationId="{91DEE4E4-5F7C-DA98-ED03-BC4A8D45FF9A}"/>
          </ac:spMkLst>
        </pc:spChg>
        <pc:spChg chg="mod ord">
          <ac:chgData name="Ward, Reagan" userId="27291eb4-8241-4961-9e69-8c66e34cc5b0" providerId="ADAL" clId="{240D3414-A5E6-4826-8184-F9160436309E}" dt="2023-04-21T22:39:18.680" v="12871" actId="13244"/>
          <ac:spMkLst>
            <pc:docMk/>
            <pc:sldMk cId="2176436943" sldId="3273"/>
            <ac:spMk id="6" creationId="{92B6E68C-27BB-F077-F922-F62AA28C3114}"/>
          </ac:spMkLst>
        </pc:spChg>
        <pc:spChg chg="mod ord">
          <ac:chgData name="Ward, Reagan" userId="27291eb4-8241-4961-9e69-8c66e34cc5b0" providerId="ADAL" clId="{240D3414-A5E6-4826-8184-F9160436309E}" dt="2023-04-21T22:39:20" v="12872" actId="13244"/>
          <ac:spMkLst>
            <pc:docMk/>
            <pc:sldMk cId="2176436943" sldId="3273"/>
            <ac:spMk id="7" creationId="{F53F4C2C-D81B-186A-38C9-EE3E883939D7}"/>
          </ac:spMkLst>
        </pc:spChg>
        <pc:spChg chg="add del mod">
          <ac:chgData name="Ward, Reagan" userId="27291eb4-8241-4961-9e69-8c66e34cc5b0" providerId="ADAL" clId="{240D3414-A5E6-4826-8184-F9160436309E}" dt="2023-04-21T21:37:11.814" v="7541" actId="478"/>
          <ac:spMkLst>
            <pc:docMk/>
            <pc:sldMk cId="2176436943" sldId="3273"/>
            <ac:spMk id="8" creationId="{A4E7BD69-70E1-000B-8B17-4A8725E1C3F9}"/>
          </ac:spMkLst>
        </pc:spChg>
        <pc:graphicFrameChg chg="add mod modGraphic">
          <ac:chgData name="Ward, Reagan" userId="27291eb4-8241-4961-9e69-8c66e34cc5b0" providerId="ADAL" clId="{240D3414-A5E6-4826-8184-F9160436309E}" dt="2023-04-24T13:57:41.303" v="12959" actId="20577"/>
          <ac:graphicFrameMkLst>
            <pc:docMk/>
            <pc:sldMk cId="2176436943" sldId="3273"/>
            <ac:graphicFrameMk id="9" creationId="{CEBA02E2-FC91-1D6D-E42A-63152D611B18}"/>
          </ac:graphicFrameMkLst>
        </pc:graphicFrameChg>
      </pc:sldChg>
      <pc:sldChg chg="modSp new mod ord">
        <pc:chgData name="Ward, Reagan" userId="27291eb4-8241-4961-9e69-8c66e34cc5b0" providerId="ADAL" clId="{240D3414-A5E6-4826-8184-F9160436309E}" dt="2023-04-24T15:33:24.440" v="13879" actId="20577"/>
        <pc:sldMkLst>
          <pc:docMk/>
          <pc:sldMk cId="1920194658" sldId="3274"/>
        </pc:sldMkLst>
        <pc:spChg chg="mod">
          <ac:chgData name="Ward, Reagan" userId="27291eb4-8241-4961-9e69-8c66e34cc5b0" providerId="ADAL" clId="{240D3414-A5E6-4826-8184-F9160436309E}" dt="2023-04-21T22:01:12.722" v="10481" actId="5793"/>
          <ac:spMkLst>
            <pc:docMk/>
            <pc:sldMk cId="1920194658" sldId="3274"/>
            <ac:spMk id="2" creationId="{F3CB7BBE-3DE8-05F3-3263-1BC4600A3BB5}"/>
          </ac:spMkLst>
        </pc:spChg>
        <pc:spChg chg="mod">
          <ac:chgData name="Ward, Reagan" userId="27291eb4-8241-4961-9e69-8c66e34cc5b0" providerId="ADAL" clId="{240D3414-A5E6-4826-8184-F9160436309E}" dt="2023-04-24T15:33:24.440" v="13879" actId="20577"/>
          <ac:spMkLst>
            <pc:docMk/>
            <pc:sldMk cId="1920194658" sldId="3274"/>
            <ac:spMk id="3" creationId="{587956DF-D8BE-7DD8-5543-112D7533F41B}"/>
          </ac:spMkLst>
        </pc:spChg>
      </pc:sldChg>
      <pc:sldChg chg="addSp delSp modSp new mod ord modClrScheme chgLayout">
        <pc:chgData name="Ward, Reagan" userId="27291eb4-8241-4961-9e69-8c66e34cc5b0" providerId="ADAL" clId="{240D3414-A5E6-4826-8184-F9160436309E}" dt="2023-04-24T16:24:21.026" v="15176" actId="6549"/>
        <pc:sldMkLst>
          <pc:docMk/>
          <pc:sldMk cId="3015445445" sldId="3275"/>
        </pc:sldMkLst>
        <pc:spChg chg="del mod ord">
          <ac:chgData name="Ward, Reagan" userId="27291eb4-8241-4961-9e69-8c66e34cc5b0" providerId="ADAL" clId="{240D3414-A5E6-4826-8184-F9160436309E}" dt="2023-04-21T21:47:42.621" v="9166" actId="700"/>
          <ac:spMkLst>
            <pc:docMk/>
            <pc:sldMk cId="3015445445" sldId="3275"/>
            <ac:spMk id="2" creationId="{1B4DCE9E-C1CE-287D-8B50-0E6D1CF42018}"/>
          </ac:spMkLst>
        </pc:spChg>
        <pc:spChg chg="del mod ord">
          <ac:chgData name="Ward, Reagan" userId="27291eb4-8241-4961-9e69-8c66e34cc5b0" providerId="ADAL" clId="{240D3414-A5E6-4826-8184-F9160436309E}" dt="2023-04-21T21:47:42.621" v="9166" actId="700"/>
          <ac:spMkLst>
            <pc:docMk/>
            <pc:sldMk cId="3015445445" sldId="3275"/>
            <ac:spMk id="3" creationId="{5C4A0164-7022-9900-45BB-F26083096308}"/>
          </ac:spMkLst>
        </pc:spChg>
        <pc:spChg chg="mod ord">
          <ac:chgData name="Ward, Reagan" userId="27291eb4-8241-4961-9e69-8c66e34cc5b0" providerId="ADAL" clId="{240D3414-A5E6-4826-8184-F9160436309E}" dt="2023-04-21T22:39:29.578" v="12873" actId="13244"/>
          <ac:spMkLst>
            <pc:docMk/>
            <pc:sldMk cId="3015445445" sldId="3275"/>
            <ac:spMk id="4" creationId="{E958B8E8-8E66-E4B8-7473-45E6234910ED}"/>
          </ac:spMkLst>
        </pc:spChg>
        <pc:spChg chg="add mod ord">
          <ac:chgData name="Ward, Reagan" userId="27291eb4-8241-4961-9e69-8c66e34cc5b0" providerId="ADAL" clId="{240D3414-A5E6-4826-8184-F9160436309E}" dt="2023-04-21T22:39:31.328" v="12874" actId="13244"/>
          <ac:spMkLst>
            <pc:docMk/>
            <pc:sldMk cId="3015445445" sldId="3275"/>
            <ac:spMk id="5" creationId="{7422CC0C-1006-56B4-CA80-6C2D1AA17CFA}"/>
          </ac:spMkLst>
        </pc:spChg>
        <pc:spChg chg="add mod ord">
          <ac:chgData name="Ward, Reagan" userId="27291eb4-8241-4961-9e69-8c66e34cc5b0" providerId="ADAL" clId="{240D3414-A5E6-4826-8184-F9160436309E}" dt="2023-04-24T16:24:21.026" v="15176" actId="6549"/>
          <ac:spMkLst>
            <pc:docMk/>
            <pc:sldMk cId="3015445445" sldId="3275"/>
            <ac:spMk id="6" creationId="{091FC9A1-12A7-4EAB-1072-8CCD5C45E6B1}"/>
          </ac:spMkLst>
        </pc:spChg>
        <pc:spChg chg="add mod ord">
          <ac:chgData name="Ward, Reagan" userId="27291eb4-8241-4961-9e69-8c66e34cc5b0" providerId="ADAL" clId="{240D3414-A5E6-4826-8184-F9160436309E}" dt="2023-04-21T22:28:22.074" v="12683" actId="14100"/>
          <ac:spMkLst>
            <pc:docMk/>
            <pc:sldMk cId="3015445445" sldId="3275"/>
            <ac:spMk id="7" creationId="{3DE76940-3EBF-ED07-FC1C-3BEA007D3A56}"/>
          </ac:spMkLst>
        </pc:spChg>
      </pc:sldChg>
      <pc:sldChg chg="modSp new del mod modShow">
        <pc:chgData name="Ward, Reagan" userId="27291eb4-8241-4961-9e69-8c66e34cc5b0" providerId="ADAL" clId="{240D3414-A5E6-4826-8184-F9160436309E}" dt="2023-04-24T13:56:06.080" v="12954" actId="2696"/>
        <pc:sldMkLst>
          <pc:docMk/>
          <pc:sldMk cId="3898208970" sldId="3276"/>
        </pc:sldMkLst>
        <pc:spChg chg="mod">
          <ac:chgData name="Ward, Reagan" userId="27291eb4-8241-4961-9e69-8c66e34cc5b0" providerId="ADAL" clId="{240D3414-A5E6-4826-8184-F9160436309E}" dt="2023-04-21T22:12:55.525" v="11627" actId="20577"/>
          <ac:spMkLst>
            <pc:docMk/>
            <pc:sldMk cId="3898208970" sldId="3276"/>
            <ac:spMk id="2" creationId="{22B820FA-312D-D5D9-5950-F839F11C89AC}"/>
          </ac:spMkLst>
        </pc:spChg>
        <pc:spChg chg="mod">
          <ac:chgData name="Ward, Reagan" userId="27291eb4-8241-4961-9e69-8c66e34cc5b0" providerId="ADAL" clId="{240D3414-A5E6-4826-8184-F9160436309E}" dt="2023-04-21T22:51:14.134" v="12936" actId="20577"/>
          <ac:spMkLst>
            <pc:docMk/>
            <pc:sldMk cId="3898208970" sldId="3276"/>
            <ac:spMk id="3" creationId="{AA9D40A3-F45F-81C3-3251-9673CFE77E5D}"/>
          </ac:spMkLst>
        </pc:spChg>
      </pc:sldChg>
      <pc:sldChg chg="delSp modSp new del mod modClrScheme chgLayout">
        <pc:chgData name="Ward, Reagan" userId="27291eb4-8241-4961-9e69-8c66e34cc5b0" providerId="ADAL" clId="{240D3414-A5E6-4826-8184-F9160436309E}" dt="2023-04-21T22:25:39.384" v="12651" actId="47"/>
        <pc:sldMkLst>
          <pc:docMk/>
          <pc:sldMk cId="3420218371" sldId="3277"/>
        </pc:sldMkLst>
        <pc:spChg chg="mod ord">
          <ac:chgData name="Ward, Reagan" userId="27291eb4-8241-4961-9e69-8c66e34cc5b0" providerId="ADAL" clId="{240D3414-A5E6-4826-8184-F9160436309E}" dt="2023-04-21T22:25:32.831" v="12650" actId="20577"/>
          <ac:spMkLst>
            <pc:docMk/>
            <pc:sldMk cId="3420218371" sldId="3277"/>
            <ac:spMk id="2" creationId="{F86C9F1A-6237-C1F7-890C-9DA1070536B6}"/>
          </ac:spMkLst>
        </pc:spChg>
        <pc:spChg chg="del mod ord">
          <ac:chgData name="Ward, Reagan" userId="27291eb4-8241-4961-9e69-8c66e34cc5b0" providerId="ADAL" clId="{240D3414-A5E6-4826-8184-F9160436309E}" dt="2023-04-21T22:25:13.035" v="12530" actId="478"/>
          <ac:spMkLst>
            <pc:docMk/>
            <pc:sldMk cId="3420218371" sldId="3277"/>
            <ac:spMk id="3" creationId="{4B257AE7-6658-AB1E-3ED1-109294BA07DC}"/>
          </ac:spMkLst>
        </pc:spChg>
        <pc:spChg chg="mod ord">
          <ac:chgData name="Ward, Reagan" userId="27291eb4-8241-4961-9e69-8c66e34cc5b0" providerId="ADAL" clId="{240D3414-A5E6-4826-8184-F9160436309E}" dt="2023-04-21T22:25:10.697" v="12529" actId="700"/>
          <ac:spMkLst>
            <pc:docMk/>
            <pc:sldMk cId="3420218371" sldId="3277"/>
            <ac:spMk id="4" creationId="{85EEFA50-07D3-7880-35E4-533C6759B04B}"/>
          </ac:spMkLst>
        </pc:spChg>
      </pc:sldChg>
      <pc:sldChg chg="addSp delSp modSp new mod modClrScheme chgLayout">
        <pc:chgData name="Ward, Reagan" userId="27291eb4-8241-4961-9e69-8c66e34cc5b0" providerId="ADAL" clId="{240D3414-A5E6-4826-8184-F9160436309E}" dt="2023-04-21T22:29:15.773" v="12760" actId="700"/>
        <pc:sldMkLst>
          <pc:docMk/>
          <pc:sldMk cId="3675117846" sldId="3277"/>
        </pc:sldMkLst>
        <pc:spChg chg="del mod ord">
          <ac:chgData name="Ward, Reagan" userId="27291eb4-8241-4961-9e69-8c66e34cc5b0" providerId="ADAL" clId="{240D3414-A5E6-4826-8184-F9160436309E}" dt="2023-04-21T22:28:47.205" v="12686" actId="700"/>
          <ac:spMkLst>
            <pc:docMk/>
            <pc:sldMk cId="3675117846" sldId="3277"/>
            <ac:spMk id="2" creationId="{FFD51D84-57F6-6775-DF86-FE1E334A4D5B}"/>
          </ac:spMkLst>
        </pc:spChg>
        <pc:spChg chg="del">
          <ac:chgData name="Ward, Reagan" userId="27291eb4-8241-4961-9e69-8c66e34cc5b0" providerId="ADAL" clId="{240D3414-A5E6-4826-8184-F9160436309E}" dt="2023-04-21T22:28:47.205" v="12686" actId="700"/>
          <ac:spMkLst>
            <pc:docMk/>
            <pc:sldMk cId="3675117846" sldId="3277"/>
            <ac:spMk id="3" creationId="{B00BCDB6-DF92-F1B2-CA82-8DFC1A5A27FB}"/>
          </ac:spMkLst>
        </pc:spChg>
        <pc:spChg chg="mod ord">
          <ac:chgData name="Ward, Reagan" userId="27291eb4-8241-4961-9e69-8c66e34cc5b0" providerId="ADAL" clId="{240D3414-A5E6-4826-8184-F9160436309E}" dt="2023-04-21T22:29:15.773" v="12760" actId="700"/>
          <ac:spMkLst>
            <pc:docMk/>
            <pc:sldMk cId="3675117846" sldId="3277"/>
            <ac:spMk id="4" creationId="{4933622F-6ED6-FBEA-C5C8-C5B331314525}"/>
          </ac:spMkLst>
        </pc:spChg>
        <pc:spChg chg="add mod ord">
          <ac:chgData name="Ward, Reagan" userId="27291eb4-8241-4961-9e69-8c66e34cc5b0" providerId="ADAL" clId="{240D3414-A5E6-4826-8184-F9160436309E}" dt="2023-04-21T22:29:15.773" v="12760" actId="700"/>
          <ac:spMkLst>
            <pc:docMk/>
            <pc:sldMk cId="3675117846" sldId="3277"/>
            <ac:spMk id="5" creationId="{79ED82DB-B9FF-3748-AF53-5B97D017CB03}"/>
          </ac:spMkLst>
        </pc:spChg>
      </pc:sldChg>
      <pc:sldChg chg="addSp delSp modSp new mod modClrScheme chgLayout">
        <pc:chgData name="Ward, Reagan" userId="27291eb4-8241-4961-9e69-8c66e34cc5b0" providerId="ADAL" clId="{240D3414-A5E6-4826-8184-F9160436309E}" dt="2023-04-24T16:13:04.547" v="14541" actId="478"/>
        <pc:sldMkLst>
          <pc:docMk/>
          <pc:sldMk cId="611968477" sldId="3278"/>
        </pc:sldMkLst>
        <pc:spChg chg="del mod ord">
          <ac:chgData name="Ward, Reagan" userId="27291eb4-8241-4961-9e69-8c66e34cc5b0" providerId="ADAL" clId="{240D3414-A5E6-4826-8184-F9160436309E}" dt="2023-04-24T14:06:55.114" v="13082" actId="700"/>
          <ac:spMkLst>
            <pc:docMk/>
            <pc:sldMk cId="611968477" sldId="3278"/>
            <ac:spMk id="2" creationId="{F359A6B4-BA50-E542-D586-18E04D4D2B87}"/>
          </ac:spMkLst>
        </pc:spChg>
        <pc:spChg chg="del mod ord">
          <ac:chgData name="Ward, Reagan" userId="27291eb4-8241-4961-9e69-8c66e34cc5b0" providerId="ADAL" clId="{240D3414-A5E6-4826-8184-F9160436309E}" dt="2023-04-24T14:06:55.114" v="13082" actId="700"/>
          <ac:spMkLst>
            <pc:docMk/>
            <pc:sldMk cId="611968477" sldId="3278"/>
            <ac:spMk id="3" creationId="{349E332A-0DE3-13E3-EF5F-AAA53A4DE71C}"/>
          </ac:spMkLst>
        </pc:spChg>
        <pc:spChg chg="mod ord">
          <ac:chgData name="Ward, Reagan" userId="27291eb4-8241-4961-9e69-8c66e34cc5b0" providerId="ADAL" clId="{240D3414-A5E6-4826-8184-F9160436309E}" dt="2023-04-24T14:13:39.652" v="13787" actId="13244"/>
          <ac:spMkLst>
            <pc:docMk/>
            <pc:sldMk cId="611968477" sldId="3278"/>
            <ac:spMk id="4" creationId="{A8F7BD75-7DEE-63AF-7A12-D29A272D757B}"/>
          </ac:spMkLst>
        </pc:spChg>
        <pc:spChg chg="add mod ord">
          <ac:chgData name="Ward, Reagan" userId="27291eb4-8241-4961-9e69-8c66e34cc5b0" providerId="ADAL" clId="{240D3414-A5E6-4826-8184-F9160436309E}" dt="2023-04-24T16:12:24.384" v="14507" actId="20577"/>
          <ac:spMkLst>
            <pc:docMk/>
            <pc:sldMk cId="611968477" sldId="3278"/>
            <ac:spMk id="5" creationId="{3D6CCBFD-E39C-8E1D-55FE-577533DDF4E5}"/>
          </ac:spMkLst>
        </pc:spChg>
        <pc:spChg chg="add mod ord">
          <ac:chgData name="Ward, Reagan" userId="27291eb4-8241-4961-9e69-8c66e34cc5b0" providerId="ADAL" clId="{240D3414-A5E6-4826-8184-F9160436309E}" dt="2023-04-24T16:12:06.502" v="14493" actId="6549"/>
          <ac:spMkLst>
            <pc:docMk/>
            <pc:sldMk cId="611968477" sldId="3278"/>
            <ac:spMk id="6" creationId="{DE293713-0B5D-0D33-A266-DF9A208BFDE5}"/>
          </ac:spMkLst>
        </pc:spChg>
        <pc:spChg chg="add mod ord">
          <ac:chgData name="Ward, Reagan" userId="27291eb4-8241-4961-9e69-8c66e34cc5b0" providerId="ADAL" clId="{240D3414-A5E6-4826-8184-F9160436309E}" dt="2023-04-24T16:12:12.071" v="14495" actId="27636"/>
          <ac:spMkLst>
            <pc:docMk/>
            <pc:sldMk cId="611968477" sldId="3278"/>
            <ac:spMk id="7" creationId="{C3EE5EB4-8E50-71BE-EB61-330A65C30F74}"/>
          </ac:spMkLst>
        </pc:spChg>
        <pc:spChg chg="add mod ord">
          <ac:chgData name="Ward, Reagan" userId="27291eb4-8241-4961-9e69-8c66e34cc5b0" providerId="ADAL" clId="{240D3414-A5E6-4826-8184-F9160436309E}" dt="2023-04-24T14:13:42.349" v="13788" actId="13244"/>
          <ac:spMkLst>
            <pc:docMk/>
            <pc:sldMk cId="611968477" sldId="3278"/>
            <ac:spMk id="8" creationId="{B4BAF8C9-79C8-7793-A002-233C8D56B535}"/>
          </ac:spMkLst>
        </pc:spChg>
        <pc:spChg chg="add mod ord">
          <ac:chgData name="Ward, Reagan" userId="27291eb4-8241-4961-9e69-8c66e34cc5b0" providerId="ADAL" clId="{240D3414-A5E6-4826-8184-F9160436309E}" dt="2023-04-24T14:13:45.528" v="13789" actId="13244"/>
          <ac:spMkLst>
            <pc:docMk/>
            <pc:sldMk cId="611968477" sldId="3278"/>
            <ac:spMk id="9" creationId="{07661929-DE7C-0E0D-C61E-AD42E266C481}"/>
          </ac:spMkLst>
        </pc:spChg>
        <pc:spChg chg="add del mod">
          <ac:chgData name="Ward, Reagan" userId="27291eb4-8241-4961-9e69-8c66e34cc5b0" providerId="ADAL" clId="{240D3414-A5E6-4826-8184-F9160436309E}" dt="2023-04-24T16:13:04.547" v="14541" actId="478"/>
          <ac:spMkLst>
            <pc:docMk/>
            <pc:sldMk cId="611968477" sldId="3278"/>
            <ac:spMk id="10" creationId="{48C4E545-635D-9DD7-D95E-E1EB622AEADB}"/>
          </ac:spMkLst>
        </pc:spChg>
      </pc:sldChg>
      <pc:sldChg chg="addSp delSp modSp new mod ord modClrScheme chgLayout">
        <pc:chgData name="Ward, Reagan" userId="27291eb4-8241-4961-9e69-8c66e34cc5b0" providerId="ADAL" clId="{240D3414-A5E6-4826-8184-F9160436309E}" dt="2023-04-24T16:13:01.758" v="14540" actId="15"/>
        <pc:sldMkLst>
          <pc:docMk/>
          <pc:sldMk cId="3534385074" sldId="3279"/>
        </pc:sldMkLst>
        <pc:spChg chg="mod ord">
          <ac:chgData name="Ward, Reagan" userId="27291eb4-8241-4961-9e69-8c66e34cc5b0" providerId="ADAL" clId="{240D3414-A5E6-4826-8184-F9160436309E}" dt="2023-04-24T16:08:39.800" v="13887" actId="700"/>
          <ac:spMkLst>
            <pc:docMk/>
            <pc:sldMk cId="3534385074" sldId="3279"/>
            <ac:spMk id="2" creationId="{7AB9CCEC-B63F-F056-DCF5-FC9AE94510A3}"/>
          </ac:spMkLst>
        </pc:spChg>
        <pc:spChg chg="del mod ord">
          <ac:chgData name="Ward, Reagan" userId="27291eb4-8241-4961-9e69-8c66e34cc5b0" providerId="ADAL" clId="{240D3414-A5E6-4826-8184-F9160436309E}" dt="2023-04-24T16:08:39.800" v="13887" actId="700"/>
          <ac:spMkLst>
            <pc:docMk/>
            <pc:sldMk cId="3534385074" sldId="3279"/>
            <ac:spMk id="3" creationId="{0B6F0586-A2A2-593C-946B-495F0F3C4B06}"/>
          </ac:spMkLst>
        </pc:spChg>
        <pc:spChg chg="del mod ord">
          <ac:chgData name="Ward, Reagan" userId="27291eb4-8241-4961-9e69-8c66e34cc5b0" providerId="ADAL" clId="{240D3414-A5E6-4826-8184-F9160436309E}" dt="2023-04-24T16:08:39.800" v="13887" actId="700"/>
          <ac:spMkLst>
            <pc:docMk/>
            <pc:sldMk cId="3534385074" sldId="3279"/>
            <ac:spMk id="4" creationId="{D805C0AC-7E89-BAE7-060C-FC13C8FC8268}"/>
          </ac:spMkLst>
        </pc:spChg>
        <pc:spChg chg="del">
          <ac:chgData name="Ward, Reagan" userId="27291eb4-8241-4961-9e69-8c66e34cc5b0" providerId="ADAL" clId="{240D3414-A5E6-4826-8184-F9160436309E}" dt="2023-04-24T16:08:39.800" v="13887" actId="700"/>
          <ac:spMkLst>
            <pc:docMk/>
            <pc:sldMk cId="3534385074" sldId="3279"/>
            <ac:spMk id="5" creationId="{2E91A27A-3E11-0A67-F171-B4B4BCB21AD3}"/>
          </ac:spMkLst>
        </pc:spChg>
        <pc:spChg chg="del">
          <ac:chgData name="Ward, Reagan" userId="27291eb4-8241-4961-9e69-8c66e34cc5b0" providerId="ADAL" clId="{240D3414-A5E6-4826-8184-F9160436309E}" dt="2023-04-24T16:08:39.800" v="13887" actId="700"/>
          <ac:spMkLst>
            <pc:docMk/>
            <pc:sldMk cId="3534385074" sldId="3279"/>
            <ac:spMk id="6" creationId="{60C54564-78EA-BE3A-3EE3-786F98ECC13D}"/>
          </ac:spMkLst>
        </pc:spChg>
        <pc:spChg chg="del">
          <ac:chgData name="Ward, Reagan" userId="27291eb4-8241-4961-9e69-8c66e34cc5b0" providerId="ADAL" clId="{240D3414-A5E6-4826-8184-F9160436309E}" dt="2023-04-24T16:08:39.800" v="13887" actId="700"/>
          <ac:spMkLst>
            <pc:docMk/>
            <pc:sldMk cId="3534385074" sldId="3279"/>
            <ac:spMk id="7" creationId="{1213FE4A-6CAA-3408-5F7B-88357DBB74B8}"/>
          </ac:spMkLst>
        </pc:spChg>
        <pc:spChg chg="add mod ord">
          <ac:chgData name="Ward, Reagan" userId="27291eb4-8241-4961-9e69-8c66e34cc5b0" providerId="ADAL" clId="{240D3414-A5E6-4826-8184-F9160436309E}" dt="2023-04-24T16:08:42.053" v="13895" actId="20577"/>
          <ac:spMkLst>
            <pc:docMk/>
            <pc:sldMk cId="3534385074" sldId="3279"/>
            <ac:spMk id="8" creationId="{DE39A302-BB5E-AACB-6C26-4E7A07AED3F3}"/>
          </ac:spMkLst>
        </pc:spChg>
        <pc:spChg chg="add mod ord">
          <ac:chgData name="Ward, Reagan" userId="27291eb4-8241-4961-9e69-8c66e34cc5b0" providerId="ADAL" clId="{240D3414-A5E6-4826-8184-F9160436309E}" dt="2023-04-24T16:13:01.758" v="14540" actId="15"/>
          <ac:spMkLst>
            <pc:docMk/>
            <pc:sldMk cId="3534385074" sldId="3279"/>
            <ac:spMk id="9" creationId="{C24A9616-5616-1A02-1B22-80AD3E5A8F82}"/>
          </ac:spMkLst>
        </pc:spChg>
      </pc:sldChg>
      <pc:sldChg chg="addSp modSp new mod">
        <pc:chgData name="Ward, Reagan" userId="27291eb4-8241-4961-9e69-8c66e34cc5b0" providerId="ADAL" clId="{240D3414-A5E6-4826-8184-F9160436309E}" dt="2023-04-24T18:52:09.595" v="15182" actId="13244"/>
        <pc:sldMkLst>
          <pc:docMk/>
          <pc:sldMk cId="1308092632" sldId="3280"/>
        </pc:sldMkLst>
        <pc:spChg chg="mod">
          <ac:chgData name="Ward, Reagan" userId="27291eb4-8241-4961-9e69-8c66e34cc5b0" providerId="ADAL" clId="{240D3414-A5E6-4826-8184-F9160436309E}" dt="2023-04-24T16:15:12.637" v="14645" actId="20577"/>
          <ac:spMkLst>
            <pc:docMk/>
            <pc:sldMk cId="1308092632" sldId="3280"/>
            <ac:spMk id="2" creationId="{5C50B257-9A93-8522-A8E4-0E28B9713817}"/>
          </ac:spMkLst>
        </pc:spChg>
        <pc:spChg chg="mod">
          <ac:chgData name="Ward, Reagan" userId="27291eb4-8241-4961-9e69-8c66e34cc5b0" providerId="ADAL" clId="{240D3414-A5E6-4826-8184-F9160436309E}" dt="2023-04-24T16:23:50.939" v="15166" actId="27636"/>
          <ac:spMkLst>
            <pc:docMk/>
            <pc:sldMk cId="1308092632" sldId="3280"/>
            <ac:spMk id="3" creationId="{08BA9399-D568-3726-9AE8-C18CF03C3036}"/>
          </ac:spMkLst>
        </pc:spChg>
        <pc:spChg chg="ord">
          <ac:chgData name="Ward, Reagan" userId="27291eb4-8241-4961-9e69-8c66e34cc5b0" providerId="ADAL" clId="{240D3414-A5E6-4826-8184-F9160436309E}" dt="2023-04-24T18:52:09.595" v="15182" actId="13244"/>
          <ac:spMkLst>
            <pc:docMk/>
            <pc:sldMk cId="1308092632" sldId="3280"/>
            <ac:spMk id="4" creationId="{2EBB6583-0D7A-DA85-8B3A-CA7757DF2662}"/>
          </ac:spMkLst>
        </pc:spChg>
        <pc:graphicFrameChg chg="add mod modGraphic">
          <ac:chgData name="Ward, Reagan" userId="27291eb4-8241-4961-9e69-8c66e34cc5b0" providerId="ADAL" clId="{240D3414-A5E6-4826-8184-F9160436309E}" dt="2023-04-24T16:24:06.507" v="15169" actId="13926"/>
          <ac:graphicFrameMkLst>
            <pc:docMk/>
            <pc:sldMk cId="1308092632" sldId="3280"/>
            <ac:graphicFrameMk id="5" creationId="{54237149-A86F-9BE8-3538-214B7A4E7F56}"/>
          </ac:graphicFrameMkLst>
        </pc:graphicFrameChg>
        <pc:graphicFrameChg chg="add mod modGraphic">
          <ac:chgData name="Ward, Reagan" userId="27291eb4-8241-4961-9e69-8c66e34cc5b0" providerId="ADAL" clId="{240D3414-A5E6-4826-8184-F9160436309E}" dt="2023-04-24T16:21:04.751" v="15162" actId="207"/>
          <ac:graphicFrameMkLst>
            <pc:docMk/>
            <pc:sldMk cId="1308092632" sldId="3280"/>
            <ac:graphicFrameMk id="6" creationId="{A73EB7D7-1F57-114F-28D1-477397066D1D}"/>
          </ac:graphicFrameMkLst>
        </pc:graphicFrameChg>
      </pc:sldChg>
      <pc:sldMasterChg chg="delSldLayout">
        <pc:chgData name="Ward, Reagan" userId="27291eb4-8241-4961-9e69-8c66e34cc5b0" providerId="ADAL" clId="{240D3414-A5E6-4826-8184-F9160436309E}" dt="2023-04-21T22:19:00.744" v="11970" actId="47"/>
        <pc:sldMasterMkLst>
          <pc:docMk/>
          <pc:sldMasterMk cId="2150711039" sldId="2147483676"/>
        </pc:sldMasterMkLst>
        <pc:sldLayoutChg chg="del">
          <pc:chgData name="Ward, Reagan" userId="27291eb4-8241-4961-9e69-8c66e34cc5b0" providerId="ADAL" clId="{240D3414-A5E6-4826-8184-F9160436309E}" dt="2023-04-21T22:19:00.744" v="11970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ard, Reagan" userId="27291eb4-8241-4961-9e69-8c66e34cc5b0" providerId="ADAL" clId="{240D3414-A5E6-4826-8184-F9160436309E}" dt="2023-04-21T22:19:00.744" v="11970" actId="47"/>
          <pc:sldLayoutMkLst>
            <pc:docMk/>
            <pc:sldMasterMk cId="2150711039" sldId="2147483676"/>
            <pc:sldLayoutMk cId="438918846" sldId="2147483689"/>
          </pc:sldLayoutMkLst>
        </pc:sldLayoutChg>
      </pc:sldMasterChg>
    </pc:docChg>
  </pc:docChgLst>
  <pc:docChgLst>
    <pc:chgData name="Ward, Reagan" userId="27291eb4-8241-4961-9e69-8c66e34cc5b0" providerId="ADAL" clId="{E950AFB5-1EEB-4B0C-91F8-8C0779720ED3}"/>
    <pc:docChg chg="custSel addSld modSld">
      <pc:chgData name="Ward, Reagan" userId="27291eb4-8241-4961-9e69-8c66e34cc5b0" providerId="ADAL" clId="{E950AFB5-1EEB-4B0C-91F8-8C0779720ED3}" dt="2023-02-24T05:26:14.687" v="49"/>
      <pc:docMkLst>
        <pc:docMk/>
      </pc:docMkLst>
      <pc:sldChg chg="modSp mod">
        <pc:chgData name="Ward, Reagan" userId="27291eb4-8241-4961-9e69-8c66e34cc5b0" providerId="ADAL" clId="{E950AFB5-1EEB-4B0C-91F8-8C0779720ED3}" dt="2023-02-23T22:27:47.353" v="44" actId="20577"/>
        <pc:sldMkLst>
          <pc:docMk/>
          <pc:sldMk cId="3044915438" sldId="256"/>
        </pc:sldMkLst>
        <pc:spChg chg="mod">
          <ac:chgData name="Ward, Reagan" userId="27291eb4-8241-4961-9e69-8c66e34cc5b0" providerId="ADAL" clId="{E950AFB5-1EEB-4B0C-91F8-8C0779720ED3}" dt="2023-02-23T22:27:47.353" v="44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add mod modShow">
        <pc:chgData name="Ward, Reagan" userId="27291eb4-8241-4961-9e69-8c66e34cc5b0" providerId="ADAL" clId="{E950AFB5-1EEB-4B0C-91F8-8C0779720ED3}" dt="2023-02-23T22:27:53.134" v="45" actId="729"/>
        <pc:sldMkLst>
          <pc:docMk/>
          <pc:sldMk cId="3282441967" sldId="3093"/>
        </pc:sldMkLst>
      </pc:sldChg>
      <pc:sldChg chg="add mod modShow">
        <pc:chgData name="Ward, Reagan" userId="27291eb4-8241-4961-9e69-8c66e34cc5b0" providerId="ADAL" clId="{E950AFB5-1EEB-4B0C-91F8-8C0779720ED3}" dt="2023-02-23T22:27:53.134" v="45" actId="729"/>
        <pc:sldMkLst>
          <pc:docMk/>
          <pc:sldMk cId="3981120333" sldId="3094"/>
        </pc:sldMkLst>
      </pc:sldChg>
      <pc:sldChg chg="add mod modShow">
        <pc:chgData name="Ward, Reagan" userId="27291eb4-8241-4961-9e69-8c66e34cc5b0" providerId="ADAL" clId="{E950AFB5-1EEB-4B0C-91F8-8C0779720ED3}" dt="2023-02-23T22:27:53.134" v="45" actId="729"/>
        <pc:sldMkLst>
          <pc:docMk/>
          <pc:sldMk cId="2349620259" sldId="3095"/>
        </pc:sldMkLst>
      </pc:sldChg>
      <pc:sldChg chg="add">
        <pc:chgData name="Ward, Reagan" userId="27291eb4-8241-4961-9e69-8c66e34cc5b0" providerId="ADAL" clId="{E950AFB5-1EEB-4B0C-91F8-8C0779720ED3}" dt="2023-02-24T05:26:14.687" v="49"/>
        <pc:sldMkLst>
          <pc:docMk/>
          <pc:sldMk cId="2056823711" sldId="3225"/>
        </pc:sldMkLst>
      </pc:sldChg>
      <pc:sldChg chg="modSp add mod">
        <pc:chgData name="Ward, Reagan" userId="27291eb4-8241-4961-9e69-8c66e34cc5b0" providerId="ADAL" clId="{E950AFB5-1EEB-4B0C-91F8-8C0779720ED3}" dt="2023-02-24T05:24:46.341" v="48" actId="27636"/>
        <pc:sldMkLst>
          <pc:docMk/>
          <pc:sldMk cId="3643188198" sldId="3266"/>
        </pc:sldMkLst>
        <pc:spChg chg="mod">
          <ac:chgData name="Ward, Reagan" userId="27291eb4-8241-4961-9e69-8c66e34cc5b0" providerId="ADAL" clId="{E950AFB5-1EEB-4B0C-91F8-8C0779720ED3}" dt="2023-02-24T05:24:46.341" v="48" actId="27636"/>
          <ac:spMkLst>
            <pc:docMk/>
            <pc:sldMk cId="3643188198" sldId="3266"/>
            <ac:spMk id="2" creationId="{2FC41722-374C-FD50-C717-0BDA5DE29F6C}"/>
          </ac:spMkLst>
        </pc:spChg>
        <pc:spChg chg="mod">
          <ac:chgData name="Ward, Reagan" userId="27291eb4-8241-4961-9e69-8c66e34cc5b0" providerId="ADAL" clId="{E950AFB5-1EEB-4B0C-91F8-8C0779720ED3}" dt="2023-02-24T05:24:46.340" v="47" actId="27636"/>
          <ac:spMkLst>
            <pc:docMk/>
            <pc:sldMk cId="3643188198" sldId="3266"/>
            <ac:spMk id="3" creationId="{4A762BE6-8F11-4E82-7B70-5694E1093E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38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4/20/2023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6" r:id="rId7"/>
    <p:sldLayoutId id="2147483668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datapipeline/inter_student" TargetMode="External"/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inter_stud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 Entry/Exit Types &amp; School Entry/Exit 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4/20/2023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ED82DB-B9FF-3748-AF53-5B97D017CB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information:</a:t>
            </a:r>
            <a:br>
              <a:rPr lang="en-US" dirty="0"/>
            </a:br>
            <a:r>
              <a:rPr lang="en-US" dirty="0">
                <a:hlinkClick r:id="rId2"/>
              </a:rPr>
              <a:t>Student End of Year Website</a:t>
            </a:r>
            <a:br>
              <a:rPr lang="en-US" dirty="0"/>
            </a:br>
            <a:r>
              <a:rPr lang="en-US" dirty="0">
                <a:hlinkClick r:id="rId3"/>
              </a:rPr>
              <a:t>Student Interchange Website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3622F-6ED6-FBEA-C5C8-C5B33131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1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39A302-BB5E-AACB-6C26-4E7A07AE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24A9616-5616-1A02-1B22-80AD3E5A8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Entry/Exit Types and School Entry/Exit Dates reflect a student’s enrollment history within a school year.</a:t>
            </a:r>
          </a:p>
          <a:p>
            <a:r>
              <a:rPr lang="en-US" dirty="0"/>
              <a:t>They capture movement in/out of a school</a:t>
            </a:r>
          </a:p>
          <a:p>
            <a:pPr lvl="1"/>
            <a:r>
              <a:rPr lang="en-US" dirty="0"/>
              <a:t>Return to the same school or district from one year to the next</a:t>
            </a:r>
          </a:p>
          <a:p>
            <a:pPr lvl="1"/>
            <a:r>
              <a:rPr lang="en-US" dirty="0"/>
              <a:t>Movement within a district during the year</a:t>
            </a:r>
          </a:p>
          <a:p>
            <a:pPr lvl="1"/>
            <a:r>
              <a:rPr lang="en-US" dirty="0"/>
              <a:t>Movement between districts</a:t>
            </a:r>
          </a:p>
          <a:p>
            <a:pPr lvl="1"/>
            <a:r>
              <a:rPr lang="en-US" dirty="0"/>
              <a:t>Movement in/out of Colorado public school system</a:t>
            </a:r>
          </a:p>
          <a:p>
            <a:r>
              <a:rPr lang="en-US" dirty="0"/>
              <a:t>These data fields are reported using the Student School Association (SSA) file, which is a required file for the Student End of Year collection. </a:t>
            </a:r>
          </a:p>
          <a:p>
            <a:pPr lvl="1"/>
            <a:r>
              <a:rPr lang="en-US" dirty="0">
                <a:hlinkClick r:id="rId2"/>
              </a:rPr>
              <a:t>File Layout: Student Interchange Website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B9CCEC-B63F-F056-DCF5-FC9AE9451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8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6CCBFD-E39C-8E1D-55FE-577533DDF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cont.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BAF8C9-79C8-7793-A002-233C8D56B5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School Entry/Exit Types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93713-0B5D-0D33-A266-DF9A208BFD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Indicate the specific circumstances under which a student enters and exits a school within the school year.</a:t>
            </a:r>
          </a:p>
          <a:p>
            <a:r>
              <a:rPr lang="en-US" dirty="0"/>
              <a:t>Designed to work in tandem throughout a school year and between school years.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661929-DE7C-0E0D-C61E-AD42E266C4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School Entry/Exit Dates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3EE5EB4-8E50-71BE-EB61-330A65C30F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 Entry Date – reflects the date a student began </a:t>
            </a:r>
            <a:r>
              <a:rPr lang="en-US" u="sng" dirty="0"/>
              <a:t>attending</a:t>
            </a:r>
            <a:r>
              <a:rPr lang="en-US" dirty="0"/>
              <a:t> a school</a:t>
            </a:r>
          </a:p>
          <a:p>
            <a:r>
              <a:rPr lang="en-US" dirty="0"/>
              <a:t>School Exit Date – reflects the date a student stopped </a:t>
            </a:r>
            <a:r>
              <a:rPr lang="en-US" u="sng" dirty="0"/>
              <a:t>attending</a:t>
            </a:r>
            <a:r>
              <a:rPr lang="en-US" dirty="0"/>
              <a:t> a school</a:t>
            </a:r>
          </a:p>
          <a:p>
            <a:r>
              <a:rPr lang="en-US" dirty="0"/>
              <a:t>Academic school year begins on July 1</a:t>
            </a:r>
            <a:r>
              <a:rPr lang="en-US" baseline="30000" dirty="0"/>
              <a:t>st</a:t>
            </a:r>
            <a:r>
              <a:rPr lang="en-US" dirty="0"/>
              <a:t> and ends the following June 30</a:t>
            </a:r>
            <a:r>
              <a:rPr lang="en-US" baseline="30000" dirty="0"/>
              <a:t>th</a:t>
            </a:r>
          </a:p>
          <a:p>
            <a:pPr lvl="1"/>
            <a:r>
              <a:rPr lang="en-US" dirty="0"/>
              <a:t>Specific District/School academic calendars should fall within these dates</a:t>
            </a:r>
          </a:p>
          <a:p>
            <a:r>
              <a:rPr lang="en-US" dirty="0"/>
              <a:t>Cannot report a date in the future.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7BD75-7DEE-63AF-7A12-D29A272D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6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AD7D87-01D4-5057-D067-583EE7DE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Exit Type 00 (Did not Exit)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B1FF3D5-94F1-BF07-72D6-80AA1EA07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Partners with School Exit Date 00000000</a:t>
            </a:r>
          </a:p>
          <a:p>
            <a:r>
              <a:rPr lang="en-US" dirty="0"/>
              <a:t>Indicates a student finished the school year in a given school</a:t>
            </a:r>
          </a:p>
          <a:p>
            <a:pPr lvl="1"/>
            <a:r>
              <a:rPr lang="en-US" dirty="0"/>
              <a:t>Within three weeks of the last day of school </a:t>
            </a:r>
            <a:r>
              <a:rPr lang="en-US" i="1" dirty="0"/>
              <a:t>or </a:t>
            </a:r>
            <a:r>
              <a:rPr lang="en-US" dirty="0"/>
              <a:t>completed coursework early</a:t>
            </a:r>
          </a:p>
          <a:p>
            <a:pPr lvl="1"/>
            <a:r>
              <a:rPr lang="en-US" dirty="0"/>
              <a:t>Met locally defined requirements for the current grade and will be promoted to the next higher grade the following year</a:t>
            </a:r>
          </a:p>
          <a:p>
            <a:pPr lvl="2"/>
            <a:r>
              <a:rPr lang="en-US" dirty="0"/>
              <a:t>Or, finished school year and will have a retention code applied to repeat the grade level </a:t>
            </a:r>
          </a:p>
          <a:p>
            <a:r>
              <a:rPr lang="en-US" dirty="0"/>
              <a:t>Used for every student who completes the school year, regardless of anticipated enrollment status at the beginning of next year</a:t>
            </a:r>
          </a:p>
          <a:p>
            <a:pPr lvl="1"/>
            <a:r>
              <a:rPr lang="en-US" dirty="0"/>
              <a:t>Examples when Exit 00 is applied:</a:t>
            </a:r>
          </a:p>
          <a:p>
            <a:pPr lvl="2"/>
            <a:r>
              <a:rPr lang="en-US" dirty="0"/>
              <a:t>Student finished year, but it is known they will transfer out of the district over the summer before next school year</a:t>
            </a:r>
          </a:p>
          <a:p>
            <a:pPr lvl="2"/>
            <a:r>
              <a:rPr lang="en-US" dirty="0"/>
              <a:t>Student finished middle school and will be in high school next year</a:t>
            </a:r>
          </a:p>
          <a:p>
            <a:pPr lvl="2"/>
            <a:r>
              <a:rPr lang="en-US" dirty="0"/>
              <a:t>Student will repeat the grade level (will also have retention code applied)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E8FBAE-085F-4E39-03DF-01886901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5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6E22C92-67F9-4499-905B-21F8800F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Day Records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FF46D1F-AFB0-4682-92F9-F182A8950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SSA record for a student to show enrollment history update/change</a:t>
            </a:r>
          </a:p>
          <a:p>
            <a:r>
              <a:rPr lang="en-US" dirty="0"/>
              <a:t>Students who exit in a previous year with ’00 – student did not exit’ must have a record in the current SEY snapshot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Student leaves over the summer and does not attend during the current year</a:t>
            </a:r>
          </a:p>
          <a:p>
            <a:pPr lvl="2"/>
            <a:r>
              <a:rPr lang="en-US" dirty="0"/>
              <a:t>2021-2022 a 10th grade student completed the school year</a:t>
            </a:r>
          </a:p>
          <a:p>
            <a:pPr lvl="2"/>
            <a:r>
              <a:rPr lang="en-US" dirty="0"/>
              <a:t>This student moved out of state over the summer</a:t>
            </a:r>
          </a:p>
          <a:p>
            <a:pPr lvl="1"/>
            <a:r>
              <a:rPr lang="en-US" dirty="0"/>
              <a:t>Report a one-day record in 2022-2023 to show how this student exited your district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F2258D8-7464-4ED4-93E6-4BA8A354B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529026"/>
              </p:ext>
            </p:extLst>
          </p:nvPr>
        </p:nvGraphicFramePr>
        <p:xfrm>
          <a:off x="838201" y="4648720"/>
          <a:ext cx="10515599" cy="10363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90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0571">
                  <a:extLst>
                    <a:ext uri="{9D8B030D-6E8A-4147-A177-3AD203B41FA5}">
                      <a16:colId xmlns:a16="http://schemas.microsoft.com/office/drawing/2014/main" val="41015953"/>
                    </a:ext>
                  </a:extLst>
                </a:gridCol>
                <a:gridCol w="1086482">
                  <a:extLst>
                    <a:ext uri="{9D8B030D-6E8A-4147-A177-3AD203B41FA5}">
                      <a16:colId xmlns:a16="http://schemas.microsoft.com/office/drawing/2014/main" val="3725147272"/>
                    </a:ext>
                  </a:extLst>
                </a:gridCol>
                <a:gridCol w="1251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5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38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District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SASID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 Entry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 Entry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Level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 Exit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 Exit Type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2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1234567890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07012022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5678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(same as last 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07012022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A1707-9A93-474E-BAAD-F106A3CF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20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5639-7694-6D5C-7B8B-958D831A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Entries at the Beginning of the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6E2C2-F344-38E0-173B-20E5D51CB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who completed the prior school year (Exit 00) should have a record in the current school year, even if that record is showing student transferred out of your district.</a:t>
            </a:r>
          </a:p>
          <a:p>
            <a:r>
              <a:rPr lang="en-US" dirty="0"/>
              <a:t>Entry type is depended on school code student was in in the prior year compared to the current year</a:t>
            </a:r>
          </a:p>
          <a:p>
            <a:r>
              <a:rPr lang="en-US" dirty="0"/>
              <a:t>Applicable Entry Types for first record (earliest entry date)</a:t>
            </a:r>
          </a:p>
          <a:p>
            <a:pPr lvl="1"/>
            <a:r>
              <a:rPr lang="en-US" b="1" dirty="0"/>
              <a:t>02</a:t>
            </a:r>
            <a:r>
              <a:rPr lang="en-US" dirty="0"/>
              <a:t> – student is returning to the same school code</a:t>
            </a:r>
          </a:p>
          <a:p>
            <a:pPr lvl="1"/>
            <a:r>
              <a:rPr lang="en-US" b="1" dirty="0"/>
              <a:t>11</a:t>
            </a:r>
            <a:r>
              <a:rPr lang="en-US" dirty="0"/>
              <a:t> – student transferred to a different school code in your district (includes matriculating students)</a:t>
            </a:r>
          </a:p>
          <a:p>
            <a:pPr lvl="1"/>
            <a:r>
              <a:rPr lang="en-US" b="1" dirty="0"/>
              <a:t>01</a:t>
            </a:r>
            <a:r>
              <a:rPr lang="en-US" dirty="0"/>
              <a:t> – Student is new to formal education</a:t>
            </a:r>
          </a:p>
          <a:p>
            <a:pPr lvl="2"/>
            <a:r>
              <a:rPr lang="en-US" dirty="0"/>
              <a:t>Typically, PK or K students</a:t>
            </a:r>
          </a:p>
          <a:p>
            <a:pPr lvl="1"/>
            <a:r>
              <a:rPr lang="en-US" b="1" dirty="0"/>
              <a:t>03</a:t>
            </a:r>
            <a:r>
              <a:rPr lang="en-US" dirty="0"/>
              <a:t> – did not return to your district </a:t>
            </a:r>
            <a:r>
              <a:rPr lang="en-US" i="1" dirty="0"/>
              <a:t>and </a:t>
            </a:r>
            <a:r>
              <a:rPr lang="en-US" dirty="0"/>
              <a:t>school closed (or grade range changed) from last year to this year</a:t>
            </a:r>
          </a:p>
          <a:p>
            <a:pPr lvl="2"/>
            <a:r>
              <a:rPr lang="en-US" dirty="0"/>
              <a:t>Only used in one-day records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E963F-304F-5C24-6A32-253CBC5E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B257-9A93-8522-A8E4-0E28B9713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A9399-D568-3726-9AE8-C18CF03C3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34495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In/out of Colorado public school system</a:t>
            </a:r>
          </a:p>
          <a:p>
            <a:pPr lvl="1"/>
            <a:r>
              <a:rPr lang="en-US" dirty="0"/>
              <a:t>E.g., 05, 14, 15, 16</a:t>
            </a:r>
          </a:p>
          <a:p>
            <a:r>
              <a:rPr lang="en-US" dirty="0"/>
              <a:t>Between CO Districts/BOCES</a:t>
            </a:r>
          </a:p>
          <a:p>
            <a:pPr lvl="1"/>
            <a:r>
              <a:rPr lang="en-US" dirty="0"/>
              <a:t>E.g., 13</a:t>
            </a:r>
          </a:p>
          <a:p>
            <a:pPr lvl="1"/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Within the same district</a:t>
            </a:r>
          </a:p>
          <a:p>
            <a:pPr lvl="1"/>
            <a:r>
              <a:rPr lang="en-US" dirty="0"/>
              <a:t>E.g., 11, 10, 25</a:t>
            </a:r>
          </a:p>
          <a:p>
            <a:pPr lvl="1"/>
            <a:r>
              <a:rPr lang="en-US" dirty="0"/>
              <a:t>Students cannot have a final exit type that indicates movement within a school district. The exit type must always be reconciled with an enrollment record with a corresponding entry type.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237149-A86F-9BE8-3538-214B7A4E7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070770"/>
              </p:ext>
            </p:extLst>
          </p:nvPr>
        </p:nvGraphicFramePr>
        <p:xfrm>
          <a:off x="838199" y="2735238"/>
          <a:ext cx="10515599" cy="914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40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1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1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District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 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 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 Exit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School Exit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1234567890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08162022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11022022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00FF00"/>
                          </a:highlight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1234567890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11042022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00FF00"/>
                          </a:highlight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3EB7D7-1F57-114F-28D1-477397066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320322"/>
              </p:ext>
            </p:extLst>
          </p:nvPr>
        </p:nvGraphicFramePr>
        <p:xfrm>
          <a:off x="838199" y="5055840"/>
          <a:ext cx="10515599" cy="914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53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577">
                  <a:extLst>
                    <a:ext uri="{9D8B030D-6E8A-4147-A177-3AD203B41FA5}">
                      <a16:colId xmlns:a16="http://schemas.microsoft.com/office/drawing/2014/main" val="2994235014"/>
                    </a:ext>
                  </a:extLst>
                </a:gridCol>
                <a:gridCol w="1538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241">
                  <a:extLst>
                    <a:ext uri="{9D8B030D-6E8A-4147-A177-3AD203B41FA5}">
                      <a16:colId xmlns:a16="http://schemas.microsoft.com/office/drawing/2014/main" val="2093869669"/>
                    </a:ext>
                  </a:extLst>
                </a:gridCol>
                <a:gridCol w="1376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3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District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SASID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School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School Entry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School Entry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Grade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School Exit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School Exit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1234567890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08162022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08162022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00FFFF"/>
                          </a:highligh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1234567890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08172022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00FFFF"/>
                          </a:highlight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B6583-0D7A-DA85-8B3A-CA7757DF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9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422CC0C-1006-56B4-CA80-6C2D1AA17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Graduating or Completing their Education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FC9A1-12A7-4EAB-1072-8CCD5C45E6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Grades 9-12 only</a:t>
            </a:r>
          </a:p>
          <a:p>
            <a:r>
              <a:rPr lang="en-US" dirty="0"/>
              <a:t>Final exit code in the school year indicates graduated or completed education</a:t>
            </a:r>
          </a:p>
          <a:p>
            <a:r>
              <a:rPr lang="en-US" dirty="0"/>
              <a:t>Can only be reported as a graduate or completer in </a:t>
            </a:r>
            <a:r>
              <a:rPr lang="en-US" b="1" i="1" u="sng" dirty="0"/>
              <a:t>ONE</a:t>
            </a:r>
            <a:r>
              <a:rPr lang="en-US" dirty="0"/>
              <a:t> Colorado school/district</a:t>
            </a:r>
          </a:p>
          <a:p>
            <a:r>
              <a:rPr lang="en-US" dirty="0"/>
              <a:t>Allowed through August 31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i="1" dirty="0"/>
              <a:t>after </a:t>
            </a:r>
            <a:r>
              <a:rPr lang="en-US" dirty="0"/>
              <a:t>the normal end of the academic year on June 30</a:t>
            </a:r>
            <a:r>
              <a:rPr lang="en-US" baseline="30000" dirty="0"/>
              <a:t>th</a:t>
            </a:r>
          </a:p>
          <a:p>
            <a:r>
              <a:rPr lang="en-US" dirty="0"/>
              <a:t>Students with homebased education = 1 (yes) may not use these exit types as they receive their diploma or completion certificate from their homebased education program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E76940-3EBF-ED07-FC1C-3BEA007D3A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 Exit Types:</a:t>
            </a:r>
          </a:p>
          <a:p>
            <a:pPr lvl="1"/>
            <a:r>
              <a:rPr lang="en-US" b="1" dirty="0"/>
              <a:t>90 </a:t>
            </a:r>
            <a:r>
              <a:rPr lang="en-US" dirty="0"/>
              <a:t>– Graduated with regular diploma</a:t>
            </a:r>
          </a:p>
          <a:p>
            <a:pPr lvl="1"/>
            <a:r>
              <a:rPr lang="en-US" b="1" dirty="0"/>
              <a:t>92 </a:t>
            </a:r>
            <a:r>
              <a:rPr lang="en-US" dirty="0"/>
              <a:t>– Other completer</a:t>
            </a:r>
          </a:p>
          <a:p>
            <a:pPr lvl="1"/>
            <a:r>
              <a:rPr lang="en-US" b="1" dirty="0"/>
              <a:t>93</a:t>
            </a:r>
            <a:r>
              <a:rPr lang="en-US" dirty="0"/>
              <a:t> – High School Equivalency Diploma (HSED) </a:t>
            </a:r>
          </a:p>
          <a:p>
            <a:pPr lvl="1"/>
            <a:r>
              <a:rPr lang="en-US" b="1" dirty="0"/>
              <a:t>94 </a:t>
            </a:r>
            <a:r>
              <a:rPr lang="en-US" dirty="0"/>
              <a:t>– Transfer to non-district HSED program and received HSED certificate</a:t>
            </a:r>
          </a:p>
          <a:p>
            <a:pPr lvl="1"/>
            <a:r>
              <a:rPr lang="en-US" b="1" dirty="0"/>
              <a:t>95 </a:t>
            </a:r>
            <a:r>
              <a:rPr lang="en-US" dirty="0"/>
              <a:t>– Received diploma in current year after being reported as HSED recipient by the reporting district in a prior year</a:t>
            </a:r>
          </a:p>
          <a:p>
            <a:pPr lvl="1"/>
            <a:r>
              <a:rPr lang="en-US" b="1" dirty="0"/>
              <a:t>96 </a:t>
            </a:r>
            <a:r>
              <a:rPr lang="en-US" dirty="0"/>
              <a:t>– Graduated and completed a Postsecondary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8B8E8-8E66-E4B8-7473-45E62349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4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B7BBE-3DE8-05F3-3263-1BC4600A3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after School Exit Types 90—96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956DF-D8BE-7DD8-5543-112D7533F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special circumstances, a student may be coded with School Exit Type 90—96 and return in a subsequent school year.</a:t>
            </a:r>
          </a:p>
          <a:p>
            <a:r>
              <a:rPr lang="en-US" dirty="0"/>
              <a:t>When this occurs, a special set of school entry types and exit types are utilized</a:t>
            </a:r>
          </a:p>
          <a:p>
            <a:pPr lvl="1"/>
            <a:r>
              <a:rPr lang="en-US" dirty="0"/>
              <a:t>School Entry Types 90, 92, 93</a:t>
            </a:r>
          </a:p>
          <a:p>
            <a:pPr lvl="1"/>
            <a:r>
              <a:rPr lang="en-US" dirty="0"/>
              <a:t>School Exit Types 22, 23, 24, 27, 28*</a:t>
            </a:r>
          </a:p>
          <a:p>
            <a:pPr lvl="2"/>
            <a:r>
              <a:rPr lang="en-US" dirty="0"/>
              <a:t>*new in 2023-2024 school year</a:t>
            </a:r>
          </a:p>
          <a:p>
            <a:r>
              <a:rPr lang="en-US" dirty="0"/>
              <a:t>Most common situations</a:t>
            </a:r>
          </a:p>
          <a:p>
            <a:pPr lvl="1"/>
            <a:r>
              <a:rPr lang="en-US" dirty="0"/>
              <a:t>Students who will participate in a Postsecondary Programs such as ASCENT, P-TECH years 5-6, or TREP </a:t>
            </a:r>
          </a:p>
          <a:p>
            <a:pPr lvl="1"/>
            <a:r>
              <a:rPr lang="en-US" dirty="0"/>
              <a:t>Students participating in Special Education 18-21 services</a:t>
            </a:r>
          </a:p>
          <a:p>
            <a:r>
              <a:rPr lang="en-US" dirty="0"/>
              <a:t>See the </a:t>
            </a:r>
            <a:r>
              <a:rPr lang="en-US" dirty="0">
                <a:hlinkClick r:id="rId2"/>
              </a:rPr>
              <a:t>SEY website </a:t>
            </a:r>
            <a:r>
              <a:rPr lang="en-US" dirty="0"/>
              <a:t>for more details.</a:t>
            </a:r>
            <a:r>
              <a:rPr lang="en-US" i="1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2A2DC-ACDE-68FF-2D2D-27B5F26F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94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d644fe-f34c-46d7-b237-4b16324a78fb" xsi:nil="true"/>
    <lcf76f155ced4ddcb4097134ff3c332f xmlns="c21e8cdb-1625-4fb9-abda-5a8e0a245cd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B7027DE1D1C4E977647345B5DE593" ma:contentTypeVersion="15" ma:contentTypeDescription="Create a new document." ma:contentTypeScope="" ma:versionID="a17bf087f05c60ca6eb8525c365b88b1">
  <xsd:schema xmlns:xsd="http://www.w3.org/2001/XMLSchema" xmlns:xs="http://www.w3.org/2001/XMLSchema" xmlns:p="http://schemas.microsoft.com/office/2006/metadata/properties" xmlns:ns2="c21e8cdb-1625-4fb9-abda-5a8e0a245cd4" xmlns:ns3="f2d644fe-f34c-46d7-b237-4b16324a78fb" targetNamespace="http://schemas.microsoft.com/office/2006/metadata/properties" ma:root="true" ma:fieldsID="fff44720fc7e1e43318fc4933f4fe9a4" ns2:_="" ns3:_="">
    <xsd:import namespace="c21e8cdb-1625-4fb9-abda-5a8e0a245cd4"/>
    <xsd:import namespace="f2d644fe-f34c-46d7-b237-4b16324a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e8cdb-1625-4fb9-abda-5a8e0a245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644fe-f34c-46d7-b237-4b16324a7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ff242ec-c9a4-4c7d-a564-b6ace1d258b5}" ma:internalName="TaxCatchAll" ma:showField="CatchAllData" ma:web="f2d644fe-f34c-46d7-b237-4b16324a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8E3782-3604-41A7-A989-CA9AB3886F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5161E9-2549-49F7-BB88-6051A5362155}">
  <ds:schemaRefs>
    <ds:schemaRef ds:uri="http://schemas.microsoft.com/office/2006/metadata/properties"/>
    <ds:schemaRef ds:uri="http://schemas.microsoft.com/office/infopath/2007/PartnerControls"/>
    <ds:schemaRef ds:uri="f2d644fe-f34c-46d7-b237-4b16324a78fb"/>
    <ds:schemaRef ds:uri="c21e8cdb-1625-4fb9-abda-5a8e0a245cd4"/>
  </ds:schemaRefs>
</ds:datastoreItem>
</file>

<file path=customXml/itemProps3.xml><?xml version="1.0" encoding="utf-8"?>
<ds:datastoreItem xmlns:ds="http://schemas.openxmlformats.org/officeDocument/2006/customXml" ds:itemID="{C88C59EE-1F63-4323-979A-80FEC3EE34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e8cdb-1625-4fb9-abda-5a8e0a245cd4"/>
    <ds:schemaRef ds:uri="f2d644fe-f34c-46d7-b237-4b16324a7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5767</TotalTime>
  <Words>1040</Words>
  <Application>Microsoft Office PowerPoint</Application>
  <PresentationFormat>Widescreen</PresentationFormat>
  <Paragraphs>155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Museo Slab 500</vt:lpstr>
      <vt:lpstr>Office Theme</vt:lpstr>
      <vt:lpstr>Short Bytes </vt:lpstr>
      <vt:lpstr>Overview</vt:lpstr>
      <vt:lpstr>Overview cont.</vt:lpstr>
      <vt:lpstr>School Exit Type 00 (Did not Exit)</vt:lpstr>
      <vt:lpstr>One Day Records</vt:lpstr>
      <vt:lpstr>School Entries at the Beginning of the Year</vt:lpstr>
      <vt:lpstr>Capturing Movement</vt:lpstr>
      <vt:lpstr>Students Graduating or Completing their Education</vt:lpstr>
      <vt:lpstr>Returning after School Exit Types 90—96 </vt:lpstr>
      <vt:lpstr>More information: Student End of Year Website Student Interchange Website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Ward, Reagan</cp:lastModifiedBy>
  <cp:revision>18</cp:revision>
  <dcterms:created xsi:type="dcterms:W3CDTF">2019-06-25T17:30:52Z</dcterms:created>
  <dcterms:modified xsi:type="dcterms:W3CDTF">2023-04-24T18:52:15Z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0x010100C29B7027DE1D1C4E977647345B5DE593</vt:lpwstr>
  </property>
  <property fmtid="{D5CDD505-2E9C-101B-9397-08002B2CF9AE}" pid="3" name="MediaServiceImageTags">
    <vt:lpwstr/>
  </property>
</Properties>
</file>