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2"/>
  </p:notesMasterIdLst>
  <p:sldIdLst>
    <p:sldId id="256" r:id="rId5"/>
    <p:sldId id="3351" r:id="rId6"/>
    <p:sldId id="3364" r:id="rId7"/>
    <p:sldId id="3365" r:id="rId8"/>
    <p:sldId id="264" r:id="rId9"/>
    <p:sldId id="3352"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EB2737-49AD-421F-BC67-E1352A4F69C8}" v="427" dt="2023-05-02T20:33:46.4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0" autoAdjust="0"/>
    <p:restoredTop sz="96357" autoAdjust="0"/>
  </p:normalViewPr>
  <p:slideViewPr>
    <p:cSldViewPr snapToGrid="0">
      <p:cViewPr varScale="1">
        <p:scale>
          <a:sx n="103" d="100"/>
          <a:sy n="103" d="100"/>
        </p:scale>
        <p:origin x="948"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5CEB2737-49AD-421F-BC67-E1352A4F69C8}"/>
    <pc:docChg chg="custSel addSld delSld modSld sldOrd">
      <pc:chgData name="Ward, Reagan" userId="27291eb4-8241-4961-9e69-8c66e34cc5b0" providerId="ADAL" clId="{5CEB2737-49AD-421F-BC67-E1352A4F69C8}" dt="2023-05-02T21:38:46.455" v="2347" actId="47"/>
      <pc:docMkLst>
        <pc:docMk/>
      </pc:docMkLst>
      <pc:sldChg chg="modSp mod">
        <pc:chgData name="Ward, Reagan" userId="27291eb4-8241-4961-9e69-8c66e34cc5b0" providerId="ADAL" clId="{5CEB2737-49AD-421F-BC67-E1352A4F69C8}" dt="2023-05-02T20:38:39.234" v="2341" actId="20577"/>
        <pc:sldMkLst>
          <pc:docMk/>
          <pc:sldMk cId="3044915438" sldId="256"/>
        </pc:sldMkLst>
        <pc:spChg chg="mod">
          <ac:chgData name="Ward, Reagan" userId="27291eb4-8241-4961-9e69-8c66e34cc5b0" providerId="ADAL" clId="{5CEB2737-49AD-421F-BC67-E1352A4F69C8}" dt="2023-05-02T20:38:39.234" v="2341" actId="20577"/>
          <ac:spMkLst>
            <pc:docMk/>
            <pc:sldMk cId="3044915438" sldId="256"/>
            <ac:spMk id="7" creationId="{2A0C161A-8513-BB84-0601-D50578FDAD11}"/>
          </ac:spMkLst>
        </pc:spChg>
      </pc:sldChg>
      <pc:sldChg chg="addSp delSp modSp mod ord modClrScheme chgLayout">
        <pc:chgData name="Ward, Reagan" userId="27291eb4-8241-4961-9e69-8c66e34cc5b0" providerId="ADAL" clId="{5CEB2737-49AD-421F-BC67-E1352A4F69C8}" dt="2023-05-02T20:34:31.250" v="2323" actId="962"/>
        <pc:sldMkLst>
          <pc:docMk/>
          <pc:sldMk cId="3401448192" sldId="264"/>
        </pc:sldMkLst>
        <pc:spChg chg="mod ord">
          <ac:chgData name="Ward, Reagan" userId="27291eb4-8241-4961-9e69-8c66e34cc5b0" providerId="ADAL" clId="{5CEB2737-49AD-421F-BC67-E1352A4F69C8}" dt="2023-05-02T20:34:01.674" v="2314" actId="13244"/>
          <ac:spMkLst>
            <pc:docMk/>
            <pc:sldMk cId="3401448192" sldId="264"/>
            <ac:spMk id="2" creationId="{00000000-0000-0000-0000-000000000000}"/>
          </ac:spMkLst>
        </pc:spChg>
        <pc:spChg chg="del mod ord">
          <ac:chgData name="Ward, Reagan" userId="27291eb4-8241-4961-9e69-8c66e34cc5b0" providerId="ADAL" clId="{5CEB2737-49AD-421F-BC67-E1352A4F69C8}" dt="2023-05-02T19:51:25.441" v="1071" actId="700"/>
          <ac:spMkLst>
            <pc:docMk/>
            <pc:sldMk cId="3401448192" sldId="264"/>
            <ac:spMk id="3" creationId="{00000000-0000-0000-0000-000000000000}"/>
          </ac:spMkLst>
        </pc:spChg>
        <pc:spChg chg="mod ord">
          <ac:chgData name="Ward, Reagan" userId="27291eb4-8241-4961-9e69-8c66e34cc5b0" providerId="ADAL" clId="{5CEB2737-49AD-421F-BC67-E1352A4F69C8}" dt="2023-05-02T20:34:02.835" v="2315" actId="13244"/>
          <ac:spMkLst>
            <pc:docMk/>
            <pc:sldMk cId="3401448192" sldId="264"/>
            <ac:spMk id="4" creationId="{00000000-0000-0000-0000-000000000000}"/>
          </ac:spMkLst>
        </pc:spChg>
        <pc:spChg chg="add del mod ord">
          <ac:chgData name="Ward, Reagan" userId="27291eb4-8241-4961-9e69-8c66e34cc5b0" providerId="ADAL" clId="{5CEB2737-49AD-421F-BC67-E1352A4F69C8}" dt="2023-05-02T19:51:28.025" v="1072"/>
          <ac:spMkLst>
            <pc:docMk/>
            <pc:sldMk cId="3401448192" sldId="264"/>
            <ac:spMk id="5" creationId="{D8528FE1-7546-14A3-79B4-469AC9C47A57}"/>
          </ac:spMkLst>
        </pc:spChg>
        <pc:spChg chg="add mod">
          <ac:chgData name="Ward, Reagan" userId="27291eb4-8241-4961-9e69-8c66e34cc5b0" providerId="ADAL" clId="{5CEB2737-49AD-421F-BC67-E1352A4F69C8}" dt="2023-05-02T20:34:22.095" v="2319" actId="962"/>
          <ac:spMkLst>
            <pc:docMk/>
            <pc:sldMk cId="3401448192" sldId="264"/>
            <ac:spMk id="6" creationId="{2668C74F-615F-337D-020D-ADE26213AB5B}"/>
          </ac:spMkLst>
        </pc:spChg>
        <pc:grpChg chg="add mod">
          <ac:chgData name="Ward, Reagan" userId="27291eb4-8241-4961-9e69-8c66e34cc5b0" providerId="ADAL" clId="{5CEB2737-49AD-421F-BC67-E1352A4F69C8}" dt="2023-05-02T20:34:31.250" v="2323" actId="962"/>
          <ac:grpSpMkLst>
            <pc:docMk/>
            <pc:sldMk cId="3401448192" sldId="264"/>
            <ac:grpSpMk id="13" creationId="{8442FF81-31A4-56C8-1E97-543B8F4539C5}"/>
          </ac:grpSpMkLst>
        </pc:grpChg>
        <pc:picChg chg="add mod">
          <ac:chgData name="Ward, Reagan" userId="27291eb4-8241-4961-9e69-8c66e34cc5b0" providerId="ADAL" clId="{5CEB2737-49AD-421F-BC67-E1352A4F69C8}" dt="2023-05-02T20:33:11.609" v="2103" actId="962"/>
          <ac:picMkLst>
            <pc:docMk/>
            <pc:sldMk cId="3401448192" sldId="264"/>
            <ac:picMk id="1026" creationId="{C9D04435-4F94-D87C-9D83-ED3E1EBF9FDB}"/>
          </ac:picMkLst>
        </pc:picChg>
        <pc:cxnChg chg="add mod">
          <ac:chgData name="Ward, Reagan" userId="27291eb4-8241-4961-9e69-8c66e34cc5b0" providerId="ADAL" clId="{5CEB2737-49AD-421F-BC67-E1352A4F69C8}" dt="2023-05-02T19:56:00.332" v="1614" actId="164"/>
          <ac:cxnSpMkLst>
            <pc:docMk/>
            <pc:sldMk cId="3401448192" sldId="264"/>
            <ac:cxnSpMk id="8" creationId="{A2A9C63D-9E41-C2D2-7D12-76F3C7307213}"/>
          </ac:cxnSpMkLst>
        </pc:cxnChg>
        <pc:cxnChg chg="add mod">
          <ac:chgData name="Ward, Reagan" userId="27291eb4-8241-4961-9e69-8c66e34cc5b0" providerId="ADAL" clId="{5CEB2737-49AD-421F-BC67-E1352A4F69C8}" dt="2023-05-02T19:56:00.332" v="1614" actId="164"/>
          <ac:cxnSpMkLst>
            <pc:docMk/>
            <pc:sldMk cId="3401448192" sldId="264"/>
            <ac:cxnSpMk id="9" creationId="{67393054-228C-1287-799A-B3BF9344DD18}"/>
          </ac:cxnSpMkLst>
        </pc:cxnChg>
      </pc:sldChg>
      <pc:sldChg chg="del">
        <pc:chgData name="Ward, Reagan" userId="27291eb4-8241-4961-9e69-8c66e34cc5b0" providerId="ADAL" clId="{5CEB2737-49AD-421F-BC67-E1352A4F69C8}" dt="2023-05-02T20:23:21.669" v="1688" actId="47"/>
        <pc:sldMkLst>
          <pc:docMk/>
          <pc:sldMk cId="812090992" sldId="270"/>
        </pc:sldMkLst>
      </pc:sldChg>
      <pc:sldChg chg="del">
        <pc:chgData name="Ward, Reagan" userId="27291eb4-8241-4961-9e69-8c66e34cc5b0" providerId="ADAL" clId="{5CEB2737-49AD-421F-BC67-E1352A4F69C8}" dt="2023-05-02T20:23:21.669" v="1688" actId="47"/>
        <pc:sldMkLst>
          <pc:docMk/>
          <pc:sldMk cId="3613651240" sldId="271"/>
        </pc:sldMkLst>
      </pc:sldChg>
      <pc:sldChg chg="del">
        <pc:chgData name="Ward, Reagan" userId="27291eb4-8241-4961-9e69-8c66e34cc5b0" providerId="ADAL" clId="{5CEB2737-49AD-421F-BC67-E1352A4F69C8}" dt="2023-05-02T20:23:21.669" v="1688" actId="47"/>
        <pc:sldMkLst>
          <pc:docMk/>
          <pc:sldMk cId="2748458431" sldId="274"/>
        </pc:sldMkLst>
      </pc:sldChg>
      <pc:sldChg chg="modSp mod">
        <pc:chgData name="Ward, Reagan" userId="27291eb4-8241-4961-9e69-8c66e34cc5b0" providerId="ADAL" clId="{5CEB2737-49AD-421F-BC67-E1352A4F69C8}" dt="2023-05-02T20:23:35.815" v="1770" actId="20577"/>
        <pc:sldMkLst>
          <pc:docMk/>
          <pc:sldMk cId="675032686" sldId="275"/>
        </pc:sldMkLst>
        <pc:spChg chg="mod">
          <ac:chgData name="Ward, Reagan" userId="27291eb4-8241-4961-9e69-8c66e34cc5b0" providerId="ADAL" clId="{5CEB2737-49AD-421F-BC67-E1352A4F69C8}" dt="2023-05-02T20:23:35.815" v="1770" actId="20577"/>
          <ac:spMkLst>
            <pc:docMk/>
            <pc:sldMk cId="675032686" sldId="275"/>
            <ac:spMk id="4" creationId="{069C16D8-71E6-6E0A-9E9A-40580CD77B33}"/>
          </ac:spMkLst>
        </pc:spChg>
      </pc:sldChg>
      <pc:sldChg chg="del">
        <pc:chgData name="Ward, Reagan" userId="27291eb4-8241-4961-9e69-8c66e34cc5b0" providerId="ADAL" clId="{5CEB2737-49AD-421F-BC67-E1352A4F69C8}" dt="2023-05-02T20:23:21.669" v="1688" actId="47"/>
        <pc:sldMkLst>
          <pc:docMk/>
          <pc:sldMk cId="2894931076" sldId="276"/>
        </pc:sldMkLst>
      </pc:sldChg>
      <pc:sldChg chg="modSp add del mod">
        <pc:chgData name="Ward, Reagan" userId="27291eb4-8241-4961-9e69-8c66e34cc5b0" providerId="ADAL" clId="{5CEB2737-49AD-421F-BC67-E1352A4F69C8}" dt="2023-05-02T19:48:36.933" v="1029" actId="47"/>
        <pc:sldMkLst>
          <pc:docMk/>
          <pc:sldMk cId="3033897243" sldId="3096"/>
        </pc:sldMkLst>
        <pc:spChg chg="mod">
          <ac:chgData name="Ward, Reagan" userId="27291eb4-8241-4961-9e69-8c66e34cc5b0" providerId="ADAL" clId="{5CEB2737-49AD-421F-BC67-E1352A4F69C8}" dt="2023-05-02T19:37:53.233" v="991" actId="6549"/>
          <ac:spMkLst>
            <pc:docMk/>
            <pc:sldMk cId="3033897243" sldId="3096"/>
            <ac:spMk id="3" creationId="{0468FE05-734F-4D40-AC7A-23A0CD08C3DC}"/>
          </ac:spMkLst>
        </pc:spChg>
      </pc:sldChg>
      <pc:sldChg chg="modSp add del mod">
        <pc:chgData name="Ward, Reagan" userId="27291eb4-8241-4961-9e69-8c66e34cc5b0" providerId="ADAL" clId="{5CEB2737-49AD-421F-BC67-E1352A4F69C8}" dt="2023-05-02T21:38:46.455" v="2347" actId="47"/>
        <pc:sldMkLst>
          <pc:docMk/>
          <pc:sldMk cId="1555049273" sldId="3097"/>
        </pc:sldMkLst>
        <pc:spChg chg="mod">
          <ac:chgData name="Ward, Reagan" userId="27291eb4-8241-4961-9e69-8c66e34cc5b0" providerId="ADAL" clId="{5CEB2737-49AD-421F-BC67-E1352A4F69C8}" dt="2023-05-02T20:27:26.033" v="1909" actId="20577"/>
          <ac:spMkLst>
            <pc:docMk/>
            <pc:sldMk cId="1555049273" sldId="3097"/>
            <ac:spMk id="3" creationId="{2A90E942-D56B-44F1-AF21-78C4F74E668D}"/>
          </ac:spMkLst>
        </pc:spChg>
      </pc:sldChg>
      <pc:sldChg chg="modSp add mod">
        <pc:chgData name="Ward, Reagan" userId="27291eb4-8241-4961-9e69-8c66e34cc5b0" providerId="ADAL" clId="{5CEB2737-49AD-421F-BC67-E1352A4F69C8}" dt="2023-05-02T21:13:45.268" v="2346" actId="20577"/>
        <pc:sldMkLst>
          <pc:docMk/>
          <pc:sldMk cId="2654336434" sldId="3351"/>
        </pc:sldMkLst>
        <pc:spChg chg="mod">
          <ac:chgData name="Ward, Reagan" userId="27291eb4-8241-4961-9e69-8c66e34cc5b0" providerId="ADAL" clId="{5CEB2737-49AD-421F-BC67-E1352A4F69C8}" dt="2023-05-02T21:13:45.268" v="2346" actId="20577"/>
          <ac:spMkLst>
            <pc:docMk/>
            <pc:sldMk cId="2654336434" sldId="3351"/>
            <ac:spMk id="3" creationId="{1120BD34-87C8-DB52-BDE6-CE987CE18763}"/>
          </ac:spMkLst>
        </pc:spChg>
      </pc:sldChg>
      <pc:sldChg chg="addSp delSp modSp add mod modClrScheme chgLayout">
        <pc:chgData name="Ward, Reagan" userId="27291eb4-8241-4961-9e69-8c66e34cc5b0" providerId="ADAL" clId="{5CEB2737-49AD-421F-BC67-E1352A4F69C8}" dt="2023-05-02T20:34:37.226" v="2325" actId="13244"/>
        <pc:sldMkLst>
          <pc:docMk/>
          <pc:sldMk cId="3975533589" sldId="3352"/>
        </pc:sldMkLst>
        <pc:spChg chg="mod ord">
          <ac:chgData name="Ward, Reagan" userId="27291eb4-8241-4961-9e69-8c66e34cc5b0" providerId="ADAL" clId="{5CEB2737-49AD-421F-BC67-E1352A4F69C8}" dt="2023-05-02T20:34:35.726" v="2324" actId="13244"/>
          <ac:spMkLst>
            <pc:docMk/>
            <pc:sldMk cId="3975533589" sldId="3352"/>
            <ac:spMk id="2" creationId="{BEA1F1AD-5256-0BA7-A26E-408C05B98CB0}"/>
          </ac:spMkLst>
        </pc:spChg>
        <pc:spChg chg="add del mod ord">
          <ac:chgData name="Ward, Reagan" userId="27291eb4-8241-4961-9e69-8c66e34cc5b0" providerId="ADAL" clId="{5CEB2737-49AD-421F-BC67-E1352A4F69C8}" dt="2023-05-02T20:14:31.321" v="1671" actId="700"/>
          <ac:spMkLst>
            <pc:docMk/>
            <pc:sldMk cId="3975533589" sldId="3352"/>
            <ac:spMk id="3" creationId="{5CD3B40A-BD43-0CF3-991C-0A0183C33F9E}"/>
          </ac:spMkLst>
        </pc:spChg>
        <pc:spChg chg="mod ord">
          <ac:chgData name="Ward, Reagan" userId="27291eb4-8241-4961-9e69-8c66e34cc5b0" providerId="ADAL" clId="{5CEB2737-49AD-421F-BC67-E1352A4F69C8}" dt="2023-05-02T20:34:37.226" v="2325" actId="13244"/>
          <ac:spMkLst>
            <pc:docMk/>
            <pc:sldMk cId="3975533589" sldId="3352"/>
            <ac:spMk id="4" creationId="{CCDFC9C8-F968-B885-2AA3-CC3CE0683F9D}"/>
          </ac:spMkLst>
        </pc:spChg>
        <pc:spChg chg="add del mod ord">
          <ac:chgData name="Ward, Reagan" userId="27291eb4-8241-4961-9e69-8c66e34cc5b0" providerId="ADAL" clId="{5CEB2737-49AD-421F-BC67-E1352A4F69C8}" dt="2023-05-02T20:14:33.613" v="1672"/>
          <ac:spMkLst>
            <pc:docMk/>
            <pc:sldMk cId="3975533589" sldId="3352"/>
            <ac:spMk id="5" creationId="{AB5C53E7-9AA3-093D-F0C8-ABAA4AAA1265}"/>
          </ac:spMkLst>
        </pc:spChg>
        <pc:spChg chg="add del mod ord">
          <ac:chgData name="Ward, Reagan" userId="27291eb4-8241-4961-9e69-8c66e34cc5b0" providerId="ADAL" clId="{5CEB2737-49AD-421F-BC67-E1352A4F69C8}" dt="2023-05-02T20:15:01.467" v="1673"/>
          <ac:spMkLst>
            <pc:docMk/>
            <pc:sldMk cId="3975533589" sldId="3352"/>
            <ac:spMk id="6" creationId="{7F38B0F9-ACF7-DCC8-2DD7-0037FBAFE7EB}"/>
          </ac:spMkLst>
        </pc:spChg>
        <pc:spChg chg="add del mod">
          <ac:chgData name="Ward, Reagan" userId="27291eb4-8241-4961-9e69-8c66e34cc5b0" providerId="ADAL" clId="{5CEB2737-49AD-421F-BC67-E1352A4F69C8}" dt="2023-05-02T20:20:58.525" v="1678"/>
          <ac:spMkLst>
            <pc:docMk/>
            <pc:sldMk cId="3975533589" sldId="3352"/>
            <ac:spMk id="7" creationId="{7D535B5D-03F7-C8A9-C749-151787E3630D}"/>
          </ac:spMkLst>
        </pc:spChg>
        <pc:spChg chg="add del mod">
          <ac:chgData name="Ward, Reagan" userId="27291eb4-8241-4961-9e69-8c66e34cc5b0" providerId="ADAL" clId="{5CEB2737-49AD-421F-BC67-E1352A4F69C8}" dt="2023-05-02T20:23:02.881" v="1684"/>
          <ac:spMkLst>
            <pc:docMk/>
            <pc:sldMk cId="3975533589" sldId="3352"/>
            <ac:spMk id="8" creationId="{0F696057-F377-87B1-F562-ED18BCC9BC14}"/>
          </ac:spMkLst>
        </pc:spChg>
        <pc:picChg chg="add del mod">
          <ac:chgData name="Ward, Reagan" userId="27291eb4-8241-4961-9e69-8c66e34cc5b0" providerId="ADAL" clId="{5CEB2737-49AD-421F-BC67-E1352A4F69C8}" dt="2023-05-02T20:20:53.510" v="1676" actId="478"/>
          <ac:picMkLst>
            <pc:docMk/>
            <pc:sldMk cId="3975533589" sldId="3352"/>
            <ac:picMk id="2050" creationId="{1B62DCAE-88DF-69FA-8DA9-6A2838276BE4}"/>
          </ac:picMkLst>
        </pc:picChg>
        <pc:picChg chg="add del mod">
          <ac:chgData name="Ward, Reagan" userId="27291eb4-8241-4961-9e69-8c66e34cc5b0" providerId="ADAL" clId="{5CEB2737-49AD-421F-BC67-E1352A4F69C8}" dt="2023-05-02T20:20:55.228" v="1677" actId="478"/>
          <ac:picMkLst>
            <pc:docMk/>
            <pc:sldMk cId="3975533589" sldId="3352"/>
            <ac:picMk id="2052" creationId="{A49C24E5-50B2-9D3A-C130-653DDD6048E4}"/>
          </ac:picMkLst>
        </pc:picChg>
        <pc:picChg chg="add mod">
          <ac:chgData name="Ward, Reagan" userId="27291eb4-8241-4961-9e69-8c66e34cc5b0" providerId="ADAL" clId="{5CEB2737-49AD-421F-BC67-E1352A4F69C8}" dt="2023-05-02T20:33:37.607" v="2234" actId="962"/>
          <ac:picMkLst>
            <pc:docMk/>
            <pc:sldMk cId="3975533589" sldId="3352"/>
            <ac:picMk id="2054" creationId="{ED25F182-5BB0-5B16-C834-E2663D943B7C}"/>
          </ac:picMkLst>
        </pc:picChg>
        <pc:picChg chg="add mod">
          <ac:chgData name="Ward, Reagan" userId="27291eb4-8241-4961-9e69-8c66e34cc5b0" providerId="ADAL" clId="{5CEB2737-49AD-421F-BC67-E1352A4F69C8}" dt="2023-05-02T20:33:46.450" v="2312" actId="962"/>
          <ac:picMkLst>
            <pc:docMk/>
            <pc:sldMk cId="3975533589" sldId="3352"/>
            <ac:picMk id="2056" creationId="{C0ECC533-F15E-0614-DC2F-9E1658FBFDAF}"/>
          </ac:picMkLst>
        </pc:picChg>
        <pc:picChg chg="del">
          <ac:chgData name="Ward, Reagan" userId="27291eb4-8241-4961-9e69-8c66e34cc5b0" providerId="ADAL" clId="{5CEB2737-49AD-421F-BC67-E1352A4F69C8}" dt="2023-05-02T19:48:51.481" v="1030" actId="478"/>
          <ac:picMkLst>
            <pc:docMk/>
            <pc:sldMk cId="3975533589" sldId="3352"/>
            <ac:picMk id="11266" creationId="{900D50A2-72DB-524A-86B0-39C3C31A8A69}"/>
          </ac:picMkLst>
        </pc:picChg>
      </pc:sldChg>
      <pc:sldChg chg="add">
        <pc:chgData name="Ward, Reagan" userId="27291eb4-8241-4961-9e69-8c66e34cc5b0" providerId="ADAL" clId="{5CEB2737-49AD-421F-BC67-E1352A4F69C8}" dt="2023-05-02T17:25:58.457" v="24"/>
        <pc:sldMkLst>
          <pc:docMk/>
          <pc:sldMk cId="2680720190" sldId="3364"/>
        </pc:sldMkLst>
      </pc:sldChg>
      <pc:sldChg chg="addSp delSp modSp new mod">
        <pc:chgData name="Ward, Reagan" userId="27291eb4-8241-4961-9e69-8c66e34cc5b0" providerId="ADAL" clId="{5CEB2737-49AD-421F-BC67-E1352A4F69C8}" dt="2023-05-02T20:33:53.148" v="2313" actId="13244"/>
        <pc:sldMkLst>
          <pc:docMk/>
          <pc:sldMk cId="1651512794" sldId="3365"/>
        </pc:sldMkLst>
        <pc:spChg chg="mod">
          <ac:chgData name="Ward, Reagan" userId="27291eb4-8241-4961-9e69-8c66e34cc5b0" providerId="ADAL" clId="{5CEB2737-49AD-421F-BC67-E1352A4F69C8}" dt="2023-05-02T19:37:47.135" v="990"/>
          <ac:spMkLst>
            <pc:docMk/>
            <pc:sldMk cId="1651512794" sldId="3365"/>
            <ac:spMk id="2" creationId="{AE9E989F-CCB9-7490-149F-52E768CB2C9F}"/>
          </ac:spMkLst>
        </pc:spChg>
        <pc:spChg chg="del">
          <ac:chgData name="Ward, Reagan" userId="27291eb4-8241-4961-9e69-8c66e34cc5b0" providerId="ADAL" clId="{5CEB2737-49AD-421F-BC67-E1352A4F69C8}" dt="2023-05-02T17:28:07.595" v="27" actId="3680"/>
          <ac:spMkLst>
            <pc:docMk/>
            <pc:sldMk cId="1651512794" sldId="3365"/>
            <ac:spMk id="3" creationId="{FFEEA84F-1F02-71C6-6A59-763E84E311D1}"/>
          </ac:spMkLst>
        </pc:spChg>
        <pc:spChg chg="ord">
          <ac:chgData name="Ward, Reagan" userId="27291eb4-8241-4961-9e69-8c66e34cc5b0" providerId="ADAL" clId="{5CEB2737-49AD-421F-BC67-E1352A4F69C8}" dt="2023-05-02T20:33:53.148" v="2313" actId="13244"/>
          <ac:spMkLst>
            <pc:docMk/>
            <pc:sldMk cId="1651512794" sldId="3365"/>
            <ac:spMk id="4" creationId="{70E88DE4-8662-31C7-334F-750685F07E47}"/>
          </ac:spMkLst>
        </pc:spChg>
        <pc:spChg chg="add del mod">
          <ac:chgData name="Ward, Reagan" userId="27291eb4-8241-4961-9e69-8c66e34cc5b0" providerId="ADAL" clId="{5CEB2737-49AD-421F-BC67-E1352A4F69C8}" dt="2023-05-02T17:29:06.668" v="113" actId="3680"/>
          <ac:spMkLst>
            <pc:docMk/>
            <pc:sldMk cId="1651512794" sldId="3365"/>
            <ac:spMk id="7" creationId="{E834CCFF-B4F7-709B-C8E9-2FCB870F7B22}"/>
          </ac:spMkLst>
        </pc:spChg>
        <pc:spChg chg="add mod">
          <ac:chgData name="Ward, Reagan" userId="27291eb4-8241-4961-9e69-8c66e34cc5b0" providerId="ADAL" clId="{5CEB2737-49AD-421F-BC67-E1352A4F69C8}" dt="2023-05-02T19:38:30.499" v="1028" actId="14100"/>
          <ac:spMkLst>
            <pc:docMk/>
            <pc:sldMk cId="1651512794" sldId="3365"/>
            <ac:spMk id="9" creationId="{823C721E-A52B-B48E-0D08-5E7790C00130}"/>
          </ac:spMkLst>
        </pc:spChg>
        <pc:graphicFrameChg chg="add del mod ord modGraphic">
          <ac:chgData name="Ward, Reagan" userId="27291eb4-8241-4961-9e69-8c66e34cc5b0" providerId="ADAL" clId="{5CEB2737-49AD-421F-BC67-E1352A4F69C8}" dt="2023-05-02T17:29:01.285" v="112" actId="478"/>
          <ac:graphicFrameMkLst>
            <pc:docMk/>
            <pc:sldMk cId="1651512794" sldId="3365"/>
            <ac:graphicFrameMk id="5" creationId="{B6C1FC8C-F8C1-DC10-8F78-AF41F59FBFE8}"/>
          </ac:graphicFrameMkLst>
        </pc:graphicFrameChg>
        <pc:graphicFrameChg chg="add mod ord modGraphic">
          <ac:chgData name="Ward, Reagan" userId="27291eb4-8241-4961-9e69-8c66e34cc5b0" providerId="ADAL" clId="{5CEB2737-49AD-421F-BC67-E1352A4F69C8}" dt="2023-05-02T18:58:40.860" v="989" actId="12385"/>
          <ac:graphicFrameMkLst>
            <pc:docMk/>
            <pc:sldMk cId="1651512794" sldId="3365"/>
            <ac:graphicFrameMk id="8" creationId="{CBCD815A-1EC3-C04C-F3F1-411488A69DDC}"/>
          </ac:graphicFrameMkLst>
        </pc:graphicFrameChg>
      </pc:sldChg>
      <pc:sldMasterChg chg="delSldLayout">
        <pc:chgData name="Ward, Reagan" userId="27291eb4-8241-4961-9e69-8c66e34cc5b0" providerId="ADAL" clId="{5CEB2737-49AD-421F-BC67-E1352A4F69C8}" dt="2023-05-02T20:23:21.669" v="1688" actId="47"/>
        <pc:sldMasterMkLst>
          <pc:docMk/>
          <pc:sldMasterMk cId="2150711039" sldId="2147483676"/>
        </pc:sldMasterMkLst>
        <pc:sldLayoutChg chg="del">
          <pc:chgData name="Ward, Reagan" userId="27291eb4-8241-4961-9e69-8c66e34cc5b0" providerId="ADAL" clId="{5CEB2737-49AD-421F-BC67-E1352A4F69C8}" dt="2023-05-02T20:23:21.669" v="1688" actId="47"/>
          <pc:sldLayoutMkLst>
            <pc:docMk/>
            <pc:sldMasterMk cId="2150711039" sldId="2147483676"/>
            <pc:sldLayoutMk cId="438918846" sldId="214748368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68722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15715323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5/2/2023</a:t>
            </a:fld>
            <a:endParaRPr lang="en-US" dirty="0"/>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dirty="0"/>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37565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42792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88" r:id="rId6"/>
    <p:sldLayoutId id="2147483698" r:id="rId7"/>
    <p:sldLayoutId id="2147483696" r:id="rId8"/>
    <p:sldLayoutId id="2147483668" r:id="rId9"/>
    <p:sldLayoutId id="2147483690" r:id="rId10"/>
    <p:sldLayoutId id="2147483691" r:id="rId11"/>
    <p:sldLayoutId id="2147483692" r:id="rId12"/>
    <p:sldLayoutId id="2147483693" r:id="rId13"/>
    <p:sldLayoutId id="2147483694" r:id="rId14"/>
    <p:sldLayoutId id="2147483695"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state.co.us/accountability/1-ccr-301-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cde.state.co.us/datapipeline/seyadequatedocs" TargetMode="External"/><Relationship Id="rId2" Type="http://schemas.openxmlformats.org/officeDocument/2006/relationships/hyperlink" Target="https://www.cde.state.co.us/datapipeline/snap_eoy"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dirty="0"/>
              <a:t>Adequate </a:t>
            </a:r>
            <a:r>
              <a:rPr lang="en-US"/>
              <a:t>Documentation of Transfer</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5/2/2023</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53AE8-1E4F-654C-AD03-0FCFF477BA8B}"/>
              </a:ext>
            </a:extLst>
          </p:cNvPr>
          <p:cNvSpPr>
            <a:spLocks noGrp="1"/>
          </p:cNvSpPr>
          <p:nvPr>
            <p:ph type="title"/>
          </p:nvPr>
        </p:nvSpPr>
        <p:spPr/>
        <p:txBody>
          <a:bodyPr/>
          <a:lstStyle/>
          <a:p>
            <a:r>
              <a:rPr lang="en-US" dirty="0"/>
              <a:t>Adequate Documentation Overview</a:t>
            </a:r>
            <a:br>
              <a:rPr lang="en-US" dirty="0"/>
            </a:br>
            <a:endParaRPr lang="en-US" dirty="0"/>
          </a:p>
        </p:txBody>
      </p:sp>
      <p:sp>
        <p:nvSpPr>
          <p:cNvPr id="3" name="Content Placeholder 2">
            <a:extLst>
              <a:ext uri="{FF2B5EF4-FFF2-40B4-BE49-F238E27FC236}">
                <a16:creationId xmlns:a16="http://schemas.microsoft.com/office/drawing/2014/main" id="{1120BD34-87C8-DB52-BDE6-CE987CE18763}"/>
              </a:ext>
            </a:extLst>
          </p:cNvPr>
          <p:cNvSpPr>
            <a:spLocks noGrp="1"/>
          </p:cNvSpPr>
          <p:nvPr>
            <p:ph idx="1"/>
          </p:nvPr>
        </p:nvSpPr>
        <p:spPr/>
        <p:txBody>
          <a:bodyPr>
            <a:normAutofit/>
          </a:bodyPr>
          <a:lstStyle/>
          <a:p>
            <a:r>
              <a:rPr lang="en-US" dirty="0"/>
              <a:t>Adequate documentation is the documentation maintained by districts/schools when students transfer out of their district</a:t>
            </a:r>
          </a:p>
          <a:p>
            <a:pPr lvl="1"/>
            <a:r>
              <a:rPr lang="en-US" dirty="0"/>
              <a:t>Necessary to avoid incorrectly coding students in 7</a:t>
            </a:r>
            <a:r>
              <a:rPr lang="en-US" baseline="30000" dirty="0"/>
              <a:t>th</a:t>
            </a:r>
            <a:r>
              <a:rPr lang="en-US" dirty="0"/>
              <a:t>-12</a:t>
            </a:r>
            <a:r>
              <a:rPr lang="en-US" baseline="30000" dirty="0"/>
              <a:t>th</a:t>
            </a:r>
            <a:r>
              <a:rPr lang="en-US" dirty="0"/>
              <a:t> grade as dropouts</a:t>
            </a:r>
          </a:p>
          <a:p>
            <a:r>
              <a:rPr lang="en-US" dirty="0"/>
              <a:t>Adequate documentation is maintained </a:t>
            </a:r>
            <a:r>
              <a:rPr lang="en-US" b="1" u="sng" dirty="0"/>
              <a:t>year-round </a:t>
            </a:r>
            <a:r>
              <a:rPr lang="en-US" dirty="0"/>
              <a:t>and should be readily available upon request by SEY collection lead</a:t>
            </a:r>
          </a:p>
          <a:p>
            <a:pPr lvl="1"/>
            <a:r>
              <a:rPr lang="en-US" dirty="0"/>
              <a:t>Reviewed by SEY collection lead on a case-by-case basis</a:t>
            </a:r>
          </a:p>
          <a:p>
            <a:pPr lvl="1"/>
            <a:r>
              <a:rPr lang="en-US" dirty="0"/>
              <a:t>Typically used when addressing SE903 errors in the Post-Cross LEA Phase</a:t>
            </a:r>
          </a:p>
          <a:p>
            <a:r>
              <a:rPr lang="en-US" dirty="0"/>
              <a:t>Requirements are further outlined in state rule, as seen here:  </a:t>
            </a:r>
            <a:br>
              <a:rPr lang="en-US" dirty="0"/>
            </a:br>
            <a:r>
              <a:rPr lang="en-US" dirty="0">
                <a:hlinkClick r:id="rId3"/>
              </a:rPr>
              <a:t>1 CCR 301-1 Rules for the Administration of the Accreditation of School Districts</a:t>
            </a:r>
            <a:endParaRPr lang="en-US" dirty="0"/>
          </a:p>
        </p:txBody>
      </p:sp>
      <p:sp>
        <p:nvSpPr>
          <p:cNvPr id="4" name="Slide Number Placeholder 3">
            <a:extLst>
              <a:ext uri="{FF2B5EF4-FFF2-40B4-BE49-F238E27FC236}">
                <a16:creationId xmlns:a16="http://schemas.microsoft.com/office/drawing/2014/main" id="{2B27CD51-6D6C-D922-9DE7-6358E7FE363C}"/>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654336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1F96-E438-7132-B08A-91DCAF162BAC}"/>
              </a:ext>
            </a:extLst>
          </p:cNvPr>
          <p:cNvSpPr>
            <a:spLocks noGrp="1"/>
          </p:cNvSpPr>
          <p:nvPr>
            <p:ph type="title"/>
          </p:nvPr>
        </p:nvSpPr>
        <p:spPr/>
        <p:txBody>
          <a:bodyPr/>
          <a:lstStyle/>
          <a:p>
            <a:r>
              <a:rPr lang="en-US" dirty="0"/>
              <a:t>1-CCR-301 Highlights/Reminders</a:t>
            </a:r>
          </a:p>
        </p:txBody>
      </p:sp>
      <p:sp>
        <p:nvSpPr>
          <p:cNvPr id="3" name="Content Placeholder 2">
            <a:extLst>
              <a:ext uri="{FF2B5EF4-FFF2-40B4-BE49-F238E27FC236}">
                <a16:creationId xmlns:a16="http://schemas.microsoft.com/office/drawing/2014/main" id="{D56ACB62-5F1F-7C74-DFBB-31113164156A}"/>
              </a:ext>
            </a:extLst>
          </p:cNvPr>
          <p:cNvSpPr>
            <a:spLocks noGrp="1"/>
          </p:cNvSpPr>
          <p:nvPr>
            <p:ph idx="1"/>
          </p:nvPr>
        </p:nvSpPr>
        <p:spPr/>
        <p:txBody>
          <a:bodyPr>
            <a:normAutofit/>
          </a:bodyPr>
          <a:lstStyle/>
          <a:p>
            <a:r>
              <a:rPr lang="en-US" dirty="0"/>
              <a:t>When a student withdraws, districts are authorized to request information from the parent or guardian about the specific type of educational enviornment that a student is transferring to in order to monitor compliance with the School Attendance Law. [section 22-33-104 (1), C.R.S.]</a:t>
            </a:r>
          </a:p>
          <a:p>
            <a:endParaRPr lang="en-US" dirty="0"/>
          </a:p>
          <a:p>
            <a:r>
              <a:rPr lang="en-US" dirty="0"/>
              <a:t>Colorado Public Schools and local education agencies are required to send transcripts or to confirm attendance when requested from another Colorado Public School or local education agency within two weeks of receiving the request with the exception of students in out of-home placements whose records must be transferred within five (5) days pursuant to sections 22-32-138(2)(a)(II) and (3)(a), C.R.S</a:t>
            </a:r>
          </a:p>
          <a:p>
            <a:endParaRPr lang="en-US" dirty="0"/>
          </a:p>
        </p:txBody>
      </p:sp>
      <p:sp>
        <p:nvSpPr>
          <p:cNvPr id="4" name="Slide Number Placeholder 3">
            <a:extLst>
              <a:ext uri="{FF2B5EF4-FFF2-40B4-BE49-F238E27FC236}">
                <a16:creationId xmlns:a16="http://schemas.microsoft.com/office/drawing/2014/main" id="{190C49D3-E5EF-9CE3-23E2-9CA9F546CD44}"/>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2680720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E989F-CCB9-7490-149F-52E768CB2C9F}"/>
              </a:ext>
            </a:extLst>
          </p:cNvPr>
          <p:cNvSpPr>
            <a:spLocks noGrp="1"/>
          </p:cNvSpPr>
          <p:nvPr>
            <p:ph type="title"/>
          </p:nvPr>
        </p:nvSpPr>
        <p:spPr/>
        <p:txBody>
          <a:bodyPr/>
          <a:lstStyle/>
          <a:p>
            <a:r>
              <a:rPr lang="en-US" dirty="0"/>
              <a:t>Types of Documentation</a:t>
            </a:r>
          </a:p>
        </p:txBody>
      </p:sp>
      <p:graphicFrame>
        <p:nvGraphicFramePr>
          <p:cNvPr id="8" name="Table 8">
            <a:extLst>
              <a:ext uri="{FF2B5EF4-FFF2-40B4-BE49-F238E27FC236}">
                <a16:creationId xmlns:a16="http://schemas.microsoft.com/office/drawing/2014/main" id="{CBCD815A-1EC3-C04C-F3F1-411488A69DDC}"/>
              </a:ext>
            </a:extLst>
          </p:cNvPr>
          <p:cNvGraphicFramePr>
            <a:graphicFrameLocks noGrp="1"/>
          </p:cNvGraphicFramePr>
          <p:nvPr>
            <p:ph idx="1"/>
            <p:extLst>
              <p:ext uri="{D42A27DB-BD31-4B8C-83A1-F6EECF244321}">
                <p14:modId xmlns:p14="http://schemas.microsoft.com/office/powerpoint/2010/main" val="979661431"/>
              </p:ext>
            </p:extLst>
          </p:nvPr>
        </p:nvGraphicFramePr>
        <p:xfrm>
          <a:off x="838200" y="1554163"/>
          <a:ext cx="10515600" cy="4160520"/>
        </p:xfrm>
        <a:graphic>
          <a:graphicData uri="http://schemas.openxmlformats.org/drawingml/2006/table">
            <a:tbl>
              <a:tblPr firstRow="1" bandRow="1">
                <a:tableStyleId>{74C1A8A3-306A-4EB7-A6B1-4F7E0EB9C5D6}</a:tableStyleId>
              </a:tblPr>
              <a:tblGrid>
                <a:gridCol w="1793033">
                  <a:extLst>
                    <a:ext uri="{9D8B030D-6E8A-4147-A177-3AD203B41FA5}">
                      <a16:colId xmlns:a16="http://schemas.microsoft.com/office/drawing/2014/main" val="3712879710"/>
                    </a:ext>
                  </a:extLst>
                </a:gridCol>
                <a:gridCol w="8722567">
                  <a:extLst>
                    <a:ext uri="{9D8B030D-6E8A-4147-A177-3AD203B41FA5}">
                      <a16:colId xmlns:a16="http://schemas.microsoft.com/office/drawing/2014/main" val="1316485916"/>
                    </a:ext>
                  </a:extLst>
                </a:gridCol>
              </a:tblGrid>
              <a:tr h="370840">
                <a:tc>
                  <a:txBody>
                    <a:bodyPr/>
                    <a:lstStyle/>
                    <a:p>
                      <a:pPr algn="ctr"/>
                      <a:r>
                        <a:rPr lang="en-US" sz="1600" dirty="0"/>
                        <a:t>School Exit Type(s)</a:t>
                      </a:r>
                    </a:p>
                  </a:txBody>
                  <a:tcPr/>
                </a:tc>
                <a:tc>
                  <a:txBody>
                    <a:bodyPr/>
                    <a:lstStyle/>
                    <a:p>
                      <a:r>
                        <a:rPr lang="en-US" sz="1600" dirty="0"/>
                        <a:t>Documentation Needed</a:t>
                      </a:r>
                    </a:p>
                  </a:txBody>
                  <a:tcPr/>
                </a:tc>
                <a:extLst>
                  <a:ext uri="{0D108BD9-81ED-4DB2-BD59-A6C34878D82A}">
                    <a16:rowId xmlns:a16="http://schemas.microsoft.com/office/drawing/2014/main" val="42111792"/>
                  </a:ext>
                </a:extLst>
              </a:tr>
              <a:tr h="370840">
                <a:tc>
                  <a:txBody>
                    <a:bodyPr/>
                    <a:lstStyle/>
                    <a:p>
                      <a:pPr algn="ctr"/>
                      <a:r>
                        <a:rPr lang="en-US" sz="1600" dirty="0"/>
                        <a:t>13</a:t>
                      </a:r>
                    </a:p>
                  </a:txBody>
                  <a:tcPr/>
                </a:tc>
                <a:tc>
                  <a:txBody>
                    <a:bodyPr/>
                    <a:lstStyle/>
                    <a:p>
                      <a:pPr marL="285750" indent="-285750">
                        <a:buFont typeface="Arial" panose="020B0604020202020204" pitchFamily="34" charset="0"/>
                        <a:buChar char="•"/>
                      </a:pPr>
                      <a:r>
                        <a:rPr lang="en-US" sz="1600" dirty="0"/>
                        <a:t>Confirmation of Enrollment/Attendance</a:t>
                      </a:r>
                    </a:p>
                    <a:p>
                      <a:pPr marL="742950" lvl="1" indent="-285750">
                        <a:buFont typeface="Arial" panose="020B0604020202020204" pitchFamily="34" charset="0"/>
                        <a:buChar char="•"/>
                      </a:pPr>
                      <a:r>
                        <a:rPr lang="en-US" sz="1600" dirty="0"/>
                        <a:t>RITS is not considered adequate documentation because a student may enroll and not attend</a:t>
                      </a:r>
                    </a:p>
                  </a:txBody>
                  <a:tcPr/>
                </a:tc>
                <a:extLst>
                  <a:ext uri="{0D108BD9-81ED-4DB2-BD59-A6C34878D82A}">
                    <a16:rowId xmlns:a16="http://schemas.microsoft.com/office/drawing/2014/main" val="1827597012"/>
                  </a:ext>
                </a:extLst>
              </a:tr>
              <a:tr h="370840">
                <a:tc>
                  <a:txBody>
                    <a:bodyPr/>
                    <a:lstStyle/>
                    <a:p>
                      <a:pPr algn="ctr"/>
                      <a:r>
                        <a:rPr lang="en-US" sz="1600" dirty="0"/>
                        <a:t>14, 15, 18, 19, 21, 26, 70</a:t>
                      </a:r>
                    </a:p>
                  </a:txBody>
                  <a:tcPr/>
                </a:tc>
                <a:tc>
                  <a:txBody>
                    <a:bodyPr/>
                    <a:lstStyle/>
                    <a:p>
                      <a:pPr marL="285750" indent="-285750">
                        <a:buFont typeface="Arial" panose="020B0604020202020204" pitchFamily="34" charset="0"/>
                        <a:buChar char="•"/>
                      </a:pPr>
                      <a:r>
                        <a:rPr lang="en-US" sz="1600" dirty="0"/>
                        <a:t>Written Records Request </a:t>
                      </a:r>
                    </a:p>
                    <a:p>
                      <a:pPr marL="285750" indent="-285750">
                        <a:buFont typeface="Arial" panose="020B0604020202020204" pitchFamily="34" charset="0"/>
                        <a:buChar char="•"/>
                      </a:pPr>
                      <a:r>
                        <a:rPr lang="en-US" sz="1600" u="none" dirty="0"/>
                        <a:t>Confirmation of Enrollment/Attendance</a:t>
                      </a:r>
                      <a:endParaRPr lang="en-US" sz="1600" dirty="0"/>
                    </a:p>
                  </a:txBody>
                  <a:tcPr/>
                </a:tc>
                <a:extLst>
                  <a:ext uri="{0D108BD9-81ED-4DB2-BD59-A6C34878D82A}">
                    <a16:rowId xmlns:a16="http://schemas.microsoft.com/office/drawing/2014/main" val="2133312131"/>
                  </a:ext>
                </a:extLst>
              </a:tr>
              <a:tr h="370840">
                <a:tc>
                  <a:txBody>
                    <a:bodyPr/>
                    <a:lstStyle/>
                    <a:p>
                      <a:pPr algn="ctr"/>
                      <a:r>
                        <a:rPr lang="en-US" sz="1600" dirty="0"/>
                        <a:t>05</a:t>
                      </a:r>
                    </a:p>
                  </a:txBody>
                  <a:tcPr/>
                </a:tc>
                <a:tc>
                  <a:txBody>
                    <a:bodyPr/>
                    <a:lstStyle/>
                    <a:p>
                      <a:pPr marL="285750" indent="-285750">
                        <a:buFont typeface="Arial" panose="020B0604020202020204" pitchFamily="34" charset="0"/>
                        <a:buChar char="•"/>
                      </a:pPr>
                      <a:r>
                        <a:rPr lang="en-US" sz="1600" dirty="0"/>
                        <a:t>Written Records Request</a:t>
                      </a:r>
                    </a:p>
                    <a:p>
                      <a:pPr marL="285750" indent="-285750">
                        <a:buFont typeface="Arial" panose="020B0604020202020204" pitchFamily="34" charset="0"/>
                        <a:buChar char="•"/>
                      </a:pPr>
                      <a:r>
                        <a:rPr lang="en-US" sz="1600" dirty="0"/>
                        <a:t>Confirmation of Enrollment/Attendance</a:t>
                      </a:r>
                    </a:p>
                    <a:p>
                      <a:pPr marL="285750" indent="-285750">
                        <a:buFont typeface="Arial" panose="020B0604020202020204" pitchFamily="34" charset="0"/>
                        <a:buChar char="•"/>
                      </a:pPr>
                      <a:r>
                        <a:rPr lang="en-US" sz="1600" dirty="0"/>
                        <a:t>Parent/guardian signature on written intent to emigrate and attend school in another country</a:t>
                      </a:r>
                    </a:p>
                    <a:p>
                      <a:pPr marL="285750" indent="-285750">
                        <a:buFont typeface="Arial" panose="020B0604020202020204" pitchFamily="34" charset="0"/>
                        <a:buChar char="•"/>
                      </a:pPr>
                      <a:r>
                        <a:rPr lang="en-US" sz="1600" dirty="0"/>
                        <a:t>Written confirmation by school administrator based on a conversation with parent/guardian</a:t>
                      </a:r>
                    </a:p>
                  </a:txBody>
                  <a:tcPr/>
                </a:tc>
                <a:extLst>
                  <a:ext uri="{0D108BD9-81ED-4DB2-BD59-A6C34878D82A}">
                    <a16:rowId xmlns:a16="http://schemas.microsoft.com/office/drawing/2014/main" val="1769686343"/>
                  </a:ext>
                </a:extLst>
              </a:tr>
              <a:tr h="370840">
                <a:tc>
                  <a:txBody>
                    <a:bodyPr/>
                    <a:lstStyle/>
                    <a:p>
                      <a:pPr algn="ctr"/>
                      <a:r>
                        <a:rPr lang="en-US" sz="1600" dirty="0"/>
                        <a:t>16</a:t>
                      </a:r>
                    </a:p>
                  </a:txBody>
                  <a:tcPr/>
                </a:tc>
                <a:tc>
                  <a:txBody>
                    <a:bodyPr/>
                    <a:lstStyle/>
                    <a:p>
                      <a:pPr marL="285750" indent="-285750">
                        <a:buFont typeface="Arial" panose="020B0604020202020204" pitchFamily="34" charset="0"/>
                        <a:buChar char="•"/>
                      </a:pPr>
                      <a:r>
                        <a:rPr lang="en-US" sz="1600" dirty="0"/>
                        <a:t>Confirmation of intent to homeschool signed by parent/guardian</a:t>
                      </a:r>
                    </a:p>
                  </a:txBody>
                  <a:tcPr/>
                </a:tc>
                <a:extLst>
                  <a:ext uri="{0D108BD9-81ED-4DB2-BD59-A6C34878D82A}">
                    <a16:rowId xmlns:a16="http://schemas.microsoft.com/office/drawing/2014/main" val="1176523406"/>
                  </a:ext>
                </a:extLst>
              </a:tr>
              <a:tr h="370840">
                <a:tc>
                  <a:txBody>
                    <a:bodyPr/>
                    <a:lstStyle/>
                    <a:p>
                      <a:pPr algn="ctr"/>
                      <a:r>
                        <a:rPr lang="en-US" sz="1600" dirty="0"/>
                        <a:t>30</a:t>
                      </a:r>
                    </a:p>
                  </a:txBody>
                  <a:tcPr/>
                </a:tc>
                <a:tc>
                  <a:txBody>
                    <a:bodyPr/>
                    <a:lstStyle/>
                    <a:p>
                      <a:pPr marL="285750" indent="-285750">
                        <a:buFont typeface="Arial" panose="020B0604020202020204" pitchFamily="34" charset="0"/>
                        <a:buChar char="•"/>
                      </a:pPr>
                      <a:r>
                        <a:rPr lang="en-US" sz="1600" dirty="0"/>
                        <a:t>Doctor’s Note</a:t>
                      </a:r>
                    </a:p>
                  </a:txBody>
                  <a:tcPr/>
                </a:tc>
                <a:extLst>
                  <a:ext uri="{0D108BD9-81ED-4DB2-BD59-A6C34878D82A}">
                    <a16:rowId xmlns:a16="http://schemas.microsoft.com/office/drawing/2014/main" val="2840632365"/>
                  </a:ext>
                </a:extLst>
              </a:tr>
              <a:tr h="370840">
                <a:tc>
                  <a:txBody>
                    <a:bodyPr/>
                    <a:lstStyle/>
                    <a:p>
                      <a:pPr algn="ctr"/>
                      <a:r>
                        <a:rPr lang="en-US" sz="1600" dirty="0"/>
                        <a:t>02</a:t>
                      </a:r>
                    </a:p>
                  </a:txBody>
                  <a:tcPr/>
                </a:tc>
                <a:tc>
                  <a:txBody>
                    <a:bodyPr/>
                    <a:lstStyle/>
                    <a:p>
                      <a:pPr marL="285750" indent="-285750">
                        <a:buFont typeface="Arial" panose="020B0604020202020204" pitchFamily="34" charset="0"/>
                        <a:buChar char="•"/>
                      </a:pPr>
                      <a:r>
                        <a:rPr lang="en-US" sz="1600" dirty="0"/>
                        <a:t>Obituary</a:t>
                      </a:r>
                    </a:p>
                    <a:p>
                      <a:pPr marL="285750" indent="-285750">
                        <a:buFont typeface="Arial" panose="020B0604020202020204" pitchFamily="34" charset="0"/>
                        <a:buChar char="•"/>
                      </a:pPr>
                      <a:r>
                        <a:rPr lang="en-US" sz="1600" dirty="0"/>
                        <a:t>Notification from parent/guardian</a:t>
                      </a:r>
                    </a:p>
                    <a:p>
                      <a:pPr marL="285750" indent="-285750">
                        <a:buFont typeface="Arial" panose="020B0604020202020204" pitchFamily="34" charset="0"/>
                        <a:buChar char="•"/>
                      </a:pPr>
                      <a:r>
                        <a:rPr lang="en-US" sz="1600" dirty="0"/>
                        <a:t>Written confirmation from school administrator</a:t>
                      </a:r>
                    </a:p>
                  </a:txBody>
                  <a:tcPr/>
                </a:tc>
                <a:extLst>
                  <a:ext uri="{0D108BD9-81ED-4DB2-BD59-A6C34878D82A}">
                    <a16:rowId xmlns:a16="http://schemas.microsoft.com/office/drawing/2014/main" val="2847231692"/>
                  </a:ext>
                </a:extLst>
              </a:tr>
            </a:tbl>
          </a:graphicData>
        </a:graphic>
      </p:graphicFrame>
      <p:sp>
        <p:nvSpPr>
          <p:cNvPr id="9" name="Content Placeholder 2">
            <a:extLst>
              <a:ext uri="{FF2B5EF4-FFF2-40B4-BE49-F238E27FC236}">
                <a16:creationId xmlns:a16="http://schemas.microsoft.com/office/drawing/2014/main" id="{823C721E-A52B-B48E-0D08-5E7790C00130}"/>
              </a:ext>
            </a:extLst>
          </p:cNvPr>
          <p:cNvSpPr txBox="1">
            <a:spLocks/>
          </p:cNvSpPr>
          <p:nvPr/>
        </p:nvSpPr>
        <p:spPr>
          <a:xfrm>
            <a:off x="838200" y="5991224"/>
            <a:ext cx="10515600" cy="365125"/>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i="1" dirty="0"/>
              <a:t>Note: All documentation should include the student’s full name and SASID if assigned</a:t>
            </a:r>
          </a:p>
        </p:txBody>
      </p:sp>
      <p:sp>
        <p:nvSpPr>
          <p:cNvPr id="4" name="Slide Number Placeholder 3">
            <a:extLst>
              <a:ext uri="{FF2B5EF4-FFF2-40B4-BE49-F238E27FC236}">
                <a16:creationId xmlns:a16="http://schemas.microsoft.com/office/drawing/2014/main" id="{70E88DE4-8662-31C7-334F-750685F07E47}"/>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651512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Adequate Documentation Site</a:t>
            </a:r>
          </a:p>
        </p:txBody>
      </p:sp>
      <p:pic>
        <p:nvPicPr>
          <p:cNvPr id="1026" name="Picture 2" descr="Adequate Documentation Website, highlighting PDF transfer list and Sample Forms section">
            <a:extLst>
              <a:ext uri="{FF2B5EF4-FFF2-40B4-BE49-F238E27FC236}">
                <a16:creationId xmlns:a16="http://schemas.microsoft.com/office/drawing/2014/main" id="{C9D04435-4F94-D87C-9D83-ED3E1EBF9FD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2873" y="223500"/>
            <a:ext cx="7122286" cy="5315703"/>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descr="Sample Forms/Templates:&#10;Records Request&#10;Receiving district&#10;Confirmation of Enrollment and Attendance/Records Request&#10;Receiving district&#10;Request for Confirmation of Enrollment and Attendance&#10;Sending district&#10;Notification of Withdrawal&#10;Completed by parent/guardian when withdrawing student&#10;Student Transfer Follow-up&#10;Used by district when parent/guardian unable to complete notification of withdrawal">
            <a:extLst>
              <a:ext uri="{FF2B5EF4-FFF2-40B4-BE49-F238E27FC236}">
                <a16:creationId xmlns:a16="http://schemas.microsoft.com/office/drawing/2014/main" id="{8442FF81-31A4-56C8-1E97-543B8F4539C5}"/>
              </a:ext>
              <a:ext uri="{C183D7F6-B498-43B3-948B-1728B52AA6E4}">
                <adec:decorative xmlns:adec="http://schemas.microsoft.com/office/drawing/2017/decorative" val="0"/>
              </a:ext>
            </a:extLst>
          </p:cNvPr>
          <p:cNvGrpSpPr/>
          <p:nvPr/>
        </p:nvGrpSpPr>
        <p:grpSpPr>
          <a:xfrm>
            <a:off x="3312366" y="447869"/>
            <a:ext cx="8546761" cy="4893647"/>
            <a:chOff x="3312366" y="447869"/>
            <a:chExt cx="8546761" cy="4893647"/>
          </a:xfrm>
        </p:grpSpPr>
        <p:sp>
          <p:nvSpPr>
            <p:cNvPr id="6" name="TextBox 5" descr="Sample Forms/Templates:&#10;Records Request&#10;Receiving district&#10;Confirmation of Enrollment and Attendance/Records Request&#10;Receiving district&#10;Request for Confirmation of Enrollment and Attendance&#10;Sending district&#10;Notification of Withdrawal&#10;Completed by parent/guardian when withdrawing student&#10;Student Transfer Follow-up&#10;Used by district when parent/guardian unable to complete notification of withdrawal&#10;">
              <a:extLst>
                <a:ext uri="{FF2B5EF4-FFF2-40B4-BE49-F238E27FC236}">
                  <a16:creationId xmlns:a16="http://schemas.microsoft.com/office/drawing/2014/main" id="{2668C74F-615F-337D-020D-ADE26213AB5B}"/>
                </a:ext>
              </a:extLst>
            </p:cNvPr>
            <p:cNvSpPr txBox="1"/>
            <p:nvPr/>
          </p:nvSpPr>
          <p:spPr>
            <a:xfrm>
              <a:off x="7856376" y="447869"/>
              <a:ext cx="4002751" cy="4893647"/>
            </a:xfrm>
            <a:prstGeom prst="rect">
              <a:avLst/>
            </a:prstGeom>
            <a:noFill/>
            <a:ln w="571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2400" dirty="0"/>
                <a:t>Sample Forms/Templates:</a:t>
              </a:r>
            </a:p>
            <a:p>
              <a:pPr marL="285750" indent="-285750">
                <a:buFont typeface="Arial" panose="020B0604020202020204" pitchFamily="34" charset="0"/>
                <a:buChar char="•"/>
              </a:pPr>
              <a:r>
                <a:rPr lang="en-US" b="1" dirty="0"/>
                <a:t>Records Request</a:t>
              </a:r>
            </a:p>
            <a:p>
              <a:pPr marL="742950" lvl="1" indent="-285750">
                <a:buFont typeface="Arial" panose="020B0604020202020204" pitchFamily="34" charset="0"/>
                <a:buChar char="•"/>
              </a:pPr>
              <a:r>
                <a:rPr lang="en-US" dirty="0"/>
                <a:t>Receiving district</a:t>
              </a:r>
            </a:p>
            <a:p>
              <a:pPr marL="285750" indent="-285750">
                <a:buFont typeface="Arial" panose="020B0604020202020204" pitchFamily="34" charset="0"/>
                <a:buChar char="•"/>
              </a:pPr>
              <a:r>
                <a:rPr lang="en-US" b="1" dirty="0"/>
                <a:t>Confirmation of Enrollment and Attendance/Records Request</a:t>
              </a:r>
            </a:p>
            <a:p>
              <a:pPr marL="742950" lvl="1" indent="-285750">
                <a:buFont typeface="Arial" panose="020B0604020202020204" pitchFamily="34" charset="0"/>
                <a:buChar char="•"/>
              </a:pPr>
              <a:r>
                <a:rPr lang="en-US" dirty="0"/>
                <a:t>Receiving district</a:t>
              </a:r>
            </a:p>
            <a:p>
              <a:pPr marL="285750" indent="-285750">
                <a:buFont typeface="Arial" panose="020B0604020202020204" pitchFamily="34" charset="0"/>
                <a:buChar char="•"/>
              </a:pPr>
              <a:r>
                <a:rPr lang="en-US" b="1" dirty="0"/>
                <a:t>Request for Confirmation of Enrollment and Attendance</a:t>
              </a:r>
            </a:p>
            <a:p>
              <a:pPr marL="742950" lvl="1" indent="-285750">
                <a:buFont typeface="Arial" panose="020B0604020202020204" pitchFamily="34" charset="0"/>
                <a:buChar char="•"/>
              </a:pPr>
              <a:r>
                <a:rPr lang="en-US" dirty="0"/>
                <a:t>Sending district</a:t>
              </a:r>
            </a:p>
            <a:p>
              <a:pPr marL="285750" indent="-285750">
                <a:buFont typeface="Arial" panose="020B0604020202020204" pitchFamily="34" charset="0"/>
                <a:buChar char="•"/>
              </a:pPr>
              <a:r>
                <a:rPr lang="en-US" b="1" dirty="0"/>
                <a:t>Notification of Withdrawal</a:t>
              </a:r>
            </a:p>
            <a:p>
              <a:pPr marL="742950" lvl="1" indent="-285750">
                <a:buFont typeface="Arial" panose="020B0604020202020204" pitchFamily="34" charset="0"/>
                <a:buChar char="•"/>
              </a:pPr>
              <a:r>
                <a:rPr lang="en-US" dirty="0"/>
                <a:t>Completed by parent/guardian when withdrawing student</a:t>
              </a:r>
            </a:p>
            <a:p>
              <a:pPr marL="285750" indent="-285750">
                <a:buFont typeface="Arial" panose="020B0604020202020204" pitchFamily="34" charset="0"/>
                <a:buChar char="•"/>
              </a:pPr>
              <a:r>
                <a:rPr lang="en-US" b="1" dirty="0"/>
                <a:t>Student Transfer Follow-up</a:t>
              </a:r>
            </a:p>
            <a:p>
              <a:pPr marL="742950" lvl="1" indent="-285750">
                <a:buFont typeface="Arial" panose="020B0604020202020204" pitchFamily="34" charset="0"/>
                <a:buChar char="•"/>
              </a:pPr>
              <a:r>
                <a:rPr lang="en-US" dirty="0"/>
                <a:t>Used by district when parent/guardian unable to complete notification of withdrawal</a:t>
              </a:r>
            </a:p>
          </p:txBody>
        </p:sp>
        <p:cxnSp>
          <p:nvCxnSpPr>
            <p:cNvPr id="8" name="Straight Connector 7">
              <a:extLst>
                <a:ext uri="{FF2B5EF4-FFF2-40B4-BE49-F238E27FC236}">
                  <a16:creationId xmlns:a16="http://schemas.microsoft.com/office/drawing/2014/main" id="{A2A9C63D-9E41-C2D2-7D12-76F3C7307213}"/>
                </a:ext>
              </a:extLst>
            </p:cNvPr>
            <p:cNvCxnSpPr>
              <a:cxnSpLocks/>
            </p:cNvCxnSpPr>
            <p:nvPr/>
          </p:nvCxnSpPr>
          <p:spPr>
            <a:xfrm flipV="1">
              <a:off x="3312367" y="447869"/>
              <a:ext cx="4544009" cy="2472613"/>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7393054-228C-1287-799A-B3BF9344DD18}"/>
                </a:ext>
              </a:extLst>
            </p:cNvPr>
            <p:cNvCxnSpPr>
              <a:cxnSpLocks/>
            </p:cNvCxnSpPr>
            <p:nvPr/>
          </p:nvCxnSpPr>
          <p:spPr>
            <a:xfrm>
              <a:off x="3312366" y="2920482"/>
              <a:ext cx="4544010" cy="2421034"/>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 name="Slide Number Placeholder 3"/>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401448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1F1AD-5256-0BA7-A26E-408C05B98CB0}"/>
              </a:ext>
            </a:extLst>
          </p:cNvPr>
          <p:cNvSpPr>
            <a:spLocks noGrp="1"/>
          </p:cNvSpPr>
          <p:nvPr>
            <p:ph type="title"/>
          </p:nvPr>
        </p:nvSpPr>
        <p:spPr/>
        <p:txBody>
          <a:bodyPr/>
          <a:lstStyle/>
          <a:p>
            <a:r>
              <a:rPr lang="en-US" dirty="0"/>
              <a:t>Sample Forms</a:t>
            </a:r>
          </a:p>
        </p:txBody>
      </p:sp>
      <p:pic>
        <p:nvPicPr>
          <p:cNvPr id="2054" name="Picture 6" descr="Sample Request for Confirmation of Enrollment and Attendance form">
            <a:extLst>
              <a:ext uri="{FF2B5EF4-FFF2-40B4-BE49-F238E27FC236}">
                <a16:creationId xmlns:a16="http://schemas.microsoft.com/office/drawing/2014/main" id="{ED25F182-5BB0-5B16-C834-E2663D943B7C}"/>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70249" y="1344243"/>
            <a:ext cx="5058686" cy="530858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ample Request for Student Records form">
            <a:extLst>
              <a:ext uri="{FF2B5EF4-FFF2-40B4-BE49-F238E27FC236}">
                <a16:creationId xmlns:a16="http://schemas.microsoft.com/office/drawing/2014/main" id="{C0ECC533-F15E-0614-DC2F-9E1658FBFDA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295116" y="1324971"/>
            <a:ext cx="4454044" cy="521394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CCDFC9C8-F968-B885-2AA3-CC3CE0683F9D}"/>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3975533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dirty="0"/>
              <a:t>More Information:</a:t>
            </a:r>
            <a:br>
              <a:rPr lang="en-US" dirty="0"/>
            </a:br>
            <a:r>
              <a:rPr lang="en-US" dirty="0">
                <a:hlinkClick r:id="rId2"/>
              </a:rPr>
              <a:t>Student End of Year Website</a:t>
            </a:r>
            <a:br>
              <a:rPr lang="en-US" dirty="0"/>
            </a:br>
            <a:r>
              <a:rPr lang="en-US" dirty="0">
                <a:hlinkClick r:id="rId3"/>
              </a:rPr>
              <a:t>Adequate Documentation Website</a:t>
            </a:r>
            <a:endParaRPr lang="en-US" dirty="0"/>
          </a:p>
        </p:txBody>
      </p:sp>
      <p:sp>
        <p:nvSpPr>
          <p:cNvPr id="3" name="Slide Number Placeholder 2"/>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675032686"/>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9B7027DE1D1C4E977647345B5DE593" ma:contentTypeVersion="15" ma:contentTypeDescription="Create a new document." ma:contentTypeScope="" ma:versionID="a17bf087f05c60ca6eb8525c365b88b1">
  <xsd:schema xmlns:xsd="http://www.w3.org/2001/XMLSchema" xmlns:xs="http://www.w3.org/2001/XMLSchema" xmlns:p="http://schemas.microsoft.com/office/2006/metadata/properties" xmlns:ns2="c21e8cdb-1625-4fb9-abda-5a8e0a245cd4" xmlns:ns3="f2d644fe-f34c-46d7-b237-4b16324a78fb" targetNamespace="http://schemas.microsoft.com/office/2006/metadata/properties" ma:root="true" ma:fieldsID="fff44720fc7e1e43318fc4933f4fe9a4" ns2:_="" ns3:_="">
    <xsd:import namespace="c21e8cdb-1625-4fb9-abda-5a8e0a245cd4"/>
    <xsd:import namespace="f2d644fe-f34c-46d7-b237-4b16324a78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e8cdb-1625-4fb9-abda-5a8e0a245c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2d644fe-f34c-46d7-b237-4b16324a78f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ff242ec-c9a4-4c7d-a564-b6ace1d258b5}" ma:internalName="TaxCatchAll" ma:showField="CatchAllData" ma:web="f2d644fe-f34c-46d7-b237-4b16324a78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f2d644fe-f34c-46d7-b237-4b16324a78fb" xsi:nil="true"/>
    <lcf76f155ced4ddcb4097134ff3c332f xmlns="c21e8cdb-1625-4fb9-abda-5a8e0a245cd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846C232-24FF-430B-A091-1259583092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1e8cdb-1625-4fb9-abda-5a8e0a245cd4"/>
    <ds:schemaRef ds:uri="f2d644fe-f34c-46d7-b237-4b16324a78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680BC9-DD9A-446A-A892-682C9ED6E6F5}">
  <ds:schemaRefs>
    <ds:schemaRef ds:uri="http://schemas.microsoft.com/sharepoint/v3/contenttype/forms"/>
  </ds:schemaRefs>
</ds:datastoreItem>
</file>

<file path=customXml/itemProps3.xml><?xml version="1.0" encoding="utf-8"?>
<ds:datastoreItem xmlns:ds="http://schemas.openxmlformats.org/officeDocument/2006/customXml" ds:itemID="{A484B1ED-BD03-4E49-BE76-6657D101AA28}">
  <ds:schemaRefs>
    <ds:schemaRef ds:uri="http://schemas.microsoft.com/office/2006/metadata/properties"/>
    <ds:schemaRef ds:uri="http://schemas.microsoft.com/office/infopath/2007/PartnerControls"/>
    <ds:schemaRef ds:uri="f2d644fe-f34c-46d7-b237-4b16324a78fb"/>
    <ds:schemaRef ds:uri="c21e8cdb-1625-4fb9-abda-5a8e0a245cd4"/>
  </ds:schemaRefs>
</ds:datastoreItem>
</file>

<file path=docProps/app.xml><?xml version="1.0" encoding="utf-8"?>
<Properties xmlns="http://schemas.openxmlformats.org/officeDocument/2006/extended-properties" xmlns:vt="http://schemas.openxmlformats.org/officeDocument/2006/docPropsVTypes">
  <Template>Office Theme</Template>
  <TotalTime>431</TotalTime>
  <Words>443</Words>
  <Application>Microsoft Office PowerPoint</Application>
  <PresentationFormat>Widescreen</PresentationFormat>
  <Paragraphs>60</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Museo Slab 500</vt:lpstr>
      <vt:lpstr>Office Theme</vt:lpstr>
      <vt:lpstr>Short Bytes </vt:lpstr>
      <vt:lpstr>Adequate Documentation Overview </vt:lpstr>
      <vt:lpstr>1-CCR-301 Highlights/Reminders</vt:lpstr>
      <vt:lpstr>Types of Documentation</vt:lpstr>
      <vt:lpstr>Adequate Documentation Site</vt:lpstr>
      <vt:lpstr>Sample Forms</vt:lpstr>
      <vt:lpstr>More Information: Student End of Year Website Adequate Documentation Website</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Ward, Reagan</cp:lastModifiedBy>
  <cp:revision>18</cp:revision>
  <dcterms:created xsi:type="dcterms:W3CDTF">2019-06-25T17:30:52Z</dcterms:created>
  <dcterms:modified xsi:type="dcterms:W3CDTF">2023-05-02T21:38:49Z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0x010100C29B7027DE1D1C4E977647345B5DE593</vt:lpwstr>
  </property>
  <property fmtid="{D5CDD505-2E9C-101B-9397-08002B2CF9AE}" pid="3" name="MediaServiceImageTags">
    <vt:lpwstr/>
  </property>
</Properties>
</file>