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27"/>
  </p:notesMasterIdLst>
  <p:sldIdLst>
    <p:sldId id="256" r:id="rId5"/>
    <p:sldId id="303" r:id="rId6"/>
    <p:sldId id="311" r:id="rId7"/>
    <p:sldId id="265" r:id="rId8"/>
    <p:sldId id="5337" r:id="rId9"/>
    <p:sldId id="5339" r:id="rId10"/>
    <p:sldId id="5340" r:id="rId11"/>
    <p:sldId id="5323" r:id="rId12"/>
    <p:sldId id="3297" r:id="rId13"/>
    <p:sldId id="5277" r:id="rId14"/>
    <p:sldId id="5280" r:id="rId15"/>
    <p:sldId id="5344" r:id="rId16"/>
    <p:sldId id="5338" r:id="rId17"/>
    <p:sldId id="5341" r:id="rId18"/>
    <p:sldId id="5342" r:id="rId19"/>
    <p:sldId id="308" r:id="rId20"/>
    <p:sldId id="5345" r:id="rId21"/>
    <p:sldId id="267" r:id="rId22"/>
    <p:sldId id="279" r:id="rId23"/>
    <p:sldId id="5346" r:id="rId24"/>
    <p:sldId id="5347" r:id="rId25"/>
    <p:sldId id="534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CC"/>
    <a:srgbClr val="077682"/>
    <a:srgbClr val="A3D283"/>
    <a:srgbClr val="BFE1B6"/>
    <a:srgbClr val="85D9E8"/>
    <a:srgbClr val="488BC9"/>
    <a:srgbClr val="2C3384"/>
    <a:srgbClr val="498FCC"/>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87805-39E9-42F1-9714-DE2D454761EB}" v="16" dt="2025-05-13T15:36:03.232"/>
  </p1510:revLst>
</p1510:revInfo>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53" autoAdjust="0"/>
    <p:restoredTop sz="94673" autoAdjust="0"/>
  </p:normalViewPr>
  <p:slideViewPr>
    <p:cSldViewPr snapToGrid="0">
      <p:cViewPr varScale="1">
        <p:scale>
          <a:sx n="101" d="100"/>
          <a:sy n="101" d="100"/>
        </p:scale>
        <p:origin x="1026" y="10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d, Reagan" userId="27291eb4-8241-4961-9e69-8c66e34cc5b0" providerId="ADAL" clId="{80D87805-39E9-42F1-9714-DE2D454761EB}"/>
    <pc:docChg chg="undo custSel addSld delSld modSld sldOrd">
      <pc:chgData name="Ward, Reagan" userId="27291eb4-8241-4961-9e69-8c66e34cc5b0" providerId="ADAL" clId="{80D87805-39E9-42F1-9714-DE2D454761EB}" dt="2025-05-13T20:06:26.660" v="10163" actId="20577"/>
      <pc:docMkLst>
        <pc:docMk/>
      </pc:docMkLst>
      <pc:sldChg chg="modSp mod">
        <pc:chgData name="Ward, Reagan" userId="27291eb4-8241-4961-9e69-8c66e34cc5b0" providerId="ADAL" clId="{80D87805-39E9-42F1-9714-DE2D454761EB}" dt="2025-05-12T21:57:59.393" v="23" actId="20577"/>
        <pc:sldMkLst>
          <pc:docMk/>
          <pc:sldMk cId="3044915438" sldId="256"/>
        </pc:sldMkLst>
        <pc:spChg chg="mod">
          <ac:chgData name="Ward, Reagan" userId="27291eb4-8241-4961-9e69-8c66e34cc5b0" providerId="ADAL" clId="{80D87805-39E9-42F1-9714-DE2D454761EB}" dt="2025-05-12T21:57:55.574" v="15" actId="20577"/>
          <ac:spMkLst>
            <pc:docMk/>
            <pc:sldMk cId="3044915438" sldId="256"/>
            <ac:spMk id="2" creationId="{00000000-0000-0000-0000-000000000000}"/>
          </ac:spMkLst>
        </pc:spChg>
        <pc:spChg chg="mod">
          <ac:chgData name="Ward, Reagan" userId="27291eb4-8241-4961-9e69-8c66e34cc5b0" providerId="ADAL" clId="{80D87805-39E9-42F1-9714-DE2D454761EB}" dt="2025-05-12T21:57:59.393" v="23" actId="20577"/>
          <ac:spMkLst>
            <pc:docMk/>
            <pc:sldMk cId="3044915438" sldId="256"/>
            <ac:spMk id="3" creationId="{00000000-0000-0000-0000-000000000000}"/>
          </ac:spMkLst>
        </pc:spChg>
      </pc:sldChg>
      <pc:sldChg chg="modSp add mod">
        <pc:chgData name="Ward, Reagan" userId="27291eb4-8241-4961-9e69-8c66e34cc5b0" providerId="ADAL" clId="{80D87805-39E9-42F1-9714-DE2D454761EB}" dt="2025-05-13T20:06:26.660" v="10163" actId="20577"/>
        <pc:sldMkLst>
          <pc:docMk/>
          <pc:sldMk cId="299803553" sldId="265"/>
        </pc:sldMkLst>
        <pc:spChg chg="mod">
          <ac:chgData name="Ward, Reagan" userId="27291eb4-8241-4961-9e69-8c66e34cc5b0" providerId="ADAL" clId="{80D87805-39E9-42F1-9714-DE2D454761EB}" dt="2025-05-13T20:06:26.660" v="10163" actId="20577"/>
          <ac:spMkLst>
            <pc:docMk/>
            <pc:sldMk cId="299803553" sldId="265"/>
            <ac:spMk id="2" creationId="{42E191FE-3083-4602-D3E6-81B2771DF1D0}"/>
          </ac:spMkLst>
        </pc:spChg>
        <pc:spChg chg="mod">
          <ac:chgData name="Ward, Reagan" userId="27291eb4-8241-4961-9e69-8c66e34cc5b0" providerId="ADAL" clId="{80D87805-39E9-42F1-9714-DE2D454761EB}" dt="2025-05-13T15:12:06.013" v="7703" actId="20577"/>
          <ac:spMkLst>
            <pc:docMk/>
            <pc:sldMk cId="299803553" sldId="265"/>
            <ac:spMk id="3" creationId="{40A83C26-8358-E79D-A7B9-6FF03E96CCE9}"/>
          </ac:spMkLst>
        </pc:spChg>
        <pc:spChg chg="mod">
          <ac:chgData name="Ward, Reagan" userId="27291eb4-8241-4961-9e69-8c66e34cc5b0" providerId="ADAL" clId="{80D87805-39E9-42F1-9714-DE2D454761EB}" dt="2025-05-13T15:11:57.952" v="7698" actId="20577"/>
          <ac:spMkLst>
            <pc:docMk/>
            <pc:sldMk cId="299803553" sldId="265"/>
            <ac:spMk id="6" creationId="{A193413E-94CB-1172-1B0E-417CE30F1C9C}"/>
          </ac:spMkLst>
        </pc:spChg>
      </pc:sldChg>
      <pc:sldChg chg="add del ord">
        <pc:chgData name="Ward, Reagan" userId="27291eb4-8241-4961-9e69-8c66e34cc5b0" providerId="ADAL" clId="{80D87805-39E9-42F1-9714-DE2D454761EB}" dt="2025-05-13T15:36:03.222" v="9121"/>
        <pc:sldMkLst>
          <pc:docMk/>
          <pc:sldMk cId="2498757945" sldId="267"/>
        </pc:sldMkLst>
      </pc:sldChg>
      <pc:sldChg chg="modSp add del mod ord">
        <pc:chgData name="Ward, Reagan" userId="27291eb4-8241-4961-9e69-8c66e34cc5b0" providerId="ADAL" clId="{80D87805-39E9-42F1-9714-DE2D454761EB}" dt="2025-05-13T15:36:03.222" v="9121"/>
        <pc:sldMkLst>
          <pc:docMk/>
          <pc:sldMk cId="1782957433" sldId="279"/>
        </pc:sldMkLst>
        <pc:spChg chg="mod">
          <ac:chgData name="Ward, Reagan" userId="27291eb4-8241-4961-9e69-8c66e34cc5b0" providerId="ADAL" clId="{80D87805-39E9-42F1-9714-DE2D454761EB}" dt="2025-05-13T04:35:18.371" v="3894" actId="1076"/>
          <ac:spMkLst>
            <pc:docMk/>
            <pc:sldMk cId="1782957433" sldId="279"/>
            <ac:spMk id="8" creationId="{8C87C979-D476-170B-B53C-97362E414168}"/>
          </ac:spMkLst>
        </pc:spChg>
        <pc:spChg chg="mod">
          <ac:chgData name="Ward, Reagan" userId="27291eb4-8241-4961-9e69-8c66e34cc5b0" providerId="ADAL" clId="{80D87805-39E9-42F1-9714-DE2D454761EB}" dt="2025-05-13T04:35:11.608" v="3892" actId="14100"/>
          <ac:spMkLst>
            <pc:docMk/>
            <pc:sldMk cId="1782957433" sldId="279"/>
            <ac:spMk id="13" creationId="{83B0DF61-6E43-C076-820F-BCEEEFDA5AEF}"/>
          </ac:spMkLst>
        </pc:spChg>
        <pc:spChg chg="mod">
          <ac:chgData name="Ward, Reagan" userId="27291eb4-8241-4961-9e69-8c66e34cc5b0" providerId="ADAL" clId="{80D87805-39E9-42F1-9714-DE2D454761EB}" dt="2025-05-13T04:35:47.249" v="3900" actId="1076"/>
          <ac:spMkLst>
            <pc:docMk/>
            <pc:sldMk cId="1782957433" sldId="279"/>
            <ac:spMk id="14" creationId="{55EDBBCD-DEDA-5D9E-D18F-B93F7AE3A701}"/>
          </ac:spMkLst>
        </pc:spChg>
        <pc:graphicFrameChg chg="mod modGraphic">
          <ac:chgData name="Ward, Reagan" userId="27291eb4-8241-4961-9e69-8c66e34cc5b0" providerId="ADAL" clId="{80D87805-39E9-42F1-9714-DE2D454761EB}" dt="2025-05-13T04:36:53.141" v="3930" actId="12385"/>
          <ac:graphicFrameMkLst>
            <pc:docMk/>
            <pc:sldMk cId="1782957433" sldId="279"/>
            <ac:graphicFrameMk id="9" creationId="{1D10D192-57CA-98B7-ECF7-A04B12A24936}"/>
          </ac:graphicFrameMkLst>
        </pc:graphicFrameChg>
        <pc:graphicFrameChg chg="mod modGraphic">
          <ac:chgData name="Ward, Reagan" userId="27291eb4-8241-4961-9e69-8c66e34cc5b0" providerId="ADAL" clId="{80D87805-39E9-42F1-9714-DE2D454761EB}" dt="2025-05-13T04:36:56.200" v="3931" actId="12385"/>
          <ac:graphicFrameMkLst>
            <pc:docMk/>
            <pc:sldMk cId="1782957433" sldId="279"/>
            <ac:graphicFrameMk id="11" creationId="{9A230534-3443-E1CD-01D3-66063E64CFBF}"/>
          </ac:graphicFrameMkLst>
        </pc:graphicFrameChg>
        <pc:graphicFrameChg chg="mod modGraphic">
          <ac:chgData name="Ward, Reagan" userId="27291eb4-8241-4961-9e69-8c66e34cc5b0" providerId="ADAL" clId="{80D87805-39E9-42F1-9714-DE2D454761EB}" dt="2025-05-13T04:37:02.014" v="3933" actId="12385"/>
          <ac:graphicFrameMkLst>
            <pc:docMk/>
            <pc:sldMk cId="1782957433" sldId="279"/>
            <ac:graphicFrameMk id="12" creationId="{32585E8A-EA39-02A7-D4DC-5292E13CDBF6}"/>
          </ac:graphicFrameMkLst>
        </pc:graphicFrameChg>
        <pc:graphicFrameChg chg="mod modGraphic">
          <ac:chgData name="Ward, Reagan" userId="27291eb4-8241-4961-9e69-8c66e34cc5b0" providerId="ADAL" clId="{80D87805-39E9-42F1-9714-DE2D454761EB}" dt="2025-05-13T04:36:58.681" v="3932" actId="12385"/>
          <ac:graphicFrameMkLst>
            <pc:docMk/>
            <pc:sldMk cId="1782957433" sldId="279"/>
            <ac:graphicFrameMk id="15" creationId="{A0A74733-5A9E-934C-4EA1-D43B6ACEEC7E}"/>
          </ac:graphicFrameMkLst>
        </pc:graphicFrameChg>
      </pc:sldChg>
      <pc:sldChg chg="addSp delSp modSp mod modClrScheme chgLayout">
        <pc:chgData name="Ward, Reagan" userId="27291eb4-8241-4961-9e69-8c66e34cc5b0" providerId="ADAL" clId="{80D87805-39E9-42F1-9714-DE2D454761EB}" dt="2025-05-13T15:48:28.256" v="10154" actId="20577"/>
        <pc:sldMkLst>
          <pc:docMk/>
          <pc:sldMk cId="527539020" sldId="303"/>
        </pc:sldMkLst>
        <pc:spChg chg="add mod ord">
          <ac:chgData name="Ward, Reagan" userId="27291eb4-8241-4961-9e69-8c66e34cc5b0" providerId="ADAL" clId="{80D87805-39E9-42F1-9714-DE2D454761EB}" dt="2025-05-13T15:48:28.256" v="10154" actId="20577"/>
          <ac:spMkLst>
            <pc:docMk/>
            <pc:sldMk cId="527539020" sldId="303"/>
            <ac:spMk id="2" creationId="{5EA4946B-CB18-9960-E4D7-FB18CA650AFE}"/>
          </ac:spMkLst>
        </pc:spChg>
        <pc:spChg chg="mod ord">
          <ac:chgData name="Ward, Reagan" userId="27291eb4-8241-4961-9e69-8c66e34cc5b0" providerId="ADAL" clId="{80D87805-39E9-42F1-9714-DE2D454761EB}" dt="2025-05-12T21:59:40.003" v="30" actId="700"/>
          <ac:spMkLst>
            <pc:docMk/>
            <pc:sldMk cId="527539020" sldId="303"/>
            <ac:spMk id="4" creationId="{00646558-F26C-CA56-789B-E67219887BB5}"/>
          </ac:spMkLst>
        </pc:spChg>
        <pc:spChg chg="mod ord">
          <ac:chgData name="Ward, Reagan" userId="27291eb4-8241-4961-9e69-8c66e34cc5b0" providerId="ADAL" clId="{80D87805-39E9-42F1-9714-DE2D454761EB}" dt="2025-05-12T21:59:40.003" v="30" actId="700"/>
          <ac:spMkLst>
            <pc:docMk/>
            <pc:sldMk cId="527539020" sldId="303"/>
            <ac:spMk id="6" creationId="{437D3CCC-D98A-FD54-252D-67F04AF3500D}"/>
          </ac:spMkLst>
        </pc:spChg>
        <pc:spChg chg="del mod ord">
          <ac:chgData name="Ward, Reagan" userId="27291eb4-8241-4961-9e69-8c66e34cc5b0" providerId="ADAL" clId="{80D87805-39E9-42F1-9714-DE2D454761EB}" dt="2025-05-12T21:59:40.003" v="30" actId="700"/>
          <ac:spMkLst>
            <pc:docMk/>
            <pc:sldMk cId="527539020" sldId="303"/>
            <ac:spMk id="7" creationId="{A71C81A1-2259-DCDC-FEE1-14CB8FC2A94E}"/>
          </ac:spMkLst>
        </pc:spChg>
      </pc:sldChg>
      <pc:sldChg chg="del">
        <pc:chgData name="Ward, Reagan" userId="27291eb4-8241-4961-9e69-8c66e34cc5b0" providerId="ADAL" clId="{80D87805-39E9-42F1-9714-DE2D454761EB}" dt="2025-05-13T05:01:55.427" v="6731" actId="47"/>
        <pc:sldMkLst>
          <pc:docMk/>
          <pc:sldMk cId="555650609" sldId="304"/>
        </pc:sldMkLst>
      </pc:sldChg>
      <pc:sldChg chg="del">
        <pc:chgData name="Ward, Reagan" userId="27291eb4-8241-4961-9e69-8c66e34cc5b0" providerId="ADAL" clId="{80D87805-39E9-42F1-9714-DE2D454761EB}" dt="2025-05-13T04:34:06.332" v="3865" actId="47"/>
        <pc:sldMkLst>
          <pc:docMk/>
          <pc:sldMk cId="2710516958" sldId="305"/>
        </pc:sldMkLst>
      </pc:sldChg>
      <pc:sldChg chg="del">
        <pc:chgData name="Ward, Reagan" userId="27291eb4-8241-4961-9e69-8c66e34cc5b0" providerId="ADAL" clId="{80D87805-39E9-42F1-9714-DE2D454761EB}" dt="2025-05-13T05:01:25.335" v="6667" actId="47"/>
        <pc:sldMkLst>
          <pc:docMk/>
          <pc:sldMk cId="2451545259" sldId="306"/>
        </pc:sldMkLst>
      </pc:sldChg>
      <pc:sldChg chg="del">
        <pc:chgData name="Ward, Reagan" userId="27291eb4-8241-4961-9e69-8c66e34cc5b0" providerId="ADAL" clId="{80D87805-39E9-42F1-9714-DE2D454761EB}" dt="2025-05-13T04:34:06.332" v="3865" actId="47"/>
        <pc:sldMkLst>
          <pc:docMk/>
          <pc:sldMk cId="3501621209" sldId="307"/>
        </pc:sldMkLst>
      </pc:sldChg>
      <pc:sldChg chg="addSp delSp modSp mod modClrScheme chgLayout">
        <pc:chgData name="Ward, Reagan" userId="27291eb4-8241-4961-9e69-8c66e34cc5b0" providerId="ADAL" clId="{80D87805-39E9-42F1-9714-DE2D454761EB}" dt="2025-05-13T05:07:58.257" v="7695" actId="20577"/>
        <pc:sldMkLst>
          <pc:docMk/>
          <pc:sldMk cId="1419985354" sldId="308"/>
        </pc:sldMkLst>
        <pc:spChg chg="add mod ord">
          <ac:chgData name="Ward, Reagan" userId="27291eb4-8241-4961-9e69-8c66e34cc5b0" providerId="ADAL" clId="{80D87805-39E9-42F1-9714-DE2D454761EB}" dt="2025-05-13T05:01:43.315" v="6717" actId="20577"/>
          <ac:spMkLst>
            <pc:docMk/>
            <pc:sldMk cId="1419985354" sldId="308"/>
            <ac:spMk id="2" creationId="{B866E962-CC52-DE74-2A3C-5AEF9FC92360}"/>
          </ac:spMkLst>
        </pc:spChg>
        <pc:spChg chg="mod ord">
          <ac:chgData name="Ward, Reagan" userId="27291eb4-8241-4961-9e69-8c66e34cc5b0" providerId="ADAL" clId="{80D87805-39E9-42F1-9714-DE2D454761EB}" dt="2025-05-13T05:01:34.863" v="6668" actId="700"/>
          <ac:spMkLst>
            <pc:docMk/>
            <pc:sldMk cId="1419985354" sldId="308"/>
            <ac:spMk id="3" creationId="{25610A43-9CD1-D691-3345-3311AF294661}"/>
          </ac:spMkLst>
        </pc:spChg>
        <pc:spChg chg="add mod ord">
          <ac:chgData name="Ward, Reagan" userId="27291eb4-8241-4961-9e69-8c66e34cc5b0" providerId="ADAL" clId="{80D87805-39E9-42F1-9714-DE2D454761EB}" dt="2025-05-13T05:07:15.659" v="7627" actId="13926"/>
          <ac:spMkLst>
            <pc:docMk/>
            <pc:sldMk cId="1419985354" sldId="308"/>
            <ac:spMk id="4" creationId="{9151F945-F18F-4823-9B4E-BFF507026C5A}"/>
          </ac:spMkLst>
        </pc:spChg>
        <pc:spChg chg="del mod ord">
          <ac:chgData name="Ward, Reagan" userId="27291eb4-8241-4961-9e69-8c66e34cc5b0" providerId="ADAL" clId="{80D87805-39E9-42F1-9714-DE2D454761EB}" dt="2025-05-13T05:01:34.863" v="6668" actId="700"/>
          <ac:spMkLst>
            <pc:docMk/>
            <pc:sldMk cId="1419985354" sldId="308"/>
            <ac:spMk id="5" creationId="{8C6D8AAA-07B0-2415-7277-3A5D182CDF7F}"/>
          </ac:spMkLst>
        </pc:spChg>
        <pc:spChg chg="add mod ord">
          <ac:chgData name="Ward, Reagan" userId="27291eb4-8241-4961-9e69-8c66e34cc5b0" providerId="ADAL" clId="{80D87805-39E9-42F1-9714-DE2D454761EB}" dt="2025-05-13T05:07:58.257" v="7695" actId="20577"/>
          <ac:spMkLst>
            <pc:docMk/>
            <pc:sldMk cId="1419985354" sldId="308"/>
            <ac:spMk id="6" creationId="{BD99534E-8DB8-F7F7-0E13-2E7B03F3DB6E}"/>
          </ac:spMkLst>
        </pc:spChg>
        <pc:spChg chg="add mod ord">
          <ac:chgData name="Ward, Reagan" userId="27291eb4-8241-4961-9e69-8c66e34cc5b0" providerId="ADAL" clId="{80D87805-39E9-42F1-9714-DE2D454761EB}" dt="2025-05-13T05:01:46.272" v="6722" actId="20577"/>
          <ac:spMkLst>
            <pc:docMk/>
            <pc:sldMk cId="1419985354" sldId="308"/>
            <ac:spMk id="7" creationId="{D59FF721-73E8-EDA0-58D9-A689C97D345B}"/>
          </ac:spMkLst>
        </pc:spChg>
        <pc:spChg chg="add mod ord">
          <ac:chgData name="Ward, Reagan" userId="27291eb4-8241-4961-9e69-8c66e34cc5b0" providerId="ADAL" clId="{80D87805-39E9-42F1-9714-DE2D454761EB}" dt="2025-05-13T05:01:48.841" v="6729" actId="20577"/>
          <ac:spMkLst>
            <pc:docMk/>
            <pc:sldMk cId="1419985354" sldId="308"/>
            <ac:spMk id="8" creationId="{A73DF4B7-69EE-1CB3-4C31-998CDD000D5F}"/>
          </ac:spMkLst>
        </pc:spChg>
      </pc:sldChg>
      <pc:sldChg chg="del">
        <pc:chgData name="Ward, Reagan" userId="27291eb4-8241-4961-9e69-8c66e34cc5b0" providerId="ADAL" clId="{80D87805-39E9-42F1-9714-DE2D454761EB}" dt="2025-05-13T05:01:52.954" v="6730" actId="47"/>
        <pc:sldMkLst>
          <pc:docMk/>
          <pc:sldMk cId="2191843393" sldId="309"/>
        </pc:sldMkLst>
      </pc:sldChg>
      <pc:sldChg chg="del">
        <pc:chgData name="Ward, Reagan" userId="27291eb4-8241-4961-9e69-8c66e34cc5b0" providerId="ADAL" clId="{80D87805-39E9-42F1-9714-DE2D454761EB}" dt="2025-05-13T04:34:06.332" v="3865" actId="47"/>
        <pc:sldMkLst>
          <pc:docMk/>
          <pc:sldMk cId="1452722528" sldId="310"/>
        </pc:sldMkLst>
      </pc:sldChg>
      <pc:sldChg chg="addSp delSp modSp mod ord">
        <pc:chgData name="Ward, Reagan" userId="27291eb4-8241-4961-9e69-8c66e34cc5b0" providerId="ADAL" clId="{80D87805-39E9-42F1-9714-DE2D454761EB}" dt="2025-05-13T04:11:39.625" v="1023" actId="20577"/>
        <pc:sldMkLst>
          <pc:docMk/>
          <pc:sldMk cId="4093069776" sldId="311"/>
        </pc:sldMkLst>
        <pc:spChg chg="mod">
          <ac:chgData name="Ward, Reagan" userId="27291eb4-8241-4961-9e69-8c66e34cc5b0" providerId="ADAL" clId="{80D87805-39E9-42F1-9714-DE2D454761EB}" dt="2025-05-12T21:59:53.735" v="54" actId="20577"/>
          <ac:spMkLst>
            <pc:docMk/>
            <pc:sldMk cId="4093069776" sldId="311"/>
            <ac:spMk id="6" creationId="{721AF303-2E87-B09C-A1DD-535208CA91BB}"/>
          </ac:spMkLst>
        </pc:spChg>
        <pc:spChg chg="del">
          <ac:chgData name="Ward, Reagan" userId="27291eb4-8241-4961-9e69-8c66e34cc5b0" providerId="ADAL" clId="{80D87805-39E9-42F1-9714-DE2D454761EB}" dt="2025-05-12T22:00:02.695" v="55"/>
          <ac:spMkLst>
            <pc:docMk/>
            <pc:sldMk cId="4093069776" sldId="311"/>
            <ac:spMk id="7" creationId="{670BF0C3-9ED6-07E7-94EC-DCACEDEFCD02}"/>
          </ac:spMkLst>
        </pc:spChg>
        <pc:graphicFrameChg chg="add mod modGraphic">
          <ac:chgData name="Ward, Reagan" userId="27291eb4-8241-4961-9e69-8c66e34cc5b0" providerId="ADAL" clId="{80D87805-39E9-42F1-9714-DE2D454761EB}" dt="2025-05-13T04:11:39.625" v="1023" actId="20577"/>
          <ac:graphicFrameMkLst>
            <pc:docMk/>
            <pc:sldMk cId="4093069776" sldId="311"/>
            <ac:graphicFrameMk id="2" creationId="{AA6E3C4A-0722-DEF5-3494-8E7496F7434C}"/>
          </ac:graphicFrameMkLst>
        </pc:graphicFrameChg>
      </pc:sldChg>
      <pc:sldChg chg="del">
        <pc:chgData name="Ward, Reagan" userId="27291eb4-8241-4961-9e69-8c66e34cc5b0" providerId="ADAL" clId="{80D87805-39E9-42F1-9714-DE2D454761EB}" dt="2025-05-13T04:34:06.332" v="3865" actId="47"/>
        <pc:sldMkLst>
          <pc:docMk/>
          <pc:sldMk cId="933134377" sldId="312"/>
        </pc:sldMkLst>
      </pc:sldChg>
      <pc:sldChg chg="del">
        <pc:chgData name="Ward, Reagan" userId="27291eb4-8241-4961-9e69-8c66e34cc5b0" providerId="ADAL" clId="{80D87805-39E9-42F1-9714-DE2D454761EB}" dt="2025-05-13T04:34:06.332" v="3865" actId="47"/>
        <pc:sldMkLst>
          <pc:docMk/>
          <pc:sldMk cId="2144967630" sldId="313"/>
        </pc:sldMkLst>
      </pc:sldChg>
      <pc:sldChg chg="del">
        <pc:chgData name="Ward, Reagan" userId="27291eb4-8241-4961-9e69-8c66e34cc5b0" providerId="ADAL" clId="{80D87805-39E9-42F1-9714-DE2D454761EB}" dt="2025-05-13T04:34:06.332" v="3865" actId="47"/>
        <pc:sldMkLst>
          <pc:docMk/>
          <pc:sldMk cId="1889413254" sldId="314"/>
        </pc:sldMkLst>
      </pc:sldChg>
      <pc:sldChg chg="del">
        <pc:chgData name="Ward, Reagan" userId="27291eb4-8241-4961-9e69-8c66e34cc5b0" providerId="ADAL" clId="{80D87805-39E9-42F1-9714-DE2D454761EB}" dt="2025-05-13T05:01:52.954" v="6730" actId="47"/>
        <pc:sldMkLst>
          <pc:docMk/>
          <pc:sldMk cId="1210664703" sldId="315"/>
        </pc:sldMkLst>
      </pc:sldChg>
      <pc:sldChg chg="del">
        <pc:chgData name="Ward, Reagan" userId="27291eb4-8241-4961-9e69-8c66e34cc5b0" providerId="ADAL" clId="{80D87805-39E9-42F1-9714-DE2D454761EB}" dt="2025-05-13T05:01:52.954" v="6730" actId="47"/>
        <pc:sldMkLst>
          <pc:docMk/>
          <pc:sldMk cId="207361158" sldId="316"/>
        </pc:sldMkLst>
      </pc:sldChg>
      <pc:sldChg chg="del">
        <pc:chgData name="Ward, Reagan" userId="27291eb4-8241-4961-9e69-8c66e34cc5b0" providerId="ADAL" clId="{80D87805-39E9-42F1-9714-DE2D454761EB}" dt="2025-05-13T05:01:52.954" v="6730" actId="47"/>
        <pc:sldMkLst>
          <pc:docMk/>
          <pc:sldMk cId="1530214302" sldId="317"/>
        </pc:sldMkLst>
      </pc:sldChg>
      <pc:sldChg chg="del">
        <pc:chgData name="Ward, Reagan" userId="27291eb4-8241-4961-9e69-8c66e34cc5b0" providerId="ADAL" clId="{80D87805-39E9-42F1-9714-DE2D454761EB}" dt="2025-05-13T05:01:52.954" v="6730" actId="47"/>
        <pc:sldMkLst>
          <pc:docMk/>
          <pc:sldMk cId="1521139570" sldId="318"/>
        </pc:sldMkLst>
      </pc:sldChg>
      <pc:sldChg chg="del">
        <pc:chgData name="Ward, Reagan" userId="27291eb4-8241-4961-9e69-8c66e34cc5b0" providerId="ADAL" clId="{80D87805-39E9-42F1-9714-DE2D454761EB}" dt="2025-05-13T05:01:52.954" v="6730" actId="47"/>
        <pc:sldMkLst>
          <pc:docMk/>
          <pc:sldMk cId="3815361459" sldId="319"/>
        </pc:sldMkLst>
      </pc:sldChg>
      <pc:sldChg chg="del">
        <pc:chgData name="Ward, Reagan" userId="27291eb4-8241-4961-9e69-8c66e34cc5b0" providerId="ADAL" clId="{80D87805-39E9-42F1-9714-DE2D454761EB}" dt="2025-05-13T05:01:52.954" v="6730" actId="47"/>
        <pc:sldMkLst>
          <pc:docMk/>
          <pc:sldMk cId="1534210172" sldId="320"/>
        </pc:sldMkLst>
      </pc:sldChg>
      <pc:sldChg chg="del">
        <pc:chgData name="Ward, Reagan" userId="27291eb4-8241-4961-9e69-8c66e34cc5b0" providerId="ADAL" clId="{80D87805-39E9-42F1-9714-DE2D454761EB}" dt="2025-05-13T05:01:52.954" v="6730" actId="47"/>
        <pc:sldMkLst>
          <pc:docMk/>
          <pc:sldMk cId="1556674672" sldId="321"/>
        </pc:sldMkLst>
      </pc:sldChg>
      <pc:sldChg chg="del">
        <pc:chgData name="Ward, Reagan" userId="27291eb4-8241-4961-9e69-8c66e34cc5b0" providerId="ADAL" clId="{80D87805-39E9-42F1-9714-DE2D454761EB}" dt="2025-05-13T05:01:52.954" v="6730" actId="47"/>
        <pc:sldMkLst>
          <pc:docMk/>
          <pc:sldMk cId="2943074836" sldId="322"/>
        </pc:sldMkLst>
      </pc:sldChg>
      <pc:sldChg chg="del">
        <pc:chgData name="Ward, Reagan" userId="27291eb4-8241-4961-9e69-8c66e34cc5b0" providerId="ADAL" clId="{80D87805-39E9-42F1-9714-DE2D454761EB}" dt="2025-05-13T05:01:52.954" v="6730" actId="47"/>
        <pc:sldMkLst>
          <pc:docMk/>
          <pc:sldMk cId="3654743262" sldId="323"/>
        </pc:sldMkLst>
      </pc:sldChg>
      <pc:sldChg chg="del">
        <pc:chgData name="Ward, Reagan" userId="27291eb4-8241-4961-9e69-8c66e34cc5b0" providerId="ADAL" clId="{80D87805-39E9-42F1-9714-DE2D454761EB}" dt="2025-05-13T05:01:52.954" v="6730" actId="47"/>
        <pc:sldMkLst>
          <pc:docMk/>
          <pc:sldMk cId="2146133921" sldId="324"/>
        </pc:sldMkLst>
      </pc:sldChg>
      <pc:sldChg chg="add ord">
        <pc:chgData name="Ward, Reagan" userId="27291eb4-8241-4961-9e69-8c66e34cc5b0" providerId="ADAL" clId="{80D87805-39E9-42F1-9714-DE2D454761EB}" dt="2025-05-12T22:03:17.160" v="146"/>
        <pc:sldMkLst>
          <pc:docMk/>
          <pc:sldMk cId="2001594594" sldId="3297"/>
        </pc:sldMkLst>
      </pc:sldChg>
      <pc:sldChg chg="add ord">
        <pc:chgData name="Ward, Reagan" userId="27291eb4-8241-4961-9e69-8c66e34cc5b0" providerId="ADAL" clId="{80D87805-39E9-42F1-9714-DE2D454761EB}" dt="2025-05-12T22:03:17.160" v="146"/>
        <pc:sldMkLst>
          <pc:docMk/>
          <pc:sldMk cId="160755604" sldId="5277"/>
        </pc:sldMkLst>
      </pc:sldChg>
      <pc:sldChg chg="modSp add mod ord">
        <pc:chgData name="Ward, Reagan" userId="27291eb4-8241-4961-9e69-8c66e34cc5b0" providerId="ADAL" clId="{80D87805-39E9-42F1-9714-DE2D454761EB}" dt="2025-05-13T15:12:49.712" v="7805" actId="20577"/>
        <pc:sldMkLst>
          <pc:docMk/>
          <pc:sldMk cId="2998350359" sldId="5280"/>
        </pc:sldMkLst>
        <pc:spChg chg="mod">
          <ac:chgData name="Ward, Reagan" userId="27291eb4-8241-4961-9e69-8c66e34cc5b0" providerId="ADAL" clId="{80D87805-39E9-42F1-9714-DE2D454761EB}" dt="2025-05-13T15:12:49.712" v="7805" actId="20577"/>
          <ac:spMkLst>
            <pc:docMk/>
            <pc:sldMk cId="2998350359" sldId="5280"/>
            <ac:spMk id="6" creationId="{B38752E1-16E6-47C1-DA71-7C8261AFB8C7}"/>
          </ac:spMkLst>
        </pc:spChg>
      </pc:sldChg>
      <pc:sldChg chg="add ord">
        <pc:chgData name="Ward, Reagan" userId="27291eb4-8241-4961-9e69-8c66e34cc5b0" providerId="ADAL" clId="{80D87805-39E9-42F1-9714-DE2D454761EB}" dt="2025-05-12T22:03:17.160" v="146"/>
        <pc:sldMkLst>
          <pc:docMk/>
          <pc:sldMk cId="1491475956" sldId="5323"/>
        </pc:sldMkLst>
      </pc:sldChg>
      <pc:sldChg chg="modSp add mod ord">
        <pc:chgData name="Ward, Reagan" userId="27291eb4-8241-4961-9e69-8c66e34cc5b0" providerId="ADAL" clId="{80D87805-39E9-42F1-9714-DE2D454761EB}" dt="2025-05-13T15:32:40.039" v="9064" actId="12385"/>
        <pc:sldMkLst>
          <pc:docMk/>
          <pc:sldMk cId="4126184294" sldId="5337"/>
        </pc:sldMkLst>
        <pc:spChg chg="mod">
          <ac:chgData name="Ward, Reagan" userId="27291eb4-8241-4961-9e69-8c66e34cc5b0" providerId="ADAL" clId="{80D87805-39E9-42F1-9714-DE2D454761EB}" dt="2025-05-12T22:01:21.625" v="77" actId="27636"/>
          <ac:spMkLst>
            <pc:docMk/>
            <pc:sldMk cId="4126184294" sldId="5337"/>
            <ac:spMk id="14" creationId="{9CD0834F-E866-379D-D0E8-10E269FD3DD6}"/>
          </ac:spMkLst>
        </pc:spChg>
        <pc:graphicFrameChg chg="mod modGraphic">
          <ac:chgData name="Ward, Reagan" userId="27291eb4-8241-4961-9e69-8c66e34cc5b0" providerId="ADAL" clId="{80D87805-39E9-42F1-9714-DE2D454761EB}" dt="2025-05-13T15:32:40.039" v="9064" actId="12385"/>
          <ac:graphicFrameMkLst>
            <pc:docMk/>
            <pc:sldMk cId="4126184294" sldId="5337"/>
            <ac:graphicFrameMk id="16" creationId="{CEF736AF-8E1B-E559-5193-1A75C05FCD74}"/>
          </ac:graphicFrameMkLst>
        </pc:graphicFrameChg>
      </pc:sldChg>
      <pc:sldChg chg="addSp delSp modSp new mod modClrScheme chgLayout">
        <pc:chgData name="Ward, Reagan" userId="27291eb4-8241-4961-9e69-8c66e34cc5b0" providerId="ADAL" clId="{80D87805-39E9-42F1-9714-DE2D454761EB}" dt="2025-05-13T04:33:06.580" v="3796" actId="20577"/>
        <pc:sldMkLst>
          <pc:docMk/>
          <pc:sldMk cId="3345343476" sldId="5338"/>
        </pc:sldMkLst>
        <pc:spChg chg="mod ord">
          <ac:chgData name="Ward, Reagan" userId="27291eb4-8241-4961-9e69-8c66e34cc5b0" providerId="ADAL" clId="{80D87805-39E9-42F1-9714-DE2D454761EB}" dt="2025-05-13T04:29:41.263" v="2913" actId="700"/>
          <ac:spMkLst>
            <pc:docMk/>
            <pc:sldMk cId="3345343476" sldId="5338"/>
            <ac:spMk id="2" creationId="{8D4D0479-546F-8F86-0413-CE720CE90734}"/>
          </ac:spMkLst>
        </pc:spChg>
        <pc:spChg chg="del mod ord">
          <ac:chgData name="Ward, Reagan" userId="27291eb4-8241-4961-9e69-8c66e34cc5b0" providerId="ADAL" clId="{80D87805-39E9-42F1-9714-DE2D454761EB}" dt="2025-05-12T22:03:44.429" v="227" actId="700"/>
          <ac:spMkLst>
            <pc:docMk/>
            <pc:sldMk cId="3345343476" sldId="5338"/>
            <ac:spMk id="3" creationId="{BD74E27E-65F6-666D-A8C7-D62F25EDA40F}"/>
          </ac:spMkLst>
        </pc:spChg>
        <pc:spChg chg="mod ord">
          <ac:chgData name="Ward, Reagan" userId="27291eb4-8241-4961-9e69-8c66e34cc5b0" providerId="ADAL" clId="{80D87805-39E9-42F1-9714-DE2D454761EB}" dt="2025-05-13T04:29:41.263" v="2913" actId="700"/>
          <ac:spMkLst>
            <pc:docMk/>
            <pc:sldMk cId="3345343476" sldId="5338"/>
            <ac:spMk id="4" creationId="{32BDFA0D-F827-732F-A174-111047C022F4}"/>
          </ac:spMkLst>
        </pc:spChg>
        <pc:spChg chg="add mod ord">
          <ac:chgData name="Ward, Reagan" userId="27291eb4-8241-4961-9e69-8c66e34cc5b0" providerId="ADAL" clId="{80D87805-39E9-42F1-9714-DE2D454761EB}" dt="2025-05-13T04:29:53.084" v="2917" actId="21"/>
          <ac:spMkLst>
            <pc:docMk/>
            <pc:sldMk cId="3345343476" sldId="5338"/>
            <ac:spMk id="5" creationId="{87BBB2EF-CE3F-AFA6-79DA-DAA7C83D5640}"/>
          </ac:spMkLst>
        </pc:spChg>
        <pc:spChg chg="add del mod ord">
          <ac:chgData name="Ward, Reagan" userId="27291eb4-8241-4961-9e69-8c66e34cc5b0" providerId="ADAL" clId="{80D87805-39E9-42F1-9714-DE2D454761EB}" dt="2025-05-13T04:29:41.263" v="2913" actId="700"/>
          <ac:spMkLst>
            <pc:docMk/>
            <pc:sldMk cId="3345343476" sldId="5338"/>
            <ac:spMk id="6" creationId="{966EA059-BFFF-6512-8DCE-7E535312E3C4}"/>
          </ac:spMkLst>
        </pc:spChg>
        <pc:spChg chg="add mod ord">
          <ac:chgData name="Ward, Reagan" userId="27291eb4-8241-4961-9e69-8c66e34cc5b0" providerId="ADAL" clId="{80D87805-39E9-42F1-9714-DE2D454761EB}" dt="2025-05-13T04:33:06.580" v="3796" actId="20577"/>
          <ac:spMkLst>
            <pc:docMk/>
            <pc:sldMk cId="3345343476" sldId="5338"/>
            <ac:spMk id="7" creationId="{B81D8090-4BF8-69B8-1327-572CBC0D9807}"/>
          </ac:spMkLst>
        </pc:spChg>
        <pc:spChg chg="add mod ord">
          <ac:chgData name="Ward, Reagan" userId="27291eb4-8241-4961-9e69-8c66e34cc5b0" providerId="ADAL" clId="{80D87805-39E9-42F1-9714-DE2D454761EB}" dt="2025-05-13T04:30:06.410" v="2967" actId="20577"/>
          <ac:spMkLst>
            <pc:docMk/>
            <pc:sldMk cId="3345343476" sldId="5338"/>
            <ac:spMk id="8" creationId="{2F1B5AB1-5FA2-72E3-370B-0FFBD4BF0811}"/>
          </ac:spMkLst>
        </pc:spChg>
        <pc:spChg chg="add mod ord">
          <ac:chgData name="Ward, Reagan" userId="27291eb4-8241-4961-9e69-8c66e34cc5b0" providerId="ADAL" clId="{80D87805-39E9-42F1-9714-DE2D454761EB}" dt="2025-05-13T04:30:03.434" v="2966" actId="20577"/>
          <ac:spMkLst>
            <pc:docMk/>
            <pc:sldMk cId="3345343476" sldId="5338"/>
            <ac:spMk id="9" creationId="{0CBC5D65-5F13-28B7-A554-5A0C88D21A10}"/>
          </ac:spMkLst>
        </pc:spChg>
      </pc:sldChg>
      <pc:sldChg chg="modSp new mod">
        <pc:chgData name="Ward, Reagan" userId="27291eb4-8241-4961-9e69-8c66e34cc5b0" providerId="ADAL" clId="{80D87805-39E9-42F1-9714-DE2D454761EB}" dt="2025-05-13T04:14:51.346" v="1062" actId="20577"/>
        <pc:sldMkLst>
          <pc:docMk/>
          <pc:sldMk cId="2232254879" sldId="5339"/>
        </pc:sldMkLst>
        <pc:spChg chg="mod">
          <ac:chgData name="Ward, Reagan" userId="27291eb4-8241-4961-9e69-8c66e34cc5b0" providerId="ADAL" clId="{80D87805-39E9-42F1-9714-DE2D454761EB}" dt="2025-05-13T04:14:51.346" v="1062" actId="20577"/>
          <ac:spMkLst>
            <pc:docMk/>
            <pc:sldMk cId="2232254879" sldId="5339"/>
            <ac:spMk id="2" creationId="{397BB48E-E7D6-7096-6350-761F82EE00F9}"/>
          </ac:spMkLst>
        </pc:spChg>
      </pc:sldChg>
      <pc:sldChg chg="addSp delSp modSp new mod modClrScheme chgLayout">
        <pc:chgData name="Ward, Reagan" userId="27291eb4-8241-4961-9e69-8c66e34cc5b0" providerId="ADAL" clId="{80D87805-39E9-42F1-9714-DE2D454761EB}" dt="2025-05-13T04:24:15.015" v="2548" actId="20577"/>
        <pc:sldMkLst>
          <pc:docMk/>
          <pc:sldMk cId="2379257866" sldId="5340"/>
        </pc:sldMkLst>
        <pc:spChg chg="del mod ord">
          <ac:chgData name="Ward, Reagan" userId="27291eb4-8241-4961-9e69-8c66e34cc5b0" providerId="ADAL" clId="{80D87805-39E9-42F1-9714-DE2D454761EB}" dt="2025-05-13T04:14:54.439" v="1064" actId="700"/>
          <ac:spMkLst>
            <pc:docMk/>
            <pc:sldMk cId="2379257866" sldId="5340"/>
            <ac:spMk id="2" creationId="{80A116B6-4793-74F6-B10B-92AEF0146126}"/>
          </ac:spMkLst>
        </pc:spChg>
        <pc:spChg chg="mod ord">
          <ac:chgData name="Ward, Reagan" userId="27291eb4-8241-4961-9e69-8c66e34cc5b0" providerId="ADAL" clId="{80D87805-39E9-42F1-9714-DE2D454761EB}" dt="2025-05-13T04:15:54.935" v="1128" actId="700"/>
          <ac:spMkLst>
            <pc:docMk/>
            <pc:sldMk cId="2379257866" sldId="5340"/>
            <ac:spMk id="3" creationId="{B3304CAF-9704-157B-205E-6DCA1B978AE6}"/>
          </ac:spMkLst>
        </pc:spChg>
        <pc:spChg chg="add mod ord">
          <ac:chgData name="Ward, Reagan" userId="27291eb4-8241-4961-9e69-8c66e34cc5b0" providerId="ADAL" clId="{80D87805-39E9-42F1-9714-DE2D454761EB}" dt="2025-05-13T04:15:54.935" v="1128" actId="700"/>
          <ac:spMkLst>
            <pc:docMk/>
            <pc:sldMk cId="2379257866" sldId="5340"/>
            <ac:spMk id="4" creationId="{EFEA83B8-CB35-F883-E07B-2F170500F125}"/>
          </ac:spMkLst>
        </pc:spChg>
        <pc:spChg chg="add del mod ord">
          <ac:chgData name="Ward, Reagan" userId="27291eb4-8241-4961-9e69-8c66e34cc5b0" providerId="ADAL" clId="{80D87805-39E9-42F1-9714-DE2D454761EB}" dt="2025-05-13T04:15:54.935" v="1128" actId="700"/>
          <ac:spMkLst>
            <pc:docMk/>
            <pc:sldMk cId="2379257866" sldId="5340"/>
            <ac:spMk id="5" creationId="{0AD8B905-BD3C-29B5-B7BD-002AB724E0B0}"/>
          </ac:spMkLst>
        </pc:spChg>
        <pc:spChg chg="add mod ord">
          <ac:chgData name="Ward, Reagan" userId="27291eb4-8241-4961-9e69-8c66e34cc5b0" providerId="ADAL" clId="{80D87805-39E9-42F1-9714-DE2D454761EB}" dt="2025-05-13T04:20:48.001" v="2103" actId="13926"/>
          <ac:spMkLst>
            <pc:docMk/>
            <pc:sldMk cId="2379257866" sldId="5340"/>
            <ac:spMk id="6" creationId="{4F7944F9-9D19-B3E6-B285-B723DD5393BA}"/>
          </ac:spMkLst>
        </pc:spChg>
        <pc:spChg chg="add mod ord">
          <ac:chgData name="Ward, Reagan" userId="27291eb4-8241-4961-9e69-8c66e34cc5b0" providerId="ADAL" clId="{80D87805-39E9-42F1-9714-DE2D454761EB}" dt="2025-05-13T04:24:15.015" v="2548" actId="20577"/>
          <ac:spMkLst>
            <pc:docMk/>
            <pc:sldMk cId="2379257866" sldId="5340"/>
            <ac:spMk id="7" creationId="{0163F2D4-DDD3-9AAB-CB3C-6A7A121271FE}"/>
          </ac:spMkLst>
        </pc:spChg>
      </pc:sldChg>
      <pc:sldChg chg="addSp delSp modSp new mod modClrScheme chgLayout">
        <pc:chgData name="Ward, Reagan" userId="27291eb4-8241-4961-9e69-8c66e34cc5b0" providerId="ADAL" clId="{80D87805-39E9-42F1-9714-DE2D454761EB}" dt="2025-05-13T04:59:06.769" v="6569" actId="20577"/>
        <pc:sldMkLst>
          <pc:docMk/>
          <pc:sldMk cId="4223417944" sldId="5341"/>
        </pc:sldMkLst>
        <pc:spChg chg="mod ord">
          <ac:chgData name="Ward, Reagan" userId="27291eb4-8241-4961-9e69-8c66e34cc5b0" providerId="ADAL" clId="{80D87805-39E9-42F1-9714-DE2D454761EB}" dt="2025-05-13T04:52:35.695" v="5585" actId="700"/>
          <ac:spMkLst>
            <pc:docMk/>
            <pc:sldMk cId="4223417944" sldId="5341"/>
            <ac:spMk id="2" creationId="{FEBB55F9-2F9B-8BB1-9AEC-1672F440FE5C}"/>
          </ac:spMkLst>
        </pc:spChg>
        <pc:spChg chg="del mod ord">
          <ac:chgData name="Ward, Reagan" userId="27291eb4-8241-4961-9e69-8c66e34cc5b0" providerId="ADAL" clId="{80D87805-39E9-42F1-9714-DE2D454761EB}" dt="2025-05-13T04:44:04.422" v="4500" actId="478"/>
          <ac:spMkLst>
            <pc:docMk/>
            <pc:sldMk cId="4223417944" sldId="5341"/>
            <ac:spMk id="3" creationId="{61517B46-68F4-1427-0419-F28F9250D8B4}"/>
          </ac:spMkLst>
        </pc:spChg>
        <pc:spChg chg="del mod ord">
          <ac:chgData name="Ward, Reagan" userId="27291eb4-8241-4961-9e69-8c66e34cc5b0" providerId="ADAL" clId="{80D87805-39E9-42F1-9714-DE2D454761EB}" dt="2025-05-13T04:43:10.190" v="4495" actId="700"/>
          <ac:spMkLst>
            <pc:docMk/>
            <pc:sldMk cId="4223417944" sldId="5341"/>
            <ac:spMk id="4" creationId="{69D766EC-A8EB-D245-BA52-111F4108425B}"/>
          </ac:spMkLst>
        </pc:spChg>
        <pc:spChg chg="del mod ord">
          <ac:chgData name="Ward, Reagan" userId="27291eb4-8241-4961-9e69-8c66e34cc5b0" providerId="ADAL" clId="{80D87805-39E9-42F1-9714-DE2D454761EB}" dt="2025-05-13T04:43:55.366" v="4499" actId="3680"/>
          <ac:spMkLst>
            <pc:docMk/>
            <pc:sldMk cId="4223417944" sldId="5341"/>
            <ac:spMk id="5" creationId="{591E234B-BD5B-CDB4-92C7-EA146706F345}"/>
          </ac:spMkLst>
        </pc:spChg>
        <pc:spChg chg="mod ord">
          <ac:chgData name="Ward, Reagan" userId="27291eb4-8241-4961-9e69-8c66e34cc5b0" providerId="ADAL" clId="{80D87805-39E9-42F1-9714-DE2D454761EB}" dt="2025-05-13T04:56:33.203" v="6226" actId="20577"/>
          <ac:spMkLst>
            <pc:docMk/>
            <pc:sldMk cId="4223417944" sldId="5341"/>
            <ac:spMk id="6" creationId="{C1A4804C-2689-E09E-B2E2-6D5BD8DA4D8C}"/>
          </ac:spMkLst>
        </pc:spChg>
        <pc:spChg chg="mod ord">
          <ac:chgData name="Ward, Reagan" userId="27291eb4-8241-4961-9e69-8c66e34cc5b0" providerId="ADAL" clId="{80D87805-39E9-42F1-9714-DE2D454761EB}" dt="2025-05-13T04:52:35.695" v="5585" actId="700"/>
          <ac:spMkLst>
            <pc:docMk/>
            <pc:sldMk cId="4223417944" sldId="5341"/>
            <ac:spMk id="7" creationId="{DE8E0737-38CA-7050-3759-A63E0D4FBA67}"/>
          </ac:spMkLst>
        </pc:spChg>
        <pc:spChg chg="add del mod">
          <ac:chgData name="Ward, Reagan" userId="27291eb4-8241-4961-9e69-8c66e34cc5b0" providerId="ADAL" clId="{80D87805-39E9-42F1-9714-DE2D454761EB}" dt="2025-05-13T04:44:06.398" v="4501" actId="478"/>
          <ac:spMkLst>
            <pc:docMk/>
            <pc:sldMk cId="4223417944" sldId="5341"/>
            <ac:spMk id="10" creationId="{24F70E49-9F40-FA1D-C7E1-723A76520D36}"/>
          </ac:spMkLst>
        </pc:spChg>
        <pc:spChg chg="add del mod">
          <ac:chgData name="Ward, Reagan" userId="27291eb4-8241-4961-9e69-8c66e34cc5b0" providerId="ADAL" clId="{80D87805-39E9-42F1-9714-DE2D454761EB}" dt="2025-05-13T04:52:30.668" v="5582" actId="478"/>
          <ac:spMkLst>
            <pc:docMk/>
            <pc:sldMk cId="4223417944" sldId="5341"/>
            <ac:spMk id="12" creationId="{D2AA548E-EFF1-6834-1EB3-CDFE3422B8BA}"/>
          </ac:spMkLst>
        </pc:spChg>
        <pc:spChg chg="add del mod">
          <ac:chgData name="Ward, Reagan" userId="27291eb4-8241-4961-9e69-8c66e34cc5b0" providerId="ADAL" clId="{80D87805-39E9-42F1-9714-DE2D454761EB}" dt="2025-05-13T04:52:32.444" v="5583" actId="6264"/>
          <ac:spMkLst>
            <pc:docMk/>
            <pc:sldMk cId="4223417944" sldId="5341"/>
            <ac:spMk id="13" creationId="{01FA63CA-D454-83A6-7A93-68477DDF902C}"/>
          </ac:spMkLst>
        </pc:spChg>
        <pc:spChg chg="add del mod">
          <ac:chgData name="Ward, Reagan" userId="27291eb4-8241-4961-9e69-8c66e34cc5b0" providerId="ADAL" clId="{80D87805-39E9-42F1-9714-DE2D454761EB}" dt="2025-05-13T04:52:32.444" v="5583" actId="6264"/>
          <ac:spMkLst>
            <pc:docMk/>
            <pc:sldMk cId="4223417944" sldId="5341"/>
            <ac:spMk id="14" creationId="{37AD695E-D190-06E1-290C-4231A92CBBB0}"/>
          </ac:spMkLst>
        </pc:spChg>
        <pc:spChg chg="add del mod">
          <ac:chgData name="Ward, Reagan" userId="27291eb4-8241-4961-9e69-8c66e34cc5b0" providerId="ADAL" clId="{80D87805-39E9-42F1-9714-DE2D454761EB}" dt="2025-05-13T04:52:32.444" v="5583" actId="6264"/>
          <ac:spMkLst>
            <pc:docMk/>
            <pc:sldMk cId="4223417944" sldId="5341"/>
            <ac:spMk id="15" creationId="{99F07615-3D64-FAB8-463B-C404A1EA9CC3}"/>
          </ac:spMkLst>
        </pc:spChg>
        <pc:spChg chg="add del mod ord">
          <ac:chgData name="Ward, Reagan" userId="27291eb4-8241-4961-9e69-8c66e34cc5b0" providerId="ADAL" clId="{80D87805-39E9-42F1-9714-DE2D454761EB}" dt="2025-05-13T04:52:35.695" v="5585" actId="700"/>
          <ac:spMkLst>
            <pc:docMk/>
            <pc:sldMk cId="4223417944" sldId="5341"/>
            <ac:spMk id="16" creationId="{46B4C35F-7377-8C09-CC12-903BFDE227D9}"/>
          </ac:spMkLst>
        </pc:spChg>
        <pc:spChg chg="add del mod ord">
          <ac:chgData name="Ward, Reagan" userId="27291eb4-8241-4961-9e69-8c66e34cc5b0" providerId="ADAL" clId="{80D87805-39E9-42F1-9714-DE2D454761EB}" dt="2025-05-13T04:52:35.695" v="5585" actId="700"/>
          <ac:spMkLst>
            <pc:docMk/>
            <pc:sldMk cId="4223417944" sldId="5341"/>
            <ac:spMk id="17" creationId="{A44478A6-90B7-1B3F-C15D-4E1DB3D094EF}"/>
          </ac:spMkLst>
        </pc:spChg>
        <pc:spChg chg="add mod ord">
          <ac:chgData name="Ward, Reagan" userId="27291eb4-8241-4961-9e69-8c66e34cc5b0" providerId="ADAL" clId="{80D87805-39E9-42F1-9714-DE2D454761EB}" dt="2025-05-13T04:59:06.769" v="6569" actId="20577"/>
          <ac:spMkLst>
            <pc:docMk/>
            <pc:sldMk cId="4223417944" sldId="5341"/>
            <ac:spMk id="18" creationId="{7CA403E7-D4AD-8765-C74F-C4ACF98A4E35}"/>
          </ac:spMkLst>
        </pc:spChg>
        <pc:spChg chg="add mod ord">
          <ac:chgData name="Ward, Reagan" userId="27291eb4-8241-4961-9e69-8c66e34cc5b0" providerId="ADAL" clId="{80D87805-39E9-42F1-9714-DE2D454761EB}" dt="2025-05-13T04:53:01.606" v="5654" actId="20577"/>
          <ac:spMkLst>
            <pc:docMk/>
            <pc:sldMk cId="4223417944" sldId="5341"/>
            <ac:spMk id="19" creationId="{E71E32D9-8F8D-B1F5-5CE1-09DB1138EBC9}"/>
          </ac:spMkLst>
        </pc:spChg>
        <pc:spChg chg="add mod ord">
          <ac:chgData name="Ward, Reagan" userId="27291eb4-8241-4961-9e69-8c66e34cc5b0" providerId="ADAL" clId="{80D87805-39E9-42F1-9714-DE2D454761EB}" dt="2025-05-13T04:52:48.728" v="5618" actId="20577"/>
          <ac:spMkLst>
            <pc:docMk/>
            <pc:sldMk cId="4223417944" sldId="5341"/>
            <ac:spMk id="20" creationId="{E628CA22-86BA-84F5-2DDF-ED694F994D7D}"/>
          </ac:spMkLst>
        </pc:spChg>
        <pc:graphicFrameChg chg="add del mod ord modGraphic">
          <ac:chgData name="Ward, Reagan" userId="27291eb4-8241-4961-9e69-8c66e34cc5b0" providerId="ADAL" clId="{80D87805-39E9-42F1-9714-DE2D454761EB}" dt="2025-05-13T04:52:19.749" v="5579" actId="478"/>
          <ac:graphicFrameMkLst>
            <pc:docMk/>
            <pc:sldMk cId="4223417944" sldId="5341"/>
            <ac:graphicFrameMk id="8" creationId="{55F7CE9A-D31D-7A3C-4A8E-4A05D827705F}"/>
          </ac:graphicFrameMkLst>
        </pc:graphicFrameChg>
      </pc:sldChg>
      <pc:sldChg chg="addSp delSp modSp new mod modClrScheme chgLayout">
        <pc:chgData name="Ward, Reagan" userId="27291eb4-8241-4961-9e69-8c66e34cc5b0" providerId="ADAL" clId="{80D87805-39E9-42F1-9714-DE2D454761EB}" dt="2025-05-13T15:33:32.357" v="9089" actId="20577"/>
        <pc:sldMkLst>
          <pc:docMk/>
          <pc:sldMk cId="2396776695" sldId="5342"/>
        </pc:sldMkLst>
        <pc:spChg chg="del mod ord">
          <ac:chgData name="Ward, Reagan" userId="27291eb4-8241-4961-9e69-8c66e34cc5b0" providerId="ADAL" clId="{80D87805-39E9-42F1-9714-DE2D454761EB}" dt="2025-05-13T04:34:12.344" v="3867" actId="700"/>
          <ac:spMkLst>
            <pc:docMk/>
            <pc:sldMk cId="2396776695" sldId="5342"/>
            <ac:spMk id="2" creationId="{2ACA1A48-DE4A-96F1-DC39-5DECAE540541}"/>
          </ac:spMkLst>
        </pc:spChg>
        <pc:spChg chg="del">
          <ac:chgData name="Ward, Reagan" userId="27291eb4-8241-4961-9e69-8c66e34cc5b0" providerId="ADAL" clId="{80D87805-39E9-42F1-9714-DE2D454761EB}" dt="2025-05-13T04:34:12.344" v="3867" actId="700"/>
          <ac:spMkLst>
            <pc:docMk/>
            <pc:sldMk cId="2396776695" sldId="5342"/>
            <ac:spMk id="3" creationId="{3892DEB7-DBEB-89A1-EAAD-49103946EF86}"/>
          </ac:spMkLst>
        </pc:spChg>
        <pc:spChg chg="del">
          <ac:chgData name="Ward, Reagan" userId="27291eb4-8241-4961-9e69-8c66e34cc5b0" providerId="ADAL" clId="{80D87805-39E9-42F1-9714-DE2D454761EB}" dt="2025-05-13T04:34:12.344" v="3867" actId="700"/>
          <ac:spMkLst>
            <pc:docMk/>
            <pc:sldMk cId="2396776695" sldId="5342"/>
            <ac:spMk id="4" creationId="{B0A2C2AB-4085-E88C-1748-38E748AD05F5}"/>
          </ac:spMkLst>
        </pc:spChg>
        <pc:spChg chg="del">
          <ac:chgData name="Ward, Reagan" userId="27291eb4-8241-4961-9e69-8c66e34cc5b0" providerId="ADAL" clId="{80D87805-39E9-42F1-9714-DE2D454761EB}" dt="2025-05-13T04:34:12.344" v="3867" actId="700"/>
          <ac:spMkLst>
            <pc:docMk/>
            <pc:sldMk cId="2396776695" sldId="5342"/>
            <ac:spMk id="5" creationId="{7ADFE121-E551-9A56-5C5B-AA5E165B13C2}"/>
          </ac:spMkLst>
        </pc:spChg>
        <pc:spChg chg="del">
          <ac:chgData name="Ward, Reagan" userId="27291eb4-8241-4961-9e69-8c66e34cc5b0" providerId="ADAL" clId="{80D87805-39E9-42F1-9714-DE2D454761EB}" dt="2025-05-13T04:34:12.344" v="3867" actId="700"/>
          <ac:spMkLst>
            <pc:docMk/>
            <pc:sldMk cId="2396776695" sldId="5342"/>
            <ac:spMk id="6" creationId="{86657085-002D-5A56-35B3-BB4582B66069}"/>
          </ac:spMkLst>
        </pc:spChg>
        <pc:spChg chg="mod ord">
          <ac:chgData name="Ward, Reagan" userId="27291eb4-8241-4961-9e69-8c66e34cc5b0" providerId="ADAL" clId="{80D87805-39E9-42F1-9714-DE2D454761EB}" dt="2025-05-13T04:34:12.344" v="3867" actId="700"/>
          <ac:spMkLst>
            <pc:docMk/>
            <pc:sldMk cId="2396776695" sldId="5342"/>
            <ac:spMk id="7" creationId="{F8F40493-609A-F78C-32D3-F332CC1FF85A}"/>
          </ac:spMkLst>
        </pc:spChg>
        <pc:spChg chg="add mod ord">
          <ac:chgData name="Ward, Reagan" userId="27291eb4-8241-4961-9e69-8c66e34cc5b0" providerId="ADAL" clId="{80D87805-39E9-42F1-9714-DE2D454761EB}" dt="2025-05-13T15:33:32.357" v="9089" actId="20577"/>
          <ac:spMkLst>
            <pc:docMk/>
            <pc:sldMk cId="2396776695" sldId="5342"/>
            <ac:spMk id="8" creationId="{91ADF938-6778-FCFF-5F9A-96949E3B1D8E}"/>
          </ac:spMkLst>
        </pc:spChg>
      </pc:sldChg>
      <pc:sldChg chg="addSp delSp modSp new mod modClrScheme chgLayout">
        <pc:chgData name="Ward, Reagan" userId="27291eb4-8241-4961-9e69-8c66e34cc5b0" providerId="ADAL" clId="{80D87805-39E9-42F1-9714-DE2D454761EB}" dt="2025-05-13T05:02:15.314" v="6743" actId="20577"/>
        <pc:sldMkLst>
          <pc:docMk/>
          <pc:sldMk cId="3466871406" sldId="5343"/>
        </pc:sldMkLst>
        <pc:spChg chg="del mod ord">
          <ac:chgData name="Ward, Reagan" userId="27291eb4-8241-4961-9e69-8c66e34cc5b0" providerId="ADAL" clId="{80D87805-39E9-42F1-9714-DE2D454761EB}" dt="2025-05-13T05:02:12.846" v="6733" actId="700"/>
          <ac:spMkLst>
            <pc:docMk/>
            <pc:sldMk cId="3466871406" sldId="5343"/>
            <ac:spMk id="2" creationId="{22EF7F49-B064-5DB2-BB15-8F3CF281FE8E}"/>
          </ac:spMkLst>
        </pc:spChg>
        <pc:spChg chg="del">
          <ac:chgData name="Ward, Reagan" userId="27291eb4-8241-4961-9e69-8c66e34cc5b0" providerId="ADAL" clId="{80D87805-39E9-42F1-9714-DE2D454761EB}" dt="2025-05-13T05:02:12.846" v="6733" actId="700"/>
          <ac:spMkLst>
            <pc:docMk/>
            <pc:sldMk cId="3466871406" sldId="5343"/>
            <ac:spMk id="3" creationId="{FD24189F-5D16-E06B-362C-55071FBD9907}"/>
          </ac:spMkLst>
        </pc:spChg>
        <pc:spChg chg="del">
          <ac:chgData name="Ward, Reagan" userId="27291eb4-8241-4961-9e69-8c66e34cc5b0" providerId="ADAL" clId="{80D87805-39E9-42F1-9714-DE2D454761EB}" dt="2025-05-13T05:02:12.846" v="6733" actId="700"/>
          <ac:spMkLst>
            <pc:docMk/>
            <pc:sldMk cId="3466871406" sldId="5343"/>
            <ac:spMk id="4" creationId="{53321272-2693-1F74-08A6-476650E2F672}"/>
          </ac:spMkLst>
        </pc:spChg>
        <pc:spChg chg="del">
          <ac:chgData name="Ward, Reagan" userId="27291eb4-8241-4961-9e69-8c66e34cc5b0" providerId="ADAL" clId="{80D87805-39E9-42F1-9714-DE2D454761EB}" dt="2025-05-13T05:02:12.846" v="6733" actId="700"/>
          <ac:spMkLst>
            <pc:docMk/>
            <pc:sldMk cId="3466871406" sldId="5343"/>
            <ac:spMk id="5" creationId="{F136CB3A-7410-0C2D-460B-5D5E550AE42A}"/>
          </ac:spMkLst>
        </pc:spChg>
        <pc:spChg chg="del">
          <ac:chgData name="Ward, Reagan" userId="27291eb4-8241-4961-9e69-8c66e34cc5b0" providerId="ADAL" clId="{80D87805-39E9-42F1-9714-DE2D454761EB}" dt="2025-05-13T05:02:12.846" v="6733" actId="700"/>
          <ac:spMkLst>
            <pc:docMk/>
            <pc:sldMk cId="3466871406" sldId="5343"/>
            <ac:spMk id="6" creationId="{C10C1D39-CE2A-019F-83DE-9EAE5CF7CCD8}"/>
          </ac:spMkLst>
        </pc:spChg>
        <pc:spChg chg="mod ord">
          <ac:chgData name="Ward, Reagan" userId="27291eb4-8241-4961-9e69-8c66e34cc5b0" providerId="ADAL" clId="{80D87805-39E9-42F1-9714-DE2D454761EB}" dt="2025-05-13T05:02:12.846" v="6733" actId="700"/>
          <ac:spMkLst>
            <pc:docMk/>
            <pc:sldMk cId="3466871406" sldId="5343"/>
            <ac:spMk id="7" creationId="{DCD8F237-6C2F-F6D1-D132-6F8B1158F68B}"/>
          </ac:spMkLst>
        </pc:spChg>
        <pc:spChg chg="add mod ord">
          <ac:chgData name="Ward, Reagan" userId="27291eb4-8241-4961-9e69-8c66e34cc5b0" providerId="ADAL" clId="{80D87805-39E9-42F1-9714-DE2D454761EB}" dt="2025-05-13T05:02:15.314" v="6743" actId="20577"/>
          <ac:spMkLst>
            <pc:docMk/>
            <pc:sldMk cId="3466871406" sldId="5343"/>
            <ac:spMk id="8" creationId="{D72FFB85-6477-5206-803B-0B1C88F8EDD7}"/>
          </ac:spMkLst>
        </pc:spChg>
      </pc:sldChg>
      <pc:sldChg chg="addSp delSp modSp new del mod">
        <pc:chgData name="Ward, Reagan" userId="27291eb4-8241-4961-9e69-8c66e34cc5b0" providerId="ADAL" clId="{80D87805-39E9-42F1-9714-DE2D454761EB}" dt="2025-05-13T05:01:23.443" v="6666" actId="47"/>
        <pc:sldMkLst>
          <pc:docMk/>
          <pc:sldMk cId="4007631418" sldId="5343"/>
        </pc:sldMkLst>
        <pc:spChg chg="mod">
          <ac:chgData name="Ward, Reagan" userId="27291eb4-8241-4961-9e69-8c66e34cc5b0" providerId="ADAL" clId="{80D87805-39E9-42F1-9714-DE2D454761EB}" dt="2025-05-13T04:37:40.451" v="3990" actId="20577"/>
          <ac:spMkLst>
            <pc:docMk/>
            <pc:sldMk cId="4007631418" sldId="5343"/>
            <ac:spMk id="2" creationId="{565D8600-053E-7DC3-6685-0D1CD1CFD9EF}"/>
          </ac:spMkLst>
        </pc:spChg>
        <pc:spChg chg="del">
          <ac:chgData name="Ward, Reagan" userId="27291eb4-8241-4961-9e69-8c66e34cc5b0" providerId="ADAL" clId="{80D87805-39E9-42F1-9714-DE2D454761EB}" dt="2025-05-13T04:37:59.626" v="3991"/>
          <ac:spMkLst>
            <pc:docMk/>
            <pc:sldMk cId="4007631418" sldId="5343"/>
            <ac:spMk id="3" creationId="{CC2E5EA0-C348-EFAB-0D00-D97BA07C5CCB}"/>
          </ac:spMkLst>
        </pc:spChg>
        <pc:spChg chg="del mod">
          <ac:chgData name="Ward, Reagan" userId="27291eb4-8241-4961-9e69-8c66e34cc5b0" providerId="ADAL" clId="{80D87805-39E9-42F1-9714-DE2D454761EB}" dt="2025-05-13T04:40:06.271" v="4213" actId="478"/>
          <ac:spMkLst>
            <pc:docMk/>
            <pc:sldMk cId="4007631418" sldId="5343"/>
            <ac:spMk id="4" creationId="{2BD510BF-0B9E-F455-1A19-5AE9801C52F2}"/>
          </ac:spMkLst>
        </pc:spChg>
        <pc:graphicFrameChg chg="add mod modGraphic">
          <ac:chgData name="Ward, Reagan" userId="27291eb4-8241-4961-9e69-8c66e34cc5b0" providerId="ADAL" clId="{80D87805-39E9-42F1-9714-DE2D454761EB}" dt="2025-05-13T04:40:23.507" v="4218" actId="14734"/>
          <ac:graphicFrameMkLst>
            <pc:docMk/>
            <pc:sldMk cId="4007631418" sldId="5343"/>
            <ac:graphicFrameMk id="6" creationId="{BD7ED507-CF7C-CCAD-6CE6-DFE6BA6C8BC8}"/>
          </ac:graphicFrameMkLst>
        </pc:graphicFrameChg>
      </pc:sldChg>
      <pc:sldChg chg="addSp delSp modSp new mod modClrScheme chgLayout">
        <pc:chgData name="Ward, Reagan" userId="27291eb4-8241-4961-9e69-8c66e34cc5b0" providerId="ADAL" clId="{80D87805-39E9-42F1-9714-DE2D454761EB}" dt="2025-05-13T15:28:53.826" v="8990" actId="27636"/>
        <pc:sldMkLst>
          <pc:docMk/>
          <pc:sldMk cId="2607736959" sldId="5344"/>
        </pc:sldMkLst>
        <pc:spChg chg="mod ord">
          <ac:chgData name="Ward, Reagan" userId="27291eb4-8241-4961-9e69-8c66e34cc5b0" providerId="ADAL" clId="{80D87805-39E9-42F1-9714-DE2D454761EB}" dt="2025-05-13T15:13:42.152" v="7854" actId="700"/>
          <ac:spMkLst>
            <pc:docMk/>
            <pc:sldMk cId="2607736959" sldId="5344"/>
            <ac:spMk id="2" creationId="{8C757015-0C0B-5A5D-E5B1-EA246BC18A39}"/>
          </ac:spMkLst>
        </pc:spChg>
        <pc:spChg chg="del mod ord">
          <ac:chgData name="Ward, Reagan" userId="27291eb4-8241-4961-9e69-8c66e34cc5b0" providerId="ADAL" clId="{80D87805-39E9-42F1-9714-DE2D454761EB}" dt="2025-05-13T15:13:42.152" v="7854" actId="700"/>
          <ac:spMkLst>
            <pc:docMk/>
            <pc:sldMk cId="2607736959" sldId="5344"/>
            <ac:spMk id="3" creationId="{79697147-F383-FE5B-0C4C-8702E599D431}"/>
          </ac:spMkLst>
        </pc:spChg>
        <pc:spChg chg="mod ord">
          <ac:chgData name="Ward, Reagan" userId="27291eb4-8241-4961-9e69-8c66e34cc5b0" providerId="ADAL" clId="{80D87805-39E9-42F1-9714-DE2D454761EB}" dt="2025-05-13T15:13:42.152" v="7854" actId="700"/>
          <ac:spMkLst>
            <pc:docMk/>
            <pc:sldMk cId="2607736959" sldId="5344"/>
            <ac:spMk id="4" creationId="{7A235BCF-9B65-2A65-5845-5B2A615FA7F8}"/>
          </ac:spMkLst>
        </pc:spChg>
        <pc:spChg chg="add mod ord">
          <ac:chgData name="Ward, Reagan" userId="27291eb4-8241-4961-9e69-8c66e34cc5b0" providerId="ADAL" clId="{80D87805-39E9-42F1-9714-DE2D454761EB}" dt="2025-05-13T15:16:49.457" v="7962" actId="20577"/>
          <ac:spMkLst>
            <pc:docMk/>
            <pc:sldMk cId="2607736959" sldId="5344"/>
            <ac:spMk id="5" creationId="{A72E58C8-534E-3A41-CD96-B42DD4909058}"/>
          </ac:spMkLst>
        </pc:spChg>
        <pc:spChg chg="add mod ord">
          <ac:chgData name="Ward, Reagan" userId="27291eb4-8241-4961-9e69-8c66e34cc5b0" providerId="ADAL" clId="{80D87805-39E9-42F1-9714-DE2D454761EB}" dt="2025-05-13T15:28:53.826" v="8990" actId="27636"/>
          <ac:spMkLst>
            <pc:docMk/>
            <pc:sldMk cId="2607736959" sldId="5344"/>
            <ac:spMk id="6" creationId="{CBE3AB95-3076-CEA6-6AFA-F3468B4D8A7E}"/>
          </ac:spMkLst>
        </pc:spChg>
        <pc:spChg chg="add del mod ord">
          <ac:chgData name="Ward, Reagan" userId="27291eb4-8241-4961-9e69-8c66e34cc5b0" providerId="ADAL" clId="{80D87805-39E9-42F1-9714-DE2D454761EB}" dt="2025-05-13T15:26:24.147" v="8438" actId="478"/>
          <ac:spMkLst>
            <pc:docMk/>
            <pc:sldMk cId="2607736959" sldId="5344"/>
            <ac:spMk id="7" creationId="{4941861D-8DD1-0231-9017-99FE23FAAC77}"/>
          </ac:spMkLst>
        </pc:spChg>
      </pc:sldChg>
      <pc:sldChg chg="addSp delSp modSp new del mod modClrScheme chgLayout">
        <pc:chgData name="Ward, Reagan" userId="27291eb4-8241-4961-9e69-8c66e34cc5b0" providerId="ADAL" clId="{80D87805-39E9-42F1-9714-DE2D454761EB}" dt="2025-05-13T15:32:06.002" v="9063" actId="680"/>
        <pc:sldMkLst>
          <pc:docMk/>
          <pc:sldMk cId="2266561566" sldId="5345"/>
        </pc:sldMkLst>
        <pc:spChg chg="add del mod ord">
          <ac:chgData name="Ward, Reagan" userId="27291eb4-8241-4961-9e69-8c66e34cc5b0" providerId="ADAL" clId="{80D87805-39E9-42F1-9714-DE2D454761EB}" dt="2025-05-13T15:32:04.736" v="9062" actId="700"/>
          <ac:spMkLst>
            <pc:docMk/>
            <pc:sldMk cId="2266561566" sldId="5345"/>
            <ac:spMk id="2" creationId="{3CA093AE-61DB-C8F2-AC67-12D4A2657D64}"/>
          </ac:spMkLst>
        </pc:spChg>
        <pc:spChg chg="add del">
          <ac:chgData name="Ward, Reagan" userId="27291eb4-8241-4961-9e69-8c66e34cc5b0" providerId="ADAL" clId="{80D87805-39E9-42F1-9714-DE2D454761EB}" dt="2025-05-13T15:32:04.736" v="9062" actId="700"/>
          <ac:spMkLst>
            <pc:docMk/>
            <pc:sldMk cId="2266561566" sldId="5345"/>
            <ac:spMk id="3" creationId="{C8E73B27-6FF3-8F44-298B-100C4EFACE4C}"/>
          </ac:spMkLst>
        </pc:spChg>
        <pc:spChg chg="mod ord">
          <ac:chgData name="Ward, Reagan" userId="27291eb4-8241-4961-9e69-8c66e34cc5b0" providerId="ADAL" clId="{80D87805-39E9-42F1-9714-DE2D454761EB}" dt="2025-05-13T15:32:04.736" v="9062" actId="700"/>
          <ac:spMkLst>
            <pc:docMk/>
            <pc:sldMk cId="2266561566" sldId="5345"/>
            <ac:spMk id="4" creationId="{0570BC23-C453-DF83-9D28-211C21F44F10}"/>
          </ac:spMkLst>
        </pc:spChg>
        <pc:spChg chg="add del mod ord">
          <ac:chgData name="Ward, Reagan" userId="27291eb4-8241-4961-9e69-8c66e34cc5b0" providerId="ADAL" clId="{80D87805-39E9-42F1-9714-DE2D454761EB}" dt="2025-05-13T15:32:04.736" v="9062" actId="700"/>
          <ac:spMkLst>
            <pc:docMk/>
            <pc:sldMk cId="2266561566" sldId="5345"/>
            <ac:spMk id="5" creationId="{99AC3EA6-5A14-BEBD-ED06-EF8F595576B8}"/>
          </ac:spMkLst>
        </pc:spChg>
      </pc:sldChg>
      <pc:sldChg chg="add">
        <pc:chgData name="Ward, Reagan" userId="27291eb4-8241-4961-9e69-8c66e34cc5b0" providerId="ADAL" clId="{80D87805-39E9-42F1-9714-DE2D454761EB}" dt="2025-05-13T15:36:03.222" v="9121"/>
        <pc:sldMkLst>
          <pc:docMk/>
          <pc:sldMk cId="3043934248" sldId="5345"/>
        </pc:sldMkLst>
      </pc:sldChg>
      <pc:sldChg chg="add">
        <pc:chgData name="Ward, Reagan" userId="27291eb4-8241-4961-9e69-8c66e34cc5b0" providerId="ADAL" clId="{80D87805-39E9-42F1-9714-DE2D454761EB}" dt="2025-05-13T15:36:03.222" v="9121"/>
        <pc:sldMkLst>
          <pc:docMk/>
          <pc:sldMk cId="4007631418" sldId="5346"/>
        </pc:sldMkLst>
      </pc:sldChg>
      <pc:sldChg chg="addSp delSp modSp new mod modClrScheme chgLayout">
        <pc:chgData name="Ward, Reagan" userId="27291eb4-8241-4961-9e69-8c66e34cc5b0" providerId="ADAL" clId="{80D87805-39E9-42F1-9714-DE2D454761EB}" dt="2025-05-13T15:45:48.555" v="10140" actId="962"/>
        <pc:sldMkLst>
          <pc:docMk/>
          <pc:sldMk cId="2004187606" sldId="5347"/>
        </pc:sldMkLst>
        <pc:spChg chg="del mod ord">
          <ac:chgData name="Ward, Reagan" userId="27291eb4-8241-4961-9e69-8c66e34cc5b0" providerId="ADAL" clId="{80D87805-39E9-42F1-9714-DE2D454761EB}" dt="2025-05-13T15:36:25.870" v="9131" actId="700"/>
          <ac:spMkLst>
            <pc:docMk/>
            <pc:sldMk cId="2004187606" sldId="5347"/>
            <ac:spMk id="2" creationId="{3678863E-9CA9-BC80-EAA4-BAEE512A2162}"/>
          </ac:spMkLst>
        </pc:spChg>
        <pc:spChg chg="del mod ord">
          <ac:chgData name="Ward, Reagan" userId="27291eb4-8241-4961-9e69-8c66e34cc5b0" providerId="ADAL" clId="{80D87805-39E9-42F1-9714-DE2D454761EB}" dt="2025-05-13T15:36:25.870" v="9131" actId="700"/>
          <ac:spMkLst>
            <pc:docMk/>
            <pc:sldMk cId="2004187606" sldId="5347"/>
            <ac:spMk id="3" creationId="{C406C7EB-DA11-2D90-623A-6F6E1B3863B2}"/>
          </ac:spMkLst>
        </pc:spChg>
        <pc:spChg chg="del mod ord">
          <ac:chgData name="Ward, Reagan" userId="27291eb4-8241-4961-9e69-8c66e34cc5b0" providerId="ADAL" clId="{80D87805-39E9-42F1-9714-DE2D454761EB}" dt="2025-05-13T15:36:25.870" v="9131" actId="700"/>
          <ac:spMkLst>
            <pc:docMk/>
            <pc:sldMk cId="2004187606" sldId="5347"/>
            <ac:spMk id="4" creationId="{F42453C3-43D6-A01C-1239-6456CA780D3A}"/>
          </ac:spMkLst>
        </pc:spChg>
        <pc:spChg chg="del mod ord">
          <ac:chgData name="Ward, Reagan" userId="27291eb4-8241-4961-9e69-8c66e34cc5b0" providerId="ADAL" clId="{80D87805-39E9-42F1-9714-DE2D454761EB}" dt="2025-05-13T15:45:36.832" v="10139" actId="478"/>
          <ac:spMkLst>
            <pc:docMk/>
            <pc:sldMk cId="2004187606" sldId="5347"/>
            <ac:spMk id="5" creationId="{56588CDD-8B28-C022-B507-0D4D37E40C1C}"/>
          </ac:spMkLst>
        </pc:spChg>
        <pc:spChg chg="add mod ord">
          <ac:chgData name="Ward, Reagan" userId="27291eb4-8241-4961-9e69-8c66e34cc5b0" providerId="ADAL" clId="{80D87805-39E9-42F1-9714-DE2D454761EB}" dt="2025-05-13T15:37:45.738" v="9258" actId="404"/>
          <ac:spMkLst>
            <pc:docMk/>
            <pc:sldMk cId="2004187606" sldId="5347"/>
            <ac:spMk id="6" creationId="{3FA90E59-086D-2C43-D17E-F34AA89840C1}"/>
          </ac:spMkLst>
        </pc:spChg>
        <pc:spChg chg="add mod ord">
          <ac:chgData name="Ward, Reagan" userId="27291eb4-8241-4961-9e69-8c66e34cc5b0" providerId="ADAL" clId="{80D87805-39E9-42F1-9714-DE2D454761EB}" dt="2025-05-13T15:45:24.344" v="10138" actId="20577"/>
          <ac:spMkLst>
            <pc:docMk/>
            <pc:sldMk cId="2004187606" sldId="5347"/>
            <ac:spMk id="7" creationId="{D63D031B-4D81-2A8E-5C5F-51186DCD786B}"/>
          </ac:spMkLst>
        </pc:spChg>
        <pc:spChg chg="add del mod ord">
          <ac:chgData name="Ward, Reagan" userId="27291eb4-8241-4961-9e69-8c66e34cc5b0" providerId="ADAL" clId="{80D87805-39E9-42F1-9714-DE2D454761EB}" dt="2025-05-13T15:38:21.110" v="9259" actId="22"/>
          <ac:spMkLst>
            <pc:docMk/>
            <pc:sldMk cId="2004187606" sldId="5347"/>
            <ac:spMk id="8" creationId="{691E04AE-D833-13CA-209C-056F9C4E3A06}"/>
          </ac:spMkLst>
        </pc:spChg>
        <pc:picChg chg="add mod ord modCrop">
          <ac:chgData name="Ward, Reagan" userId="27291eb4-8241-4961-9e69-8c66e34cc5b0" providerId="ADAL" clId="{80D87805-39E9-42F1-9714-DE2D454761EB}" dt="2025-05-13T15:45:48.555" v="10140" actId="962"/>
          <ac:picMkLst>
            <pc:docMk/>
            <pc:sldMk cId="2004187606" sldId="5347"/>
            <ac:picMk id="10" creationId="{6DF647AE-E345-75E7-A084-221D966678E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a:t>
            </a:fld>
            <a:endParaRPr lang="en-US"/>
          </a:p>
        </p:txBody>
      </p:sp>
    </p:spTree>
    <p:extLst>
      <p:ext uri="{BB962C8B-B14F-4D97-AF65-F5344CB8AC3E}">
        <p14:creationId xmlns:p14="http://schemas.microsoft.com/office/powerpoint/2010/main" val="1467300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5</a:t>
            </a:fld>
            <a:endParaRPr lang="en-US"/>
          </a:p>
        </p:txBody>
      </p:sp>
    </p:spTree>
    <p:extLst>
      <p:ext uri="{BB962C8B-B14F-4D97-AF65-F5344CB8AC3E}">
        <p14:creationId xmlns:p14="http://schemas.microsoft.com/office/powerpoint/2010/main" val="19497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Verified Transfer Out: School Exit Types 02, 05, 13, 14, 15, 16</a:t>
            </a:r>
          </a:p>
          <a:p>
            <a:endParaRPr lang="en-US" dirty="0"/>
          </a:p>
          <a:p>
            <a:r>
              <a:rPr lang="en-US" dirty="0"/>
              <a:t>Exit Types that Comprise the AYG Cohort: 00, 01, 40, 12, 26, 18, 19, 21, 30, 50, 70, 90, 92, 93, 94, 95, 96</a:t>
            </a:r>
          </a:p>
        </p:txBody>
      </p:sp>
      <p:sp>
        <p:nvSpPr>
          <p:cNvPr id="4" name="Slide Number Placeholder 3"/>
          <p:cNvSpPr>
            <a:spLocks noGrp="1"/>
          </p:cNvSpPr>
          <p:nvPr>
            <p:ph type="sldNum" sz="quarter" idx="5"/>
          </p:nvPr>
        </p:nvSpPr>
        <p:spPr/>
        <p:txBody>
          <a:bodyPr/>
          <a:lstStyle/>
          <a:p>
            <a:fld id="{D8C3E97E-4890-4915-A7C2-F3D207C521C5}" type="slidenum">
              <a:rPr lang="en-US" smtClean="0"/>
              <a:t>9</a:t>
            </a:fld>
            <a:endParaRPr lang="en-US"/>
          </a:p>
        </p:txBody>
      </p:sp>
    </p:spTree>
    <p:extLst>
      <p:ext uri="{BB962C8B-B14F-4D97-AF65-F5344CB8AC3E}">
        <p14:creationId xmlns:p14="http://schemas.microsoft.com/office/powerpoint/2010/main" val="2742388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10</a:t>
            </a:fld>
            <a:endParaRPr lang="en-US"/>
          </a:p>
        </p:txBody>
      </p:sp>
    </p:spTree>
    <p:extLst>
      <p:ext uri="{BB962C8B-B14F-4D97-AF65-F5344CB8AC3E}">
        <p14:creationId xmlns:p14="http://schemas.microsoft.com/office/powerpoint/2010/main" val="2617326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PAI Codes (on the SSA file):</a:t>
            </a:r>
          </a:p>
          <a:p>
            <a:endParaRPr lang="en-US"/>
          </a:p>
          <a:p>
            <a:r>
              <a:rPr lang="en-US"/>
              <a:t>Group A = Pupils attending an educational program operated by the reporting district</a:t>
            </a:r>
          </a:p>
          <a:p>
            <a:endParaRPr lang="en-US"/>
          </a:p>
          <a:p>
            <a:r>
              <a:rPr lang="en-US"/>
              <a:t>Group B = Resident Pupils attending an educational program </a:t>
            </a:r>
            <a:r>
              <a:rPr lang="en-US" b="1" i="1" u="sng"/>
              <a:t>not</a:t>
            </a:r>
            <a:r>
              <a:rPr lang="en-US" b="0" i="0" u="none"/>
              <a:t> operated by the reporting district</a:t>
            </a:r>
          </a:p>
          <a:p>
            <a:endParaRPr lang="en-US" b="0" i="0" u="none"/>
          </a:p>
          <a:p>
            <a:endParaRPr lang="en-US" b="0" i="0" u="none"/>
          </a:p>
          <a:p>
            <a:r>
              <a:rPr lang="en-US" b="0" i="0" u="none"/>
              <a:t>Special Education PAI Codes:</a:t>
            </a:r>
          </a:p>
          <a:p>
            <a:r>
              <a:rPr lang="en-US" b="0" i="0" u="none"/>
              <a:t>See the Special Education IEP Interchange – Child Participation file layout for information</a:t>
            </a:r>
          </a:p>
          <a:p>
            <a:r>
              <a:rPr lang="en-US" b="0" i="0" u="none"/>
              <a:t>Based upon students within the Administrative Unit (AU) – which means codes may vary from the PAI codes used on the SSA file since those are based upon district level information</a:t>
            </a:r>
          </a:p>
          <a:p>
            <a:endParaRPr lang="en-US" b="0" i="0" u="none"/>
          </a:p>
          <a:p>
            <a:r>
              <a:rPr lang="en-US" b="0" i="0" u="none"/>
              <a:t>District providing educational services is the district accountable to the student for graduation/completion &amp; dropout rates</a:t>
            </a:r>
          </a:p>
          <a:p>
            <a:endParaRPr lang="en-US" b="0" i="0" u="none"/>
          </a:p>
          <a:p>
            <a:r>
              <a:rPr lang="en-US" b="0" i="0" u="none"/>
              <a:t>OCT coding ensures district of residence is funded because they are paying the Contract BOCES/District school for the services. Contract/BOCES district is not receiving funding.</a:t>
            </a:r>
          </a:p>
        </p:txBody>
      </p:sp>
      <p:sp>
        <p:nvSpPr>
          <p:cNvPr id="4" name="Slide Number Placeholder 3"/>
          <p:cNvSpPr>
            <a:spLocks noGrp="1"/>
          </p:cNvSpPr>
          <p:nvPr>
            <p:ph type="sldNum" sz="quarter" idx="5"/>
          </p:nvPr>
        </p:nvSpPr>
        <p:spPr/>
        <p:txBody>
          <a:bodyPr/>
          <a:lstStyle/>
          <a:p>
            <a:fld id="{D8C3E97E-4890-4915-A7C2-F3D207C521C5}" type="slidenum">
              <a:rPr lang="en-US" smtClean="0"/>
              <a:t>18</a:t>
            </a:fld>
            <a:endParaRPr lang="en-US"/>
          </a:p>
        </p:txBody>
      </p:sp>
    </p:spTree>
    <p:extLst>
      <p:ext uri="{BB962C8B-B14F-4D97-AF65-F5344CB8AC3E}">
        <p14:creationId xmlns:p14="http://schemas.microsoft.com/office/powerpoint/2010/main" val="5332026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Google Shape;121;p44">
            <a:extLst>
              <a:ext uri="{FF2B5EF4-FFF2-40B4-BE49-F238E27FC236}">
                <a16:creationId xmlns:a16="http://schemas.microsoft.com/office/drawing/2014/main" id="{D2E9531C-229F-170D-4B71-A83C33E5E1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24" y="-1"/>
            <a:ext cx="12190875" cy="3888419"/>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123;p44">
            <a:extLst>
              <a:ext uri="{FF2B5EF4-FFF2-40B4-BE49-F238E27FC236}">
                <a16:creationId xmlns:a16="http://schemas.microsoft.com/office/drawing/2014/main" id="{4BF638EB-EB60-44DD-46DC-0FD3CC8BA2B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5" name="Google Shape;124;p44" descr="Colorado Department of Education Logo">
            <a:extLst>
              <a:ext uri="{FF2B5EF4-FFF2-40B4-BE49-F238E27FC236}">
                <a16:creationId xmlns:a16="http://schemas.microsoft.com/office/drawing/2014/main" id="{1D993326-E45B-24B9-D0C1-7296D8A2A68A}"/>
              </a:ext>
            </a:extLst>
          </p:cNvPr>
          <p:cNvPicPr preferRelativeResize="0">
            <a:picLocks noGrp="1" noRot="1" noMove="1" noResize="1" noEditPoints="1" noAdjustHandles="1" noChangeArrowheads="1" noChangeShapeType="1" noCrop="1"/>
          </p:cNvPicPr>
          <p:nvPr userDrawn="1"/>
        </p:nvPicPr>
        <p:blipFill rotWithShape="1">
          <a:blip r:embed="rId3">
            <a:alphaModFix/>
          </a:blip>
          <a:srcRect/>
          <a:stretch/>
        </p:blipFill>
        <p:spPr>
          <a:xfrm>
            <a:off x="4068016" y="605837"/>
            <a:ext cx="2224209" cy="1470474"/>
          </a:xfrm>
          <a:prstGeom prst="rect">
            <a:avLst/>
          </a:prstGeom>
          <a:noFill/>
          <a:ln>
            <a:noFill/>
          </a:ln>
        </p:spPr>
      </p:pic>
      <p:sp>
        <p:nvSpPr>
          <p:cNvPr id="2" name="Title 1"/>
          <p:cNvSpPr>
            <a:spLocks noGrp="1"/>
          </p:cNvSpPr>
          <p:nvPr>
            <p:ph type="ctrTitle"/>
          </p:nvPr>
        </p:nvSpPr>
        <p:spPr>
          <a:xfrm>
            <a:off x="603683" y="2682148"/>
            <a:ext cx="9152877" cy="973464"/>
          </a:xfrm>
        </p:spPr>
        <p:txBody>
          <a:bodyPr lIns="0" tIns="0" rIns="0" bIns="0" anchor="b" anchorCtr="0">
            <a:normAutofit/>
          </a:bodyPr>
          <a:lstStyle>
            <a:lvl1pPr algn="ctr">
              <a:defRPr sz="4400">
                <a:solidFill>
                  <a:schemeClr val="bg1"/>
                </a:solidFill>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03683" y="4150704"/>
            <a:ext cx="9152876" cy="1569826"/>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_w-Not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0292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sp>
        <p:nvSpPr>
          <p:cNvPr id="8" name="Content Placeholder 7">
            <a:extLst>
              <a:ext uri="{FF2B5EF4-FFF2-40B4-BE49-F238E27FC236}">
                <a16:creationId xmlns:a16="http://schemas.microsoft.com/office/drawing/2014/main" id="{275A5140-A1CA-DD0D-FC9D-FBE3C7033010}"/>
              </a:ext>
            </a:extLst>
          </p:cNvPr>
          <p:cNvSpPr>
            <a:spLocks noGrp="1"/>
          </p:cNvSpPr>
          <p:nvPr>
            <p:ph sz="quarter" idx="13" hasCustomPrompt="1"/>
          </p:nvPr>
        </p:nvSpPr>
        <p:spPr>
          <a:xfrm>
            <a:off x="227916" y="5264976"/>
            <a:ext cx="11658600" cy="685800"/>
          </a:xfrm>
        </p:spPr>
        <p:txBody>
          <a:bodyPr>
            <a:normAutofit/>
          </a:bodyPr>
          <a:lstStyle>
            <a:lvl1pPr marL="0" indent="0">
              <a:buNone/>
              <a:defRPr sz="1050" i="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note</a:t>
            </a:r>
          </a:p>
        </p:txBody>
      </p: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120638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14724F-659F-6896-D3B8-6A1E41C4FFF5}"/>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7"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49BED633-71DA-7A28-29F6-99EA784F7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5" name="Google Shape;190;p48">
            <a:extLst>
              <a:ext uri="{FF2B5EF4-FFF2-40B4-BE49-F238E27FC236}">
                <a16:creationId xmlns:a16="http://schemas.microsoft.com/office/drawing/2014/main" id="{E1AA45C2-5A63-8109-9B51-979DD0637BB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2183644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85D9E8">
            <a:alpha val="25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08D4CC56-C9B2-712F-C880-A2B08DE907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78395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rgbClr val="488BC9"/>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4326903"/>
            <a:ext cx="12192000" cy="1371600"/>
          </a:xfrm>
        </p:spPr>
        <p:txBody>
          <a:bodyPr anchor="ctr" anchorCtr="0">
            <a:normAutofit/>
          </a:bodyPr>
          <a:lstStyle>
            <a:lvl1pPr algn="ctr">
              <a:defRPr sz="4000">
                <a:solidFill>
                  <a:schemeClr val="bg1"/>
                </a:solidFill>
                <a:latin typeface="Museo Slab 500" panose="02000000000000000000" pitchFamily="50" charset="0"/>
              </a:defRPr>
            </a:lvl1pPr>
          </a:lstStyle>
          <a:p>
            <a:r>
              <a:rPr lang="en-US" dirty="0"/>
              <a:t>Click to insert Section Title</a:t>
            </a:r>
          </a:p>
        </p:txBody>
      </p:sp>
      <p:pic>
        <p:nvPicPr>
          <p:cNvPr id="6" name="Google Shape;123;p44">
            <a:extLst>
              <a:ext uri="{FF2B5EF4-FFF2-40B4-BE49-F238E27FC236}">
                <a16:creationId xmlns:a16="http://schemas.microsoft.com/office/drawing/2014/main" id="{DF826F26-5F3D-5177-7E50-A91F707D72D7}"/>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a:off x="0" y="6427020"/>
            <a:ext cx="12192000" cy="4572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27916" y="6427021"/>
            <a:ext cx="2743200" cy="365125"/>
          </a:xfrm>
          <a:prstGeom prst="rect">
            <a:avLst/>
          </a:prstGeo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7" name="Google Shape;123;p44">
            <a:extLst>
              <a:ext uri="{FF2B5EF4-FFF2-40B4-BE49-F238E27FC236}">
                <a16:creationId xmlns:a16="http://schemas.microsoft.com/office/drawing/2014/main" id="{2D7A9498-5D2B-1C93-2E0E-1801311B7A9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flipV="1">
            <a:off x="0" y="-2"/>
            <a:ext cx="12192000" cy="2971800"/>
          </a:xfrm>
          <a:prstGeom prst="rect">
            <a:avLst/>
          </a:prstGeom>
          <a:noFill/>
          <a:ln>
            <a:noFill/>
          </a:ln>
        </p:spPr>
      </p:pic>
      <p:pic>
        <p:nvPicPr>
          <p:cNvPr id="10" name="Picture 9">
            <a:extLst>
              <a:ext uri="{FF2B5EF4-FFF2-40B4-BE49-F238E27FC236}">
                <a16:creationId xmlns:a16="http://schemas.microsoft.com/office/drawing/2014/main" id="{CB605580-14F4-CEAB-E593-DBA7371A2F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850766" y="5900139"/>
            <a:ext cx="1128796" cy="480700"/>
          </a:xfrm>
          <a:prstGeom prst="rect">
            <a:avLst/>
          </a:prstGeom>
        </p:spPr>
      </p:pic>
    </p:spTree>
    <p:extLst>
      <p:ext uri="{BB962C8B-B14F-4D97-AF65-F5344CB8AC3E}">
        <p14:creationId xmlns:p14="http://schemas.microsoft.com/office/powerpoint/2010/main" val="109088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p:bg>
      <p:bgPr>
        <a:solidFill>
          <a:srgbClr val="07768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808D28-DD34-AD62-EC9D-C14DBCA4E7A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64470"/>
            <a:ext cx="12192000" cy="27432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hasCustomPrompt="1"/>
          </p:nvPr>
        </p:nvSpPr>
        <p:spPr>
          <a:xfrm>
            <a:off x="0" y="2293070"/>
            <a:ext cx="12192627" cy="2286000"/>
          </a:xfrm>
        </p:spPr>
        <p:txBody>
          <a:bodyPr anchor="ctr" anchorCtr="0">
            <a:normAutofit/>
          </a:bodyPr>
          <a:lstStyle>
            <a:lvl1pPr algn="ctr">
              <a:defRPr sz="3600" b="1">
                <a:solidFill>
                  <a:schemeClr val="tx1"/>
                </a:solidFill>
                <a:latin typeface="Trebuchet MS" panose="020B0603020202020204" pitchFamily="34" charset="0"/>
              </a:defRPr>
            </a:lvl1pPr>
          </a:lstStyle>
          <a:p>
            <a:r>
              <a:rPr lang="en-US" dirty="0"/>
              <a:t>Click to insert sub-section title</a:t>
            </a:r>
          </a:p>
        </p:txBody>
      </p:sp>
      <p:pic>
        <p:nvPicPr>
          <p:cNvPr id="5" name="Google Shape;123;p44">
            <a:extLst>
              <a:ext uri="{FF2B5EF4-FFF2-40B4-BE49-F238E27FC236}">
                <a16:creationId xmlns:a16="http://schemas.microsoft.com/office/drawing/2014/main" id="{2396A22A-7D5B-9B28-22CA-F015D21EDC8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a:off x="0" y="5943600"/>
            <a:ext cx="12192000" cy="914400"/>
          </a:xfrm>
          <a:prstGeom prst="rect">
            <a:avLst/>
          </a:prstGeom>
          <a:noFill/>
          <a:ln>
            <a:noFill/>
          </a:ln>
        </p:spPr>
      </p:pic>
      <p:pic>
        <p:nvPicPr>
          <p:cNvPr id="7" name="Google Shape;123;p44">
            <a:extLst>
              <a:ext uri="{FF2B5EF4-FFF2-40B4-BE49-F238E27FC236}">
                <a16:creationId xmlns:a16="http://schemas.microsoft.com/office/drawing/2014/main" id="{1032BE35-75FA-6F18-7A64-30B8BA0F4B12}"/>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flipV="1">
            <a:off x="0" y="-1"/>
            <a:ext cx="12192000" cy="9144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33420" y="6427021"/>
            <a:ext cx="2743200" cy="365125"/>
          </a:xfrm>
          <a:prstGeom prst="rect">
            <a:avLst/>
          </a:prstGeom>
        </p:spPr>
        <p:txBody>
          <a:bodyPr/>
          <a:lstStyle>
            <a:lvl1pPr algn="l">
              <a:defRPr sz="1600" b="1">
                <a:solidFill>
                  <a:schemeClr val="bg1"/>
                </a:solidFill>
              </a:defRPr>
            </a:lvl1pPr>
          </a:lstStyle>
          <a:p>
            <a:fld id="{C479D5F6-EDCB-402A-AC08-4943A1820E8F}" type="slidenum">
              <a:rPr lang="en-US" smtClean="0"/>
              <a:pPr/>
              <a:t>‹#›</a:t>
            </a:fld>
            <a:endParaRPr lang="en-US" dirty="0"/>
          </a:p>
        </p:txBody>
      </p:sp>
      <p:pic>
        <p:nvPicPr>
          <p:cNvPr id="9" name="Picture 8">
            <a:extLst>
              <a:ext uri="{FF2B5EF4-FFF2-40B4-BE49-F238E27FC236}">
                <a16:creationId xmlns:a16="http://schemas.microsoft.com/office/drawing/2014/main" id="{C83BB4F5-3915-4CD9-BE34-879C862C0F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Tree>
    <p:extLst>
      <p:ext uri="{BB962C8B-B14F-4D97-AF65-F5344CB8AC3E}">
        <p14:creationId xmlns:p14="http://schemas.microsoft.com/office/powerpoint/2010/main" val="342792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Picture w-Content">
    <p:spTree>
      <p:nvGrpSpPr>
        <p:cNvPr id="1" name="Shape 320"/>
        <p:cNvGrpSpPr/>
        <p:nvPr/>
      </p:nvGrpSpPr>
      <p:grpSpPr>
        <a:xfrm>
          <a:off x="0" y="0"/>
          <a:ext cx="0" cy="0"/>
          <a:chOff x="0" y="0"/>
          <a:chExt cx="0" cy="0"/>
        </a:xfrm>
      </p:grpSpPr>
      <p:cxnSp>
        <p:nvCxnSpPr>
          <p:cNvPr id="9" name="Google Shape;190;p48">
            <a:extLst>
              <a:ext uri="{FF2B5EF4-FFF2-40B4-BE49-F238E27FC236}">
                <a16:creationId xmlns:a16="http://schemas.microsoft.com/office/drawing/2014/main" id="{8E74E4FC-4564-F02F-BB2E-24A43AD9C9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5943600" cy="2"/>
          </a:xfrm>
          <a:prstGeom prst="straightConnector1">
            <a:avLst/>
          </a:prstGeom>
          <a:noFill/>
          <a:ln w="19050" cap="flat" cmpd="sng">
            <a:solidFill>
              <a:srgbClr val="077682"/>
            </a:solidFill>
            <a:prstDash val="solid"/>
            <a:round/>
            <a:headEnd type="none" w="sm" len="sm"/>
            <a:tailEnd type="none" w="sm" len="sm"/>
          </a:ln>
        </p:spPr>
      </p:cxnSp>
      <p:sp>
        <p:nvSpPr>
          <p:cNvPr id="321" name="Google Shape;321;p6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6000" y="-167"/>
            <a:ext cx="6096000" cy="6949440"/>
          </a:xfrm>
          <a:prstGeom prst="rect">
            <a:avLst/>
          </a:prstGeom>
          <a:solidFill>
            <a:srgbClr val="07768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 name="Title 1">
            <a:extLst>
              <a:ext uri="{FF2B5EF4-FFF2-40B4-BE49-F238E27FC236}">
                <a16:creationId xmlns:a16="http://schemas.microsoft.com/office/drawing/2014/main" id="{14AFD056-C688-C151-7171-5175419B6173}"/>
              </a:ext>
            </a:extLst>
          </p:cNvPr>
          <p:cNvSpPr>
            <a:spLocks noGrp="1"/>
          </p:cNvSpPr>
          <p:nvPr>
            <p:ph type="title"/>
          </p:nvPr>
        </p:nvSpPr>
        <p:spPr>
          <a:xfrm>
            <a:off x="311700" y="218142"/>
            <a:ext cx="5486400"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2" name="Content Placeholder 2">
            <a:extLst>
              <a:ext uri="{FF2B5EF4-FFF2-40B4-BE49-F238E27FC236}">
                <a16:creationId xmlns:a16="http://schemas.microsoft.com/office/drawing/2014/main" id="{B83B59E8-5A7B-BAE1-19E3-A4A472862412}"/>
              </a:ext>
            </a:extLst>
          </p:cNvPr>
          <p:cNvSpPr>
            <a:spLocks noGrp="1"/>
          </p:cNvSpPr>
          <p:nvPr>
            <p:ph sz="half" idx="1"/>
          </p:nvPr>
        </p:nvSpPr>
        <p:spPr>
          <a:xfrm>
            <a:off x="311700" y="1250863"/>
            <a:ext cx="5486400" cy="5029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11" name="Picture Placeholder 10">
            <a:extLst>
              <a:ext uri="{FF2B5EF4-FFF2-40B4-BE49-F238E27FC236}">
                <a16:creationId xmlns:a16="http://schemas.microsoft.com/office/drawing/2014/main" id="{66A0C5E4-028D-EBC8-7D6C-D0BB8F96BED5}"/>
              </a:ext>
            </a:extLst>
          </p:cNvPr>
          <p:cNvSpPr>
            <a:spLocks noGrp="1"/>
          </p:cNvSpPr>
          <p:nvPr>
            <p:ph type="pic" sz="quarter" idx="10"/>
          </p:nvPr>
        </p:nvSpPr>
        <p:spPr>
          <a:xfrm>
            <a:off x="6569075" y="1136342"/>
            <a:ext cx="5257800" cy="4572000"/>
          </a:xfrm>
        </p:spPr>
        <p:txBody>
          <a:bodyPr/>
          <a:lstStyle>
            <a:lvl1pPr>
              <a:defRPr>
                <a:solidFill>
                  <a:schemeClr val="bg1"/>
                </a:solidFill>
              </a:defRPr>
            </a:lvl1pPr>
          </a:lstStyle>
          <a:p>
            <a:endParaRPr lang="en-US"/>
          </a:p>
        </p:txBody>
      </p:sp>
      <p:pic>
        <p:nvPicPr>
          <p:cNvPr id="12" name="Picture 11">
            <a:extLst>
              <a:ext uri="{FF2B5EF4-FFF2-40B4-BE49-F238E27FC236}">
                <a16:creationId xmlns:a16="http://schemas.microsoft.com/office/drawing/2014/main" id="{4CFF281C-CFDD-5AEF-FB2B-9DB7236446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
        <p:nvSpPr>
          <p:cNvPr id="6" name="Slide Number Placeholder 5">
            <a:extLst>
              <a:ext uri="{FF2B5EF4-FFF2-40B4-BE49-F238E27FC236}">
                <a16:creationId xmlns:a16="http://schemas.microsoft.com/office/drawing/2014/main" id="{733FB434-57B8-1D27-15F7-757391E4035A}"/>
              </a:ext>
            </a:extLst>
          </p:cNvPr>
          <p:cNvSpPr txBox="1">
            <a:spLocks noGrp="1" noRot="1" noMove="1" noResize="1" noEditPoints="1" noAdjustHandles="1" noChangeArrowheads="1" noChangeShapeType="1"/>
          </p:cNvSpPr>
          <p:nvPr userDrawn="1"/>
        </p:nvSpPr>
        <p:spPr>
          <a:xfrm>
            <a:off x="233420" y="642702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633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Blue - 01" preserve="1">
  <p:cSld name="Section_Image1">
    <p:spTree>
      <p:nvGrpSpPr>
        <p:cNvPr id="1" name="Shape 197"/>
        <p:cNvGrpSpPr/>
        <p:nvPr/>
      </p:nvGrpSpPr>
      <p:grpSpPr>
        <a:xfrm>
          <a:off x="0" y="0"/>
          <a:ext cx="0" cy="0"/>
          <a:chOff x="0" y="0"/>
          <a:chExt cx="0" cy="0"/>
        </a:xfrm>
      </p:grpSpPr>
      <p:pic>
        <p:nvPicPr>
          <p:cNvPr id="198" name="Google Shape;198;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199" name="Google Shape;199;p49"/>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1" name="Google Shape;201;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A7B097C3-CE89-227D-F047-5FDE153C57B4}"/>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3905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Blue - 02" preserve="1">
  <p:cSld name="Section_Image2">
    <p:spTree>
      <p:nvGrpSpPr>
        <p:cNvPr id="1" name="Shape 203"/>
        <p:cNvGrpSpPr/>
        <p:nvPr/>
      </p:nvGrpSpPr>
      <p:grpSpPr>
        <a:xfrm>
          <a:off x="0" y="0"/>
          <a:ext cx="0" cy="0"/>
          <a:chOff x="0" y="0"/>
          <a:chExt cx="0" cy="0"/>
        </a:xfrm>
      </p:grpSpPr>
      <p:pic>
        <p:nvPicPr>
          <p:cNvPr id="204" name="Google Shape;204;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05" name="Google Shape;205;p50"/>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7" name="Google Shape;207;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6EBDF2-D719-BDA2-93B2-05D861B8586B}"/>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981452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3" preserve="1">
  <p:cSld name="Section_Image3">
    <p:spTree>
      <p:nvGrpSpPr>
        <p:cNvPr id="1" name="Shape 209"/>
        <p:cNvGrpSpPr/>
        <p:nvPr/>
      </p:nvGrpSpPr>
      <p:grpSpPr>
        <a:xfrm>
          <a:off x="0" y="0"/>
          <a:ext cx="0" cy="0"/>
          <a:chOff x="0" y="0"/>
          <a:chExt cx="0" cy="0"/>
        </a:xfrm>
      </p:grpSpPr>
      <p:pic>
        <p:nvPicPr>
          <p:cNvPr id="210" name="Google Shape;210;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1" name="Google Shape;211;p51"/>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3" name="Google Shape;213;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8B79D7A5-244F-AEDC-79A0-744FEB471528}"/>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316671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4" preserve="1">
  <p:cSld name="Section_Image4">
    <p:spTree>
      <p:nvGrpSpPr>
        <p:cNvPr id="1" name="Shape 215"/>
        <p:cNvGrpSpPr/>
        <p:nvPr/>
      </p:nvGrpSpPr>
      <p:grpSpPr>
        <a:xfrm>
          <a:off x="0" y="0"/>
          <a:ext cx="0" cy="0"/>
          <a:chOff x="0" y="0"/>
          <a:chExt cx="0" cy="0"/>
        </a:xfrm>
      </p:grpSpPr>
      <p:pic>
        <p:nvPicPr>
          <p:cNvPr id="216" name="Google Shape;216;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7" name="Google Shape;217;p52"/>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9" name="Google Shape;219;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B185C93-E38D-1C1F-DBBA-12DFC60682A5}"/>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8500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Google Shape;123;p44">
            <a:extLst>
              <a:ext uri="{FF2B5EF4-FFF2-40B4-BE49-F238E27FC236}">
                <a16:creationId xmlns:a16="http://schemas.microsoft.com/office/drawing/2014/main" id="{753BECAA-7588-D446-F0B8-F9AE1F83D1A1}"/>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443565" y="1260125"/>
            <a:ext cx="11132917" cy="4645693"/>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cxnSp>
        <p:nvCxnSpPr>
          <p:cNvPr id="5" name="Google Shape;190;p48">
            <a:extLst>
              <a:ext uri="{FF2B5EF4-FFF2-40B4-BE49-F238E27FC236}">
                <a16:creationId xmlns:a16="http://schemas.microsoft.com/office/drawing/2014/main" id="{625970BA-824C-B5D7-569F-9C5302105F5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188952"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317506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8" preserve="1">
  <p:cSld name="Section_Image5">
    <p:spTree>
      <p:nvGrpSpPr>
        <p:cNvPr id="1" name="Shape 221"/>
        <p:cNvGrpSpPr/>
        <p:nvPr/>
      </p:nvGrpSpPr>
      <p:grpSpPr>
        <a:xfrm>
          <a:off x="0" y="0"/>
          <a:ext cx="0" cy="0"/>
          <a:chOff x="0" y="0"/>
          <a:chExt cx="0" cy="0"/>
        </a:xfrm>
      </p:grpSpPr>
      <p:pic>
        <p:nvPicPr>
          <p:cNvPr id="222" name="Google Shape;222;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3" name="Google Shape;223;p53"/>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25" name="Google Shape;225;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1C798B-732A-A744-1F2D-4B91A5F81837}"/>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85410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7" preserve="1">
  <p:cSld name="Section_Image6">
    <p:spTree>
      <p:nvGrpSpPr>
        <p:cNvPr id="1" name="Shape 227"/>
        <p:cNvGrpSpPr/>
        <p:nvPr/>
      </p:nvGrpSpPr>
      <p:grpSpPr>
        <a:xfrm>
          <a:off x="0" y="0"/>
          <a:ext cx="0" cy="0"/>
          <a:chOff x="0" y="0"/>
          <a:chExt cx="0" cy="0"/>
        </a:xfrm>
      </p:grpSpPr>
      <p:pic>
        <p:nvPicPr>
          <p:cNvPr id="228" name="Google Shape;228;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9" name="Google Shape;229;p54"/>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1" name="Google Shape;231;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5C09213-6D27-B551-9C6A-DE6DF14E9456}"/>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659486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6" preserve="1">
  <p:cSld name="Section_Image7">
    <p:spTree>
      <p:nvGrpSpPr>
        <p:cNvPr id="1" name="Shape 233"/>
        <p:cNvGrpSpPr/>
        <p:nvPr/>
      </p:nvGrpSpPr>
      <p:grpSpPr>
        <a:xfrm>
          <a:off x="0" y="0"/>
          <a:ext cx="0" cy="0"/>
          <a:chOff x="0" y="0"/>
          <a:chExt cx="0" cy="0"/>
        </a:xfrm>
      </p:grpSpPr>
      <p:pic>
        <p:nvPicPr>
          <p:cNvPr id="234" name="Google Shape;234;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35" name="Google Shape;235;p55"/>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Trebuchet MS" panose="020B0603020202020204" pitchFamily="34" charset="0"/>
                <a:ea typeface="Trebuchet MS" panose="020B0603020202020204" pitchFamily="34" charset="0"/>
                <a:cs typeface="Trebuchet MS" panose="020B0603020202020204" pitchFamily="34" charset="0"/>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7" name="Google Shape;237;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256844E2-6364-41AA-1F86-AB920A7035E2}"/>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171216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5" preserve="1">
  <p:cSld name="Section_Image8">
    <p:spTree>
      <p:nvGrpSpPr>
        <p:cNvPr id="1" name="Shape 239"/>
        <p:cNvGrpSpPr/>
        <p:nvPr/>
      </p:nvGrpSpPr>
      <p:grpSpPr>
        <a:xfrm>
          <a:off x="0" y="0"/>
          <a:ext cx="0" cy="0"/>
          <a:chOff x="0" y="0"/>
          <a:chExt cx="0" cy="0"/>
        </a:xfrm>
      </p:grpSpPr>
      <p:pic>
        <p:nvPicPr>
          <p:cNvPr id="240" name="Google Shape;240;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41" name="Google Shape;241;p56"/>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43" name="Google Shape;243;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D15C1D20-06C2-5FB9-58FE-5BB25E59A43E}"/>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14703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BOLD">
    <p:bg>
      <p:bgPr>
        <a:solidFill>
          <a:srgbClr val="85D9E8">
            <a:alpha val="25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843379" y="0"/>
            <a:ext cx="3435658" cy="6035040"/>
          </a:xfrm>
          <a:solidFill>
            <a:srgbClr val="488BC9"/>
          </a:solidFill>
          <a:ln>
            <a:solidFill>
              <a:srgbClr val="488BC9"/>
            </a:solidFill>
          </a:ln>
        </p:spPr>
        <p:txBody>
          <a:bodyPr lIns="0" tIns="0" rIns="0" bIns="0" anchor="ctr" anchorCtr="0">
            <a:normAutofit/>
          </a:bodyPr>
          <a:lstStyle>
            <a:lvl1pPr marL="230188" indent="0" algn="ctr">
              <a:defRPr sz="3200">
                <a:solidFill>
                  <a:schemeClr val="bg1"/>
                </a:solidFill>
                <a:latin typeface="Museo Slab 500" panose="02000000000000000000" pitchFamily="50" charset="0"/>
              </a:defRPr>
            </a:lvl1pPr>
          </a:lstStyle>
          <a:p>
            <a:r>
              <a:rPr lang="en-US" dirty="0"/>
              <a:t>Click to edit Master title style</a:t>
            </a:r>
          </a:p>
        </p:txBody>
      </p:sp>
      <p:pic>
        <p:nvPicPr>
          <p:cNvPr id="2" name="Google Shape;123;p44">
            <a:extLst>
              <a:ext uri="{FF2B5EF4-FFF2-40B4-BE49-F238E27FC236}">
                <a16:creationId xmlns:a16="http://schemas.microsoft.com/office/drawing/2014/main" id="{7CFCD449-C75F-47D4-AFD8-EFA0C66BDEBE}"/>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4500980" y="674703"/>
            <a:ext cx="7066624" cy="5051394"/>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92575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Google Shape;123;p44">
            <a:extLst>
              <a:ext uri="{FF2B5EF4-FFF2-40B4-BE49-F238E27FC236}">
                <a16:creationId xmlns:a16="http://schemas.microsoft.com/office/drawing/2014/main" id="{456EA663-E95E-2514-CB7F-32E66446709D}"/>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a:extLst>
              <a:ext uri="{FF2B5EF4-FFF2-40B4-BE49-F238E27FC236}">
                <a16:creationId xmlns:a16="http://schemas.microsoft.com/office/drawing/2014/main" id="{3CB0EDD7-2251-2869-9938-F8E70618A82C}"/>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sz="half" idx="1"/>
          </p:nvPr>
        </p:nvSpPr>
        <p:spPr>
          <a:xfrm>
            <a:off x="443564"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4800"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7" name="Google Shape;190;p48">
            <a:extLst>
              <a:ext uri="{FF2B5EF4-FFF2-40B4-BE49-F238E27FC236}">
                <a16:creationId xmlns:a16="http://schemas.microsoft.com/office/drawing/2014/main" id="{6A39F52A-DC1A-FC42-A444-C88E1083A79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5427E4D8-A6F9-BEDF-92BF-55ED256DEB3D}"/>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67564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Horizont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0F7359-55BE-FC40-5F28-B1ED6020D983}"/>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2" name="Content Placeholder 2">
            <a:extLst>
              <a:ext uri="{FF2B5EF4-FFF2-40B4-BE49-F238E27FC236}">
                <a16:creationId xmlns:a16="http://schemas.microsoft.com/office/drawing/2014/main" id="{C16E57BF-FBD9-BF44-FF8C-BAB1508DF784}"/>
              </a:ext>
            </a:extLst>
          </p:cNvPr>
          <p:cNvSpPr>
            <a:spLocks noGrp="1"/>
          </p:cNvSpPr>
          <p:nvPr>
            <p:ph sz="half" idx="1"/>
          </p:nvPr>
        </p:nvSpPr>
        <p:spPr>
          <a:xfrm>
            <a:off x="443564" y="1179802"/>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5" name="Content Placeholder 3">
            <a:extLst>
              <a:ext uri="{FF2B5EF4-FFF2-40B4-BE49-F238E27FC236}">
                <a16:creationId xmlns:a16="http://schemas.microsoft.com/office/drawing/2014/main" id="{C2E57FBF-6B51-1D66-7A47-824EBABAFBFE}"/>
              </a:ext>
            </a:extLst>
          </p:cNvPr>
          <p:cNvSpPr>
            <a:spLocks noGrp="1"/>
          </p:cNvSpPr>
          <p:nvPr>
            <p:ph sz="half" idx="2"/>
          </p:nvPr>
        </p:nvSpPr>
        <p:spPr>
          <a:xfrm>
            <a:off x="443564" y="3637714"/>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7" name="Google Shape;190;p48">
            <a:extLst>
              <a:ext uri="{FF2B5EF4-FFF2-40B4-BE49-F238E27FC236}">
                <a16:creationId xmlns:a16="http://schemas.microsoft.com/office/drawing/2014/main" id="{6884650E-45DC-B430-FE36-12AE369ED57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DFB2039C-F093-7092-FC56-26313AFDA0CC}"/>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21F8AF7A-6248-782A-6CFC-5AB08330E8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3C33CCA7-32EF-3E22-7C21-DAB49E09FD10}"/>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8767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D3FB91-9878-D307-2CD4-5B9E881DC6EE}"/>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443564" y="1156859"/>
            <a:ext cx="5486400" cy="685800"/>
          </a:xfrm>
        </p:spPr>
        <p:txBody>
          <a:bodyPr anchor="ctr">
            <a:noAutofit/>
          </a:bodyPr>
          <a:lstStyle>
            <a:lvl1pPr marL="0" indent="0">
              <a:buNone/>
              <a:defRPr sz="2000" b="1">
                <a:latin typeface="Trebuchet MS" panose="020B0603020202020204" pitchFamily="34"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443564"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138962"/>
            <a:ext cx="5486400" cy="685800"/>
          </a:xfrm>
        </p:spPr>
        <p:txBody>
          <a:bodyPr anchor="ctr">
            <a:noAutofit/>
          </a:bodyPr>
          <a:lstStyle>
            <a:lvl1pPr marL="0" indent="0">
              <a:buNone/>
              <a:defRPr sz="2000" b="1">
                <a:latin typeface="Trebuchet MS" panose="020B0603020202020204" pitchFamily="34"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4" name="Google Shape;190;p48">
            <a:extLst>
              <a:ext uri="{FF2B5EF4-FFF2-40B4-BE49-F238E27FC236}">
                <a16:creationId xmlns:a16="http://schemas.microsoft.com/office/drawing/2014/main" id="{3EED1FCA-DAEF-1E75-A7DB-DBDC7E57BFE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EEDBFA16-B85E-305A-C9C2-84943A3EEEF4}"/>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A494F273-1FF3-6E75-5186-375537D785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9C367ECA-8856-4715-DCA6-6CE077FF07C2}"/>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5532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46518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3174987"/>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00085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_Content_Altern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272959" y="32279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272959" y="3199642"/>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6204041" y="322799"/>
            <a:ext cx="5715000" cy="539144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94447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520542"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4864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29749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BDADCBF6-49E3-4515-B284-83B33249404E}" type="datetime1">
              <a:rPr lang="en-US" smtClean="0"/>
              <a:pPr/>
              <a:t>5/13/2025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0" r:id="rId3"/>
    <p:sldLayoutId id="2147483680" r:id="rId4"/>
    <p:sldLayoutId id="2147483699" r:id="rId5"/>
    <p:sldLayoutId id="2147483697" r:id="rId6"/>
    <p:sldLayoutId id="2147483702" r:id="rId7"/>
    <p:sldLayoutId id="2147483703" r:id="rId8"/>
    <p:sldLayoutId id="2147483704" r:id="rId9"/>
    <p:sldLayoutId id="2147483701" r:id="rId10"/>
    <p:sldLayoutId id="2147483682" r:id="rId11"/>
    <p:sldLayoutId id="2147483698" r:id="rId12"/>
    <p:sldLayoutId id="2147483668" r:id="rId13"/>
    <p:sldLayoutId id="2147483696" r:id="rId14"/>
    <p:sldLayoutId id="2147483713"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Lst>
  <p:hf hdr="0" ftr="0" dt="0"/>
  <p:txStyles>
    <p:titleStyle>
      <a:lvl1pPr algn="l" defTabSz="914400" rtl="0" eaLnBrk="1" latinLnBrk="0" hangingPunct="1">
        <a:lnSpc>
          <a:spcPct val="90000"/>
        </a:lnSpc>
        <a:spcBef>
          <a:spcPct val="0"/>
        </a:spcBef>
        <a:buNone/>
        <a:defRPr sz="3600" b="1"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www.cde.state.co.us/accountability/accountability-resources#2023accountabilityresources"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SEY Office Hours</a:t>
            </a:r>
          </a:p>
        </p:txBody>
      </p:sp>
      <p:sp>
        <p:nvSpPr>
          <p:cNvPr id="3" name="Subtitle 2"/>
          <p:cNvSpPr>
            <a:spLocks noGrp="1"/>
          </p:cNvSpPr>
          <p:nvPr>
            <p:ph type="subTitle" idx="1"/>
          </p:nvPr>
        </p:nvSpPr>
        <p:spPr/>
        <p:txBody>
          <a:bodyPr/>
          <a:lstStyle/>
          <a:p>
            <a:r>
              <a:rPr lang="en-US" dirty="0"/>
              <a:t>May 2025</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35F0E4-73CF-ED28-4D66-C5884036975B}"/>
              </a:ext>
            </a:extLst>
          </p:cNvPr>
          <p:cNvSpPr>
            <a:spLocks noGrp="1"/>
          </p:cNvSpPr>
          <p:nvPr>
            <p:ph type="title"/>
          </p:nvPr>
        </p:nvSpPr>
        <p:spPr/>
        <p:txBody>
          <a:bodyPr/>
          <a:lstStyle/>
          <a:p>
            <a:r>
              <a:rPr lang="en-US" dirty="0"/>
              <a:t>AYG represented </a:t>
            </a:r>
            <a:r>
              <a:rPr lang="en-US"/>
              <a:t>in a High </a:t>
            </a:r>
            <a:r>
              <a:rPr lang="en-US" dirty="0"/>
              <a:t>School Population</a:t>
            </a:r>
          </a:p>
        </p:txBody>
      </p:sp>
      <p:grpSp>
        <p:nvGrpSpPr>
          <p:cNvPr id="7" name="Group 6" descr="Visual representation of AYG across grade levels in a high school">
            <a:extLst>
              <a:ext uri="{FF2B5EF4-FFF2-40B4-BE49-F238E27FC236}">
                <a16:creationId xmlns:a16="http://schemas.microsoft.com/office/drawing/2014/main" id="{534A019F-FF6F-0634-EAD0-E01D3F482B72}"/>
              </a:ext>
            </a:extLst>
          </p:cNvPr>
          <p:cNvGrpSpPr/>
          <p:nvPr/>
        </p:nvGrpSpPr>
        <p:grpSpPr>
          <a:xfrm>
            <a:off x="298845" y="65854"/>
            <a:ext cx="11665238" cy="2838482"/>
            <a:chOff x="298845" y="65854"/>
            <a:chExt cx="11665238" cy="2838482"/>
          </a:xfrm>
        </p:grpSpPr>
        <p:pic>
          <p:nvPicPr>
            <p:cNvPr id="9" name="Picture 8" descr="Chart&#10;&#10;Description automatically generated with medium confidence">
              <a:extLst>
                <a:ext uri="{FF2B5EF4-FFF2-40B4-BE49-F238E27FC236}">
                  <a16:creationId xmlns:a16="http://schemas.microsoft.com/office/drawing/2014/main" id="{C1E5084D-3196-1549-A278-F72D8B5BD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45" y="65854"/>
              <a:ext cx="2811255" cy="2838482"/>
            </a:xfrm>
            <a:prstGeom prst="rect">
              <a:avLst/>
            </a:prstGeom>
          </p:spPr>
        </p:pic>
        <p:pic>
          <p:nvPicPr>
            <p:cNvPr id="12" name="Picture 11" descr="Chart&#10;&#10;Description automatically generated">
              <a:extLst>
                <a:ext uri="{FF2B5EF4-FFF2-40B4-BE49-F238E27FC236}">
                  <a16:creationId xmlns:a16="http://schemas.microsoft.com/office/drawing/2014/main" id="{BC1B56E3-3937-D28A-08C9-730A61DFE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15" y="65854"/>
              <a:ext cx="2811255" cy="2838482"/>
            </a:xfrm>
            <a:prstGeom prst="rect">
              <a:avLst/>
            </a:prstGeom>
          </p:spPr>
        </p:pic>
        <p:pic>
          <p:nvPicPr>
            <p:cNvPr id="14" name="Picture 13" descr="Chart&#10;&#10;Description automatically generated">
              <a:extLst>
                <a:ext uri="{FF2B5EF4-FFF2-40B4-BE49-F238E27FC236}">
                  <a16:creationId xmlns:a16="http://schemas.microsoft.com/office/drawing/2014/main" id="{3FB9A409-832E-31F5-01AD-2BC29675D9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2828" y="65854"/>
              <a:ext cx="2811255" cy="2838482"/>
            </a:xfrm>
            <a:prstGeom prst="rect">
              <a:avLst/>
            </a:prstGeom>
          </p:spPr>
        </p:pic>
        <p:pic>
          <p:nvPicPr>
            <p:cNvPr id="16" name="Picture 2">
              <a:extLst>
                <a:ext uri="{FF2B5EF4-FFF2-40B4-BE49-F238E27FC236}">
                  <a16:creationId xmlns:a16="http://schemas.microsoft.com/office/drawing/2014/main" id="{5F571898-3E7B-197B-2318-5E29F88337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8158" y="90042"/>
              <a:ext cx="2787299" cy="281429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06B17EE6-6D47-23B7-CF36-CBA8D66BC04D}"/>
              </a:ext>
            </a:extLst>
          </p:cNvPr>
          <p:cNvSpPr txBox="1"/>
          <p:nvPr/>
        </p:nvSpPr>
        <p:spPr>
          <a:xfrm>
            <a:off x="298844" y="2954566"/>
            <a:ext cx="2811255" cy="954107"/>
          </a:xfrm>
          <a:prstGeom prst="rect">
            <a:avLst/>
          </a:prstGeom>
          <a:noFill/>
        </p:spPr>
        <p:txBody>
          <a:bodyPr wrap="square" rtlCol="0">
            <a:spAutoFit/>
          </a:bodyPr>
          <a:lstStyle/>
          <a:p>
            <a:r>
              <a:rPr lang="en-US" sz="1400" dirty="0">
                <a:solidFill>
                  <a:schemeClr val="accent2">
                    <a:lumMod val="75000"/>
                  </a:schemeClr>
                </a:solidFill>
              </a:rPr>
              <a:t>9</a:t>
            </a:r>
            <a:r>
              <a:rPr lang="en-US" sz="1400" baseline="30000" dirty="0">
                <a:solidFill>
                  <a:schemeClr val="accent2">
                    <a:lumMod val="75000"/>
                  </a:schemeClr>
                </a:solidFill>
              </a:rPr>
              <a:t>th</a:t>
            </a:r>
            <a:r>
              <a:rPr lang="en-US" sz="1400" dirty="0">
                <a:solidFill>
                  <a:schemeClr val="accent2">
                    <a:lumMod val="75000"/>
                  </a:schemeClr>
                </a:solidFill>
              </a:rPr>
              <a:t> grade example: </a:t>
            </a:r>
          </a:p>
          <a:p>
            <a:pPr marL="285750" indent="-285750">
              <a:buFont typeface="Arial" panose="020B0604020202020204" pitchFamily="34" charset="0"/>
              <a:buChar char="•"/>
            </a:pPr>
            <a:r>
              <a:rPr lang="en-US" sz="1400" dirty="0">
                <a:solidFill>
                  <a:schemeClr val="accent2">
                    <a:lumMod val="75000"/>
                  </a:schemeClr>
                </a:solidFill>
              </a:rPr>
              <a:t>Mostly AYG 2028 </a:t>
            </a:r>
          </a:p>
          <a:p>
            <a:pPr marL="285750" indent="-285750">
              <a:buFont typeface="Arial" panose="020B0604020202020204" pitchFamily="34" charset="0"/>
              <a:buChar char="•"/>
            </a:pPr>
            <a:r>
              <a:rPr lang="en-US" sz="1400" dirty="0">
                <a:solidFill>
                  <a:schemeClr val="accent2">
                    <a:lumMod val="75000"/>
                  </a:schemeClr>
                </a:solidFill>
              </a:rPr>
              <a:t>Few AYG 2027 who experienced a retention</a:t>
            </a:r>
          </a:p>
        </p:txBody>
      </p:sp>
      <p:sp>
        <p:nvSpPr>
          <p:cNvPr id="8" name="TextBox 7">
            <a:extLst>
              <a:ext uri="{FF2B5EF4-FFF2-40B4-BE49-F238E27FC236}">
                <a16:creationId xmlns:a16="http://schemas.microsoft.com/office/drawing/2014/main" id="{A7CFCAD3-6F23-C5FD-E5CE-0C94BBF1134C}"/>
              </a:ext>
            </a:extLst>
          </p:cNvPr>
          <p:cNvSpPr txBox="1"/>
          <p:nvPr/>
        </p:nvSpPr>
        <p:spPr>
          <a:xfrm>
            <a:off x="3284745" y="2954565"/>
            <a:ext cx="2811255" cy="954107"/>
          </a:xfrm>
          <a:prstGeom prst="rect">
            <a:avLst/>
          </a:prstGeom>
          <a:noFill/>
        </p:spPr>
        <p:txBody>
          <a:bodyPr wrap="square" rtlCol="0">
            <a:spAutoFit/>
          </a:bodyPr>
          <a:lstStyle/>
          <a:p>
            <a:r>
              <a:rPr lang="en-US" sz="1400" dirty="0">
                <a:solidFill>
                  <a:schemeClr val="accent2">
                    <a:lumMod val="75000"/>
                  </a:schemeClr>
                </a:solidFill>
              </a:rPr>
              <a:t>10</a:t>
            </a:r>
            <a:r>
              <a:rPr lang="en-US" sz="1400" baseline="30000" dirty="0">
                <a:solidFill>
                  <a:schemeClr val="accent2">
                    <a:lumMod val="75000"/>
                  </a:schemeClr>
                </a:solidFill>
              </a:rPr>
              <a:t>th</a:t>
            </a:r>
            <a:r>
              <a:rPr lang="en-US" sz="1400" dirty="0">
                <a:solidFill>
                  <a:schemeClr val="accent2">
                    <a:lumMod val="75000"/>
                  </a:schemeClr>
                </a:solidFill>
              </a:rPr>
              <a:t> grade example: </a:t>
            </a:r>
          </a:p>
          <a:p>
            <a:pPr marL="285750" indent="-285750">
              <a:buFont typeface="Arial" panose="020B0604020202020204" pitchFamily="34" charset="0"/>
              <a:buChar char="•"/>
            </a:pPr>
            <a:r>
              <a:rPr lang="en-US" sz="1400" dirty="0">
                <a:solidFill>
                  <a:schemeClr val="accent2">
                    <a:lumMod val="75000"/>
                  </a:schemeClr>
                </a:solidFill>
              </a:rPr>
              <a:t>Mostly AYG 2027</a:t>
            </a:r>
          </a:p>
          <a:p>
            <a:pPr marL="285750" indent="-285750">
              <a:buFont typeface="Arial" panose="020B0604020202020204" pitchFamily="34" charset="0"/>
              <a:buChar char="•"/>
            </a:pPr>
            <a:r>
              <a:rPr lang="en-US" sz="1400" dirty="0">
                <a:solidFill>
                  <a:schemeClr val="accent2">
                    <a:lumMod val="75000"/>
                  </a:schemeClr>
                </a:solidFill>
              </a:rPr>
              <a:t>Few AYG 2026 who experienced a retention</a:t>
            </a:r>
          </a:p>
        </p:txBody>
      </p:sp>
      <p:sp>
        <p:nvSpPr>
          <p:cNvPr id="10" name="TextBox 9">
            <a:extLst>
              <a:ext uri="{FF2B5EF4-FFF2-40B4-BE49-F238E27FC236}">
                <a16:creationId xmlns:a16="http://schemas.microsoft.com/office/drawing/2014/main" id="{F6574162-5078-F6CE-C8B9-1BF9EC679A39}"/>
              </a:ext>
            </a:extLst>
          </p:cNvPr>
          <p:cNvSpPr txBox="1"/>
          <p:nvPr/>
        </p:nvSpPr>
        <p:spPr>
          <a:xfrm>
            <a:off x="6341573" y="2949110"/>
            <a:ext cx="2811255" cy="1384995"/>
          </a:xfrm>
          <a:prstGeom prst="rect">
            <a:avLst/>
          </a:prstGeom>
          <a:noFill/>
        </p:spPr>
        <p:txBody>
          <a:bodyPr wrap="square" rtlCol="0">
            <a:spAutoFit/>
          </a:bodyPr>
          <a:lstStyle/>
          <a:p>
            <a:r>
              <a:rPr lang="en-US" sz="1400" dirty="0">
                <a:solidFill>
                  <a:schemeClr val="accent2">
                    <a:lumMod val="75000"/>
                  </a:schemeClr>
                </a:solidFill>
              </a:rPr>
              <a:t>11</a:t>
            </a:r>
            <a:r>
              <a:rPr lang="en-US" sz="1400" baseline="30000" dirty="0">
                <a:solidFill>
                  <a:schemeClr val="accent2">
                    <a:lumMod val="75000"/>
                  </a:schemeClr>
                </a:solidFill>
              </a:rPr>
              <a:t>th</a:t>
            </a:r>
            <a:r>
              <a:rPr lang="en-US" sz="1400" dirty="0">
                <a:solidFill>
                  <a:schemeClr val="accent2">
                    <a:lumMod val="75000"/>
                  </a:schemeClr>
                </a:solidFill>
              </a:rPr>
              <a:t> grade example: </a:t>
            </a:r>
          </a:p>
          <a:p>
            <a:pPr marL="285750" indent="-285750">
              <a:buFont typeface="Arial" panose="020B0604020202020204" pitchFamily="34" charset="0"/>
              <a:buChar char="•"/>
            </a:pPr>
            <a:r>
              <a:rPr lang="en-US" sz="1400" dirty="0">
                <a:solidFill>
                  <a:schemeClr val="accent2">
                    <a:lumMod val="75000"/>
                  </a:schemeClr>
                </a:solidFill>
              </a:rPr>
              <a:t>Mostly AYG 2026</a:t>
            </a:r>
          </a:p>
          <a:p>
            <a:pPr marL="285750" indent="-285750">
              <a:buFont typeface="Arial" panose="020B0604020202020204" pitchFamily="34" charset="0"/>
              <a:buChar char="•"/>
            </a:pPr>
            <a:r>
              <a:rPr lang="en-US" sz="1400" dirty="0">
                <a:solidFill>
                  <a:schemeClr val="accent2">
                    <a:lumMod val="75000"/>
                  </a:schemeClr>
                </a:solidFill>
              </a:rPr>
              <a:t>AYG 2025 if experienced a retention</a:t>
            </a:r>
          </a:p>
          <a:p>
            <a:pPr marL="285750" indent="-285750">
              <a:buFont typeface="Arial" panose="020B0604020202020204" pitchFamily="34" charset="0"/>
              <a:buChar char="•"/>
            </a:pPr>
            <a:r>
              <a:rPr lang="en-US" sz="1400" dirty="0">
                <a:solidFill>
                  <a:schemeClr val="accent2">
                    <a:lumMod val="75000"/>
                  </a:schemeClr>
                </a:solidFill>
              </a:rPr>
              <a:t>AYG 2027 if experienced grade acceleration</a:t>
            </a:r>
          </a:p>
        </p:txBody>
      </p:sp>
      <p:sp>
        <p:nvSpPr>
          <p:cNvPr id="11" name="TextBox 10">
            <a:extLst>
              <a:ext uri="{FF2B5EF4-FFF2-40B4-BE49-F238E27FC236}">
                <a16:creationId xmlns:a16="http://schemas.microsoft.com/office/drawing/2014/main" id="{CB3459EC-E5E7-5B53-BDE4-6DBF43641E78}"/>
              </a:ext>
            </a:extLst>
          </p:cNvPr>
          <p:cNvSpPr txBox="1"/>
          <p:nvPr/>
        </p:nvSpPr>
        <p:spPr>
          <a:xfrm>
            <a:off x="9152828" y="2942538"/>
            <a:ext cx="2811255" cy="2246769"/>
          </a:xfrm>
          <a:prstGeom prst="rect">
            <a:avLst/>
          </a:prstGeom>
          <a:noFill/>
        </p:spPr>
        <p:txBody>
          <a:bodyPr wrap="square" rtlCol="0">
            <a:spAutoFit/>
          </a:bodyPr>
          <a:lstStyle/>
          <a:p>
            <a:r>
              <a:rPr lang="en-US" sz="1400" dirty="0">
                <a:solidFill>
                  <a:schemeClr val="accent2">
                    <a:lumMod val="75000"/>
                  </a:schemeClr>
                </a:solidFill>
              </a:rPr>
              <a:t>12</a:t>
            </a:r>
            <a:r>
              <a:rPr lang="en-US" sz="1400" baseline="30000" dirty="0">
                <a:solidFill>
                  <a:schemeClr val="accent2">
                    <a:lumMod val="75000"/>
                  </a:schemeClr>
                </a:solidFill>
              </a:rPr>
              <a:t>th</a:t>
            </a:r>
            <a:r>
              <a:rPr lang="en-US" sz="1400" dirty="0">
                <a:solidFill>
                  <a:schemeClr val="accent2">
                    <a:lumMod val="75000"/>
                  </a:schemeClr>
                </a:solidFill>
              </a:rPr>
              <a:t> grade example: </a:t>
            </a:r>
          </a:p>
          <a:p>
            <a:pPr marL="285750" indent="-285750">
              <a:buFont typeface="Arial" panose="020B0604020202020204" pitchFamily="34" charset="0"/>
              <a:buChar char="•"/>
            </a:pPr>
            <a:r>
              <a:rPr lang="en-US" sz="1400" dirty="0">
                <a:solidFill>
                  <a:schemeClr val="accent2">
                    <a:lumMod val="75000"/>
                  </a:schemeClr>
                </a:solidFill>
              </a:rPr>
              <a:t>Mostly AYG 2025, </a:t>
            </a:r>
          </a:p>
          <a:p>
            <a:pPr marL="285750" indent="-285750">
              <a:buFont typeface="Arial" panose="020B0604020202020204" pitchFamily="34" charset="0"/>
              <a:buChar char="•"/>
            </a:pPr>
            <a:r>
              <a:rPr lang="en-US" sz="1400" dirty="0">
                <a:solidFill>
                  <a:schemeClr val="accent2">
                    <a:lumMod val="75000"/>
                  </a:schemeClr>
                </a:solidFill>
              </a:rPr>
              <a:t>AYG 2024, 2023, 2022 if experienced a retention, are participating in SPED Transition, or a Postsecondary Program</a:t>
            </a:r>
          </a:p>
          <a:p>
            <a:pPr marL="285750" indent="-285750">
              <a:buFont typeface="Arial" panose="020B0604020202020204" pitchFamily="34" charset="0"/>
              <a:buChar char="•"/>
            </a:pPr>
            <a:r>
              <a:rPr lang="en-US" sz="1400" dirty="0">
                <a:solidFill>
                  <a:schemeClr val="accent2">
                    <a:lumMod val="75000"/>
                  </a:schemeClr>
                </a:solidFill>
              </a:rPr>
              <a:t>AYG 2026 or AYG 2027 if experienced grade acceleration</a:t>
            </a:r>
          </a:p>
        </p:txBody>
      </p:sp>
      <p:sp>
        <p:nvSpPr>
          <p:cNvPr id="6" name="Content Placeholder 5">
            <a:extLst>
              <a:ext uri="{FF2B5EF4-FFF2-40B4-BE49-F238E27FC236}">
                <a16:creationId xmlns:a16="http://schemas.microsoft.com/office/drawing/2014/main" id="{8784F8EB-BCE9-E418-8AC3-FBF8E98E0CB9}"/>
              </a:ext>
            </a:extLst>
          </p:cNvPr>
          <p:cNvSpPr>
            <a:spLocks noGrp="1"/>
          </p:cNvSpPr>
          <p:nvPr>
            <p:ph idx="1"/>
          </p:nvPr>
        </p:nvSpPr>
        <p:spPr>
          <a:xfrm>
            <a:off x="298844" y="4549548"/>
            <a:ext cx="8705926" cy="1316231"/>
          </a:xfrm>
          <a:prstGeom prst="roundRect">
            <a:avLst/>
          </a:prstGeom>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r>
              <a:rPr lang="en-US" b="1" dirty="0"/>
              <a:t>Notes:</a:t>
            </a:r>
            <a:r>
              <a:rPr lang="en-US" dirty="0"/>
              <a:t> </a:t>
            </a:r>
          </a:p>
          <a:p>
            <a:r>
              <a:rPr lang="en-US" dirty="0"/>
              <a:t>Once a student is assigned an AYG, that AYG remains constant. </a:t>
            </a:r>
          </a:p>
          <a:p>
            <a:r>
              <a:rPr lang="en-US" dirty="0"/>
              <a:t>Students who experience grade reassignments (acceleration or retention) remain in their original AYG cohort.</a:t>
            </a:r>
          </a:p>
        </p:txBody>
      </p:sp>
      <p:sp>
        <p:nvSpPr>
          <p:cNvPr id="2" name="Slide Number Placeholder 1">
            <a:extLst>
              <a:ext uri="{FF2B5EF4-FFF2-40B4-BE49-F238E27FC236}">
                <a16:creationId xmlns:a16="http://schemas.microsoft.com/office/drawing/2014/main" id="{9BA55E82-D919-B129-7A5B-F654B9849780}"/>
              </a:ext>
            </a:extLst>
          </p:cNvPr>
          <p:cNvSpPr>
            <a:spLocks noGrp="1"/>
          </p:cNvSpPr>
          <p:nvPr>
            <p:ph type="sldNum" sz="quarter" idx="12"/>
          </p:nvPr>
        </p:nvSpPr>
        <p:spPr/>
        <p:txBody>
          <a:bodyPr/>
          <a:lstStyle/>
          <a:p>
            <a:fld id="{C479D5F6-EDCB-402A-AC08-4943A1820E8F}" type="slidenum">
              <a:rPr lang="en-US" smtClean="0"/>
              <a:pPr/>
              <a:t>10</a:t>
            </a:fld>
            <a:endParaRPr lang="en-US" dirty="0"/>
          </a:p>
        </p:txBody>
      </p:sp>
    </p:spTree>
    <p:extLst>
      <p:ext uri="{BB962C8B-B14F-4D97-AF65-F5344CB8AC3E}">
        <p14:creationId xmlns:p14="http://schemas.microsoft.com/office/powerpoint/2010/main" val="160755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33468A-D84D-10F4-ED7C-E5320D257233}"/>
              </a:ext>
            </a:extLst>
          </p:cNvPr>
          <p:cNvSpPr>
            <a:spLocks noGrp="1"/>
          </p:cNvSpPr>
          <p:nvPr>
            <p:ph type="title"/>
          </p:nvPr>
        </p:nvSpPr>
        <p:spPr/>
        <p:txBody>
          <a:bodyPr/>
          <a:lstStyle/>
          <a:p>
            <a:r>
              <a:rPr lang="en-US" dirty="0"/>
              <a:t>AYG Q&amp;A</a:t>
            </a:r>
          </a:p>
        </p:txBody>
      </p:sp>
      <p:sp>
        <p:nvSpPr>
          <p:cNvPr id="6" name="Content Placeholder 5">
            <a:extLst>
              <a:ext uri="{FF2B5EF4-FFF2-40B4-BE49-F238E27FC236}">
                <a16:creationId xmlns:a16="http://schemas.microsoft.com/office/drawing/2014/main" id="{B38752E1-16E6-47C1-DA71-7C8261AFB8C7}"/>
              </a:ext>
            </a:extLst>
          </p:cNvPr>
          <p:cNvSpPr>
            <a:spLocks noGrp="1"/>
          </p:cNvSpPr>
          <p:nvPr>
            <p:ph idx="1"/>
          </p:nvPr>
        </p:nvSpPr>
        <p:spPr/>
        <p:txBody>
          <a:bodyPr>
            <a:normAutofit/>
          </a:bodyPr>
          <a:lstStyle/>
          <a:p>
            <a:r>
              <a:rPr lang="en-US" b="1" dirty="0"/>
              <a:t>Q: </a:t>
            </a:r>
            <a:r>
              <a:rPr lang="en-US" dirty="0"/>
              <a:t>A student is transferring into the LEA from out of state or out of country whose age does not align with their number of transferrable high school credits. What grade level should they be placed in?</a:t>
            </a:r>
          </a:p>
          <a:p>
            <a:r>
              <a:rPr lang="en-US" b="1" dirty="0"/>
              <a:t>A: </a:t>
            </a:r>
            <a:r>
              <a:rPr lang="en-US" dirty="0"/>
              <a:t>LEAs determine appropriate grade level based upon their local policies. LEAs are encouraged to consider the following:</a:t>
            </a:r>
          </a:p>
          <a:p>
            <a:pPr lvl="1"/>
            <a:r>
              <a:rPr lang="en-US" dirty="0"/>
              <a:t>Student’s current transfer credits and instructional needs</a:t>
            </a:r>
          </a:p>
          <a:p>
            <a:pPr lvl="1"/>
            <a:r>
              <a:rPr lang="en-US" dirty="0"/>
              <a:t>If placed in </a:t>
            </a:r>
            <a:r>
              <a:rPr lang="en-US" u="sng" dirty="0"/>
              <a:t>(blank)</a:t>
            </a:r>
            <a:r>
              <a:rPr lang="en-US" dirty="0"/>
              <a:t> grade, can they reach 12</a:t>
            </a:r>
            <a:r>
              <a:rPr lang="en-US" baseline="30000" dirty="0"/>
              <a:t>th</a:t>
            </a:r>
            <a:r>
              <a:rPr lang="en-US" dirty="0"/>
              <a:t> grade before they reach the maximum age for educational services?</a:t>
            </a:r>
          </a:p>
          <a:p>
            <a:pPr lvl="1"/>
            <a:r>
              <a:rPr lang="en-US" dirty="0"/>
              <a:t>AYG is based upon the first record for a student in a CO high school. </a:t>
            </a:r>
          </a:p>
          <a:p>
            <a:pPr lvl="2"/>
            <a:r>
              <a:rPr lang="en-US" dirty="0"/>
              <a:t>The grade level of that record will determine the AYG.</a:t>
            </a:r>
          </a:p>
          <a:p>
            <a:pPr lvl="2"/>
            <a:r>
              <a:rPr lang="en-US" dirty="0"/>
              <a:t>Once set, AYG does not change.</a:t>
            </a:r>
          </a:p>
          <a:p>
            <a:pPr lvl="1"/>
            <a:r>
              <a:rPr lang="en-US" dirty="0"/>
              <a:t>Some postsecondary programs have restrictions related to AYG (ASCENT, PTECH, TREP)</a:t>
            </a:r>
          </a:p>
          <a:p>
            <a:r>
              <a:rPr lang="en-US" b="1" dirty="0">
                <a:solidFill>
                  <a:schemeClr val="tx2"/>
                </a:solidFill>
              </a:rPr>
              <a:t>Q: </a:t>
            </a:r>
            <a:r>
              <a:rPr lang="en-US" dirty="0">
                <a:solidFill>
                  <a:schemeClr val="tx2"/>
                </a:solidFill>
              </a:rPr>
              <a:t>What is the AYG Reconciliation Process?</a:t>
            </a:r>
          </a:p>
          <a:p>
            <a:r>
              <a:rPr lang="en-US" b="1" dirty="0">
                <a:solidFill>
                  <a:schemeClr val="tx2"/>
                </a:solidFill>
              </a:rPr>
              <a:t>A: </a:t>
            </a:r>
            <a:r>
              <a:rPr lang="en-US" dirty="0">
                <a:solidFill>
                  <a:schemeClr val="tx2"/>
                </a:solidFill>
              </a:rPr>
              <a:t>In the reporting year a student first enters a CO high school, a process is run during the Post-Cross phase to reconcile the student’s AYG if they have multiple enrollment records (in an LEA or across CO) at different grade levels. Student’s AYG is set based upon the highest grade level as of Oct. 1</a:t>
            </a:r>
            <a:r>
              <a:rPr lang="en-US" baseline="30000" dirty="0">
                <a:solidFill>
                  <a:schemeClr val="tx2"/>
                </a:solidFill>
              </a:rPr>
              <a:t>st</a:t>
            </a:r>
            <a:r>
              <a:rPr lang="en-US" dirty="0">
                <a:solidFill>
                  <a:schemeClr val="tx2"/>
                </a:solidFill>
              </a:rPr>
              <a:t>.</a:t>
            </a:r>
          </a:p>
        </p:txBody>
      </p:sp>
      <p:sp>
        <p:nvSpPr>
          <p:cNvPr id="2" name="Slide Number Placeholder 1">
            <a:extLst>
              <a:ext uri="{FF2B5EF4-FFF2-40B4-BE49-F238E27FC236}">
                <a16:creationId xmlns:a16="http://schemas.microsoft.com/office/drawing/2014/main" id="{E7624B97-84D4-2B03-5605-6E95156140FF}"/>
              </a:ext>
            </a:extLst>
          </p:cNvPr>
          <p:cNvSpPr>
            <a:spLocks noGrp="1"/>
          </p:cNvSpPr>
          <p:nvPr>
            <p:ph type="sldNum" sz="quarter" idx="12"/>
          </p:nvPr>
        </p:nvSpPr>
        <p:spPr/>
        <p:txBody>
          <a:bodyPr/>
          <a:lstStyle/>
          <a:p>
            <a:fld id="{C479D5F6-EDCB-402A-AC08-4943A1820E8F}" type="slidenum">
              <a:rPr lang="en-US" smtClean="0"/>
              <a:pPr/>
              <a:t>11</a:t>
            </a:fld>
            <a:endParaRPr lang="en-US" dirty="0"/>
          </a:p>
        </p:txBody>
      </p:sp>
    </p:spTree>
    <p:extLst>
      <p:ext uri="{BB962C8B-B14F-4D97-AF65-F5344CB8AC3E}">
        <p14:creationId xmlns:p14="http://schemas.microsoft.com/office/powerpoint/2010/main" val="2998350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57015-0C0B-5A5D-E5B1-EA246BC18A39}"/>
              </a:ext>
            </a:extLst>
          </p:cNvPr>
          <p:cNvSpPr>
            <a:spLocks noGrp="1"/>
          </p:cNvSpPr>
          <p:nvPr>
            <p:ph type="title"/>
          </p:nvPr>
        </p:nvSpPr>
        <p:spPr/>
        <p:txBody>
          <a:bodyPr/>
          <a:lstStyle/>
          <a:p>
            <a:r>
              <a:rPr lang="en-US" dirty="0"/>
              <a:t>Post-Cross Warnings: AYG Reconciliation</a:t>
            </a:r>
          </a:p>
        </p:txBody>
      </p:sp>
      <p:sp>
        <p:nvSpPr>
          <p:cNvPr id="5" name="Content Placeholder 4">
            <a:extLst>
              <a:ext uri="{FF2B5EF4-FFF2-40B4-BE49-F238E27FC236}">
                <a16:creationId xmlns:a16="http://schemas.microsoft.com/office/drawing/2014/main" id="{A72E58C8-534E-3A41-CD96-B42DD4909058}"/>
              </a:ext>
            </a:extLst>
          </p:cNvPr>
          <p:cNvSpPr>
            <a:spLocks noGrp="1"/>
          </p:cNvSpPr>
          <p:nvPr>
            <p:ph sz="quarter" idx="15"/>
          </p:nvPr>
        </p:nvSpPr>
        <p:spPr/>
        <p:txBody>
          <a:bodyPr>
            <a:normAutofit fontScale="85000" lnSpcReduction="20000"/>
          </a:bodyPr>
          <a:lstStyle/>
          <a:p>
            <a:pPr marL="0" indent="0">
              <a:buNone/>
            </a:pPr>
            <a:r>
              <a:rPr lang="en-US" b="1" dirty="0">
                <a:solidFill>
                  <a:schemeClr val="tx2"/>
                </a:solidFill>
              </a:rPr>
              <a:t>Post-Cross AYG Warnings</a:t>
            </a:r>
          </a:p>
          <a:p>
            <a:r>
              <a:rPr lang="en-US" dirty="0"/>
              <a:t>SE909—</a:t>
            </a:r>
            <a:r>
              <a:rPr lang="en-US" b="1" dirty="0"/>
              <a:t>AYG Reconciliation Notice: </a:t>
            </a:r>
            <a:r>
              <a:rPr lang="en-US" dirty="0"/>
              <a:t>Student's Anticipated Year of Graduation was reconciled across two or more school districts in CO. Their AYG was set based upon the highest grade level reported as of 10/1 this year per AYG assignment logic when a student enters a Colorado public high school for the first time.</a:t>
            </a:r>
          </a:p>
          <a:p>
            <a:r>
              <a:rPr lang="en-US" dirty="0"/>
              <a:t>SE910—</a:t>
            </a:r>
            <a:r>
              <a:rPr lang="en-US" b="1" dirty="0"/>
              <a:t>AYG Reconciliation follow up: </a:t>
            </a:r>
            <a:r>
              <a:rPr lang="en-US" dirty="0"/>
              <a:t>Student in grade K-8 has been reported as receiving an Anticipated Year of Graduation (AYG). Review student's grade level in your district and using the CEDAR report ‘SASID Lookup: Cross LEA'. Contact the SEY collection lead if you believe the student should NOT be assigned an AYG during the current year SEY collection. </a:t>
            </a:r>
          </a:p>
          <a:p>
            <a:r>
              <a:rPr lang="en-US" dirty="0"/>
              <a:t>SE911—</a:t>
            </a:r>
            <a:r>
              <a:rPr lang="en-US" b="1" dirty="0"/>
              <a:t>AYG Reminder: </a:t>
            </a:r>
            <a:r>
              <a:rPr lang="en-US" dirty="0"/>
              <a:t>Student in grade 100, 110, or 120 with entry type 05 or 14 whose AYG is being set based upon their grade level in the current year SEY collection. Ensure student's grade level is accurate.</a:t>
            </a:r>
          </a:p>
        </p:txBody>
      </p:sp>
      <p:sp>
        <p:nvSpPr>
          <p:cNvPr id="6" name="Content Placeholder 5">
            <a:extLst>
              <a:ext uri="{FF2B5EF4-FFF2-40B4-BE49-F238E27FC236}">
                <a16:creationId xmlns:a16="http://schemas.microsoft.com/office/drawing/2014/main" id="{CBE3AB95-3076-CEA6-6AFA-F3468B4D8A7E}"/>
              </a:ext>
            </a:extLst>
          </p:cNvPr>
          <p:cNvSpPr>
            <a:spLocks noGrp="1"/>
          </p:cNvSpPr>
          <p:nvPr>
            <p:ph sz="quarter" idx="16"/>
          </p:nvPr>
        </p:nvSpPr>
        <p:spPr>
          <a:xfrm>
            <a:off x="6096000" y="237619"/>
            <a:ext cx="5715000" cy="5451968"/>
          </a:xfrm>
        </p:spPr>
        <p:txBody>
          <a:bodyPr>
            <a:normAutofit/>
          </a:bodyPr>
          <a:lstStyle/>
          <a:p>
            <a:pPr marL="0" indent="0">
              <a:buNone/>
            </a:pPr>
            <a:r>
              <a:rPr lang="en-US" sz="2000" b="1" dirty="0">
                <a:solidFill>
                  <a:schemeClr val="tx2"/>
                </a:solidFill>
              </a:rPr>
              <a:t>Actions based on these warnings</a:t>
            </a:r>
          </a:p>
          <a:p>
            <a:r>
              <a:rPr lang="en-US" sz="2000" dirty="0"/>
              <a:t>Reported grade level accurately reflect student’s educational history for the year</a:t>
            </a:r>
          </a:p>
          <a:p>
            <a:pPr lvl="1"/>
            <a:r>
              <a:rPr lang="en-US" sz="1800" dirty="0"/>
              <a:t>No action needed</a:t>
            </a:r>
          </a:p>
          <a:p>
            <a:pPr lvl="1"/>
            <a:r>
              <a:rPr lang="en-US" sz="1800" dirty="0"/>
              <a:t>Record AYG for student knowing it will not change since this may be relevant later in student’s educational career.</a:t>
            </a:r>
          </a:p>
          <a:p>
            <a:r>
              <a:rPr lang="en-US" sz="2000" dirty="0"/>
              <a:t>Grade level does </a:t>
            </a:r>
            <a:r>
              <a:rPr lang="en-US" sz="2000" b="1" dirty="0"/>
              <a:t>not </a:t>
            </a:r>
            <a:r>
              <a:rPr lang="en-US" sz="2000" dirty="0"/>
              <a:t>accurately reflect student’s educational history.</a:t>
            </a:r>
          </a:p>
          <a:p>
            <a:pPr lvl="1"/>
            <a:r>
              <a:rPr lang="en-US" sz="1800" dirty="0"/>
              <a:t>Contact SEY collection lead. A post-cross data change request may be needed to correct the situation.</a:t>
            </a:r>
          </a:p>
          <a:p>
            <a:pPr lvl="1"/>
            <a:r>
              <a:rPr lang="en-US" sz="1800" dirty="0"/>
              <a:t>Most common issue is a grade reassignment after October 1st where student entered at a higher grade for a single day and was immediately grade reassigned down to a lower grade</a:t>
            </a:r>
            <a:endParaRPr lang="en-US" sz="1800" baseline="30000" dirty="0"/>
          </a:p>
        </p:txBody>
      </p:sp>
      <p:sp>
        <p:nvSpPr>
          <p:cNvPr id="4" name="Slide Number Placeholder 3">
            <a:extLst>
              <a:ext uri="{FF2B5EF4-FFF2-40B4-BE49-F238E27FC236}">
                <a16:creationId xmlns:a16="http://schemas.microsoft.com/office/drawing/2014/main" id="{7A235BCF-9B65-2A65-5845-5B2A615FA7F8}"/>
              </a:ext>
            </a:extLst>
          </p:cNvPr>
          <p:cNvSpPr>
            <a:spLocks noGrp="1"/>
          </p:cNvSpPr>
          <p:nvPr>
            <p:ph type="sldNum" sz="quarter" idx="12"/>
          </p:nvPr>
        </p:nvSpPr>
        <p:spPr/>
        <p:txBody>
          <a:bodyPr/>
          <a:lstStyle/>
          <a:p>
            <a:fld id="{C479D5F6-EDCB-402A-AC08-4943A1820E8F}" type="slidenum">
              <a:rPr lang="en-US" smtClean="0"/>
              <a:pPr/>
              <a:t>12</a:t>
            </a:fld>
            <a:endParaRPr lang="en-US" dirty="0"/>
          </a:p>
        </p:txBody>
      </p:sp>
    </p:spTree>
    <p:extLst>
      <p:ext uri="{BB962C8B-B14F-4D97-AF65-F5344CB8AC3E}">
        <p14:creationId xmlns:p14="http://schemas.microsoft.com/office/powerpoint/2010/main" val="2607736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0479-546F-8F86-0413-CE720CE90734}"/>
              </a:ext>
            </a:extLst>
          </p:cNvPr>
          <p:cNvSpPr>
            <a:spLocks noGrp="1"/>
          </p:cNvSpPr>
          <p:nvPr>
            <p:ph type="title"/>
          </p:nvPr>
        </p:nvSpPr>
        <p:spPr/>
        <p:txBody>
          <a:bodyPr/>
          <a:lstStyle/>
          <a:p>
            <a:r>
              <a:rPr lang="en-US" dirty="0"/>
              <a:t>AYG Coding Implications</a:t>
            </a:r>
          </a:p>
        </p:txBody>
      </p:sp>
      <p:sp>
        <p:nvSpPr>
          <p:cNvPr id="8" name="Text Placeholder 7">
            <a:extLst>
              <a:ext uri="{FF2B5EF4-FFF2-40B4-BE49-F238E27FC236}">
                <a16:creationId xmlns:a16="http://schemas.microsoft.com/office/drawing/2014/main" id="{2F1B5AB1-5FA2-72E3-370B-0FFBD4BF0811}"/>
              </a:ext>
            </a:extLst>
          </p:cNvPr>
          <p:cNvSpPr>
            <a:spLocks noGrp="1"/>
          </p:cNvSpPr>
          <p:nvPr>
            <p:ph type="body" sz="quarter" idx="13"/>
          </p:nvPr>
        </p:nvSpPr>
        <p:spPr/>
        <p:txBody>
          <a:bodyPr/>
          <a:lstStyle/>
          <a:p>
            <a:r>
              <a:rPr lang="en-US" dirty="0"/>
              <a:t>Homebased Education = 1 (yes)</a:t>
            </a:r>
          </a:p>
        </p:txBody>
      </p:sp>
      <p:sp>
        <p:nvSpPr>
          <p:cNvPr id="5" name="Content Placeholder 4">
            <a:extLst>
              <a:ext uri="{FF2B5EF4-FFF2-40B4-BE49-F238E27FC236}">
                <a16:creationId xmlns:a16="http://schemas.microsoft.com/office/drawing/2014/main" id="{87BBB2EF-CE3F-AFA6-79DA-DAA7C83D5640}"/>
              </a:ext>
            </a:extLst>
          </p:cNvPr>
          <p:cNvSpPr>
            <a:spLocks noGrp="1"/>
          </p:cNvSpPr>
          <p:nvPr>
            <p:ph sz="half" idx="1"/>
          </p:nvPr>
        </p:nvSpPr>
        <p:spPr/>
        <p:txBody>
          <a:bodyPr/>
          <a:lstStyle/>
          <a:p>
            <a:r>
              <a:rPr lang="en-US" dirty="0"/>
              <a:t>Student must have a school exit type that removes them from the AYG cohort if AYG 2025, 2024, 2023, or 2022 so they don’t impact the 4-, 5-, 6-, or 7- year rates this year</a:t>
            </a:r>
          </a:p>
          <a:p>
            <a:r>
              <a:rPr lang="en-US" dirty="0"/>
              <a:t>Typically, school exit type 16 on last day of school</a:t>
            </a:r>
          </a:p>
          <a:p>
            <a:r>
              <a:rPr lang="en-US" dirty="0"/>
              <a:t>May return in 2025-2026 with school entry type 16</a:t>
            </a:r>
          </a:p>
        </p:txBody>
      </p:sp>
      <p:sp>
        <p:nvSpPr>
          <p:cNvPr id="9" name="Text Placeholder 8">
            <a:extLst>
              <a:ext uri="{FF2B5EF4-FFF2-40B4-BE49-F238E27FC236}">
                <a16:creationId xmlns:a16="http://schemas.microsoft.com/office/drawing/2014/main" id="{0CBC5D65-5F13-28B7-A554-5A0C88D21A10}"/>
              </a:ext>
            </a:extLst>
          </p:cNvPr>
          <p:cNvSpPr>
            <a:spLocks noGrp="1"/>
          </p:cNvSpPr>
          <p:nvPr>
            <p:ph type="body" sz="quarter" idx="14"/>
          </p:nvPr>
        </p:nvSpPr>
        <p:spPr/>
        <p:txBody>
          <a:bodyPr/>
          <a:lstStyle/>
          <a:p>
            <a:r>
              <a:rPr lang="en-US" dirty="0"/>
              <a:t>International/Foreign Exchange Students</a:t>
            </a:r>
          </a:p>
        </p:txBody>
      </p:sp>
      <p:sp>
        <p:nvSpPr>
          <p:cNvPr id="7" name="Content Placeholder 6">
            <a:extLst>
              <a:ext uri="{FF2B5EF4-FFF2-40B4-BE49-F238E27FC236}">
                <a16:creationId xmlns:a16="http://schemas.microsoft.com/office/drawing/2014/main" id="{B81D8090-4BF8-69B8-1327-572CBC0D9807}"/>
              </a:ext>
            </a:extLst>
          </p:cNvPr>
          <p:cNvSpPr>
            <a:spLocks noGrp="1"/>
          </p:cNvSpPr>
          <p:nvPr>
            <p:ph sz="half" idx="2"/>
          </p:nvPr>
        </p:nvSpPr>
        <p:spPr/>
        <p:txBody>
          <a:bodyPr>
            <a:normAutofit fontScale="85000" lnSpcReduction="20000"/>
          </a:bodyPr>
          <a:lstStyle/>
          <a:p>
            <a:r>
              <a:rPr lang="en-US" dirty="0"/>
              <a:t>Refer to your LEA’s policy to determine which scenarios are options within your LEA</a:t>
            </a:r>
          </a:p>
          <a:p>
            <a:r>
              <a:rPr lang="en-US" dirty="0"/>
              <a:t>Scenario 1: Student cannot earn a diploma or completion certificate</a:t>
            </a:r>
          </a:p>
          <a:p>
            <a:pPr lvl="1"/>
            <a:r>
              <a:rPr lang="en-US" dirty="0"/>
              <a:t>Grade 12, use school exit type 05 on the last day of school to remove student from AYG cohort.</a:t>
            </a:r>
          </a:p>
          <a:p>
            <a:pPr lvl="1"/>
            <a:r>
              <a:rPr lang="en-US" dirty="0"/>
              <a:t>Grade 11 or below, use school exit type 00 then a one-day record in the next school year with school exit type 05</a:t>
            </a:r>
          </a:p>
          <a:p>
            <a:r>
              <a:rPr lang="en-US" dirty="0"/>
              <a:t>Scenario 2: Student earns a completion certificate from the LEA</a:t>
            </a:r>
          </a:p>
          <a:p>
            <a:pPr lvl="1"/>
            <a:r>
              <a:rPr lang="en-US" dirty="0"/>
              <a:t>Use school exit type 92</a:t>
            </a:r>
          </a:p>
          <a:p>
            <a:r>
              <a:rPr lang="en-US" dirty="0"/>
              <a:t>Scenario 3: Student earns a high school diploma from the LEA</a:t>
            </a:r>
          </a:p>
          <a:p>
            <a:pPr lvl="1"/>
            <a:r>
              <a:rPr lang="en-US" dirty="0"/>
              <a:t>Use school exit type 90</a:t>
            </a:r>
          </a:p>
          <a:p>
            <a:pPr lvl="1"/>
            <a:r>
              <a:rPr lang="en-US" dirty="0"/>
              <a:t>Graduation Guidelines required</a:t>
            </a:r>
          </a:p>
        </p:txBody>
      </p:sp>
      <p:sp>
        <p:nvSpPr>
          <p:cNvPr id="4" name="Slide Number Placeholder 3">
            <a:extLst>
              <a:ext uri="{FF2B5EF4-FFF2-40B4-BE49-F238E27FC236}">
                <a16:creationId xmlns:a16="http://schemas.microsoft.com/office/drawing/2014/main" id="{32BDFA0D-F827-732F-A174-111047C022F4}"/>
              </a:ext>
            </a:extLst>
          </p:cNvPr>
          <p:cNvSpPr>
            <a:spLocks noGrp="1"/>
          </p:cNvSpPr>
          <p:nvPr>
            <p:ph type="sldNum" sz="quarter" idx="12"/>
          </p:nvPr>
        </p:nvSpPr>
        <p:spPr/>
        <p:txBody>
          <a:bodyPr/>
          <a:lstStyle/>
          <a:p>
            <a:fld id="{C479D5F6-EDCB-402A-AC08-4943A1820E8F}" type="slidenum">
              <a:rPr lang="en-US" smtClean="0"/>
              <a:pPr/>
              <a:t>13</a:t>
            </a:fld>
            <a:endParaRPr lang="en-US" dirty="0"/>
          </a:p>
        </p:txBody>
      </p:sp>
    </p:spTree>
    <p:extLst>
      <p:ext uri="{BB962C8B-B14F-4D97-AF65-F5344CB8AC3E}">
        <p14:creationId xmlns:p14="http://schemas.microsoft.com/office/powerpoint/2010/main" val="3345343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B55F9-2F9B-8BB1-9AEC-1672F440FE5C}"/>
              </a:ext>
            </a:extLst>
          </p:cNvPr>
          <p:cNvSpPr>
            <a:spLocks noGrp="1"/>
          </p:cNvSpPr>
          <p:nvPr>
            <p:ph type="title"/>
          </p:nvPr>
        </p:nvSpPr>
        <p:spPr/>
        <p:txBody>
          <a:bodyPr/>
          <a:lstStyle/>
          <a:p>
            <a:r>
              <a:rPr lang="en-US" dirty="0"/>
              <a:t>Transfer Out with Exit Type Remaining in AYG Cohort</a:t>
            </a:r>
          </a:p>
        </p:txBody>
      </p:sp>
      <p:sp>
        <p:nvSpPr>
          <p:cNvPr id="19" name="Text Placeholder 18">
            <a:extLst>
              <a:ext uri="{FF2B5EF4-FFF2-40B4-BE49-F238E27FC236}">
                <a16:creationId xmlns:a16="http://schemas.microsoft.com/office/drawing/2014/main" id="{E71E32D9-8F8D-B1F5-5CE1-09DB1138EBC9}"/>
              </a:ext>
            </a:extLst>
          </p:cNvPr>
          <p:cNvSpPr>
            <a:spLocks noGrp="1"/>
          </p:cNvSpPr>
          <p:nvPr>
            <p:ph type="body" sz="quarter" idx="13"/>
          </p:nvPr>
        </p:nvSpPr>
        <p:spPr/>
        <p:txBody>
          <a:bodyPr/>
          <a:lstStyle/>
          <a:p>
            <a:r>
              <a:rPr lang="en-US" dirty="0"/>
              <a:t>Exit Types Remaining in AYG Cohort</a:t>
            </a:r>
          </a:p>
        </p:txBody>
      </p:sp>
      <p:sp>
        <p:nvSpPr>
          <p:cNvPr id="18" name="Content Placeholder 17">
            <a:extLst>
              <a:ext uri="{FF2B5EF4-FFF2-40B4-BE49-F238E27FC236}">
                <a16:creationId xmlns:a16="http://schemas.microsoft.com/office/drawing/2014/main" id="{7CA403E7-D4AD-8765-C74F-C4ACF98A4E35}"/>
              </a:ext>
            </a:extLst>
          </p:cNvPr>
          <p:cNvSpPr>
            <a:spLocks noGrp="1"/>
          </p:cNvSpPr>
          <p:nvPr>
            <p:ph sz="half" idx="1"/>
          </p:nvPr>
        </p:nvSpPr>
        <p:spPr>
          <a:xfrm>
            <a:off x="443564" y="1712259"/>
            <a:ext cx="5486400" cy="4222376"/>
          </a:xfrm>
        </p:spPr>
        <p:txBody>
          <a:bodyPr>
            <a:normAutofit/>
          </a:bodyPr>
          <a:lstStyle/>
          <a:p>
            <a:r>
              <a:rPr lang="en-US" sz="1600" b="1" dirty="0"/>
              <a:t>Transfer Out but Attributed to Last District of Attendance</a:t>
            </a:r>
          </a:p>
          <a:p>
            <a:pPr lvl="1"/>
            <a:r>
              <a:rPr lang="en-US" sz="1400" dirty="0"/>
              <a:t>12—Transfer to a detention center within LEA</a:t>
            </a:r>
          </a:p>
          <a:p>
            <a:pPr lvl="1"/>
            <a:r>
              <a:rPr lang="en-US" sz="1400" dirty="0"/>
              <a:t>18—Transfer to a Career and Technical (Vocational) Education Program</a:t>
            </a:r>
          </a:p>
          <a:p>
            <a:pPr lvl="1"/>
            <a:r>
              <a:rPr lang="en-US" sz="1400" dirty="0"/>
              <a:t>19—Transfer to a Facility School/State Operated Program</a:t>
            </a:r>
          </a:p>
          <a:p>
            <a:pPr lvl="1"/>
            <a:r>
              <a:rPr lang="en-US" sz="1400" dirty="0"/>
              <a:t>21—Transfer to a facility operated by the CO Department of Corrections or Division of Youth corrections</a:t>
            </a:r>
          </a:p>
          <a:p>
            <a:pPr lvl="1"/>
            <a:r>
              <a:rPr lang="en-US" sz="1400" dirty="0"/>
              <a:t>26—Transfer to a detention center out of LEA</a:t>
            </a:r>
          </a:p>
          <a:p>
            <a:pPr lvl="1"/>
            <a:r>
              <a:rPr lang="en-US" sz="1400" dirty="0"/>
              <a:t>30—Illness/Injury</a:t>
            </a:r>
          </a:p>
          <a:p>
            <a:r>
              <a:rPr lang="en-US" sz="1600" b="1" dirty="0"/>
              <a:t>Other Exit Types in Cohort:</a:t>
            </a:r>
          </a:p>
          <a:p>
            <a:pPr lvl="1"/>
            <a:r>
              <a:rPr lang="en-US" sz="1400" dirty="0"/>
              <a:t>40, 01 (dropped out) </a:t>
            </a:r>
          </a:p>
          <a:p>
            <a:pPr lvl="1"/>
            <a:r>
              <a:rPr lang="en-US" sz="1400" dirty="0"/>
              <a:t>50 </a:t>
            </a:r>
            <a:r>
              <a:rPr lang="en-US" sz="1400"/>
              <a:t>(expelled)</a:t>
            </a:r>
            <a:endParaRPr lang="en-US" sz="1400" dirty="0"/>
          </a:p>
          <a:p>
            <a:pPr lvl="1"/>
            <a:r>
              <a:rPr lang="en-US" sz="1400" dirty="0"/>
              <a:t>70 (transfer to HSED program)</a:t>
            </a:r>
          </a:p>
          <a:p>
            <a:pPr lvl="1"/>
            <a:r>
              <a:rPr lang="en-US" sz="1400" dirty="0"/>
              <a:t>00 (still enrolled)</a:t>
            </a:r>
          </a:p>
          <a:p>
            <a:pPr lvl="1"/>
            <a:r>
              <a:rPr lang="en-US" sz="1400" dirty="0"/>
              <a:t>90, 92, 93, 94, 95, 96 (graduate or completer)</a:t>
            </a:r>
          </a:p>
        </p:txBody>
      </p:sp>
      <p:sp>
        <p:nvSpPr>
          <p:cNvPr id="20" name="Text Placeholder 19">
            <a:extLst>
              <a:ext uri="{FF2B5EF4-FFF2-40B4-BE49-F238E27FC236}">
                <a16:creationId xmlns:a16="http://schemas.microsoft.com/office/drawing/2014/main" id="{E628CA22-86BA-84F5-2DDF-ED694F994D7D}"/>
              </a:ext>
            </a:extLst>
          </p:cNvPr>
          <p:cNvSpPr>
            <a:spLocks noGrp="1"/>
          </p:cNvSpPr>
          <p:nvPr>
            <p:ph type="body" sz="quarter" idx="14"/>
          </p:nvPr>
        </p:nvSpPr>
        <p:spPr/>
        <p:txBody>
          <a:bodyPr/>
          <a:lstStyle/>
          <a:p>
            <a:r>
              <a:rPr lang="en-US" dirty="0"/>
              <a:t>Last District of Attendance</a:t>
            </a:r>
          </a:p>
        </p:txBody>
      </p:sp>
      <p:sp>
        <p:nvSpPr>
          <p:cNvPr id="6" name="Content Placeholder 5">
            <a:extLst>
              <a:ext uri="{FF2B5EF4-FFF2-40B4-BE49-F238E27FC236}">
                <a16:creationId xmlns:a16="http://schemas.microsoft.com/office/drawing/2014/main" id="{C1A4804C-2689-E09E-B2E2-6D5BD8DA4D8C}"/>
              </a:ext>
            </a:extLst>
          </p:cNvPr>
          <p:cNvSpPr>
            <a:spLocks noGrp="1"/>
          </p:cNvSpPr>
          <p:nvPr>
            <p:ph sz="half" idx="2"/>
          </p:nvPr>
        </p:nvSpPr>
        <p:spPr>
          <a:xfrm>
            <a:off x="6172200" y="1712259"/>
            <a:ext cx="5486400" cy="4222376"/>
          </a:xfrm>
        </p:spPr>
        <p:txBody>
          <a:bodyPr>
            <a:normAutofit fontScale="85000" lnSpcReduction="20000"/>
          </a:bodyPr>
          <a:lstStyle/>
          <a:p>
            <a:r>
              <a:rPr lang="en-US" dirty="0"/>
              <a:t>Follow up annually to determine if updated status is needed</a:t>
            </a:r>
          </a:p>
          <a:p>
            <a:r>
              <a:rPr lang="en-US" dirty="0"/>
              <a:t>Status updates</a:t>
            </a:r>
          </a:p>
          <a:p>
            <a:pPr lvl="1"/>
            <a:r>
              <a:rPr lang="en-US" dirty="0"/>
              <a:t>Transfer out—Request for Transcripts Received:</a:t>
            </a:r>
          </a:p>
          <a:p>
            <a:pPr lvl="2"/>
            <a:r>
              <a:rPr lang="en-US" dirty="0"/>
              <a:t>Prior Year—enter adjustment record with adjustment justification code 41</a:t>
            </a:r>
          </a:p>
          <a:p>
            <a:pPr lvl="2"/>
            <a:r>
              <a:rPr lang="en-US" dirty="0"/>
              <a:t>Current Year—one-day record with applicable school exit type</a:t>
            </a:r>
          </a:p>
          <a:p>
            <a:pPr lvl="1"/>
            <a:r>
              <a:rPr lang="en-US" dirty="0"/>
              <a:t>HSED Completer: </a:t>
            </a:r>
          </a:p>
          <a:p>
            <a:pPr lvl="2"/>
            <a:r>
              <a:rPr lang="en-US" dirty="0"/>
              <a:t>Prior year – enter adjustment record with adjustment justification code 42</a:t>
            </a:r>
          </a:p>
          <a:p>
            <a:pPr lvl="2"/>
            <a:r>
              <a:rPr lang="en-US" dirty="0"/>
              <a:t>Current year – one day record at the end of the year with exit type 94 as applicable</a:t>
            </a:r>
          </a:p>
          <a:p>
            <a:pPr lvl="1"/>
            <a:r>
              <a:rPr lang="en-US" dirty="0"/>
              <a:t>Graduate: </a:t>
            </a:r>
          </a:p>
          <a:p>
            <a:pPr lvl="2"/>
            <a:r>
              <a:rPr lang="en-US" dirty="0"/>
              <a:t>Prior or Current Year—One-day record at the end of the current year with school exit type 90 or 95 as applicable; must have reported GG measures</a:t>
            </a:r>
          </a:p>
          <a:p>
            <a:pPr lvl="1"/>
            <a:r>
              <a:rPr lang="en-US" dirty="0"/>
              <a:t>Other Completer: </a:t>
            </a:r>
          </a:p>
          <a:p>
            <a:pPr lvl="2"/>
            <a:r>
              <a:rPr lang="en-US" dirty="0"/>
              <a:t>Prior or Current Year—One-day record at the end of the current year with school exit type 92</a:t>
            </a:r>
          </a:p>
        </p:txBody>
      </p:sp>
      <p:sp>
        <p:nvSpPr>
          <p:cNvPr id="7" name="Slide Number Placeholder 6">
            <a:extLst>
              <a:ext uri="{FF2B5EF4-FFF2-40B4-BE49-F238E27FC236}">
                <a16:creationId xmlns:a16="http://schemas.microsoft.com/office/drawing/2014/main" id="{DE8E0737-38CA-7050-3759-A63E0D4FBA67}"/>
              </a:ext>
            </a:extLst>
          </p:cNvPr>
          <p:cNvSpPr>
            <a:spLocks noGrp="1"/>
          </p:cNvSpPr>
          <p:nvPr>
            <p:ph type="sldNum" sz="quarter" idx="12"/>
          </p:nvPr>
        </p:nvSpPr>
        <p:spPr/>
        <p:txBody>
          <a:bodyPr/>
          <a:lstStyle/>
          <a:p>
            <a:fld id="{C479D5F6-EDCB-402A-AC08-4943A1820E8F}" type="slidenum">
              <a:rPr lang="en-US" smtClean="0"/>
              <a:pPr/>
              <a:t>14</a:t>
            </a:fld>
            <a:endParaRPr lang="en-US" dirty="0"/>
          </a:p>
        </p:txBody>
      </p:sp>
    </p:spTree>
    <p:extLst>
      <p:ext uri="{BB962C8B-B14F-4D97-AF65-F5344CB8AC3E}">
        <p14:creationId xmlns:p14="http://schemas.microsoft.com/office/powerpoint/2010/main" val="4223417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ADF938-6778-FCFF-5F9A-96949E3B1D8E}"/>
              </a:ext>
            </a:extLst>
          </p:cNvPr>
          <p:cNvSpPr>
            <a:spLocks noGrp="1"/>
          </p:cNvSpPr>
          <p:nvPr>
            <p:ph type="ctrTitle"/>
          </p:nvPr>
        </p:nvSpPr>
        <p:spPr/>
        <p:txBody>
          <a:bodyPr/>
          <a:lstStyle/>
          <a:p>
            <a:r>
              <a:rPr lang="en-US" dirty="0"/>
              <a:t>State and Federal Reporting Differences</a:t>
            </a:r>
            <a:br>
              <a:rPr lang="en-US" dirty="0"/>
            </a:br>
            <a:r>
              <a:rPr lang="en-US" dirty="0"/>
              <a:t>Graduation/Completion </a:t>
            </a:r>
          </a:p>
        </p:txBody>
      </p:sp>
      <p:sp>
        <p:nvSpPr>
          <p:cNvPr id="7" name="Slide Number Placeholder 6">
            <a:extLst>
              <a:ext uri="{FF2B5EF4-FFF2-40B4-BE49-F238E27FC236}">
                <a16:creationId xmlns:a16="http://schemas.microsoft.com/office/drawing/2014/main" id="{F8F40493-609A-F78C-32D3-F332CC1FF85A}"/>
              </a:ext>
            </a:extLst>
          </p:cNvPr>
          <p:cNvSpPr>
            <a:spLocks noGrp="1"/>
          </p:cNvSpPr>
          <p:nvPr>
            <p:ph type="sldNum" sz="quarter" idx="12"/>
          </p:nvPr>
        </p:nvSpPr>
        <p:spPr/>
        <p:txBody>
          <a:bodyPr/>
          <a:lstStyle/>
          <a:p>
            <a:fld id="{C479D5F6-EDCB-402A-AC08-4943A1820E8F}" type="slidenum">
              <a:rPr lang="en-US" smtClean="0"/>
              <a:pPr/>
              <a:t>15</a:t>
            </a:fld>
            <a:endParaRPr lang="en-US" dirty="0"/>
          </a:p>
        </p:txBody>
      </p:sp>
    </p:spTree>
    <p:extLst>
      <p:ext uri="{BB962C8B-B14F-4D97-AF65-F5344CB8AC3E}">
        <p14:creationId xmlns:p14="http://schemas.microsoft.com/office/powerpoint/2010/main" val="2396776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E962-CC52-DE74-2A3C-5AEF9FC92360}"/>
              </a:ext>
            </a:extLst>
          </p:cNvPr>
          <p:cNvSpPr>
            <a:spLocks noGrp="1"/>
          </p:cNvSpPr>
          <p:nvPr>
            <p:ph type="title"/>
          </p:nvPr>
        </p:nvSpPr>
        <p:spPr/>
        <p:txBody>
          <a:bodyPr/>
          <a:lstStyle/>
          <a:p>
            <a:r>
              <a:rPr lang="en-US" dirty="0"/>
              <a:t>State and Federal Graduation/Completion Reporting</a:t>
            </a:r>
          </a:p>
        </p:txBody>
      </p:sp>
      <p:sp>
        <p:nvSpPr>
          <p:cNvPr id="7" name="Text Placeholder 6">
            <a:extLst>
              <a:ext uri="{FF2B5EF4-FFF2-40B4-BE49-F238E27FC236}">
                <a16:creationId xmlns:a16="http://schemas.microsoft.com/office/drawing/2014/main" id="{D59FF721-73E8-EDA0-58D9-A689C97D345B}"/>
              </a:ext>
            </a:extLst>
          </p:cNvPr>
          <p:cNvSpPr>
            <a:spLocks noGrp="1"/>
          </p:cNvSpPr>
          <p:nvPr>
            <p:ph type="body" sz="quarter" idx="13"/>
          </p:nvPr>
        </p:nvSpPr>
        <p:spPr/>
        <p:txBody>
          <a:bodyPr/>
          <a:lstStyle/>
          <a:p>
            <a:r>
              <a:rPr lang="en-US" dirty="0"/>
              <a:t>State</a:t>
            </a:r>
          </a:p>
        </p:txBody>
      </p:sp>
      <p:sp>
        <p:nvSpPr>
          <p:cNvPr id="4" name="Content Placeholder 3">
            <a:extLst>
              <a:ext uri="{FF2B5EF4-FFF2-40B4-BE49-F238E27FC236}">
                <a16:creationId xmlns:a16="http://schemas.microsoft.com/office/drawing/2014/main" id="{9151F945-F18F-4823-9B4E-BFF507026C5A}"/>
              </a:ext>
            </a:extLst>
          </p:cNvPr>
          <p:cNvSpPr>
            <a:spLocks noGrp="1"/>
          </p:cNvSpPr>
          <p:nvPr>
            <p:ph sz="half" idx="1"/>
          </p:nvPr>
        </p:nvSpPr>
        <p:spPr>
          <a:xfrm>
            <a:off x="443564" y="1712258"/>
            <a:ext cx="5486400" cy="4231341"/>
          </a:xfrm>
        </p:spPr>
        <p:txBody>
          <a:bodyPr/>
          <a:lstStyle/>
          <a:p>
            <a:r>
              <a:rPr lang="en-US" dirty="0"/>
              <a:t>Graduate:</a:t>
            </a:r>
          </a:p>
          <a:p>
            <a:pPr lvl="1"/>
            <a:r>
              <a:rPr lang="en-US" dirty="0"/>
              <a:t>School exit type 90</a:t>
            </a:r>
          </a:p>
          <a:p>
            <a:pPr lvl="2"/>
            <a:r>
              <a:rPr lang="en-US" dirty="0"/>
              <a:t>Alternate assessment participant = 0 (no)</a:t>
            </a:r>
          </a:p>
          <a:p>
            <a:pPr lvl="2"/>
            <a:r>
              <a:rPr lang="en-US" dirty="0">
                <a:highlight>
                  <a:srgbClr val="FFFFCC"/>
                </a:highlight>
              </a:rPr>
              <a:t>Alternate assessment participant = 1 (yes)</a:t>
            </a:r>
          </a:p>
          <a:p>
            <a:pPr lvl="1"/>
            <a:r>
              <a:rPr lang="en-US" dirty="0"/>
              <a:t>School exit type 95</a:t>
            </a:r>
          </a:p>
          <a:p>
            <a:pPr lvl="1"/>
            <a:r>
              <a:rPr lang="en-US" dirty="0"/>
              <a:t>School exit type 96</a:t>
            </a:r>
          </a:p>
          <a:p>
            <a:r>
              <a:rPr lang="en-US" dirty="0"/>
              <a:t>Other Completer:</a:t>
            </a:r>
          </a:p>
          <a:p>
            <a:pPr lvl="1"/>
            <a:r>
              <a:rPr lang="en-US" dirty="0"/>
              <a:t>School exit type 92; locally defined certificate of completion</a:t>
            </a:r>
          </a:p>
          <a:p>
            <a:pPr lvl="1"/>
            <a:r>
              <a:rPr lang="en-US" dirty="0"/>
              <a:t>School exit types 93 and 94; HSED Recipient</a:t>
            </a:r>
          </a:p>
          <a:p>
            <a:r>
              <a:rPr lang="en-US" dirty="0"/>
              <a:t>Rates Generated:</a:t>
            </a:r>
          </a:p>
          <a:p>
            <a:pPr lvl="1"/>
            <a:r>
              <a:rPr lang="en-US" dirty="0"/>
              <a:t>4-, 5-, 6-, and 7-year Graduation and Completion</a:t>
            </a:r>
          </a:p>
        </p:txBody>
      </p:sp>
      <p:sp>
        <p:nvSpPr>
          <p:cNvPr id="8" name="Text Placeholder 7">
            <a:extLst>
              <a:ext uri="{FF2B5EF4-FFF2-40B4-BE49-F238E27FC236}">
                <a16:creationId xmlns:a16="http://schemas.microsoft.com/office/drawing/2014/main" id="{A73DF4B7-69EE-1CB3-4C31-998CDD000D5F}"/>
              </a:ext>
            </a:extLst>
          </p:cNvPr>
          <p:cNvSpPr>
            <a:spLocks noGrp="1"/>
          </p:cNvSpPr>
          <p:nvPr>
            <p:ph type="body" sz="quarter" idx="14"/>
          </p:nvPr>
        </p:nvSpPr>
        <p:spPr/>
        <p:txBody>
          <a:bodyPr/>
          <a:lstStyle/>
          <a:p>
            <a:r>
              <a:rPr lang="en-US" dirty="0"/>
              <a:t>Federal</a:t>
            </a:r>
          </a:p>
        </p:txBody>
      </p:sp>
      <p:sp>
        <p:nvSpPr>
          <p:cNvPr id="6" name="Content Placeholder 5">
            <a:extLst>
              <a:ext uri="{FF2B5EF4-FFF2-40B4-BE49-F238E27FC236}">
                <a16:creationId xmlns:a16="http://schemas.microsoft.com/office/drawing/2014/main" id="{BD99534E-8DB8-F7F7-0E13-2E7B03F3DB6E}"/>
              </a:ext>
            </a:extLst>
          </p:cNvPr>
          <p:cNvSpPr>
            <a:spLocks noGrp="1"/>
          </p:cNvSpPr>
          <p:nvPr>
            <p:ph sz="half" idx="2"/>
          </p:nvPr>
        </p:nvSpPr>
        <p:spPr>
          <a:xfrm>
            <a:off x="6172200" y="1712258"/>
            <a:ext cx="5486400" cy="4231341"/>
          </a:xfrm>
        </p:spPr>
        <p:txBody>
          <a:bodyPr>
            <a:normAutofit fontScale="92500" lnSpcReduction="10000"/>
          </a:bodyPr>
          <a:lstStyle/>
          <a:p>
            <a:r>
              <a:rPr lang="en-US" dirty="0"/>
              <a:t>Graduate:</a:t>
            </a:r>
          </a:p>
          <a:p>
            <a:pPr lvl="1"/>
            <a:r>
              <a:rPr lang="en-US" dirty="0"/>
              <a:t>School exit type 90 with alternate assessment participant = 0 (no)</a:t>
            </a:r>
          </a:p>
          <a:p>
            <a:pPr lvl="1"/>
            <a:r>
              <a:rPr lang="en-US" dirty="0"/>
              <a:t>School exit type 95</a:t>
            </a:r>
          </a:p>
          <a:p>
            <a:pPr lvl="1"/>
            <a:r>
              <a:rPr lang="en-US" dirty="0"/>
              <a:t>School exit type 96</a:t>
            </a:r>
          </a:p>
          <a:p>
            <a:r>
              <a:rPr lang="en-US" dirty="0"/>
              <a:t>Other Completer:</a:t>
            </a:r>
          </a:p>
          <a:p>
            <a:pPr lvl="1"/>
            <a:r>
              <a:rPr lang="en-US" dirty="0"/>
              <a:t>School exit type 92; locally defined certificate of completion</a:t>
            </a:r>
          </a:p>
          <a:p>
            <a:pPr lvl="1"/>
            <a:r>
              <a:rPr lang="en-US" dirty="0">
                <a:highlight>
                  <a:srgbClr val="FFFFCC"/>
                </a:highlight>
              </a:rPr>
              <a:t>School exit type 90 with alternate assessment participant = 1</a:t>
            </a:r>
          </a:p>
          <a:p>
            <a:r>
              <a:rPr lang="en-US" dirty="0"/>
              <a:t>Not Recognized as Completer or Graduate:</a:t>
            </a:r>
          </a:p>
          <a:p>
            <a:pPr lvl="1"/>
            <a:r>
              <a:rPr lang="en-US" dirty="0"/>
              <a:t>School exit types 93 and 94; HSED Recipient</a:t>
            </a:r>
          </a:p>
          <a:p>
            <a:r>
              <a:rPr lang="en-US" dirty="0"/>
              <a:t>Reported Data:</a:t>
            </a:r>
          </a:p>
          <a:p>
            <a:pPr lvl="1"/>
            <a:r>
              <a:rPr lang="en-US" dirty="0"/>
              <a:t>4- and 7- year graduation rates</a:t>
            </a:r>
          </a:p>
          <a:p>
            <a:pPr lvl="1"/>
            <a:r>
              <a:rPr lang="en-US" dirty="0"/>
              <a:t>Annual graduate and completer counts</a:t>
            </a:r>
          </a:p>
          <a:p>
            <a:endParaRPr lang="en-US" dirty="0"/>
          </a:p>
        </p:txBody>
      </p:sp>
      <p:sp>
        <p:nvSpPr>
          <p:cNvPr id="3" name="Slide Number Placeholder 2">
            <a:extLst>
              <a:ext uri="{FF2B5EF4-FFF2-40B4-BE49-F238E27FC236}">
                <a16:creationId xmlns:a16="http://schemas.microsoft.com/office/drawing/2014/main" id="{25610A43-9CD1-D691-3345-3311AF294661}"/>
              </a:ext>
            </a:extLst>
          </p:cNvPr>
          <p:cNvSpPr>
            <a:spLocks noGrp="1"/>
          </p:cNvSpPr>
          <p:nvPr>
            <p:ph type="sldNum" sz="quarter" idx="12"/>
          </p:nvPr>
        </p:nvSpPr>
        <p:spPr/>
        <p:txBody>
          <a:bodyPr/>
          <a:lstStyle/>
          <a:p>
            <a:fld id="{C479D5F6-EDCB-402A-AC08-4943A1820E8F}" type="slidenum">
              <a:rPr lang="en-US" smtClean="0"/>
              <a:pPr/>
              <a:t>16</a:t>
            </a:fld>
            <a:endParaRPr lang="en-US" dirty="0"/>
          </a:p>
        </p:txBody>
      </p:sp>
    </p:spTree>
    <p:extLst>
      <p:ext uri="{BB962C8B-B14F-4D97-AF65-F5344CB8AC3E}">
        <p14:creationId xmlns:p14="http://schemas.microsoft.com/office/powerpoint/2010/main" val="1419985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ADF938-6778-FCFF-5F9A-96949E3B1D8E}"/>
              </a:ext>
            </a:extLst>
          </p:cNvPr>
          <p:cNvSpPr>
            <a:spLocks noGrp="1"/>
          </p:cNvSpPr>
          <p:nvPr>
            <p:ph type="ctrTitle"/>
          </p:nvPr>
        </p:nvSpPr>
        <p:spPr/>
        <p:txBody>
          <a:bodyPr/>
          <a:lstStyle/>
          <a:p>
            <a:r>
              <a:rPr lang="en-US" dirty="0"/>
              <a:t>Contract Students</a:t>
            </a:r>
          </a:p>
        </p:txBody>
      </p:sp>
      <p:sp>
        <p:nvSpPr>
          <p:cNvPr id="7" name="Slide Number Placeholder 6">
            <a:extLst>
              <a:ext uri="{FF2B5EF4-FFF2-40B4-BE49-F238E27FC236}">
                <a16:creationId xmlns:a16="http://schemas.microsoft.com/office/drawing/2014/main" id="{F8F40493-609A-F78C-32D3-F332CC1FF85A}"/>
              </a:ext>
            </a:extLst>
          </p:cNvPr>
          <p:cNvSpPr>
            <a:spLocks noGrp="1"/>
          </p:cNvSpPr>
          <p:nvPr>
            <p:ph type="sldNum" sz="quarter" idx="12"/>
          </p:nvPr>
        </p:nvSpPr>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3043934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A6C0716-00B8-9883-EA98-57B9C98DB365}"/>
              </a:ext>
              <a:ext uri="{C183D7F6-B498-43B3-948B-1728B52AA6E4}">
                <adec:decorative xmlns:adec="http://schemas.microsoft.com/office/drawing/2017/decorative" val="1"/>
              </a:ext>
            </a:extLst>
          </p:cNvPr>
          <p:cNvSpPr/>
          <p:nvPr/>
        </p:nvSpPr>
        <p:spPr>
          <a:xfrm>
            <a:off x="134470" y="2895599"/>
            <a:ext cx="11914095" cy="1559859"/>
          </a:xfrm>
          <a:prstGeom prst="roundRect">
            <a:avLst/>
          </a:prstGeom>
          <a:solidFill>
            <a:schemeClr val="bg2">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012773-7A1C-E3D0-5532-21BEB7E235A4}"/>
              </a:ext>
            </a:extLst>
          </p:cNvPr>
          <p:cNvSpPr>
            <a:spLocks noGrp="1"/>
          </p:cNvSpPr>
          <p:nvPr>
            <p:ph type="title"/>
          </p:nvPr>
        </p:nvSpPr>
        <p:spPr/>
        <p:txBody>
          <a:bodyPr/>
          <a:lstStyle/>
          <a:p>
            <a:r>
              <a:rPr lang="en-US" dirty="0"/>
              <a:t>BOCES Schools/Programs</a:t>
            </a:r>
          </a:p>
        </p:txBody>
      </p:sp>
      <p:sp>
        <p:nvSpPr>
          <p:cNvPr id="13" name="Freeform: Shape 12">
            <a:extLst>
              <a:ext uri="{FF2B5EF4-FFF2-40B4-BE49-F238E27FC236}">
                <a16:creationId xmlns:a16="http://schemas.microsoft.com/office/drawing/2014/main" id="{2A744F31-C95B-6396-FF87-99769D5AB62A}"/>
              </a:ext>
              <a:ext uri="{C183D7F6-B498-43B3-948B-1728B52AA6E4}">
                <adec:decorative xmlns:adec="http://schemas.microsoft.com/office/drawing/2017/decorative" val="1"/>
              </a:ext>
            </a:extLst>
          </p:cNvPr>
          <p:cNvSpPr/>
          <p:nvPr/>
        </p:nvSpPr>
        <p:spPr>
          <a:xfrm>
            <a:off x="9732302" y="4254217"/>
            <a:ext cx="91440" cy="343655"/>
          </a:xfrm>
          <a:custGeom>
            <a:avLst/>
            <a:gdLst/>
            <a:ahLst/>
            <a:cxnLst/>
            <a:rect l="0" t="0" r="0" b="0"/>
            <a:pathLst>
              <a:path>
                <a:moveTo>
                  <a:pt x="45720" y="0"/>
                </a:moveTo>
                <a:lnTo>
                  <a:pt x="45720" y="343655"/>
                </a:lnTo>
              </a:path>
            </a:pathLst>
          </a:custGeom>
          <a:no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2D87CA84-21AB-48C8-C82D-521A885EFE21}"/>
              </a:ext>
              <a:ext uri="{C183D7F6-B498-43B3-948B-1728B52AA6E4}">
                <adec:decorative xmlns:adec="http://schemas.microsoft.com/office/drawing/2017/decorative" val="1"/>
              </a:ext>
            </a:extLst>
          </p:cNvPr>
          <p:cNvSpPr/>
          <p:nvPr/>
        </p:nvSpPr>
        <p:spPr>
          <a:xfrm>
            <a:off x="8277939" y="2819592"/>
            <a:ext cx="1500083" cy="343655"/>
          </a:xfrm>
          <a:custGeom>
            <a:avLst/>
            <a:gdLst/>
            <a:ahLst/>
            <a:cxnLst/>
            <a:rect l="0" t="0" r="0" b="0"/>
            <a:pathLst>
              <a:path>
                <a:moveTo>
                  <a:pt x="0" y="0"/>
                </a:moveTo>
                <a:lnTo>
                  <a:pt x="0" y="173191"/>
                </a:lnTo>
                <a:lnTo>
                  <a:pt x="1500083" y="173191"/>
                </a:lnTo>
                <a:lnTo>
                  <a:pt x="1500083" y="343655"/>
                </a:lnTo>
              </a:path>
            </a:pathLst>
          </a:custGeom>
          <a:no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F0BB5861-C908-5CAE-597C-D6CA8B1469B9}"/>
              </a:ext>
              <a:ext uri="{C183D7F6-B498-43B3-948B-1728B52AA6E4}">
                <adec:decorative xmlns:adec="http://schemas.microsoft.com/office/drawing/2017/decorative" val="1"/>
              </a:ext>
            </a:extLst>
          </p:cNvPr>
          <p:cNvSpPr/>
          <p:nvPr/>
        </p:nvSpPr>
        <p:spPr>
          <a:xfrm>
            <a:off x="6732136" y="4254217"/>
            <a:ext cx="91440" cy="343655"/>
          </a:xfrm>
          <a:custGeom>
            <a:avLst/>
            <a:gdLst/>
            <a:ahLst/>
            <a:cxnLst/>
            <a:rect l="0" t="0" r="0" b="0"/>
            <a:pathLst>
              <a:path>
                <a:moveTo>
                  <a:pt x="45720" y="0"/>
                </a:moveTo>
                <a:lnTo>
                  <a:pt x="45720" y="343655"/>
                </a:lnTo>
              </a:path>
            </a:pathLst>
          </a:custGeom>
          <a:no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630E649F-82D3-F583-FB16-035A9EBE6FFD}"/>
              </a:ext>
              <a:ext uri="{C183D7F6-B498-43B3-948B-1728B52AA6E4}">
                <adec:decorative xmlns:adec="http://schemas.microsoft.com/office/drawing/2017/decorative" val="1"/>
              </a:ext>
            </a:extLst>
          </p:cNvPr>
          <p:cNvSpPr/>
          <p:nvPr/>
        </p:nvSpPr>
        <p:spPr>
          <a:xfrm>
            <a:off x="6777856" y="2819592"/>
            <a:ext cx="1500083" cy="343655"/>
          </a:xfrm>
          <a:custGeom>
            <a:avLst/>
            <a:gdLst/>
            <a:ahLst/>
            <a:cxnLst/>
            <a:rect l="0" t="0" r="0" b="0"/>
            <a:pathLst>
              <a:path>
                <a:moveTo>
                  <a:pt x="1500083" y="0"/>
                </a:moveTo>
                <a:lnTo>
                  <a:pt x="1500083" y="173191"/>
                </a:lnTo>
                <a:lnTo>
                  <a:pt x="0" y="173191"/>
                </a:lnTo>
                <a:lnTo>
                  <a:pt x="0" y="343655"/>
                </a:lnTo>
              </a:path>
            </a:pathLst>
          </a:custGeom>
          <a:no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6F39D9E8-624D-89CD-00E4-C4F3EE8F8747}"/>
              </a:ext>
              <a:ext uri="{C183D7F6-B498-43B3-948B-1728B52AA6E4}">
                <adec:decorative xmlns:adec="http://schemas.microsoft.com/office/drawing/2017/decorative" val="1"/>
              </a:ext>
            </a:extLst>
          </p:cNvPr>
          <p:cNvSpPr/>
          <p:nvPr/>
        </p:nvSpPr>
        <p:spPr>
          <a:xfrm>
            <a:off x="5277772" y="1384967"/>
            <a:ext cx="3000166" cy="343655"/>
          </a:xfrm>
          <a:custGeom>
            <a:avLst/>
            <a:gdLst/>
            <a:ahLst/>
            <a:cxnLst/>
            <a:rect l="0" t="0" r="0" b="0"/>
            <a:pathLst>
              <a:path>
                <a:moveTo>
                  <a:pt x="0" y="0"/>
                </a:moveTo>
                <a:lnTo>
                  <a:pt x="0" y="173191"/>
                </a:lnTo>
                <a:lnTo>
                  <a:pt x="3000166" y="173191"/>
                </a:lnTo>
                <a:lnTo>
                  <a:pt x="3000166" y="343655"/>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14311277-5AA1-2471-D59E-922FC0854E7E}"/>
              </a:ext>
              <a:ext uri="{C183D7F6-B498-43B3-948B-1728B52AA6E4}">
                <adec:decorative xmlns:adec="http://schemas.microsoft.com/office/drawing/2017/decorative" val="1"/>
              </a:ext>
            </a:extLst>
          </p:cNvPr>
          <p:cNvSpPr/>
          <p:nvPr/>
        </p:nvSpPr>
        <p:spPr>
          <a:xfrm>
            <a:off x="3731969" y="4254217"/>
            <a:ext cx="91440" cy="343655"/>
          </a:xfrm>
          <a:custGeom>
            <a:avLst/>
            <a:gdLst/>
            <a:ahLst/>
            <a:cxnLst/>
            <a:rect l="0" t="0" r="0" b="0"/>
            <a:pathLst>
              <a:path>
                <a:moveTo>
                  <a:pt x="45720" y="0"/>
                </a:moveTo>
                <a:lnTo>
                  <a:pt x="45720" y="343655"/>
                </a:lnTo>
              </a:path>
            </a:pathLst>
          </a:custGeom>
          <a:no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3E3B7BD3-5BD5-BE77-12EB-302B7A14064F}"/>
              </a:ext>
              <a:ext uri="{C183D7F6-B498-43B3-948B-1728B52AA6E4}">
                <adec:decorative xmlns:adec="http://schemas.microsoft.com/office/drawing/2017/decorative" val="1"/>
              </a:ext>
            </a:extLst>
          </p:cNvPr>
          <p:cNvSpPr/>
          <p:nvPr/>
        </p:nvSpPr>
        <p:spPr>
          <a:xfrm>
            <a:off x="2277606" y="2819592"/>
            <a:ext cx="1500083" cy="343655"/>
          </a:xfrm>
          <a:custGeom>
            <a:avLst/>
            <a:gdLst/>
            <a:ahLst/>
            <a:cxnLst/>
            <a:rect l="0" t="0" r="0" b="0"/>
            <a:pathLst>
              <a:path>
                <a:moveTo>
                  <a:pt x="0" y="0"/>
                </a:moveTo>
                <a:lnTo>
                  <a:pt x="0" y="173191"/>
                </a:lnTo>
                <a:lnTo>
                  <a:pt x="1500083" y="173191"/>
                </a:lnTo>
                <a:lnTo>
                  <a:pt x="1500083" y="343655"/>
                </a:lnTo>
              </a:path>
            </a:pathLst>
          </a:custGeom>
          <a:no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Freeform: Shape 19">
            <a:extLst>
              <a:ext uri="{FF2B5EF4-FFF2-40B4-BE49-F238E27FC236}">
                <a16:creationId xmlns:a16="http://schemas.microsoft.com/office/drawing/2014/main" id="{3D14BB2E-A381-EC47-C7EB-3D1491A62626}"/>
              </a:ext>
              <a:ext uri="{C183D7F6-B498-43B3-948B-1728B52AA6E4}">
                <adec:decorative xmlns:adec="http://schemas.microsoft.com/office/drawing/2017/decorative" val="1"/>
              </a:ext>
            </a:extLst>
          </p:cNvPr>
          <p:cNvSpPr/>
          <p:nvPr/>
        </p:nvSpPr>
        <p:spPr>
          <a:xfrm>
            <a:off x="731802" y="4254217"/>
            <a:ext cx="91440" cy="343655"/>
          </a:xfrm>
          <a:custGeom>
            <a:avLst/>
            <a:gdLst/>
            <a:ahLst/>
            <a:cxnLst/>
            <a:rect l="0" t="0" r="0" b="0"/>
            <a:pathLst>
              <a:path>
                <a:moveTo>
                  <a:pt x="45720" y="0"/>
                </a:moveTo>
                <a:lnTo>
                  <a:pt x="45720" y="343655"/>
                </a:lnTo>
              </a:path>
            </a:pathLst>
          </a:custGeom>
          <a:no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9CEDF0B9-DAB2-CE20-A9E7-8D8EE8CB312D}"/>
              </a:ext>
              <a:ext uri="{C183D7F6-B498-43B3-948B-1728B52AA6E4}">
                <adec:decorative xmlns:adec="http://schemas.microsoft.com/office/drawing/2017/decorative" val="1"/>
              </a:ext>
            </a:extLst>
          </p:cNvPr>
          <p:cNvSpPr/>
          <p:nvPr/>
        </p:nvSpPr>
        <p:spPr>
          <a:xfrm>
            <a:off x="777522" y="2819592"/>
            <a:ext cx="1500083" cy="343655"/>
          </a:xfrm>
          <a:custGeom>
            <a:avLst/>
            <a:gdLst/>
            <a:ahLst/>
            <a:cxnLst/>
            <a:rect l="0" t="0" r="0" b="0"/>
            <a:pathLst>
              <a:path>
                <a:moveTo>
                  <a:pt x="1500083" y="0"/>
                </a:moveTo>
                <a:lnTo>
                  <a:pt x="1500083" y="173191"/>
                </a:lnTo>
                <a:lnTo>
                  <a:pt x="0" y="173191"/>
                </a:lnTo>
                <a:lnTo>
                  <a:pt x="0" y="343655"/>
                </a:lnTo>
              </a:path>
            </a:pathLst>
          </a:custGeom>
          <a:no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D3989186-1127-7F87-07A5-F93DBF4CD58C}"/>
              </a:ext>
              <a:ext uri="{C183D7F6-B498-43B3-948B-1728B52AA6E4}">
                <adec:decorative xmlns:adec="http://schemas.microsoft.com/office/drawing/2017/decorative" val="1"/>
              </a:ext>
            </a:extLst>
          </p:cNvPr>
          <p:cNvSpPr/>
          <p:nvPr/>
        </p:nvSpPr>
        <p:spPr>
          <a:xfrm>
            <a:off x="2277606" y="1384967"/>
            <a:ext cx="3000166" cy="343655"/>
          </a:xfrm>
          <a:custGeom>
            <a:avLst/>
            <a:gdLst/>
            <a:ahLst/>
            <a:cxnLst/>
            <a:rect l="0" t="0" r="0" b="0"/>
            <a:pathLst>
              <a:path>
                <a:moveTo>
                  <a:pt x="3000166" y="0"/>
                </a:moveTo>
                <a:lnTo>
                  <a:pt x="3000166" y="173191"/>
                </a:lnTo>
                <a:lnTo>
                  <a:pt x="0" y="173191"/>
                </a:lnTo>
                <a:lnTo>
                  <a:pt x="0" y="343655"/>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3" name="Oval 22">
            <a:extLst>
              <a:ext uri="{FF2B5EF4-FFF2-40B4-BE49-F238E27FC236}">
                <a16:creationId xmlns:a16="http://schemas.microsoft.com/office/drawing/2014/main" id="{537D444B-E677-6150-759A-62F04C41A8FF}"/>
              </a:ext>
              <a:ext uri="{C183D7F6-B498-43B3-948B-1728B52AA6E4}">
                <adec:decorative xmlns:adec="http://schemas.microsoft.com/office/drawing/2017/decorative" val="1"/>
              </a:ext>
            </a:extLst>
          </p:cNvPr>
          <p:cNvSpPr/>
          <p:nvPr/>
        </p:nvSpPr>
        <p:spPr>
          <a:xfrm>
            <a:off x="4732287" y="293997"/>
            <a:ext cx="1090969" cy="1090969"/>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tx1"/>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24" name="Freeform: Shape 23">
            <a:extLst>
              <a:ext uri="{FF2B5EF4-FFF2-40B4-BE49-F238E27FC236}">
                <a16:creationId xmlns:a16="http://schemas.microsoft.com/office/drawing/2014/main" id="{84A44534-AF59-51C5-CE58-0F97613F4EF9}"/>
              </a:ext>
            </a:extLst>
          </p:cNvPr>
          <p:cNvSpPr/>
          <p:nvPr/>
        </p:nvSpPr>
        <p:spPr>
          <a:xfrm>
            <a:off x="5823257" y="291270"/>
            <a:ext cx="1636454" cy="1090969"/>
          </a:xfrm>
          <a:custGeom>
            <a:avLst/>
            <a:gdLst>
              <a:gd name="connsiteX0" fmla="*/ 0 w 1636454"/>
              <a:gd name="connsiteY0" fmla="*/ 0 h 1090969"/>
              <a:gd name="connsiteX1" fmla="*/ 1636454 w 1636454"/>
              <a:gd name="connsiteY1" fmla="*/ 0 h 1090969"/>
              <a:gd name="connsiteX2" fmla="*/ 1636454 w 1636454"/>
              <a:gd name="connsiteY2" fmla="*/ 1090969 h 1090969"/>
              <a:gd name="connsiteX3" fmla="*/ 0 w 1636454"/>
              <a:gd name="connsiteY3" fmla="*/ 1090969 h 1090969"/>
              <a:gd name="connsiteX4" fmla="*/ 0 w 1636454"/>
              <a:gd name="connsiteY4" fmla="*/ 0 h 109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454" h="1090969">
                <a:moveTo>
                  <a:pt x="0" y="0"/>
                </a:moveTo>
                <a:lnTo>
                  <a:pt x="1636454" y="0"/>
                </a:lnTo>
                <a:lnTo>
                  <a:pt x="1636454" y="1090969"/>
                </a:lnTo>
                <a:lnTo>
                  <a:pt x="0" y="1090969"/>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Contract with a BOCES or another School District?</a:t>
            </a:r>
          </a:p>
        </p:txBody>
      </p:sp>
      <p:sp>
        <p:nvSpPr>
          <p:cNvPr id="25" name="Oval 24">
            <a:extLst>
              <a:ext uri="{FF2B5EF4-FFF2-40B4-BE49-F238E27FC236}">
                <a16:creationId xmlns:a16="http://schemas.microsoft.com/office/drawing/2014/main" id="{B0D0630B-AC95-6E07-4223-6BDF05B5C7E6}"/>
              </a:ext>
              <a:ext uri="{C183D7F6-B498-43B3-948B-1728B52AA6E4}">
                <adec:decorative xmlns:adec="http://schemas.microsoft.com/office/drawing/2017/decorative" val="1"/>
              </a:ext>
            </a:extLst>
          </p:cNvPr>
          <p:cNvSpPr/>
          <p:nvPr/>
        </p:nvSpPr>
        <p:spPr>
          <a:xfrm>
            <a:off x="1732121" y="1728622"/>
            <a:ext cx="1090969" cy="1090969"/>
          </a:xfrm>
          <a:prstGeom prst="ellipse">
            <a:avLst/>
          </a:prstGeom>
          <a:blipFill>
            <a:blip r:embed="rId5">
              <a:extLst>
                <a:ext uri="{96DAC541-7B7A-43D3-8B79-37D633B846F1}">
                  <asvg:svgBlip xmlns:asvg="http://schemas.microsoft.com/office/drawing/2016/SVG/main" r:embed="rId6"/>
                </a:ext>
              </a:extLst>
            </a:blip>
            <a:srcRect/>
            <a:stretch>
              <a:fillRect/>
            </a:stretch>
          </a:blipFill>
          <a:ln>
            <a:solidFill>
              <a:schemeClr val="tx1"/>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26" name="Freeform: Shape 25">
            <a:extLst>
              <a:ext uri="{FF2B5EF4-FFF2-40B4-BE49-F238E27FC236}">
                <a16:creationId xmlns:a16="http://schemas.microsoft.com/office/drawing/2014/main" id="{4DC4C0DD-84AB-6E2C-EC1B-6CBDC179528E}"/>
              </a:ext>
            </a:extLst>
          </p:cNvPr>
          <p:cNvSpPr/>
          <p:nvPr/>
        </p:nvSpPr>
        <p:spPr>
          <a:xfrm>
            <a:off x="2823090" y="1725895"/>
            <a:ext cx="1636454" cy="1090969"/>
          </a:xfrm>
          <a:custGeom>
            <a:avLst/>
            <a:gdLst>
              <a:gd name="connsiteX0" fmla="*/ 0 w 1636454"/>
              <a:gd name="connsiteY0" fmla="*/ 0 h 1090969"/>
              <a:gd name="connsiteX1" fmla="*/ 1636454 w 1636454"/>
              <a:gd name="connsiteY1" fmla="*/ 0 h 1090969"/>
              <a:gd name="connsiteX2" fmla="*/ 1636454 w 1636454"/>
              <a:gd name="connsiteY2" fmla="*/ 1090969 h 1090969"/>
              <a:gd name="connsiteX3" fmla="*/ 0 w 1636454"/>
              <a:gd name="connsiteY3" fmla="*/ 1090969 h 1090969"/>
              <a:gd name="connsiteX4" fmla="*/ 0 w 1636454"/>
              <a:gd name="connsiteY4" fmla="*/ 0 h 109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454" h="1090969">
                <a:moveTo>
                  <a:pt x="0" y="0"/>
                </a:moveTo>
                <a:lnTo>
                  <a:pt x="1636454" y="0"/>
                </a:lnTo>
                <a:lnTo>
                  <a:pt x="1636454" y="1090969"/>
                </a:lnTo>
                <a:lnTo>
                  <a:pt x="0" y="1090969"/>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School: </a:t>
            </a:r>
            <a:r>
              <a:rPr lang="en-US" sz="1400" b="0" kern="1200" dirty="0"/>
              <a:t>BOCES/other district </a:t>
            </a:r>
            <a:r>
              <a:rPr lang="en-US" sz="1400" kern="1200" dirty="0"/>
              <a:t>has their own school code</a:t>
            </a:r>
          </a:p>
        </p:txBody>
      </p:sp>
      <p:sp>
        <p:nvSpPr>
          <p:cNvPr id="27" name="Oval 26" descr="Close with solid fill">
            <a:extLst>
              <a:ext uri="{FF2B5EF4-FFF2-40B4-BE49-F238E27FC236}">
                <a16:creationId xmlns:a16="http://schemas.microsoft.com/office/drawing/2014/main" id="{EA6B4399-5B97-BD78-EF01-AF1BDF0EDD18}"/>
              </a:ext>
            </a:extLst>
          </p:cNvPr>
          <p:cNvSpPr/>
          <p:nvPr/>
        </p:nvSpPr>
        <p:spPr>
          <a:xfrm>
            <a:off x="232037" y="3163247"/>
            <a:ext cx="1090969" cy="1090969"/>
          </a:xfrm>
          <a:prstGeom prst="ellipse">
            <a:avLst/>
          </a:prstGeom>
          <a:blipFill>
            <a:blip r:embed="rId7">
              <a:extLst>
                <a:ext uri="{96DAC541-7B7A-43D3-8B79-37D633B846F1}">
                  <asvg:svgBlip xmlns:asvg="http://schemas.microsoft.com/office/drawing/2016/SVG/main" r:embed="rId8"/>
                </a:ext>
              </a:extLst>
            </a:blip>
            <a:srcRect/>
            <a:stretch>
              <a:fillRect/>
            </a:stretch>
          </a:blipFill>
          <a:ln>
            <a:solidFill>
              <a:schemeClr val="tx1"/>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28" name="Freeform: Shape 27">
            <a:extLst>
              <a:ext uri="{FF2B5EF4-FFF2-40B4-BE49-F238E27FC236}">
                <a16:creationId xmlns:a16="http://schemas.microsoft.com/office/drawing/2014/main" id="{30C81CB0-920A-D2F8-C58F-FBF320D8CB4D}"/>
              </a:ext>
            </a:extLst>
          </p:cNvPr>
          <p:cNvSpPr/>
          <p:nvPr/>
        </p:nvSpPr>
        <p:spPr>
          <a:xfrm>
            <a:off x="1323007" y="3160520"/>
            <a:ext cx="1636454" cy="1090969"/>
          </a:xfrm>
          <a:custGeom>
            <a:avLst/>
            <a:gdLst>
              <a:gd name="connsiteX0" fmla="*/ 0 w 1636454"/>
              <a:gd name="connsiteY0" fmla="*/ 0 h 1090969"/>
              <a:gd name="connsiteX1" fmla="*/ 1636454 w 1636454"/>
              <a:gd name="connsiteY1" fmla="*/ 0 h 1090969"/>
              <a:gd name="connsiteX2" fmla="*/ 1636454 w 1636454"/>
              <a:gd name="connsiteY2" fmla="*/ 1090969 h 1090969"/>
              <a:gd name="connsiteX3" fmla="*/ 0 w 1636454"/>
              <a:gd name="connsiteY3" fmla="*/ 1090969 h 1090969"/>
              <a:gd name="connsiteX4" fmla="*/ 0 w 1636454"/>
              <a:gd name="connsiteY4" fmla="*/ 0 h 109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454" h="1090969">
                <a:moveTo>
                  <a:pt x="0" y="0"/>
                </a:moveTo>
                <a:lnTo>
                  <a:pt x="1636454" y="0"/>
                </a:lnTo>
                <a:lnTo>
                  <a:pt x="1636454" y="1090969"/>
                </a:lnTo>
                <a:lnTo>
                  <a:pt x="0" y="1090969"/>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Home District: </a:t>
            </a:r>
            <a:br>
              <a:rPr lang="en-US" sz="1400" b="1" kern="1200" dirty="0"/>
            </a:br>
            <a:r>
              <a:rPr lang="en-US" sz="1400" kern="1200" dirty="0"/>
              <a:t>no SEY record, </a:t>
            </a:r>
            <a:br>
              <a:rPr lang="en-US" sz="1400" kern="1200" dirty="0"/>
            </a:br>
            <a:r>
              <a:rPr lang="en-US" sz="1400" kern="1200" dirty="0"/>
              <a:t>Group B PAI = 31 or 33</a:t>
            </a:r>
          </a:p>
        </p:txBody>
      </p:sp>
      <p:sp>
        <p:nvSpPr>
          <p:cNvPr id="31" name="Oval 30" descr="Checkmark with solid fill">
            <a:extLst>
              <a:ext uri="{FF2B5EF4-FFF2-40B4-BE49-F238E27FC236}">
                <a16:creationId xmlns:a16="http://schemas.microsoft.com/office/drawing/2014/main" id="{FAC2D89E-0DF0-B5E2-F023-CC7827160D40}"/>
              </a:ext>
            </a:extLst>
          </p:cNvPr>
          <p:cNvSpPr/>
          <p:nvPr/>
        </p:nvSpPr>
        <p:spPr>
          <a:xfrm>
            <a:off x="3232204" y="3163247"/>
            <a:ext cx="1090969" cy="1090969"/>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solidFill>
              <a:schemeClr val="tx1"/>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32" name="Freeform: Shape 31">
            <a:extLst>
              <a:ext uri="{FF2B5EF4-FFF2-40B4-BE49-F238E27FC236}">
                <a16:creationId xmlns:a16="http://schemas.microsoft.com/office/drawing/2014/main" id="{1741E73B-473B-2510-4E27-4876EAEAA4CC}"/>
              </a:ext>
            </a:extLst>
          </p:cNvPr>
          <p:cNvSpPr/>
          <p:nvPr/>
        </p:nvSpPr>
        <p:spPr>
          <a:xfrm>
            <a:off x="4323174" y="3160520"/>
            <a:ext cx="1636454" cy="1090969"/>
          </a:xfrm>
          <a:custGeom>
            <a:avLst/>
            <a:gdLst>
              <a:gd name="connsiteX0" fmla="*/ 0 w 1636454"/>
              <a:gd name="connsiteY0" fmla="*/ 0 h 1090969"/>
              <a:gd name="connsiteX1" fmla="*/ 1636454 w 1636454"/>
              <a:gd name="connsiteY1" fmla="*/ 0 h 1090969"/>
              <a:gd name="connsiteX2" fmla="*/ 1636454 w 1636454"/>
              <a:gd name="connsiteY2" fmla="*/ 1090969 h 1090969"/>
              <a:gd name="connsiteX3" fmla="*/ 0 w 1636454"/>
              <a:gd name="connsiteY3" fmla="*/ 1090969 h 1090969"/>
              <a:gd name="connsiteX4" fmla="*/ 0 w 1636454"/>
              <a:gd name="connsiteY4" fmla="*/ 0 h 109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454" h="1090969">
                <a:moveTo>
                  <a:pt x="0" y="0"/>
                </a:moveTo>
                <a:lnTo>
                  <a:pt x="1636454" y="0"/>
                </a:lnTo>
                <a:lnTo>
                  <a:pt x="1636454" y="1090969"/>
                </a:lnTo>
                <a:lnTo>
                  <a:pt x="0" y="1090969"/>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Contract District: </a:t>
            </a:r>
            <a:r>
              <a:rPr lang="en-US" sz="1400" kern="1200" dirty="0"/>
              <a:t>SEY record, </a:t>
            </a:r>
            <a:br>
              <a:rPr lang="en-US" sz="1400" kern="1200" dirty="0"/>
            </a:br>
            <a:r>
              <a:rPr lang="en-US" sz="1400" kern="1200" dirty="0"/>
              <a:t>Group A PAI = 02 or 04</a:t>
            </a:r>
          </a:p>
        </p:txBody>
      </p:sp>
      <p:sp>
        <p:nvSpPr>
          <p:cNvPr id="29" name="Oval 28" descr="Checkmark with solid fill">
            <a:extLst>
              <a:ext uri="{FF2B5EF4-FFF2-40B4-BE49-F238E27FC236}">
                <a16:creationId xmlns:a16="http://schemas.microsoft.com/office/drawing/2014/main" id="{1A83932B-C746-3D37-8628-6C26712CBF35}"/>
              </a:ext>
            </a:extLst>
          </p:cNvPr>
          <p:cNvSpPr/>
          <p:nvPr/>
        </p:nvSpPr>
        <p:spPr>
          <a:xfrm>
            <a:off x="232037" y="4597873"/>
            <a:ext cx="1090969" cy="1090969"/>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tx1"/>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0" name="Freeform: Shape 29">
            <a:extLst>
              <a:ext uri="{FF2B5EF4-FFF2-40B4-BE49-F238E27FC236}">
                <a16:creationId xmlns:a16="http://schemas.microsoft.com/office/drawing/2014/main" id="{AC7E2D7F-A058-1F31-336A-52A8169BB27D}"/>
              </a:ext>
            </a:extLst>
          </p:cNvPr>
          <p:cNvSpPr/>
          <p:nvPr/>
        </p:nvSpPr>
        <p:spPr>
          <a:xfrm>
            <a:off x="1323007" y="4595145"/>
            <a:ext cx="1636454" cy="1090969"/>
          </a:xfrm>
          <a:custGeom>
            <a:avLst/>
            <a:gdLst>
              <a:gd name="connsiteX0" fmla="*/ 0 w 1636454"/>
              <a:gd name="connsiteY0" fmla="*/ 0 h 1090969"/>
              <a:gd name="connsiteX1" fmla="*/ 1636454 w 1636454"/>
              <a:gd name="connsiteY1" fmla="*/ 0 h 1090969"/>
              <a:gd name="connsiteX2" fmla="*/ 1636454 w 1636454"/>
              <a:gd name="connsiteY2" fmla="*/ 1090969 h 1090969"/>
              <a:gd name="connsiteX3" fmla="*/ 0 w 1636454"/>
              <a:gd name="connsiteY3" fmla="*/ 1090969 h 1090969"/>
              <a:gd name="connsiteX4" fmla="*/ 0 w 1636454"/>
              <a:gd name="connsiteY4" fmla="*/ 0 h 109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454" h="1090969">
                <a:moveTo>
                  <a:pt x="0" y="0"/>
                </a:moveTo>
                <a:lnTo>
                  <a:pt x="1636454" y="0"/>
                </a:lnTo>
                <a:lnTo>
                  <a:pt x="1636454" y="1090969"/>
                </a:lnTo>
                <a:lnTo>
                  <a:pt x="0" y="1090969"/>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Home District:</a:t>
            </a:r>
            <a:br>
              <a:rPr lang="en-US" sz="1400" b="1" kern="1200" dirty="0"/>
            </a:br>
            <a:r>
              <a:rPr lang="en-US" sz="1400" b="0" kern="1200" dirty="0"/>
              <a:t>OCT</a:t>
            </a:r>
            <a:r>
              <a:rPr lang="en-US" sz="1400" b="1" kern="1200" dirty="0"/>
              <a:t> </a:t>
            </a:r>
            <a:r>
              <a:rPr lang="en-US" sz="1400" kern="1200" dirty="0"/>
              <a:t>record, </a:t>
            </a:r>
            <a:br>
              <a:rPr lang="en-US" sz="1400" kern="1200" dirty="0"/>
            </a:br>
            <a:r>
              <a:rPr lang="en-US" sz="1400" kern="1200" dirty="0"/>
              <a:t>Group B PAI = 31 or 33,</a:t>
            </a:r>
            <a:br>
              <a:rPr lang="en-US" sz="1400" kern="1200" dirty="0"/>
            </a:br>
            <a:r>
              <a:rPr lang="en-US" sz="1400" kern="1200" dirty="0"/>
              <a:t>Funding Code = Applicable</a:t>
            </a:r>
          </a:p>
        </p:txBody>
      </p:sp>
      <p:sp>
        <p:nvSpPr>
          <p:cNvPr id="33" name="Oval 32" descr="Checkmark with solid fill">
            <a:extLst>
              <a:ext uri="{FF2B5EF4-FFF2-40B4-BE49-F238E27FC236}">
                <a16:creationId xmlns:a16="http://schemas.microsoft.com/office/drawing/2014/main" id="{C6193128-3F5C-CC0C-48ED-5341006A4E29}"/>
              </a:ext>
            </a:extLst>
          </p:cNvPr>
          <p:cNvSpPr/>
          <p:nvPr/>
        </p:nvSpPr>
        <p:spPr>
          <a:xfrm>
            <a:off x="3232204" y="4597873"/>
            <a:ext cx="1090969" cy="1090969"/>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solidFill>
              <a:schemeClr val="tx1"/>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34" name="Freeform: Shape 33">
            <a:extLst>
              <a:ext uri="{FF2B5EF4-FFF2-40B4-BE49-F238E27FC236}">
                <a16:creationId xmlns:a16="http://schemas.microsoft.com/office/drawing/2014/main" id="{17B70A5B-9BC4-254F-04B2-BBF4F1D6EE08}"/>
              </a:ext>
            </a:extLst>
          </p:cNvPr>
          <p:cNvSpPr/>
          <p:nvPr/>
        </p:nvSpPr>
        <p:spPr>
          <a:xfrm>
            <a:off x="4323174" y="4595145"/>
            <a:ext cx="1636454" cy="1090969"/>
          </a:xfrm>
          <a:custGeom>
            <a:avLst/>
            <a:gdLst>
              <a:gd name="connsiteX0" fmla="*/ 0 w 1636454"/>
              <a:gd name="connsiteY0" fmla="*/ 0 h 1090969"/>
              <a:gd name="connsiteX1" fmla="*/ 1636454 w 1636454"/>
              <a:gd name="connsiteY1" fmla="*/ 0 h 1090969"/>
              <a:gd name="connsiteX2" fmla="*/ 1636454 w 1636454"/>
              <a:gd name="connsiteY2" fmla="*/ 1090969 h 1090969"/>
              <a:gd name="connsiteX3" fmla="*/ 0 w 1636454"/>
              <a:gd name="connsiteY3" fmla="*/ 1090969 h 1090969"/>
              <a:gd name="connsiteX4" fmla="*/ 0 w 1636454"/>
              <a:gd name="connsiteY4" fmla="*/ 0 h 109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454" h="1090969">
                <a:moveTo>
                  <a:pt x="0" y="0"/>
                </a:moveTo>
                <a:lnTo>
                  <a:pt x="1636454" y="0"/>
                </a:lnTo>
                <a:lnTo>
                  <a:pt x="1636454" y="1090969"/>
                </a:lnTo>
                <a:lnTo>
                  <a:pt x="0" y="1090969"/>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Contract District: </a:t>
            </a:r>
            <a:r>
              <a:rPr lang="en-US" sz="1400" kern="1200" dirty="0"/>
              <a:t>OCT record,</a:t>
            </a:r>
            <a:br>
              <a:rPr lang="en-US" sz="1400" kern="1200" dirty="0"/>
            </a:br>
            <a:r>
              <a:rPr lang="en-US" sz="1400" kern="1200" dirty="0"/>
              <a:t>Group A PAI = 02 or 04, </a:t>
            </a:r>
          </a:p>
          <a:p>
            <a:pPr marL="0" lvl="0" indent="0" algn="l" defTabSz="622300">
              <a:lnSpc>
                <a:spcPct val="90000"/>
              </a:lnSpc>
              <a:spcBef>
                <a:spcPct val="0"/>
              </a:spcBef>
              <a:spcAft>
                <a:spcPct val="35000"/>
              </a:spcAft>
              <a:buNone/>
            </a:pPr>
            <a:r>
              <a:rPr lang="en-US" sz="1400" kern="1200" dirty="0"/>
              <a:t>Funding Code = not funded</a:t>
            </a:r>
          </a:p>
        </p:txBody>
      </p:sp>
      <p:sp>
        <p:nvSpPr>
          <p:cNvPr id="35" name="Oval 34" descr="Map with pin with solid fill">
            <a:extLst>
              <a:ext uri="{FF2B5EF4-FFF2-40B4-BE49-F238E27FC236}">
                <a16:creationId xmlns:a16="http://schemas.microsoft.com/office/drawing/2014/main" id="{10B64211-8760-1E49-B0E7-4677CB22F223}"/>
              </a:ext>
            </a:extLst>
          </p:cNvPr>
          <p:cNvSpPr/>
          <p:nvPr/>
        </p:nvSpPr>
        <p:spPr>
          <a:xfrm>
            <a:off x="7732454" y="1728622"/>
            <a:ext cx="1090969" cy="1090969"/>
          </a:xfrm>
          <a:prstGeom prst="ellipse">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solidFill>
              <a:schemeClr val="tx1"/>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36" name="Freeform: Shape 35">
            <a:extLst>
              <a:ext uri="{FF2B5EF4-FFF2-40B4-BE49-F238E27FC236}">
                <a16:creationId xmlns:a16="http://schemas.microsoft.com/office/drawing/2014/main" id="{E3B2932C-8085-FF4A-1C5C-6DF4A726AE4B}"/>
              </a:ext>
            </a:extLst>
          </p:cNvPr>
          <p:cNvSpPr/>
          <p:nvPr/>
        </p:nvSpPr>
        <p:spPr>
          <a:xfrm>
            <a:off x="8823424" y="1725895"/>
            <a:ext cx="1636454" cy="1090969"/>
          </a:xfrm>
          <a:custGeom>
            <a:avLst/>
            <a:gdLst>
              <a:gd name="connsiteX0" fmla="*/ 0 w 1636454"/>
              <a:gd name="connsiteY0" fmla="*/ 0 h 1090969"/>
              <a:gd name="connsiteX1" fmla="*/ 1636454 w 1636454"/>
              <a:gd name="connsiteY1" fmla="*/ 0 h 1090969"/>
              <a:gd name="connsiteX2" fmla="*/ 1636454 w 1636454"/>
              <a:gd name="connsiteY2" fmla="*/ 1090969 h 1090969"/>
              <a:gd name="connsiteX3" fmla="*/ 0 w 1636454"/>
              <a:gd name="connsiteY3" fmla="*/ 1090969 h 1090969"/>
              <a:gd name="connsiteX4" fmla="*/ 0 w 1636454"/>
              <a:gd name="connsiteY4" fmla="*/ 0 h 109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454" h="1090969">
                <a:moveTo>
                  <a:pt x="0" y="0"/>
                </a:moveTo>
                <a:lnTo>
                  <a:pt x="1636454" y="0"/>
                </a:lnTo>
                <a:lnTo>
                  <a:pt x="1636454" y="1090969"/>
                </a:lnTo>
                <a:lnTo>
                  <a:pt x="0" y="1090969"/>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Program: </a:t>
            </a:r>
            <a:r>
              <a:rPr lang="en-US" sz="1400" kern="1200"/>
              <a:t>BOCES/other district does NOT have a school code</a:t>
            </a:r>
          </a:p>
        </p:txBody>
      </p:sp>
      <p:sp>
        <p:nvSpPr>
          <p:cNvPr id="37" name="Oval 36" descr="Checkmark with solid fill">
            <a:extLst>
              <a:ext uri="{FF2B5EF4-FFF2-40B4-BE49-F238E27FC236}">
                <a16:creationId xmlns:a16="http://schemas.microsoft.com/office/drawing/2014/main" id="{F7111AB0-7902-CF21-43DD-F2933058CAC6}"/>
              </a:ext>
            </a:extLst>
          </p:cNvPr>
          <p:cNvSpPr/>
          <p:nvPr/>
        </p:nvSpPr>
        <p:spPr>
          <a:xfrm>
            <a:off x="6232371" y="3163247"/>
            <a:ext cx="1090969" cy="1090969"/>
          </a:xfrm>
          <a:prstGeom prst="ellipse">
            <a:avLst/>
          </a:prstGeom>
          <a:blipFill>
            <a:blip r:embed="rId9">
              <a:extLst>
                <a:ext uri="{96DAC541-7B7A-43D3-8B79-37D633B846F1}">
                  <asvg:svgBlip xmlns:asvg="http://schemas.microsoft.com/office/drawing/2016/SVG/main" r:embed="rId10"/>
                </a:ext>
              </a:extLst>
            </a:blip>
            <a:srcRect/>
            <a:stretch>
              <a:fillRect/>
            </a:stretch>
          </a:blipFill>
          <a:ln>
            <a:solidFill>
              <a:schemeClr val="tx1"/>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38" name="Freeform: Shape 37">
            <a:extLst>
              <a:ext uri="{FF2B5EF4-FFF2-40B4-BE49-F238E27FC236}">
                <a16:creationId xmlns:a16="http://schemas.microsoft.com/office/drawing/2014/main" id="{88F33948-61F3-9272-D57D-400BF39CF5BD}"/>
              </a:ext>
            </a:extLst>
          </p:cNvPr>
          <p:cNvSpPr/>
          <p:nvPr/>
        </p:nvSpPr>
        <p:spPr>
          <a:xfrm>
            <a:off x="7323340" y="3160520"/>
            <a:ext cx="1636454" cy="1090969"/>
          </a:xfrm>
          <a:custGeom>
            <a:avLst/>
            <a:gdLst>
              <a:gd name="connsiteX0" fmla="*/ 0 w 1636454"/>
              <a:gd name="connsiteY0" fmla="*/ 0 h 1090969"/>
              <a:gd name="connsiteX1" fmla="*/ 1636454 w 1636454"/>
              <a:gd name="connsiteY1" fmla="*/ 0 h 1090969"/>
              <a:gd name="connsiteX2" fmla="*/ 1636454 w 1636454"/>
              <a:gd name="connsiteY2" fmla="*/ 1090969 h 1090969"/>
              <a:gd name="connsiteX3" fmla="*/ 0 w 1636454"/>
              <a:gd name="connsiteY3" fmla="*/ 1090969 h 1090969"/>
              <a:gd name="connsiteX4" fmla="*/ 0 w 1636454"/>
              <a:gd name="connsiteY4" fmla="*/ 0 h 109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454" h="1090969">
                <a:moveTo>
                  <a:pt x="0" y="0"/>
                </a:moveTo>
                <a:lnTo>
                  <a:pt x="1636454" y="0"/>
                </a:lnTo>
                <a:lnTo>
                  <a:pt x="1636454" y="1090969"/>
                </a:lnTo>
                <a:lnTo>
                  <a:pt x="0" y="1090969"/>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Home District: </a:t>
            </a:r>
            <a:r>
              <a:rPr lang="en-US" sz="1400" kern="1200"/>
              <a:t>SEY Record with Group A PAI 01-08 </a:t>
            </a:r>
            <a:r>
              <a:rPr lang="en-US" sz="1400" b="1" u="sng" kern="1200"/>
              <a:t>and</a:t>
            </a:r>
            <a:r>
              <a:rPr lang="en-US" sz="1400" b="0" u="none" kern="1200"/>
              <a:t> Non-School Program Code 03</a:t>
            </a:r>
          </a:p>
        </p:txBody>
      </p:sp>
      <p:sp>
        <p:nvSpPr>
          <p:cNvPr id="41" name="Oval 40" descr="Close with solid fill">
            <a:extLst>
              <a:ext uri="{FF2B5EF4-FFF2-40B4-BE49-F238E27FC236}">
                <a16:creationId xmlns:a16="http://schemas.microsoft.com/office/drawing/2014/main" id="{D2AEBD7C-CEFA-7D04-DE81-67ACFC1EB09C}"/>
              </a:ext>
            </a:extLst>
          </p:cNvPr>
          <p:cNvSpPr/>
          <p:nvPr/>
        </p:nvSpPr>
        <p:spPr>
          <a:xfrm>
            <a:off x="9232537" y="3163247"/>
            <a:ext cx="1090969" cy="1090969"/>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chemeClr val="tx1"/>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42" name="Freeform: Shape 41">
            <a:extLst>
              <a:ext uri="{FF2B5EF4-FFF2-40B4-BE49-F238E27FC236}">
                <a16:creationId xmlns:a16="http://schemas.microsoft.com/office/drawing/2014/main" id="{92CB1325-6C1B-8850-CAAA-231E6A078C2A}"/>
              </a:ext>
            </a:extLst>
          </p:cNvPr>
          <p:cNvSpPr/>
          <p:nvPr/>
        </p:nvSpPr>
        <p:spPr>
          <a:xfrm>
            <a:off x="10323507" y="3160520"/>
            <a:ext cx="1636454" cy="1090969"/>
          </a:xfrm>
          <a:custGeom>
            <a:avLst/>
            <a:gdLst>
              <a:gd name="connsiteX0" fmla="*/ 0 w 1636454"/>
              <a:gd name="connsiteY0" fmla="*/ 0 h 1090969"/>
              <a:gd name="connsiteX1" fmla="*/ 1636454 w 1636454"/>
              <a:gd name="connsiteY1" fmla="*/ 0 h 1090969"/>
              <a:gd name="connsiteX2" fmla="*/ 1636454 w 1636454"/>
              <a:gd name="connsiteY2" fmla="*/ 1090969 h 1090969"/>
              <a:gd name="connsiteX3" fmla="*/ 0 w 1636454"/>
              <a:gd name="connsiteY3" fmla="*/ 1090969 h 1090969"/>
              <a:gd name="connsiteX4" fmla="*/ 0 w 1636454"/>
              <a:gd name="connsiteY4" fmla="*/ 0 h 109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454" h="1090969">
                <a:moveTo>
                  <a:pt x="0" y="0"/>
                </a:moveTo>
                <a:lnTo>
                  <a:pt x="1636454" y="0"/>
                </a:lnTo>
                <a:lnTo>
                  <a:pt x="1636454" y="1090969"/>
                </a:lnTo>
                <a:lnTo>
                  <a:pt x="0" y="1090969"/>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BOCES Program: </a:t>
            </a:r>
            <a:r>
              <a:rPr lang="en-US" sz="1400" kern="1200"/>
              <a:t>no state reporting, including SEY</a:t>
            </a:r>
          </a:p>
        </p:txBody>
      </p:sp>
      <p:sp>
        <p:nvSpPr>
          <p:cNvPr id="39" name="Oval 38" descr="Checkmark with solid fill">
            <a:extLst>
              <a:ext uri="{FF2B5EF4-FFF2-40B4-BE49-F238E27FC236}">
                <a16:creationId xmlns:a16="http://schemas.microsoft.com/office/drawing/2014/main" id="{13BEA655-3300-E047-31DB-A2803F4D8D95}"/>
              </a:ext>
            </a:extLst>
          </p:cNvPr>
          <p:cNvSpPr/>
          <p:nvPr/>
        </p:nvSpPr>
        <p:spPr>
          <a:xfrm>
            <a:off x="6232371" y="4597873"/>
            <a:ext cx="1090969" cy="1090969"/>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solidFill>
              <a:schemeClr val="tx1"/>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40" name="Freeform: Shape 39">
            <a:extLst>
              <a:ext uri="{FF2B5EF4-FFF2-40B4-BE49-F238E27FC236}">
                <a16:creationId xmlns:a16="http://schemas.microsoft.com/office/drawing/2014/main" id="{AF1B13DC-A42D-5067-2DDF-AF5B5903476F}"/>
              </a:ext>
            </a:extLst>
          </p:cNvPr>
          <p:cNvSpPr/>
          <p:nvPr/>
        </p:nvSpPr>
        <p:spPr>
          <a:xfrm>
            <a:off x="7323340" y="4595145"/>
            <a:ext cx="1636454" cy="1090969"/>
          </a:xfrm>
          <a:custGeom>
            <a:avLst/>
            <a:gdLst>
              <a:gd name="connsiteX0" fmla="*/ 0 w 1636454"/>
              <a:gd name="connsiteY0" fmla="*/ 0 h 1090969"/>
              <a:gd name="connsiteX1" fmla="*/ 1636454 w 1636454"/>
              <a:gd name="connsiteY1" fmla="*/ 0 h 1090969"/>
              <a:gd name="connsiteX2" fmla="*/ 1636454 w 1636454"/>
              <a:gd name="connsiteY2" fmla="*/ 1090969 h 1090969"/>
              <a:gd name="connsiteX3" fmla="*/ 0 w 1636454"/>
              <a:gd name="connsiteY3" fmla="*/ 1090969 h 1090969"/>
              <a:gd name="connsiteX4" fmla="*/ 0 w 1636454"/>
              <a:gd name="connsiteY4" fmla="*/ 0 h 109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454" h="1090969">
                <a:moveTo>
                  <a:pt x="0" y="0"/>
                </a:moveTo>
                <a:lnTo>
                  <a:pt x="1636454" y="0"/>
                </a:lnTo>
                <a:lnTo>
                  <a:pt x="1636454" y="1090969"/>
                </a:lnTo>
                <a:lnTo>
                  <a:pt x="0" y="1090969"/>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Home District: </a:t>
            </a:r>
            <a:r>
              <a:rPr lang="en-US" sz="1400" kern="1200"/>
              <a:t>OCT Record with Group A PAI 01-08 </a:t>
            </a:r>
            <a:r>
              <a:rPr lang="en-US" sz="1400" b="1" u="sng" kern="1200"/>
              <a:t>and</a:t>
            </a:r>
            <a:r>
              <a:rPr lang="en-US" sz="1400" b="0" u="none" kern="1200"/>
              <a:t> Non-School Program Code 03</a:t>
            </a:r>
          </a:p>
        </p:txBody>
      </p:sp>
      <p:sp>
        <p:nvSpPr>
          <p:cNvPr id="43" name="Oval 42" descr="Close with solid fill">
            <a:extLst>
              <a:ext uri="{FF2B5EF4-FFF2-40B4-BE49-F238E27FC236}">
                <a16:creationId xmlns:a16="http://schemas.microsoft.com/office/drawing/2014/main" id="{DEB33CFC-F3B6-C05D-1280-ED6E30A2A853}"/>
              </a:ext>
            </a:extLst>
          </p:cNvPr>
          <p:cNvSpPr/>
          <p:nvPr/>
        </p:nvSpPr>
        <p:spPr>
          <a:xfrm>
            <a:off x="9232537" y="4597873"/>
            <a:ext cx="1090969" cy="1090969"/>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chemeClr val="tx1"/>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44" name="Freeform: Shape 43">
            <a:extLst>
              <a:ext uri="{FF2B5EF4-FFF2-40B4-BE49-F238E27FC236}">
                <a16:creationId xmlns:a16="http://schemas.microsoft.com/office/drawing/2014/main" id="{40FD5D86-C21F-0A13-8574-462ED0DCE2AC}"/>
              </a:ext>
            </a:extLst>
          </p:cNvPr>
          <p:cNvSpPr/>
          <p:nvPr/>
        </p:nvSpPr>
        <p:spPr>
          <a:xfrm>
            <a:off x="10323507" y="4595145"/>
            <a:ext cx="1636454" cy="1090969"/>
          </a:xfrm>
          <a:custGeom>
            <a:avLst/>
            <a:gdLst>
              <a:gd name="connsiteX0" fmla="*/ 0 w 1636454"/>
              <a:gd name="connsiteY0" fmla="*/ 0 h 1090969"/>
              <a:gd name="connsiteX1" fmla="*/ 1636454 w 1636454"/>
              <a:gd name="connsiteY1" fmla="*/ 0 h 1090969"/>
              <a:gd name="connsiteX2" fmla="*/ 1636454 w 1636454"/>
              <a:gd name="connsiteY2" fmla="*/ 1090969 h 1090969"/>
              <a:gd name="connsiteX3" fmla="*/ 0 w 1636454"/>
              <a:gd name="connsiteY3" fmla="*/ 1090969 h 1090969"/>
              <a:gd name="connsiteX4" fmla="*/ 0 w 1636454"/>
              <a:gd name="connsiteY4" fmla="*/ 0 h 109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454" h="1090969">
                <a:moveTo>
                  <a:pt x="0" y="0"/>
                </a:moveTo>
                <a:lnTo>
                  <a:pt x="1636454" y="0"/>
                </a:lnTo>
                <a:lnTo>
                  <a:pt x="1636454" y="1090969"/>
                </a:lnTo>
                <a:lnTo>
                  <a:pt x="0" y="1090969"/>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BOCES Program: </a:t>
            </a:r>
            <a:r>
              <a:rPr lang="en-US" sz="1400" kern="1200"/>
              <a:t>no state reporting, including OCT</a:t>
            </a:r>
          </a:p>
        </p:txBody>
      </p:sp>
      <p:sp>
        <p:nvSpPr>
          <p:cNvPr id="4" name="Slide Number Placeholder 3">
            <a:extLst>
              <a:ext uri="{FF2B5EF4-FFF2-40B4-BE49-F238E27FC236}">
                <a16:creationId xmlns:a16="http://schemas.microsoft.com/office/drawing/2014/main" id="{696E7D39-0297-D8DC-5548-51DDD07FD96D}"/>
              </a:ext>
            </a:extLst>
          </p:cNvPr>
          <p:cNvSpPr>
            <a:spLocks noGrp="1"/>
          </p:cNvSpPr>
          <p:nvPr>
            <p:ph type="sldNum" sz="quarter" idx="12"/>
          </p:nvPr>
        </p:nvSpPr>
        <p:spPr/>
        <p:txBody>
          <a:bodyPr/>
          <a:lstStyle/>
          <a:p>
            <a:fld id="{C479D5F6-EDCB-402A-AC08-4943A1820E8F}" type="slidenum">
              <a:rPr lang="en-US" smtClean="0"/>
              <a:pPr/>
              <a:t>18</a:t>
            </a:fld>
            <a:endParaRPr lang="en-US"/>
          </a:p>
        </p:txBody>
      </p:sp>
    </p:spTree>
    <p:extLst>
      <p:ext uri="{BB962C8B-B14F-4D97-AF65-F5344CB8AC3E}">
        <p14:creationId xmlns:p14="http://schemas.microsoft.com/office/powerpoint/2010/main" val="2498757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AC55EA-8426-4CC0-A37A-58B084065C0E}"/>
              </a:ext>
            </a:extLst>
          </p:cNvPr>
          <p:cNvSpPr>
            <a:spLocks noGrp="1"/>
          </p:cNvSpPr>
          <p:nvPr>
            <p:ph type="title"/>
          </p:nvPr>
        </p:nvSpPr>
        <p:spPr/>
        <p:txBody>
          <a:bodyPr/>
          <a:lstStyle/>
          <a:p>
            <a:r>
              <a:rPr lang="en-US" dirty="0"/>
              <a:t>Exiting to BOCES School Example</a:t>
            </a:r>
          </a:p>
        </p:txBody>
      </p:sp>
      <p:sp>
        <p:nvSpPr>
          <p:cNvPr id="13" name="TextBox 12">
            <a:extLst>
              <a:ext uri="{FF2B5EF4-FFF2-40B4-BE49-F238E27FC236}">
                <a16:creationId xmlns:a16="http://schemas.microsoft.com/office/drawing/2014/main" id="{83B0DF61-6E43-C076-820F-BCEEEFDA5AEF}"/>
              </a:ext>
            </a:extLst>
          </p:cNvPr>
          <p:cNvSpPr txBox="1"/>
          <p:nvPr/>
        </p:nvSpPr>
        <p:spPr>
          <a:xfrm>
            <a:off x="284190" y="1313043"/>
            <a:ext cx="492443" cy="2166858"/>
          </a:xfrm>
          <a:prstGeom prst="rect">
            <a:avLst/>
          </a:prstGeom>
          <a:noFill/>
        </p:spPr>
        <p:txBody>
          <a:bodyPr vert="vert270" wrap="square" rtlCol="0">
            <a:spAutoFit/>
          </a:bodyPr>
          <a:lstStyle/>
          <a:p>
            <a:pPr algn="ctr"/>
            <a:r>
              <a:rPr lang="en-US" sz="2000" b="1" dirty="0"/>
              <a:t>Home District</a:t>
            </a:r>
          </a:p>
        </p:txBody>
      </p:sp>
      <p:graphicFrame>
        <p:nvGraphicFramePr>
          <p:cNvPr id="9" name="Content Placeholder 8">
            <a:extLst>
              <a:ext uri="{FF2B5EF4-FFF2-40B4-BE49-F238E27FC236}">
                <a16:creationId xmlns:a16="http://schemas.microsoft.com/office/drawing/2014/main" id="{1D10D192-57CA-98B7-ECF7-A04B12A24936}"/>
              </a:ext>
            </a:extLst>
          </p:cNvPr>
          <p:cNvGraphicFramePr>
            <a:graphicFrameLocks noGrp="1"/>
          </p:cNvGraphicFramePr>
          <p:nvPr>
            <p:ph sz="half" idx="1"/>
          </p:nvPr>
        </p:nvGraphicFramePr>
        <p:xfrm>
          <a:off x="838187" y="1313042"/>
          <a:ext cx="10515435" cy="1112520"/>
        </p:xfrm>
        <a:graphic>
          <a:graphicData uri="http://schemas.openxmlformats.org/drawingml/2006/table">
            <a:tbl>
              <a:tblPr firstRow="1">
                <a:tableStyleId>{793D81CF-94F2-401A-BA57-92F5A7B2D0C5}</a:tableStyleId>
              </a:tblPr>
              <a:tblGrid>
                <a:gridCol w="3859307">
                  <a:extLst>
                    <a:ext uri="{9D8B030D-6E8A-4147-A177-3AD203B41FA5}">
                      <a16:colId xmlns:a16="http://schemas.microsoft.com/office/drawing/2014/main" val="3716984299"/>
                    </a:ext>
                  </a:extLst>
                </a:gridCol>
                <a:gridCol w="1244301">
                  <a:extLst>
                    <a:ext uri="{9D8B030D-6E8A-4147-A177-3AD203B41FA5}">
                      <a16:colId xmlns:a16="http://schemas.microsoft.com/office/drawing/2014/main" val="1985375729"/>
                    </a:ext>
                  </a:extLst>
                </a:gridCol>
                <a:gridCol w="878541">
                  <a:extLst>
                    <a:ext uri="{9D8B030D-6E8A-4147-A177-3AD203B41FA5}">
                      <a16:colId xmlns:a16="http://schemas.microsoft.com/office/drawing/2014/main" val="2459141568"/>
                    </a:ext>
                  </a:extLst>
                </a:gridCol>
                <a:gridCol w="1138518">
                  <a:extLst>
                    <a:ext uri="{9D8B030D-6E8A-4147-A177-3AD203B41FA5}">
                      <a16:colId xmlns:a16="http://schemas.microsoft.com/office/drawing/2014/main" val="178618131"/>
                    </a:ext>
                  </a:extLst>
                </a:gridCol>
                <a:gridCol w="1165412">
                  <a:extLst>
                    <a:ext uri="{9D8B030D-6E8A-4147-A177-3AD203B41FA5}">
                      <a16:colId xmlns:a16="http://schemas.microsoft.com/office/drawing/2014/main" val="4164294507"/>
                    </a:ext>
                  </a:extLst>
                </a:gridCol>
                <a:gridCol w="977153">
                  <a:extLst>
                    <a:ext uri="{9D8B030D-6E8A-4147-A177-3AD203B41FA5}">
                      <a16:colId xmlns:a16="http://schemas.microsoft.com/office/drawing/2014/main" val="1999097304"/>
                    </a:ext>
                  </a:extLst>
                </a:gridCol>
                <a:gridCol w="1252203">
                  <a:extLst>
                    <a:ext uri="{9D8B030D-6E8A-4147-A177-3AD203B41FA5}">
                      <a16:colId xmlns:a16="http://schemas.microsoft.com/office/drawing/2014/main" val="3286657094"/>
                    </a:ext>
                  </a:extLst>
                </a:gridCol>
              </a:tblGrid>
              <a:tr h="370840">
                <a:tc>
                  <a:txBody>
                    <a:bodyPr/>
                    <a:lstStyle/>
                    <a:p>
                      <a:r>
                        <a:rPr lang="en-US" sz="1400" dirty="0"/>
                        <a:t>Current Year SSA</a:t>
                      </a:r>
                    </a:p>
                  </a:txBody>
                  <a:tcPr/>
                </a:tc>
                <a:tc>
                  <a:txBody>
                    <a:bodyPr/>
                    <a:lstStyle/>
                    <a:p>
                      <a:r>
                        <a:rPr lang="en-US" sz="1400" dirty="0"/>
                        <a:t>School Code</a:t>
                      </a:r>
                    </a:p>
                  </a:txBody>
                  <a:tcPr/>
                </a:tc>
                <a:tc>
                  <a:txBody>
                    <a:bodyPr/>
                    <a:lstStyle/>
                    <a:p>
                      <a:r>
                        <a:rPr lang="en-US" sz="1400" dirty="0"/>
                        <a:t>PAI</a:t>
                      </a:r>
                    </a:p>
                  </a:txBody>
                  <a:tcPr/>
                </a:tc>
                <a:tc>
                  <a:txBody>
                    <a:bodyPr/>
                    <a:lstStyle/>
                    <a:p>
                      <a:r>
                        <a:rPr lang="en-US" sz="1400" dirty="0"/>
                        <a:t>Entry Type</a:t>
                      </a:r>
                    </a:p>
                  </a:txBody>
                  <a:tcPr/>
                </a:tc>
                <a:tc>
                  <a:txBody>
                    <a:bodyPr/>
                    <a:lstStyle/>
                    <a:p>
                      <a:r>
                        <a:rPr lang="en-US" sz="1400" dirty="0"/>
                        <a:t>Entry Date</a:t>
                      </a:r>
                    </a:p>
                  </a:txBody>
                  <a:tcPr/>
                </a:tc>
                <a:tc>
                  <a:txBody>
                    <a:bodyPr/>
                    <a:lstStyle/>
                    <a:p>
                      <a:r>
                        <a:rPr lang="en-US" sz="1400" dirty="0"/>
                        <a:t>Exit Type</a:t>
                      </a:r>
                    </a:p>
                  </a:txBody>
                  <a:tcPr/>
                </a:tc>
                <a:tc>
                  <a:txBody>
                    <a:bodyPr/>
                    <a:lstStyle/>
                    <a:p>
                      <a:r>
                        <a:rPr lang="en-US" sz="1400" dirty="0"/>
                        <a:t>Exit Date</a:t>
                      </a:r>
                    </a:p>
                  </a:txBody>
                  <a:tcPr/>
                </a:tc>
                <a:extLst>
                  <a:ext uri="{0D108BD9-81ED-4DB2-BD59-A6C34878D82A}">
                    <a16:rowId xmlns:a16="http://schemas.microsoft.com/office/drawing/2014/main" val="1841641117"/>
                  </a:ext>
                </a:extLst>
              </a:tr>
              <a:tr h="370840">
                <a:tc>
                  <a:txBody>
                    <a:bodyPr/>
                    <a:lstStyle/>
                    <a:p>
                      <a:r>
                        <a:rPr lang="en-US" sz="1400" dirty="0"/>
                        <a:t>Attending district school (SEY/Attendance)</a:t>
                      </a:r>
                    </a:p>
                  </a:txBody>
                  <a:tcPr/>
                </a:tc>
                <a:tc>
                  <a:txBody>
                    <a:bodyPr/>
                    <a:lstStyle/>
                    <a:p>
                      <a:r>
                        <a:rPr lang="en-US" sz="1400" dirty="0"/>
                        <a:t>1234</a:t>
                      </a:r>
                    </a:p>
                  </a:txBody>
                  <a:tcPr/>
                </a:tc>
                <a:tc>
                  <a:txBody>
                    <a:bodyPr/>
                    <a:lstStyle/>
                    <a:p>
                      <a:r>
                        <a:rPr lang="en-US" sz="1400" dirty="0"/>
                        <a:t>01-08</a:t>
                      </a:r>
                    </a:p>
                  </a:txBody>
                  <a:tcPr/>
                </a:tc>
                <a:tc>
                  <a:txBody>
                    <a:bodyPr/>
                    <a:lstStyle/>
                    <a:p>
                      <a:r>
                        <a:rPr lang="en-US" sz="1400" dirty="0"/>
                        <a:t>02</a:t>
                      </a:r>
                    </a:p>
                  </a:txBody>
                  <a:tcPr/>
                </a:tc>
                <a:tc>
                  <a:txBody>
                    <a:bodyPr/>
                    <a:lstStyle/>
                    <a:p>
                      <a:r>
                        <a:rPr lang="en-US" sz="1400" dirty="0"/>
                        <a:t>08/15/2024</a:t>
                      </a:r>
                    </a:p>
                  </a:txBody>
                  <a:tcPr/>
                </a:tc>
                <a:tc>
                  <a:txBody>
                    <a:bodyPr/>
                    <a:lstStyle/>
                    <a:p>
                      <a:r>
                        <a:rPr lang="en-US" sz="1400" dirty="0"/>
                        <a:t>13</a:t>
                      </a:r>
                    </a:p>
                  </a:txBody>
                  <a:tcPr/>
                </a:tc>
                <a:tc>
                  <a:txBody>
                    <a:bodyPr/>
                    <a:lstStyle/>
                    <a:p>
                      <a:r>
                        <a:rPr lang="en-US" sz="1400" dirty="0"/>
                        <a:t>09/01/2024</a:t>
                      </a:r>
                    </a:p>
                  </a:txBody>
                  <a:tcPr/>
                </a:tc>
                <a:extLst>
                  <a:ext uri="{0D108BD9-81ED-4DB2-BD59-A6C34878D82A}">
                    <a16:rowId xmlns:a16="http://schemas.microsoft.com/office/drawing/2014/main" val="1707820785"/>
                  </a:ext>
                </a:extLst>
              </a:tr>
              <a:tr h="370840">
                <a:tc>
                  <a:txBody>
                    <a:bodyPr/>
                    <a:lstStyle/>
                    <a:p>
                      <a:r>
                        <a:rPr lang="en-US" sz="1400" dirty="0"/>
                        <a:t>Attending BOCES School (OCT/DEC)</a:t>
                      </a:r>
                    </a:p>
                  </a:txBody>
                  <a:tcPr/>
                </a:tc>
                <a:tc>
                  <a:txBody>
                    <a:bodyPr/>
                    <a:lstStyle/>
                    <a:p>
                      <a:r>
                        <a:rPr lang="en-US" sz="1400" dirty="0"/>
                        <a:t>1234</a:t>
                      </a:r>
                    </a:p>
                  </a:txBody>
                  <a:tcPr/>
                </a:tc>
                <a:tc>
                  <a:txBody>
                    <a:bodyPr/>
                    <a:lstStyle/>
                    <a:p>
                      <a:r>
                        <a:rPr lang="en-US" sz="1400" dirty="0"/>
                        <a:t>31 or 33</a:t>
                      </a:r>
                    </a:p>
                  </a:txBody>
                  <a:tcPr/>
                </a:tc>
                <a:tc>
                  <a:txBody>
                    <a:bodyPr/>
                    <a:lstStyle/>
                    <a:p>
                      <a:r>
                        <a:rPr lang="en-US" sz="1400" dirty="0"/>
                        <a:t>11*</a:t>
                      </a:r>
                    </a:p>
                  </a:txBody>
                  <a:tcPr/>
                </a:tc>
                <a:tc>
                  <a:txBody>
                    <a:bodyPr/>
                    <a:lstStyle/>
                    <a:p>
                      <a:r>
                        <a:rPr lang="en-US" sz="1400" dirty="0"/>
                        <a:t>09/02/2024</a:t>
                      </a:r>
                    </a:p>
                  </a:txBody>
                  <a:tcPr/>
                </a:tc>
                <a:tc>
                  <a:txBody>
                    <a:bodyPr/>
                    <a:lstStyle/>
                    <a:p>
                      <a:r>
                        <a:rPr lang="en-US" sz="1400" dirty="0"/>
                        <a:t>00</a:t>
                      </a:r>
                    </a:p>
                  </a:txBody>
                  <a:tcPr/>
                </a:tc>
                <a:tc>
                  <a:txBody>
                    <a:bodyPr/>
                    <a:lstStyle/>
                    <a:p>
                      <a:r>
                        <a:rPr lang="en-US" sz="1400" dirty="0"/>
                        <a:t>00/00/0000</a:t>
                      </a:r>
                    </a:p>
                  </a:txBody>
                  <a:tcPr/>
                </a:tc>
                <a:extLst>
                  <a:ext uri="{0D108BD9-81ED-4DB2-BD59-A6C34878D82A}">
                    <a16:rowId xmlns:a16="http://schemas.microsoft.com/office/drawing/2014/main" val="2665322218"/>
                  </a:ext>
                </a:extLst>
              </a:tr>
            </a:tbl>
          </a:graphicData>
        </a:graphic>
      </p:graphicFrame>
      <p:graphicFrame>
        <p:nvGraphicFramePr>
          <p:cNvPr id="15" name="Content Placeholder 8">
            <a:extLst>
              <a:ext uri="{FF2B5EF4-FFF2-40B4-BE49-F238E27FC236}">
                <a16:creationId xmlns:a16="http://schemas.microsoft.com/office/drawing/2014/main" id="{A0A74733-5A9E-934C-4EA1-D43B6ACEEC7E}"/>
              </a:ext>
            </a:extLst>
          </p:cNvPr>
          <p:cNvGraphicFramePr>
            <a:graphicFrameLocks/>
          </p:cNvGraphicFramePr>
          <p:nvPr/>
        </p:nvGraphicFramePr>
        <p:xfrm>
          <a:off x="838187" y="2577693"/>
          <a:ext cx="10515435" cy="741680"/>
        </p:xfrm>
        <a:graphic>
          <a:graphicData uri="http://schemas.openxmlformats.org/drawingml/2006/table">
            <a:tbl>
              <a:tblPr firstRow="1">
                <a:tableStyleId>{FABFCF23-3B69-468F-B69F-88F6DE6A72F2}</a:tableStyleId>
              </a:tblPr>
              <a:tblGrid>
                <a:gridCol w="3859307">
                  <a:extLst>
                    <a:ext uri="{9D8B030D-6E8A-4147-A177-3AD203B41FA5}">
                      <a16:colId xmlns:a16="http://schemas.microsoft.com/office/drawing/2014/main" val="3716984299"/>
                    </a:ext>
                  </a:extLst>
                </a:gridCol>
                <a:gridCol w="1244301">
                  <a:extLst>
                    <a:ext uri="{9D8B030D-6E8A-4147-A177-3AD203B41FA5}">
                      <a16:colId xmlns:a16="http://schemas.microsoft.com/office/drawing/2014/main" val="1985375729"/>
                    </a:ext>
                  </a:extLst>
                </a:gridCol>
                <a:gridCol w="878541">
                  <a:extLst>
                    <a:ext uri="{9D8B030D-6E8A-4147-A177-3AD203B41FA5}">
                      <a16:colId xmlns:a16="http://schemas.microsoft.com/office/drawing/2014/main" val="2459141568"/>
                    </a:ext>
                  </a:extLst>
                </a:gridCol>
                <a:gridCol w="1138518">
                  <a:extLst>
                    <a:ext uri="{9D8B030D-6E8A-4147-A177-3AD203B41FA5}">
                      <a16:colId xmlns:a16="http://schemas.microsoft.com/office/drawing/2014/main" val="178618131"/>
                    </a:ext>
                  </a:extLst>
                </a:gridCol>
                <a:gridCol w="1165412">
                  <a:extLst>
                    <a:ext uri="{9D8B030D-6E8A-4147-A177-3AD203B41FA5}">
                      <a16:colId xmlns:a16="http://schemas.microsoft.com/office/drawing/2014/main" val="4164294507"/>
                    </a:ext>
                  </a:extLst>
                </a:gridCol>
                <a:gridCol w="977153">
                  <a:extLst>
                    <a:ext uri="{9D8B030D-6E8A-4147-A177-3AD203B41FA5}">
                      <a16:colId xmlns:a16="http://schemas.microsoft.com/office/drawing/2014/main" val="1999097304"/>
                    </a:ext>
                  </a:extLst>
                </a:gridCol>
                <a:gridCol w="1252203">
                  <a:extLst>
                    <a:ext uri="{9D8B030D-6E8A-4147-A177-3AD203B41FA5}">
                      <a16:colId xmlns:a16="http://schemas.microsoft.com/office/drawing/2014/main" val="3286657094"/>
                    </a:ext>
                  </a:extLst>
                </a:gridCol>
              </a:tblGrid>
              <a:tr h="370840">
                <a:tc>
                  <a:txBody>
                    <a:bodyPr/>
                    <a:lstStyle/>
                    <a:p>
                      <a:r>
                        <a:rPr lang="en-US" sz="1400" dirty="0">
                          <a:solidFill>
                            <a:schemeClr val="bg1"/>
                          </a:solidFill>
                        </a:rPr>
                        <a:t>Subsequent Year SSA</a:t>
                      </a:r>
                    </a:p>
                  </a:txBody>
                  <a:tcPr/>
                </a:tc>
                <a:tc>
                  <a:txBody>
                    <a:bodyPr/>
                    <a:lstStyle/>
                    <a:p>
                      <a:r>
                        <a:rPr lang="en-US" sz="1400" dirty="0">
                          <a:solidFill>
                            <a:schemeClr val="bg1"/>
                          </a:solidFill>
                        </a:rPr>
                        <a:t>School Code</a:t>
                      </a:r>
                    </a:p>
                  </a:txBody>
                  <a:tcPr/>
                </a:tc>
                <a:tc>
                  <a:txBody>
                    <a:bodyPr/>
                    <a:lstStyle/>
                    <a:p>
                      <a:r>
                        <a:rPr lang="en-US" sz="1400" dirty="0">
                          <a:solidFill>
                            <a:schemeClr val="bg1"/>
                          </a:solidFill>
                        </a:rPr>
                        <a:t>PAI</a:t>
                      </a:r>
                    </a:p>
                  </a:txBody>
                  <a:tcPr/>
                </a:tc>
                <a:tc>
                  <a:txBody>
                    <a:bodyPr/>
                    <a:lstStyle/>
                    <a:p>
                      <a:r>
                        <a:rPr lang="en-US" sz="1400" dirty="0">
                          <a:solidFill>
                            <a:schemeClr val="bg1"/>
                          </a:solidFill>
                        </a:rPr>
                        <a:t>Entry Type</a:t>
                      </a:r>
                    </a:p>
                  </a:txBody>
                  <a:tcPr/>
                </a:tc>
                <a:tc>
                  <a:txBody>
                    <a:bodyPr/>
                    <a:lstStyle/>
                    <a:p>
                      <a:r>
                        <a:rPr lang="en-US" sz="1400" dirty="0">
                          <a:solidFill>
                            <a:schemeClr val="bg1"/>
                          </a:solidFill>
                        </a:rPr>
                        <a:t>Entry Date</a:t>
                      </a:r>
                    </a:p>
                  </a:txBody>
                  <a:tcPr/>
                </a:tc>
                <a:tc>
                  <a:txBody>
                    <a:bodyPr/>
                    <a:lstStyle/>
                    <a:p>
                      <a:r>
                        <a:rPr lang="en-US" sz="1400" dirty="0">
                          <a:solidFill>
                            <a:schemeClr val="bg1"/>
                          </a:solidFill>
                        </a:rPr>
                        <a:t>Exit Type</a:t>
                      </a:r>
                    </a:p>
                  </a:txBody>
                  <a:tcPr/>
                </a:tc>
                <a:tc>
                  <a:txBody>
                    <a:bodyPr/>
                    <a:lstStyle/>
                    <a:p>
                      <a:r>
                        <a:rPr lang="en-US" sz="1400" dirty="0">
                          <a:solidFill>
                            <a:schemeClr val="bg1"/>
                          </a:solidFill>
                        </a:rPr>
                        <a:t>Exit Date</a:t>
                      </a:r>
                    </a:p>
                  </a:txBody>
                  <a:tcPr/>
                </a:tc>
                <a:extLst>
                  <a:ext uri="{0D108BD9-81ED-4DB2-BD59-A6C34878D82A}">
                    <a16:rowId xmlns:a16="http://schemas.microsoft.com/office/drawing/2014/main" val="1841641117"/>
                  </a:ext>
                </a:extLst>
              </a:tr>
              <a:tr h="370840">
                <a:tc>
                  <a:txBody>
                    <a:bodyPr/>
                    <a:lstStyle/>
                    <a:p>
                      <a:r>
                        <a:rPr lang="en-US" sz="1400" dirty="0"/>
                        <a:t>Attending BOCES School (OCT/DEC)</a:t>
                      </a:r>
                    </a:p>
                  </a:txBody>
                  <a:tcPr/>
                </a:tc>
                <a:tc>
                  <a:txBody>
                    <a:bodyPr/>
                    <a:lstStyle/>
                    <a:p>
                      <a:r>
                        <a:rPr lang="en-US" sz="1400" dirty="0"/>
                        <a:t>1234</a:t>
                      </a:r>
                    </a:p>
                  </a:txBody>
                  <a:tcPr/>
                </a:tc>
                <a:tc>
                  <a:txBody>
                    <a:bodyPr/>
                    <a:lstStyle/>
                    <a:p>
                      <a:r>
                        <a:rPr lang="en-US" sz="1400" dirty="0"/>
                        <a:t>31 or 33</a:t>
                      </a:r>
                    </a:p>
                  </a:txBody>
                  <a:tcPr/>
                </a:tc>
                <a:tc>
                  <a:txBody>
                    <a:bodyPr/>
                    <a:lstStyle/>
                    <a:p>
                      <a:r>
                        <a:rPr lang="en-US" sz="1400" dirty="0"/>
                        <a:t>02*</a:t>
                      </a:r>
                    </a:p>
                  </a:txBody>
                  <a:tcPr/>
                </a:tc>
                <a:tc>
                  <a:txBody>
                    <a:bodyPr/>
                    <a:lstStyle/>
                    <a:p>
                      <a:r>
                        <a:rPr lang="en-US" sz="1400" dirty="0"/>
                        <a:t>08/16/2024</a:t>
                      </a:r>
                    </a:p>
                  </a:txBody>
                  <a:tcPr/>
                </a:tc>
                <a:tc>
                  <a:txBody>
                    <a:bodyPr/>
                    <a:lstStyle/>
                    <a:p>
                      <a:r>
                        <a:rPr lang="en-US" sz="1400" dirty="0"/>
                        <a:t>00</a:t>
                      </a:r>
                    </a:p>
                  </a:txBody>
                  <a:tcPr/>
                </a:tc>
                <a:tc>
                  <a:txBody>
                    <a:bodyPr/>
                    <a:lstStyle/>
                    <a:p>
                      <a:r>
                        <a:rPr lang="en-US" sz="1400" dirty="0"/>
                        <a:t>00/00/0000</a:t>
                      </a:r>
                    </a:p>
                  </a:txBody>
                  <a:tcPr/>
                </a:tc>
                <a:extLst>
                  <a:ext uri="{0D108BD9-81ED-4DB2-BD59-A6C34878D82A}">
                    <a16:rowId xmlns:a16="http://schemas.microsoft.com/office/drawing/2014/main" val="2665322218"/>
                  </a:ext>
                </a:extLst>
              </a:tr>
            </a:tbl>
          </a:graphicData>
        </a:graphic>
      </p:graphicFrame>
      <p:sp>
        <p:nvSpPr>
          <p:cNvPr id="8" name="Content Placeholder 7">
            <a:extLst>
              <a:ext uri="{FF2B5EF4-FFF2-40B4-BE49-F238E27FC236}">
                <a16:creationId xmlns:a16="http://schemas.microsoft.com/office/drawing/2014/main" id="{8C87C979-D476-170B-B53C-97362E414168}"/>
              </a:ext>
            </a:extLst>
          </p:cNvPr>
          <p:cNvSpPr>
            <a:spLocks noGrp="1"/>
          </p:cNvSpPr>
          <p:nvPr>
            <p:ph sz="half" idx="2"/>
          </p:nvPr>
        </p:nvSpPr>
        <p:spPr>
          <a:xfrm>
            <a:off x="838022" y="3355979"/>
            <a:ext cx="10515600" cy="365125"/>
          </a:xfrm>
        </p:spPr>
        <p:txBody>
          <a:bodyPr>
            <a:normAutofit fontScale="70000" lnSpcReduction="20000"/>
          </a:bodyPr>
          <a:lstStyle/>
          <a:p>
            <a:pPr marL="0" indent="0">
              <a:buNone/>
            </a:pPr>
            <a:r>
              <a:rPr lang="en-US" dirty="0"/>
              <a:t>*Any entry type is permissible since entry type for SSA records with group B PAI codes does not pull into any collection.</a:t>
            </a:r>
          </a:p>
        </p:txBody>
      </p:sp>
      <p:sp>
        <p:nvSpPr>
          <p:cNvPr id="14" name="TextBox 13">
            <a:extLst>
              <a:ext uri="{FF2B5EF4-FFF2-40B4-BE49-F238E27FC236}">
                <a16:creationId xmlns:a16="http://schemas.microsoft.com/office/drawing/2014/main" id="{55EDBBCD-DEDA-5D9E-D18F-B93F7AE3A701}"/>
              </a:ext>
            </a:extLst>
          </p:cNvPr>
          <p:cNvSpPr txBox="1"/>
          <p:nvPr/>
        </p:nvSpPr>
        <p:spPr>
          <a:xfrm>
            <a:off x="332873" y="3951214"/>
            <a:ext cx="492443" cy="1933823"/>
          </a:xfrm>
          <a:prstGeom prst="rect">
            <a:avLst/>
          </a:prstGeom>
          <a:noFill/>
        </p:spPr>
        <p:txBody>
          <a:bodyPr vert="vert270" wrap="square" rtlCol="0">
            <a:spAutoFit/>
          </a:bodyPr>
          <a:lstStyle/>
          <a:p>
            <a:pPr algn="ctr"/>
            <a:r>
              <a:rPr lang="en-US" sz="2000" b="1" dirty="0"/>
              <a:t>BOCES District</a:t>
            </a:r>
          </a:p>
        </p:txBody>
      </p:sp>
      <p:graphicFrame>
        <p:nvGraphicFramePr>
          <p:cNvPr id="11" name="Content Placeholder 8">
            <a:extLst>
              <a:ext uri="{FF2B5EF4-FFF2-40B4-BE49-F238E27FC236}">
                <a16:creationId xmlns:a16="http://schemas.microsoft.com/office/drawing/2014/main" id="{9A230534-3443-E1CD-01D3-66063E64CFBF}"/>
              </a:ext>
            </a:extLst>
          </p:cNvPr>
          <p:cNvGraphicFramePr>
            <a:graphicFrameLocks/>
          </p:cNvGraphicFramePr>
          <p:nvPr/>
        </p:nvGraphicFramePr>
        <p:xfrm>
          <a:off x="838022" y="4071690"/>
          <a:ext cx="10515603" cy="741680"/>
        </p:xfrm>
        <a:graphic>
          <a:graphicData uri="http://schemas.openxmlformats.org/drawingml/2006/table">
            <a:tbl>
              <a:tblPr firstRow="1">
                <a:tableStyleId>{793D81CF-94F2-401A-BA57-92F5A7B2D0C5}</a:tableStyleId>
              </a:tblPr>
              <a:tblGrid>
                <a:gridCol w="2998695">
                  <a:extLst>
                    <a:ext uri="{9D8B030D-6E8A-4147-A177-3AD203B41FA5}">
                      <a16:colId xmlns:a16="http://schemas.microsoft.com/office/drawing/2014/main" val="3716984299"/>
                    </a:ext>
                  </a:extLst>
                </a:gridCol>
                <a:gridCol w="1389530">
                  <a:extLst>
                    <a:ext uri="{9D8B030D-6E8A-4147-A177-3AD203B41FA5}">
                      <a16:colId xmlns:a16="http://schemas.microsoft.com/office/drawing/2014/main" val="1985375729"/>
                    </a:ext>
                  </a:extLst>
                </a:gridCol>
                <a:gridCol w="1093694">
                  <a:extLst>
                    <a:ext uri="{9D8B030D-6E8A-4147-A177-3AD203B41FA5}">
                      <a16:colId xmlns:a16="http://schemas.microsoft.com/office/drawing/2014/main" val="2459141568"/>
                    </a:ext>
                  </a:extLst>
                </a:gridCol>
                <a:gridCol w="1165411">
                  <a:extLst>
                    <a:ext uri="{9D8B030D-6E8A-4147-A177-3AD203B41FA5}">
                      <a16:colId xmlns:a16="http://schemas.microsoft.com/office/drawing/2014/main" val="178618131"/>
                    </a:ext>
                  </a:extLst>
                </a:gridCol>
                <a:gridCol w="1344706">
                  <a:extLst>
                    <a:ext uri="{9D8B030D-6E8A-4147-A177-3AD203B41FA5}">
                      <a16:colId xmlns:a16="http://schemas.microsoft.com/office/drawing/2014/main" val="4164294507"/>
                    </a:ext>
                  </a:extLst>
                </a:gridCol>
                <a:gridCol w="1021338">
                  <a:extLst>
                    <a:ext uri="{9D8B030D-6E8A-4147-A177-3AD203B41FA5}">
                      <a16:colId xmlns:a16="http://schemas.microsoft.com/office/drawing/2014/main" val="1999097304"/>
                    </a:ext>
                  </a:extLst>
                </a:gridCol>
                <a:gridCol w="1502229">
                  <a:extLst>
                    <a:ext uri="{9D8B030D-6E8A-4147-A177-3AD203B41FA5}">
                      <a16:colId xmlns:a16="http://schemas.microsoft.com/office/drawing/2014/main" val="3286657094"/>
                    </a:ext>
                  </a:extLst>
                </a:gridCol>
              </a:tblGrid>
              <a:tr h="370840">
                <a:tc>
                  <a:txBody>
                    <a:bodyPr/>
                    <a:lstStyle/>
                    <a:p>
                      <a:r>
                        <a:rPr lang="en-US" sz="1400" dirty="0"/>
                        <a:t>Current Year SSA</a:t>
                      </a:r>
                    </a:p>
                  </a:txBody>
                  <a:tcPr/>
                </a:tc>
                <a:tc>
                  <a:txBody>
                    <a:bodyPr/>
                    <a:lstStyle/>
                    <a:p>
                      <a:r>
                        <a:rPr lang="en-US" sz="1400" dirty="0"/>
                        <a:t>School Code</a:t>
                      </a:r>
                    </a:p>
                  </a:txBody>
                  <a:tcPr/>
                </a:tc>
                <a:tc>
                  <a:txBody>
                    <a:bodyPr/>
                    <a:lstStyle/>
                    <a:p>
                      <a:r>
                        <a:rPr lang="en-US" sz="1400" dirty="0"/>
                        <a:t>PAI</a:t>
                      </a:r>
                    </a:p>
                  </a:txBody>
                  <a:tcPr/>
                </a:tc>
                <a:tc>
                  <a:txBody>
                    <a:bodyPr/>
                    <a:lstStyle/>
                    <a:p>
                      <a:r>
                        <a:rPr lang="en-US" sz="1400" dirty="0"/>
                        <a:t>Entry Type</a:t>
                      </a:r>
                    </a:p>
                  </a:txBody>
                  <a:tcPr/>
                </a:tc>
                <a:tc>
                  <a:txBody>
                    <a:bodyPr/>
                    <a:lstStyle/>
                    <a:p>
                      <a:r>
                        <a:rPr lang="en-US" sz="1400" dirty="0"/>
                        <a:t>Entry Date</a:t>
                      </a:r>
                    </a:p>
                  </a:txBody>
                  <a:tcPr/>
                </a:tc>
                <a:tc>
                  <a:txBody>
                    <a:bodyPr/>
                    <a:lstStyle/>
                    <a:p>
                      <a:r>
                        <a:rPr lang="en-US" sz="1400" dirty="0"/>
                        <a:t>Exit Type</a:t>
                      </a:r>
                    </a:p>
                  </a:txBody>
                  <a:tcPr/>
                </a:tc>
                <a:tc>
                  <a:txBody>
                    <a:bodyPr/>
                    <a:lstStyle/>
                    <a:p>
                      <a:r>
                        <a:rPr lang="en-US" sz="1400" dirty="0"/>
                        <a:t>Exit Date</a:t>
                      </a:r>
                    </a:p>
                  </a:txBody>
                  <a:tcPr/>
                </a:tc>
                <a:extLst>
                  <a:ext uri="{0D108BD9-81ED-4DB2-BD59-A6C34878D82A}">
                    <a16:rowId xmlns:a16="http://schemas.microsoft.com/office/drawing/2014/main" val="1841641117"/>
                  </a:ext>
                </a:extLst>
              </a:tr>
              <a:tr h="370840">
                <a:tc>
                  <a:txBody>
                    <a:bodyPr/>
                    <a:lstStyle/>
                    <a:p>
                      <a:r>
                        <a:rPr lang="en-US" sz="1400" dirty="0"/>
                        <a:t>BOCES School Record</a:t>
                      </a:r>
                    </a:p>
                  </a:txBody>
                  <a:tcPr/>
                </a:tc>
                <a:tc>
                  <a:txBody>
                    <a:bodyPr/>
                    <a:lstStyle/>
                    <a:p>
                      <a:r>
                        <a:rPr lang="en-US" sz="1400" dirty="0"/>
                        <a:t>5678</a:t>
                      </a:r>
                    </a:p>
                  </a:txBody>
                  <a:tcPr/>
                </a:tc>
                <a:tc>
                  <a:txBody>
                    <a:bodyPr/>
                    <a:lstStyle/>
                    <a:p>
                      <a:r>
                        <a:rPr lang="en-US" sz="1400" dirty="0"/>
                        <a:t>01-08</a:t>
                      </a:r>
                    </a:p>
                  </a:txBody>
                  <a:tcPr/>
                </a:tc>
                <a:tc>
                  <a:txBody>
                    <a:bodyPr/>
                    <a:lstStyle/>
                    <a:p>
                      <a:r>
                        <a:rPr lang="en-US" sz="1400" dirty="0"/>
                        <a:t>13</a:t>
                      </a:r>
                    </a:p>
                  </a:txBody>
                  <a:tcPr/>
                </a:tc>
                <a:tc>
                  <a:txBody>
                    <a:bodyPr/>
                    <a:lstStyle/>
                    <a:p>
                      <a:r>
                        <a:rPr lang="en-US" sz="1400" dirty="0"/>
                        <a:t>09/02/2024</a:t>
                      </a:r>
                    </a:p>
                  </a:txBody>
                  <a:tcPr/>
                </a:tc>
                <a:tc>
                  <a:txBody>
                    <a:bodyPr/>
                    <a:lstStyle/>
                    <a:p>
                      <a:r>
                        <a:rPr lang="en-US" sz="1400" dirty="0"/>
                        <a:t>00</a:t>
                      </a:r>
                    </a:p>
                  </a:txBody>
                  <a:tcPr/>
                </a:tc>
                <a:tc>
                  <a:txBody>
                    <a:bodyPr/>
                    <a:lstStyle/>
                    <a:p>
                      <a:r>
                        <a:rPr lang="en-US" sz="1400" dirty="0"/>
                        <a:t>00/00/0000</a:t>
                      </a:r>
                    </a:p>
                  </a:txBody>
                  <a:tcPr/>
                </a:tc>
                <a:extLst>
                  <a:ext uri="{0D108BD9-81ED-4DB2-BD59-A6C34878D82A}">
                    <a16:rowId xmlns:a16="http://schemas.microsoft.com/office/drawing/2014/main" val="2665322218"/>
                  </a:ext>
                </a:extLst>
              </a:tr>
            </a:tbl>
          </a:graphicData>
        </a:graphic>
      </p:graphicFrame>
      <p:graphicFrame>
        <p:nvGraphicFramePr>
          <p:cNvPr id="12" name="Content Placeholder 8">
            <a:extLst>
              <a:ext uri="{FF2B5EF4-FFF2-40B4-BE49-F238E27FC236}">
                <a16:creationId xmlns:a16="http://schemas.microsoft.com/office/drawing/2014/main" id="{32585E8A-EA39-02A7-D4DC-5292E13CDBF6}"/>
              </a:ext>
            </a:extLst>
          </p:cNvPr>
          <p:cNvGraphicFramePr>
            <a:graphicFrameLocks/>
          </p:cNvGraphicFramePr>
          <p:nvPr/>
        </p:nvGraphicFramePr>
        <p:xfrm>
          <a:off x="825316" y="4965501"/>
          <a:ext cx="10515603" cy="741680"/>
        </p:xfrm>
        <a:graphic>
          <a:graphicData uri="http://schemas.openxmlformats.org/drawingml/2006/table">
            <a:tbl>
              <a:tblPr firstRow="1">
                <a:tableStyleId>{FABFCF23-3B69-468F-B69F-88F6DE6A72F2}</a:tableStyleId>
              </a:tblPr>
              <a:tblGrid>
                <a:gridCol w="2998695">
                  <a:extLst>
                    <a:ext uri="{9D8B030D-6E8A-4147-A177-3AD203B41FA5}">
                      <a16:colId xmlns:a16="http://schemas.microsoft.com/office/drawing/2014/main" val="3716984299"/>
                    </a:ext>
                  </a:extLst>
                </a:gridCol>
                <a:gridCol w="1389530">
                  <a:extLst>
                    <a:ext uri="{9D8B030D-6E8A-4147-A177-3AD203B41FA5}">
                      <a16:colId xmlns:a16="http://schemas.microsoft.com/office/drawing/2014/main" val="1985375729"/>
                    </a:ext>
                  </a:extLst>
                </a:gridCol>
                <a:gridCol w="1093694">
                  <a:extLst>
                    <a:ext uri="{9D8B030D-6E8A-4147-A177-3AD203B41FA5}">
                      <a16:colId xmlns:a16="http://schemas.microsoft.com/office/drawing/2014/main" val="2459141568"/>
                    </a:ext>
                  </a:extLst>
                </a:gridCol>
                <a:gridCol w="1165411">
                  <a:extLst>
                    <a:ext uri="{9D8B030D-6E8A-4147-A177-3AD203B41FA5}">
                      <a16:colId xmlns:a16="http://schemas.microsoft.com/office/drawing/2014/main" val="178618131"/>
                    </a:ext>
                  </a:extLst>
                </a:gridCol>
                <a:gridCol w="1344706">
                  <a:extLst>
                    <a:ext uri="{9D8B030D-6E8A-4147-A177-3AD203B41FA5}">
                      <a16:colId xmlns:a16="http://schemas.microsoft.com/office/drawing/2014/main" val="4164294507"/>
                    </a:ext>
                  </a:extLst>
                </a:gridCol>
                <a:gridCol w="1021338">
                  <a:extLst>
                    <a:ext uri="{9D8B030D-6E8A-4147-A177-3AD203B41FA5}">
                      <a16:colId xmlns:a16="http://schemas.microsoft.com/office/drawing/2014/main" val="1999097304"/>
                    </a:ext>
                  </a:extLst>
                </a:gridCol>
                <a:gridCol w="1502229">
                  <a:extLst>
                    <a:ext uri="{9D8B030D-6E8A-4147-A177-3AD203B41FA5}">
                      <a16:colId xmlns:a16="http://schemas.microsoft.com/office/drawing/2014/main" val="3286657094"/>
                    </a:ext>
                  </a:extLst>
                </a:gridCol>
              </a:tblGrid>
              <a:tr h="370840">
                <a:tc>
                  <a:txBody>
                    <a:bodyPr/>
                    <a:lstStyle/>
                    <a:p>
                      <a:r>
                        <a:rPr lang="en-US" sz="1400" dirty="0"/>
                        <a:t>Subsequent Year SSA</a:t>
                      </a:r>
                    </a:p>
                  </a:txBody>
                  <a:tcPr/>
                </a:tc>
                <a:tc>
                  <a:txBody>
                    <a:bodyPr/>
                    <a:lstStyle/>
                    <a:p>
                      <a:r>
                        <a:rPr lang="en-US" sz="1400" dirty="0"/>
                        <a:t>School Code</a:t>
                      </a:r>
                    </a:p>
                  </a:txBody>
                  <a:tcPr/>
                </a:tc>
                <a:tc>
                  <a:txBody>
                    <a:bodyPr/>
                    <a:lstStyle/>
                    <a:p>
                      <a:r>
                        <a:rPr lang="en-US" sz="1400" dirty="0"/>
                        <a:t>PAI</a:t>
                      </a:r>
                    </a:p>
                  </a:txBody>
                  <a:tcPr/>
                </a:tc>
                <a:tc>
                  <a:txBody>
                    <a:bodyPr/>
                    <a:lstStyle/>
                    <a:p>
                      <a:r>
                        <a:rPr lang="en-US" sz="1400" dirty="0"/>
                        <a:t>Entry Type</a:t>
                      </a:r>
                    </a:p>
                  </a:txBody>
                  <a:tcPr/>
                </a:tc>
                <a:tc>
                  <a:txBody>
                    <a:bodyPr/>
                    <a:lstStyle/>
                    <a:p>
                      <a:r>
                        <a:rPr lang="en-US" sz="1400" dirty="0"/>
                        <a:t>Entry Date</a:t>
                      </a:r>
                    </a:p>
                  </a:txBody>
                  <a:tcPr/>
                </a:tc>
                <a:tc>
                  <a:txBody>
                    <a:bodyPr/>
                    <a:lstStyle/>
                    <a:p>
                      <a:r>
                        <a:rPr lang="en-US" sz="1400" dirty="0"/>
                        <a:t>Exit Type</a:t>
                      </a:r>
                    </a:p>
                  </a:txBody>
                  <a:tcPr/>
                </a:tc>
                <a:tc>
                  <a:txBody>
                    <a:bodyPr/>
                    <a:lstStyle/>
                    <a:p>
                      <a:r>
                        <a:rPr lang="en-US" sz="1400" dirty="0"/>
                        <a:t>Exit Date</a:t>
                      </a:r>
                    </a:p>
                  </a:txBody>
                  <a:tcPr/>
                </a:tc>
                <a:extLst>
                  <a:ext uri="{0D108BD9-81ED-4DB2-BD59-A6C34878D82A}">
                    <a16:rowId xmlns:a16="http://schemas.microsoft.com/office/drawing/2014/main" val="1841641117"/>
                  </a:ext>
                </a:extLst>
              </a:tr>
              <a:tr h="370840">
                <a:tc>
                  <a:txBody>
                    <a:bodyPr/>
                    <a:lstStyle/>
                    <a:p>
                      <a:r>
                        <a:rPr lang="en-US" sz="1400" dirty="0"/>
                        <a:t>BOCES School Record</a:t>
                      </a:r>
                    </a:p>
                  </a:txBody>
                  <a:tcPr/>
                </a:tc>
                <a:tc>
                  <a:txBody>
                    <a:bodyPr/>
                    <a:lstStyle/>
                    <a:p>
                      <a:r>
                        <a:rPr lang="en-US" sz="1400" dirty="0"/>
                        <a:t>5678</a:t>
                      </a:r>
                    </a:p>
                  </a:txBody>
                  <a:tcPr/>
                </a:tc>
                <a:tc>
                  <a:txBody>
                    <a:bodyPr/>
                    <a:lstStyle/>
                    <a:p>
                      <a:r>
                        <a:rPr lang="en-US" sz="1400" dirty="0"/>
                        <a:t>01-08</a:t>
                      </a:r>
                    </a:p>
                  </a:txBody>
                  <a:tcPr/>
                </a:tc>
                <a:tc>
                  <a:txBody>
                    <a:bodyPr/>
                    <a:lstStyle/>
                    <a:p>
                      <a:r>
                        <a:rPr lang="en-US" sz="1400" dirty="0"/>
                        <a:t>02</a:t>
                      </a:r>
                    </a:p>
                  </a:txBody>
                  <a:tcPr/>
                </a:tc>
                <a:tc>
                  <a:txBody>
                    <a:bodyPr/>
                    <a:lstStyle/>
                    <a:p>
                      <a:r>
                        <a:rPr lang="en-US" sz="1400" dirty="0"/>
                        <a:t>08/15/2025</a:t>
                      </a:r>
                    </a:p>
                  </a:txBody>
                  <a:tcPr/>
                </a:tc>
                <a:tc>
                  <a:txBody>
                    <a:bodyPr/>
                    <a:lstStyle/>
                    <a:p>
                      <a:r>
                        <a:rPr lang="en-US" sz="1400" dirty="0"/>
                        <a:t>00</a:t>
                      </a:r>
                    </a:p>
                  </a:txBody>
                  <a:tcPr/>
                </a:tc>
                <a:tc>
                  <a:txBody>
                    <a:bodyPr/>
                    <a:lstStyle/>
                    <a:p>
                      <a:r>
                        <a:rPr lang="en-US" sz="1400" dirty="0"/>
                        <a:t>00/00/0000</a:t>
                      </a:r>
                    </a:p>
                  </a:txBody>
                  <a:tcPr/>
                </a:tc>
                <a:extLst>
                  <a:ext uri="{0D108BD9-81ED-4DB2-BD59-A6C34878D82A}">
                    <a16:rowId xmlns:a16="http://schemas.microsoft.com/office/drawing/2014/main" val="2665322218"/>
                  </a:ext>
                </a:extLst>
              </a:tr>
            </a:tbl>
          </a:graphicData>
        </a:graphic>
      </p:graphicFrame>
      <p:sp>
        <p:nvSpPr>
          <p:cNvPr id="4" name="Slide Number Placeholder 3">
            <a:extLst>
              <a:ext uri="{FF2B5EF4-FFF2-40B4-BE49-F238E27FC236}">
                <a16:creationId xmlns:a16="http://schemas.microsoft.com/office/drawing/2014/main" id="{A03D77B1-BFB7-AB81-D77B-392E824ED13D}"/>
              </a:ext>
            </a:extLst>
          </p:cNvPr>
          <p:cNvSpPr>
            <a:spLocks noGrp="1"/>
          </p:cNvSpPr>
          <p:nvPr>
            <p:ph type="sldNum" sz="quarter" idx="12"/>
          </p:nvPr>
        </p:nvSpPr>
        <p:spPr/>
        <p:txBody>
          <a:bodyPr/>
          <a:lstStyle/>
          <a:p>
            <a:fld id="{C479D5F6-EDCB-402A-AC08-4943A1820E8F}" type="slidenum">
              <a:rPr lang="en-US" smtClean="0"/>
              <a:pPr/>
              <a:t>19</a:t>
            </a:fld>
            <a:endParaRPr lang="en-US" dirty="0"/>
          </a:p>
        </p:txBody>
      </p:sp>
    </p:spTree>
    <p:extLst>
      <p:ext uri="{BB962C8B-B14F-4D97-AF65-F5344CB8AC3E}">
        <p14:creationId xmlns:p14="http://schemas.microsoft.com/office/powerpoint/2010/main" val="1782957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7D3CCC-D98A-FD54-252D-67F04AF3500D}"/>
              </a:ext>
            </a:extLst>
          </p:cNvPr>
          <p:cNvSpPr>
            <a:spLocks noGrp="1"/>
          </p:cNvSpPr>
          <p:nvPr>
            <p:ph type="title"/>
          </p:nvPr>
        </p:nvSpPr>
        <p:spPr/>
        <p:txBody>
          <a:bodyPr/>
          <a:lstStyle/>
          <a:p>
            <a:r>
              <a:rPr lang="en-US" dirty="0"/>
              <a:t>Agenda</a:t>
            </a:r>
          </a:p>
        </p:txBody>
      </p:sp>
      <p:sp>
        <p:nvSpPr>
          <p:cNvPr id="2" name="Content Placeholder 1">
            <a:extLst>
              <a:ext uri="{FF2B5EF4-FFF2-40B4-BE49-F238E27FC236}">
                <a16:creationId xmlns:a16="http://schemas.microsoft.com/office/drawing/2014/main" id="{5EA4946B-CB18-9960-E4D7-FB18CA650AFE}"/>
              </a:ext>
            </a:extLst>
          </p:cNvPr>
          <p:cNvSpPr>
            <a:spLocks noGrp="1"/>
          </p:cNvSpPr>
          <p:nvPr>
            <p:ph sz="half" idx="1"/>
          </p:nvPr>
        </p:nvSpPr>
        <p:spPr/>
        <p:txBody>
          <a:bodyPr>
            <a:normAutofit lnSpcReduction="10000"/>
          </a:bodyPr>
          <a:lstStyle/>
          <a:p>
            <a:r>
              <a:rPr lang="en-US" dirty="0"/>
              <a:t>Regular Phase Timeline</a:t>
            </a:r>
          </a:p>
          <a:p>
            <a:r>
              <a:rPr lang="en-US" dirty="0"/>
              <a:t>Collaborating with Program Staff</a:t>
            </a:r>
          </a:p>
          <a:p>
            <a:r>
              <a:rPr lang="en-US" dirty="0"/>
              <a:t>CEDAR/COGNOS Report highlight </a:t>
            </a:r>
            <a:br>
              <a:rPr lang="en-US" dirty="0"/>
            </a:br>
            <a:r>
              <a:rPr lang="en-US" i="1" dirty="0"/>
              <a:t>“SASID Lookup: SEY and OCT (prior, current, subsequent year)”</a:t>
            </a:r>
          </a:p>
          <a:p>
            <a:r>
              <a:rPr lang="en-US" dirty="0"/>
              <a:t>School Level Errors and Exceptions</a:t>
            </a:r>
          </a:p>
          <a:p>
            <a:pPr lvl="1"/>
            <a:r>
              <a:rPr lang="en-US" dirty="0"/>
              <a:t>SE181, SE182, SE183 FRL threshold check</a:t>
            </a:r>
          </a:p>
          <a:p>
            <a:r>
              <a:rPr lang="en-US" dirty="0"/>
              <a:t>Anticipated Year of Graduation</a:t>
            </a:r>
          </a:p>
          <a:p>
            <a:pPr lvl="1"/>
            <a:r>
              <a:rPr lang="en-US" dirty="0"/>
              <a:t>Assignment Logic</a:t>
            </a:r>
          </a:p>
          <a:p>
            <a:pPr lvl="1"/>
            <a:r>
              <a:rPr lang="en-US" dirty="0"/>
              <a:t>Post Cross Warnings—AYG Reconciliation</a:t>
            </a:r>
          </a:p>
          <a:p>
            <a:pPr lvl="1"/>
            <a:r>
              <a:rPr lang="en-US" dirty="0"/>
              <a:t>Coding Implications</a:t>
            </a:r>
          </a:p>
          <a:p>
            <a:r>
              <a:rPr lang="en-US" dirty="0"/>
              <a:t>Federal vs State Graduation/Completion Data</a:t>
            </a:r>
          </a:p>
          <a:p>
            <a:r>
              <a:rPr lang="en-US"/>
              <a:t>Contract Students and PAI Codes</a:t>
            </a:r>
            <a:endParaRPr lang="en-US" dirty="0"/>
          </a:p>
        </p:txBody>
      </p:sp>
      <p:sp>
        <p:nvSpPr>
          <p:cNvPr id="4" name="Slide Number Placeholder 3">
            <a:extLst>
              <a:ext uri="{FF2B5EF4-FFF2-40B4-BE49-F238E27FC236}">
                <a16:creationId xmlns:a16="http://schemas.microsoft.com/office/drawing/2014/main" id="{00646558-F26C-CA56-789B-E67219887BB5}"/>
              </a:ext>
            </a:extLst>
          </p:cNvPr>
          <p:cNvSpPr>
            <a:spLocks noGrp="1"/>
          </p:cNvSpPr>
          <p:nvPr>
            <p:ph type="sldNum" sz="quarter" idx="12"/>
          </p:nvPr>
        </p:nvSpPr>
        <p:spPr/>
        <p:txBody>
          <a:bodyPr/>
          <a:lstStyle/>
          <a:p>
            <a:fld id="{C479D5F6-EDCB-402A-AC08-4943A1820E8F}" type="slidenum">
              <a:rPr lang="en-US" smtClean="0"/>
              <a:pPr/>
              <a:t>2</a:t>
            </a:fld>
            <a:endParaRPr lang="en-US" dirty="0"/>
          </a:p>
        </p:txBody>
      </p:sp>
    </p:spTree>
    <p:extLst>
      <p:ext uri="{BB962C8B-B14F-4D97-AF65-F5344CB8AC3E}">
        <p14:creationId xmlns:p14="http://schemas.microsoft.com/office/powerpoint/2010/main" val="527539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8600-053E-7DC3-6685-0D1CD1CFD9EF}"/>
              </a:ext>
            </a:extLst>
          </p:cNvPr>
          <p:cNvSpPr>
            <a:spLocks noGrp="1"/>
          </p:cNvSpPr>
          <p:nvPr>
            <p:ph type="title"/>
          </p:nvPr>
        </p:nvSpPr>
        <p:spPr/>
        <p:txBody>
          <a:bodyPr/>
          <a:lstStyle/>
          <a:p>
            <a:r>
              <a:rPr lang="en-US" dirty="0"/>
              <a:t>Enrollment Status Change: Non-School Program Example</a:t>
            </a:r>
          </a:p>
        </p:txBody>
      </p:sp>
      <p:sp>
        <p:nvSpPr>
          <p:cNvPr id="5" name="Slide Number Placeholder 4">
            <a:extLst>
              <a:ext uri="{FF2B5EF4-FFF2-40B4-BE49-F238E27FC236}">
                <a16:creationId xmlns:a16="http://schemas.microsoft.com/office/drawing/2014/main" id="{B3D2C8D6-A9EF-750E-1AB9-7426CBFEF9BC}"/>
              </a:ext>
            </a:extLst>
          </p:cNvPr>
          <p:cNvSpPr>
            <a:spLocks noGrp="1"/>
          </p:cNvSpPr>
          <p:nvPr>
            <p:ph type="sldNum" sz="quarter" idx="12"/>
          </p:nvPr>
        </p:nvSpPr>
        <p:spPr/>
        <p:txBody>
          <a:bodyPr/>
          <a:lstStyle/>
          <a:p>
            <a:fld id="{C479D5F6-EDCB-402A-AC08-4943A1820E8F}" type="slidenum">
              <a:rPr lang="en-US" smtClean="0"/>
              <a:pPr/>
              <a:t>20</a:t>
            </a:fld>
            <a:endParaRPr lang="en-US" dirty="0"/>
          </a:p>
        </p:txBody>
      </p:sp>
      <p:graphicFrame>
        <p:nvGraphicFramePr>
          <p:cNvPr id="6" name="Content Placeholder 8">
            <a:extLst>
              <a:ext uri="{FF2B5EF4-FFF2-40B4-BE49-F238E27FC236}">
                <a16:creationId xmlns:a16="http://schemas.microsoft.com/office/drawing/2014/main" id="{BD7ED507-CF7C-CCAD-6CE6-DFE6BA6C8BC8}"/>
              </a:ext>
            </a:extLst>
          </p:cNvPr>
          <p:cNvGraphicFramePr>
            <a:graphicFrameLocks noGrp="1"/>
          </p:cNvGraphicFramePr>
          <p:nvPr>
            <p:ph sz="half" idx="1"/>
          </p:nvPr>
        </p:nvGraphicFramePr>
        <p:xfrm>
          <a:off x="442912" y="1179513"/>
          <a:ext cx="11429999" cy="1981200"/>
        </p:xfrm>
        <a:graphic>
          <a:graphicData uri="http://schemas.openxmlformats.org/drawingml/2006/table">
            <a:tbl>
              <a:tblPr firstRow="1">
                <a:tableStyleId>{793D81CF-94F2-401A-BA57-92F5A7B2D0C5}</a:tableStyleId>
              </a:tblPr>
              <a:tblGrid>
                <a:gridCol w="3748575">
                  <a:extLst>
                    <a:ext uri="{9D8B030D-6E8A-4147-A177-3AD203B41FA5}">
                      <a16:colId xmlns:a16="http://schemas.microsoft.com/office/drawing/2014/main" val="3716984299"/>
                    </a:ext>
                  </a:extLst>
                </a:gridCol>
                <a:gridCol w="1208599">
                  <a:extLst>
                    <a:ext uri="{9D8B030D-6E8A-4147-A177-3AD203B41FA5}">
                      <a16:colId xmlns:a16="http://schemas.microsoft.com/office/drawing/2014/main" val="1985375729"/>
                    </a:ext>
                  </a:extLst>
                </a:gridCol>
                <a:gridCol w="853334">
                  <a:extLst>
                    <a:ext uri="{9D8B030D-6E8A-4147-A177-3AD203B41FA5}">
                      <a16:colId xmlns:a16="http://schemas.microsoft.com/office/drawing/2014/main" val="2459141568"/>
                    </a:ext>
                  </a:extLst>
                </a:gridCol>
                <a:gridCol w="1105851">
                  <a:extLst>
                    <a:ext uri="{9D8B030D-6E8A-4147-A177-3AD203B41FA5}">
                      <a16:colId xmlns:a16="http://schemas.microsoft.com/office/drawing/2014/main" val="178618131"/>
                    </a:ext>
                  </a:extLst>
                </a:gridCol>
                <a:gridCol w="1131974">
                  <a:extLst>
                    <a:ext uri="{9D8B030D-6E8A-4147-A177-3AD203B41FA5}">
                      <a16:colId xmlns:a16="http://schemas.microsoft.com/office/drawing/2014/main" val="4164294507"/>
                    </a:ext>
                  </a:extLst>
                </a:gridCol>
                <a:gridCol w="751367">
                  <a:extLst>
                    <a:ext uri="{9D8B030D-6E8A-4147-A177-3AD203B41FA5}">
                      <a16:colId xmlns:a16="http://schemas.microsoft.com/office/drawing/2014/main" val="1999097304"/>
                    </a:ext>
                  </a:extLst>
                </a:gridCol>
                <a:gridCol w="1414024">
                  <a:extLst>
                    <a:ext uri="{9D8B030D-6E8A-4147-A177-3AD203B41FA5}">
                      <a16:colId xmlns:a16="http://schemas.microsoft.com/office/drawing/2014/main" val="3286657094"/>
                    </a:ext>
                  </a:extLst>
                </a:gridCol>
                <a:gridCol w="1216275">
                  <a:extLst>
                    <a:ext uri="{9D8B030D-6E8A-4147-A177-3AD203B41FA5}">
                      <a16:colId xmlns:a16="http://schemas.microsoft.com/office/drawing/2014/main" val="537432125"/>
                    </a:ext>
                  </a:extLst>
                </a:gridCol>
              </a:tblGrid>
              <a:tr h="370840">
                <a:tc>
                  <a:txBody>
                    <a:bodyPr/>
                    <a:lstStyle/>
                    <a:p>
                      <a:r>
                        <a:rPr lang="en-US" sz="1600" dirty="0"/>
                        <a:t>Current Year SSA</a:t>
                      </a:r>
                    </a:p>
                  </a:txBody>
                  <a:tcPr/>
                </a:tc>
                <a:tc>
                  <a:txBody>
                    <a:bodyPr/>
                    <a:lstStyle/>
                    <a:p>
                      <a:r>
                        <a:rPr lang="en-US" sz="1600" dirty="0"/>
                        <a:t>School Code</a:t>
                      </a:r>
                    </a:p>
                  </a:txBody>
                  <a:tcPr/>
                </a:tc>
                <a:tc>
                  <a:txBody>
                    <a:bodyPr/>
                    <a:lstStyle/>
                    <a:p>
                      <a:r>
                        <a:rPr lang="en-US" sz="1600" dirty="0"/>
                        <a:t>PAI</a:t>
                      </a:r>
                    </a:p>
                  </a:txBody>
                  <a:tcPr/>
                </a:tc>
                <a:tc>
                  <a:txBody>
                    <a:bodyPr/>
                    <a:lstStyle/>
                    <a:p>
                      <a:r>
                        <a:rPr lang="en-US" sz="1600" dirty="0"/>
                        <a:t>Entry Type</a:t>
                      </a:r>
                    </a:p>
                  </a:txBody>
                  <a:tcPr/>
                </a:tc>
                <a:tc>
                  <a:txBody>
                    <a:bodyPr/>
                    <a:lstStyle/>
                    <a:p>
                      <a:r>
                        <a:rPr lang="en-US" sz="1600" dirty="0"/>
                        <a:t>Entry Date</a:t>
                      </a:r>
                    </a:p>
                  </a:txBody>
                  <a:tcPr/>
                </a:tc>
                <a:tc>
                  <a:txBody>
                    <a:bodyPr/>
                    <a:lstStyle/>
                    <a:p>
                      <a:r>
                        <a:rPr lang="en-US" sz="1600" dirty="0"/>
                        <a:t>Exit Type</a:t>
                      </a:r>
                    </a:p>
                  </a:txBody>
                  <a:tcPr/>
                </a:tc>
                <a:tc>
                  <a:txBody>
                    <a:bodyPr/>
                    <a:lstStyle/>
                    <a:p>
                      <a:r>
                        <a:rPr lang="en-US" sz="1600" dirty="0"/>
                        <a:t>Exit Date</a:t>
                      </a:r>
                    </a:p>
                  </a:txBody>
                  <a:tcPr/>
                </a:tc>
                <a:tc>
                  <a:txBody>
                    <a:bodyPr/>
                    <a:lstStyle/>
                    <a:p>
                      <a:r>
                        <a:rPr lang="en-US" sz="1600" dirty="0"/>
                        <a:t>Non-School Program</a:t>
                      </a:r>
                    </a:p>
                  </a:txBody>
                  <a:tcPr/>
                </a:tc>
                <a:extLst>
                  <a:ext uri="{0D108BD9-81ED-4DB2-BD59-A6C34878D82A}">
                    <a16:rowId xmlns:a16="http://schemas.microsoft.com/office/drawing/2014/main" val="1841641117"/>
                  </a:ext>
                </a:extLst>
              </a:tr>
              <a:tr h="370840">
                <a:tc>
                  <a:txBody>
                    <a:bodyPr/>
                    <a:lstStyle/>
                    <a:p>
                      <a:r>
                        <a:rPr lang="en-US" sz="1600" dirty="0"/>
                        <a:t>Attending district school</a:t>
                      </a:r>
                    </a:p>
                  </a:txBody>
                  <a:tcPr/>
                </a:tc>
                <a:tc>
                  <a:txBody>
                    <a:bodyPr/>
                    <a:lstStyle/>
                    <a:p>
                      <a:r>
                        <a:rPr lang="en-US" sz="1600" dirty="0"/>
                        <a:t>1234</a:t>
                      </a:r>
                    </a:p>
                  </a:txBody>
                  <a:tcPr/>
                </a:tc>
                <a:tc>
                  <a:txBody>
                    <a:bodyPr/>
                    <a:lstStyle/>
                    <a:p>
                      <a:r>
                        <a:rPr lang="en-US" sz="1600" dirty="0"/>
                        <a:t>01-08</a:t>
                      </a:r>
                    </a:p>
                  </a:txBody>
                  <a:tcPr/>
                </a:tc>
                <a:tc>
                  <a:txBody>
                    <a:bodyPr/>
                    <a:lstStyle/>
                    <a:p>
                      <a:r>
                        <a:rPr lang="en-US" sz="1600" dirty="0"/>
                        <a:t>02</a:t>
                      </a:r>
                    </a:p>
                  </a:txBody>
                  <a:tcPr/>
                </a:tc>
                <a:tc>
                  <a:txBody>
                    <a:bodyPr/>
                    <a:lstStyle/>
                    <a:p>
                      <a:r>
                        <a:rPr lang="en-US" sz="1600" dirty="0"/>
                        <a:t>08/15/2024</a:t>
                      </a:r>
                    </a:p>
                  </a:txBody>
                  <a:tcPr/>
                </a:tc>
                <a:tc>
                  <a:txBody>
                    <a:bodyPr/>
                    <a:lstStyle/>
                    <a:p>
                      <a:r>
                        <a:rPr lang="en-US" sz="1600" dirty="0"/>
                        <a:t>11</a:t>
                      </a:r>
                    </a:p>
                  </a:txBody>
                  <a:tcPr/>
                </a:tc>
                <a:tc>
                  <a:txBody>
                    <a:bodyPr/>
                    <a:lstStyle/>
                    <a:p>
                      <a:r>
                        <a:rPr lang="en-US" sz="1600" dirty="0"/>
                        <a:t>09/01/2024</a:t>
                      </a:r>
                    </a:p>
                  </a:txBody>
                  <a:tcPr/>
                </a:tc>
                <a:tc>
                  <a:txBody>
                    <a:bodyPr/>
                    <a:lstStyle/>
                    <a:p>
                      <a:r>
                        <a:rPr lang="en-US" sz="1600" dirty="0"/>
                        <a:t>00</a:t>
                      </a:r>
                    </a:p>
                  </a:txBody>
                  <a:tcPr/>
                </a:tc>
                <a:extLst>
                  <a:ext uri="{0D108BD9-81ED-4DB2-BD59-A6C34878D82A}">
                    <a16:rowId xmlns:a16="http://schemas.microsoft.com/office/drawing/2014/main" val="1707820785"/>
                  </a:ext>
                </a:extLst>
              </a:tr>
              <a:tr h="370840">
                <a:tc>
                  <a:txBody>
                    <a:bodyPr/>
                    <a:lstStyle/>
                    <a:p>
                      <a:r>
                        <a:rPr lang="en-US" sz="1600" dirty="0"/>
                        <a:t>Attending BOCES/LEA </a:t>
                      </a:r>
                      <a:r>
                        <a:rPr lang="en-US" sz="1600" b="1" dirty="0">
                          <a:highlight>
                            <a:srgbClr val="FFFFCC"/>
                          </a:highlight>
                        </a:rPr>
                        <a:t>program</a:t>
                      </a:r>
                      <a:endParaRPr lang="en-US" sz="1600" dirty="0">
                        <a:highlight>
                          <a:srgbClr val="FFFFCC"/>
                        </a:highlight>
                      </a:endParaRPr>
                    </a:p>
                  </a:txBody>
                  <a:tcPr/>
                </a:tc>
                <a:tc>
                  <a:txBody>
                    <a:bodyPr/>
                    <a:lstStyle/>
                    <a:p>
                      <a:r>
                        <a:rPr lang="en-US" sz="1600" dirty="0"/>
                        <a:t>1234</a:t>
                      </a:r>
                    </a:p>
                  </a:txBody>
                  <a:tcPr/>
                </a:tc>
                <a:tc>
                  <a:txBody>
                    <a:bodyPr/>
                    <a:lstStyle/>
                    <a:p>
                      <a:r>
                        <a:rPr lang="en-US" sz="1600" dirty="0"/>
                        <a:t>01-08</a:t>
                      </a:r>
                    </a:p>
                  </a:txBody>
                  <a:tcPr/>
                </a:tc>
                <a:tc>
                  <a:txBody>
                    <a:bodyPr/>
                    <a:lstStyle/>
                    <a:p>
                      <a:r>
                        <a:rPr lang="en-US" sz="1600" dirty="0"/>
                        <a:t>11</a:t>
                      </a:r>
                    </a:p>
                  </a:txBody>
                  <a:tcPr/>
                </a:tc>
                <a:tc>
                  <a:txBody>
                    <a:bodyPr/>
                    <a:lstStyle/>
                    <a:p>
                      <a:r>
                        <a:rPr lang="en-US" sz="1600" dirty="0"/>
                        <a:t>09/02/2024</a:t>
                      </a:r>
                    </a:p>
                  </a:txBody>
                  <a:tcPr/>
                </a:tc>
                <a:tc>
                  <a:txBody>
                    <a:bodyPr/>
                    <a:lstStyle/>
                    <a:p>
                      <a:r>
                        <a:rPr lang="en-US" sz="1600" dirty="0"/>
                        <a:t>00</a:t>
                      </a:r>
                    </a:p>
                  </a:txBody>
                  <a:tcPr/>
                </a:tc>
                <a:tc>
                  <a:txBody>
                    <a:bodyPr/>
                    <a:lstStyle/>
                    <a:p>
                      <a:r>
                        <a:rPr lang="en-US" sz="1600" dirty="0"/>
                        <a:t>00/00/0000</a:t>
                      </a:r>
                    </a:p>
                  </a:txBody>
                  <a:tcPr/>
                </a:tc>
                <a:tc>
                  <a:txBody>
                    <a:bodyPr/>
                    <a:lstStyle/>
                    <a:p>
                      <a:r>
                        <a:rPr lang="en-US" sz="1600" dirty="0"/>
                        <a:t>03</a:t>
                      </a:r>
                    </a:p>
                  </a:txBody>
                  <a:tcPr/>
                </a:tc>
                <a:extLst>
                  <a:ext uri="{0D108BD9-81ED-4DB2-BD59-A6C34878D82A}">
                    <a16:rowId xmlns:a16="http://schemas.microsoft.com/office/drawing/2014/main" val="2665322218"/>
                  </a:ext>
                </a:extLst>
              </a:tr>
            </a:tbl>
          </a:graphicData>
        </a:graphic>
      </p:graphicFrame>
    </p:spTree>
    <p:extLst>
      <p:ext uri="{BB962C8B-B14F-4D97-AF65-F5344CB8AC3E}">
        <p14:creationId xmlns:p14="http://schemas.microsoft.com/office/powerpoint/2010/main" val="4007631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A90E59-086D-2C43-D17E-F34AA89840C1}"/>
              </a:ext>
            </a:extLst>
          </p:cNvPr>
          <p:cNvSpPr>
            <a:spLocks noGrp="1"/>
          </p:cNvSpPr>
          <p:nvPr>
            <p:ph type="title"/>
          </p:nvPr>
        </p:nvSpPr>
        <p:spPr/>
        <p:txBody>
          <a:bodyPr>
            <a:noAutofit/>
          </a:bodyPr>
          <a:lstStyle/>
          <a:p>
            <a:r>
              <a:rPr lang="en-US" sz="2000" dirty="0"/>
              <a:t>Student Interchange Resource Highlight:</a:t>
            </a:r>
            <a:br>
              <a:rPr lang="en-US" sz="2000" dirty="0"/>
            </a:br>
            <a:r>
              <a:rPr lang="en-US" sz="2000" i="1" dirty="0"/>
              <a:t>Contract Students—Impact of PAI Codes</a:t>
            </a:r>
            <a:endParaRPr lang="en-US" sz="2000" dirty="0"/>
          </a:p>
        </p:txBody>
      </p:sp>
      <p:sp>
        <p:nvSpPr>
          <p:cNvPr id="7" name="Content Placeholder 6">
            <a:extLst>
              <a:ext uri="{FF2B5EF4-FFF2-40B4-BE49-F238E27FC236}">
                <a16:creationId xmlns:a16="http://schemas.microsoft.com/office/drawing/2014/main" id="{D63D031B-4D81-2A8E-5C5F-51186DCD786B}"/>
              </a:ext>
            </a:extLst>
          </p:cNvPr>
          <p:cNvSpPr>
            <a:spLocks noGrp="1"/>
          </p:cNvSpPr>
          <p:nvPr>
            <p:ph sz="half" idx="1"/>
          </p:nvPr>
        </p:nvSpPr>
        <p:spPr/>
        <p:txBody>
          <a:bodyPr/>
          <a:lstStyle/>
          <a:p>
            <a:r>
              <a:rPr lang="en-US" dirty="0"/>
              <a:t>Available on Student Interchange Website</a:t>
            </a:r>
          </a:p>
          <a:p>
            <a:r>
              <a:rPr lang="en-US" dirty="0"/>
              <a:t>Student Pupil Attendance Information (PAI) codes determine if a record is included at the district/LEA level in a student collection</a:t>
            </a:r>
          </a:p>
          <a:p>
            <a:pPr lvl="1"/>
            <a:r>
              <a:rPr lang="en-US" dirty="0"/>
              <a:t>Student October</a:t>
            </a:r>
          </a:p>
          <a:p>
            <a:pPr lvl="2"/>
            <a:r>
              <a:rPr lang="en-US" dirty="0"/>
              <a:t>All Student PAI codes (Group A and B)</a:t>
            </a:r>
          </a:p>
          <a:p>
            <a:pPr lvl="1"/>
            <a:r>
              <a:rPr lang="en-US" dirty="0"/>
              <a:t>Student End of Year</a:t>
            </a:r>
          </a:p>
          <a:p>
            <a:pPr lvl="2"/>
            <a:r>
              <a:rPr lang="en-US" dirty="0"/>
              <a:t>Group A Student PAI Codes 01-08 only</a:t>
            </a:r>
          </a:p>
          <a:p>
            <a:pPr lvl="2"/>
            <a:r>
              <a:rPr lang="en-US" dirty="0"/>
              <a:t>School Entry/Exit types tracked across PAI 01-08 records only</a:t>
            </a:r>
          </a:p>
          <a:p>
            <a:pPr lvl="2"/>
            <a:r>
              <a:rPr lang="en-US" dirty="0"/>
              <a:t>Point student leaves a LEA (Group A) to a contract scenario (Group B) will require an applicable school exit type</a:t>
            </a:r>
          </a:p>
          <a:p>
            <a:r>
              <a:rPr lang="en-US" dirty="0"/>
              <a:t>Special Education PAI Codes determine inclusion of a record at the AU level for </a:t>
            </a:r>
            <a:r>
              <a:rPr lang="en-US" dirty="0" err="1"/>
              <a:t>SpED</a:t>
            </a:r>
            <a:r>
              <a:rPr lang="en-US" dirty="0"/>
              <a:t> collections and may not align with Student PAI codes</a:t>
            </a:r>
          </a:p>
          <a:p>
            <a:pPr lvl="1"/>
            <a:endParaRPr lang="en-US" dirty="0"/>
          </a:p>
        </p:txBody>
      </p:sp>
      <p:pic>
        <p:nvPicPr>
          <p:cNvPr id="10" name="Picture Placeholder 9">
            <a:extLst>
              <a:ext uri="{FF2B5EF4-FFF2-40B4-BE49-F238E27FC236}">
                <a16:creationId xmlns:a16="http://schemas.microsoft.com/office/drawing/2014/main" id="{6DF647AE-E345-75E7-A084-221D966678E9}"/>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t="-297" b="-493"/>
          <a:stretch/>
        </p:blipFill>
        <p:spPr>
          <a:xfrm>
            <a:off x="7003336" y="218142"/>
            <a:ext cx="4455240" cy="5811183"/>
          </a:xfrm>
        </p:spPr>
      </p:pic>
    </p:spTree>
    <p:extLst>
      <p:ext uri="{BB962C8B-B14F-4D97-AF65-F5344CB8AC3E}">
        <p14:creationId xmlns:p14="http://schemas.microsoft.com/office/powerpoint/2010/main" val="2004187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72FFB85-6477-5206-803B-0B1C88F8EDD7}"/>
              </a:ext>
            </a:extLst>
          </p:cNvPr>
          <p:cNvSpPr>
            <a:spLocks noGrp="1"/>
          </p:cNvSpPr>
          <p:nvPr>
            <p:ph type="ctrTitle"/>
          </p:nvPr>
        </p:nvSpPr>
        <p:spPr/>
        <p:txBody>
          <a:bodyPr/>
          <a:lstStyle/>
          <a:p>
            <a:r>
              <a:rPr lang="en-US" dirty="0"/>
              <a:t>Questions?</a:t>
            </a:r>
          </a:p>
        </p:txBody>
      </p:sp>
      <p:sp>
        <p:nvSpPr>
          <p:cNvPr id="7" name="Slide Number Placeholder 6">
            <a:extLst>
              <a:ext uri="{FF2B5EF4-FFF2-40B4-BE49-F238E27FC236}">
                <a16:creationId xmlns:a16="http://schemas.microsoft.com/office/drawing/2014/main" id="{DCD8F237-6C2F-F6D1-D132-6F8B1158F68B}"/>
              </a:ext>
            </a:extLst>
          </p:cNvPr>
          <p:cNvSpPr>
            <a:spLocks noGrp="1"/>
          </p:cNvSpPr>
          <p:nvPr>
            <p:ph type="sldNum" sz="quarter" idx="12"/>
          </p:nvPr>
        </p:nvSpPr>
        <p:spPr/>
        <p:txBody>
          <a:bodyPr/>
          <a:lstStyle/>
          <a:p>
            <a:fld id="{C479D5F6-EDCB-402A-AC08-4943A1820E8F}" type="slidenum">
              <a:rPr lang="en-US" smtClean="0"/>
              <a:pPr/>
              <a:t>22</a:t>
            </a:fld>
            <a:endParaRPr lang="en-US" dirty="0"/>
          </a:p>
        </p:txBody>
      </p:sp>
    </p:spTree>
    <p:extLst>
      <p:ext uri="{BB962C8B-B14F-4D97-AF65-F5344CB8AC3E}">
        <p14:creationId xmlns:p14="http://schemas.microsoft.com/office/powerpoint/2010/main" val="3466871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1AF303-2E87-B09C-A1DD-535208CA91BB}"/>
              </a:ext>
            </a:extLst>
          </p:cNvPr>
          <p:cNvSpPr>
            <a:spLocks noGrp="1"/>
          </p:cNvSpPr>
          <p:nvPr>
            <p:ph type="title"/>
          </p:nvPr>
        </p:nvSpPr>
        <p:spPr/>
        <p:txBody>
          <a:bodyPr/>
          <a:lstStyle/>
          <a:p>
            <a:r>
              <a:rPr lang="en-US" dirty="0"/>
              <a:t>Regular Phase Timeline</a:t>
            </a:r>
          </a:p>
        </p:txBody>
      </p:sp>
      <p:sp>
        <p:nvSpPr>
          <p:cNvPr id="3" name="Slide Number Placeholder 2">
            <a:extLst>
              <a:ext uri="{FF2B5EF4-FFF2-40B4-BE49-F238E27FC236}">
                <a16:creationId xmlns:a16="http://schemas.microsoft.com/office/drawing/2014/main" id="{6023E168-998B-6FDD-D3AD-174904C7AB2A}"/>
              </a:ext>
            </a:extLst>
          </p:cNvPr>
          <p:cNvSpPr>
            <a:spLocks noGrp="1"/>
          </p:cNvSpPr>
          <p:nvPr>
            <p:ph type="sldNum" sz="quarter" idx="12"/>
          </p:nvPr>
        </p:nvSpPr>
        <p:spPr>
          <a:xfrm>
            <a:off x="227916" y="6489679"/>
            <a:ext cx="772748" cy="279444"/>
          </a:xfrm>
        </p:spPr>
        <p:txBody>
          <a:bodyPr/>
          <a:lstStyle/>
          <a:p>
            <a:fld id="{C479D5F6-EDCB-402A-AC08-4943A1820E8F}" type="slidenum">
              <a:rPr lang="en-US" smtClean="0"/>
              <a:pPr/>
              <a:t>3</a:t>
            </a:fld>
            <a:endParaRPr lang="en-US" dirty="0"/>
          </a:p>
        </p:txBody>
      </p:sp>
      <p:graphicFrame>
        <p:nvGraphicFramePr>
          <p:cNvPr id="2" name="Content Placeholder 6">
            <a:extLst>
              <a:ext uri="{FF2B5EF4-FFF2-40B4-BE49-F238E27FC236}">
                <a16:creationId xmlns:a16="http://schemas.microsoft.com/office/drawing/2014/main" id="{AA6E3C4A-0722-DEF5-3494-8E7496F7434C}"/>
              </a:ext>
            </a:extLst>
          </p:cNvPr>
          <p:cNvGraphicFramePr>
            <a:graphicFrameLocks noGrp="1"/>
          </p:cNvGraphicFramePr>
          <p:nvPr>
            <p:ph idx="1"/>
            <p:extLst>
              <p:ext uri="{D42A27DB-BD31-4B8C-83A1-F6EECF244321}">
                <p14:modId xmlns:p14="http://schemas.microsoft.com/office/powerpoint/2010/main" val="67658774"/>
              </p:ext>
            </p:extLst>
          </p:nvPr>
        </p:nvGraphicFramePr>
        <p:xfrm>
          <a:off x="228600" y="228600"/>
          <a:ext cx="11734800" cy="5067620"/>
        </p:xfrm>
        <a:graphic>
          <a:graphicData uri="http://schemas.openxmlformats.org/drawingml/2006/table">
            <a:tbl>
              <a:tblPr firstRow="1">
                <a:tableStyleId>{9DCAF9ED-07DC-4A11-8D7F-57B35C25682E}</a:tableStyleId>
              </a:tblPr>
              <a:tblGrid>
                <a:gridCol w="1116106">
                  <a:extLst>
                    <a:ext uri="{9D8B030D-6E8A-4147-A177-3AD203B41FA5}">
                      <a16:colId xmlns:a16="http://schemas.microsoft.com/office/drawing/2014/main" val="32043887"/>
                    </a:ext>
                  </a:extLst>
                </a:gridCol>
                <a:gridCol w="1013012">
                  <a:extLst>
                    <a:ext uri="{9D8B030D-6E8A-4147-A177-3AD203B41FA5}">
                      <a16:colId xmlns:a16="http://schemas.microsoft.com/office/drawing/2014/main" val="3810390193"/>
                    </a:ext>
                  </a:extLst>
                </a:gridCol>
                <a:gridCol w="3092823">
                  <a:extLst>
                    <a:ext uri="{9D8B030D-6E8A-4147-A177-3AD203B41FA5}">
                      <a16:colId xmlns:a16="http://schemas.microsoft.com/office/drawing/2014/main" val="1401167356"/>
                    </a:ext>
                  </a:extLst>
                </a:gridCol>
                <a:gridCol w="6512859">
                  <a:extLst>
                    <a:ext uri="{9D8B030D-6E8A-4147-A177-3AD203B41FA5}">
                      <a16:colId xmlns:a16="http://schemas.microsoft.com/office/drawing/2014/main" val="888429140"/>
                    </a:ext>
                  </a:extLst>
                </a:gridCol>
              </a:tblGrid>
              <a:tr h="370840">
                <a:tc>
                  <a:txBody>
                    <a:bodyPr/>
                    <a:lstStyle/>
                    <a:p>
                      <a:r>
                        <a:rPr lang="en-US" dirty="0"/>
                        <a:t>Date</a:t>
                      </a:r>
                    </a:p>
                  </a:txBody>
                  <a:tcPr/>
                </a:tc>
                <a:tc>
                  <a:txBody>
                    <a:bodyPr/>
                    <a:lstStyle/>
                    <a:p>
                      <a:r>
                        <a:rPr lang="en-US" dirty="0"/>
                        <a:t>Event</a:t>
                      </a:r>
                    </a:p>
                  </a:txBody>
                  <a:tcPr/>
                </a:tc>
                <a:tc>
                  <a:txBody>
                    <a:bodyPr/>
                    <a:lstStyle/>
                    <a:p>
                      <a:r>
                        <a:rPr lang="en-US" dirty="0"/>
                        <a:t>Event Description</a:t>
                      </a:r>
                    </a:p>
                  </a:txBody>
                  <a:tcPr/>
                </a:tc>
                <a:tc>
                  <a:txBody>
                    <a:bodyPr/>
                    <a:lstStyle/>
                    <a:p>
                      <a:r>
                        <a:rPr lang="en-US" dirty="0"/>
                        <a:t>Notes</a:t>
                      </a:r>
                    </a:p>
                  </a:txBody>
                  <a:tcPr/>
                </a:tc>
                <a:extLst>
                  <a:ext uri="{0D108BD9-81ED-4DB2-BD59-A6C34878D82A}">
                    <a16:rowId xmlns:a16="http://schemas.microsoft.com/office/drawing/2014/main" val="3134616954"/>
                  </a:ext>
                </a:extLst>
              </a:tr>
              <a:tr h="370840">
                <a:tc>
                  <a:txBody>
                    <a:bodyPr/>
                    <a:lstStyle/>
                    <a:p>
                      <a:pPr marL="0" marR="0">
                        <a:lnSpc>
                          <a:spcPct val="107000"/>
                        </a:lnSpc>
                        <a:spcBef>
                          <a:spcPts val="0"/>
                        </a:spcBef>
                        <a:spcAft>
                          <a:spcPts val="0"/>
                        </a:spcAft>
                        <a:tabLst>
                          <a:tab pos="2028825" algn="l"/>
                        </a:tabLst>
                      </a:pPr>
                      <a:r>
                        <a:rPr lang="en-US" sz="1400" dirty="0">
                          <a:effectLst/>
                        </a:rPr>
                        <a:t>5/29/2025</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rPr>
                        <a:t>Interim Deadline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dirty="0">
                          <a:effectLst/>
                        </a:rPr>
                        <a:t>Create initial SEY snapshot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dirty="0">
                          <a:effectLst/>
                        </a:rPr>
                        <a:t>Begin working through the errors that require the most collaboration between data staff and program staff in the district.</a:t>
                      </a:r>
                    </a:p>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dirty="0">
                          <a:effectLst/>
                        </a:rPr>
                        <a:t>Collaborate with SPED staff regarding students who have or will participate in SPED Transition Services.</a:t>
                      </a:r>
                    </a:p>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dirty="0">
                          <a:effectLst/>
                        </a:rPr>
                        <a:t>Collaborate with High School staff regarding students who will participate in a Postsecondary Program (ASCENT, P-Tech 5 or 6, TREP) next year.</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7902035"/>
                  </a:ext>
                </a:extLst>
              </a:tr>
              <a:tr h="370840">
                <a:tc>
                  <a:txBody>
                    <a:bodyPr/>
                    <a:lstStyle/>
                    <a:p>
                      <a:pPr marL="0" marR="0">
                        <a:lnSpc>
                          <a:spcPct val="107000"/>
                        </a:lnSpc>
                        <a:spcBef>
                          <a:spcPts val="0"/>
                        </a:spcBef>
                        <a:spcAft>
                          <a:spcPts val="0"/>
                        </a:spcAft>
                        <a:tabLst>
                          <a:tab pos="2028825" algn="l"/>
                        </a:tabLst>
                      </a:pPr>
                      <a:r>
                        <a:rPr lang="en-US" sz="1400" b="0" dirty="0">
                          <a:solidFill>
                            <a:schemeClr val="tx1"/>
                          </a:solidFill>
                          <a:effectLst/>
                        </a:rPr>
                        <a:t>6/11/2025</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chemeClr val="tx1"/>
                          </a:solidFill>
                          <a:effectLst/>
                        </a:rPr>
                        <a:t>Interim Deadline</a:t>
                      </a:r>
                      <a:endParaRPr lang="en-US" sz="14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0" dirty="0">
                          <a:solidFill>
                            <a:schemeClr val="tx1"/>
                          </a:solidFill>
                          <a:effectLst/>
                        </a:rPr>
                        <a:t>Error free interchange files. </a:t>
                      </a:r>
                    </a:p>
                    <a:p>
                      <a:pPr marL="342900" marR="0" lvl="0" indent="-342900">
                        <a:lnSpc>
                          <a:spcPct val="107000"/>
                        </a:lnSpc>
                        <a:spcBef>
                          <a:spcPts val="0"/>
                        </a:spcBef>
                        <a:spcAft>
                          <a:spcPts val="0"/>
                        </a:spcAft>
                        <a:buFont typeface="Symbol" panose="05050102010706020507" pitchFamily="18" charset="2"/>
                        <a:buChar char=""/>
                        <a:tabLst>
                          <a:tab pos="2028825" algn="l"/>
                        </a:tabLst>
                      </a:pPr>
                      <a:r>
                        <a:rPr lang="en-US" sz="1400" b="0" dirty="0">
                          <a:solidFill>
                            <a:schemeClr val="tx1"/>
                          </a:solidFill>
                          <a:effectLst/>
                        </a:rPr>
                        <a:t>Student Demographic (DEM)</a:t>
                      </a:r>
                    </a:p>
                    <a:p>
                      <a:pPr marL="342900" marR="0" lvl="0" indent="-342900">
                        <a:lnSpc>
                          <a:spcPct val="107000"/>
                        </a:lnSpc>
                        <a:spcBef>
                          <a:spcPts val="0"/>
                        </a:spcBef>
                        <a:spcAft>
                          <a:spcPts val="0"/>
                        </a:spcAft>
                        <a:buFont typeface="Symbol" panose="05050102010706020507" pitchFamily="18" charset="2"/>
                        <a:buChar char=""/>
                        <a:tabLst>
                          <a:tab pos="2028825" algn="l"/>
                        </a:tabLst>
                      </a:pPr>
                      <a:r>
                        <a:rPr lang="en-US" sz="1400" b="0" dirty="0">
                          <a:solidFill>
                            <a:schemeClr val="tx1"/>
                          </a:solidFill>
                          <a:effectLst/>
                        </a:rPr>
                        <a:t>Student School Association (SSA)</a:t>
                      </a:r>
                    </a:p>
                    <a:p>
                      <a:pPr marL="342900" marR="0" lvl="0" indent="-342900">
                        <a:lnSpc>
                          <a:spcPct val="107000"/>
                        </a:lnSpc>
                        <a:spcBef>
                          <a:spcPts val="0"/>
                        </a:spcBef>
                        <a:spcAft>
                          <a:spcPts val="0"/>
                        </a:spcAft>
                        <a:buFont typeface="Symbol" panose="05050102010706020507" pitchFamily="18" charset="2"/>
                        <a:buChar char=""/>
                        <a:tabLst>
                          <a:tab pos="2028825" algn="l"/>
                        </a:tabLst>
                      </a:pPr>
                      <a:r>
                        <a:rPr lang="en-US" sz="1400" b="0" dirty="0">
                          <a:solidFill>
                            <a:schemeClr val="tx1"/>
                          </a:solidFill>
                          <a:effectLst/>
                        </a:rPr>
                        <a:t>Graduation Guidelines (GG) </a:t>
                      </a:r>
                    </a:p>
                    <a:p>
                      <a:pPr marL="342900" marR="0" lvl="0" indent="-342900">
                        <a:lnSpc>
                          <a:spcPct val="107000"/>
                        </a:lnSpc>
                        <a:spcBef>
                          <a:spcPts val="0"/>
                        </a:spcBef>
                        <a:spcAft>
                          <a:spcPts val="0"/>
                        </a:spcAft>
                        <a:buFont typeface="Symbol" panose="05050102010706020507" pitchFamily="18" charset="2"/>
                        <a:buChar char=""/>
                        <a:tabLst>
                          <a:tab pos="2028825" algn="l"/>
                        </a:tabLst>
                      </a:pPr>
                      <a:r>
                        <a:rPr lang="en-US" sz="1400" b="0" dirty="0">
                          <a:solidFill>
                            <a:schemeClr val="tx1"/>
                          </a:solidFill>
                          <a:effectLst/>
                        </a:rPr>
                        <a:t>Title 1 (TA schools only) </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rPr>
                        <a:t>Errors on the SSA or DEM file prevent the student’s record from pulling into the SEY snapshot. These may cause ‘missing record’ errors.</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6107046"/>
                  </a:ext>
                </a:extLst>
              </a:tr>
              <a:tr h="0">
                <a:tc>
                  <a:txBody>
                    <a:bodyPr/>
                    <a:lstStyle/>
                    <a:p>
                      <a:pPr marL="0" marR="0">
                        <a:lnSpc>
                          <a:spcPct val="107000"/>
                        </a:lnSpc>
                        <a:spcBef>
                          <a:spcPts val="0"/>
                        </a:spcBef>
                        <a:spcAft>
                          <a:spcPts val="0"/>
                        </a:spcAft>
                        <a:tabLst>
                          <a:tab pos="2028825" algn="l"/>
                        </a:tabLst>
                      </a:pPr>
                      <a:r>
                        <a:rPr lang="en-US" sz="1400" b="0" dirty="0">
                          <a:solidFill>
                            <a:schemeClr val="tx1"/>
                          </a:solidFill>
                          <a:effectLst/>
                        </a:rPr>
                        <a:t>7/31/2025</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chemeClr val="tx1"/>
                          </a:solidFill>
                          <a:effectLst/>
                        </a:rPr>
                        <a:t>Interim Deadline</a:t>
                      </a:r>
                      <a:endParaRPr lang="en-US" sz="14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rPr>
                        <a:t>Submit any necessary reporting exceptions for review.</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rPr>
                        <a:t>Especially critical for English Learner exceptions as these are a time-intensive review and may required additional documentation.</a:t>
                      </a:r>
                    </a:p>
                  </a:txBody>
                  <a:tcPr marL="68580" marR="68580" marT="0" marB="0"/>
                </a:tc>
                <a:extLst>
                  <a:ext uri="{0D108BD9-81ED-4DB2-BD59-A6C34878D82A}">
                    <a16:rowId xmlns:a16="http://schemas.microsoft.com/office/drawing/2014/main" val="1863339021"/>
                  </a:ext>
                </a:extLst>
              </a:tr>
              <a:tr h="0">
                <a:tc>
                  <a:txBody>
                    <a:bodyPr/>
                    <a:lstStyle/>
                    <a:p>
                      <a:pPr marL="0" marR="0">
                        <a:lnSpc>
                          <a:spcPct val="107000"/>
                        </a:lnSpc>
                        <a:spcBef>
                          <a:spcPts val="0"/>
                        </a:spcBef>
                        <a:spcAft>
                          <a:spcPts val="0"/>
                        </a:spcAft>
                        <a:tabLst>
                          <a:tab pos="2028825" algn="l"/>
                        </a:tabLst>
                      </a:pPr>
                      <a:r>
                        <a:rPr lang="en-US" sz="1400" b="0" dirty="0">
                          <a:solidFill>
                            <a:schemeClr val="tx1"/>
                          </a:solidFill>
                          <a:effectLst/>
                        </a:rPr>
                        <a:t>8/14/2025</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chemeClr val="tx1"/>
                          </a:solidFill>
                          <a:effectLst/>
                        </a:rPr>
                        <a:t>Interim Deadline</a:t>
                      </a:r>
                      <a:endParaRPr lang="en-US" sz="14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rPr>
                        <a:t>Error free SEY Snapshot</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rPr>
                        <a:t>Critical date as the SEY collection is time intensive. </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6063847"/>
                  </a:ext>
                </a:extLst>
              </a:tr>
              <a:tr h="370840">
                <a:tc>
                  <a:txBody>
                    <a:bodyPr/>
                    <a:lstStyle/>
                    <a:p>
                      <a:pPr marL="0" marR="0">
                        <a:lnSpc>
                          <a:spcPct val="107000"/>
                        </a:lnSpc>
                        <a:spcBef>
                          <a:spcPts val="0"/>
                        </a:spcBef>
                        <a:spcAft>
                          <a:spcPts val="0"/>
                        </a:spcAft>
                        <a:tabLst>
                          <a:tab pos="2028825" algn="l"/>
                        </a:tabLst>
                      </a:pPr>
                      <a:r>
                        <a:rPr lang="en-US" sz="1400" dirty="0">
                          <a:effectLst/>
                        </a:rPr>
                        <a:t>8/14/2025 to 9/4/2025</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tc>
                  <a:txBody>
                    <a:bodyPr/>
                    <a:lstStyle/>
                    <a:p>
                      <a:pPr marL="0" marR="0">
                        <a:lnSpc>
                          <a:spcPct val="107000"/>
                        </a:lnSpc>
                        <a:spcBef>
                          <a:spcPts val="0"/>
                        </a:spcBef>
                        <a:spcAft>
                          <a:spcPts val="0"/>
                        </a:spcAft>
                        <a:tabLst>
                          <a:tab pos="2028825" algn="l"/>
                        </a:tabLst>
                      </a:pPr>
                      <a:r>
                        <a:rPr lang="en-US" sz="1400" b="1" dirty="0">
                          <a:effectLst/>
                        </a:rPr>
                        <a:t>Report Review</a:t>
                      </a:r>
                      <a:endParaRPr lang="en-US" sz="14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tc>
                  <a:txBody>
                    <a:bodyPr/>
                    <a:lstStyle/>
                    <a:p>
                      <a:pPr marL="0" marR="0">
                        <a:lnSpc>
                          <a:spcPct val="107000"/>
                        </a:lnSpc>
                        <a:spcBef>
                          <a:spcPts val="0"/>
                        </a:spcBef>
                        <a:spcAft>
                          <a:spcPts val="0"/>
                        </a:spcAft>
                        <a:tabLst>
                          <a:tab pos="2028825" algn="l"/>
                        </a:tabLst>
                      </a:pPr>
                      <a:r>
                        <a:rPr lang="en-US" sz="1400" dirty="0">
                          <a:effectLst/>
                        </a:rPr>
                        <a:t>• Validate Student End of Year data using CEDAR/COGNOS reports.</a:t>
                      </a:r>
                    </a:p>
                    <a:p>
                      <a:pPr marL="0" marR="0">
                        <a:lnSpc>
                          <a:spcPct val="107000"/>
                        </a:lnSpc>
                        <a:spcBef>
                          <a:spcPts val="0"/>
                        </a:spcBef>
                        <a:spcAft>
                          <a:spcPts val="0"/>
                        </a:spcAft>
                        <a:tabLst>
                          <a:tab pos="2028825" algn="l"/>
                        </a:tabLst>
                      </a:pPr>
                      <a:r>
                        <a:rPr lang="en-US" sz="1400" dirty="0">
                          <a:effectLst/>
                        </a:rPr>
                        <a:t>• Submit snapshot as soon as review is complete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tc>
                  <a:txBody>
                    <a:bodyPr/>
                    <a:lstStyle/>
                    <a:p>
                      <a:pPr marL="0" marR="0">
                        <a:lnSpc>
                          <a:spcPct val="107000"/>
                        </a:lnSpc>
                        <a:spcBef>
                          <a:spcPts val="0"/>
                        </a:spcBef>
                        <a:spcAft>
                          <a:spcPts val="0"/>
                        </a:spcAft>
                        <a:tabLst>
                          <a:tab pos="2028825" algn="l"/>
                        </a:tabLst>
                      </a:pPr>
                      <a:r>
                        <a:rPr lang="en-US" sz="1400" dirty="0">
                          <a:effectLst/>
                        </a:rPr>
                        <a:t>Collaborate with schools to review student lists.</a:t>
                      </a:r>
                    </a:p>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dirty="0">
                          <a:effectLst/>
                        </a:rPr>
                        <a:t>Student List: Dropouts</a:t>
                      </a:r>
                    </a:p>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dirty="0">
                          <a:effectLst/>
                        </a:rPr>
                        <a:t>Student List: AYG Cohort</a:t>
                      </a:r>
                    </a:p>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dirty="0">
                          <a:effectLst/>
                        </a:rPr>
                        <a:t>Student List: District and School Mobility</a:t>
                      </a:r>
                      <a:endParaRPr lang="en-US" sz="1400" i="1"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4169829542"/>
                  </a:ext>
                </a:extLst>
              </a:tr>
              <a:tr h="370840">
                <a:tc>
                  <a:txBody>
                    <a:bodyPr/>
                    <a:lstStyle/>
                    <a:p>
                      <a:pPr marL="0" marR="0">
                        <a:lnSpc>
                          <a:spcPct val="107000"/>
                        </a:lnSpc>
                        <a:spcBef>
                          <a:spcPts val="0"/>
                        </a:spcBef>
                        <a:spcAft>
                          <a:spcPts val="0"/>
                        </a:spcAft>
                        <a:tabLst>
                          <a:tab pos="2028825" algn="l"/>
                        </a:tabLst>
                      </a:pPr>
                      <a:r>
                        <a:rPr lang="en-US" sz="1400" dirty="0">
                          <a:effectLst/>
                        </a:rPr>
                        <a:t>9/4/2025</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CCCC"/>
                    </a:solidFill>
                  </a:tcPr>
                </a:tc>
                <a:tc>
                  <a:txBody>
                    <a:bodyPr/>
                    <a:lstStyle/>
                    <a:p>
                      <a:pPr marL="0" marR="0">
                        <a:lnSpc>
                          <a:spcPct val="107000"/>
                        </a:lnSpc>
                        <a:spcBef>
                          <a:spcPts val="0"/>
                        </a:spcBef>
                        <a:spcAft>
                          <a:spcPts val="0"/>
                        </a:spcAft>
                        <a:tabLst>
                          <a:tab pos="2028825" algn="l"/>
                        </a:tabLst>
                      </a:pPr>
                      <a:r>
                        <a:rPr lang="en-US" sz="1400" b="1" dirty="0">
                          <a:effectLst/>
                        </a:rPr>
                        <a:t>State Deadline</a:t>
                      </a:r>
                      <a:endParaRPr lang="en-US" sz="14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CCCC"/>
                    </a:solidFill>
                  </a:tcPr>
                </a:tc>
                <a:tc>
                  <a:txBody>
                    <a:bodyPr/>
                    <a:lstStyle/>
                    <a:p>
                      <a:pPr marL="0" marR="0">
                        <a:lnSpc>
                          <a:spcPct val="107000"/>
                        </a:lnSpc>
                        <a:spcBef>
                          <a:spcPts val="0"/>
                        </a:spcBef>
                        <a:spcAft>
                          <a:spcPts val="0"/>
                        </a:spcAft>
                        <a:tabLst>
                          <a:tab pos="2028825" algn="l"/>
                        </a:tabLst>
                      </a:pPr>
                      <a:r>
                        <a:rPr lang="en-US" sz="1400" dirty="0">
                          <a:effectLst/>
                        </a:rPr>
                        <a:t>Submit SEY snapshot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CCCC"/>
                    </a:solidFill>
                  </a:tcPr>
                </a:tc>
                <a:tc>
                  <a:txBody>
                    <a:bodyPr/>
                    <a:lstStyle/>
                    <a:p>
                      <a:pPr marL="0" marR="0">
                        <a:lnSpc>
                          <a:spcPct val="107000"/>
                        </a:lnSpc>
                        <a:spcBef>
                          <a:spcPts val="0"/>
                        </a:spcBef>
                        <a:spcAft>
                          <a:spcPts val="0"/>
                        </a:spcAft>
                        <a:tabLst>
                          <a:tab pos="2028825" algn="l"/>
                        </a:tabLst>
                      </a:pPr>
                      <a:r>
                        <a:rPr lang="en-US" sz="1400" dirty="0">
                          <a:effectLst/>
                        </a:rPr>
                        <a:t>Only users with the LEA Approver role for the SEY collection can submit the snapshot. </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CCCC"/>
                    </a:solidFill>
                  </a:tcPr>
                </a:tc>
                <a:extLst>
                  <a:ext uri="{0D108BD9-81ED-4DB2-BD59-A6C34878D82A}">
                    <a16:rowId xmlns:a16="http://schemas.microsoft.com/office/drawing/2014/main" val="4113553425"/>
                  </a:ext>
                </a:extLst>
              </a:tr>
            </a:tbl>
          </a:graphicData>
        </a:graphic>
      </p:graphicFrame>
    </p:spTree>
    <p:extLst>
      <p:ext uri="{BB962C8B-B14F-4D97-AF65-F5344CB8AC3E}">
        <p14:creationId xmlns:p14="http://schemas.microsoft.com/office/powerpoint/2010/main" val="4093069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3DD9D7-A70C-EE3D-43B8-EEB6508AAD6C}"/>
              </a:ext>
            </a:extLst>
          </p:cNvPr>
          <p:cNvSpPr>
            <a:spLocks noGrp="1"/>
          </p:cNvSpPr>
          <p:nvPr>
            <p:ph type="title"/>
          </p:nvPr>
        </p:nvSpPr>
        <p:spPr/>
        <p:txBody>
          <a:bodyPr/>
          <a:lstStyle/>
          <a:p>
            <a:r>
              <a:rPr lang="en-US" dirty="0"/>
              <a:t>Collaborating with Program Staff</a:t>
            </a:r>
          </a:p>
        </p:txBody>
      </p:sp>
      <p:sp>
        <p:nvSpPr>
          <p:cNvPr id="6" name="Content Placeholder 5">
            <a:extLst>
              <a:ext uri="{FF2B5EF4-FFF2-40B4-BE49-F238E27FC236}">
                <a16:creationId xmlns:a16="http://schemas.microsoft.com/office/drawing/2014/main" id="{A193413E-94CB-1172-1B0E-417CE30F1C9C}"/>
              </a:ext>
            </a:extLst>
          </p:cNvPr>
          <p:cNvSpPr>
            <a:spLocks noGrp="1"/>
          </p:cNvSpPr>
          <p:nvPr>
            <p:ph sz="half" idx="1"/>
          </p:nvPr>
        </p:nvSpPr>
        <p:spPr>
          <a:xfrm>
            <a:off x="443564" y="1260125"/>
            <a:ext cx="5486400" cy="4002157"/>
          </a:xfrm>
        </p:spPr>
        <p:txBody>
          <a:bodyPr>
            <a:normAutofit fontScale="92500" lnSpcReduction="20000"/>
          </a:bodyPr>
          <a:lstStyle/>
          <a:p>
            <a:r>
              <a:rPr lang="en-US" dirty="0"/>
              <a:t>District Accountability Staff</a:t>
            </a:r>
          </a:p>
          <a:p>
            <a:pPr lvl="1"/>
            <a:r>
              <a:rPr lang="en-US" dirty="0"/>
              <a:t>Dropouts</a:t>
            </a:r>
          </a:p>
          <a:p>
            <a:pPr lvl="2"/>
            <a:r>
              <a:rPr lang="en-US" dirty="0"/>
              <a:t>Student List: Dropout</a:t>
            </a:r>
          </a:p>
          <a:p>
            <a:pPr lvl="1"/>
            <a:r>
              <a:rPr lang="en-US" dirty="0"/>
              <a:t>Graduate/Completer</a:t>
            </a:r>
          </a:p>
          <a:p>
            <a:pPr lvl="2"/>
            <a:r>
              <a:rPr lang="en-US" dirty="0"/>
              <a:t>Graduation Guidelines</a:t>
            </a:r>
          </a:p>
          <a:p>
            <a:pPr lvl="2"/>
            <a:r>
              <a:rPr lang="en-US" dirty="0"/>
              <a:t>Potential Summer Grad/Completers</a:t>
            </a:r>
          </a:p>
          <a:p>
            <a:pPr lvl="3"/>
            <a:r>
              <a:rPr lang="en-US" dirty="0"/>
              <a:t>August 31, 2025, cut-off for students to be considered grad/completer of 2024-2025 school year</a:t>
            </a:r>
          </a:p>
          <a:p>
            <a:pPr lvl="2"/>
            <a:r>
              <a:rPr lang="en-US" dirty="0"/>
              <a:t>Student List: AYG Cohort</a:t>
            </a:r>
          </a:p>
          <a:p>
            <a:pPr lvl="1"/>
            <a:r>
              <a:rPr lang="en-US" dirty="0"/>
              <a:t>Mobility</a:t>
            </a:r>
          </a:p>
          <a:p>
            <a:pPr lvl="2"/>
            <a:r>
              <a:rPr lang="en-US" dirty="0"/>
              <a:t>Student List: District and School Mobility</a:t>
            </a:r>
          </a:p>
          <a:p>
            <a:r>
              <a:rPr lang="en-US" dirty="0"/>
              <a:t>Postsecondary Programs</a:t>
            </a:r>
          </a:p>
          <a:p>
            <a:pPr lvl="1"/>
            <a:r>
              <a:rPr lang="en-US" dirty="0"/>
              <a:t>Students who participated in ASCENT/P-Tech/ TREP in 2024-2025</a:t>
            </a:r>
          </a:p>
          <a:p>
            <a:pPr lvl="1"/>
            <a:r>
              <a:rPr lang="en-US" dirty="0"/>
              <a:t>Students returning in 2025-2026</a:t>
            </a:r>
          </a:p>
        </p:txBody>
      </p:sp>
      <p:sp>
        <p:nvSpPr>
          <p:cNvPr id="2" name="Content Placeholder 1">
            <a:extLst>
              <a:ext uri="{FF2B5EF4-FFF2-40B4-BE49-F238E27FC236}">
                <a16:creationId xmlns:a16="http://schemas.microsoft.com/office/drawing/2014/main" id="{42E191FE-3083-4602-D3E6-81B2771DF1D0}"/>
              </a:ext>
            </a:extLst>
          </p:cNvPr>
          <p:cNvSpPr>
            <a:spLocks noGrp="1"/>
          </p:cNvSpPr>
          <p:nvPr>
            <p:ph sz="half" idx="2"/>
          </p:nvPr>
        </p:nvSpPr>
        <p:spPr>
          <a:xfrm>
            <a:off x="6174800" y="1260125"/>
            <a:ext cx="5486400" cy="4002157"/>
          </a:xfrm>
        </p:spPr>
        <p:txBody>
          <a:bodyPr>
            <a:normAutofit fontScale="85000" lnSpcReduction="20000"/>
          </a:bodyPr>
          <a:lstStyle/>
          <a:p>
            <a:r>
              <a:rPr lang="en-US" dirty="0"/>
              <a:t>SPED Transition</a:t>
            </a:r>
          </a:p>
          <a:p>
            <a:pPr lvl="1"/>
            <a:r>
              <a:rPr lang="en-US" dirty="0"/>
              <a:t>Students who participated in Transition in 2024-2025</a:t>
            </a:r>
          </a:p>
          <a:p>
            <a:pPr lvl="1"/>
            <a:r>
              <a:rPr lang="en-US" dirty="0"/>
              <a:t>Students returning </a:t>
            </a:r>
            <a:r>
              <a:rPr lang="en-US"/>
              <a:t>in 2025-2026 </a:t>
            </a:r>
            <a:r>
              <a:rPr lang="en-US" dirty="0"/>
              <a:t>for Transition</a:t>
            </a:r>
          </a:p>
          <a:p>
            <a:r>
              <a:rPr lang="en-US" dirty="0"/>
              <a:t>Homeless Status</a:t>
            </a:r>
          </a:p>
          <a:p>
            <a:pPr lvl="1"/>
            <a:r>
              <a:rPr lang="en-US" dirty="0"/>
              <a:t>SE284 &amp; SE308 errors</a:t>
            </a:r>
          </a:p>
          <a:p>
            <a:r>
              <a:rPr lang="en-US" dirty="0"/>
              <a:t>Migrant Status</a:t>
            </a:r>
          </a:p>
          <a:p>
            <a:r>
              <a:rPr lang="en-US" dirty="0"/>
              <a:t>Free Reduced Lunch</a:t>
            </a:r>
          </a:p>
          <a:p>
            <a:pPr lvl="1"/>
            <a:r>
              <a:rPr lang="en-US" dirty="0"/>
              <a:t>Homeless, Migrant, or Foster + FRL errors</a:t>
            </a:r>
          </a:p>
          <a:p>
            <a:pPr lvl="1"/>
            <a:r>
              <a:rPr lang="en-US" dirty="0"/>
              <a:t>SE181/SE182/SE183 errors</a:t>
            </a:r>
          </a:p>
          <a:p>
            <a:pPr lvl="1"/>
            <a:r>
              <a:rPr lang="en-US" dirty="0"/>
              <a:t>SE282 &amp; SE283 warnings</a:t>
            </a:r>
          </a:p>
          <a:p>
            <a:r>
              <a:rPr lang="en-US" dirty="0"/>
              <a:t>English Learners</a:t>
            </a:r>
          </a:p>
          <a:p>
            <a:pPr lvl="1"/>
            <a:r>
              <a:rPr lang="en-US" dirty="0"/>
              <a:t>SE170 &amp; SE209 errors </a:t>
            </a:r>
          </a:p>
          <a:p>
            <a:pPr lvl="2"/>
            <a:r>
              <a:rPr lang="en-US" dirty="0"/>
              <a:t>Mid-Year Change form required if 2+ years of EL History</a:t>
            </a:r>
          </a:p>
          <a:p>
            <a:pPr lvl="1"/>
            <a:r>
              <a:rPr lang="en-US" dirty="0"/>
              <a:t>SE309 – new error checks students who took ACCESS must be NEP/LEP in the current year</a:t>
            </a:r>
          </a:p>
        </p:txBody>
      </p:sp>
      <p:sp>
        <p:nvSpPr>
          <p:cNvPr id="3" name="Rectangle: Rounded Corners 2">
            <a:extLst>
              <a:ext uri="{FF2B5EF4-FFF2-40B4-BE49-F238E27FC236}">
                <a16:creationId xmlns:a16="http://schemas.microsoft.com/office/drawing/2014/main" id="{40A83C26-8358-E79D-A7B9-6FF03E96CCE9}"/>
              </a:ext>
            </a:extLst>
          </p:cNvPr>
          <p:cNvSpPr/>
          <p:nvPr/>
        </p:nvSpPr>
        <p:spPr>
          <a:xfrm>
            <a:off x="1443346" y="5444190"/>
            <a:ext cx="9134977" cy="36512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hlinkClick r:id="rId3"/>
              </a:rPr>
              <a:t>Resource from Accountability Unit: </a:t>
            </a:r>
            <a:r>
              <a:rPr lang="en-US" i="1" dirty="0">
                <a:hlinkClick r:id="rId3"/>
              </a:rPr>
              <a:t>Use of Data Pipeline &amp; Assessment Collections…</a:t>
            </a:r>
            <a:endParaRPr lang="en-US" i="1" dirty="0"/>
          </a:p>
        </p:txBody>
      </p:sp>
      <p:sp>
        <p:nvSpPr>
          <p:cNvPr id="4" name="Slide Number Placeholder 3"/>
          <p:cNvSpPr>
            <a:spLocks noGrp="1"/>
          </p:cNvSpPr>
          <p:nvPr>
            <p:ph type="sldNum" sz="quarter" idx="12"/>
          </p:nvPr>
        </p:nvSpPr>
        <p:spPr/>
        <p:txBody>
          <a:bodyPr/>
          <a:lstStyle/>
          <a:p>
            <a:fld id="{C479D5F6-EDCB-402A-AC08-4943A1820E8F}" type="slidenum">
              <a:rPr lang="en-US" smtClean="0"/>
              <a:pPr/>
              <a:t>4</a:t>
            </a:fld>
            <a:endParaRPr lang="en-US" dirty="0"/>
          </a:p>
        </p:txBody>
      </p:sp>
    </p:spTree>
    <p:extLst>
      <p:ext uri="{BB962C8B-B14F-4D97-AF65-F5344CB8AC3E}">
        <p14:creationId xmlns:p14="http://schemas.microsoft.com/office/powerpoint/2010/main" val="299803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2648-86AE-E4AB-F191-9AF4A6A8E562}"/>
              </a:ext>
            </a:extLst>
          </p:cNvPr>
          <p:cNvSpPr>
            <a:spLocks noGrp="1"/>
          </p:cNvSpPr>
          <p:nvPr>
            <p:ph type="title"/>
          </p:nvPr>
        </p:nvSpPr>
        <p:spPr>
          <a:xfrm>
            <a:off x="636494" y="5894388"/>
            <a:ext cx="9879107" cy="898525"/>
          </a:xfrm>
        </p:spPr>
        <p:txBody>
          <a:bodyPr>
            <a:normAutofit/>
          </a:bodyPr>
          <a:lstStyle/>
          <a:p>
            <a:r>
              <a:rPr lang="en-US" dirty="0"/>
              <a:t>Investigating Errors</a:t>
            </a:r>
            <a:br>
              <a:rPr lang="en-US" dirty="0"/>
            </a:br>
            <a:r>
              <a:rPr lang="en-US" sz="2200" i="1" dirty="0"/>
              <a:t>SASID Lookup: SEY and OCT record (prior, current, subsequent year)</a:t>
            </a:r>
            <a:endParaRPr lang="en-US" i="1" dirty="0"/>
          </a:p>
        </p:txBody>
      </p:sp>
      <p:pic>
        <p:nvPicPr>
          <p:cNvPr id="21" name="Content Placeholder 20" descr="Sample SEY and OCT SASID lookup report highlighting the school code, grade level, exit date/type, and entry date/type data fields.">
            <a:extLst>
              <a:ext uri="{FF2B5EF4-FFF2-40B4-BE49-F238E27FC236}">
                <a16:creationId xmlns:a16="http://schemas.microsoft.com/office/drawing/2014/main" id="{03DC43D2-C525-FCDB-BC49-8EB7FB01487D}"/>
              </a:ext>
            </a:extLst>
          </p:cNvPr>
          <p:cNvPicPr>
            <a:picLocks noGrp="1" noChangeAspect="1"/>
          </p:cNvPicPr>
          <p:nvPr>
            <p:ph sz="quarter" idx="15"/>
          </p:nvPr>
        </p:nvPicPr>
        <p:blipFill>
          <a:blip r:embed="rId3"/>
          <a:stretch>
            <a:fillRect/>
          </a:stretch>
        </p:blipFill>
        <p:spPr>
          <a:xfrm>
            <a:off x="156882" y="236259"/>
            <a:ext cx="7287710" cy="3512545"/>
          </a:xfrm>
        </p:spPr>
      </p:pic>
      <p:sp>
        <p:nvSpPr>
          <p:cNvPr id="14" name="Content Placeholder 13">
            <a:extLst>
              <a:ext uri="{FF2B5EF4-FFF2-40B4-BE49-F238E27FC236}">
                <a16:creationId xmlns:a16="http://schemas.microsoft.com/office/drawing/2014/main" id="{9CD0834F-E866-379D-D0E8-10E269FD3DD6}"/>
              </a:ext>
            </a:extLst>
          </p:cNvPr>
          <p:cNvSpPr>
            <a:spLocks noGrp="1"/>
          </p:cNvSpPr>
          <p:nvPr>
            <p:ph sz="quarter" idx="16"/>
          </p:nvPr>
        </p:nvSpPr>
        <p:spPr>
          <a:xfrm>
            <a:off x="156882" y="4078940"/>
            <a:ext cx="7212106" cy="1632137"/>
          </a:xfrm>
        </p:spPr>
        <p:txBody>
          <a:bodyPr>
            <a:normAutofit/>
          </a:bodyPr>
          <a:lstStyle/>
          <a:p>
            <a:pPr marL="0" indent="0">
              <a:buNone/>
            </a:pPr>
            <a:r>
              <a:rPr lang="en-US" dirty="0"/>
              <a:t>Best report to research cross collection errors related to prior SEY or OCT data. </a:t>
            </a:r>
          </a:p>
          <a:p>
            <a:pPr marL="0" indent="0">
              <a:buNone/>
            </a:pPr>
            <a:r>
              <a:rPr lang="en-US" dirty="0"/>
              <a:t>During post-cross phase, use to research errors related to next year OCT.</a:t>
            </a:r>
          </a:p>
        </p:txBody>
      </p:sp>
      <p:graphicFrame>
        <p:nvGraphicFramePr>
          <p:cNvPr id="16" name="Content Placeholder 15">
            <a:extLst>
              <a:ext uri="{FF2B5EF4-FFF2-40B4-BE49-F238E27FC236}">
                <a16:creationId xmlns:a16="http://schemas.microsoft.com/office/drawing/2014/main" id="{CEF736AF-8E1B-E559-5193-1A75C05FCD74}"/>
              </a:ext>
            </a:extLst>
          </p:cNvPr>
          <p:cNvGraphicFramePr>
            <a:graphicFrameLocks noGrp="1"/>
          </p:cNvGraphicFramePr>
          <p:nvPr>
            <p:ph sz="quarter" idx="17"/>
            <p:extLst>
              <p:ext uri="{D42A27DB-BD31-4B8C-83A1-F6EECF244321}">
                <p14:modId xmlns:p14="http://schemas.microsoft.com/office/powerpoint/2010/main" val="2516547209"/>
              </p:ext>
            </p:extLst>
          </p:nvPr>
        </p:nvGraphicFramePr>
        <p:xfrm>
          <a:off x="7673788" y="236259"/>
          <a:ext cx="4361330" cy="4937760"/>
        </p:xfrm>
        <a:graphic>
          <a:graphicData uri="http://schemas.openxmlformats.org/drawingml/2006/table">
            <a:tbl>
              <a:tblPr firstRow="1">
                <a:tableStyleId>{9DCAF9ED-07DC-4A11-8D7F-57B35C25682E}</a:tableStyleId>
              </a:tblPr>
              <a:tblGrid>
                <a:gridCol w="936914">
                  <a:extLst>
                    <a:ext uri="{9D8B030D-6E8A-4147-A177-3AD203B41FA5}">
                      <a16:colId xmlns:a16="http://schemas.microsoft.com/office/drawing/2014/main" val="3862533664"/>
                    </a:ext>
                  </a:extLst>
                </a:gridCol>
                <a:gridCol w="3424416">
                  <a:extLst>
                    <a:ext uri="{9D8B030D-6E8A-4147-A177-3AD203B41FA5}">
                      <a16:colId xmlns:a16="http://schemas.microsoft.com/office/drawing/2014/main" val="2693830701"/>
                    </a:ext>
                  </a:extLst>
                </a:gridCol>
              </a:tblGrid>
              <a:tr h="0">
                <a:tc>
                  <a:txBody>
                    <a:bodyPr/>
                    <a:lstStyle/>
                    <a:p>
                      <a:r>
                        <a:rPr lang="en-US" sz="1200" dirty="0"/>
                        <a:t>Code</a:t>
                      </a:r>
                    </a:p>
                  </a:txBody>
                  <a:tcPr/>
                </a:tc>
                <a:tc>
                  <a:txBody>
                    <a:bodyPr/>
                    <a:lstStyle/>
                    <a:p>
                      <a:r>
                        <a:rPr lang="en-US" sz="1200" dirty="0"/>
                        <a:t>Issue</a:t>
                      </a:r>
                    </a:p>
                  </a:txBody>
                  <a:tcPr/>
                </a:tc>
                <a:extLst>
                  <a:ext uri="{0D108BD9-81ED-4DB2-BD59-A6C34878D82A}">
                    <a16:rowId xmlns:a16="http://schemas.microsoft.com/office/drawing/2014/main" val="1385520974"/>
                  </a:ext>
                </a:extLst>
              </a:tr>
              <a:tr h="0">
                <a:tc>
                  <a:txBody>
                    <a:bodyPr/>
                    <a:lstStyle/>
                    <a:p>
                      <a:r>
                        <a:rPr lang="en-US" sz="1200" dirty="0"/>
                        <a:t>SE049/</a:t>
                      </a:r>
                    </a:p>
                    <a:p>
                      <a:r>
                        <a:rPr lang="en-US" sz="1200" dirty="0"/>
                        <a:t>SE057</a:t>
                      </a:r>
                    </a:p>
                  </a:txBody>
                  <a:tcPr/>
                </a:tc>
                <a:tc>
                  <a:txBody>
                    <a:bodyPr/>
                    <a:lstStyle/>
                    <a:p>
                      <a:r>
                        <a:rPr lang="en-US" sz="1200" dirty="0"/>
                        <a:t>Missing SEY record for student with OCT rec in current year</a:t>
                      </a:r>
                    </a:p>
                  </a:txBody>
                  <a:tcPr/>
                </a:tc>
                <a:extLst>
                  <a:ext uri="{0D108BD9-81ED-4DB2-BD59-A6C34878D82A}">
                    <a16:rowId xmlns:a16="http://schemas.microsoft.com/office/drawing/2014/main" val="2751203164"/>
                  </a:ext>
                </a:extLst>
              </a:tr>
              <a:tr h="0">
                <a:tc>
                  <a:txBody>
                    <a:bodyPr/>
                    <a:lstStyle/>
                    <a:p>
                      <a:r>
                        <a:rPr lang="en-US" sz="1200" dirty="0"/>
                        <a:t>SE102/ SE105/ SE109/ SE115</a:t>
                      </a:r>
                    </a:p>
                  </a:txBody>
                  <a:tcPr/>
                </a:tc>
                <a:tc>
                  <a:txBody>
                    <a:bodyPr/>
                    <a:lstStyle/>
                    <a:p>
                      <a:r>
                        <a:rPr lang="en-US" sz="1200" dirty="0"/>
                        <a:t>Exit type prior year + entry type/school code current year</a:t>
                      </a:r>
                    </a:p>
                  </a:txBody>
                  <a:tcPr/>
                </a:tc>
                <a:extLst>
                  <a:ext uri="{0D108BD9-81ED-4DB2-BD59-A6C34878D82A}">
                    <a16:rowId xmlns:a16="http://schemas.microsoft.com/office/drawing/2014/main" val="3987031139"/>
                  </a:ext>
                </a:extLst>
              </a:tr>
              <a:tr h="0">
                <a:tc>
                  <a:txBody>
                    <a:bodyPr/>
                    <a:lstStyle/>
                    <a:p>
                      <a:r>
                        <a:rPr lang="en-US" sz="1200" dirty="0"/>
                        <a:t>SE113/ SE117/ SE242/ SE243</a:t>
                      </a:r>
                    </a:p>
                  </a:txBody>
                  <a:tcPr/>
                </a:tc>
                <a:tc>
                  <a:txBody>
                    <a:bodyPr/>
                    <a:lstStyle/>
                    <a:p>
                      <a:r>
                        <a:rPr lang="en-US" sz="1200" dirty="0"/>
                        <a:t>Grade level &amp; retention code prior year + current year grade level</a:t>
                      </a:r>
                    </a:p>
                  </a:txBody>
                  <a:tcPr/>
                </a:tc>
                <a:extLst>
                  <a:ext uri="{0D108BD9-81ED-4DB2-BD59-A6C34878D82A}">
                    <a16:rowId xmlns:a16="http://schemas.microsoft.com/office/drawing/2014/main" val="2888281542"/>
                  </a:ext>
                </a:extLst>
              </a:tr>
              <a:tr h="0">
                <a:tc>
                  <a:txBody>
                    <a:bodyPr/>
                    <a:lstStyle/>
                    <a:p>
                      <a:r>
                        <a:rPr lang="en-US" sz="1200" dirty="0"/>
                        <a:t>SE064/ SE404/ SE292/ SE293</a:t>
                      </a:r>
                    </a:p>
                  </a:txBody>
                  <a:tcPr/>
                </a:tc>
                <a:tc>
                  <a:txBody>
                    <a:bodyPr/>
                    <a:lstStyle/>
                    <a:p>
                      <a:r>
                        <a:rPr lang="en-US" sz="1200" dirty="0"/>
                        <a:t>Missing Record: Student included in prior year with exit type 00 (or retention 2 or 3) should have record in current year</a:t>
                      </a:r>
                    </a:p>
                  </a:txBody>
                  <a:tcPr/>
                </a:tc>
                <a:extLst>
                  <a:ext uri="{0D108BD9-81ED-4DB2-BD59-A6C34878D82A}">
                    <a16:rowId xmlns:a16="http://schemas.microsoft.com/office/drawing/2014/main" val="272132574"/>
                  </a:ext>
                </a:extLst>
              </a:tr>
              <a:tr h="0">
                <a:tc>
                  <a:txBody>
                    <a:bodyPr/>
                    <a:lstStyle/>
                    <a:p>
                      <a:r>
                        <a:rPr lang="en-US" sz="1200" dirty="0"/>
                        <a:t>SE060</a:t>
                      </a:r>
                    </a:p>
                  </a:txBody>
                  <a:tcPr/>
                </a:tc>
                <a:tc>
                  <a:txBody>
                    <a:bodyPr/>
                    <a:lstStyle/>
                    <a:p>
                      <a:r>
                        <a:rPr lang="en-US" sz="1200" dirty="0"/>
                        <a:t>Missing OCT record when SEY shows enrollment on OCT 1</a:t>
                      </a:r>
                      <a:r>
                        <a:rPr lang="en-US" sz="1200" baseline="30000" dirty="0"/>
                        <a:t>st</a:t>
                      </a:r>
                      <a:r>
                        <a:rPr lang="en-US" sz="1200" dirty="0"/>
                        <a:t> </a:t>
                      </a:r>
                    </a:p>
                  </a:txBody>
                  <a:tcPr/>
                </a:tc>
                <a:extLst>
                  <a:ext uri="{0D108BD9-81ED-4DB2-BD59-A6C34878D82A}">
                    <a16:rowId xmlns:a16="http://schemas.microsoft.com/office/drawing/2014/main" val="951472975"/>
                  </a:ext>
                </a:extLst>
              </a:tr>
              <a:tr h="0">
                <a:tc>
                  <a:txBody>
                    <a:bodyPr/>
                    <a:lstStyle/>
                    <a:p>
                      <a:r>
                        <a:rPr lang="en-US" sz="1200" dirty="0"/>
                        <a:t>SE050</a:t>
                      </a:r>
                    </a:p>
                  </a:txBody>
                  <a:tcPr/>
                </a:tc>
                <a:tc>
                  <a:txBody>
                    <a:bodyPr/>
                    <a:lstStyle/>
                    <a:p>
                      <a:r>
                        <a:rPr lang="en-US" sz="1200" dirty="0"/>
                        <a:t>Current year exit type expects another record with matching entry type</a:t>
                      </a:r>
                    </a:p>
                  </a:txBody>
                  <a:tcPr/>
                </a:tc>
                <a:extLst>
                  <a:ext uri="{0D108BD9-81ED-4DB2-BD59-A6C34878D82A}">
                    <a16:rowId xmlns:a16="http://schemas.microsoft.com/office/drawing/2014/main" val="2898991164"/>
                  </a:ext>
                </a:extLst>
              </a:tr>
              <a:tr h="0">
                <a:tc>
                  <a:txBody>
                    <a:bodyPr/>
                    <a:lstStyle/>
                    <a:p>
                      <a:r>
                        <a:rPr lang="en-US" sz="1200" dirty="0"/>
                        <a:t>…</a:t>
                      </a:r>
                    </a:p>
                  </a:txBody>
                  <a:tcPr/>
                </a:tc>
                <a:tc>
                  <a:txBody>
                    <a:bodyPr/>
                    <a:lstStyle/>
                    <a:p>
                      <a:r>
                        <a:rPr lang="en-US" sz="1200" dirty="0"/>
                        <a:t>SPED Transition Coding</a:t>
                      </a:r>
                    </a:p>
                  </a:txBody>
                  <a:tcPr/>
                </a:tc>
                <a:extLst>
                  <a:ext uri="{0D108BD9-81ED-4DB2-BD59-A6C34878D82A}">
                    <a16:rowId xmlns:a16="http://schemas.microsoft.com/office/drawing/2014/main" val="3406151519"/>
                  </a:ext>
                </a:extLst>
              </a:tr>
              <a:tr h="0">
                <a:tc>
                  <a:txBody>
                    <a:bodyPr/>
                    <a:lstStyle/>
                    <a:p>
                      <a:r>
                        <a:rPr lang="en-US" sz="1200" dirty="0"/>
                        <a:t>…</a:t>
                      </a:r>
                    </a:p>
                  </a:txBody>
                  <a:tcPr/>
                </a:tc>
                <a:tc>
                  <a:txBody>
                    <a:bodyPr/>
                    <a:lstStyle/>
                    <a:p>
                      <a:r>
                        <a:rPr lang="en-US" sz="1200" dirty="0"/>
                        <a:t>Postsecondary Program Coding</a:t>
                      </a:r>
                    </a:p>
                  </a:txBody>
                  <a:tcPr/>
                </a:tc>
                <a:extLst>
                  <a:ext uri="{0D108BD9-81ED-4DB2-BD59-A6C34878D82A}">
                    <a16:rowId xmlns:a16="http://schemas.microsoft.com/office/drawing/2014/main" val="3663989699"/>
                  </a:ext>
                </a:extLst>
              </a:tr>
              <a:tr h="0">
                <a:tc>
                  <a:txBody>
                    <a:bodyPr/>
                    <a:lstStyle/>
                    <a:p>
                      <a:r>
                        <a:rPr lang="en-US" sz="1200" dirty="0"/>
                        <a:t>…</a:t>
                      </a:r>
                    </a:p>
                  </a:txBody>
                  <a:tcPr/>
                </a:tc>
                <a:tc>
                  <a:txBody>
                    <a:bodyPr/>
                    <a:lstStyle/>
                    <a:p>
                      <a:r>
                        <a:rPr lang="en-US" sz="1200" dirty="0"/>
                        <a:t>OCT compared to SEY demographic</a:t>
                      </a:r>
                    </a:p>
                  </a:txBody>
                  <a:tcPr/>
                </a:tc>
                <a:extLst>
                  <a:ext uri="{0D108BD9-81ED-4DB2-BD59-A6C34878D82A}">
                    <a16:rowId xmlns:a16="http://schemas.microsoft.com/office/drawing/2014/main" val="2961640886"/>
                  </a:ext>
                </a:extLst>
              </a:tr>
            </a:tbl>
          </a:graphicData>
        </a:graphic>
      </p:graphicFrame>
      <p:sp>
        <p:nvSpPr>
          <p:cNvPr id="5" name="Slide Number Placeholder 4">
            <a:extLst>
              <a:ext uri="{FF2B5EF4-FFF2-40B4-BE49-F238E27FC236}">
                <a16:creationId xmlns:a16="http://schemas.microsoft.com/office/drawing/2014/main" id="{C1A8E5BC-B388-CD90-5204-037C2FE26413}"/>
              </a:ext>
            </a:extLst>
          </p:cNvPr>
          <p:cNvSpPr>
            <a:spLocks noGrp="1"/>
          </p:cNvSpPr>
          <p:nvPr>
            <p:ph type="sldNum" sz="quarter" idx="12"/>
          </p:nvPr>
        </p:nvSpPr>
        <p:spPr>
          <a:xfrm>
            <a:off x="227916" y="6489679"/>
            <a:ext cx="772748" cy="279444"/>
          </a:xfrm>
        </p:spPr>
        <p:txBody>
          <a:bodyPr/>
          <a:lstStyle/>
          <a:p>
            <a:fld id="{C479D5F6-EDCB-402A-AC08-4943A1820E8F}" type="slidenum">
              <a:rPr lang="en-US" smtClean="0"/>
              <a:pPr/>
              <a:t>5</a:t>
            </a:fld>
            <a:endParaRPr lang="en-US"/>
          </a:p>
        </p:txBody>
      </p:sp>
    </p:spTree>
    <p:extLst>
      <p:ext uri="{BB962C8B-B14F-4D97-AF65-F5344CB8AC3E}">
        <p14:creationId xmlns:p14="http://schemas.microsoft.com/office/powerpoint/2010/main" val="4126184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BB48E-E7D6-7096-6350-761F82EE00F9}"/>
              </a:ext>
            </a:extLst>
          </p:cNvPr>
          <p:cNvSpPr>
            <a:spLocks noGrp="1"/>
          </p:cNvSpPr>
          <p:nvPr>
            <p:ph type="ctrTitle"/>
          </p:nvPr>
        </p:nvSpPr>
        <p:spPr/>
        <p:txBody>
          <a:bodyPr/>
          <a:lstStyle/>
          <a:p>
            <a:r>
              <a:rPr lang="en-US" dirty="0"/>
              <a:t>School Level Exceptions</a:t>
            </a:r>
          </a:p>
        </p:txBody>
      </p:sp>
      <p:sp>
        <p:nvSpPr>
          <p:cNvPr id="3" name="Slide Number Placeholder 2">
            <a:extLst>
              <a:ext uri="{FF2B5EF4-FFF2-40B4-BE49-F238E27FC236}">
                <a16:creationId xmlns:a16="http://schemas.microsoft.com/office/drawing/2014/main" id="{57E3F820-22DD-F242-70B9-F52A2BB72108}"/>
              </a:ext>
            </a:extLst>
          </p:cNvPr>
          <p:cNvSpPr>
            <a:spLocks noGrp="1"/>
          </p:cNvSpPr>
          <p:nvPr>
            <p:ph type="sldNum" sz="quarter" idx="12"/>
          </p:nvPr>
        </p:nvSpPr>
        <p:spPr/>
        <p:txBody>
          <a:bodyPr/>
          <a:lstStyle/>
          <a:p>
            <a:fld id="{C479D5F6-EDCB-402A-AC08-4943A1820E8F}" type="slidenum">
              <a:rPr lang="en-US" smtClean="0"/>
              <a:pPr/>
              <a:t>6</a:t>
            </a:fld>
            <a:endParaRPr lang="en-US" dirty="0"/>
          </a:p>
        </p:txBody>
      </p:sp>
    </p:spTree>
    <p:extLst>
      <p:ext uri="{BB962C8B-B14F-4D97-AF65-F5344CB8AC3E}">
        <p14:creationId xmlns:p14="http://schemas.microsoft.com/office/powerpoint/2010/main" val="2232254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EA83B8-CB35-F883-E07B-2F170500F125}"/>
              </a:ext>
            </a:extLst>
          </p:cNvPr>
          <p:cNvSpPr>
            <a:spLocks noGrp="1"/>
          </p:cNvSpPr>
          <p:nvPr>
            <p:ph type="title"/>
          </p:nvPr>
        </p:nvSpPr>
        <p:spPr/>
        <p:txBody>
          <a:bodyPr/>
          <a:lstStyle/>
          <a:p>
            <a:r>
              <a:rPr lang="en-US" dirty="0"/>
              <a:t>School Level Errors that allow exceptions</a:t>
            </a:r>
          </a:p>
        </p:txBody>
      </p:sp>
      <p:sp>
        <p:nvSpPr>
          <p:cNvPr id="6" name="Content Placeholder 5">
            <a:extLst>
              <a:ext uri="{FF2B5EF4-FFF2-40B4-BE49-F238E27FC236}">
                <a16:creationId xmlns:a16="http://schemas.microsoft.com/office/drawing/2014/main" id="{4F7944F9-9D19-B3E6-B285-B723DD5393BA}"/>
              </a:ext>
            </a:extLst>
          </p:cNvPr>
          <p:cNvSpPr>
            <a:spLocks noGrp="1"/>
          </p:cNvSpPr>
          <p:nvPr>
            <p:ph sz="half" idx="1"/>
          </p:nvPr>
        </p:nvSpPr>
        <p:spPr/>
        <p:txBody>
          <a:bodyPr>
            <a:normAutofit lnSpcReduction="10000"/>
          </a:bodyPr>
          <a:lstStyle/>
          <a:p>
            <a:r>
              <a:rPr lang="en-US" b="1" dirty="0">
                <a:highlight>
                  <a:srgbClr val="FFFFCC"/>
                </a:highlight>
              </a:rPr>
              <a:t>Important: </a:t>
            </a:r>
            <a:r>
              <a:rPr lang="en-US" dirty="0">
                <a:highlight>
                  <a:srgbClr val="FFFFCC"/>
                </a:highlight>
              </a:rPr>
              <a:t>These exceptions will be loaded into pipeline beginning 8/1/25</a:t>
            </a:r>
          </a:p>
          <a:p>
            <a:pPr lvl="1"/>
            <a:r>
              <a:rPr lang="en-US" dirty="0"/>
              <a:t>Any reviewed and approved prior to 8/1 will be held pending a final review on 8/1 before uploading into pipeline</a:t>
            </a:r>
          </a:p>
          <a:p>
            <a:pPr lvl="1"/>
            <a:r>
              <a:rPr lang="en-US" dirty="0"/>
              <a:t>Once loaded, this rule won’t trigger even if interchange files are incorrect</a:t>
            </a:r>
          </a:p>
          <a:p>
            <a:r>
              <a:rPr lang="en-US" b="1" dirty="0"/>
              <a:t>Rules:</a:t>
            </a:r>
            <a:endParaRPr lang="en-US" dirty="0"/>
          </a:p>
          <a:p>
            <a:pPr lvl="1"/>
            <a:r>
              <a:rPr lang="en-US" b="1" dirty="0"/>
              <a:t>SE052: </a:t>
            </a:r>
            <a:r>
              <a:rPr lang="en-US" dirty="0"/>
              <a:t>All schools with grades PK-12 must have at least one record</a:t>
            </a:r>
          </a:p>
          <a:p>
            <a:pPr lvl="2"/>
            <a:r>
              <a:rPr lang="en-US" b="1" dirty="0"/>
              <a:t>Same as OC101 in Student October</a:t>
            </a:r>
          </a:p>
          <a:p>
            <a:pPr lvl="1"/>
            <a:r>
              <a:rPr lang="en-US" b="1" dirty="0"/>
              <a:t>SE054: </a:t>
            </a:r>
            <a:r>
              <a:rPr lang="en-US" dirty="0"/>
              <a:t>No graduates or completers (school exit types 90-96) reported at a school whose grade range includes grade 12.</a:t>
            </a:r>
          </a:p>
          <a:p>
            <a:pPr lvl="2"/>
            <a:r>
              <a:rPr lang="en-US" dirty="0"/>
              <a:t>Most common if school serves homebased education only (home option school)</a:t>
            </a:r>
          </a:p>
          <a:p>
            <a:pPr lvl="2"/>
            <a:r>
              <a:rPr lang="en-US" dirty="0"/>
              <a:t>Schools with small populations with few or no grade 12 students in current year</a:t>
            </a:r>
          </a:p>
          <a:p>
            <a:pPr marL="457200" lvl="1" indent="0">
              <a:buNone/>
            </a:pPr>
            <a:endParaRPr lang="en-US" dirty="0"/>
          </a:p>
        </p:txBody>
      </p:sp>
      <p:sp>
        <p:nvSpPr>
          <p:cNvPr id="7" name="Content Placeholder 6">
            <a:extLst>
              <a:ext uri="{FF2B5EF4-FFF2-40B4-BE49-F238E27FC236}">
                <a16:creationId xmlns:a16="http://schemas.microsoft.com/office/drawing/2014/main" id="{0163F2D4-DDD3-9AAB-CB3C-6A7A121271FE}"/>
              </a:ext>
            </a:extLst>
          </p:cNvPr>
          <p:cNvSpPr>
            <a:spLocks noGrp="1"/>
          </p:cNvSpPr>
          <p:nvPr>
            <p:ph sz="half" idx="2"/>
          </p:nvPr>
        </p:nvSpPr>
        <p:spPr/>
        <p:txBody>
          <a:bodyPr>
            <a:normAutofit/>
          </a:bodyPr>
          <a:lstStyle/>
          <a:p>
            <a:r>
              <a:rPr lang="en-US" b="1" dirty="0"/>
              <a:t>Rules cont.</a:t>
            </a:r>
          </a:p>
          <a:p>
            <a:pPr lvl="1"/>
            <a:r>
              <a:rPr lang="en-US" b="1" dirty="0"/>
              <a:t>SE181/SE182/SE183: </a:t>
            </a:r>
            <a:br>
              <a:rPr lang="en-US" b="1" dirty="0"/>
            </a:br>
            <a:r>
              <a:rPr lang="en-US" dirty="0"/>
              <a:t>FRL threshold changes from OCT to SEY (15% or more)</a:t>
            </a:r>
          </a:p>
          <a:p>
            <a:pPr lvl="2"/>
            <a:r>
              <a:rPr lang="en-US" dirty="0"/>
              <a:t>When a school experiences a significant population increase for all students</a:t>
            </a:r>
          </a:p>
          <a:p>
            <a:pPr lvl="2"/>
            <a:r>
              <a:rPr lang="en-US" dirty="0"/>
              <a:t>When school is impacted by large number of students reported in OCT based on carry-over status that was removed after OCT due to lack of current year documentation</a:t>
            </a:r>
          </a:p>
          <a:p>
            <a:pPr lvl="1"/>
            <a:r>
              <a:rPr lang="en-US" dirty="0"/>
              <a:t>SE282/SE283 warnings highlight specific SASIDs with a FRL change between OCT and SEY. </a:t>
            </a:r>
          </a:p>
          <a:p>
            <a:pPr lvl="2"/>
            <a:r>
              <a:rPr lang="en-US" dirty="0"/>
              <a:t>Helpful when researching SE181, SE182, or SE183 errors</a:t>
            </a:r>
          </a:p>
        </p:txBody>
      </p:sp>
      <p:sp>
        <p:nvSpPr>
          <p:cNvPr id="3" name="Slide Number Placeholder 2">
            <a:extLst>
              <a:ext uri="{FF2B5EF4-FFF2-40B4-BE49-F238E27FC236}">
                <a16:creationId xmlns:a16="http://schemas.microsoft.com/office/drawing/2014/main" id="{B3304CAF-9704-157B-205E-6DCA1B978AE6}"/>
              </a:ext>
            </a:extLst>
          </p:cNvPr>
          <p:cNvSpPr>
            <a:spLocks noGrp="1"/>
          </p:cNvSpPr>
          <p:nvPr>
            <p:ph type="sldNum" sz="quarter"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2379257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7D585-2591-DDC8-6081-313EA06FB368}"/>
              </a:ext>
            </a:extLst>
          </p:cNvPr>
          <p:cNvSpPr>
            <a:spLocks noGrp="1"/>
          </p:cNvSpPr>
          <p:nvPr>
            <p:ph type="ctrTitle"/>
          </p:nvPr>
        </p:nvSpPr>
        <p:spPr/>
        <p:txBody>
          <a:bodyPr/>
          <a:lstStyle/>
          <a:p>
            <a:r>
              <a:rPr lang="en-US" dirty="0"/>
              <a:t>Anticipated Year of Graduation (AYG)</a:t>
            </a:r>
          </a:p>
        </p:txBody>
      </p:sp>
      <p:sp>
        <p:nvSpPr>
          <p:cNvPr id="3" name="Slide Number Placeholder 2">
            <a:extLst>
              <a:ext uri="{FF2B5EF4-FFF2-40B4-BE49-F238E27FC236}">
                <a16:creationId xmlns:a16="http://schemas.microsoft.com/office/drawing/2014/main" id="{47542055-B0FD-C1E7-6945-CE3AE4152EE8}"/>
              </a:ext>
            </a:extLst>
          </p:cNvPr>
          <p:cNvSpPr>
            <a:spLocks noGrp="1"/>
          </p:cNvSpPr>
          <p:nvPr>
            <p:ph type="sldNum" sz="quarter" idx="12"/>
          </p:nvPr>
        </p:nvSpPr>
        <p:spPr/>
        <p:txBody>
          <a:bodyPr/>
          <a:lstStyle/>
          <a:p>
            <a:fld id="{C479D5F6-EDCB-402A-AC08-4943A1820E8F}" type="slidenum">
              <a:rPr lang="en-US" smtClean="0"/>
              <a:pPr/>
              <a:t>8</a:t>
            </a:fld>
            <a:endParaRPr lang="en-US" dirty="0"/>
          </a:p>
        </p:txBody>
      </p:sp>
    </p:spTree>
    <p:extLst>
      <p:ext uri="{BB962C8B-B14F-4D97-AF65-F5344CB8AC3E}">
        <p14:creationId xmlns:p14="http://schemas.microsoft.com/office/powerpoint/2010/main" val="1491475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73EDA8-43DC-999E-62EB-C3B0BF691317}"/>
              </a:ext>
            </a:extLst>
          </p:cNvPr>
          <p:cNvSpPr>
            <a:spLocks noGrp="1"/>
          </p:cNvSpPr>
          <p:nvPr>
            <p:ph type="title"/>
          </p:nvPr>
        </p:nvSpPr>
        <p:spPr/>
        <p:txBody>
          <a:bodyPr/>
          <a:lstStyle/>
          <a:p>
            <a:r>
              <a:rPr lang="en-US" dirty="0"/>
              <a:t>AYG Assignment Logic</a:t>
            </a:r>
          </a:p>
        </p:txBody>
      </p:sp>
      <p:sp>
        <p:nvSpPr>
          <p:cNvPr id="6" name="Content Placeholder 5">
            <a:extLst>
              <a:ext uri="{FF2B5EF4-FFF2-40B4-BE49-F238E27FC236}">
                <a16:creationId xmlns:a16="http://schemas.microsoft.com/office/drawing/2014/main" id="{8AB9A3D4-6998-D26F-D670-63EA6E66A336}"/>
              </a:ext>
            </a:extLst>
          </p:cNvPr>
          <p:cNvSpPr>
            <a:spLocks noGrp="1"/>
          </p:cNvSpPr>
          <p:nvPr>
            <p:ph idx="1"/>
          </p:nvPr>
        </p:nvSpPr>
        <p:spPr>
          <a:xfrm>
            <a:off x="227916" y="228597"/>
            <a:ext cx="11658600" cy="4820057"/>
          </a:xfrm>
        </p:spPr>
        <p:txBody>
          <a:bodyPr>
            <a:normAutofit fontScale="92500" lnSpcReduction="10000"/>
          </a:bodyPr>
          <a:lstStyle/>
          <a:p>
            <a:pPr marL="342900" indent="-342900">
              <a:buFont typeface="Arial" panose="020B0604020202020204" pitchFamily="34" charset="0"/>
              <a:buChar char="•"/>
            </a:pPr>
            <a:r>
              <a:rPr lang="en-US" dirty="0"/>
              <a:t>Assigned in the school year a student is first reported as entering high school in Colorado through the Student End of Year collection (grades 9-12)</a:t>
            </a:r>
          </a:p>
          <a:p>
            <a:pPr marL="1028700" lvl="1" indent="-342900"/>
            <a:r>
              <a:rPr lang="en-US" dirty="0"/>
              <a:t>AYG is automatically assigned during the SEY collection process</a:t>
            </a:r>
          </a:p>
          <a:p>
            <a:pPr marL="1028700" lvl="1" indent="-342900"/>
            <a:r>
              <a:rPr lang="en-US" dirty="0"/>
              <a:t>Once assigned, AYG does not change</a:t>
            </a:r>
          </a:p>
          <a:p>
            <a:pPr marL="1028700" lvl="1" indent="-342900"/>
            <a:r>
              <a:rPr lang="en-US" dirty="0"/>
              <a:t>Based upon the student’s highest grade level as of October 1</a:t>
            </a:r>
            <a:r>
              <a:rPr lang="en-US" baseline="30000" dirty="0"/>
              <a:t>st</a:t>
            </a:r>
          </a:p>
          <a:p>
            <a:pPr marL="342900" indent="-342900">
              <a:buFont typeface="Arial" panose="020B0604020202020204" pitchFamily="34" charset="0"/>
              <a:buChar char="•"/>
            </a:pPr>
            <a:r>
              <a:rPr lang="en-US" dirty="0"/>
              <a:t>If reported in multiple districts, will base AYG on the highest grade level as of 10/1</a:t>
            </a:r>
          </a:p>
          <a:p>
            <a:pPr marL="800100" lvl="1" indent="-342900"/>
            <a:r>
              <a:rPr lang="en-US" dirty="0"/>
              <a:t>EXAMPLE:</a:t>
            </a:r>
          </a:p>
          <a:p>
            <a:pPr marL="1257300" lvl="2" indent="-342900"/>
            <a:r>
              <a:rPr lang="en-US" dirty="0"/>
              <a:t>District A reports 10th grade with an exit date on/after October 1st</a:t>
            </a:r>
          </a:p>
          <a:p>
            <a:pPr marL="1257300" lvl="2" indent="-342900"/>
            <a:r>
              <a:rPr lang="en-US" dirty="0"/>
              <a:t>District B reports 9th grade with an exit date on/after October 1</a:t>
            </a:r>
            <a:r>
              <a:rPr lang="en-US" baseline="30000" dirty="0"/>
              <a:t>st</a:t>
            </a:r>
            <a:r>
              <a:rPr lang="en-US" dirty="0"/>
              <a:t>				</a:t>
            </a:r>
          </a:p>
          <a:p>
            <a:pPr marL="1257300" lvl="2" indent="-342900"/>
            <a:r>
              <a:rPr lang="en-US" dirty="0"/>
              <a:t>Student’s AYG will be calculated based on the 10th grade record in District A</a:t>
            </a:r>
          </a:p>
          <a:p>
            <a:pPr marL="800100" lvl="1" indent="-342900"/>
            <a:r>
              <a:rPr lang="en-US" dirty="0"/>
              <a:t>Post-Cross Phase includes mechanics to reconcile AYG across districts</a:t>
            </a:r>
          </a:p>
          <a:p>
            <a:pPr marL="342900" indent="-342900">
              <a:buFont typeface="Arial" panose="020B0604020202020204" pitchFamily="34" charset="0"/>
              <a:buChar char="•"/>
            </a:pPr>
            <a:r>
              <a:rPr lang="en-US" dirty="0"/>
              <a:t>The following data fields are all set in the year that a student’s AYG is assigned</a:t>
            </a:r>
          </a:p>
          <a:p>
            <a:pPr marL="800100" lvl="1" indent="-342900"/>
            <a:r>
              <a:rPr lang="en-US" dirty="0"/>
              <a:t>Starting Year for Graduation Cohort</a:t>
            </a:r>
          </a:p>
          <a:p>
            <a:pPr marL="800100" lvl="1" indent="-342900"/>
            <a:r>
              <a:rPr lang="en-US" dirty="0"/>
              <a:t>Starting Grade for Graduation Cohort</a:t>
            </a:r>
          </a:p>
          <a:p>
            <a:pPr marL="800100" lvl="1" indent="-342900"/>
            <a:r>
              <a:rPr lang="en-US" dirty="0"/>
              <a:t>Starting District for Graduation Cohort</a:t>
            </a:r>
          </a:p>
          <a:p>
            <a:pPr marL="800100" lvl="1" indent="-342900"/>
            <a:r>
              <a:rPr lang="en-US" dirty="0"/>
              <a:t>Anticipated Year of Graduation</a:t>
            </a:r>
          </a:p>
          <a:p>
            <a:endParaRPr lang="en-US" dirty="0"/>
          </a:p>
        </p:txBody>
      </p:sp>
      <p:graphicFrame>
        <p:nvGraphicFramePr>
          <p:cNvPr id="9" name="Table 5">
            <a:extLst>
              <a:ext uri="{FF2B5EF4-FFF2-40B4-BE49-F238E27FC236}">
                <a16:creationId xmlns:a16="http://schemas.microsoft.com/office/drawing/2014/main" id="{BF02839D-E90B-F219-CA2E-BFFDA8EE34E1}"/>
              </a:ext>
            </a:extLst>
          </p:cNvPr>
          <p:cNvGraphicFramePr>
            <a:graphicFrameLocks noGrp="1"/>
          </p:cNvGraphicFramePr>
          <p:nvPr/>
        </p:nvGraphicFramePr>
        <p:xfrm>
          <a:off x="5391767" y="4272346"/>
          <a:ext cx="6378702" cy="1524000"/>
        </p:xfrm>
        <a:graphic>
          <a:graphicData uri="http://schemas.openxmlformats.org/drawingml/2006/table">
            <a:tbl>
              <a:tblPr firstRow="1" bandRow="1">
                <a:tableStyleId>{8EC20E35-A176-4012-BC5E-935CFFF8708E}</a:tableStyleId>
              </a:tblPr>
              <a:tblGrid>
                <a:gridCol w="1271679">
                  <a:extLst>
                    <a:ext uri="{9D8B030D-6E8A-4147-A177-3AD203B41FA5}">
                      <a16:colId xmlns:a16="http://schemas.microsoft.com/office/drawing/2014/main" val="1779909705"/>
                    </a:ext>
                  </a:extLst>
                </a:gridCol>
                <a:gridCol w="1760707">
                  <a:extLst>
                    <a:ext uri="{9D8B030D-6E8A-4147-A177-3AD203B41FA5}">
                      <a16:colId xmlns:a16="http://schemas.microsoft.com/office/drawing/2014/main" val="801796458"/>
                    </a:ext>
                  </a:extLst>
                </a:gridCol>
                <a:gridCol w="3346316">
                  <a:extLst>
                    <a:ext uri="{9D8B030D-6E8A-4147-A177-3AD203B41FA5}">
                      <a16:colId xmlns:a16="http://schemas.microsoft.com/office/drawing/2014/main" val="2652893328"/>
                    </a:ext>
                  </a:extLst>
                </a:gridCol>
              </a:tblGrid>
              <a:tr h="224512">
                <a:tc>
                  <a:txBody>
                    <a:bodyPr/>
                    <a:lstStyle/>
                    <a:p>
                      <a:r>
                        <a:rPr lang="en-US" sz="1400" dirty="0"/>
                        <a:t>Grade Level</a:t>
                      </a:r>
                    </a:p>
                  </a:txBody>
                  <a:tcPr/>
                </a:tc>
                <a:tc>
                  <a:txBody>
                    <a:bodyPr/>
                    <a:lstStyle/>
                    <a:p>
                      <a:r>
                        <a:rPr lang="en-US" sz="1400" dirty="0"/>
                        <a:t>AYG Calculation</a:t>
                      </a:r>
                    </a:p>
                  </a:txBody>
                  <a:tcPr/>
                </a:tc>
                <a:tc>
                  <a:txBody>
                    <a:bodyPr/>
                    <a:lstStyle/>
                    <a:p>
                      <a:r>
                        <a:rPr lang="en-US" sz="1400" dirty="0"/>
                        <a:t>Example (Current Year 2024-2025)</a:t>
                      </a:r>
                    </a:p>
                  </a:txBody>
                  <a:tcPr/>
                </a:tc>
                <a:extLst>
                  <a:ext uri="{0D108BD9-81ED-4DB2-BD59-A6C34878D82A}">
                    <a16:rowId xmlns:a16="http://schemas.microsoft.com/office/drawing/2014/main" val="3040769806"/>
                  </a:ext>
                </a:extLst>
              </a:tr>
              <a:tr h="224512">
                <a:tc>
                  <a:txBody>
                    <a:bodyPr/>
                    <a:lstStyle/>
                    <a:p>
                      <a:r>
                        <a:rPr lang="en-US" sz="1400" dirty="0"/>
                        <a:t>9</a:t>
                      </a:r>
                      <a:r>
                        <a:rPr lang="en-US" sz="1400" baseline="30000" dirty="0"/>
                        <a:t>th</a:t>
                      </a:r>
                      <a:endParaRPr lang="en-US" sz="1400" dirty="0"/>
                    </a:p>
                  </a:txBody>
                  <a:tcPr/>
                </a:tc>
                <a:tc>
                  <a:txBody>
                    <a:bodyPr/>
                    <a:lstStyle/>
                    <a:p>
                      <a:r>
                        <a:rPr lang="en-US" sz="1400" dirty="0"/>
                        <a:t>Current Year + 3</a:t>
                      </a:r>
                    </a:p>
                  </a:txBody>
                  <a:tcPr/>
                </a:tc>
                <a:tc>
                  <a:txBody>
                    <a:bodyPr/>
                    <a:lstStyle/>
                    <a:p>
                      <a:r>
                        <a:rPr lang="en-US" sz="1400" dirty="0"/>
                        <a:t>AYG 2028</a:t>
                      </a:r>
                    </a:p>
                  </a:txBody>
                  <a:tcPr/>
                </a:tc>
                <a:extLst>
                  <a:ext uri="{0D108BD9-81ED-4DB2-BD59-A6C34878D82A}">
                    <a16:rowId xmlns:a16="http://schemas.microsoft.com/office/drawing/2014/main" val="4160276788"/>
                  </a:ext>
                </a:extLst>
              </a:tr>
              <a:tr h="224512">
                <a:tc>
                  <a:txBody>
                    <a:bodyPr/>
                    <a:lstStyle/>
                    <a:p>
                      <a:r>
                        <a:rPr lang="en-US" sz="1400" dirty="0"/>
                        <a:t>10</a:t>
                      </a:r>
                      <a:r>
                        <a:rPr lang="en-US" sz="1400" baseline="30000" dirty="0"/>
                        <a:t>th</a:t>
                      </a:r>
                      <a:r>
                        <a:rPr lang="en-US" sz="1400" dirty="0"/>
                        <a:t> </a:t>
                      </a:r>
                    </a:p>
                  </a:txBody>
                  <a:tcPr/>
                </a:tc>
                <a:tc>
                  <a:txBody>
                    <a:bodyPr/>
                    <a:lstStyle/>
                    <a:p>
                      <a:r>
                        <a:rPr lang="en-US" sz="1400" dirty="0"/>
                        <a:t>Current Year + 2</a:t>
                      </a:r>
                    </a:p>
                  </a:txBody>
                  <a:tcPr/>
                </a:tc>
                <a:tc>
                  <a:txBody>
                    <a:bodyPr/>
                    <a:lstStyle/>
                    <a:p>
                      <a:r>
                        <a:rPr lang="en-US" sz="1400" dirty="0"/>
                        <a:t>AYG 2027</a:t>
                      </a:r>
                    </a:p>
                  </a:txBody>
                  <a:tcPr/>
                </a:tc>
                <a:extLst>
                  <a:ext uri="{0D108BD9-81ED-4DB2-BD59-A6C34878D82A}">
                    <a16:rowId xmlns:a16="http://schemas.microsoft.com/office/drawing/2014/main" val="234376870"/>
                  </a:ext>
                </a:extLst>
              </a:tr>
              <a:tr h="224512">
                <a:tc>
                  <a:txBody>
                    <a:bodyPr/>
                    <a:lstStyle/>
                    <a:p>
                      <a:r>
                        <a:rPr lang="en-US" sz="1400" dirty="0"/>
                        <a:t>11</a:t>
                      </a:r>
                      <a:r>
                        <a:rPr lang="en-US" sz="1400" baseline="30000" dirty="0"/>
                        <a:t>th</a:t>
                      </a:r>
                      <a:r>
                        <a:rPr lang="en-US" sz="1400" dirty="0"/>
                        <a:t> </a:t>
                      </a:r>
                    </a:p>
                  </a:txBody>
                  <a:tcPr/>
                </a:tc>
                <a:tc>
                  <a:txBody>
                    <a:bodyPr/>
                    <a:lstStyle/>
                    <a:p>
                      <a:r>
                        <a:rPr lang="en-US" sz="1400" dirty="0"/>
                        <a:t>Current Year + 1</a:t>
                      </a:r>
                    </a:p>
                  </a:txBody>
                  <a:tcPr/>
                </a:tc>
                <a:tc>
                  <a:txBody>
                    <a:bodyPr/>
                    <a:lstStyle/>
                    <a:p>
                      <a:r>
                        <a:rPr lang="en-US" sz="1400" dirty="0"/>
                        <a:t>AYG 2026</a:t>
                      </a:r>
                    </a:p>
                  </a:txBody>
                  <a:tcPr/>
                </a:tc>
                <a:extLst>
                  <a:ext uri="{0D108BD9-81ED-4DB2-BD59-A6C34878D82A}">
                    <a16:rowId xmlns:a16="http://schemas.microsoft.com/office/drawing/2014/main" val="793686546"/>
                  </a:ext>
                </a:extLst>
              </a:tr>
              <a:tr h="224512">
                <a:tc>
                  <a:txBody>
                    <a:bodyPr/>
                    <a:lstStyle/>
                    <a:p>
                      <a:r>
                        <a:rPr lang="en-US" sz="1400" dirty="0"/>
                        <a:t>12</a:t>
                      </a:r>
                      <a:r>
                        <a:rPr lang="en-US" sz="1400" baseline="30000" dirty="0"/>
                        <a:t>th</a:t>
                      </a:r>
                      <a:r>
                        <a:rPr lang="en-US" sz="1400" dirty="0"/>
                        <a:t> </a:t>
                      </a:r>
                    </a:p>
                  </a:txBody>
                  <a:tcPr/>
                </a:tc>
                <a:tc>
                  <a:txBody>
                    <a:bodyPr/>
                    <a:lstStyle/>
                    <a:p>
                      <a:r>
                        <a:rPr lang="en-US" sz="1400" dirty="0"/>
                        <a:t>Current Year</a:t>
                      </a:r>
                    </a:p>
                  </a:txBody>
                  <a:tcPr/>
                </a:tc>
                <a:tc>
                  <a:txBody>
                    <a:bodyPr/>
                    <a:lstStyle/>
                    <a:p>
                      <a:r>
                        <a:rPr lang="en-US" sz="1400" dirty="0"/>
                        <a:t>AYG 2025</a:t>
                      </a:r>
                    </a:p>
                  </a:txBody>
                  <a:tcPr/>
                </a:tc>
                <a:extLst>
                  <a:ext uri="{0D108BD9-81ED-4DB2-BD59-A6C34878D82A}">
                    <a16:rowId xmlns:a16="http://schemas.microsoft.com/office/drawing/2014/main" val="3824351268"/>
                  </a:ext>
                </a:extLst>
              </a:tr>
            </a:tbl>
          </a:graphicData>
        </a:graphic>
      </p:graphicFrame>
      <p:sp>
        <p:nvSpPr>
          <p:cNvPr id="3" name="Slide Number Placeholder 2">
            <a:extLst>
              <a:ext uri="{FF2B5EF4-FFF2-40B4-BE49-F238E27FC236}">
                <a16:creationId xmlns:a16="http://schemas.microsoft.com/office/drawing/2014/main" id="{2E3A7AB0-DA86-4FD0-4B99-E119E894812D}"/>
              </a:ext>
            </a:extLst>
          </p:cNvPr>
          <p:cNvSpPr>
            <a:spLocks noGrp="1"/>
          </p:cNvSpPr>
          <p:nvPr>
            <p:ph type="sldNum" sz="quarter" idx="12"/>
          </p:nvPr>
        </p:nvSpPr>
        <p:spPr/>
        <p:txBody>
          <a:bodyPr/>
          <a:lstStyle/>
          <a:p>
            <a:fld id="{C479D5F6-EDCB-402A-AC08-4943A1820E8F}" type="slidenum">
              <a:rPr lang="en-US" smtClean="0"/>
              <a:pPr/>
              <a:t>9</a:t>
            </a:fld>
            <a:endParaRPr lang="en-US" dirty="0"/>
          </a:p>
        </p:txBody>
      </p:sp>
    </p:spTree>
    <p:extLst>
      <p:ext uri="{BB962C8B-B14F-4D97-AF65-F5344CB8AC3E}">
        <p14:creationId xmlns:p14="http://schemas.microsoft.com/office/powerpoint/2010/main" val="2001594594"/>
      </p:ext>
    </p:extLst>
  </p:cSld>
  <p:clrMapOvr>
    <a:masterClrMapping/>
  </p:clrMapOvr>
</p:sld>
</file>

<file path=ppt/theme/theme1.xml><?xml version="1.0" encoding="utf-8"?>
<a:theme xmlns:a="http://schemas.openxmlformats.org/drawingml/2006/main" name="Office Theme">
  <a:themeElements>
    <a:clrScheme name="CDE Blue">
      <a:dk1>
        <a:sysClr val="windowText" lastClr="000000"/>
      </a:dk1>
      <a:lt1>
        <a:sysClr val="window" lastClr="FFFFFF"/>
      </a:lt1>
      <a:dk2>
        <a:srgbClr val="232C67"/>
      </a:dk2>
      <a:lt2>
        <a:srgbClr val="90C8E7"/>
      </a:lt2>
      <a:accent1>
        <a:srgbClr val="7C98AC"/>
      </a:accent1>
      <a:accent2>
        <a:srgbClr val="5D6770"/>
      </a:accent2>
      <a:accent3>
        <a:srgbClr val="488BC9"/>
      </a:accent3>
      <a:accent4>
        <a:srgbClr val="3CC1CC"/>
      </a:accent4>
      <a:accent5>
        <a:srgbClr val="077682"/>
      </a:accent5>
      <a:accent6>
        <a:srgbClr val="D2D3D3"/>
      </a:accent6>
      <a:hlink>
        <a:srgbClr val="2C3384"/>
      </a:hlink>
      <a:folHlink>
        <a:srgbClr val="EC6752"/>
      </a:folHlink>
    </a:clrScheme>
    <a:fontScheme name="CDE Trebuchet">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9B7027DE1D1C4E977647345B5DE593" ma:contentTypeVersion="17" ma:contentTypeDescription="Create a new document." ma:contentTypeScope="" ma:versionID="f42e4636b8d0e23f691f9abd54cc9c43">
  <xsd:schema xmlns:xsd="http://www.w3.org/2001/XMLSchema" xmlns:xs="http://www.w3.org/2001/XMLSchema" xmlns:p="http://schemas.microsoft.com/office/2006/metadata/properties" xmlns:ns2="c21e8cdb-1625-4fb9-abda-5a8e0a245cd4" xmlns:ns3="f2d644fe-f34c-46d7-b237-4b16324a78fb" targetNamespace="http://schemas.microsoft.com/office/2006/metadata/properties" ma:root="true" ma:fieldsID="25cfe85102d867910bd70caa318e39ee" ns2:_="" ns3:_="">
    <xsd:import namespace="c21e8cdb-1625-4fb9-abda-5a8e0a245cd4"/>
    <xsd:import namespace="f2d644fe-f34c-46d7-b237-4b16324a78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1e8cdb-1625-4fb9-abda-5a8e0a245c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d644fe-f34c-46d7-b237-4b16324a78f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242ec-c9a4-4c7d-a564-b6ace1d258b5}" ma:internalName="TaxCatchAll" ma:showField="CatchAllData" ma:web="f2d644fe-f34c-46d7-b237-4b16324a78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2d644fe-f34c-46d7-b237-4b16324a78fb" xsi:nil="true"/>
    <lcf76f155ced4ddcb4097134ff3c332f xmlns="c21e8cdb-1625-4fb9-abda-5a8e0a245cd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DE1D24-3680-4E0E-BA3F-0EAF4ED78D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1e8cdb-1625-4fb9-abda-5a8e0a245cd4"/>
    <ds:schemaRef ds:uri="f2d644fe-f34c-46d7-b237-4b16324a78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B8D346-98B4-4A38-AC1D-9DECB7E942AC}">
  <ds:schemaRefs>
    <ds:schemaRef ds:uri="http://schemas.microsoft.com/office/2006/documentManagement/types"/>
    <ds:schemaRef ds:uri="http://www.w3.org/XML/1998/namespace"/>
    <ds:schemaRef ds:uri="http://schemas.microsoft.com/office/2006/metadata/properties"/>
    <ds:schemaRef ds:uri="http://purl.org/dc/terms/"/>
    <ds:schemaRef ds:uri="http://purl.org/dc/elements/1.1/"/>
    <ds:schemaRef ds:uri="http://schemas.microsoft.com/office/infopath/2007/PartnerControls"/>
    <ds:schemaRef ds:uri="http://purl.org/dc/dcmitype/"/>
    <ds:schemaRef ds:uri="http://schemas.openxmlformats.org/package/2006/metadata/core-properties"/>
    <ds:schemaRef ds:uri="4c96849b-d583-4314-bdb6-16a0c6e34719"/>
    <ds:schemaRef ds:uri="658e932f-8c42-4f93-8fc3-67d3de176e61"/>
    <ds:schemaRef ds:uri="ca9d521c-8764-4bcd-84f1-6f7ce6ca6a96"/>
    <ds:schemaRef ds:uri="9b639f00-c663-4db8-9f2d-5e59e4353b4b"/>
    <ds:schemaRef ds:uri="f2d644fe-f34c-46d7-b237-4b16324a78fb"/>
    <ds:schemaRef ds:uri="c21e8cdb-1625-4fb9-abda-5a8e0a245cd4"/>
  </ds:schemaRefs>
</ds:datastoreItem>
</file>

<file path=customXml/itemProps3.xml><?xml version="1.0" encoding="utf-8"?>
<ds:datastoreItem xmlns:ds="http://schemas.openxmlformats.org/officeDocument/2006/customXml" ds:itemID="{B080972E-D571-4992-96C3-E5252958F7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1049</TotalTime>
  <Words>3006</Words>
  <Application>Microsoft Office PowerPoint</Application>
  <PresentationFormat>Widescreen</PresentationFormat>
  <Paragraphs>426</Paragraphs>
  <Slides>22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Museo Slab 500</vt:lpstr>
      <vt:lpstr>Roboto Medium</vt:lpstr>
      <vt:lpstr>Rockwell</vt:lpstr>
      <vt:lpstr>Symbol</vt:lpstr>
      <vt:lpstr>Trebuchet MS</vt:lpstr>
      <vt:lpstr>Office Theme</vt:lpstr>
      <vt:lpstr>SEY Office Hours</vt:lpstr>
      <vt:lpstr>Agenda</vt:lpstr>
      <vt:lpstr>Regular Phase Timeline</vt:lpstr>
      <vt:lpstr>Collaborating with Program Staff</vt:lpstr>
      <vt:lpstr>Investigating Errors SASID Lookup: SEY and OCT record (prior, current, subsequent year)</vt:lpstr>
      <vt:lpstr>School Level Exceptions</vt:lpstr>
      <vt:lpstr>School Level Errors that allow exceptions</vt:lpstr>
      <vt:lpstr>Anticipated Year of Graduation (AYG)</vt:lpstr>
      <vt:lpstr>AYG Assignment Logic</vt:lpstr>
      <vt:lpstr>AYG represented in a High School Population</vt:lpstr>
      <vt:lpstr>AYG Q&amp;A</vt:lpstr>
      <vt:lpstr>Post-Cross Warnings: AYG Reconciliation</vt:lpstr>
      <vt:lpstr>AYG Coding Implications</vt:lpstr>
      <vt:lpstr>Transfer Out with Exit Type Remaining in AYG Cohort</vt:lpstr>
      <vt:lpstr>State and Federal Reporting Differences Graduation/Completion </vt:lpstr>
      <vt:lpstr>State and Federal Graduation/Completion Reporting</vt:lpstr>
      <vt:lpstr>Contract Students</vt:lpstr>
      <vt:lpstr>BOCES Schools/Programs</vt:lpstr>
      <vt:lpstr>Exiting to BOCES School Example</vt:lpstr>
      <vt:lpstr>Enrollment Status Change: Non-School Program Example</vt:lpstr>
      <vt:lpstr>Student Interchange Resource Highlight: Contract Students—Impact of PAI Codes</vt:lpstr>
      <vt:lpstr>Questions?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Ward, Reagan</cp:lastModifiedBy>
  <cp:revision>19</cp:revision>
  <dcterms:created xsi:type="dcterms:W3CDTF">2019-06-25T17:30:52Z</dcterms:created>
  <dcterms:modified xsi:type="dcterms:W3CDTF">2025-05-13T20:06:28Z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0x010100C29B7027DE1D1C4E977647345B5DE593</vt:lpwstr>
  </property>
</Properties>
</file>