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5"/>
  </p:notesMasterIdLst>
  <p:sldIdLst>
    <p:sldId id="256" r:id="rId5"/>
    <p:sldId id="3127" r:id="rId6"/>
    <p:sldId id="3128" r:id="rId7"/>
    <p:sldId id="3129" r:id="rId8"/>
    <p:sldId id="3130" r:id="rId9"/>
    <p:sldId id="3131" r:id="rId10"/>
    <p:sldId id="283" r:id="rId11"/>
    <p:sldId id="282" r:id="rId12"/>
    <p:sldId id="281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AFD05B-70C0-4AB2-8EAE-AC3989525140}" v="1" dt="2024-05-14T19:52:02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0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90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zel, Brooke" userId="672bf8d3-b15b-4e02-a6d1-39319a0df09b" providerId="ADAL" clId="{79A4C6EA-A91F-4A25-A847-CC3DA55997BA}"/>
    <pc:docChg chg="addSld delSld modSld">
      <pc:chgData name="Wenzel, Brooke" userId="672bf8d3-b15b-4e02-a6d1-39319a0df09b" providerId="ADAL" clId="{79A4C6EA-A91F-4A25-A847-CC3DA55997BA}" dt="2023-02-27T19:40:39.344" v="383" actId="1076"/>
      <pc:docMkLst>
        <pc:docMk/>
      </pc:docMkLst>
      <pc:sldChg chg="modSp mod">
        <pc:chgData name="Wenzel, Brooke" userId="672bf8d3-b15b-4e02-a6d1-39319a0df09b" providerId="ADAL" clId="{79A4C6EA-A91F-4A25-A847-CC3DA55997BA}" dt="2023-02-27T17:10:40.351" v="44" actId="20577"/>
        <pc:sldMkLst>
          <pc:docMk/>
          <pc:sldMk cId="3044915438" sldId="256"/>
        </pc:sldMkLst>
        <pc:spChg chg="mod">
          <ac:chgData name="Wenzel, Brooke" userId="672bf8d3-b15b-4e02-a6d1-39319a0df09b" providerId="ADAL" clId="{79A4C6EA-A91F-4A25-A847-CC3DA55997BA}" dt="2023-02-27T17:10:40.351" v="44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del">
        <pc:chgData name="Wenzel, Brooke" userId="672bf8d3-b15b-4e02-a6d1-39319a0df09b" providerId="ADAL" clId="{79A4C6EA-A91F-4A25-A847-CC3DA55997BA}" dt="2023-02-27T17:13:24.706" v="244" actId="47"/>
        <pc:sldMkLst>
          <pc:docMk/>
          <pc:sldMk cId="3401448192" sldId="264"/>
        </pc:sldMkLst>
      </pc:sldChg>
      <pc:sldChg chg="del">
        <pc:chgData name="Wenzel, Brooke" userId="672bf8d3-b15b-4e02-a6d1-39319a0df09b" providerId="ADAL" clId="{79A4C6EA-A91F-4A25-A847-CC3DA55997BA}" dt="2023-02-27T17:13:24.706" v="244" actId="47"/>
        <pc:sldMkLst>
          <pc:docMk/>
          <pc:sldMk cId="812090992" sldId="270"/>
        </pc:sldMkLst>
      </pc:sldChg>
      <pc:sldChg chg="del">
        <pc:chgData name="Wenzel, Brooke" userId="672bf8d3-b15b-4e02-a6d1-39319a0df09b" providerId="ADAL" clId="{79A4C6EA-A91F-4A25-A847-CC3DA55997BA}" dt="2023-02-27T17:13:24.706" v="244" actId="47"/>
        <pc:sldMkLst>
          <pc:docMk/>
          <pc:sldMk cId="3613651240" sldId="271"/>
        </pc:sldMkLst>
      </pc:sldChg>
      <pc:sldChg chg="del">
        <pc:chgData name="Wenzel, Brooke" userId="672bf8d3-b15b-4e02-a6d1-39319a0df09b" providerId="ADAL" clId="{79A4C6EA-A91F-4A25-A847-CC3DA55997BA}" dt="2023-02-27T17:13:24.706" v="244" actId="47"/>
        <pc:sldMkLst>
          <pc:docMk/>
          <pc:sldMk cId="2748458431" sldId="274"/>
        </pc:sldMkLst>
      </pc:sldChg>
      <pc:sldChg chg="modSp mod">
        <pc:chgData name="Wenzel, Brooke" userId="672bf8d3-b15b-4e02-a6d1-39319a0df09b" providerId="ADAL" clId="{79A4C6EA-A91F-4A25-A847-CC3DA55997BA}" dt="2023-02-27T17:13:41.360" v="369" actId="20577"/>
        <pc:sldMkLst>
          <pc:docMk/>
          <pc:sldMk cId="675032686" sldId="275"/>
        </pc:sldMkLst>
        <pc:spChg chg="mod">
          <ac:chgData name="Wenzel, Brooke" userId="672bf8d3-b15b-4e02-a6d1-39319a0df09b" providerId="ADAL" clId="{79A4C6EA-A91F-4A25-A847-CC3DA55997BA}" dt="2023-02-27T17:13:41.360" v="369" actId="20577"/>
          <ac:spMkLst>
            <pc:docMk/>
            <pc:sldMk cId="675032686" sldId="275"/>
            <ac:spMk id="4" creationId="{069C16D8-71E6-6E0A-9E9A-40580CD77B33}"/>
          </ac:spMkLst>
        </pc:spChg>
      </pc:sldChg>
      <pc:sldChg chg="del">
        <pc:chgData name="Wenzel, Brooke" userId="672bf8d3-b15b-4e02-a6d1-39319a0df09b" providerId="ADAL" clId="{79A4C6EA-A91F-4A25-A847-CC3DA55997BA}" dt="2023-02-27T17:13:24.706" v="244" actId="47"/>
        <pc:sldMkLst>
          <pc:docMk/>
          <pc:sldMk cId="2894931076" sldId="276"/>
        </pc:sldMkLst>
      </pc:sldChg>
      <pc:sldChg chg="modSp add mod">
        <pc:chgData name="Wenzel, Brooke" userId="672bf8d3-b15b-4e02-a6d1-39319a0df09b" providerId="ADAL" clId="{79A4C6EA-A91F-4A25-A847-CC3DA55997BA}" dt="2023-02-27T19:40:39.344" v="383" actId="1076"/>
        <pc:sldMkLst>
          <pc:docMk/>
          <pc:sldMk cId="1948516020" sldId="281"/>
        </pc:sldMkLst>
        <pc:spChg chg="mod">
          <ac:chgData name="Wenzel, Brooke" userId="672bf8d3-b15b-4e02-a6d1-39319a0df09b" providerId="ADAL" clId="{79A4C6EA-A91F-4A25-A847-CC3DA55997BA}" dt="2023-02-27T19:40:39.344" v="383" actId="1076"/>
          <ac:spMkLst>
            <pc:docMk/>
            <pc:sldMk cId="1948516020" sldId="281"/>
            <ac:spMk id="9" creationId="{44ECDC14-51CC-8C32-71E9-94A13BD19C71}"/>
          </ac:spMkLst>
        </pc:spChg>
        <pc:graphicFrameChg chg="modGraphic">
          <ac:chgData name="Wenzel, Brooke" userId="672bf8d3-b15b-4e02-a6d1-39319a0df09b" providerId="ADAL" clId="{79A4C6EA-A91F-4A25-A847-CC3DA55997BA}" dt="2023-02-27T19:40:36.738" v="382" actId="21"/>
          <ac:graphicFrameMkLst>
            <pc:docMk/>
            <pc:sldMk cId="1948516020" sldId="281"/>
            <ac:graphicFrameMk id="7" creationId="{0B8AC4D0-D7D5-664B-1188-DC4ED6133C69}"/>
          </ac:graphicFrameMkLst>
        </pc:graphicFrameChg>
      </pc:sldChg>
      <pc:sldChg chg="modSp add mod">
        <pc:chgData name="Wenzel, Brooke" userId="672bf8d3-b15b-4e02-a6d1-39319a0df09b" providerId="ADAL" clId="{79A4C6EA-A91F-4A25-A847-CC3DA55997BA}" dt="2023-02-27T19:35:28.833" v="380" actId="1076"/>
        <pc:sldMkLst>
          <pc:docMk/>
          <pc:sldMk cId="202923262" sldId="282"/>
        </pc:sldMkLst>
        <pc:spChg chg="mod">
          <ac:chgData name="Wenzel, Brooke" userId="672bf8d3-b15b-4e02-a6d1-39319a0df09b" providerId="ADAL" clId="{79A4C6EA-A91F-4A25-A847-CC3DA55997BA}" dt="2023-02-27T19:35:28.833" v="380" actId="1076"/>
          <ac:spMkLst>
            <pc:docMk/>
            <pc:sldMk cId="202923262" sldId="282"/>
            <ac:spMk id="13" creationId="{6D74BAF0-0EFC-2781-0654-30D6FA40A42F}"/>
          </ac:spMkLst>
        </pc:spChg>
        <pc:spChg chg="mod">
          <ac:chgData name="Wenzel, Brooke" userId="672bf8d3-b15b-4e02-a6d1-39319a0df09b" providerId="ADAL" clId="{79A4C6EA-A91F-4A25-A847-CC3DA55997BA}" dt="2023-02-27T19:35:26.337" v="379" actId="1076"/>
          <ac:spMkLst>
            <pc:docMk/>
            <pc:sldMk cId="202923262" sldId="282"/>
            <ac:spMk id="14" creationId="{F81220CE-1E86-650F-321D-B01B9D525069}"/>
          </ac:spMkLst>
        </pc:spChg>
        <pc:graphicFrameChg chg="modGraphic">
          <ac:chgData name="Wenzel, Brooke" userId="672bf8d3-b15b-4e02-a6d1-39319a0df09b" providerId="ADAL" clId="{79A4C6EA-A91F-4A25-A847-CC3DA55997BA}" dt="2023-02-27T19:35:11.444" v="375" actId="21"/>
          <ac:graphicFrameMkLst>
            <pc:docMk/>
            <pc:sldMk cId="202923262" sldId="282"/>
            <ac:graphicFrameMk id="11" creationId="{5D2E9703-9D4C-E175-1090-D9515939E986}"/>
          </ac:graphicFrameMkLst>
        </pc:graphicFrameChg>
        <pc:graphicFrameChg chg="modGraphic">
          <ac:chgData name="Wenzel, Brooke" userId="672bf8d3-b15b-4e02-a6d1-39319a0df09b" providerId="ADAL" clId="{79A4C6EA-A91F-4A25-A847-CC3DA55997BA}" dt="2023-02-27T19:35:14.921" v="376" actId="21"/>
          <ac:graphicFrameMkLst>
            <pc:docMk/>
            <pc:sldMk cId="202923262" sldId="282"/>
            <ac:graphicFrameMk id="12" creationId="{6E858FE7-D933-D778-A175-3C96EF464990}"/>
          </ac:graphicFrameMkLst>
        </pc:graphicFrameChg>
      </pc:sldChg>
      <pc:sldChg chg="add">
        <pc:chgData name="Wenzel, Brooke" userId="672bf8d3-b15b-4e02-a6d1-39319a0df09b" providerId="ADAL" clId="{79A4C6EA-A91F-4A25-A847-CC3DA55997BA}" dt="2023-02-27T17:13:19.976" v="243"/>
        <pc:sldMkLst>
          <pc:docMk/>
          <pc:sldMk cId="3393204420" sldId="283"/>
        </pc:sldMkLst>
      </pc:sldChg>
      <pc:sldChg chg="add del">
        <pc:chgData name="Wenzel, Brooke" userId="672bf8d3-b15b-4e02-a6d1-39319a0df09b" providerId="ADAL" clId="{79A4C6EA-A91F-4A25-A847-CC3DA55997BA}" dt="2023-02-27T17:13:06.779" v="242" actId="47"/>
        <pc:sldMkLst>
          <pc:docMk/>
          <pc:sldMk cId="837176821" sldId="284"/>
        </pc:sldMkLst>
      </pc:sldChg>
      <pc:sldChg chg="modSp add mod">
        <pc:chgData name="Wenzel, Brooke" userId="672bf8d3-b15b-4e02-a6d1-39319a0df09b" providerId="ADAL" clId="{79A4C6EA-A91F-4A25-A847-CC3DA55997BA}" dt="2023-02-27T17:10:56.958" v="46" actId="1076"/>
        <pc:sldMkLst>
          <pc:docMk/>
          <pc:sldMk cId="3852853118" sldId="3127"/>
        </pc:sldMkLst>
        <pc:spChg chg="mod">
          <ac:chgData name="Wenzel, Brooke" userId="672bf8d3-b15b-4e02-a6d1-39319a0df09b" providerId="ADAL" clId="{79A4C6EA-A91F-4A25-A847-CC3DA55997BA}" dt="2023-02-27T17:10:56.958" v="46" actId="1076"/>
          <ac:spMkLst>
            <pc:docMk/>
            <pc:sldMk cId="3852853118" sldId="3127"/>
            <ac:spMk id="2" creationId="{00000000-0000-0000-0000-000000000000}"/>
          </ac:spMkLst>
        </pc:spChg>
      </pc:sldChg>
      <pc:sldChg chg="modSp add mod">
        <pc:chgData name="Wenzel, Brooke" userId="672bf8d3-b15b-4e02-a6d1-39319a0df09b" providerId="ADAL" clId="{79A4C6EA-A91F-4A25-A847-CC3DA55997BA}" dt="2023-02-27T17:18:57.788" v="370" actId="1076"/>
        <pc:sldMkLst>
          <pc:docMk/>
          <pc:sldMk cId="3840371665" sldId="3128"/>
        </pc:sldMkLst>
        <pc:spChg chg="mod">
          <ac:chgData name="Wenzel, Brooke" userId="672bf8d3-b15b-4e02-a6d1-39319a0df09b" providerId="ADAL" clId="{79A4C6EA-A91F-4A25-A847-CC3DA55997BA}" dt="2023-02-27T17:11:01.156" v="48" actId="1076"/>
          <ac:spMkLst>
            <pc:docMk/>
            <pc:sldMk cId="3840371665" sldId="3128"/>
            <ac:spMk id="2" creationId="{00000000-0000-0000-0000-000000000000}"/>
          </ac:spMkLst>
        </pc:spChg>
        <pc:graphicFrameChg chg="mod">
          <ac:chgData name="Wenzel, Brooke" userId="672bf8d3-b15b-4e02-a6d1-39319a0df09b" providerId="ADAL" clId="{79A4C6EA-A91F-4A25-A847-CC3DA55997BA}" dt="2023-02-27T17:18:57.788" v="370" actId="1076"/>
          <ac:graphicFrameMkLst>
            <pc:docMk/>
            <pc:sldMk cId="3840371665" sldId="3128"/>
            <ac:graphicFrameMk id="5" creationId="{B00CAF74-86F0-4C5E-8D61-F757231ED89F}"/>
          </ac:graphicFrameMkLst>
        </pc:graphicFrameChg>
      </pc:sldChg>
      <pc:sldChg chg="modSp add mod">
        <pc:chgData name="Wenzel, Brooke" userId="672bf8d3-b15b-4e02-a6d1-39319a0df09b" providerId="ADAL" clId="{79A4C6EA-A91F-4A25-A847-CC3DA55997BA}" dt="2023-02-27T17:11:04.009" v="49" actId="1076"/>
        <pc:sldMkLst>
          <pc:docMk/>
          <pc:sldMk cId="1697455826" sldId="3129"/>
        </pc:sldMkLst>
        <pc:spChg chg="mod">
          <ac:chgData name="Wenzel, Brooke" userId="672bf8d3-b15b-4e02-a6d1-39319a0df09b" providerId="ADAL" clId="{79A4C6EA-A91F-4A25-A847-CC3DA55997BA}" dt="2023-02-27T17:11:04.009" v="49" actId="1076"/>
          <ac:spMkLst>
            <pc:docMk/>
            <pc:sldMk cId="1697455826" sldId="3129"/>
            <ac:spMk id="2" creationId="{00000000-0000-0000-0000-000000000000}"/>
          </ac:spMkLst>
        </pc:spChg>
      </pc:sldChg>
      <pc:sldChg chg="modSp add mod">
        <pc:chgData name="Wenzel, Brooke" userId="672bf8d3-b15b-4e02-a6d1-39319a0df09b" providerId="ADAL" clId="{79A4C6EA-A91F-4A25-A847-CC3DA55997BA}" dt="2023-02-27T17:11:07.890" v="50" actId="1076"/>
        <pc:sldMkLst>
          <pc:docMk/>
          <pc:sldMk cId="51082402" sldId="3130"/>
        </pc:sldMkLst>
        <pc:spChg chg="mod">
          <ac:chgData name="Wenzel, Brooke" userId="672bf8d3-b15b-4e02-a6d1-39319a0df09b" providerId="ADAL" clId="{79A4C6EA-A91F-4A25-A847-CC3DA55997BA}" dt="2023-02-27T17:11:07.890" v="50" actId="1076"/>
          <ac:spMkLst>
            <pc:docMk/>
            <pc:sldMk cId="51082402" sldId="3130"/>
            <ac:spMk id="2" creationId="{00000000-0000-0000-0000-000000000000}"/>
          </ac:spMkLst>
        </pc:spChg>
      </pc:sldChg>
      <pc:sldChg chg="modSp add mod">
        <pc:chgData name="Wenzel, Brooke" userId="672bf8d3-b15b-4e02-a6d1-39319a0df09b" providerId="ADAL" clId="{79A4C6EA-A91F-4A25-A847-CC3DA55997BA}" dt="2023-02-27T17:24:46.007" v="372" actId="20577"/>
        <pc:sldMkLst>
          <pc:docMk/>
          <pc:sldMk cId="3370417893" sldId="3131"/>
        </pc:sldMkLst>
        <pc:spChg chg="mod">
          <ac:chgData name="Wenzel, Brooke" userId="672bf8d3-b15b-4e02-a6d1-39319a0df09b" providerId="ADAL" clId="{79A4C6EA-A91F-4A25-A847-CC3DA55997BA}" dt="2023-02-27T17:11:12.523" v="51" actId="1076"/>
          <ac:spMkLst>
            <pc:docMk/>
            <pc:sldMk cId="3370417893" sldId="3131"/>
            <ac:spMk id="2" creationId="{00000000-0000-0000-0000-000000000000}"/>
          </ac:spMkLst>
        </pc:spChg>
        <pc:spChg chg="mod">
          <ac:chgData name="Wenzel, Brooke" userId="672bf8d3-b15b-4e02-a6d1-39319a0df09b" providerId="ADAL" clId="{79A4C6EA-A91F-4A25-A847-CC3DA55997BA}" dt="2023-02-27T17:24:46.007" v="372" actId="20577"/>
          <ac:spMkLst>
            <pc:docMk/>
            <pc:sldMk cId="3370417893" sldId="3131"/>
            <ac:spMk id="3" creationId="{00000000-0000-0000-0000-000000000000}"/>
          </ac:spMkLst>
        </pc:spChg>
        <pc:spChg chg="mod">
          <ac:chgData name="Wenzel, Brooke" userId="672bf8d3-b15b-4e02-a6d1-39319a0df09b" providerId="ADAL" clId="{79A4C6EA-A91F-4A25-A847-CC3DA55997BA}" dt="2023-02-27T17:12:38.191" v="213" actId="20577"/>
          <ac:spMkLst>
            <pc:docMk/>
            <pc:sldMk cId="3370417893" sldId="3131"/>
            <ac:spMk id="6" creationId="{D0B71542-50AF-9CCF-552F-9CEA1A12817B}"/>
          </ac:spMkLst>
        </pc:spChg>
        <pc:spChg chg="mod">
          <ac:chgData name="Wenzel, Brooke" userId="672bf8d3-b15b-4e02-a6d1-39319a0df09b" providerId="ADAL" clId="{79A4C6EA-A91F-4A25-A847-CC3DA55997BA}" dt="2023-02-27T17:12:47.119" v="240" actId="20577"/>
          <ac:spMkLst>
            <pc:docMk/>
            <pc:sldMk cId="3370417893" sldId="3131"/>
            <ac:spMk id="7" creationId="{C2A38082-E90D-2ECC-0AE5-3BB4367D01AB}"/>
          </ac:spMkLst>
        </pc:spChg>
      </pc:sldChg>
      <pc:sldMasterChg chg="delSldLayout">
        <pc:chgData name="Wenzel, Brooke" userId="672bf8d3-b15b-4e02-a6d1-39319a0df09b" providerId="ADAL" clId="{79A4C6EA-A91F-4A25-A847-CC3DA55997BA}" dt="2023-02-27T17:13:24.706" v="244" actId="47"/>
        <pc:sldMasterMkLst>
          <pc:docMk/>
          <pc:sldMasterMk cId="2150711039" sldId="2147483676"/>
        </pc:sldMasterMkLst>
        <pc:sldLayoutChg chg="del">
          <pc:chgData name="Wenzel, Brooke" userId="672bf8d3-b15b-4e02-a6d1-39319a0df09b" providerId="ADAL" clId="{79A4C6EA-A91F-4A25-A847-CC3DA55997BA}" dt="2023-02-27T17:13:24.706" v="244" actId="47"/>
          <pc:sldLayoutMkLst>
            <pc:docMk/>
            <pc:sldMasterMk cId="2150711039" sldId="2147483676"/>
            <pc:sldLayoutMk cId="1375654668" sldId="2147483688"/>
          </pc:sldLayoutMkLst>
        </pc:sldLayoutChg>
        <pc:sldLayoutChg chg="del">
          <pc:chgData name="Wenzel, Brooke" userId="672bf8d3-b15b-4e02-a6d1-39319a0df09b" providerId="ADAL" clId="{79A4C6EA-A91F-4A25-A847-CC3DA55997BA}" dt="2023-02-27T17:13:24.706" v="244" actId="47"/>
          <pc:sldLayoutMkLst>
            <pc:docMk/>
            <pc:sldMasterMk cId="2150711039" sldId="2147483676"/>
            <pc:sldLayoutMk cId="438918846" sldId="2147483689"/>
          </pc:sldLayoutMkLst>
        </pc:sldLayoutChg>
      </pc:sldMasterChg>
    </pc:docChg>
  </pc:docChgLst>
  <pc:docChgLst>
    <pc:chgData name="Wenzel, Brooke" userId="672bf8d3-b15b-4e02-a6d1-39319a0df09b" providerId="ADAL" clId="{F51604D7-C00B-4D57-92CF-ADD3205B50CB}"/>
    <pc:docChg chg="undo custSel modSld">
      <pc:chgData name="Wenzel, Brooke" userId="672bf8d3-b15b-4e02-a6d1-39319a0df09b" providerId="ADAL" clId="{F51604D7-C00B-4D57-92CF-ADD3205B50CB}" dt="2024-02-28T17:06:12.838" v="83" actId="13244"/>
      <pc:docMkLst>
        <pc:docMk/>
      </pc:docMkLst>
      <pc:sldChg chg="modSp mod">
        <pc:chgData name="Wenzel, Brooke" userId="672bf8d3-b15b-4e02-a6d1-39319a0df09b" providerId="ADAL" clId="{F51604D7-C00B-4D57-92CF-ADD3205B50CB}" dt="2024-02-28T17:06:12.838" v="83" actId="13244"/>
        <pc:sldMkLst>
          <pc:docMk/>
          <pc:sldMk cId="1948516020" sldId="281"/>
        </pc:sldMkLst>
        <pc:spChg chg="ord">
          <ac:chgData name="Wenzel, Brooke" userId="672bf8d3-b15b-4e02-a6d1-39319a0df09b" providerId="ADAL" clId="{F51604D7-C00B-4D57-92CF-ADD3205B50CB}" dt="2024-02-28T17:06:10.809" v="82" actId="13244"/>
          <ac:spMkLst>
            <pc:docMk/>
            <pc:sldMk cId="1948516020" sldId="281"/>
            <ac:spMk id="5" creationId="{3F2FEEB2-D4E2-A076-4F65-F4482AB40A5C}"/>
          </ac:spMkLst>
        </pc:spChg>
        <pc:spChg chg="mod">
          <ac:chgData name="Wenzel, Brooke" userId="672bf8d3-b15b-4e02-a6d1-39319a0df09b" providerId="ADAL" clId="{F51604D7-C00B-4D57-92CF-ADD3205B50CB}" dt="2024-02-28T17:04:48.228" v="68" actId="1076"/>
          <ac:spMkLst>
            <pc:docMk/>
            <pc:sldMk cId="1948516020" sldId="281"/>
            <ac:spMk id="9" creationId="{44ECDC14-51CC-8C32-71E9-94A13BD19C71}"/>
          </ac:spMkLst>
        </pc:spChg>
        <pc:graphicFrameChg chg="ord modGraphic">
          <ac:chgData name="Wenzel, Brooke" userId="672bf8d3-b15b-4e02-a6d1-39319a0df09b" providerId="ADAL" clId="{F51604D7-C00B-4D57-92CF-ADD3205B50CB}" dt="2024-02-28T17:06:12.838" v="83" actId="13244"/>
          <ac:graphicFrameMkLst>
            <pc:docMk/>
            <pc:sldMk cId="1948516020" sldId="281"/>
            <ac:graphicFrameMk id="7" creationId="{0B8AC4D0-D7D5-664B-1188-DC4ED6133C69}"/>
          </ac:graphicFrameMkLst>
        </pc:graphicFrameChg>
      </pc:sldChg>
      <pc:sldChg chg="modSp mod">
        <pc:chgData name="Wenzel, Brooke" userId="672bf8d3-b15b-4e02-a6d1-39319a0df09b" providerId="ADAL" clId="{F51604D7-C00B-4D57-92CF-ADD3205B50CB}" dt="2024-02-28T17:06:03.811" v="81" actId="13244"/>
        <pc:sldMkLst>
          <pc:docMk/>
          <pc:sldMk cId="202923262" sldId="282"/>
        </pc:sldMkLst>
        <pc:spChg chg="ord">
          <ac:chgData name="Wenzel, Brooke" userId="672bf8d3-b15b-4e02-a6d1-39319a0df09b" providerId="ADAL" clId="{F51604D7-C00B-4D57-92CF-ADD3205B50CB}" dt="2024-02-28T17:05:44.327" v="77" actId="13244"/>
          <ac:spMkLst>
            <pc:docMk/>
            <pc:sldMk cId="202923262" sldId="282"/>
            <ac:spMk id="4" creationId="{280B4F6F-91D7-342B-32C5-38566491CC9F}"/>
          </ac:spMkLst>
        </pc:spChg>
        <pc:spChg chg="ord">
          <ac:chgData name="Wenzel, Brooke" userId="672bf8d3-b15b-4e02-a6d1-39319a0df09b" providerId="ADAL" clId="{F51604D7-C00B-4D57-92CF-ADD3205B50CB}" dt="2024-02-28T17:05:46.643" v="78" actId="13244"/>
          <ac:spMkLst>
            <pc:docMk/>
            <pc:sldMk cId="202923262" sldId="282"/>
            <ac:spMk id="5" creationId="{EDE616D1-4FA2-9BFB-6208-16626A3E995F}"/>
          </ac:spMkLst>
        </pc:spChg>
        <pc:spChg chg="ord">
          <ac:chgData name="Wenzel, Brooke" userId="672bf8d3-b15b-4e02-a6d1-39319a0df09b" providerId="ADAL" clId="{F51604D7-C00B-4D57-92CF-ADD3205B50CB}" dt="2024-02-28T17:05:48.958" v="79" actId="13244"/>
          <ac:spMkLst>
            <pc:docMk/>
            <pc:sldMk cId="202923262" sldId="282"/>
            <ac:spMk id="9" creationId="{371B6A15-A860-F5BF-21AD-8A6755EBB1CD}"/>
          </ac:spMkLst>
        </pc:spChg>
        <pc:spChg chg="ord">
          <ac:chgData name="Wenzel, Brooke" userId="672bf8d3-b15b-4e02-a6d1-39319a0df09b" providerId="ADAL" clId="{F51604D7-C00B-4D57-92CF-ADD3205B50CB}" dt="2024-02-28T17:05:53.429" v="80" actId="13244"/>
          <ac:spMkLst>
            <pc:docMk/>
            <pc:sldMk cId="202923262" sldId="282"/>
            <ac:spMk id="10" creationId="{F14CB38C-3037-9EDE-9C32-9543B7861E73}"/>
          </ac:spMkLst>
        </pc:spChg>
        <pc:spChg chg="mod ord">
          <ac:chgData name="Wenzel, Brooke" userId="672bf8d3-b15b-4e02-a6d1-39319a0df09b" providerId="ADAL" clId="{F51604D7-C00B-4D57-92CF-ADD3205B50CB}" dt="2024-02-28T17:06:03.811" v="81" actId="13244"/>
          <ac:spMkLst>
            <pc:docMk/>
            <pc:sldMk cId="202923262" sldId="282"/>
            <ac:spMk id="13" creationId="{6D74BAF0-0EFC-2781-0654-30D6FA40A42F}"/>
          </ac:spMkLst>
        </pc:spChg>
        <pc:spChg chg="mod">
          <ac:chgData name="Wenzel, Brooke" userId="672bf8d3-b15b-4e02-a6d1-39319a0df09b" providerId="ADAL" clId="{F51604D7-C00B-4D57-92CF-ADD3205B50CB}" dt="2024-02-28T16:58:48.010" v="15" actId="1076"/>
          <ac:spMkLst>
            <pc:docMk/>
            <pc:sldMk cId="202923262" sldId="282"/>
            <ac:spMk id="14" creationId="{F81220CE-1E86-650F-321D-B01B9D525069}"/>
          </ac:spMkLst>
        </pc:spChg>
        <pc:graphicFrameChg chg="modGraphic">
          <ac:chgData name="Wenzel, Brooke" userId="672bf8d3-b15b-4e02-a6d1-39319a0df09b" providerId="ADAL" clId="{F51604D7-C00B-4D57-92CF-ADD3205B50CB}" dt="2024-02-28T16:59:10.804" v="41" actId="207"/>
          <ac:graphicFrameMkLst>
            <pc:docMk/>
            <pc:sldMk cId="202923262" sldId="282"/>
            <ac:graphicFrameMk id="11" creationId="{5D2E9703-9D4C-E175-1090-D9515939E986}"/>
          </ac:graphicFrameMkLst>
        </pc:graphicFrameChg>
        <pc:graphicFrameChg chg="modGraphic">
          <ac:chgData name="Wenzel, Brooke" userId="672bf8d3-b15b-4e02-a6d1-39319a0df09b" providerId="ADAL" clId="{F51604D7-C00B-4D57-92CF-ADD3205B50CB}" dt="2024-02-28T16:59:17.993" v="45" actId="207"/>
          <ac:graphicFrameMkLst>
            <pc:docMk/>
            <pc:sldMk cId="202923262" sldId="282"/>
            <ac:graphicFrameMk id="12" creationId="{6E858FE7-D933-D778-A175-3C96EF464990}"/>
          </ac:graphicFrameMkLst>
        </pc:graphicFrameChg>
      </pc:sldChg>
      <pc:sldChg chg="modSp mod">
        <pc:chgData name="Wenzel, Brooke" userId="672bf8d3-b15b-4e02-a6d1-39319a0df09b" providerId="ADAL" clId="{F51604D7-C00B-4D57-92CF-ADD3205B50CB}" dt="2024-02-28T17:04:54.800" v="70" actId="207"/>
        <pc:sldMkLst>
          <pc:docMk/>
          <pc:sldMk cId="3852853118" sldId="3127"/>
        </pc:sldMkLst>
        <pc:graphicFrameChg chg="modGraphic">
          <ac:chgData name="Wenzel, Brooke" userId="672bf8d3-b15b-4e02-a6d1-39319a0df09b" providerId="ADAL" clId="{F51604D7-C00B-4D57-92CF-ADD3205B50CB}" dt="2024-02-28T17:04:54.800" v="70" actId="207"/>
          <ac:graphicFrameMkLst>
            <pc:docMk/>
            <pc:sldMk cId="3852853118" sldId="3127"/>
            <ac:graphicFrameMk id="5" creationId="{FA4B7EE9-2245-4AE4-87CE-E2E6E7DD41A6}"/>
          </ac:graphicFrameMkLst>
        </pc:graphicFrameChg>
      </pc:sldChg>
      <pc:sldChg chg="modSp mod">
        <pc:chgData name="Wenzel, Brooke" userId="672bf8d3-b15b-4e02-a6d1-39319a0df09b" providerId="ADAL" clId="{F51604D7-C00B-4D57-92CF-ADD3205B50CB}" dt="2024-02-28T17:05:12.471" v="73" actId="207"/>
        <pc:sldMkLst>
          <pc:docMk/>
          <pc:sldMk cId="3840371665" sldId="3128"/>
        </pc:sldMkLst>
        <pc:graphicFrameChg chg="mod modGraphic">
          <ac:chgData name="Wenzel, Brooke" userId="672bf8d3-b15b-4e02-a6d1-39319a0df09b" providerId="ADAL" clId="{F51604D7-C00B-4D57-92CF-ADD3205B50CB}" dt="2024-02-28T17:05:12.471" v="73" actId="207"/>
          <ac:graphicFrameMkLst>
            <pc:docMk/>
            <pc:sldMk cId="3840371665" sldId="3128"/>
            <ac:graphicFrameMk id="5" creationId="{B00CAF74-86F0-4C5E-8D61-F757231ED89F}"/>
          </ac:graphicFrameMkLst>
        </pc:graphicFrameChg>
      </pc:sldChg>
      <pc:sldChg chg="modSp mod">
        <pc:chgData name="Wenzel, Brooke" userId="672bf8d3-b15b-4e02-a6d1-39319a0df09b" providerId="ADAL" clId="{F51604D7-C00B-4D57-92CF-ADD3205B50CB}" dt="2024-02-28T17:05:31.353" v="76" actId="13244"/>
        <pc:sldMkLst>
          <pc:docMk/>
          <pc:sldMk cId="3370417893" sldId="3131"/>
        </pc:sldMkLst>
        <pc:spChg chg="ord">
          <ac:chgData name="Wenzel, Brooke" userId="672bf8d3-b15b-4e02-a6d1-39319a0df09b" providerId="ADAL" clId="{F51604D7-C00B-4D57-92CF-ADD3205B50CB}" dt="2024-02-28T17:05:25.336" v="74" actId="13244"/>
          <ac:spMkLst>
            <pc:docMk/>
            <pc:sldMk cId="3370417893" sldId="3131"/>
            <ac:spMk id="4" creationId="{00000000-0000-0000-0000-000000000000}"/>
          </ac:spMkLst>
        </pc:spChg>
        <pc:spChg chg="ord">
          <ac:chgData name="Wenzel, Brooke" userId="672bf8d3-b15b-4e02-a6d1-39319a0df09b" providerId="ADAL" clId="{F51604D7-C00B-4D57-92CF-ADD3205B50CB}" dt="2024-02-28T17:05:29.705" v="75" actId="13244"/>
          <ac:spMkLst>
            <pc:docMk/>
            <pc:sldMk cId="3370417893" sldId="3131"/>
            <ac:spMk id="6" creationId="{D0B71542-50AF-9CCF-552F-9CEA1A12817B}"/>
          </ac:spMkLst>
        </pc:spChg>
        <pc:spChg chg="ord">
          <ac:chgData name="Wenzel, Brooke" userId="672bf8d3-b15b-4e02-a6d1-39319a0df09b" providerId="ADAL" clId="{F51604D7-C00B-4D57-92CF-ADD3205B50CB}" dt="2024-02-28T17:05:31.353" v="76" actId="13244"/>
          <ac:spMkLst>
            <pc:docMk/>
            <pc:sldMk cId="3370417893" sldId="3131"/>
            <ac:spMk id="7" creationId="{C2A38082-E90D-2ECC-0AE5-3BB4367D01A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AD6AA-5F90-47BC-ADE1-5AE5D1AC093E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0BD52E-0CB1-451D-8245-14E5595E8165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Pupil Attendance Information (PAI)</a:t>
          </a:r>
        </a:p>
      </dgm:t>
    </dgm:pt>
    <dgm:pt modelId="{B6B459DF-2683-4BF1-B6AE-43007F5F41CA}" type="parTrans" cxnId="{3C828413-FB77-4584-BCB0-CFC63F63D1E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491AF99-C519-4C85-8461-704257A4E0A0}" type="sibTrans" cxnId="{3C828413-FB77-4584-BCB0-CFC63F63D1E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D134EE-BF73-4855-AE20-4FABB1DE1823}">
      <dgm:prSet phldrT="[Text]"/>
      <dgm:spPr/>
      <dgm:t>
        <a:bodyPr/>
        <a:lstStyle/>
        <a:p>
          <a:pPr>
            <a:buNone/>
          </a:pPr>
          <a:r>
            <a:rPr lang="en-US" dirty="0">
              <a:solidFill>
                <a:schemeClr val="tx1"/>
              </a:solidFill>
            </a:rPr>
            <a:t>Students in membership at a given school or program</a:t>
          </a:r>
        </a:p>
      </dgm:t>
    </dgm:pt>
    <dgm:pt modelId="{36EC42A2-C1CC-4C2B-AA5D-F8E92887975D}" type="parTrans" cxnId="{F8A49180-69A7-4CD6-BAE8-55649FD824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C48EFF-D2BC-4E61-BE2A-7A7749E01C14}" type="sibTrans" cxnId="{F8A49180-69A7-4CD6-BAE8-55649FD824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685196A-37F6-4B72-A34F-F4D0261BD4E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Students in membership at another district/BOCES school or program</a:t>
          </a:r>
        </a:p>
      </dgm:t>
    </dgm:pt>
    <dgm:pt modelId="{06256328-2A3A-4FFC-B7A1-A2A2CF869DEE}" type="parTrans" cxnId="{421FBB9C-16BC-43DD-9A3E-D3E2212B98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BDB14A-5254-404C-8BA2-E585EE6AECC6}" type="sibTrans" cxnId="{421FBB9C-16BC-43DD-9A3E-D3E2212B98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8F3523-898C-4BF7-A22C-F3567767987C}" type="pres">
      <dgm:prSet presAssocID="{621AD6AA-5F90-47BC-ADE1-5AE5D1AC09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F31DA30-77AB-429D-8035-1FD640B99A4B}" type="pres">
      <dgm:prSet presAssocID="{090BD52E-0CB1-451D-8245-14E5595E8165}" presName="hierRoot1" presStyleCnt="0">
        <dgm:presLayoutVars>
          <dgm:hierBranch val="init"/>
        </dgm:presLayoutVars>
      </dgm:prSet>
      <dgm:spPr/>
    </dgm:pt>
    <dgm:pt modelId="{BA64ECA4-5922-4661-A91D-D358BC13B414}" type="pres">
      <dgm:prSet presAssocID="{090BD52E-0CB1-451D-8245-14E5595E8165}" presName="rootComposite1" presStyleCnt="0"/>
      <dgm:spPr/>
    </dgm:pt>
    <dgm:pt modelId="{BC6CEC36-A570-4C62-94AC-F5DEB76143A8}" type="pres">
      <dgm:prSet presAssocID="{090BD52E-0CB1-451D-8245-14E5595E8165}" presName="rootText1" presStyleLbl="node0" presStyleIdx="0" presStyleCnt="1">
        <dgm:presLayoutVars>
          <dgm:chPref val="3"/>
        </dgm:presLayoutVars>
      </dgm:prSet>
      <dgm:spPr/>
    </dgm:pt>
    <dgm:pt modelId="{0A36817B-A4AB-4374-8DF8-9326CB82A6E7}" type="pres">
      <dgm:prSet presAssocID="{090BD52E-0CB1-451D-8245-14E5595E8165}" presName="rootConnector1" presStyleLbl="node1" presStyleIdx="0" presStyleCnt="0"/>
      <dgm:spPr/>
    </dgm:pt>
    <dgm:pt modelId="{B1C10A18-4FA1-400E-882A-78BADE061153}" type="pres">
      <dgm:prSet presAssocID="{090BD52E-0CB1-451D-8245-14E5595E8165}" presName="hierChild2" presStyleCnt="0"/>
      <dgm:spPr/>
    </dgm:pt>
    <dgm:pt modelId="{430657C4-3467-420F-9080-7C37AA7347A5}" type="pres">
      <dgm:prSet presAssocID="{36EC42A2-C1CC-4C2B-AA5D-F8E92887975D}" presName="Name37" presStyleLbl="parChTrans1D2" presStyleIdx="0" presStyleCnt="2"/>
      <dgm:spPr/>
    </dgm:pt>
    <dgm:pt modelId="{6EC4FB50-9C2A-4CDC-B57A-404B8ED51261}" type="pres">
      <dgm:prSet presAssocID="{8ED134EE-BF73-4855-AE20-4FABB1DE1823}" presName="hierRoot2" presStyleCnt="0">
        <dgm:presLayoutVars>
          <dgm:hierBranch val="init"/>
        </dgm:presLayoutVars>
      </dgm:prSet>
      <dgm:spPr/>
    </dgm:pt>
    <dgm:pt modelId="{CAC7030D-29A1-485F-A0A6-C1DA9FCBC273}" type="pres">
      <dgm:prSet presAssocID="{8ED134EE-BF73-4855-AE20-4FABB1DE1823}" presName="rootComposite" presStyleCnt="0"/>
      <dgm:spPr/>
    </dgm:pt>
    <dgm:pt modelId="{2D9E5D21-9108-4AC3-9F43-CE19E2AF9247}" type="pres">
      <dgm:prSet presAssocID="{8ED134EE-BF73-4855-AE20-4FABB1DE1823}" presName="rootText" presStyleLbl="node2" presStyleIdx="0" presStyleCnt="2">
        <dgm:presLayoutVars>
          <dgm:chPref val="3"/>
        </dgm:presLayoutVars>
      </dgm:prSet>
      <dgm:spPr/>
    </dgm:pt>
    <dgm:pt modelId="{BAE30EFE-7492-49F7-BB23-555C4639E6EC}" type="pres">
      <dgm:prSet presAssocID="{8ED134EE-BF73-4855-AE20-4FABB1DE1823}" presName="rootConnector" presStyleLbl="node2" presStyleIdx="0" presStyleCnt="2"/>
      <dgm:spPr/>
    </dgm:pt>
    <dgm:pt modelId="{A1A5739C-0AB2-48AF-A8F9-F6DF9A237CFE}" type="pres">
      <dgm:prSet presAssocID="{8ED134EE-BF73-4855-AE20-4FABB1DE1823}" presName="hierChild4" presStyleCnt="0"/>
      <dgm:spPr/>
    </dgm:pt>
    <dgm:pt modelId="{C778AB03-7712-49DB-A6B6-FD76FA8A54A2}" type="pres">
      <dgm:prSet presAssocID="{8ED134EE-BF73-4855-AE20-4FABB1DE1823}" presName="hierChild5" presStyleCnt="0"/>
      <dgm:spPr/>
    </dgm:pt>
    <dgm:pt modelId="{60E666B4-86AE-4D88-B095-073705516D5F}" type="pres">
      <dgm:prSet presAssocID="{06256328-2A3A-4FFC-B7A1-A2A2CF869DEE}" presName="Name37" presStyleLbl="parChTrans1D2" presStyleIdx="1" presStyleCnt="2"/>
      <dgm:spPr/>
    </dgm:pt>
    <dgm:pt modelId="{075992C9-DDFB-414B-88E2-8E71F88B887E}" type="pres">
      <dgm:prSet presAssocID="{6685196A-37F6-4B72-A34F-F4D0261BD4E7}" presName="hierRoot2" presStyleCnt="0">
        <dgm:presLayoutVars>
          <dgm:hierBranch val="init"/>
        </dgm:presLayoutVars>
      </dgm:prSet>
      <dgm:spPr/>
    </dgm:pt>
    <dgm:pt modelId="{8F9F3586-CD08-472E-9DDD-A4466B26862F}" type="pres">
      <dgm:prSet presAssocID="{6685196A-37F6-4B72-A34F-F4D0261BD4E7}" presName="rootComposite" presStyleCnt="0"/>
      <dgm:spPr/>
    </dgm:pt>
    <dgm:pt modelId="{D22A2376-4EB7-4C04-98CF-F500DDF859B9}" type="pres">
      <dgm:prSet presAssocID="{6685196A-37F6-4B72-A34F-F4D0261BD4E7}" presName="rootText" presStyleLbl="node2" presStyleIdx="1" presStyleCnt="2">
        <dgm:presLayoutVars>
          <dgm:chPref val="3"/>
        </dgm:presLayoutVars>
      </dgm:prSet>
      <dgm:spPr/>
    </dgm:pt>
    <dgm:pt modelId="{004E05DA-7419-43B6-9A6C-4F7E34975288}" type="pres">
      <dgm:prSet presAssocID="{6685196A-37F6-4B72-A34F-F4D0261BD4E7}" presName="rootConnector" presStyleLbl="node2" presStyleIdx="1" presStyleCnt="2"/>
      <dgm:spPr/>
    </dgm:pt>
    <dgm:pt modelId="{6857CF26-D58E-438D-84C3-3B7171DAB8C3}" type="pres">
      <dgm:prSet presAssocID="{6685196A-37F6-4B72-A34F-F4D0261BD4E7}" presName="hierChild4" presStyleCnt="0"/>
      <dgm:spPr/>
    </dgm:pt>
    <dgm:pt modelId="{FDEEF625-3067-4E5C-BB0B-FF060F2EDBFC}" type="pres">
      <dgm:prSet presAssocID="{6685196A-37F6-4B72-A34F-F4D0261BD4E7}" presName="hierChild5" presStyleCnt="0"/>
      <dgm:spPr/>
    </dgm:pt>
    <dgm:pt modelId="{D88A2C6A-6E56-492C-956B-916356B2B5F9}" type="pres">
      <dgm:prSet presAssocID="{090BD52E-0CB1-451D-8245-14E5595E8165}" presName="hierChild3" presStyleCnt="0"/>
      <dgm:spPr/>
    </dgm:pt>
  </dgm:ptLst>
  <dgm:cxnLst>
    <dgm:cxn modelId="{3C828413-FB77-4584-BCB0-CFC63F63D1E4}" srcId="{621AD6AA-5F90-47BC-ADE1-5AE5D1AC093E}" destId="{090BD52E-0CB1-451D-8245-14E5595E8165}" srcOrd="0" destOrd="0" parTransId="{B6B459DF-2683-4BF1-B6AE-43007F5F41CA}" sibTransId="{D491AF99-C519-4C85-8461-704257A4E0A0}"/>
    <dgm:cxn modelId="{70CDBA5D-CF2F-46C0-A134-915FC550ACEC}" type="presOf" srcId="{090BD52E-0CB1-451D-8245-14E5595E8165}" destId="{0A36817B-A4AB-4374-8DF8-9326CB82A6E7}" srcOrd="1" destOrd="0" presId="urn:microsoft.com/office/officeart/2005/8/layout/orgChart1"/>
    <dgm:cxn modelId="{F8A49180-69A7-4CD6-BAE8-55649FD82497}" srcId="{090BD52E-0CB1-451D-8245-14E5595E8165}" destId="{8ED134EE-BF73-4855-AE20-4FABB1DE1823}" srcOrd="0" destOrd="0" parTransId="{36EC42A2-C1CC-4C2B-AA5D-F8E92887975D}" sibTransId="{2CC48EFF-D2BC-4E61-BE2A-7A7749E01C14}"/>
    <dgm:cxn modelId="{AB47908F-2C67-4A0E-B9F9-61D76AB448FC}" type="presOf" srcId="{6685196A-37F6-4B72-A34F-F4D0261BD4E7}" destId="{004E05DA-7419-43B6-9A6C-4F7E34975288}" srcOrd="1" destOrd="0" presId="urn:microsoft.com/office/officeart/2005/8/layout/orgChart1"/>
    <dgm:cxn modelId="{9C59C099-7E9D-4B69-AF15-64F6D1667088}" type="presOf" srcId="{090BD52E-0CB1-451D-8245-14E5595E8165}" destId="{BC6CEC36-A570-4C62-94AC-F5DEB76143A8}" srcOrd="0" destOrd="0" presId="urn:microsoft.com/office/officeart/2005/8/layout/orgChart1"/>
    <dgm:cxn modelId="{421FBB9C-16BC-43DD-9A3E-D3E2212B989E}" srcId="{090BD52E-0CB1-451D-8245-14E5595E8165}" destId="{6685196A-37F6-4B72-A34F-F4D0261BD4E7}" srcOrd="1" destOrd="0" parTransId="{06256328-2A3A-4FFC-B7A1-A2A2CF869DEE}" sibTransId="{54BDB14A-5254-404C-8BA2-E585EE6AECC6}"/>
    <dgm:cxn modelId="{1F46269E-BC09-4EF4-B561-A8074168D1EA}" type="presOf" srcId="{8ED134EE-BF73-4855-AE20-4FABB1DE1823}" destId="{BAE30EFE-7492-49F7-BB23-555C4639E6EC}" srcOrd="1" destOrd="0" presId="urn:microsoft.com/office/officeart/2005/8/layout/orgChart1"/>
    <dgm:cxn modelId="{0976F7A3-FEF2-4637-B2E9-378502750331}" type="presOf" srcId="{06256328-2A3A-4FFC-B7A1-A2A2CF869DEE}" destId="{60E666B4-86AE-4D88-B095-073705516D5F}" srcOrd="0" destOrd="0" presId="urn:microsoft.com/office/officeart/2005/8/layout/orgChart1"/>
    <dgm:cxn modelId="{CE8BEBAC-0DB0-4534-955B-9198253D16B1}" type="presOf" srcId="{8ED134EE-BF73-4855-AE20-4FABB1DE1823}" destId="{2D9E5D21-9108-4AC3-9F43-CE19E2AF9247}" srcOrd="0" destOrd="0" presId="urn:microsoft.com/office/officeart/2005/8/layout/orgChart1"/>
    <dgm:cxn modelId="{6D2F2FBC-AD86-4ECD-90CB-F0AFF77E05BA}" type="presOf" srcId="{621AD6AA-5F90-47BC-ADE1-5AE5D1AC093E}" destId="{978F3523-898C-4BF7-A22C-F3567767987C}" srcOrd="0" destOrd="0" presId="urn:microsoft.com/office/officeart/2005/8/layout/orgChart1"/>
    <dgm:cxn modelId="{EB0A8FCB-65EE-4EB4-8D90-3A226222EA80}" type="presOf" srcId="{6685196A-37F6-4B72-A34F-F4D0261BD4E7}" destId="{D22A2376-4EB7-4C04-98CF-F500DDF859B9}" srcOrd="0" destOrd="0" presId="urn:microsoft.com/office/officeart/2005/8/layout/orgChart1"/>
    <dgm:cxn modelId="{4DDB00E3-74F6-439D-BA8E-4D6C4C3C5426}" type="presOf" srcId="{36EC42A2-C1CC-4C2B-AA5D-F8E92887975D}" destId="{430657C4-3467-420F-9080-7C37AA7347A5}" srcOrd="0" destOrd="0" presId="urn:microsoft.com/office/officeart/2005/8/layout/orgChart1"/>
    <dgm:cxn modelId="{6D783C70-B9C0-44BC-B56B-B121BB5EF9C2}" type="presParOf" srcId="{978F3523-898C-4BF7-A22C-F3567767987C}" destId="{2F31DA30-77AB-429D-8035-1FD640B99A4B}" srcOrd="0" destOrd="0" presId="urn:microsoft.com/office/officeart/2005/8/layout/orgChart1"/>
    <dgm:cxn modelId="{C077F566-F685-49DC-B46A-D419BA99AE4E}" type="presParOf" srcId="{2F31DA30-77AB-429D-8035-1FD640B99A4B}" destId="{BA64ECA4-5922-4661-A91D-D358BC13B414}" srcOrd="0" destOrd="0" presId="urn:microsoft.com/office/officeart/2005/8/layout/orgChart1"/>
    <dgm:cxn modelId="{661FC1CB-0618-403E-8FE3-EE2BA0B95622}" type="presParOf" srcId="{BA64ECA4-5922-4661-A91D-D358BC13B414}" destId="{BC6CEC36-A570-4C62-94AC-F5DEB76143A8}" srcOrd="0" destOrd="0" presId="urn:microsoft.com/office/officeart/2005/8/layout/orgChart1"/>
    <dgm:cxn modelId="{D4B8C7CC-6323-48A7-9DA6-B4FF2D846FCE}" type="presParOf" srcId="{BA64ECA4-5922-4661-A91D-D358BC13B414}" destId="{0A36817B-A4AB-4374-8DF8-9326CB82A6E7}" srcOrd="1" destOrd="0" presId="urn:microsoft.com/office/officeart/2005/8/layout/orgChart1"/>
    <dgm:cxn modelId="{B1AC40AF-0C70-4F1C-AB30-0296F0D8DF3F}" type="presParOf" srcId="{2F31DA30-77AB-429D-8035-1FD640B99A4B}" destId="{B1C10A18-4FA1-400E-882A-78BADE061153}" srcOrd="1" destOrd="0" presId="urn:microsoft.com/office/officeart/2005/8/layout/orgChart1"/>
    <dgm:cxn modelId="{3DE46A12-16FB-4B38-AC1D-45C47CF7BDE5}" type="presParOf" srcId="{B1C10A18-4FA1-400E-882A-78BADE061153}" destId="{430657C4-3467-420F-9080-7C37AA7347A5}" srcOrd="0" destOrd="0" presId="urn:microsoft.com/office/officeart/2005/8/layout/orgChart1"/>
    <dgm:cxn modelId="{AD03140C-D122-4509-9F3F-B61AC32F9281}" type="presParOf" srcId="{B1C10A18-4FA1-400E-882A-78BADE061153}" destId="{6EC4FB50-9C2A-4CDC-B57A-404B8ED51261}" srcOrd="1" destOrd="0" presId="urn:microsoft.com/office/officeart/2005/8/layout/orgChart1"/>
    <dgm:cxn modelId="{540A6C9A-2B36-4013-B219-85B12B3C1E14}" type="presParOf" srcId="{6EC4FB50-9C2A-4CDC-B57A-404B8ED51261}" destId="{CAC7030D-29A1-485F-A0A6-C1DA9FCBC273}" srcOrd="0" destOrd="0" presId="urn:microsoft.com/office/officeart/2005/8/layout/orgChart1"/>
    <dgm:cxn modelId="{A0037ED0-2287-496E-AAC1-3AB90AC46380}" type="presParOf" srcId="{CAC7030D-29A1-485F-A0A6-C1DA9FCBC273}" destId="{2D9E5D21-9108-4AC3-9F43-CE19E2AF9247}" srcOrd="0" destOrd="0" presId="urn:microsoft.com/office/officeart/2005/8/layout/orgChart1"/>
    <dgm:cxn modelId="{BC440DF8-6760-4089-8B5E-47279A7E1D19}" type="presParOf" srcId="{CAC7030D-29A1-485F-A0A6-C1DA9FCBC273}" destId="{BAE30EFE-7492-49F7-BB23-555C4639E6EC}" srcOrd="1" destOrd="0" presId="urn:microsoft.com/office/officeart/2005/8/layout/orgChart1"/>
    <dgm:cxn modelId="{0D639619-FDF4-4E7E-927E-3CBCD77DB048}" type="presParOf" srcId="{6EC4FB50-9C2A-4CDC-B57A-404B8ED51261}" destId="{A1A5739C-0AB2-48AF-A8F9-F6DF9A237CFE}" srcOrd="1" destOrd="0" presId="urn:microsoft.com/office/officeart/2005/8/layout/orgChart1"/>
    <dgm:cxn modelId="{894A28AC-413B-4D04-BB2F-95D804173D30}" type="presParOf" srcId="{6EC4FB50-9C2A-4CDC-B57A-404B8ED51261}" destId="{C778AB03-7712-49DB-A6B6-FD76FA8A54A2}" srcOrd="2" destOrd="0" presId="urn:microsoft.com/office/officeart/2005/8/layout/orgChart1"/>
    <dgm:cxn modelId="{E17960DF-A859-4C3B-B837-5FBA4D6760F8}" type="presParOf" srcId="{B1C10A18-4FA1-400E-882A-78BADE061153}" destId="{60E666B4-86AE-4D88-B095-073705516D5F}" srcOrd="2" destOrd="0" presId="urn:microsoft.com/office/officeart/2005/8/layout/orgChart1"/>
    <dgm:cxn modelId="{3154215E-5604-4A69-B39A-D5CB7BA8611D}" type="presParOf" srcId="{B1C10A18-4FA1-400E-882A-78BADE061153}" destId="{075992C9-DDFB-414B-88E2-8E71F88B887E}" srcOrd="3" destOrd="0" presId="urn:microsoft.com/office/officeart/2005/8/layout/orgChart1"/>
    <dgm:cxn modelId="{4C1092C5-71C3-4902-AF94-DE709A108624}" type="presParOf" srcId="{075992C9-DDFB-414B-88E2-8E71F88B887E}" destId="{8F9F3586-CD08-472E-9DDD-A4466B26862F}" srcOrd="0" destOrd="0" presId="urn:microsoft.com/office/officeart/2005/8/layout/orgChart1"/>
    <dgm:cxn modelId="{1435D355-EA8F-483A-8C80-E1D028C0CEA8}" type="presParOf" srcId="{8F9F3586-CD08-472E-9DDD-A4466B26862F}" destId="{D22A2376-4EB7-4C04-98CF-F500DDF859B9}" srcOrd="0" destOrd="0" presId="urn:microsoft.com/office/officeart/2005/8/layout/orgChart1"/>
    <dgm:cxn modelId="{C58DD1B9-0659-4E50-AE32-E44C1616DC47}" type="presParOf" srcId="{8F9F3586-CD08-472E-9DDD-A4466B26862F}" destId="{004E05DA-7419-43B6-9A6C-4F7E34975288}" srcOrd="1" destOrd="0" presId="urn:microsoft.com/office/officeart/2005/8/layout/orgChart1"/>
    <dgm:cxn modelId="{489FB634-9038-4FEC-A7AC-A9F7300AA460}" type="presParOf" srcId="{075992C9-DDFB-414B-88E2-8E71F88B887E}" destId="{6857CF26-D58E-438D-84C3-3B7171DAB8C3}" srcOrd="1" destOrd="0" presId="urn:microsoft.com/office/officeart/2005/8/layout/orgChart1"/>
    <dgm:cxn modelId="{8116D5C1-D81D-468C-B8F4-A0AC705932F2}" type="presParOf" srcId="{075992C9-DDFB-414B-88E2-8E71F88B887E}" destId="{FDEEF625-3067-4E5C-BB0B-FF060F2EDBFC}" srcOrd="2" destOrd="0" presId="urn:microsoft.com/office/officeart/2005/8/layout/orgChart1"/>
    <dgm:cxn modelId="{807815FC-4318-4D3A-8C12-9D425FB5DC90}" type="presParOf" srcId="{2F31DA30-77AB-429D-8035-1FD640B99A4B}" destId="{D88A2C6A-6E56-492C-956B-916356B2B5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7802A-9C94-4BD8-8405-9A0DA6232B2A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E9DF6290-B67E-46A1-B80F-3A106475BDC3}">
      <dgm:prSet phldrT="[Text]"/>
      <dgm:spPr/>
      <dgm:t>
        <a:bodyPr/>
        <a:lstStyle/>
        <a:p>
          <a:r>
            <a:rPr lang="en-US">
              <a:solidFill>
                <a:schemeClr val="tx1"/>
              </a:solidFill>
            </a:rPr>
            <a:t>Enrollment</a:t>
          </a:r>
          <a:endParaRPr lang="en-US" dirty="0">
            <a:solidFill>
              <a:schemeClr val="tx1"/>
            </a:solidFill>
          </a:endParaRPr>
        </a:p>
      </dgm:t>
    </dgm:pt>
    <dgm:pt modelId="{BF194D96-4E3E-4DE1-A29D-F53958F0D28B}" type="parTrans" cxnId="{885FAAE2-EE68-417B-98C2-17D0D517343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37AC313-18B6-4855-A3CA-1C913321208A}" type="sibTrans" cxnId="{885FAAE2-EE68-417B-98C2-17D0D517343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8A023B8-0A48-49F3-82FA-DDBD937E92CC}">
      <dgm:prSet phldrT="[Text]"/>
      <dgm:spPr/>
      <dgm:t>
        <a:bodyPr/>
        <a:lstStyle/>
        <a:p>
          <a:r>
            <a:rPr lang="en-US">
              <a:solidFill>
                <a:schemeClr val="tx1"/>
              </a:solidFill>
            </a:rPr>
            <a:t>Attendance</a:t>
          </a:r>
          <a:endParaRPr lang="en-US" dirty="0">
            <a:solidFill>
              <a:schemeClr val="tx1"/>
            </a:solidFill>
          </a:endParaRPr>
        </a:p>
      </dgm:t>
    </dgm:pt>
    <dgm:pt modelId="{C549F1C6-83A0-4F3A-A170-62672944112C}" type="parTrans" cxnId="{F9A04ECE-DE29-44FC-8C09-91255D43BF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B5AADBA-25AA-46C6-8AB0-B67AEAB2219E}" type="sibTrans" cxnId="{F9A04ECE-DE29-44FC-8C09-91255D43BF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63843DF-C44A-44F7-8E07-66A2222951CF}">
      <dgm:prSet phldrT="[Text]"/>
      <dgm:spPr/>
      <dgm:t>
        <a:bodyPr/>
        <a:lstStyle/>
        <a:p>
          <a:r>
            <a:rPr lang="en-US">
              <a:solidFill>
                <a:schemeClr val="tx1"/>
              </a:solidFill>
            </a:rPr>
            <a:t>Membership</a:t>
          </a:r>
          <a:endParaRPr lang="en-US" dirty="0">
            <a:solidFill>
              <a:schemeClr val="tx1"/>
            </a:solidFill>
          </a:endParaRPr>
        </a:p>
      </dgm:t>
    </dgm:pt>
    <dgm:pt modelId="{E1489D3A-32F8-4D2E-A822-0235AF317396}" type="parTrans" cxnId="{4DE25028-B89A-4036-B8AF-73307FA981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0F48347-56D7-4C49-9D38-BB3511CC8DF7}" type="sibTrans" cxnId="{4DE25028-B89A-4036-B8AF-73307FA981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58C23CD-CD2B-4629-91C2-D3562715A917}">
      <dgm:prSet phldrT="[Text]"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AFA15B49-B588-4A20-90A0-1950DEF54B96}" type="parTrans" cxnId="{054433B0-3176-47AA-B81F-088C8485C0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8F313B9-A7C1-481D-AE49-DB16EDAD1CAD}" type="sibTrans" cxnId="{054433B0-3176-47AA-B81F-088C8485C0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27BE17E-E27D-4DDA-A630-100A8E6B9A22}" type="pres">
      <dgm:prSet presAssocID="{E577802A-9C94-4BD8-8405-9A0DA6232B2A}" presName="Name0" presStyleCnt="0">
        <dgm:presLayoutVars>
          <dgm:dir/>
          <dgm:resizeHandles val="exact"/>
        </dgm:presLayoutVars>
      </dgm:prSet>
      <dgm:spPr/>
    </dgm:pt>
    <dgm:pt modelId="{672C32BA-9784-4772-B495-A885F690B6D9}" type="pres">
      <dgm:prSet presAssocID="{E577802A-9C94-4BD8-8405-9A0DA6232B2A}" presName="vNodes" presStyleCnt="0"/>
      <dgm:spPr/>
    </dgm:pt>
    <dgm:pt modelId="{27FE2C87-5F09-4B41-91F2-88FB6587FDD9}" type="pres">
      <dgm:prSet presAssocID="{E9DF6290-B67E-46A1-B80F-3A106475BDC3}" presName="node" presStyleLbl="node1" presStyleIdx="0" presStyleCnt="3">
        <dgm:presLayoutVars>
          <dgm:bulletEnabled val="1"/>
        </dgm:presLayoutVars>
      </dgm:prSet>
      <dgm:spPr/>
    </dgm:pt>
    <dgm:pt modelId="{B1141776-8CBD-4836-9CA7-CFD922F0DD85}" type="pres">
      <dgm:prSet presAssocID="{E37AC313-18B6-4855-A3CA-1C913321208A}" presName="spacerT" presStyleCnt="0"/>
      <dgm:spPr/>
    </dgm:pt>
    <dgm:pt modelId="{6ED2C3CE-5568-43FA-A9AF-9E33823160B9}" type="pres">
      <dgm:prSet presAssocID="{E37AC313-18B6-4855-A3CA-1C913321208A}" presName="sibTrans" presStyleLbl="sibTrans2D1" presStyleIdx="0" presStyleCnt="2"/>
      <dgm:spPr/>
    </dgm:pt>
    <dgm:pt modelId="{4B4657CA-5A7D-4F66-851C-B82A00E28947}" type="pres">
      <dgm:prSet presAssocID="{E37AC313-18B6-4855-A3CA-1C913321208A}" presName="spacerB" presStyleCnt="0"/>
      <dgm:spPr/>
    </dgm:pt>
    <dgm:pt modelId="{0F2945FF-3E82-4E30-A4B8-0DEDA84654E5}" type="pres">
      <dgm:prSet presAssocID="{E8A023B8-0A48-49F3-82FA-DDBD937E92CC}" presName="node" presStyleLbl="node1" presStyleIdx="1" presStyleCnt="3">
        <dgm:presLayoutVars>
          <dgm:bulletEnabled val="1"/>
        </dgm:presLayoutVars>
      </dgm:prSet>
      <dgm:spPr/>
    </dgm:pt>
    <dgm:pt modelId="{E7DA9509-6AE6-47D2-8D9B-970009DD1DBE}" type="pres">
      <dgm:prSet presAssocID="{E577802A-9C94-4BD8-8405-9A0DA6232B2A}" presName="sibTransLast" presStyleLbl="sibTrans2D1" presStyleIdx="1" presStyleCnt="2"/>
      <dgm:spPr/>
    </dgm:pt>
    <dgm:pt modelId="{E636074B-0FF4-43E4-AEED-5D719AF3B58C}" type="pres">
      <dgm:prSet presAssocID="{E577802A-9C94-4BD8-8405-9A0DA6232B2A}" presName="connectorText" presStyleLbl="sibTrans2D1" presStyleIdx="1" presStyleCnt="2"/>
      <dgm:spPr/>
    </dgm:pt>
    <dgm:pt modelId="{E2D847F2-C29F-439F-90A8-8E35A4E1A9AA}" type="pres">
      <dgm:prSet presAssocID="{E577802A-9C94-4BD8-8405-9A0DA6232B2A}" presName="lastNode" presStyleLbl="node1" presStyleIdx="2" presStyleCnt="3" custScaleX="70050" custScaleY="68719">
        <dgm:presLayoutVars>
          <dgm:bulletEnabled val="1"/>
        </dgm:presLayoutVars>
      </dgm:prSet>
      <dgm:spPr/>
    </dgm:pt>
  </dgm:ptLst>
  <dgm:cxnLst>
    <dgm:cxn modelId="{4DE25028-B89A-4036-B8AF-73307FA981F0}" srcId="{E577802A-9C94-4BD8-8405-9A0DA6232B2A}" destId="{B63843DF-C44A-44F7-8E07-66A2222951CF}" srcOrd="2" destOrd="0" parTransId="{E1489D3A-32F8-4D2E-A822-0235AF317396}" sibTransId="{60F48347-56D7-4C49-9D38-BB3511CC8DF7}"/>
    <dgm:cxn modelId="{CA1F3834-F341-4053-A18E-9B80FDDDECF3}" type="presOf" srcId="{E8A023B8-0A48-49F3-82FA-DDBD937E92CC}" destId="{0F2945FF-3E82-4E30-A4B8-0DEDA84654E5}" srcOrd="0" destOrd="0" presId="urn:microsoft.com/office/officeart/2005/8/layout/equation2"/>
    <dgm:cxn modelId="{5DE5FD38-6584-437F-85BA-C1B95A2EE008}" type="presOf" srcId="{BB5AADBA-25AA-46C6-8AB0-B67AEAB2219E}" destId="{E7DA9509-6AE6-47D2-8D9B-970009DD1DBE}" srcOrd="0" destOrd="0" presId="urn:microsoft.com/office/officeart/2005/8/layout/equation2"/>
    <dgm:cxn modelId="{B6731D5E-978C-4236-B9CB-12D161A6848A}" type="presOf" srcId="{558C23CD-CD2B-4629-91C2-D3562715A917}" destId="{27FE2C87-5F09-4B41-91F2-88FB6587FDD9}" srcOrd="0" destOrd="1" presId="urn:microsoft.com/office/officeart/2005/8/layout/equation2"/>
    <dgm:cxn modelId="{4A200361-B165-4631-A63B-63796998EB71}" type="presOf" srcId="{B63843DF-C44A-44F7-8E07-66A2222951CF}" destId="{E2D847F2-C29F-439F-90A8-8E35A4E1A9AA}" srcOrd="0" destOrd="0" presId="urn:microsoft.com/office/officeart/2005/8/layout/equation2"/>
    <dgm:cxn modelId="{054433B0-3176-47AA-B81F-088C8485C01F}" srcId="{E9DF6290-B67E-46A1-B80F-3A106475BDC3}" destId="{558C23CD-CD2B-4629-91C2-D3562715A917}" srcOrd="0" destOrd="0" parTransId="{AFA15B49-B588-4A20-90A0-1950DEF54B96}" sibTransId="{38F313B9-A7C1-481D-AE49-DB16EDAD1CAD}"/>
    <dgm:cxn modelId="{5F5E85CC-2268-4D3A-9B04-BB86DD9BD109}" type="presOf" srcId="{E577802A-9C94-4BD8-8405-9A0DA6232B2A}" destId="{527BE17E-E27D-4DDA-A630-100A8E6B9A22}" srcOrd="0" destOrd="0" presId="urn:microsoft.com/office/officeart/2005/8/layout/equation2"/>
    <dgm:cxn modelId="{F9A04ECE-DE29-44FC-8C09-91255D43BF53}" srcId="{E577802A-9C94-4BD8-8405-9A0DA6232B2A}" destId="{E8A023B8-0A48-49F3-82FA-DDBD937E92CC}" srcOrd="1" destOrd="0" parTransId="{C549F1C6-83A0-4F3A-A170-62672944112C}" sibTransId="{BB5AADBA-25AA-46C6-8AB0-B67AEAB2219E}"/>
    <dgm:cxn modelId="{885FAAE2-EE68-417B-98C2-17D0D5173438}" srcId="{E577802A-9C94-4BD8-8405-9A0DA6232B2A}" destId="{E9DF6290-B67E-46A1-B80F-3A106475BDC3}" srcOrd="0" destOrd="0" parTransId="{BF194D96-4E3E-4DE1-A29D-F53958F0D28B}" sibTransId="{E37AC313-18B6-4855-A3CA-1C913321208A}"/>
    <dgm:cxn modelId="{5CEB6BE5-01A4-446C-AD8A-C9FE5C83CB39}" type="presOf" srcId="{E37AC313-18B6-4855-A3CA-1C913321208A}" destId="{6ED2C3CE-5568-43FA-A9AF-9E33823160B9}" srcOrd="0" destOrd="0" presId="urn:microsoft.com/office/officeart/2005/8/layout/equation2"/>
    <dgm:cxn modelId="{7C7261E8-C57B-49CF-A5A6-03A7459F34F8}" type="presOf" srcId="{E9DF6290-B67E-46A1-B80F-3A106475BDC3}" destId="{27FE2C87-5F09-4B41-91F2-88FB6587FDD9}" srcOrd="0" destOrd="0" presId="urn:microsoft.com/office/officeart/2005/8/layout/equation2"/>
    <dgm:cxn modelId="{6BFBDEF1-D271-4E8F-9F12-20FB263C6F18}" type="presOf" srcId="{BB5AADBA-25AA-46C6-8AB0-B67AEAB2219E}" destId="{E636074B-0FF4-43E4-AEED-5D719AF3B58C}" srcOrd="1" destOrd="0" presId="urn:microsoft.com/office/officeart/2005/8/layout/equation2"/>
    <dgm:cxn modelId="{66160E86-3C85-4AF1-B929-3A41E9FBC352}" type="presParOf" srcId="{527BE17E-E27D-4DDA-A630-100A8E6B9A22}" destId="{672C32BA-9784-4772-B495-A885F690B6D9}" srcOrd="0" destOrd="0" presId="urn:microsoft.com/office/officeart/2005/8/layout/equation2"/>
    <dgm:cxn modelId="{3972A379-04B1-4747-9713-8207140DE27D}" type="presParOf" srcId="{672C32BA-9784-4772-B495-A885F690B6D9}" destId="{27FE2C87-5F09-4B41-91F2-88FB6587FDD9}" srcOrd="0" destOrd="0" presId="urn:microsoft.com/office/officeart/2005/8/layout/equation2"/>
    <dgm:cxn modelId="{AF296CFE-62FB-4F0C-8918-F560A8F4C465}" type="presParOf" srcId="{672C32BA-9784-4772-B495-A885F690B6D9}" destId="{B1141776-8CBD-4836-9CA7-CFD922F0DD85}" srcOrd="1" destOrd="0" presId="urn:microsoft.com/office/officeart/2005/8/layout/equation2"/>
    <dgm:cxn modelId="{B1C3A96E-DEAC-4CDB-A04A-F01AE9A7396A}" type="presParOf" srcId="{672C32BA-9784-4772-B495-A885F690B6D9}" destId="{6ED2C3CE-5568-43FA-A9AF-9E33823160B9}" srcOrd="2" destOrd="0" presId="urn:microsoft.com/office/officeart/2005/8/layout/equation2"/>
    <dgm:cxn modelId="{11BE91C8-CD11-4051-98FE-A847AC31F9A2}" type="presParOf" srcId="{672C32BA-9784-4772-B495-A885F690B6D9}" destId="{4B4657CA-5A7D-4F66-851C-B82A00E28947}" srcOrd="3" destOrd="0" presId="urn:microsoft.com/office/officeart/2005/8/layout/equation2"/>
    <dgm:cxn modelId="{4B51D1B8-F5D8-4C9B-A1AB-C40F4595BA9A}" type="presParOf" srcId="{672C32BA-9784-4772-B495-A885F690B6D9}" destId="{0F2945FF-3E82-4E30-A4B8-0DEDA84654E5}" srcOrd="4" destOrd="0" presId="urn:microsoft.com/office/officeart/2005/8/layout/equation2"/>
    <dgm:cxn modelId="{409CE3E2-575C-4FF6-98AF-3A7AE12707A9}" type="presParOf" srcId="{527BE17E-E27D-4DDA-A630-100A8E6B9A22}" destId="{E7DA9509-6AE6-47D2-8D9B-970009DD1DBE}" srcOrd="1" destOrd="0" presId="urn:microsoft.com/office/officeart/2005/8/layout/equation2"/>
    <dgm:cxn modelId="{3A633BC2-84CD-4594-900B-E8C6F213F084}" type="presParOf" srcId="{E7DA9509-6AE6-47D2-8D9B-970009DD1DBE}" destId="{E636074B-0FF4-43E4-AEED-5D719AF3B58C}" srcOrd="0" destOrd="0" presId="urn:microsoft.com/office/officeart/2005/8/layout/equation2"/>
    <dgm:cxn modelId="{CC10EB60-832F-40DB-B83E-1B5404E578FD}" type="presParOf" srcId="{527BE17E-E27D-4DDA-A630-100A8E6B9A22}" destId="{E2D847F2-C29F-439F-90A8-8E35A4E1A9A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666B4-86AE-4D88-B095-073705516D5F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657C4-3467-420F-9080-7C37AA7347A5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CEC36-A570-4C62-94AC-F5DEB76143A8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Pupil Attendance Information (PAI)</a:t>
          </a:r>
        </a:p>
      </dsp:txBody>
      <dsp:txXfrm>
        <a:off x="1669479" y="363990"/>
        <a:ext cx="2757041" cy="1378520"/>
      </dsp:txXfrm>
    </dsp:sp>
    <dsp:sp modelId="{2D9E5D21-9108-4AC3-9F43-CE19E2AF9247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Students in membership at a given school or program</a:t>
          </a:r>
        </a:p>
      </dsp:txBody>
      <dsp:txXfrm>
        <a:off x="1469" y="2321489"/>
        <a:ext cx="2757041" cy="1378520"/>
      </dsp:txXfrm>
    </dsp:sp>
    <dsp:sp modelId="{D22A2376-4EB7-4C04-98CF-F500DDF859B9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Students in membership at another district/BOCES school or program</a:t>
          </a:r>
        </a:p>
      </dsp:txBody>
      <dsp:txXfrm>
        <a:off x="3337489" y="2321489"/>
        <a:ext cx="2757041" cy="1378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E2C87-5F09-4B41-91F2-88FB6587FDD9}">
      <dsp:nvSpPr>
        <dsp:cNvPr id="0" name=""/>
        <dsp:cNvSpPr/>
      </dsp:nvSpPr>
      <dsp:spPr>
        <a:xfrm>
          <a:off x="859582" y="625"/>
          <a:ext cx="823670" cy="82367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tx1"/>
              </a:solidFill>
            </a:rPr>
            <a:t>Enrollment</a:t>
          </a:r>
          <a:endParaRPr lang="en-US" sz="900" kern="1200" dirty="0">
            <a:solidFill>
              <a:schemeClr val="tx1"/>
            </a:solidFill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700" kern="1200" dirty="0">
            <a:solidFill>
              <a:schemeClr val="tx1"/>
            </a:solidFill>
          </a:endParaRPr>
        </a:p>
      </dsp:txBody>
      <dsp:txXfrm>
        <a:off x="980206" y="121249"/>
        <a:ext cx="582422" cy="582422"/>
      </dsp:txXfrm>
    </dsp:sp>
    <dsp:sp modelId="{6ED2C3CE-5568-43FA-A9AF-9E33823160B9}">
      <dsp:nvSpPr>
        <dsp:cNvPr id="0" name=""/>
        <dsp:cNvSpPr/>
      </dsp:nvSpPr>
      <dsp:spPr>
        <a:xfrm>
          <a:off x="1032553" y="891178"/>
          <a:ext cx="477728" cy="477728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solidFill>
              <a:schemeClr val="tx1"/>
            </a:solidFill>
          </a:endParaRPr>
        </a:p>
      </dsp:txBody>
      <dsp:txXfrm>
        <a:off x="1095876" y="1073861"/>
        <a:ext cx="351082" cy="112362"/>
      </dsp:txXfrm>
    </dsp:sp>
    <dsp:sp modelId="{0F2945FF-3E82-4E30-A4B8-0DEDA84654E5}">
      <dsp:nvSpPr>
        <dsp:cNvPr id="0" name=""/>
        <dsp:cNvSpPr/>
      </dsp:nvSpPr>
      <dsp:spPr>
        <a:xfrm>
          <a:off x="859582" y="1435789"/>
          <a:ext cx="823670" cy="823670"/>
        </a:xfrm>
        <a:prstGeom prst="ellipse">
          <a:avLst/>
        </a:prstGeom>
        <a:solidFill>
          <a:schemeClr val="accent3">
            <a:hueOff val="-3060241"/>
            <a:satOff val="-12937"/>
            <a:lumOff val="-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tx1"/>
              </a:solidFill>
            </a:rPr>
            <a:t>Attendance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980206" y="1556413"/>
        <a:ext cx="582422" cy="582422"/>
      </dsp:txXfrm>
    </dsp:sp>
    <dsp:sp modelId="{E7DA9509-6AE6-47D2-8D9B-970009DD1DBE}">
      <dsp:nvSpPr>
        <dsp:cNvPr id="0" name=""/>
        <dsp:cNvSpPr/>
      </dsp:nvSpPr>
      <dsp:spPr>
        <a:xfrm>
          <a:off x="1806803" y="976840"/>
          <a:ext cx="261927" cy="306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6120482"/>
            <a:satOff val="-25874"/>
            <a:lumOff val="-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solidFill>
              <a:schemeClr val="tx1"/>
            </a:solidFill>
          </a:endParaRPr>
        </a:p>
      </dsp:txBody>
      <dsp:txXfrm>
        <a:off x="1806803" y="1038121"/>
        <a:ext cx="183349" cy="183843"/>
      </dsp:txXfrm>
    </dsp:sp>
    <dsp:sp modelId="{E2D847F2-C29F-439F-90A8-8E35A4E1A9AA}">
      <dsp:nvSpPr>
        <dsp:cNvPr id="0" name=""/>
        <dsp:cNvSpPr/>
      </dsp:nvSpPr>
      <dsp:spPr>
        <a:xfrm>
          <a:off x="2177455" y="564024"/>
          <a:ext cx="1153962" cy="1132036"/>
        </a:xfrm>
        <a:prstGeom prst="ellipse">
          <a:avLst/>
        </a:prstGeom>
        <a:solidFill>
          <a:schemeClr val="accent3">
            <a:hueOff val="-6120482"/>
            <a:satOff val="-25874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tx1"/>
              </a:solidFill>
            </a:rPr>
            <a:t>Membership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346449" y="729807"/>
        <a:ext cx="815974" cy="80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9DAE1-9086-419C-BCCA-AC0B22E16E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297634"/>
            <a:ext cx="10402529" cy="96016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B5C-5902-28CC-A7CA-7A6289E95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144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pPr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82" r:id="rId5"/>
    <p:sldLayoutId id="2147483698" r:id="rId6"/>
    <p:sldLayoutId id="2147483696" r:id="rId7"/>
    <p:sldLayoutId id="2147483668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Bytes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A0C161A-8513-BB84-0601-D50578FDA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Pupil Attendance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AA4ECA0-5593-75ED-4A3B-C2CB23DB0E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A30C31-CA2F-4FEC-9D5A-C798BF326FEF}" type="datetime1">
              <a:rPr lang="en-US" smtClean="0"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9C16D8-71E6-6E0A-9E9A-40580CD77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reach out to the Student October Collection Lead for more information!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194587"/>
            <a:ext cx="8065089" cy="756418"/>
          </a:xfrm>
        </p:spPr>
        <p:txBody>
          <a:bodyPr/>
          <a:lstStyle/>
          <a:p>
            <a:r>
              <a:rPr lang="en-US" dirty="0"/>
              <a:t>PAI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Pupil’s Attendance Information (PAI)</a:t>
            </a:r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 descr="Pupil Attendance Information (PAI) are either students in membership at a given school or program OR students in membership at another district/BOCES school or program.&#10;">
            <a:extLst>
              <a:ext uri="{FF2B5EF4-FFF2-40B4-BE49-F238E27FC236}">
                <a16:creationId xmlns:a16="http://schemas.microsoft.com/office/drawing/2014/main" id="{FA4B7EE9-2245-4AE4-87CE-E2E6E7DD41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9762020"/>
              </p:ext>
            </p:extLst>
          </p:nvPr>
        </p:nvGraphicFramePr>
        <p:xfrm>
          <a:off x="3048000" y="17513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285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254514"/>
            <a:ext cx="8127842" cy="756418"/>
          </a:xfrm>
        </p:spPr>
        <p:txBody>
          <a:bodyPr/>
          <a:lstStyle/>
          <a:p>
            <a:r>
              <a:rPr lang="en-US" dirty="0"/>
              <a:t>Criteria for PAI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Which Students get included in Student October?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Students in membership at your district’s schools (PAI=01-08)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Students your district is contracting with an outside program/district/BOCES to educate (PAI=24-33)</a:t>
            </a:r>
          </a:p>
          <a:p>
            <a:pPr marL="0" indent="0">
              <a:buNone/>
            </a:pPr>
            <a:r>
              <a:rPr lang="en-US" b="1" dirty="0"/>
              <a:t>What is membership?</a:t>
            </a:r>
          </a:p>
          <a:p>
            <a:pPr lvl="2"/>
            <a:r>
              <a:rPr lang="en-US" dirty="0"/>
              <a:t>Enrolled by the count day (or alternate count day)</a:t>
            </a:r>
          </a:p>
          <a:p>
            <a:pPr lvl="2"/>
            <a:r>
              <a:rPr lang="en-US" dirty="0"/>
              <a:t>Attendance on count day OR</a:t>
            </a:r>
          </a:p>
          <a:p>
            <a:pPr lvl="2"/>
            <a:r>
              <a:rPr lang="en-US" dirty="0"/>
              <a:t>Has established attendance prior to count day during the current school year AND resumes attendance within 30 days following the count day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 descr="Enrollment + Attendance = Membership">
            <a:extLst>
              <a:ext uri="{FF2B5EF4-FFF2-40B4-BE49-F238E27FC236}">
                <a16:creationId xmlns:a16="http://schemas.microsoft.com/office/drawing/2014/main" id="{B00CAF74-86F0-4C5E-8D61-F757231ED8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299065"/>
              </p:ext>
            </p:extLst>
          </p:nvPr>
        </p:nvGraphicFramePr>
        <p:xfrm>
          <a:off x="1216090" y="4461389"/>
          <a:ext cx="4191000" cy="226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37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194587"/>
            <a:ext cx="8020266" cy="756418"/>
          </a:xfrm>
        </p:spPr>
        <p:txBody>
          <a:bodyPr/>
          <a:lstStyle/>
          <a:p>
            <a:r>
              <a:rPr lang="en-US" dirty="0"/>
              <a:t>01-08 PAI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Resident Pupils Attending an Educational Program Operated by the Reporting District</a:t>
            </a:r>
          </a:p>
          <a:p>
            <a:pPr lvl="1">
              <a:defRPr/>
            </a:pPr>
            <a:r>
              <a:rPr lang="en-US" dirty="0"/>
              <a:t>01-Resident, Designated School</a:t>
            </a:r>
          </a:p>
          <a:p>
            <a:pPr lvl="1">
              <a:defRPr/>
            </a:pPr>
            <a:r>
              <a:rPr lang="en-US" dirty="0"/>
              <a:t>02-Resident, School of Choice (Open Enrollment) </a:t>
            </a:r>
          </a:p>
          <a:p>
            <a:pPr lvl="1">
              <a:defRPr/>
            </a:pPr>
            <a:r>
              <a:rPr lang="en-US" dirty="0"/>
              <a:t>03-Resident, Non-District Site (Expelled, Preschool)</a:t>
            </a:r>
          </a:p>
          <a:p>
            <a:pPr lvl="1">
              <a:defRPr/>
            </a:pPr>
            <a:r>
              <a:rPr lang="en-US" dirty="0"/>
              <a:t>04-Non-Resident, Choice (Public Schools of Choice)</a:t>
            </a:r>
          </a:p>
          <a:p>
            <a:pPr lvl="1">
              <a:defRPr/>
            </a:pPr>
            <a:r>
              <a:rPr lang="en-US" dirty="0"/>
              <a:t>05-Non-Resident, Non-Choice </a:t>
            </a:r>
          </a:p>
          <a:p>
            <a:pPr lvl="1">
              <a:defRPr/>
            </a:pPr>
            <a:r>
              <a:rPr lang="en-US" dirty="0"/>
              <a:t>08-Resident, Non-Choice</a:t>
            </a:r>
          </a:p>
          <a:p>
            <a:pPr marL="0" indent="0">
              <a:buNone/>
            </a:pPr>
            <a:r>
              <a:rPr lang="en-US" b="1" dirty="0"/>
              <a:t>These codes are for students being educated in the district reporting them. Resident/Non-resident should be determined by the district associated with the residence of the parent(s).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5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288112"/>
            <a:ext cx="8100948" cy="756418"/>
          </a:xfrm>
        </p:spPr>
        <p:txBody>
          <a:bodyPr/>
          <a:lstStyle/>
          <a:p>
            <a:r>
              <a:rPr lang="en-US" dirty="0"/>
              <a:t>24-33 PAI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Resident Pupils Attending an Educational Program Not Operated by the Reporting District</a:t>
            </a:r>
          </a:p>
          <a:p>
            <a:pPr lvl="1"/>
            <a:r>
              <a:rPr lang="en-US" dirty="0"/>
              <a:t>24 – Court Mandated Juvenile Detention</a:t>
            </a:r>
          </a:p>
          <a:p>
            <a:pPr lvl="1"/>
            <a:r>
              <a:rPr lang="en-US" dirty="0"/>
              <a:t>27 – Non-Public Schools (Contractual Agreement)</a:t>
            </a:r>
          </a:p>
          <a:p>
            <a:pPr lvl="1"/>
            <a:r>
              <a:rPr lang="en-US" dirty="0"/>
              <a:t>28 – Outside of Colorado Public  Education Agency</a:t>
            </a:r>
          </a:p>
          <a:p>
            <a:pPr lvl="1"/>
            <a:r>
              <a:rPr lang="en-US" dirty="0"/>
              <a:t>29 – Outside of Colorado Non-Public School</a:t>
            </a:r>
          </a:p>
          <a:p>
            <a:pPr lvl="1"/>
            <a:r>
              <a:rPr lang="en-US" dirty="0"/>
              <a:t>30 – Colorado Public Agency (Contractual Agreement)</a:t>
            </a:r>
          </a:p>
          <a:p>
            <a:pPr lvl="1"/>
            <a:r>
              <a:rPr lang="en-US" dirty="0"/>
              <a:t>31 – School District or BOCES (Contractual Agreement)</a:t>
            </a:r>
          </a:p>
          <a:p>
            <a:pPr lvl="1"/>
            <a:r>
              <a:rPr lang="en-US" dirty="0"/>
              <a:t>33 – Online Schools (Contractual Agreement)</a:t>
            </a:r>
          </a:p>
          <a:p>
            <a:pPr marL="0" indent="0">
              <a:buNone/>
            </a:pPr>
            <a:r>
              <a:rPr lang="en-US" b="1" dirty="0"/>
              <a:t>These codes are used for students who are residents of reporting district, but the district is not educating the student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2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231475"/>
            <a:ext cx="7948548" cy="756418"/>
          </a:xfrm>
        </p:spPr>
        <p:txBody>
          <a:bodyPr/>
          <a:lstStyle/>
          <a:p>
            <a:r>
              <a:rPr lang="en-US" dirty="0"/>
              <a:t>BOCES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229433"/>
            <a:ext cx="7886700" cy="4640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Is it a BOCES program or school?</a:t>
            </a:r>
          </a:p>
          <a:p>
            <a:pPr marL="0" indent="0">
              <a:buNone/>
            </a:pPr>
            <a:r>
              <a:rPr lang="en-US" dirty="0"/>
              <a:t>BOCES cannot report students for funding in both situations, districts must report appropriate funding code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0B4DDDB-8974-A31A-CA0E-BD8ED54E80F0}"/>
              </a:ext>
            </a:extLst>
          </p:cNvPr>
          <p:cNvSpPr txBox="1">
            <a:spLocks/>
          </p:cNvSpPr>
          <p:nvPr/>
        </p:nvSpPr>
        <p:spPr>
          <a:xfrm>
            <a:off x="2209800" y="2465946"/>
            <a:ext cx="3886200" cy="56183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BOCES Program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0B71542-50AF-9CCF-552F-9CEA1A12817B}"/>
              </a:ext>
            </a:extLst>
          </p:cNvPr>
          <p:cNvSpPr txBox="1">
            <a:spLocks/>
          </p:cNvSpPr>
          <p:nvPr/>
        </p:nvSpPr>
        <p:spPr>
          <a:xfrm>
            <a:off x="2209800" y="3148555"/>
            <a:ext cx="3886200" cy="30986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/>
              <a:t>PAI: 01—08 </a:t>
            </a:r>
          </a:p>
          <a:p>
            <a:pPr marL="0" indent="0">
              <a:buNone/>
            </a:pPr>
            <a:r>
              <a:rPr lang="en-US" sz="1700" dirty="0"/>
              <a:t>Non-School Program: 03 (School District or BOCES Program)</a:t>
            </a:r>
          </a:p>
          <a:p>
            <a:pPr marL="0" indent="0">
              <a:buNone/>
            </a:pPr>
            <a:r>
              <a:rPr lang="en-US" sz="1700" dirty="0"/>
              <a:t>Funding Code: 80/82/etc.</a:t>
            </a:r>
          </a:p>
          <a:p>
            <a:pPr marL="0" indent="0">
              <a:buNone/>
            </a:pPr>
            <a:r>
              <a:rPr lang="en-US" sz="1700" dirty="0"/>
              <a:t>School Code: Student’s home school/school of accountability</a:t>
            </a:r>
          </a:p>
          <a:p>
            <a:pPr marL="0" indent="0">
              <a:buNone/>
            </a:pPr>
            <a:r>
              <a:rPr lang="en-US" sz="1400" b="1" dirty="0"/>
              <a:t>Notes: </a:t>
            </a:r>
          </a:p>
          <a:p>
            <a:r>
              <a:rPr lang="en-US" sz="1400" dirty="0"/>
              <a:t>These students will be included in your overall enrollment counts and funding.</a:t>
            </a:r>
          </a:p>
          <a:p>
            <a:pPr marL="0" indent="0">
              <a:buNone/>
            </a:pPr>
            <a:endParaRPr lang="en-US" sz="1700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5DAB3D6-C199-7878-B231-37747F911C5A}"/>
              </a:ext>
            </a:extLst>
          </p:cNvPr>
          <p:cNvSpPr txBox="1">
            <a:spLocks/>
          </p:cNvSpPr>
          <p:nvPr/>
        </p:nvSpPr>
        <p:spPr>
          <a:xfrm>
            <a:off x="6210300" y="2475904"/>
            <a:ext cx="3886200" cy="5518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BOCES School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C2A38082-E90D-2ECC-0AE5-3BB4367D01AB}"/>
              </a:ext>
            </a:extLst>
          </p:cNvPr>
          <p:cNvSpPr txBox="1">
            <a:spLocks/>
          </p:cNvSpPr>
          <p:nvPr/>
        </p:nvSpPr>
        <p:spPr>
          <a:xfrm>
            <a:off x="6210300" y="3134659"/>
            <a:ext cx="3886200" cy="30887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PAI: 31 or 33</a:t>
            </a:r>
          </a:p>
          <a:p>
            <a:pPr marL="0" indent="0">
              <a:buNone/>
            </a:pPr>
            <a:r>
              <a:rPr lang="en-US" sz="1600" dirty="0"/>
              <a:t>Non-School Program: 00</a:t>
            </a:r>
          </a:p>
          <a:p>
            <a:pPr marL="0" indent="0">
              <a:buNone/>
            </a:pPr>
            <a:r>
              <a:rPr lang="en-US" sz="1600" dirty="0"/>
              <a:t>Funding Code: 80/82/etc.</a:t>
            </a:r>
          </a:p>
          <a:p>
            <a:pPr marL="0" indent="0">
              <a:buNone/>
            </a:pPr>
            <a:r>
              <a:rPr lang="en-US" sz="1600" dirty="0"/>
              <a:t>School Code: BOCES school of attendance</a:t>
            </a:r>
            <a:endParaRPr lang="en-US" sz="1400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Notes: </a:t>
            </a:r>
          </a:p>
          <a:p>
            <a:r>
              <a:rPr lang="en-US" sz="1400" dirty="0"/>
              <a:t>These students will not be counted in your overall enrollment counts, but could be counted for funding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1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97F674-5F52-3448-15D0-D964051E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BOCES School </a:t>
            </a:r>
            <a:br>
              <a:rPr lang="en-US" dirty="0"/>
            </a:br>
            <a:r>
              <a:rPr lang="en-US" dirty="0"/>
              <a:t>District of Attendance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7ED1B-CD12-7684-8C6B-E66CD6FF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PAI: 04 most common</a:t>
            </a:r>
          </a:p>
          <a:p>
            <a:r>
              <a:rPr lang="en-US" dirty="0"/>
              <a:t>Non-School Program: 00</a:t>
            </a:r>
          </a:p>
          <a:p>
            <a:r>
              <a:rPr lang="en-US" dirty="0"/>
              <a:t>Funding Code: 87/96 most common </a:t>
            </a:r>
            <a:br>
              <a:rPr lang="en-US" dirty="0"/>
            </a:br>
            <a:r>
              <a:rPr lang="en-US" dirty="0"/>
              <a:t>(because district of accountability receives funding)</a:t>
            </a:r>
          </a:p>
          <a:p>
            <a:r>
              <a:rPr lang="en-US" dirty="0"/>
              <a:t>School Code: BOCES School of Attendance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A2ED5-AA6B-3D16-1114-80A53A2CB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0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0B4F6F-91D7-342B-32C5-38566491C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BOCES School Example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71B6A15-A860-F5BF-21AD-8A6755EBB1CD}"/>
              </a:ext>
            </a:extLst>
          </p:cNvPr>
          <p:cNvSpPr txBox="1">
            <a:spLocks/>
          </p:cNvSpPr>
          <p:nvPr/>
        </p:nvSpPr>
        <p:spPr>
          <a:xfrm>
            <a:off x="2152650" y="1379105"/>
            <a:ext cx="3886200" cy="56183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District of Accountability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5D2E9703-9D4C-E175-1090-D9515939E98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4150244"/>
              </p:ext>
            </p:extLst>
          </p:nvPr>
        </p:nvGraphicFramePr>
        <p:xfrm>
          <a:off x="2152650" y="2116183"/>
          <a:ext cx="3886198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3099">
                  <a:extLst>
                    <a:ext uri="{9D8B030D-6E8A-4147-A177-3AD203B41FA5}">
                      <a16:colId xmlns:a16="http://schemas.microsoft.com/office/drawing/2014/main" val="3681018787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2449472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06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6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04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 School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41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Funding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5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6916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D74BAF0-0EFC-2781-0654-30D6FA40A42F}"/>
              </a:ext>
            </a:extLst>
          </p:cNvPr>
          <p:cNvSpPr txBox="1"/>
          <p:nvPr/>
        </p:nvSpPr>
        <p:spPr>
          <a:xfrm>
            <a:off x="2152650" y="4732851"/>
            <a:ext cx="388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October Count: Funding Only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F14CB38C-3037-9EDE-9C32-9543B7861E73}"/>
              </a:ext>
            </a:extLst>
          </p:cNvPr>
          <p:cNvSpPr txBox="1">
            <a:spLocks/>
          </p:cNvSpPr>
          <p:nvPr/>
        </p:nvSpPr>
        <p:spPr>
          <a:xfrm>
            <a:off x="6153150" y="1379104"/>
            <a:ext cx="3886200" cy="5518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BOCES School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E858FE7-D933-D778-A175-3C96EF46499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4916679"/>
              </p:ext>
            </p:extLst>
          </p:nvPr>
        </p:nvGraphicFramePr>
        <p:xfrm>
          <a:off x="6153150" y="2116183"/>
          <a:ext cx="3886198" cy="2494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43099">
                  <a:extLst>
                    <a:ext uri="{9D8B030D-6E8A-4147-A177-3AD203B41FA5}">
                      <a16:colId xmlns:a16="http://schemas.microsoft.com/office/drawing/2014/main" val="2602697638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3910959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71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975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2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 School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3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Funding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38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1977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81220CE-1E86-650F-321D-B01B9D525069}"/>
              </a:ext>
            </a:extLst>
          </p:cNvPr>
          <p:cNvSpPr txBox="1"/>
          <p:nvPr/>
        </p:nvSpPr>
        <p:spPr>
          <a:xfrm>
            <a:off x="6038848" y="4610463"/>
            <a:ext cx="3886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October Count: Enrollment Count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616D1-4FA2-9BFB-6208-16626A3E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1F322A-FB0D-E858-CCD2-276715E7B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BOCES Program Example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B02739D-B839-A19E-4D60-0EB076C7CD73}"/>
              </a:ext>
            </a:extLst>
          </p:cNvPr>
          <p:cNvSpPr txBox="1">
            <a:spLocks/>
          </p:cNvSpPr>
          <p:nvPr/>
        </p:nvSpPr>
        <p:spPr>
          <a:xfrm>
            <a:off x="2152650" y="1379105"/>
            <a:ext cx="5824401" cy="56183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District of Accountability/Attendance</a:t>
            </a:r>
          </a:p>
        </p:txBody>
      </p:sp>
      <p:graphicFrame>
        <p:nvGraphicFramePr>
          <p:cNvPr id="7" name="Table 11">
            <a:extLst>
              <a:ext uri="{FF2B5EF4-FFF2-40B4-BE49-F238E27FC236}">
                <a16:creationId xmlns:a16="http://schemas.microsoft.com/office/drawing/2014/main" id="{0B8AC4D0-D7D5-664B-1188-DC4ED6133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723905"/>
              </p:ext>
            </p:extLst>
          </p:nvPr>
        </p:nvGraphicFramePr>
        <p:xfrm>
          <a:off x="2152649" y="2116183"/>
          <a:ext cx="5824402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12201">
                  <a:extLst>
                    <a:ext uri="{9D8B030D-6E8A-4147-A177-3AD203B41FA5}">
                      <a16:colId xmlns:a16="http://schemas.microsoft.com/office/drawing/2014/main" val="3681018787"/>
                    </a:ext>
                  </a:extLst>
                </a:gridCol>
                <a:gridCol w="2912201">
                  <a:extLst>
                    <a:ext uri="{9D8B030D-6E8A-4147-A177-3AD203B41FA5}">
                      <a16:colId xmlns:a16="http://schemas.microsoft.com/office/drawing/2014/main" val="2449472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6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04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 School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41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Funding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5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6916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4ECDC14-51CC-8C32-71E9-94A13BD19C71}"/>
              </a:ext>
            </a:extLst>
          </p:cNvPr>
          <p:cNvSpPr txBox="1"/>
          <p:nvPr/>
        </p:nvSpPr>
        <p:spPr>
          <a:xfrm>
            <a:off x="2152649" y="4341223"/>
            <a:ext cx="7897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October Count: Enrollment Count &amp; Funding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FEEB2-D4E2-A076-4F65-F4482AB4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1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Blues">
      <a:dk1>
        <a:sysClr val="windowText" lastClr="000000"/>
      </a:dk1>
      <a:lt1>
        <a:sysClr val="window" lastClr="FFFFFF"/>
      </a:lt1>
      <a:dk2>
        <a:srgbClr val="232C67"/>
      </a:dk2>
      <a:lt2>
        <a:srgbClr val="D0D2D3"/>
      </a:lt2>
      <a:accent1>
        <a:srgbClr val="48C3E3"/>
      </a:accent1>
      <a:accent2>
        <a:srgbClr val="077682"/>
      </a:accent2>
      <a:accent3>
        <a:srgbClr val="6EC4E8"/>
      </a:accent3>
      <a:accent4>
        <a:srgbClr val="A3D283"/>
      </a:accent4>
      <a:accent5>
        <a:srgbClr val="7C98AC"/>
      </a:accent5>
      <a:accent6>
        <a:srgbClr val="FECF85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C253738870084B85BD429824766166" ma:contentTypeVersion="14" ma:contentTypeDescription="Create a new document." ma:contentTypeScope="" ma:versionID="e96d6277eb334ed1b0ae705b93617138">
  <xsd:schema xmlns:xsd="http://www.w3.org/2001/XMLSchema" xmlns:xs="http://www.w3.org/2001/XMLSchema" xmlns:p="http://schemas.microsoft.com/office/2006/metadata/properties" xmlns:ns2="bf4c7ac3-0834-42cc-a40e-499caae2d50b" xmlns:ns3="6a597bc7-c86c-4892-ad3e-43cc0a7c8044" targetNamespace="http://schemas.microsoft.com/office/2006/metadata/properties" ma:root="true" ma:fieldsID="2a159ca89e9141535715116788e1883a" ns2:_="" ns3:_="">
    <xsd:import namespace="bf4c7ac3-0834-42cc-a40e-499caae2d50b"/>
    <xsd:import namespace="6a597bc7-c86c-4892-ad3e-43cc0a7c8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c7ac3-0834-42cc-a40e-499caae2d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97bc7-c86c-4892-ad3e-43cc0a7c8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5cc5181-36ca-49e1-8e86-be14be12f89d}" ma:internalName="TaxCatchAll" ma:showField="CatchAllData" ma:web="6a597bc7-c86c-4892-ad3e-43cc0a7c8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4c7ac3-0834-42cc-a40e-499caae2d50b">
      <Terms xmlns="http://schemas.microsoft.com/office/infopath/2007/PartnerControls"/>
    </lcf76f155ced4ddcb4097134ff3c332f>
    <TaxCatchAll xmlns="6a597bc7-c86c-4892-ad3e-43cc0a7c80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E64E1C-BC37-4ABB-8C5E-50B6D92082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4c7ac3-0834-42cc-a40e-499caae2d50b"/>
    <ds:schemaRef ds:uri="6a597bc7-c86c-4892-ad3e-43cc0a7c8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3A0FC2-7DA5-4175-A3D1-CD1E79B3C929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bf4c7ac3-0834-42cc-a40e-499caae2d50b"/>
    <ds:schemaRef ds:uri="http://www.w3.org/XML/1998/namespace"/>
    <ds:schemaRef ds:uri="http://schemas.openxmlformats.org/package/2006/metadata/core-properties"/>
    <ds:schemaRef ds:uri="6a597bc7-c86c-4892-ad3e-43cc0a7c804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C1896F3-8694-4084-A76B-336C88E55B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578</Words>
  <Application>Microsoft Office PowerPoint</Application>
  <PresentationFormat>Widescreen</PresentationFormat>
  <Paragraphs>117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Museo Slab 500</vt:lpstr>
      <vt:lpstr>Wingdings</vt:lpstr>
      <vt:lpstr>Office Theme</vt:lpstr>
      <vt:lpstr>Short Bytes </vt:lpstr>
      <vt:lpstr>PAI Overview</vt:lpstr>
      <vt:lpstr>Criteria for PAI Codes</vt:lpstr>
      <vt:lpstr>01-08 PAI Codes</vt:lpstr>
      <vt:lpstr>24-33 PAI Codes</vt:lpstr>
      <vt:lpstr>BOCES Reporting</vt:lpstr>
      <vt:lpstr>BOCES School  District of Attendance</vt:lpstr>
      <vt:lpstr>BOCES School Example</vt:lpstr>
      <vt:lpstr>BOCES Program Example</vt:lpstr>
      <vt:lpstr>Please reach out to the Student October Collection Lead for more information!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Attendance Information</dc:title>
  <dc:creator>Madorin, Acacia</dc:creator>
  <cp:lastModifiedBy>Wenzel, Brooke</cp:lastModifiedBy>
  <cp:revision>18</cp:revision>
  <dcterms:created xsi:type="dcterms:W3CDTF">2019-06-25T17:30:52Z</dcterms:created>
  <dcterms:modified xsi:type="dcterms:W3CDTF">2024-05-14T19:52:20Z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0x010100E8C253738870084B85BD429824766166</vt:lpwstr>
  </property>
  <property fmtid="{D5CDD505-2E9C-101B-9397-08002B2CF9AE}" pid="3" name="MediaServiceImageTags">
    <vt:lpwstr/>
  </property>
</Properties>
</file>