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AA10E-9212-489B-8D00-5B084D35174D}" v="14" dt="2025-03-17T21:58:0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2" y="30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  <pc:spChg chg="mod">
          <ac:chgData name="Ward, Reagan" userId="27291eb4-8241-4961-9e69-8c66e34cc5b0" providerId="ADAL" clId="{F33B1C5B-A9B4-433A-A578-35F17F940E08}" dt="2025-02-12T14:49:05.953" v="142" actId="404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F33B1C5B-A9B4-433A-A578-35F17F940E08}" dt="2025-02-12T14:49:10.316" v="143" actId="403"/>
          <ac:spMkLst>
            <pc:docMk/>
            <pc:sldMk cId="3419602119" sldId="271"/>
            <ac:spMk id="5" creationId="{45F26A2D-EECA-81F4-92DB-F80393362A09}"/>
          </ac:spMkLst>
        </pc:spChg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D0AAA10E-9212-489B-8D00-5B084D35174D}"/>
    <pc:docChg chg="custSel modSld">
      <pc:chgData name="Ward, Reagan" userId="27291eb4-8241-4961-9e69-8c66e34cc5b0" providerId="ADAL" clId="{D0AAA10E-9212-489B-8D00-5B084D35174D}" dt="2025-04-17T18:13:08.957" v="1073" actId="20577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4-17T18:13:08.957" v="1073" actId="20577"/>
        <pc:sldMkLst>
          <pc:docMk/>
          <pc:sldMk cId="3419602119" sldId="271"/>
        </pc:sldMkLst>
        <pc:spChg chg="mod ord">
          <ac:chgData name="Ward, Reagan" userId="27291eb4-8241-4961-9e69-8c66e34cc5b0" providerId="ADAL" clId="{D0AAA10E-9212-489B-8D00-5B084D35174D}" dt="2025-04-17T18:11:43.631" v="762" actId="20577"/>
          <ac:spMkLst>
            <pc:docMk/>
            <pc:sldMk cId="3419602119" sldId="271"/>
            <ac:spMk id="4" creationId="{464217A5-BA68-23C9-BD37-1310E383BFDA}"/>
          </ac:spMkLst>
        </pc:spChg>
        <pc:spChg chg="mod ord">
          <ac:chgData name="Ward, Reagan" userId="27291eb4-8241-4961-9e69-8c66e34cc5b0" providerId="ADAL" clId="{D0AAA10E-9212-489B-8D00-5B084D35174D}" dt="2025-04-17T18:13:08.957" v="1073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April 24,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pPr marL="127000" indent="0">
              <a:buNone/>
            </a:pPr>
            <a:r>
              <a:rPr lang="en-US" dirty="0"/>
              <a:t>Vendor presentation to cover 2025-2026 collection updates/changes.</a:t>
            </a:r>
          </a:p>
          <a:p>
            <a:pPr marL="127000" indent="0">
              <a:buNone/>
            </a:pPr>
            <a:endParaRPr lang="en-US" dirty="0"/>
          </a:p>
          <a:p>
            <a:r>
              <a:rPr lang="en-US" dirty="0"/>
              <a:t>Interchange Files</a:t>
            </a:r>
          </a:p>
          <a:p>
            <a:r>
              <a:rPr lang="en-US" dirty="0"/>
              <a:t>Periodic Collection Files</a:t>
            </a:r>
          </a:p>
          <a:p>
            <a:pPr lvl="1"/>
            <a:r>
              <a:rPr lang="en-US" dirty="0"/>
              <a:t>New Collection: Instructional Days and Hours</a:t>
            </a:r>
          </a:p>
          <a:p>
            <a:pPr lvl="1"/>
            <a:r>
              <a:rPr lang="en-US" dirty="0"/>
              <a:t>New Collection: Student Restraint </a:t>
            </a:r>
            <a:r>
              <a:rPr lang="en-US"/>
              <a:t>and Seclusion</a:t>
            </a:r>
            <a:endParaRPr lang="en-US" dirty="0"/>
          </a:p>
          <a:p>
            <a:r>
              <a:rPr lang="en-US" dirty="0"/>
              <a:t>Year-Round Files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customXml/itemProps3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Roboto</vt:lpstr>
      <vt:lpstr>Museo Slab 500</vt:lpstr>
      <vt:lpstr>Trebuchet MS</vt:lpstr>
      <vt:lpstr>Simple Light</vt:lpstr>
      <vt:lpstr>Data Pipeline Town Hall April 24,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2025-04-17T18:13:14Z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