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9"/>
  </p:notesMasterIdLst>
  <p:sldIdLst>
    <p:sldId id="256" r:id="rId5"/>
    <p:sldId id="283" r:id="rId6"/>
    <p:sldId id="5757" r:id="rId7"/>
    <p:sldId id="259" r:id="rId8"/>
    <p:sldId id="261" r:id="rId9"/>
    <p:sldId id="262" r:id="rId10"/>
    <p:sldId id="5097" r:id="rId11"/>
    <p:sldId id="5098" r:id="rId12"/>
    <p:sldId id="5672" r:id="rId13"/>
    <p:sldId id="6139" r:id="rId14"/>
    <p:sldId id="6145" r:id="rId15"/>
    <p:sldId id="6167" r:id="rId16"/>
    <p:sldId id="6147" r:id="rId17"/>
    <p:sldId id="6158" r:id="rId18"/>
    <p:sldId id="6172" r:id="rId19"/>
    <p:sldId id="6153" r:id="rId20"/>
    <p:sldId id="6174" r:id="rId21"/>
    <p:sldId id="6178" r:id="rId22"/>
    <p:sldId id="6173" r:id="rId23"/>
    <p:sldId id="6010" r:id="rId24"/>
    <p:sldId id="6151" r:id="rId25"/>
    <p:sldId id="5891" r:id="rId26"/>
    <p:sldId id="6006" r:id="rId27"/>
    <p:sldId id="6182" r:id="rId28"/>
    <p:sldId id="5841" r:id="rId29"/>
    <p:sldId id="6104" r:id="rId30"/>
    <p:sldId id="6105" r:id="rId31"/>
    <p:sldId id="6114" r:id="rId32"/>
    <p:sldId id="6115" r:id="rId33"/>
    <p:sldId id="6123" r:id="rId34"/>
    <p:sldId id="6164" r:id="rId35"/>
    <p:sldId id="6142" r:id="rId36"/>
    <p:sldId id="6116" r:id="rId37"/>
    <p:sldId id="6124" r:id="rId38"/>
    <p:sldId id="6168" r:id="rId39"/>
    <p:sldId id="6175" r:id="rId40"/>
    <p:sldId id="6129" r:id="rId41"/>
    <p:sldId id="6169" r:id="rId42"/>
    <p:sldId id="6170" r:id="rId43"/>
    <p:sldId id="6176" r:id="rId44"/>
    <p:sldId id="6179" r:id="rId45"/>
    <p:sldId id="6180" r:id="rId46"/>
    <p:sldId id="6171" r:id="rId47"/>
    <p:sldId id="542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4752250C-A102-E0C4-BA1C-86C7D55C0C68}" name="Echsner, Rachel" initials="ER" userId="S::echsner_r@cde.state.co.us::dfac8232-8819-4926-a6de-6bc9a831c1dc"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F78609"/>
    <a:srgbClr val="FFC6C6"/>
    <a:srgbClr val="FFFF99"/>
    <a:srgbClr val="FFFFCC"/>
    <a:srgbClr val="FF7474"/>
    <a:srgbClr val="7F0000"/>
    <a:srgbClr val="FEB0B0"/>
    <a:srgbClr val="FF9900"/>
    <a:srgbClr val="A75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7646B-E0C9-7C71-D8A4-E319200C5D3B}" v="136" dt="2025-10-08T22:45:21.369"/>
    <p1510:client id="{5DCC0B61-2308-8B96-3912-C2F3B2C148DC}" v="1100" dt="2025-10-08T21:15:47.668"/>
    <p1510:client id="{D2F12F55-5C5B-48CA-AF09-AD88D957A623}" v="3002" dt="2025-10-09T14:05:15.957"/>
    <p1510:client id="{DD82E5A2-0F4D-48F7-9AD9-B9649912CA0C}" v="1174" dt="2025-10-08T20:28:14.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utzky, Collin" userId="S::slutzky_c@cde.state.co.us::21f7fb5c-490d-42a4-8741-4ce78a53b03a" providerId="AD" clId="Web-{2DF7646B-E0C9-7C71-D8A4-E319200C5D3B}"/>
    <pc:docChg chg="modSld">
      <pc:chgData name="Slutzky, Collin" userId="S::slutzky_c@cde.state.co.us::21f7fb5c-490d-42a4-8741-4ce78a53b03a" providerId="AD" clId="Web-{2DF7646B-E0C9-7C71-D8A4-E319200C5D3B}" dt="2025-10-08T22:45:21.369" v="100"/>
      <pc:docMkLst>
        <pc:docMk/>
      </pc:docMkLst>
      <pc:sldChg chg="modSp mod modShow">
        <pc:chgData name="Slutzky, Collin" userId="S::slutzky_c@cde.state.co.us::21f7fb5c-490d-42a4-8741-4ce78a53b03a" providerId="AD" clId="Web-{2DF7646B-E0C9-7C71-D8A4-E319200C5D3B}" dt="2025-10-08T22:45:21.369" v="100"/>
        <pc:sldMkLst>
          <pc:docMk/>
          <pc:sldMk cId="2589789283" sldId="6105"/>
        </pc:sldMkLst>
        <pc:graphicFrameChg chg="modGraphic">
          <ac:chgData name="Slutzky, Collin" userId="S::slutzky_c@cde.state.co.us::21f7fb5c-490d-42a4-8741-4ce78a53b03a" providerId="AD" clId="Web-{2DF7646B-E0C9-7C71-D8A4-E319200C5D3B}" dt="2025-10-08T22:41:08.070" v="92"/>
          <ac:graphicFrameMkLst>
            <pc:docMk/>
            <pc:sldMk cId="2589789283" sldId="6105"/>
            <ac:graphicFrameMk id="7" creationId="{08DBB3DD-ECF3-F0C2-902F-0274F7DCC8B6}"/>
          </ac:graphicFrameMkLst>
        </pc:graphicFrameChg>
      </pc:sldChg>
      <pc:sldChg chg="mod modShow">
        <pc:chgData name="Slutzky, Collin" userId="S::slutzky_c@cde.state.co.us::21f7fb5c-490d-42a4-8741-4ce78a53b03a" providerId="AD" clId="Web-{2DF7646B-E0C9-7C71-D8A4-E319200C5D3B}" dt="2025-10-08T22:45:20.666" v="95"/>
        <pc:sldMkLst>
          <pc:docMk/>
          <pc:sldMk cId="2913026616" sldId="6114"/>
        </pc:sldMkLst>
      </pc:sldChg>
      <pc:sldChg chg="mod modShow">
        <pc:chgData name="Slutzky, Collin" userId="S::slutzky_c@cde.state.co.us::21f7fb5c-490d-42a4-8741-4ce78a53b03a" providerId="AD" clId="Web-{2DF7646B-E0C9-7C71-D8A4-E319200C5D3B}" dt="2025-10-08T22:45:20.791" v="96"/>
        <pc:sldMkLst>
          <pc:docMk/>
          <pc:sldMk cId="2052764440" sldId="6115"/>
        </pc:sldMkLst>
      </pc:sldChg>
      <pc:sldChg chg="modSp mod modShow">
        <pc:chgData name="Slutzky, Collin" userId="S::slutzky_c@cde.state.co.us::21f7fb5c-490d-42a4-8741-4ce78a53b03a" providerId="AD" clId="Web-{2DF7646B-E0C9-7C71-D8A4-E319200C5D3B}" dt="2025-10-08T22:45:20.947" v="97"/>
        <pc:sldMkLst>
          <pc:docMk/>
          <pc:sldMk cId="2700458541" sldId="6123"/>
        </pc:sldMkLst>
        <pc:spChg chg="mod">
          <ac:chgData name="Slutzky, Collin" userId="S::slutzky_c@cde.state.co.us::21f7fb5c-490d-42a4-8741-4ce78a53b03a" providerId="AD" clId="Web-{2DF7646B-E0C9-7C71-D8A4-E319200C5D3B}" dt="2025-10-08T22:43:50.025" v="94" actId="20577"/>
          <ac:spMkLst>
            <pc:docMk/>
            <pc:sldMk cId="2700458541" sldId="6123"/>
            <ac:spMk id="3" creationId="{513AAC82-2796-77C3-CEAF-916B5C6D5883}"/>
          </ac:spMkLst>
        </pc:spChg>
      </pc:sldChg>
      <pc:sldChg chg="mod modShow">
        <pc:chgData name="Slutzky, Collin" userId="S::slutzky_c@cde.state.co.us::21f7fb5c-490d-42a4-8741-4ce78a53b03a" providerId="AD" clId="Web-{2DF7646B-E0C9-7C71-D8A4-E319200C5D3B}" dt="2025-10-08T22:45:21.088" v="98"/>
        <pc:sldMkLst>
          <pc:docMk/>
          <pc:sldMk cId="878964651" sldId="6142"/>
        </pc:sldMkLst>
      </pc:sldChg>
      <pc:sldChg chg="mod modShow">
        <pc:chgData name="Slutzky, Collin" userId="S::slutzky_c@cde.state.co.us::21f7fb5c-490d-42a4-8741-4ce78a53b03a" providerId="AD" clId="Web-{2DF7646B-E0C9-7C71-D8A4-E319200C5D3B}" dt="2025-10-08T22:45:21.228" v="99"/>
        <pc:sldMkLst>
          <pc:docMk/>
          <pc:sldMk cId="4109581408" sldId="6164"/>
        </pc:sldMkLst>
      </pc:sldChg>
    </pc:docChg>
  </pc:docChgLst>
  <pc:docChgLst>
    <pc:chgData name="Hoffman, Peter" userId="S::hoffman_p@cde.state.co.us::673cee94-26bd-4c2a-ab82-1b3669e2f049" providerId="AD" clId="Web-{3BF2ED58-7ABF-C639-8552-7C5B609A39E9}"/>
    <pc:docChg chg="delSld modSld">
      <pc:chgData name="Hoffman, Peter" userId="S::hoffman_p@cde.state.co.us::673cee94-26bd-4c2a-ab82-1b3669e2f049" providerId="AD" clId="Web-{3BF2ED58-7ABF-C639-8552-7C5B609A39E9}" dt="2025-10-01T21:13:03.642" v="238" actId="20577"/>
      <pc:docMkLst>
        <pc:docMk/>
      </pc:docMkLst>
      <pc:sldChg chg="modSp">
        <pc:chgData name="Hoffman, Peter" userId="S::hoffman_p@cde.state.co.us::673cee94-26bd-4c2a-ab82-1b3669e2f049" providerId="AD" clId="Web-{3BF2ED58-7ABF-C639-8552-7C5B609A39E9}" dt="2025-10-01T21:13:03.642" v="238" actId="20577"/>
        <pc:sldMkLst>
          <pc:docMk/>
          <pc:sldMk cId="4101347373" sldId="6145"/>
        </pc:sldMkLst>
        <pc:spChg chg="mod">
          <ac:chgData name="Hoffman, Peter" userId="S::hoffman_p@cde.state.co.us::673cee94-26bd-4c2a-ab82-1b3669e2f049" providerId="AD" clId="Web-{3BF2ED58-7ABF-C639-8552-7C5B609A39E9}" dt="2025-10-01T21:08:53.234" v="16" actId="20577"/>
          <ac:spMkLst>
            <pc:docMk/>
            <pc:sldMk cId="4101347373" sldId="6145"/>
            <ac:spMk id="2" creationId="{8B102072-C79A-EDB0-1F88-FD8E8E1AF587}"/>
          </ac:spMkLst>
        </pc:spChg>
        <pc:spChg chg="mod">
          <ac:chgData name="Hoffman, Peter" userId="S::hoffman_p@cde.state.co.us::673cee94-26bd-4c2a-ab82-1b3669e2f049" providerId="AD" clId="Web-{3BF2ED58-7ABF-C639-8552-7C5B609A39E9}" dt="2025-10-01T21:13:03.642" v="238" actId="20577"/>
          <ac:spMkLst>
            <pc:docMk/>
            <pc:sldMk cId="4101347373" sldId="6145"/>
            <ac:spMk id="3" creationId="{A56D3640-CD1D-BF96-58CB-E161D2E71A3D}"/>
          </ac:spMkLst>
        </pc:spChg>
        <pc:spChg chg="mod">
          <ac:chgData name="Hoffman, Peter" userId="S::hoffman_p@cde.state.co.us::673cee94-26bd-4c2a-ab82-1b3669e2f049" providerId="AD" clId="Web-{3BF2ED58-7ABF-C639-8552-7C5B609A39E9}" dt="2025-10-01T21:12:29.173" v="226" actId="20577"/>
          <ac:spMkLst>
            <pc:docMk/>
            <pc:sldMk cId="4101347373" sldId="6145"/>
            <ac:spMk id="4" creationId="{94773C65-94C7-96F3-1FA7-ED4E3A5C28FB}"/>
          </ac:spMkLst>
        </pc:spChg>
      </pc:sldChg>
    </pc:docChg>
  </pc:docChgLst>
  <pc:docChgLst>
    <pc:chgData name="Martin, Carrie" userId="3f021071-f948-4caa-8dd8-d3036854ac97" providerId="ADAL" clId="{CBCD607F-24D6-4782-ACFC-FC084CC7756C}"/>
    <pc:docChg chg="undo custSel addSld delSld modSld sldOrd addSection delSection modSection">
      <pc:chgData name="Martin, Carrie" userId="3f021071-f948-4caa-8dd8-d3036854ac97" providerId="ADAL" clId="{CBCD607F-24D6-4782-ACFC-FC084CC7756C}" dt="2025-10-02T15:10:12.808" v="234" actId="47"/>
      <pc:docMkLst>
        <pc:docMk/>
      </pc:docMkLst>
      <pc:sldChg chg="modSp mod">
        <pc:chgData name="Martin, Carrie" userId="3f021071-f948-4caa-8dd8-d3036854ac97" providerId="ADAL" clId="{CBCD607F-24D6-4782-ACFC-FC084CC7756C}" dt="2025-10-02T15:07:24.428" v="226" actId="21"/>
        <pc:sldMkLst>
          <pc:docMk/>
          <pc:sldMk cId="1212467416" sldId="261"/>
        </pc:sldMkLst>
        <pc:graphicFrameChg chg="modGraphic">
          <ac:chgData name="Martin, Carrie" userId="3f021071-f948-4caa-8dd8-d3036854ac97" providerId="ADAL" clId="{CBCD607F-24D6-4782-ACFC-FC084CC7756C}" dt="2025-10-02T15:07:24.428" v="226" actId="21"/>
          <ac:graphicFrameMkLst>
            <pc:docMk/>
            <pc:sldMk cId="1212467416" sldId="261"/>
            <ac:graphicFrameMk id="5" creationId="{9C3641C5-EC4F-D3EA-E4A2-8ABB597C5BAA}"/>
          </ac:graphicFrameMkLst>
        </pc:graphicFrameChg>
      </pc:sldChg>
      <pc:sldChg chg="modSp mod">
        <pc:chgData name="Martin, Carrie" userId="3f021071-f948-4caa-8dd8-d3036854ac97" providerId="ADAL" clId="{CBCD607F-24D6-4782-ACFC-FC084CC7756C}" dt="2025-10-02T14:47:48.230" v="217" actId="20577"/>
        <pc:sldMkLst>
          <pc:docMk/>
          <pc:sldMk cId="500438566" sldId="5672"/>
        </pc:sldMkLst>
        <pc:graphicFrameChg chg="modGraphic">
          <ac:chgData name="Martin, Carrie" userId="3f021071-f948-4caa-8dd8-d3036854ac97" providerId="ADAL" clId="{CBCD607F-24D6-4782-ACFC-FC084CC7756C}" dt="2025-10-02T14:47:48.230" v="217" actId="20577"/>
          <ac:graphicFrameMkLst>
            <pc:docMk/>
            <pc:sldMk cId="500438566" sldId="5672"/>
            <ac:graphicFrameMk id="5" creationId="{5E4612F7-68C6-57CA-E918-38EF641F73CF}"/>
          </ac:graphicFrameMkLst>
        </pc:graphicFrameChg>
      </pc:sldChg>
      <pc:sldChg chg="add del">
        <pc:chgData name="Martin, Carrie" userId="3f021071-f948-4caa-8dd8-d3036854ac97" providerId="ADAL" clId="{CBCD607F-24D6-4782-ACFC-FC084CC7756C}" dt="2025-09-30T18:59:40.589" v="67" actId="47"/>
        <pc:sldMkLst>
          <pc:docMk/>
          <pc:sldMk cId="854798501" sldId="6010"/>
        </pc:sldMkLst>
      </pc:sldChg>
      <pc:sldChg chg="add del ord">
        <pc:chgData name="Martin, Carrie" userId="3f021071-f948-4caa-8dd8-d3036854ac97" providerId="ADAL" clId="{CBCD607F-24D6-4782-ACFC-FC084CC7756C}" dt="2025-09-30T19:01:24.444" v="80"/>
        <pc:sldMkLst>
          <pc:docMk/>
          <pc:sldMk cId="218881574" sldId="6104"/>
        </pc:sldMkLst>
      </pc:sldChg>
      <pc:sldChg chg="add del">
        <pc:chgData name="Martin, Carrie" userId="3f021071-f948-4caa-8dd8-d3036854ac97" providerId="ADAL" clId="{CBCD607F-24D6-4782-ACFC-FC084CC7756C}" dt="2025-09-30T18:58:14.939" v="4" actId="18676"/>
        <pc:sldMkLst>
          <pc:docMk/>
          <pc:sldMk cId="2589789283" sldId="6105"/>
        </pc:sldMkLst>
      </pc:sldChg>
      <pc:sldChg chg="add del">
        <pc:chgData name="Martin, Carrie" userId="3f021071-f948-4caa-8dd8-d3036854ac97" providerId="ADAL" clId="{CBCD607F-24D6-4782-ACFC-FC084CC7756C}" dt="2025-09-30T18:58:14.939" v="4" actId="18676"/>
        <pc:sldMkLst>
          <pc:docMk/>
          <pc:sldMk cId="2913026616" sldId="6114"/>
        </pc:sldMkLst>
      </pc:sldChg>
      <pc:sldChg chg="add del">
        <pc:chgData name="Martin, Carrie" userId="3f021071-f948-4caa-8dd8-d3036854ac97" providerId="ADAL" clId="{CBCD607F-24D6-4782-ACFC-FC084CC7756C}" dt="2025-09-30T18:58:14.939" v="4" actId="18676"/>
        <pc:sldMkLst>
          <pc:docMk/>
          <pc:sldMk cId="2052764440" sldId="6115"/>
        </pc:sldMkLst>
      </pc:sldChg>
      <pc:sldChg chg="add del">
        <pc:chgData name="Martin, Carrie" userId="3f021071-f948-4caa-8dd8-d3036854ac97" providerId="ADAL" clId="{CBCD607F-24D6-4782-ACFC-FC084CC7756C}" dt="2025-09-30T18:58:14.939" v="4" actId="18676"/>
        <pc:sldMkLst>
          <pc:docMk/>
          <pc:sldMk cId="3009108885" sldId="6116"/>
        </pc:sldMkLst>
      </pc:sldChg>
      <pc:sldChg chg="add del">
        <pc:chgData name="Martin, Carrie" userId="3f021071-f948-4caa-8dd8-d3036854ac97" providerId="ADAL" clId="{CBCD607F-24D6-4782-ACFC-FC084CC7756C}" dt="2025-09-30T18:58:14.939" v="4" actId="18676"/>
        <pc:sldMkLst>
          <pc:docMk/>
          <pc:sldMk cId="2700458541" sldId="6123"/>
        </pc:sldMkLst>
      </pc:sldChg>
      <pc:sldChg chg="add del">
        <pc:chgData name="Martin, Carrie" userId="3f021071-f948-4caa-8dd8-d3036854ac97" providerId="ADAL" clId="{CBCD607F-24D6-4782-ACFC-FC084CC7756C}" dt="2025-09-30T18:58:14.939" v="4" actId="18676"/>
        <pc:sldMkLst>
          <pc:docMk/>
          <pc:sldMk cId="877289282" sldId="6124"/>
        </pc:sldMkLst>
      </pc:sldChg>
      <pc:sldChg chg="add del">
        <pc:chgData name="Martin, Carrie" userId="3f021071-f948-4caa-8dd8-d3036854ac97" providerId="ADAL" clId="{CBCD607F-24D6-4782-ACFC-FC084CC7756C}" dt="2025-09-30T18:58:14.939" v="4" actId="18676"/>
        <pc:sldMkLst>
          <pc:docMk/>
          <pc:sldMk cId="716381590" sldId="6129"/>
        </pc:sldMkLst>
      </pc:sldChg>
      <pc:sldChg chg="modSp add del mod">
        <pc:chgData name="Martin, Carrie" userId="3f021071-f948-4caa-8dd8-d3036854ac97" providerId="ADAL" clId="{CBCD607F-24D6-4782-ACFC-FC084CC7756C}" dt="2025-09-30T18:59:16.377" v="60" actId="20577"/>
        <pc:sldMkLst>
          <pc:docMk/>
          <pc:sldMk cId="2485691188" sldId="6139"/>
        </pc:sldMkLst>
        <pc:spChg chg="mod">
          <ac:chgData name="Martin, Carrie" userId="3f021071-f948-4caa-8dd8-d3036854ac97" providerId="ADAL" clId="{CBCD607F-24D6-4782-ACFC-FC084CC7756C}" dt="2025-09-30T18:59:09.419" v="47" actId="20577"/>
          <ac:spMkLst>
            <pc:docMk/>
            <pc:sldMk cId="2485691188" sldId="6139"/>
            <ac:spMk id="2" creationId="{AC02FBDF-5DB2-C9F9-15BC-52FF1CAEB073}"/>
          </ac:spMkLst>
        </pc:spChg>
        <pc:spChg chg="mod">
          <ac:chgData name="Martin, Carrie" userId="3f021071-f948-4caa-8dd8-d3036854ac97" providerId="ADAL" clId="{CBCD607F-24D6-4782-ACFC-FC084CC7756C}" dt="2025-09-30T18:59:16.377" v="60" actId="20577"/>
          <ac:spMkLst>
            <pc:docMk/>
            <pc:sldMk cId="2485691188" sldId="6139"/>
            <ac:spMk id="3" creationId="{AC94BC8B-DEB5-7949-3D15-B6890F4A4834}"/>
          </ac:spMkLst>
        </pc:spChg>
      </pc:sldChg>
      <pc:sldChg chg="add del">
        <pc:chgData name="Martin, Carrie" userId="3f021071-f948-4caa-8dd8-d3036854ac97" providerId="ADAL" clId="{CBCD607F-24D6-4782-ACFC-FC084CC7756C}" dt="2025-09-30T18:58:14.939" v="4" actId="18676"/>
        <pc:sldMkLst>
          <pc:docMk/>
          <pc:sldMk cId="878964651" sldId="6142"/>
        </pc:sldMkLst>
      </pc:sldChg>
      <pc:sldChg chg="new">
        <pc:chgData name="Martin, Carrie" userId="3f021071-f948-4caa-8dd8-d3036854ac97" providerId="ADAL" clId="{CBCD607F-24D6-4782-ACFC-FC084CC7756C}" dt="2025-09-30T18:59:30.274" v="64" actId="680"/>
        <pc:sldMkLst>
          <pc:docMk/>
          <pc:sldMk cId="4101347373" sldId="6145"/>
        </pc:sldMkLst>
      </pc:sldChg>
      <pc:sldChg chg="modSp new mod">
        <pc:chgData name="Martin, Carrie" userId="3f021071-f948-4caa-8dd8-d3036854ac97" providerId="ADAL" clId="{CBCD607F-24D6-4782-ACFC-FC084CC7756C}" dt="2025-09-30T19:04:45.527" v="172" actId="6549"/>
        <pc:sldMkLst>
          <pc:docMk/>
          <pc:sldMk cId="911733658" sldId="6147"/>
        </pc:sldMkLst>
        <pc:spChg chg="mod">
          <ac:chgData name="Martin, Carrie" userId="3f021071-f948-4caa-8dd8-d3036854ac97" providerId="ADAL" clId="{CBCD607F-24D6-4782-ACFC-FC084CC7756C}" dt="2025-09-30T19:04:45.527" v="172" actId="6549"/>
          <ac:spMkLst>
            <pc:docMk/>
            <pc:sldMk cId="911733658" sldId="6147"/>
            <ac:spMk id="2" creationId="{4FA5443D-7E51-2283-B5E9-2FA6B6BAF9CF}"/>
          </ac:spMkLst>
        </pc:spChg>
        <pc:spChg chg="mod">
          <ac:chgData name="Martin, Carrie" userId="3f021071-f948-4caa-8dd8-d3036854ac97" providerId="ADAL" clId="{CBCD607F-24D6-4782-ACFC-FC084CC7756C}" dt="2025-09-30T19:04:11.237" v="146" actId="20577"/>
          <ac:spMkLst>
            <pc:docMk/>
            <pc:sldMk cId="911733658" sldId="6147"/>
            <ac:spMk id="3" creationId="{AFFDE613-BC1B-5ACD-AA5D-9CAAC5D5F2A9}"/>
          </ac:spMkLst>
        </pc:spChg>
      </pc:sldChg>
      <pc:sldChg chg="modSp new mod ord">
        <pc:chgData name="Martin, Carrie" userId="3f021071-f948-4caa-8dd8-d3036854ac97" providerId="ADAL" clId="{CBCD607F-24D6-4782-ACFC-FC084CC7756C}" dt="2025-09-30T19:05:30.145" v="183" actId="20577"/>
        <pc:sldMkLst>
          <pc:docMk/>
          <pc:sldMk cId="3626716512" sldId="6151"/>
        </pc:sldMkLst>
        <pc:spChg chg="mod">
          <ac:chgData name="Martin, Carrie" userId="3f021071-f948-4caa-8dd8-d3036854ac97" providerId="ADAL" clId="{CBCD607F-24D6-4782-ACFC-FC084CC7756C}" dt="2025-09-30T19:04:26.579" v="165" actId="20577"/>
          <ac:spMkLst>
            <pc:docMk/>
            <pc:sldMk cId="3626716512" sldId="6151"/>
            <ac:spMk id="2" creationId="{01C510C6-1026-086B-2E07-5DF4C1E9224E}"/>
          </ac:spMkLst>
        </pc:spChg>
        <pc:spChg chg="mod">
          <ac:chgData name="Martin, Carrie" userId="3f021071-f948-4caa-8dd8-d3036854ac97" providerId="ADAL" clId="{CBCD607F-24D6-4782-ACFC-FC084CC7756C}" dt="2025-09-30T19:05:30.145" v="183" actId="20577"/>
          <ac:spMkLst>
            <pc:docMk/>
            <pc:sldMk cId="3626716512" sldId="6151"/>
            <ac:spMk id="3" creationId="{F202FF0D-E615-AC14-FFEC-C9B0E1AA1550}"/>
          </ac:spMkLst>
        </pc:spChg>
      </pc:sldChg>
      <pc:sldChg chg="new">
        <pc:chgData name="Martin, Carrie" userId="3f021071-f948-4caa-8dd8-d3036854ac97" providerId="ADAL" clId="{CBCD607F-24D6-4782-ACFC-FC084CC7756C}" dt="2025-09-30T19:02:03.238" v="87" actId="680"/>
        <pc:sldMkLst>
          <pc:docMk/>
          <pc:sldMk cId="4269296431" sldId="6153"/>
        </pc:sldMkLst>
      </pc:sldChg>
      <pc:sldChg chg="modSp new mod ord">
        <pc:chgData name="Martin, Carrie" userId="3f021071-f948-4caa-8dd8-d3036854ac97" providerId="ADAL" clId="{CBCD607F-24D6-4782-ACFC-FC084CC7756C}" dt="2025-09-30T19:09:37.111" v="188" actId="27636"/>
        <pc:sldMkLst>
          <pc:docMk/>
          <pc:sldMk cId="3623711138" sldId="6154"/>
        </pc:sldMkLst>
      </pc:sldChg>
      <pc:sldMasterChg chg="addSldLayout delSldLayout">
        <pc:chgData name="Martin, Carrie" userId="3f021071-f948-4caa-8dd8-d3036854ac97" providerId="ADAL" clId="{CBCD607F-24D6-4782-ACFC-FC084CC7756C}" dt="2025-09-30T19:00:02.300" v="68" actId="47"/>
        <pc:sldMasterMkLst>
          <pc:docMk/>
          <pc:sldMasterMk cId="2150711039" sldId="2147483676"/>
        </pc:sldMasterMkLst>
      </pc:sldMasterChg>
    </pc:docChg>
  </pc:docChgLst>
  <pc:docChgLst>
    <pc:chgData name="Heitman, Lindsey" userId="a9773a47-99d2-4599-9377-6d37e9ec0bd3" providerId="ADAL" clId="{4C6BE1C6-6BBF-4149-B2AA-FA76AF0FB80B}"/>
    <pc:docChg chg="undo custSel addSld delSld modSld sldOrd">
      <pc:chgData name="Heitman, Lindsey" userId="a9773a47-99d2-4599-9377-6d37e9ec0bd3" providerId="ADAL" clId="{4C6BE1C6-6BBF-4149-B2AA-FA76AF0FB80B}" dt="2025-09-25T13:21:00.525" v="6147" actId="20577"/>
      <pc:docMkLst>
        <pc:docMk/>
      </pc:docMkLst>
      <pc:sldChg chg="modSp mod">
        <pc:chgData name="Heitman, Lindsey" userId="a9773a47-99d2-4599-9377-6d37e9ec0bd3" providerId="ADAL" clId="{4C6BE1C6-6BBF-4149-B2AA-FA76AF0FB80B}" dt="2025-09-25T12:21:22.711" v="3449" actId="207"/>
        <pc:sldMkLst>
          <pc:docMk/>
          <pc:sldMk cId="1037917088" sldId="5098"/>
        </pc:sldMkLst>
        <pc:graphicFrameChg chg="modGraphic">
          <ac:chgData name="Heitman, Lindsey" userId="a9773a47-99d2-4599-9377-6d37e9ec0bd3" providerId="ADAL" clId="{4C6BE1C6-6BBF-4149-B2AA-FA76AF0FB80B}" dt="2025-09-25T12:21:22.711" v="3449" actId="207"/>
          <ac:graphicFrameMkLst>
            <pc:docMk/>
            <pc:sldMk cId="1037917088" sldId="5098"/>
            <ac:graphicFrameMk id="5" creationId="{5E4612F7-68C6-57CA-E918-38EF641F73CF}"/>
          </ac:graphicFrameMkLst>
        </pc:graphicFrameChg>
      </pc:sldChg>
    </pc:docChg>
  </pc:docChgLst>
  <pc:docChgLst>
    <pc:chgData name="Hoffman, Peter" userId="S::hoffman_p@cde.state.co.us::673cee94-26bd-4c2a-ab82-1b3669e2f049" providerId="AD" clId="Web-{BED3A75B-C9CF-976B-F886-FC8FCBFAA824}"/>
    <pc:docChg chg="modSld">
      <pc:chgData name="Hoffman, Peter" userId="S::hoffman_p@cde.state.co.us::673cee94-26bd-4c2a-ab82-1b3669e2f049" providerId="AD" clId="Web-{BED3A75B-C9CF-976B-F886-FC8FCBFAA824}" dt="2025-10-01T23:16:02.552" v="4" actId="20577"/>
      <pc:docMkLst>
        <pc:docMk/>
      </pc:docMkLst>
      <pc:sldChg chg="modSp">
        <pc:chgData name="Hoffman, Peter" userId="S::hoffman_p@cde.state.co.us::673cee94-26bd-4c2a-ab82-1b3669e2f049" providerId="AD" clId="Web-{BED3A75B-C9CF-976B-F886-FC8FCBFAA824}" dt="2025-10-01T23:16:02.552" v="4" actId="20577"/>
        <pc:sldMkLst>
          <pc:docMk/>
          <pc:sldMk cId="4101347373" sldId="6145"/>
        </pc:sldMkLst>
        <pc:spChg chg="mod">
          <ac:chgData name="Hoffman, Peter" userId="S::hoffman_p@cde.state.co.us::673cee94-26bd-4c2a-ab82-1b3669e2f049" providerId="AD" clId="Web-{BED3A75B-C9CF-976B-F886-FC8FCBFAA824}" dt="2025-10-01T23:16:02.552" v="4" actId="20577"/>
          <ac:spMkLst>
            <pc:docMk/>
            <pc:sldMk cId="4101347373" sldId="6145"/>
            <ac:spMk id="3" creationId="{A56D3640-CD1D-BF96-58CB-E161D2E71A3D}"/>
          </ac:spMkLst>
        </pc:spChg>
      </pc:sldChg>
    </pc:docChg>
  </pc:docChgLst>
  <pc:docChgLst>
    <pc:chgData name="Chrisco, Justin" userId="S::chrisco_j@cde.state.co.us::6007cdb4-319c-4174-acf4-c21db3a34acf" providerId="AD" clId="Web-{200C5D6E-777E-6837-C126-CEE73288100C}"/>
    <pc:docChg chg="delSld">
      <pc:chgData name="Chrisco, Justin" userId="S::chrisco_j@cde.state.co.us::6007cdb4-319c-4174-acf4-c21db3a34acf" providerId="AD" clId="Web-{200C5D6E-777E-6837-C126-CEE73288100C}" dt="2025-10-01T20:41:10.130" v="0"/>
      <pc:docMkLst>
        <pc:docMk/>
      </pc:docMkLst>
    </pc:docChg>
  </pc:docChgLst>
  <pc:docChgLst>
    <pc:chgData name="Slutzky, Collin" userId="S::slutzky_c@cde.state.co.us::21f7fb5c-490d-42a4-8741-4ce78a53b03a" providerId="AD" clId="Web-{98808D61-9D08-A2AA-85F9-1BF7098DFD48}"/>
    <pc:docChg chg="modSld">
      <pc:chgData name="Slutzky, Collin" userId="S::slutzky_c@cde.state.co.us::21f7fb5c-490d-42a4-8741-4ce78a53b03a" providerId="AD" clId="Web-{98808D61-9D08-A2AA-85F9-1BF7098DFD48}" dt="2025-10-01T22:42:03.491" v="6"/>
      <pc:docMkLst>
        <pc:docMk/>
      </pc:docMkLst>
      <pc:sldChg chg="modSp">
        <pc:chgData name="Slutzky, Collin" userId="S::slutzky_c@cde.state.co.us::21f7fb5c-490d-42a4-8741-4ce78a53b03a" providerId="AD" clId="Web-{98808D61-9D08-A2AA-85F9-1BF7098DFD48}" dt="2025-10-01T22:42:03.491" v="6"/>
        <pc:sldMkLst>
          <pc:docMk/>
          <pc:sldMk cId="2589789283" sldId="6105"/>
        </pc:sldMkLst>
        <pc:graphicFrameChg chg="modGraphic">
          <ac:chgData name="Slutzky, Collin" userId="S::slutzky_c@cde.state.co.us::21f7fb5c-490d-42a4-8741-4ce78a53b03a" providerId="AD" clId="Web-{98808D61-9D08-A2AA-85F9-1BF7098DFD48}" dt="2025-10-01T22:42:03.491" v="6"/>
          <ac:graphicFrameMkLst>
            <pc:docMk/>
            <pc:sldMk cId="2589789283" sldId="6105"/>
            <ac:graphicFrameMk id="7" creationId="{08DBB3DD-ECF3-F0C2-902F-0274F7DCC8B6}"/>
          </ac:graphicFrameMkLst>
        </pc:graphicFrameChg>
      </pc:sldChg>
    </pc:docChg>
  </pc:docChgLst>
  <pc:docChgLst>
    <pc:chgData name="Tribbett, Jessica" userId="S::tribbett_jessica@cde.state.co.us::b8af59d7-a86d-4166-a022-d856dc24c475" providerId="AD" clId="Web-{5DCC0B61-2308-8B96-3912-C2F3B2C148DC}"/>
    <pc:docChg chg="addSld delSld modSld">
      <pc:chgData name="Tribbett, Jessica" userId="S::tribbett_jessica@cde.state.co.us::b8af59d7-a86d-4166-a022-d856dc24c475" providerId="AD" clId="Web-{5DCC0B61-2308-8B96-3912-C2F3B2C148DC}" dt="2025-10-08T21:15:47.668" v="1087" actId="20577"/>
      <pc:docMkLst>
        <pc:docMk/>
      </pc:docMkLst>
      <pc:sldChg chg="modSp">
        <pc:chgData name="Tribbett, Jessica" userId="S::tribbett_jessica@cde.state.co.us::b8af59d7-a86d-4166-a022-d856dc24c475" providerId="AD" clId="Web-{5DCC0B61-2308-8B96-3912-C2F3B2C148DC}" dt="2025-10-08T21:12:57.778" v="843" actId="20577"/>
        <pc:sldMkLst>
          <pc:docMk/>
          <pc:sldMk cId="407368858" sldId="6170"/>
        </pc:sldMkLst>
        <pc:spChg chg="mod">
          <ac:chgData name="Tribbett, Jessica" userId="S::tribbett_jessica@cde.state.co.us::b8af59d7-a86d-4166-a022-d856dc24c475" providerId="AD" clId="Web-{5DCC0B61-2308-8B96-3912-C2F3B2C148DC}" dt="2025-10-08T20:32:34.973" v="125" actId="20577"/>
          <ac:spMkLst>
            <pc:docMk/>
            <pc:sldMk cId="407368858" sldId="6170"/>
            <ac:spMk id="5" creationId="{83D43A7C-A9F1-0FFD-64DD-9249931C8933}"/>
          </ac:spMkLst>
        </pc:spChg>
        <pc:spChg chg="mod">
          <ac:chgData name="Tribbett, Jessica" userId="S::tribbett_jessica@cde.state.co.us::b8af59d7-a86d-4166-a022-d856dc24c475" providerId="AD" clId="Web-{5DCC0B61-2308-8B96-3912-C2F3B2C148DC}" dt="2025-10-08T20:42:53.377" v="273" actId="20577"/>
          <ac:spMkLst>
            <pc:docMk/>
            <pc:sldMk cId="407368858" sldId="6170"/>
            <ac:spMk id="6" creationId="{87BAB531-BEFC-CBA4-8F44-6837931E4812}"/>
          </ac:spMkLst>
        </pc:spChg>
        <pc:spChg chg="mod">
          <ac:chgData name="Tribbett, Jessica" userId="S::tribbett_jessica@cde.state.co.us::b8af59d7-a86d-4166-a022-d856dc24c475" providerId="AD" clId="Web-{5DCC0B61-2308-8B96-3912-C2F3B2C148DC}" dt="2025-10-08T20:31:32.817" v="59" actId="20577"/>
          <ac:spMkLst>
            <pc:docMk/>
            <pc:sldMk cId="407368858" sldId="6170"/>
            <ac:spMk id="7" creationId="{C554ED83-BB5A-3C65-9B39-74A907DBB2AA}"/>
          </ac:spMkLst>
        </pc:spChg>
        <pc:spChg chg="mod">
          <ac:chgData name="Tribbett, Jessica" userId="S::tribbett_jessica@cde.state.co.us::b8af59d7-a86d-4166-a022-d856dc24c475" providerId="AD" clId="Web-{5DCC0B61-2308-8B96-3912-C2F3B2C148DC}" dt="2025-10-08T21:12:57.778" v="843" actId="20577"/>
          <ac:spMkLst>
            <pc:docMk/>
            <pc:sldMk cId="407368858" sldId="6170"/>
            <ac:spMk id="8" creationId="{64D1B909-986F-B98A-E166-77ABBED35932}"/>
          </ac:spMkLst>
        </pc:spChg>
      </pc:sldChg>
      <pc:sldChg chg="modSp">
        <pc:chgData name="Tribbett, Jessica" userId="S::tribbett_jessica@cde.state.co.us::b8af59d7-a86d-4166-a022-d856dc24c475" providerId="AD" clId="Web-{5DCC0B61-2308-8B96-3912-C2F3B2C148DC}" dt="2025-10-08T21:15:47.668" v="1087" actId="20577"/>
        <pc:sldMkLst>
          <pc:docMk/>
          <pc:sldMk cId="400944691" sldId="6171"/>
        </pc:sldMkLst>
        <pc:spChg chg="mod">
          <ac:chgData name="Tribbett, Jessica" userId="S::tribbett_jessica@cde.state.co.us::b8af59d7-a86d-4166-a022-d856dc24c475" providerId="AD" clId="Web-{5DCC0B61-2308-8B96-3912-C2F3B2C148DC}" dt="2025-10-08T21:15:47.668" v="1087" actId="20577"/>
          <ac:spMkLst>
            <pc:docMk/>
            <pc:sldMk cId="400944691" sldId="6171"/>
            <ac:spMk id="3" creationId="{7E43BD4A-9140-B170-75CB-BC9065EE063C}"/>
          </ac:spMkLst>
        </pc:spChg>
      </pc:sldChg>
      <pc:sldChg chg="addSp delSp modSp add replId">
        <pc:chgData name="Tribbett, Jessica" userId="S::tribbett_jessica@cde.state.co.us::b8af59d7-a86d-4166-a022-d856dc24c475" providerId="AD" clId="Web-{5DCC0B61-2308-8B96-3912-C2F3B2C148DC}" dt="2025-10-08T21:15:23.121" v="1082" actId="20577"/>
        <pc:sldMkLst>
          <pc:docMk/>
          <pc:sldMk cId="1128449165" sldId="6176"/>
        </pc:sldMkLst>
        <pc:spChg chg="mod">
          <ac:chgData name="Tribbett, Jessica" userId="S::tribbett_jessica@cde.state.co.us::b8af59d7-a86d-4166-a022-d856dc24c475" providerId="AD" clId="Web-{5DCC0B61-2308-8B96-3912-C2F3B2C148DC}" dt="2025-10-08T20:57:49.093" v="753" actId="14100"/>
          <ac:spMkLst>
            <pc:docMk/>
            <pc:sldMk cId="1128449165" sldId="6176"/>
            <ac:spMk id="5" creationId="{09AA5DEE-54D7-7D6B-6C1E-7874DA77524C}"/>
          </ac:spMkLst>
        </pc:spChg>
        <pc:spChg chg="mod">
          <ac:chgData name="Tribbett, Jessica" userId="S::tribbett_jessica@cde.state.co.us::b8af59d7-a86d-4166-a022-d856dc24c475" providerId="AD" clId="Web-{5DCC0B61-2308-8B96-3912-C2F3B2C148DC}" dt="2025-10-08T21:15:23.121" v="1082" actId="20577"/>
          <ac:spMkLst>
            <pc:docMk/>
            <pc:sldMk cId="1128449165" sldId="6176"/>
            <ac:spMk id="6" creationId="{34B7D985-A6FE-6BA2-D4ED-6B630DCA776F}"/>
          </ac:spMkLst>
        </pc:spChg>
        <pc:spChg chg="mod">
          <ac:chgData name="Tribbett, Jessica" userId="S::tribbett_jessica@cde.state.co.us::b8af59d7-a86d-4166-a022-d856dc24c475" providerId="AD" clId="Web-{5DCC0B61-2308-8B96-3912-C2F3B2C148DC}" dt="2025-10-08T21:13:03.637" v="844" actId="20577"/>
          <ac:spMkLst>
            <pc:docMk/>
            <pc:sldMk cId="1128449165" sldId="6176"/>
            <ac:spMk id="8" creationId="{FD447438-06F4-17AB-2D9E-EEF85EA6197E}"/>
          </ac:spMkLst>
        </pc:spChg>
        <pc:picChg chg="add del mod">
          <ac:chgData name="Tribbett, Jessica" userId="S::tribbett_jessica@cde.state.co.us::b8af59d7-a86d-4166-a022-d856dc24c475" providerId="AD" clId="Web-{5DCC0B61-2308-8B96-3912-C2F3B2C148DC}" dt="2025-10-08T20:56:13.031" v="532"/>
          <ac:picMkLst>
            <pc:docMk/>
            <pc:sldMk cId="1128449165" sldId="6176"/>
            <ac:picMk id="2" creationId="{DF0EF03B-E3C3-146A-7811-B5FD11ADC9DB}"/>
          </ac:picMkLst>
        </pc:picChg>
      </pc:sldChg>
      <pc:sldChg chg="add del replId">
        <pc:chgData name="Tribbett, Jessica" userId="S::tribbett_jessica@cde.state.co.us::b8af59d7-a86d-4166-a022-d856dc24c475" providerId="AD" clId="Web-{5DCC0B61-2308-8B96-3912-C2F3B2C148DC}" dt="2025-10-08T20:55:34.250" v="526"/>
        <pc:sldMkLst>
          <pc:docMk/>
          <pc:sldMk cId="1967567278" sldId="6177"/>
        </pc:sldMkLst>
      </pc:sldChg>
      <pc:sldChg chg="modSp add replId">
        <pc:chgData name="Tribbett, Jessica" userId="S::tribbett_jessica@cde.state.co.us::b8af59d7-a86d-4166-a022-d856dc24c475" providerId="AD" clId="Web-{5DCC0B61-2308-8B96-3912-C2F3B2C148DC}" dt="2025-10-08T21:13:06.575" v="845" actId="20577"/>
        <pc:sldMkLst>
          <pc:docMk/>
          <pc:sldMk cId="1022435407" sldId="6179"/>
        </pc:sldMkLst>
        <pc:spChg chg="mod">
          <ac:chgData name="Tribbett, Jessica" userId="S::tribbett_jessica@cde.state.co.us::b8af59d7-a86d-4166-a022-d856dc24c475" providerId="AD" clId="Web-{5DCC0B61-2308-8B96-3912-C2F3B2C148DC}" dt="2025-10-08T20:59:08.093" v="803" actId="20577"/>
          <ac:spMkLst>
            <pc:docMk/>
            <pc:sldMk cId="1022435407" sldId="6179"/>
            <ac:spMk id="5" creationId="{4C9B574C-D69B-6853-4E3B-678BF49BBE21}"/>
          </ac:spMkLst>
        </pc:spChg>
        <pc:spChg chg="mod">
          <ac:chgData name="Tribbett, Jessica" userId="S::tribbett_jessica@cde.state.co.us::b8af59d7-a86d-4166-a022-d856dc24c475" providerId="AD" clId="Web-{5DCC0B61-2308-8B96-3912-C2F3B2C148DC}" dt="2025-10-08T20:58:38.030" v="768" actId="20577"/>
          <ac:spMkLst>
            <pc:docMk/>
            <pc:sldMk cId="1022435407" sldId="6179"/>
            <ac:spMk id="6" creationId="{9A23F7BA-CD18-2711-9FC5-BAA48A49B9A4}"/>
          </ac:spMkLst>
        </pc:spChg>
        <pc:spChg chg="mod">
          <ac:chgData name="Tribbett, Jessica" userId="S::tribbett_jessica@cde.state.co.us::b8af59d7-a86d-4166-a022-d856dc24c475" providerId="AD" clId="Web-{5DCC0B61-2308-8B96-3912-C2F3B2C148DC}" dt="2025-10-08T21:13:06.575" v="845" actId="20577"/>
          <ac:spMkLst>
            <pc:docMk/>
            <pc:sldMk cId="1022435407" sldId="6179"/>
            <ac:spMk id="8" creationId="{7310F130-35C0-B062-6EBF-C322EF1BB6D2}"/>
          </ac:spMkLst>
        </pc:spChg>
        <pc:picChg chg="mod">
          <ac:chgData name="Tribbett, Jessica" userId="S::tribbett_jessica@cde.state.co.us::b8af59d7-a86d-4166-a022-d856dc24c475" providerId="AD" clId="Web-{5DCC0B61-2308-8B96-3912-C2F3B2C148DC}" dt="2025-10-08T21:10:34.091" v="824"/>
          <ac:picMkLst>
            <pc:docMk/>
            <pc:sldMk cId="1022435407" sldId="6179"/>
            <ac:picMk id="2" creationId="{C13248BE-4681-B923-70E5-D61D1360AD69}"/>
          </ac:picMkLst>
        </pc:picChg>
      </pc:sldChg>
      <pc:sldChg chg="addSp delSp modSp add replId">
        <pc:chgData name="Tribbett, Jessica" userId="S::tribbett_jessica@cde.state.co.us::b8af59d7-a86d-4166-a022-d856dc24c475" providerId="AD" clId="Web-{5DCC0B61-2308-8B96-3912-C2F3B2C148DC}" dt="2025-10-08T21:13:09.419" v="846" actId="20577"/>
        <pc:sldMkLst>
          <pc:docMk/>
          <pc:sldMk cId="1945897565" sldId="6180"/>
        </pc:sldMkLst>
        <pc:spChg chg="mod">
          <ac:chgData name="Tribbett, Jessica" userId="S::tribbett_jessica@cde.state.co.us::b8af59d7-a86d-4166-a022-d856dc24c475" providerId="AD" clId="Web-{5DCC0B61-2308-8B96-3912-C2F3B2C148DC}" dt="2025-10-08T21:08:59.951" v="809" actId="20577"/>
          <ac:spMkLst>
            <pc:docMk/>
            <pc:sldMk cId="1945897565" sldId="6180"/>
            <ac:spMk id="6" creationId="{D52C1625-8F95-8D93-EDA9-CFC3CB369419}"/>
          </ac:spMkLst>
        </pc:spChg>
        <pc:spChg chg="mod">
          <ac:chgData name="Tribbett, Jessica" userId="S::tribbett_jessica@cde.state.co.us::b8af59d7-a86d-4166-a022-d856dc24c475" providerId="AD" clId="Web-{5DCC0B61-2308-8B96-3912-C2F3B2C148DC}" dt="2025-10-08T21:13:09.419" v="846" actId="20577"/>
          <ac:spMkLst>
            <pc:docMk/>
            <pc:sldMk cId="1945897565" sldId="6180"/>
            <ac:spMk id="8" creationId="{76F5FF9D-1B99-8C2E-422D-12DB9A808F3C}"/>
          </ac:spMkLst>
        </pc:spChg>
        <pc:picChg chg="del">
          <ac:chgData name="Tribbett, Jessica" userId="S::tribbett_jessica@cde.state.co.us::b8af59d7-a86d-4166-a022-d856dc24c475" providerId="AD" clId="Web-{5DCC0B61-2308-8B96-3912-C2F3B2C148DC}" dt="2025-10-08T21:08:56.310" v="808"/>
          <ac:picMkLst>
            <pc:docMk/>
            <pc:sldMk cId="1945897565" sldId="6180"/>
            <ac:picMk id="2" creationId="{8AAF32B1-66D0-3B04-F4BB-5260D27F61B6}"/>
          </ac:picMkLst>
        </pc:picChg>
        <pc:picChg chg="add mod">
          <ac:chgData name="Tribbett, Jessica" userId="S::tribbett_jessica@cde.state.co.us::b8af59d7-a86d-4166-a022-d856dc24c475" providerId="AD" clId="Web-{5DCC0B61-2308-8B96-3912-C2F3B2C148DC}" dt="2025-10-08T21:11:56.669" v="836"/>
          <ac:picMkLst>
            <pc:docMk/>
            <pc:sldMk cId="1945897565" sldId="6180"/>
            <ac:picMk id="3" creationId="{939D8386-547D-CDD1-0B31-8499ACD92F83}"/>
          </ac:picMkLst>
        </pc:picChg>
      </pc:sldChg>
    </pc:docChg>
  </pc:docChgLst>
  <pc:docChgLst>
    <pc:chgData name="Tribbett, Jessica" userId="S::tribbett_jessica@cde.state.co.us::b8af59d7-a86d-4166-a022-d856dc24c475" providerId="AD" clId="Web-{0245E6AA-A5A2-1DD6-2FBE-AE4CCDA04EC4}"/>
    <pc:docChg chg="addSld delSld">
      <pc:chgData name="Tribbett, Jessica" userId="S::tribbett_jessica@cde.state.co.us::b8af59d7-a86d-4166-a022-d856dc24c475" providerId="AD" clId="Web-{0245E6AA-A5A2-1DD6-2FBE-AE4CCDA04EC4}" dt="2025-10-02T14:42:18.415" v="3"/>
      <pc:docMkLst>
        <pc:docMk/>
      </pc:docMkLst>
    </pc:docChg>
  </pc:docChgLst>
  <pc:docChgLst>
    <pc:chgData name="Chaffin,Melissa" userId="S::chaffin_m@cde.state.co.us::21f0136b-23e1-4eef-9c4f-f29e4cc3ac56" providerId="AD" clId="Web-{0713641F-0C07-AF98-76EE-0DD8E0DE14FE}"/>
    <pc:docChg chg="addSld modSld">
      <pc:chgData name="Chaffin,Melissa" userId="S::chaffin_m@cde.state.co.us::21f0136b-23e1-4eef-9c4f-f29e4cc3ac56" providerId="AD" clId="Web-{0713641F-0C07-AF98-76EE-0DD8E0DE14FE}" dt="2025-09-09T21:47:38.449" v="141" actId="20577"/>
      <pc:docMkLst>
        <pc:docMk/>
      </pc:docMkLst>
    </pc:docChg>
  </pc:docChgLst>
  <pc:docChgLst>
    <pc:chgData name="Chrisco, Justin" userId="S::chrisco_j@cde.state.co.us::6007cdb4-319c-4174-acf4-c21db3a34acf" providerId="AD" clId="Web-{EF797760-772A-372D-34EB-ACEA645E6847}"/>
    <pc:docChg chg="modSld">
      <pc:chgData name="Chrisco, Justin" userId="S::chrisco_j@cde.state.co.us::6007cdb4-319c-4174-acf4-c21db3a34acf" providerId="AD" clId="Web-{EF797760-772A-372D-34EB-ACEA645E6847}" dt="2025-09-30T20:11:44.097" v="21"/>
      <pc:docMkLst>
        <pc:docMk/>
      </pc:docMkLst>
      <pc:sldChg chg="modSp">
        <pc:chgData name="Chrisco, Justin" userId="S::chrisco_j@cde.state.co.us::6007cdb4-319c-4174-acf4-c21db3a34acf" providerId="AD" clId="Web-{EF797760-772A-372D-34EB-ACEA645E6847}" dt="2025-09-30T20:11:44.097" v="21"/>
        <pc:sldMkLst>
          <pc:docMk/>
          <pc:sldMk cId="500438566" sldId="5672"/>
        </pc:sldMkLst>
        <pc:graphicFrameChg chg="mod modGraphic">
          <ac:chgData name="Chrisco, Justin" userId="S::chrisco_j@cde.state.co.us::6007cdb4-319c-4174-acf4-c21db3a34acf" providerId="AD" clId="Web-{EF797760-772A-372D-34EB-ACEA645E6847}" dt="2025-09-30T20:11:44.097" v="2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DD82E5A2-0F4D-48F7-9AD9-B9649912CA0C}"/>
    <pc:docChg chg="custSel addSld modSld sldOrd">
      <pc:chgData name="Gudka, Dawna" userId="823cceae-331b-41d6-9a63-34ad6d1db55c" providerId="ADAL" clId="{DD82E5A2-0F4D-48F7-9AD9-B9649912CA0C}" dt="2025-10-08T20:28:14.240" v="1153" actId="14100"/>
      <pc:docMkLst>
        <pc:docMk/>
      </pc:docMkLst>
      <pc:sldChg chg="ord">
        <pc:chgData name="Gudka, Dawna" userId="823cceae-331b-41d6-9a63-34ad6d1db55c" providerId="ADAL" clId="{DD82E5A2-0F4D-48F7-9AD9-B9649912CA0C}" dt="2025-10-08T20:25:23.118" v="1142"/>
        <pc:sldMkLst>
          <pc:docMk/>
          <pc:sldMk cId="2363340570" sldId="5425"/>
        </pc:sldMkLst>
      </pc:sldChg>
      <pc:sldChg chg="modSp mod">
        <pc:chgData name="Gudka, Dawna" userId="823cceae-331b-41d6-9a63-34ad6d1db55c" providerId="ADAL" clId="{DD82E5A2-0F4D-48F7-9AD9-B9649912CA0C}" dt="2025-10-08T20:20:00.427" v="383" actId="20577"/>
        <pc:sldMkLst>
          <pc:docMk/>
          <pc:sldMk cId="716381590" sldId="6129"/>
        </pc:sldMkLst>
        <pc:spChg chg="mod">
          <ac:chgData name="Gudka, Dawna" userId="823cceae-331b-41d6-9a63-34ad6d1db55c" providerId="ADAL" clId="{DD82E5A2-0F4D-48F7-9AD9-B9649912CA0C}" dt="2025-10-08T20:20:00.427" v="383" actId="20577"/>
          <ac:spMkLst>
            <pc:docMk/>
            <pc:sldMk cId="716381590" sldId="6129"/>
            <ac:spMk id="3" creationId="{A5472907-31FE-10A4-CB2B-D2FBEABD2370}"/>
          </ac:spMkLst>
        </pc:spChg>
      </pc:sldChg>
      <pc:sldChg chg="addSp delSp modSp mod ord">
        <pc:chgData name="Gudka, Dawna" userId="823cceae-331b-41d6-9a63-34ad6d1db55c" providerId="ADAL" clId="{DD82E5A2-0F4D-48F7-9AD9-B9649912CA0C}" dt="2025-10-08T20:24:57.606" v="1140" actId="962"/>
        <pc:sldMkLst>
          <pc:docMk/>
          <pc:sldMk cId="3088281602" sldId="6168"/>
        </pc:sldMkLst>
        <pc:spChg chg="mod">
          <ac:chgData name="Gudka, Dawna" userId="823cceae-331b-41d6-9a63-34ad6d1db55c" providerId="ADAL" clId="{DD82E5A2-0F4D-48F7-9AD9-B9649912CA0C}" dt="2025-10-08T20:09:23.610" v="199" actId="20577"/>
          <ac:spMkLst>
            <pc:docMk/>
            <pc:sldMk cId="3088281602" sldId="6168"/>
            <ac:spMk id="5" creationId="{D0CAE485-CBF3-5D6E-250F-2209B801997A}"/>
          </ac:spMkLst>
        </pc:spChg>
        <pc:spChg chg="del mod">
          <ac:chgData name="Gudka, Dawna" userId="823cceae-331b-41d6-9a63-34ad6d1db55c" providerId="ADAL" clId="{DD82E5A2-0F4D-48F7-9AD9-B9649912CA0C}" dt="2025-10-08T20:10:14.644" v="244" actId="1957"/>
          <ac:spMkLst>
            <pc:docMk/>
            <pc:sldMk cId="3088281602" sldId="6168"/>
            <ac:spMk id="6" creationId="{E54BEAF3-667D-FDBC-E247-2FEBB714A0EA}"/>
          </ac:spMkLst>
        </pc:spChg>
        <pc:spChg chg="mod">
          <ac:chgData name="Gudka, Dawna" userId="823cceae-331b-41d6-9a63-34ad6d1db55c" providerId="ADAL" clId="{DD82E5A2-0F4D-48F7-9AD9-B9649912CA0C}" dt="2025-10-08T20:08:54.003" v="126" actId="27636"/>
          <ac:spMkLst>
            <pc:docMk/>
            <pc:sldMk cId="3088281602" sldId="6168"/>
            <ac:spMk id="7" creationId="{1354D69A-E17B-6FE5-1861-129EF1CED46D}"/>
          </ac:spMkLst>
        </pc:spChg>
        <pc:spChg chg="mod">
          <ac:chgData name="Gudka, Dawna" userId="823cceae-331b-41d6-9a63-34ad6d1db55c" providerId="ADAL" clId="{DD82E5A2-0F4D-48F7-9AD9-B9649912CA0C}" dt="2025-10-08T20:09:04.177" v="157" actId="20577"/>
          <ac:spMkLst>
            <pc:docMk/>
            <pc:sldMk cId="3088281602" sldId="6168"/>
            <ac:spMk id="8" creationId="{E0E8F222-333D-36E9-8214-91CAAE9A87A1}"/>
          </ac:spMkLst>
        </pc:spChg>
        <pc:graphicFrameChg chg="add mod">
          <ac:chgData name="Gudka, Dawna" userId="823cceae-331b-41d6-9a63-34ad6d1db55c" providerId="ADAL" clId="{DD82E5A2-0F4D-48F7-9AD9-B9649912CA0C}" dt="2025-10-08T20:24:53.786" v="1138" actId="962"/>
          <ac:graphicFrameMkLst>
            <pc:docMk/>
            <pc:sldMk cId="3088281602" sldId="6168"/>
            <ac:graphicFrameMk id="9" creationId="{A9020BFB-A84F-6903-C4AC-28FDD613517A}"/>
          </ac:graphicFrameMkLst>
        </pc:graphicFrameChg>
        <pc:picChg chg="add mod">
          <ac:chgData name="Gudka, Dawna" userId="823cceae-331b-41d6-9a63-34ad6d1db55c" providerId="ADAL" clId="{DD82E5A2-0F4D-48F7-9AD9-B9649912CA0C}" dt="2025-10-08T20:24:57.606" v="1140" actId="962"/>
          <ac:picMkLst>
            <pc:docMk/>
            <pc:sldMk cId="3088281602" sldId="6168"/>
            <ac:picMk id="11" creationId="{F53FC7E9-AF07-D053-1AD2-D9B29310B1A6}"/>
          </ac:picMkLst>
        </pc:picChg>
      </pc:sldChg>
      <pc:sldChg chg="modSp add mod ord">
        <pc:chgData name="Gudka, Dawna" userId="823cceae-331b-41d6-9a63-34ad6d1db55c" providerId="ADAL" clId="{DD82E5A2-0F4D-48F7-9AD9-B9649912CA0C}" dt="2025-10-08T20:28:14.240" v="1153" actId="14100"/>
        <pc:sldMkLst>
          <pc:docMk/>
          <pc:sldMk cId="139803411" sldId="6175"/>
        </pc:sldMkLst>
        <pc:spChg chg="mod">
          <ac:chgData name="Gudka, Dawna" userId="823cceae-331b-41d6-9a63-34ad6d1db55c" providerId="ADAL" clId="{DD82E5A2-0F4D-48F7-9AD9-B9649912CA0C}" dt="2025-10-08T20:28:14.240" v="1153" actId="14100"/>
          <ac:spMkLst>
            <pc:docMk/>
            <pc:sldMk cId="139803411" sldId="6175"/>
            <ac:spMk id="5" creationId="{3CBC91F2-1A37-7E4C-CD19-720CAADCBE9F}"/>
          </ac:spMkLst>
        </pc:spChg>
        <pc:spChg chg="mod">
          <ac:chgData name="Gudka, Dawna" userId="823cceae-331b-41d6-9a63-34ad6d1db55c" providerId="ADAL" clId="{DD82E5A2-0F4D-48F7-9AD9-B9649912CA0C}" dt="2025-10-08T20:24:22.489" v="1136" actId="13926"/>
          <ac:spMkLst>
            <pc:docMk/>
            <pc:sldMk cId="139803411" sldId="6175"/>
            <ac:spMk id="6" creationId="{27BDE16F-EA15-E2F2-2E98-45047A84B218}"/>
          </ac:spMkLst>
        </pc:spChg>
      </pc:sldChg>
    </pc:docChg>
  </pc:docChgLst>
  <pc:docChgLst>
    <pc:chgData name="Gudka, Dawna" userId="823cceae-331b-41d6-9a63-34ad6d1db55c" providerId="ADAL" clId="{6BD9ED35-6C96-4A41-BD16-8954AF2656C9}"/>
    <pc:docChg chg="modSld">
      <pc:chgData name="Gudka, Dawna" userId="823cceae-331b-41d6-9a63-34ad6d1db55c" providerId="ADAL" clId="{6BD9ED35-6C96-4A41-BD16-8954AF2656C9}" dt="2025-10-02T13:22:07.076" v="119" actId="20577"/>
      <pc:docMkLst>
        <pc:docMk/>
      </pc:docMkLst>
      <pc:sldChg chg="modSp mod">
        <pc:chgData name="Gudka, Dawna" userId="823cceae-331b-41d6-9a63-34ad6d1db55c" providerId="ADAL" clId="{6BD9ED35-6C96-4A41-BD16-8954AF2656C9}" dt="2025-10-02T13:22:07.076" v="119" actId="20577"/>
        <pc:sldMkLst>
          <pc:docMk/>
          <pc:sldMk cId="1037917088" sldId="5098"/>
        </pc:sldMkLst>
        <pc:graphicFrameChg chg="modGraphic">
          <ac:chgData name="Gudka, Dawna" userId="823cceae-331b-41d6-9a63-34ad6d1db55c" providerId="ADAL" clId="{6BD9ED35-6C96-4A41-BD16-8954AF2656C9}" dt="2025-10-02T13:22:07.076" v="119" actId="20577"/>
          <ac:graphicFrameMkLst>
            <pc:docMk/>
            <pc:sldMk cId="1037917088" sldId="5098"/>
            <ac:graphicFrameMk id="5" creationId="{5E4612F7-68C6-57CA-E918-38EF641F73CF}"/>
          </ac:graphicFrameMkLst>
        </pc:graphicFrameChg>
      </pc:sldChg>
    </pc:docChg>
  </pc:docChgLst>
  <pc:docChgLst>
    <pc:chgData name="Slutzky, Collin" userId="S::slutzky_c@cde.state.co.us::21f7fb5c-490d-42a4-8741-4ce78a53b03a" providerId="AD" clId="Web-{DAEC4FD7-7271-0864-5B1E-0BBACA60ECB4}"/>
    <pc:docChg chg="modSld">
      <pc:chgData name="Slutzky, Collin" userId="S::slutzky_c@cde.state.co.us::21f7fb5c-490d-42a4-8741-4ce78a53b03a" providerId="AD" clId="Web-{DAEC4FD7-7271-0864-5B1E-0BBACA60ECB4}" dt="2025-09-23T20:35:36.635" v="58" actId="14100"/>
      <pc:docMkLst>
        <pc:docMk/>
      </pc:docMkLst>
      <pc:sldChg chg="addSp delSp modSp">
        <pc:chgData name="Slutzky, Collin" userId="S::slutzky_c@cde.state.co.us::21f7fb5c-490d-42a4-8741-4ce78a53b03a" providerId="AD" clId="Web-{DAEC4FD7-7271-0864-5B1E-0BBACA60ECB4}" dt="2025-09-23T20:35:36.635" v="58" actId="14100"/>
        <pc:sldMkLst>
          <pc:docMk/>
          <pc:sldMk cId="2052764440" sldId="6115"/>
        </pc:sldMkLst>
        <pc:spChg chg="mod">
          <ac:chgData name="Slutzky, Collin" userId="S::slutzky_c@cde.state.co.us::21f7fb5c-490d-42a4-8741-4ce78a53b03a" providerId="AD" clId="Web-{DAEC4FD7-7271-0864-5B1E-0BBACA60ECB4}" dt="2025-09-23T20:35:36.635" v="58" actId="14100"/>
          <ac:spMkLst>
            <pc:docMk/>
            <pc:sldMk cId="2052764440" sldId="6115"/>
            <ac:spMk id="4" creationId="{142EA5BF-4451-3A99-5585-A0D72FEAF276}"/>
          </ac:spMkLst>
        </pc:spChg>
      </pc:sldChg>
      <pc:sldChg chg="modSp">
        <pc:chgData name="Slutzky, Collin" userId="S::slutzky_c@cde.state.co.us::21f7fb5c-490d-42a4-8741-4ce78a53b03a" providerId="AD" clId="Web-{DAEC4FD7-7271-0864-5B1E-0BBACA60ECB4}" dt="2025-09-23T20:12:09.503" v="52" actId="20577"/>
        <pc:sldMkLst>
          <pc:docMk/>
          <pc:sldMk cId="2700458541" sldId="6123"/>
        </pc:sldMkLst>
        <pc:spChg chg="mod">
          <ac:chgData name="Slutzky, Collin" userId="S::slutzky_c@cde.state.co.us::21f7fb5c-490d-42a4-8741-4ce78a53b03a" providerId="AD" clId="Web-{DAEC4FD7-7271-0864-5B1E-0BBACA60ECB4}" dt="2025-09-23T20:12:09.503" v="52" actId="20577"/>
          <ac:spMkLst>
            <pc:docMk/>
            <pc:sldMk cId="2700458541" sldId="6123"/>
            <ac:spMk id="3" creationId="{513AAC82-2796-77C3-CEAF-916B5C6D5883}"/>
          </ac:spMkLst>
        </pc:spChg>
      </pc:sldChg>
    </pc:docChg>
  </pc:docChgLst>
  <pc:docChgLst>
    <pc:chgData name="Tribbett, Jessica" userId="S::tribbett_jessica@cde.state.co.us::b8af59d7-a86d-4166-a022-d856dc24c475" providerId="AD" clId="Web-{C45C6EE0-A500-F86C-B692-93DB51D13B72}"/>
    <pc:docChg chg="modSld">
      <pc:chgData name="Tribbett, Jessica" userId="S::tribbett_jessica@cde.state.co.us::b8af59d7-a86d-4166-a022-d856dc24c475" providerId="AD" clId="Web-{C45C6EE0-A500-F86C-B692-93DB51D13B72}" dt="2025-09-17T19:46:37.665" v="90" actId="20577"/>
      <pc:docMkLst>
        <pc:docMk/>
      </pc:docMkLst>
    </pc:docChg>
  </pc:docChgLst>
  <pc:docChgLst>
    <pc:chgData name="Slutzky, Collin" userId="S::slutzky_c@cde.state.co.us::21f7fb5c-490d-42a4-8741-4ce78a53b03a" providerId="AD" clId="Web-{B5E72BFA-1A5B-679A-66A3-5D2190FA6DBA}"/>
    <pc:docChg chg="modSld">
      <pc:chgData name="Slutzky, Collin" userId="S::slutzky_c@cde.state.co.us::21f7fb5c-490d-42a4-8741-4ce78a53b03a" providerId="AD" clId="Web-{B5E72BFA-1A5B-679A-66A3-5D2190FA6DBA}" dt="2025-09-25T14:43:56.047" v="0" actId="1076"/>
      <pc:docMkLst>
        <pc:docMk/>
      </pc:docMkLst>
      <pc:sldChg chg="modSp">
        <pc:chgData name="Slutzky, Collin" userId="S::slutzky_c@cde.state.co.us::21f7fb5c-490d-42a4-8741-4ce78a53b03a" providerId="AD" clId="Web-{B5E72BFA-1A5B-679A-66A3-5D2190FA6DBA}" dt="2025-09-25T14:43:56.047" v="0" actId="1076"/>
        <pc:sldMkLst>
          <pc:docMk/>
          <pc:sldMk cId="2485691188" sldId="6139"/>
        </pc:sldMkLst>
        <pc:spChg chg="mod">
          <ac:chgData name="Slutzky, Collin" userId="S::slutzky_c@cde.state.co.us::21f7fb5c-490d-42a4-8741-4ce78a53b03a" providerId="AD" clId="Web-{B5E72BFA-1A5B-679A-66A3-5D2190FA6DBA}" dt="2025-09-25T14:43:56.047" v="0" actId="1076"/>
          <ac:spMkLst>
            <pc:docMk/>
            <pc:sldMk cId="2485691188" sldId="6139"/>
            <ac:spMk id="3" creationId="{AC94BC8B-DEB5-7949-3D15-B6890F4A4834}"/>
          </ac:spMkLst>
        </pc:spChg>
      </pc:sldChg>
    </pc:docChg>
  </pc:docChgLst>
  <pc:docChgLst>
    <pc:chgData name="Martin, Carrie" userId="S::martin_c@cde.state.co.us::3f021071-f948-4caa-8dd8-d3036854ac97" providerId="AD" clId="Web-{2B6B1D18-BA74-CA2F-9720-4AF97DED5707}"/>
    <pc:docChg chg="modSld">
      <pc:chgData name="Martin, Carrie" userId="S::martin_c@cde.state.co.us::3f021071-f948-4caa-8dd8-d3036854ac97" providerId="AD" clId="Web-{2B6B1D18-BA74-CA2F-9720-4AF97DED5707}" dt="2025-09-30T15:58:33.084" v="225"/>
      <pc:docMkLst>
        <pc:docMk/>
      </pc:docMkLst>
      <pc:sldChg chg="modSp">
        <pc:chgData name="Martin, Carrie" userId="S::martin_c@cde.state.co.us::3f021071-f948-4caa-8dd8-d3036854ac97" providerId="AD" clId="Web-{2B6B1D18-BA74-CA2F-9720-4AF97DED5707}" dt="2025-09-30T13:14:10.411" v="4" actId="20577"/>
        <pc:sldMkLst>
          <pc:docMk/>
          <pc:sldMk cId="3044915438" sldId="256"/>
        </pc:sldMkLst>
        <pc:spChg chg="mod">
          <ac:chgData name="Martin, Carrie" userId="S::martin_c@cde.state.co.us::3f021071-f948-4caa-8dd8-d3036854ac97" providerId="AD" clId="Web-{2B6B1D18-BA74-CA2F-9720-4AF97DED5707}" dt="2025-09-30T13:14:10.411" v="4" actId="20577"/>
          <ac:spMkLst>
            <pc:docMk/>
            <pc:sldMk cId="3044915438" sldId="256"/>
            <ac:spMk id="2" creationId="{00000000-0000-0000-0000-000000000000}"/>
          </ac:spMkLst>
        </pc:spChg>
      </pc:sldChg>
      <pc:sldChg chg="modSp">
        <pc:chgData name="Martin, Carrie" userId="S::martin_c@cde.state.co.us::3f021071-f948-4caa-8dd8-d3036854ac97" providerId="AD" clId="Web-{2B6B1D18-BA74-CA2F-9720-4AF97DED5707}" dt="2025-09-30T15:58:33.084" v="225"/>
        <pc:sldMkLst>
          <pc:docMk/>
          <pc:sldMk cId="1212467416" sldId="261"/>
        </pc:sldMkLst>
        <pc:graphicFrameChg chg="mod modGraphic">
          <ac:chgData name="Martin, Carrie" userId="S::martin_c@cde.state.co.us::3f021071-f948-4caa-8dd8-d3036854ac97" providerId="AD" clId="Web-{2B6B1D18-BA74-CA2F-9720-4AF97DED5707}" dt="2025-09-30T15:58:33.084" v="225"/>
          <ac:graphicFrameMkLst>
            <pc:docMk/>
            <pc:sldMk cId="1212467416" sldId="261"/>
            <ac:graphicFrameMk id="5" creationId="{9C3641C5-EC4F-D3EA-E4A2-8ABB597C5BAA}"/>
          </ac:graphicFrameMkLst>
        </pc:graphicFrameChg>
      </pc:sldChg>
    </pc:docChg>
  </pc:docChgLst>
  <pc:docChgLst>
    <pc:chgData name="Chrisco, Justin" userId="S::chrisco_j@cde.state.co.us::6007cdb4-319c-4174-acf4-c21db3a34acf" providerId="AD" clId="Web-{4217C906-509E-9D28-53DF-A457F9328007}"/>
    <pc:docChg chg="modSld">
      <pc:chgData name="Chrisco, Justin" userId="S::chrisco_j@cde.state.co.us::6007cdb4-319c-4174-acf4-c21db3a34acf" providerId="AD" clId="Web-{4217C906-509E-9D28-53DF-A457F9328007}" dt="2025-09-16T17:19:21.762" v="602" actId="20577"/>
      <pc:docMkLst>
        <pc:docMk/>
      </pc:docMkLst>
      <pc:sldChg chg="modSp">
        <pc:chgData name="Chrisco, Justin" userId="S::chrisco_j@cde.state.co.us::6007cdb4-319c-4174-acf4-c21db3a34acf" providerId="AD" clId="Web-{4217C906-509E-9D28-53DF-A457F9328007}" dt="2025-09-16T15:17:08.788" v="113"/>
        <pc:sldMkLst>
          <pc:docMk/>
          <pc:sldMk cId="500438566" sldId="5672"/>
        </pc:sldMkLst>
        <pc:graphicFrameChg chg="mod modGraphic">
          <ac:chgData name="Chrisco, Justin" userId="S::chrisco_j@cde.state.co.us::6007cdb4-319c-4174-acf4-c21db3a34acf" providerId="AD" clId="Web-{4217C906-509E-9D28-53DF-A457F9328007}" dt="2025-09-16T15:17:08.788" v="113"/>
          <ac:graphicFrameMkLst>
            <pc:docMk/>
            <pc:sldMk cId="500438566" sldId="5672"/>
            <ac:graphicFrameMk id="5" creationId="{5E4612F7-68C6-57CA-E918-38EF641F73CF}"/>
          </ac:graphicFrameMkLst>
        </pc:graphicFrameChg>
      </pc:sldChg>
      <pc:sldChg chg="modSp">
        <pc:chgData name="Chrisco, Justin" userId="S::chrisco_j@cde.state.co.us::6007cdb4-319c-4174-acf4-c21db3a34acf" providerId="AD" clId="Web-{4217C906-509E-9D28-53DF-A457F9328007}" dt="2025-09-16T15:17:53.445" v="119" actId="20577"/>
        <pc:sldMkLst>
          <pc:docMk/>
          <pc:sldMk cId="877289282" sldId="6124"/>
        </pc:sldMkLst>
        <pc:spChg chg="mod">
          <ac:chgData name="Chrisco, Justin" userId="S::chrisco_j@cde.state.co.us::6007cdb4-319c-4174-acf4-c21db3a34acf" providerId="AD" clId="Web-{4217C906-509E-9D28-53DF-A457F9328007}" dt="2025-09-16T15:17:53.445" v="119" actId="20577"/>
          <ac:spMkLst>
            <pc:docMk/>
            <pc:sldMk cId="877289282" sldId="6124"/>
            <ac:spMk id="6" creationId="{086E14CF-33BA-6BC1-8BC1-F175018DE7BB}"/>
          </ac:spMkLst>
        </pc:spChg>
      </pc:sldChg>
      <pc:sldChg chg="modSp">
        <pc:chgData name="Chrisco, Justin" userId="S::chrisco_j@cde.state.co.us::6007cdb4-319c-4174-acf4-c21db3a34acf" providerId="AD" clId="Web-{4217C906-509E-9D28-53DF-A457F9328007}" dt="2025-09-16T17:10:05.088" v="476" actId="20577"/>
        <pc:sldMkLst>
          <pc:docMk/>
          <pc:sldMk cId="716381590" sldId="6129"/>
        </pc:sldMkLst>
        <pc:spChg chg="mod">
          <ac:chgData name="Chrisco, Justin" userId="S::chrisco_j@cde.state.co.us::6007cdb4-319c-4174-acf4-c21db3a34acf" providerId="AD" clId="Web-{4217C906-509E-9D28-53DF-A457F9328007}" dt="2025-09-16T17:10:05.088" v="476" actId="20577"/>
          <ac:spMkLst>
            <pc:docMk/>
            <pc:sldMk cId="716381590" sldId="6129"/>
            <ac:spMk id="3" creationId="{A5472907-31FE-10A4-CB2B-D2FBEABD2370}"/>
          </ac:spMkLst>
        </pc:spChg>
      </pc:sldChg>
    </pc:docChg>
  </pc:docChgLst>
  <pc:docChgLst>
    <pc:chgData name="Chrisco, Justin" userId="S::chrisco_j@cde.state.co.us::6007cdb4-319c-4174-acf4-c21db3a34acf" providerId="AD" clId="Web-{28A61E2B-AABB-D4AD-2A69-6D776B106B12}"/>
    <pc:docChg chg="modSld">
      <pc:chgData name="Chrisco, Justin" userId="S::chrisco_j@cde.state.co.us::6007cdb4-319c-4174-acf4-c21db3a34acf" providerId="AD" clId="Web-{28A61E2B-AABB-D4AD-2A69-6D776B106B12}" dt="2025-09-30T19:28:25.996" v="24"/>
      <pc:docMkLst>
        <pc:docMk/>
      </pc:docMkLst>
    </pc:docChg>
  </pc:docChgLst>
  <pc:docChgLst>
    <pc:chgData name="Ward, Reagan" userId="27291eb4-8241-4961-9e69-8c66e34cc5b0" providerId="ADAL" clId="{E4BD8C9E-3BA6-4E04-BAF1-0BDD0B9DE234}"/>
    <pc:docChg chg="undo redo custSel addSld delSld modSld sldOrd">
      <pc:chgData name="Ward, Reagan" userId="27291eb4-8241-4961-9e69-8c66e34cc5b0" providerId="ADAL" clId="{E4BD8C9E-3BA6-4E04-BAF1-0BDD0B9DE234}" dt="2025-10-09T14:06:31.881" v="37210" actId="14734"/>
      <pc:docMkLst>
        <pc:docMk/>
      </pc:docMkLst>
      <pc:sldChg chg="modSp mod">
        <pc:chgData name="Ward, Reagan" userId="27291eb4-8241-4961-9e69-8c66e34cc5b0" providerId="ADAL" clId="{E4BD8C9E-3BA6-4E04-BAF1-0BDD0B9DE234}" dt="2025-10-08T17:00:23.080" v="25486" actId="20577"/>
        <pc:sldMkLst>
          <pc:docMk/>
          <pc:sldMk cId="3044915438" sldId="256"/>
        </pc:sldMkLst>
        <pc:spChg chg="mod">
          <ac:chgData name="Ward, Reagan" userId="27291eb4-8241-4961-9e69-8c66e34cc5b0" providerId="ADAL" clId="{E4BD8C9E-3BA6-4E04-BAF1-0BDD0B9DE234}" dt="2025-10-08T17:00:23.080" v="25486" actId="20577"/>
          <ac:spMkLst>
            <pc:docMk/>
            <pc:sldMk cId="3044915438" sldId="256"/>
            <ac:spMk id="2" creationId="{00000000-0000-0000-0000-000000000000}"/>
          </ac:spMkLst>
        </pc:spChg>
      </pc:sldChg>
      <pc:sldChg chg="modSp mod">
        <pc:chgData name="Ward, Reagan" userId="27291eb4-8241-4961-9e69-8c66e34cc5b0" providerId="ADAL" clId="{E4BD8C9E-3BA6-4E04-BAF1-0BDD0B9DE234}" dt="2025-10-08T17:00:52.145" v="25593" actId="20577"/>
        <pc:sldMkLst>
          <pc:docMk/>
          <pc:sldMk cId="1212467416" sldId="261"/>
        </pc:sldMkLst>
        <pc:graphicFrameChg chg="mod modGraphic">
          <ac:chgData name="Ward, Reagan" userId="27291eb4-8241-4961-9e69-8c66e34cc5b0" providerId="ADAL" clId="{E4BD8C9E-3BA6-4E04-BAF1-0BDD0B9DE234}" dt="2025-10-08T17:00:52.145" v="25593"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E4BD8C9E-3BA6-4E04-BAF1-0BDD0B9DE234}" dt="2025-10-08T17:02:55.400" v="25646" actId="20577"/>
        <pc:sldMkLst>
          <pc:docMk/>
          <pc:sldMk cId="3227145924" sldId="5097"/>
        </pc:sldMkLst>
        <pc:spChg chg="mod">
          <ac:chgData name="Ward, Reagan" userId="27291eb4-8241-4961-9e69-8c66e34cc5b0" providerId="ADAL" clId="{E4BD8C9E-3BA6-4E04-BAF1-0BDD0B9DE234}" dt="2025-10-01T23:18:26.588" v="20974" actId="1076"/>
          <ac:spMkLst>
            <pc:docMk/>
            <pc:sldMk cId="3227145924" sldId="5097"/>
            <ac:spMk id="8" creationId="{615A4E22-3BFB-B4B8-B3DD-2E0607D5D581}"/>
          </ac:spMkLst>
        </pc:spChg>
        <pc:graphicFrameChg chg="mod modGraphic">
          <ac:chgData name="Ward, Reagan" userId="27291eb4-8241-4961-9e69-8c66e34cc5b0" providerId="ADAL" clId="{E4BD8C9E-3BA6-4E04-BAF1-0BDD0B9DE234}" dt="2025-10-08T17:02:55.400" v="2564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5-10-09T04:22:53.940" v="35296" actId="113"/>
        <pc:sldMkLst>
          <pc:docMk/>
          <pc:sldMk cId="1037917088" sldId="5098"/>
        </pc:sldMkLst>
        <pc:spChg chg="mod">
          <ac:chgData name="Ward, Reagan" userId="27291eb4-8241-4961-9e69-8c66e34cc5b0" providerId="ADAL" clId="{E4BD8C9E-3BA6-4E04-BAF1-0BDD0B9DE234}" dt="2025-09-10T14:01:57.936" v="6847" actId="14100"/>
          <ac:spMkLst>
            <pc:docMk/>
            <pc:sldMk cId="1037917088" sldId="5098"/>
            <ac:spMk id="7" creationId="{E0DE4258-2E9A-1D2E-2C37-5CECD83EC1A2}"/>
          </ac:spMkLst>
        </pc:spChg>
        <pc:graphicFrameChg chg="mod modGraphic">
          <ac:chgData name="Ward, Reagan" userId="27291eb4-8241-4961-9e69-8c66e34cc5b0" providerId="ADAL" clId="{E4BD8C9E-3BA6-4E04-BAF1-0BDD0B9DE234}" dt="2025-10-09T04:22:53.940" v="35296" actId="113"/>
          <ac:graphicFrameMkLst>
            <pc:docMk/>
            <pc:sldMk cId="1037917088" sldId="5098"/>
            <ac:graphicFrameMk id="5" creationId="{5E4612F7-68C6-57CA-E918-38EF641F73CF}"/>
          </ac:graphicFrameMkLst>
        </pc:graphicFrameChg>
      </pc:sldChg>
      <pc:sldChg chg="modSp del mod">
        <pc:chgData name="Ward, Reagan" userId="27291eb4-8241-4961-9e69-8c66e34cc5b0" providerId="ADAL" clId="{E4BD8C9E-3BA6-4E04-BAF1-0BDD0B9DE234}" dt="2025-10-08T17:17:30.770" v="26353" actId="47"/>
        <pc:sldMkLst>
          <pc:docMk/>
          <pc:sldMk cId="794275993" sldId="5416"/>
        </pc:sldMkLst>
      </pc:sldChg>
      <pc:sldChg chg="addSp delSp modSp add mod">
        <pc:chgData name="Ward, Reagan" userId="27291eb4-8241-4961-9e69-8c66e34cc5b0" providerId="ADAL" clId="{E4BD8C9E-3BA6-4E04-BAF1-0BDD0B9DE234}" dt="2025-10-09T13:59:44.416" v="37164" actId="962"/>
        <pc:sldMkLst>
          <pc:docMk/>
          <pc:sldMk cId="2363340570" sldId="5425"/>
        </pc:sldMkLst>
        <pc:spChg chg="mod">
          <ac:chgData name="Ward, Reagan" userId="27291eb4-8241-4961-9e69-8c66e34cc5b0" providerId="ADAL" clId="{E4BD8C9E-3BA6-4E04-BAF1-0BDD0B9DE234}" dt="2025-10-08T17:17:14.233" v="26351" actId="27636"/>
          <ac:spMkLst>
            <pc:docMk/>
            <pc:sldMk cId="2363340570" sldId="5425"/>
            <ac:spMk id="9" creationId="{46D08445-1613-771B-1DD9-093125CC8844}"/>
          </ac:spMkLst>
        </pc:spChg>
        <pc:spChg chg="mod">
          <ac:chgData name="Ward, Reagan" userId="27291eb4-8241-4961-9e69-8c66e34cc5b0" providerId="ADAL" clId="{E4BD8C9E-3BA6-4E04-BAF1-0BDD0B9DE234}" dt="2025-10-08T17:14:45.286" v="26144" actId="5793"/>
          <ac:spMkLst>
            <pc:docMk/>
            <pc:sldMk cId="2363340570" sldId="5425"/>
            <ac:spMk id="10" creationId="{1E2E277D-030F-9A96-83D4-54ACE9E685D3}"/>
          </ac:spMkLst>
        </pc:spChg>
        <pc:picChg chg="del">
          <ac:chgData name="Ward, Reagan" userId="27291eb4-8241-4961-9e69-8c66e34cc5b0" providerId="ADAL" clId="{E4BD8C9E-3BA6-4E04-BAF1-0BDD0B9DE234}" dt="2025-10-08T17:14:09.157" v="26025" actId="478"/>
          <ac:picMkLst>
            <pc:docMk/>
            <pc:sldMk cId="2363340570" sldId="5425"/>
            <ac:picMk id="2" creationId="{325EF609-6C5D-B094-C0ED-09C987F564E6}"/>
          </ac:picMkLst>
        </pc:picChg>
        <pc:picChg chg="add mod">
          <ac:chgData name="Ward, Reagan" userId="27291eb4-8241-4961-9e69-8c66e34cc5b0" providerId="ADAL" clId="{E4BD8C9E-3BA6-4E04-BAF1-0BDD0B9DE234}" dt="2025-10-09T13:59:44.416" v="37164" actId="962"/>
          <ac:picMkLst>
            <pc:docMk/>
            <pc:sldMk cId="2363340570" sldId="5425"/>
            <ac:picMk id="4" creationId="{0FBBDE28-92A3-A410-2600-F9DF77567B5B}"/>
          </ac:picMkLst>
        </pc:picChg>
      </pc:sldChg>
      <pc:sldChg chg="modSp mod">
        <pc:chgData name="Ward, Reagan" userId="27291eb4-8241-4961-9e69-8c66e34cc5b0" providerId="ADAL" clId="{E4BD8C9E-3BA6-4E04-BAF1-0BDD0B9DE234}" dt="2025-10-08T17:04:37.180" v="25685" actId="20577"/>
        <pc:sldMkLst>
          <pc:docMk/>
          <pc:sldMk cId="500438566" sldId="5672"/>
        </pc:sldMkLst>
        <pc:graphicFrameChg chg="mod modGraphic">
          <ac:chgData name="Ward, Reagan" userId="27291eb4-8241-4961-9e69-8c66e34cc5b0" providerId="ADAL" clId="{E4BD8C9E-3BA6-4E04-BAF1-0BDD0B9DE234}" dt="2025-10-08T17:04:37.180" v="25685" actId="20577"/>
          <ac:graphicFrameMkLst>
            <pc:docMk/>
            <pc:sldMk cId="500438566" sldId="5672"/>
            <ac:graphicFrameMk id="5" creationId="{5E4612F7-68C6-57CA-E918-38EF641F73CF}"/>
          </ac:graphicFrameMkLst>
        </pc:graphicFrameChg>
      </pc:sldChg>
      <pc:sldChg chg="modSp add mod">
        <pc:chgData name="Ward, Reagan" userId="27291eb4-8241-4961-9e69-8c66e34cc5b0" providerId="ADAL" clId="{E4BD8C9E-3BA6-4E04-BAF1-0BDD0B9DE234}" dt="2025-10-02T13:55:55.758" v="25385" actId="20577"/>
        <pc:sldMkLst>
          <pc:docMk/>
          <pc:sldMk cId="1039088137" sldId="5841"/>
        </pc:sldMkLst>
        <pc:spChg chg="mod">
          <ac:chgData name="Ward, Reagan" userId="27291eb4-8241-4961-9e69-8c66e34cc5b0" providerId="ADAL" clId="{E4BD8C9E-3BA6-4E04-BAF1-0BDD0B9DE234}" dt="2025-10-02T13:55:55.758" v="25385" actId="20577"/>
          <ac:spMkLst>
            <pc:docMk/>
            <pc:sldMk cId="1039088137" sldId="5841"/>
            <ac:spMk id="6" creationId="{EC2A9E60-C79C-1240-3DAB-3CE6638D7B47}"/>
          </ac:spMkLst>
        </pc:spChg>
      </pc:sldChg>
      <pc:sldChg chg="modSp add mod">
        <pc:chgData name="Ward, Reagan" userId="27291eb4-8241-4961-9e69-8c66e34cc5b0" providerId="ADAL" clId="{E4BD8C9E-3BA6-4E04-BAF1-0BDD0B9DE234}" dt="2025-10-09T04:20:47.846" v="35241" actId="2165"/>
        <pc:sldMkLst>
          <pc:docMk/>
          <pc:sldMk cId="4151373932" sldId="5891"/>
        </pc:sldMkLst>
        <pc:graphicFrameChg chg="modGraphic">
          <ac:chgData name="Ward, Reagan" userId="27291eb4-8241-4961-9e69-8c66e34cc5b0" providerId="ADAL" clId="{E4BD8C9E-3BA6-4E04-BAF1-0BDD0B9DE234}" dt="2025-10-09T04:20:47.846" v="35241" actId="2165"/>
          <ac:graphicFrameMkLst>
            <pc:docMk/>
            <pc:sldMk cId="4151373932" sldId="5891"/>
            <ac:graphicFrameMk id="11" creationId="{5DE48798-D7E0-31A8-866A-903461F57BA2}"/>
          </ac:graphicFrameMkLst>
        </pc:graphicFrameChg>
      </pc:sldChg>
      <pc:sldChg chg="modSp add mod">
        <pc:chgData name="Ward, Reagan" userId="27291eb4-8241-4961-9e69-8c66e34cc5b0" providerId="ADAL" clId="{E4BD8C9E-3BA6-4E04-BAF1-0BDD0B9DE234}" dt="2025-10-09T14:05:28.505" v="37202" actId="6549"/>
        <pc:sldMkLst>
          <pc:docMk/>
          <pc:sldMk cId="2742721405" sldId="6006"/>
        </pc:sldMkLst>
        <pc:spChg chg="mod">
          <ac:chgData name="Ward, Reagan" userId="27291eb4-8241-4961-9e69-8c66e34cc5b0" providerId="ADAL" clId="{E4BD8C9E-3BA6-4E04-BAF1-0BDD0B9DE234}" dt="2025-10-09T13:11:34.620" v="36095" actId="20577"/>
          <ac:spMkLst>
            <pc:docMk/>
            <pc:sldMk cId="2742721405" sldId="6006"/>
            <ac:spMk id="2" creationId="{D75B77D1-0703-95ED-B0CE-8CC9140CF3E3}"/>
          </ac:spMkLst>
        </pc:spChg>
        <pc:spChg chg="mod">
          <ac:chgData name="Ward, Reagan" userId="27291eb4-8241-4961-9e69-8c66e34cc5b0" providerId="ADAL" clId="{E4BD8C9E-3BA6-4E04-BAF1-0BDD0B9DE234}" dt="2025-10-09T14:05:28.505" v="37202" actId="6549"/>
          <ac:spMkLst>
            <pc:docMk/>
            <pc:sldMk cId="2742721405" sldId="6006"/>
            <ac:spMk id="21" creationId="{396B0DEE-5E80-4647-08EA-963140AC0E29}"/>
          </ac:spMkLst>
        </pc:spChg>
        <pc:graphicFrameChg chg="mod">
          <ac:chgData name="Ward, Reagan" userId="27291eb4-8241-4961-9e69-8c66e34cc5b0" providerId="ADAL" clId="{E4BD8C9E-3BA6-4E04-BAF1-0BDD0B9DE234}" dt="2025-10-09T14:05:15.956" v="37199"/>
          <ac:graphicFrameMkLst>
            <pc:docMk/>
            <pc:sldMk cId="2742721405" sldId="6006"/>
            <ac:graphicFrameMk id="20" creationId="{89EAA90C-DDD8-6734-4FDB-62BF34120A68}"/>
          </ac:graphicFrameMkLst>
        </pc:graphicFrameChg>
      </pc:sldChg>
      <pc:sldChg chg="modSp add mod">
        <pc:chgData name="Ward, Reagan" userId="27291eb4-8241-4961-9e69-8c66e34cc5b0" providerId="ADAL" clId="{E4BD8C9E-3BA6-4E04-BAF1-0BDD0B9DE234}" dt="2025-10-02T13:56:14.223" v="25399" actId="6549"/>
        <pc:sldMkLst>
          <pc:docMk/>
          <pc:sldMk cId="854798501" sldId="6010"/>
        </pc:sldMkLst>
        <pc:spChg chg="mod">
          <ac:chgData name="Ward, Reagan" userId="27291eb4-8241-4961-9e69-8c66e34cc5b0" providerId="ADAL" clId="{E4BD8C9E-3BA6-4E04-BAF1-0BDD0B9DE234}" dt="2025-10-02T13:56:14.223" v="25399" actId="6549"/>
          <ac:spMkLst>
            <pc:docMk/>
            <pc:sldMk cId="854798501" sldId="6010"/>
            <ac:spMk id="6" creationId="{DD4510CE-E342-A3B7-6127-581D859D6642}"/>
          </ac:spMkLst>
        </pc:spChg>
      </pc:sldChg>
      <pc:sldChg chg="mod modShow">
        <pc:chgData name="Ward, Reagan" userId="27291eb4-8241-4961-9e69-8c66e34cc5b0" providerId="ADAL" clId="{E4BD8C9E-3BA6-4E04-BAF1-0BDD0B9DE234}" dt="2025-09-23T14:26:29.698" v="14860" actId="729"/>
        <pc:sldMkLst>
          <pc:docMk/>
          <pc:sldMk cId="218881574" sldId="6104"/>
        </pc:sldMkLst>
      </pc:sldChg>
      <pc:sldChg chg="addSp delSp modSp mod modShow">
        <pc:chgData name="Ward, Reagan" userId="27291eb4-8241-4961-9e69-8c66e34cc5b0" providerId="ADAL" clId="{E4BD8C9E-3BA6-4E04-BAF1-0BDD0B9DE234}" dt="2025-10-09T14:06:31.881" v="37210" actId="14734"/>
        <pc:sldMkLst>
          <pc:docMk/>
          <pc:sldMk cId="2589789283" sldId="6105"/>
        </pc:sldMkLst>
        <pc:graphicFrameChg chg="modGraphic">
          <ac:chgData name="Ward, Reagan" userId="27291eb4-8241-4961-9e69-8c66e34cc5b0" providerId="ADAL" clId="{E4BD8C9E-3BA6-4E04-BAF1-0BDD0B9DE234}" dt="2025-10-09T14:06:31.881" v="37210" actId="14734"/>
          <ac:graphicFrameMkLst>
            <pc:docMk/>
            <pc:sldMk cId="2589789283" sldId="6105"/>
            <ac:graphicFrameMk id="7" creationId="{08DBB3DD-ECF3-F0C2-902F-0274F7DCC8B6}"/>
          </ac:graphicFrameMkLst>
        </pc:graphicFrameChg>
      </pc:sldChg>
      <pc:sldChg chg="delSp modSp mod modShow">
        <pc:chgData name="Ward, Reagan" userId="27291eb4-8241-4961-9e69-8c66e34cc5b0" providerId="ADAL" clId="{E4BD8C9E-3BA6-4E04-BAF1-0BDD0B9DE234}" dt="2025-10-08T17:11:19.413" v="25688" actId="729"/>
        <pc:sldMkLst>
          <pc:docMk/>
          <pc:sldMk cId="2913026616" sldId="6114"/>
        </pc:sldMkLst>
      </pc:sldChg>
      <pc:sldChg chg="addSp delSp modSp mod modShow chgLayout">
        <pc:chgData name="Ward, Reagan" userId="27291eb4-8241-4961-9e69-8c66e34cc5b0" providerId="ADAL" clId="{E4BD8C9E-3BA6-4E04-BAF1-0BDD0B9DE234}" dt="2025-10-08T17:11:19.413" v="25688" actId="729"/>
        <pc:sldMkLst>
          <pc:docMk/>
          <pc:sldMk cId="2052764440" sldId="6115"/>
        </pc:sldMkLst>
      </pc:sldChg>
      <pc:sldChg chg="mod modShow">
        <pc:chgData name="Ward, Reagan" userId="27291eb4-8241-4961-9e69-8c66e34cc5b0" providerId="ADAL" clId="{E4BD8C9E-3BA6-4E04-BAF1-0BDD0B9DE234}" dt="2025-09-23T14:26:29.698" v="14860" actId="729"/>
        <pc:sldMkLst>
          <pc:docMk/>
          <pc:sldMk cId="3009108885" sldId="6116"/>
        </pc:sldMkLst>
      </pc:sldChg>
      <pc:sldChg chg="mod modShow">
        <pc:chgData name="Ward, Reagan" userId="27291eb4-8241-4961-9e69-8c66e34cc5b0" providerId="ADAL" clId="{E4BD8C9E-3BA6-4E04-BAF1-0BDD0B9DE234}" dt="2025-10-08T17:11:19.413" v="25688" actId="729"/>
        <pc:sldMkLst>
          <pc:docMk/>
          <pc:sldMk cId="2700458541" sldId="6123"/>
        </pc:sldMkLst>
      </pc:sldChg>
      <pc:sldChg chg="modSp mod modShow">
        <pc:chgData name="Ward, Reagan" userId="27291eb4-8241-4961-9e69-8c66e34cc5b0" providerId="ADAL" clId="{E4BD8C9E-3BA6-4E04-BAF1-0BDD0B9DE234}" dt="2025-10-08T17:11:40.297" v="25723" actId="20577"/>
        <pc:sldMkLst>
          <pc:docMk/>
          <pc:sldMk cId="877289282" sldId="6124"/>
        </pc:sldMkLst>
        <pc:spChg chg="mod">
          <ac:chgData name="Ward, Reagan" userId="27291eb4-8241-4961-9e69-8c66e34cc5b0" providerId="ADAL" clId="{E4BD8C9E-3BA6-4E04-BAF1-0BDD0B9DE234}" dt="2025-10-08T17:11:34.869" v="25705" actId="20577"/>
          <ac:spMkLst>
            <pc:docMk/>
            <pc:sldMk cId="877289282" sldId="6124"/>
            <ac:spMk id="5" creationId="{AA01E529-9917-2B72-8712-89C01C2FA56B}"/>
          </ac:spMkLst>
        </pc:spChg>
        <pc:spChg chg="mod">
          <ac:chgData name="Ward, Reagan" userId="27291eb4-8241-4961-9e69-8c66e34cc5b0" providerId="ADAL" clId="{E4BD8C9E-3BA6-4E04-BAF1-0BDD0B9DE234}" dt="2025-10-08T17:11:40.297" v="25723" actId="20577"/>
          <ac:spMkLst>
            <pc:docMk/>
            <pc:sldMk cId="877289282" sldId="6124"/>
            <ac:spMk id="6" creationId="{086E14CF-33BA-6BC1-8BC1-F175018DE7BB}"/>
          </ac:spMkLst>
        </pc:spChg>
      </pc:sldChg>
      <pc:sldChg chg="modSp del mod modShow">
        <pc:chgData name="Ward, Reagan" userId="27291eb4-8241-4961-9e69-8c66e34cc5b0" providerId="ADAL" clId="{E4BD8C9E-3BA6-4E04-BAF1-0BDD0B9DE234}" dt="2025-10-08T17:11:42.459" v="25724" actId="47"/>
        <pc:sldMkLst>
          <pc:docMk/>
          <pc:sldMk cId="2611263851" sldId="6125"/>
        </pc:sldMkLst>
      </pc:sldChg>
      <pc:sldChg chg="modSp mod modShow">
        <pc:chgData name="Ward, Reagan" userId="27291eb4-8241-4961-9e69-8c66e34cc5b0" providerId="ADAL" clId="{E4BD8C9E-3BA6-4E04-BAF1-0BDD0B9DE234}" dt="2025-10-08T17:12:05.389" v="25757" actId="20577"/>
        <pc:sldMkLst>
          <pc:docMk/>
          <pc:sldMk cId="716381590" sldId="6129"/>
        </pc:sldMkLst>
        <pc:spChg chg="mod">
          <ac:chgData name="Ward, Reagan" userId="27291eb4-8241-4961-9e69-8c66e34cc5b0" providerId="ADAL" clId="{E4BD8C9E-3BA6-4E04-BAF1-0BDD0B9DE234}" dt="2025-10-08T17:11:56.956" v="25744" actId="20577"/>
          <ac:spMkLst>
            <pc:docMk/>
            <pc:sldMk cId="716381590" sldId="6129"/>
            <ac:spMk id="2" creationId="{BDFC8325-B1B7-134D-F064-9506BBFFF29D}"/>
          </ac:spMkLst>
        </pc:spChg>
        <pc:spChg chg="mod">
          <ac:chgData name="Ward, Reagan" userId="27291eb4-8241-4961-9e69-8c66e34cc5b0" providerId="ADAL" clId="{E4BD8C9E-3BA6-4E04-BAF1-0BDD0B9DE234}" dt="2025-10-08T17:12:05.389" v="25757" actId="20577"/>
          <ac:spMkLst>
            <pc:docMk/>
            <pc:sldMk cId="716381590" sldId="6129"/>
            <ac:spMk id="3" creationId="{A5472907-31FE-10A4-CB2B-D2FBEABD2370}"/>
          </ac:spMkLst>
        </pc:spChg>
      </pc:sldChg>
      <pc:sldChg chg="modSp mod modShow">
        <pc:chgData name="Ward, Reagan" userId="27291eb4-8241-4961-9e69-8c66e34cc5b0" providerId="ADAL" clId="{E4BD8C9E-3BA6-4E04-BAF1-0BDD0B9DE234}" dt="2025-10-01T22:26:35.559" v="17605" actId="27636"/>
        <pc:sldMkLst>
          <pc:docMk/>
          <pc:sldMk cId="2485691188" sldId="6139"/>
        </pc:sldMkLst>
        <pc:spChg chg="mod">
          <ac:chgData name="Ward, Reagan" userId="27291eb4-8241-4961-9e69-8c66e34cc5b0" providerId="ADAL" clId="{E4BD8C9E-3BA6-4E04-BAF1-0BDD0B9DE234}" dt="2025-10-01T22:26:35.559" v="17605" actId="27636"/>
          <ac:spMkLst>
            <pc:docMk/>
            <pc:sldMk cId="2485691188" sldId="6139"/>
            <ac:spMk id="2" creationId="{AC02FBDF-5DB2-C9F9-15BC-52FF1CAEB073}"/>
          </ac:spMkLst>
        </pc:spChg>
        <pc:spChg chg="mod">
          <ac:chgData name="Ward, Reagan" userId="27291eb4-8241-4961-9e69-8c66e34cc5b0" providerId="ADAL" clId="{E4BD8C9E-3BA6-4E04-BAF1-0BDD0B9DE234}" dt="2025-09-23T14:25:47.289" v="14789" actId="20577"/>
          <ac:spMkLst>
            <pc:docMk/>
            <pc:sldMk cId="2485691188" sldId="6139"/>
            <ac:spMk id="3" creationId="{AC94BC8B-DEB5-7949-3D15-B6890F4A4834}"/>
          </ac:spMkLst>
        </pc:spChg>
      </pc:sldChg>
      <pc:sldChg chg="mod modShow">
        <pc:chgData name="Ward, Reagan" userId="27291eb4-8241-4961-9e69-8c66e34cc5b0" providerId="ADAL" clId="{E4BD8C9E-3BA6-4E04-BAF1-0BDD0B9DE234}" dt="2025-10-08T17:11:19.413" v="25688" actId="729"/>
        <pc:sldMkLst>
          <pc:docMk/>
          <pc:sldMk cId="878964651" sldId="6142"/>
        </pc:sldMkLst>
      </pc:sldChg>
      <pc:sldChg chg="modSp mod">
        <pc:chgData name="Ward, Reagan" userId="27291eb4-8241-4961-9e69-8c66e34cc5b0" providerId="ADAL" clId="{E4BD8C9E-3BA6-4E04-BAF1-0BDD0B9DE234}" dt="2025-10-01T22:27:14.277" v="17608" actId="113"/>
        <pc:sldMkLst>
          <pc:docMk/>
          <pc:sldMk cId="4101347373" sldId="6145"/>
        </pc:sldMkLst>
        <pc:spChg chg="mod">
          <ac:chgData name="Ward, Reagan" userId="27291eb4-8241-4961-9e69-8c66e34cc5b0" providerId="ADAL" clId="{E4BD8C9E-3BA6-4E04-BAF1-0BDD0B9DE234}" dt="2025-10-01T22:27:14.277" v="17608" actId="113"/>
          <ac:spMkLst>
            <pc:docMk/>
            <pc:sldMk cId="4101347373" sldId="6145"/>
            <ac:spMk id="4" creationId="{94773C65-94C7-96F3-1FA7-ED4E3A5C28FB}"/>
          </ac:spMkLst>
        </pc:spChg>
        <pc:spChg chg="mod">
          <ac:chgData name="Ward, Reagan" userId="27291eb4-8241-4961-9e69-8c66e34cc5b0" providerId="ADAL" clId="{E4BD8C9E-3BA6-4E04-BAF1-0BDD0B9DE234}" dt="2025-10-01T22:03:03.393" v="15782" actId="20577"/>
          <ac:spMkLst>
            <pc:docMk/>
            <pc:sldMk cId="4101347373" sldId="6145"/>
            <ac:spMk id="6" creationId="{A92A7393-4FA2-E1E7-23C8-FAA172B2F2FF}"/>
          </ac:spMkLst>
        </pc:spChg>
        <pc:spChg chg="mod">
          <ac:chgData name="Ward, Reagan" userId="27291eb4-8241-4961-9e69-8c66e34cc5b0" providerId="ADAL" clId="{E4BD8C9E-3BA6-4E04-BAF1-0BDD0B9DE234}" dt="2025-10-01T22:02:59.267" v="15763" actId="207"/>
          <ac:spMkLst>
            <pc:docMk/>
            <pc:sldMk cId="4101347373" sldId="6145"/>
            <ac:spMk id="7" creationId="{7919CFEA-AC63-9834-E853-BBCA450242F6}"/>
          </ac:spMkLst>
        </pc:spChg>
      </pc:sldChg>
      <pc:sldChg chg="modSp mod">
        <pc:chgData name="Ward, Reagan" userId="27291eb4-8241-4961-9e69-8c66e34cc5b0" providerId="ADAL" clId="{E4BD8C9E-3BA6-4E04-BAF1-0BDD0B9DE234}" dt="2025-10-08T17:21:03.911" v="26378" actId="20577"/>
        <pc:sldMkLst>
          <pc:docMk/>
          <pc:sldMk cId="911733658" sldId="6147"/>
        </pc:sldMkLst>
        <pc:spChg chg="mod">
          <ac:chgData name="Ward, Reagan" userId="27291eb4-8241-4961-9e69-8c66e34cc5b0" providerId="ADAL" clId="{E4BD8C9E-3BA6-4E04-BAF1-0BDD0B9DE234}" dt="2025-10-08T17:21:03.911" v="26378" actId="20577"/>
          <ac:spMkLst>
            <pc:docMk/>
            <pc:sldMk cId="911733658" sldId="6147"/>
            <ac:spMk id="2" creationId="{4FA5443D-7E51-2283-B5E9-2FA6B6BAF9CF}"/>
          </ac:spMkLst>
        </pc:spChg>
      </pc:sldChg>
      <pc:sldChg chg="addSp delSp modSp mod modClrScheme modShow chgLayout">
        <pc:chgData name="Ward, Reagan" userId="27291eb4-8241-4961-9e69-8c66e34cc5b0" providerId="ADAL" clId="{E4BD8C9E-3BA6-4E04-BAF1-0BDD0B9DE234}" dt="2025-10-08T20:31:48.029" v="34251" actId="20577"/>
        <pc:sldMkLst>
          <pc:docMk/>
          <pc:sldMk cId="4269296431" sldId="6153"/>
        </pc:sldMkLst>
        <pc:spChg chg="add del mod">
          <ac:chgData name="Ward, Reagan" userId="27291eb4-8241-4961-9e69-8c66e34cc5b0" providerId="ADAL" clId="{E4BD8C9E-3BA6-4E04-BAF1-0BDD0B9DE234}" dt="2025-10-08T20:24:31.130" v="34074" actId="478"/>
          <ac:spMkLst>
            <pc:docMk/>
            <pc:sldMk cId="4269296431" sldId="6153"/>
            <ac:spMk id="2" creationId="{8842971E-825E-6DF5-3ECD-099E2A0797FD}"/>
          </ac:spMkLst>
        </pc:spChg>
        <pc:spChg chg="mod ord">
          <ac:chgData name="Ward, Reagan" userId="27291eb4-8241-4961-9e69-8c66e34cc5b0" providerId="ADAL" clId="{E4BD8C9E-3BA6-4E04-BAF1-0BDD0B9DE234}" dt="2025-10-02T04:27:52.236" v="24908" actId="13244"/>
          <ac:spMkLst>
            <pc:docMk/>
            <pc:sldMk cId="4269296431" sldId="6153"/>
            <ac:spMk id="5" creationId="{CF771BDC-1CE3-66AC-F910-BAC87DEB1247}"/>
          </ac:spMkLst>
        </pc:spChg>
        <pc:spChg chg="add mod ord">
          <ac:chgData name="Ward, Reagan" userId="27291eb4-8241-4961-9e69-8c66e34cc5b0" providerId="ADAL" clId="{E4BD8C9E-3BA6-4E04-BAF1-0BDD0B9DE234}" dt="2025-10-08T19:47:42.043" v="32299" actId="20577"/>
          <ac:spMkLst>
            <pc:docMk/>
            <pc:sldMk cId="4269296431" sldId="6153"/>
            <ac:spMk id="8" creationId="{CFEC1E9C-50A3-C9E5-933D-813C7180881A}"/>
          </ac:spMkLst>
        </pc:spChg>
        <pc:spChg chg="add del mod">
          <ac:chgData name="Ward, Reagan" userId="27291eb4-8241-4961-9e69-8c66e34cc5b0" providerId="ADAL" clId="{E4BD8C9E-3BA6-4E04-BAF1-0BDD0B9DE234}" dt="2025-10-08T17:32:39.142" v="26511" actId="478"/>
          <ac:spMkLst>
            <pc:docMk/>
            <pc:sldMk cId="4269296431" sldId="6153"/>
            <ac:spMk id="14" creationId="{446EC6D2-5271-5114-709B-E1243FC46A7D}"/>
          </ac:spMkLst>
        </pc:spChg>
        <pc:spChg chg="add mod">
          <ac:chgData name="Ward, Reagan" userId="27291eb4-8241-4961-9e69-8c66e34cc5b0" providerId="ADAL" clId="{E4BD8C9E-3BA6-4E04-BAF1-0BDD0B9DE234}" dt="2025-10-01T22:56:35.819" v="20393" actId="27636"/>
          <ac:spMkLst>
            <pc:docMk/>
            <pc:sldMk cId="4269296431" sldId="6153"/>
            <ac:spMk id="15" creationId="{B7A71823-C82E-6C8B-ABE2-ADA963F22E09}"/>
          </ac:spMkLst>
        </pc:spChg>
        <pc:spChg chg="add mod">
          <ac:chgData name="Ward, Reagan" userId="27291eb4-8241-4961-9e69-8c66e34cc5b0" providerId="ADAL" clId="{E4BD8C9E-3BA6-4E04-BAF1-0BDD0B9DE234}" dt="2025-10-01T22:56:40.202" v="20395" actId="27636"/>
          <ac:spMkLst>
            <pc:docMk/>
            <pc:sldMk cId="4269296431" sldId="6153"/>
            <ac:spMk id="16" creationId="{4E64DEB7-73CC-A0E2-3553-6DA6E6F5B78F}"/>
          </ac:spMkLst>
        </pc:spChg>
        <pc:graphicFrameChg chg="add mod ord modGraphic">
          <ac:chgData name="Ward, Reagan" userId="27291eb4-8241-4961-9e69-8c66e34cc5b0" providerId="ADAL" clId="{E4BD8C9E-3BA6-4E04-BAF1-0BDD0B9DE234}" dt="2025-10-08T20:31:48.029" v="34251" actId="20577"/>
          <ac:graphicFrameMkLst>
            <pc:docMk/>
            <pc:sldMk cId="4269296431" sldId="6153"/>
            <ac:graphicFrameMk id="12" creationId="{2766251C-8351-AEB8-CA02-037AF1C7026C}"/>
          </ac:graphicFrameMkLst>
        </pc:graphicFrameChg>
      </pc:sldChg>
      <pc:sldChg chg="addSp delSp modSp del mod modShow">
        <pc:chgData name="Ward, Reagan" userId="27291eb4-8241-4961-9e69-8c66e34cc5b0" providerId="ADAL" clId="{E4BD8C9E-3BA6-4E04-BAF1-0BDD0B9DE234}" dt="2025-10-09T04:20:55.322" v="35242" actId="47"/>
        <pc:sldMkLst>
          <pc:docMk/>
          <pc:sldMk cId="3623711138" sldId="6154"/>
        </pc:sldMkLst>
      </pc:sldChg>
      <pc:sldChg chg="addSp delSp modSp new mod modClrScheme modShow chgLayout">
        <pc:chgData name="Ward, Reagan" userId="27291eb4-8241-4961-9e69-8c66e34cc5b0" providerId="ADAL" clId="{E4BD8C9E-3BA6-4E04-BAF1-0BDD0B9DE234}" dt="2025-10-09T04:36:45.058" v="35856" actId="27636"/>
        <pc:sldMkLst>
          <pc:docMk/>
          <pc:sldMk cId="3107818958" sldId="6158"/>
        </pc:sldMkLst>
        <pc:spChg chg="mod ord">
          <ac:chgData name="Ward, Reagan" userId="27291eb4-8241-4961-9e69-8c66e34cc5b0" providerId="ADAL" clId="{E4BD8C9E-3BA6-4E04-BAF1-0BDD0B9DE234}" dt="2025-10-08T17:32:22.917" v="26496" actId="20577"/>
          <ac:spMkLst>
            <pc:docMk/>
            <pc:sldMk cId="3107818958" sldId="6158"/>
            <ac:spMk id="2" creationId="{FFA1D893-8EEE-3FCB-D8AF-8ED25BF74C96}"/>
          </ac:spMkLst>
        </pc:spChg>
        <pc:spChg chg="mod ord">
          <ac:chgData name="Ward, Reagan" userId="27291eb4-8241-4961-9e69-8c66e34cc5b0" providerId="ADAL" clId="{E4BD8C9E-3BA6-4E04-BAF1-0BDD0B9DE234}" dt="2025-10-01T22:29:42.801" v="17689" actId="700"/>
          <ac:spMkLst>
            <pc:docMk/>
            <pc:sldMk cId="3107818958" sldId="6158"/>
            <ac:spMk id="7" creationId="{0FD7EAA9-D8A9-1696-6903-226D7E3C4B77}"/>
          </ac:spMkLst>
        </pc:spChg>
        <pc:spChg chg="mod">
          <ac:chgData name="Ward, Reagan" userId="27291eb4-8241-4961-9e69-8c66e34cc5b0" providerId="ADAL" clId="{E4BD8C9E-3BA6-4E04-BAF1-0BDD0B9DE234}" dt="2025-10-09T04:36:45.058" v="35856" actId="27636"/>
          <ac:spMkLst>
            <pc:docMk/>
            <pc:sldMk cId="3107818958" sldId="6158"/>
            <ac:spMk id="10" creationId="{F0BFE3A7-5AD7-2BD7-724E-FA253B43B3B6}"/>
          </ac:spMkLst>
        </pc:spChg>
        <pc:spChg chg="add mod">
          <ac:chgData name="Ward, Reagan" userId="27291eb4-8241-4961-9e69-8c66e34cc5b0" providerId="ADAL" clId="{E4BD8C9E-3BA6-4E04-BAF1-0BDD0B9DE234}" dt="2025-10-08T17:56:13.770" v="27415" actId="14100"/>
          <ac:spMkLst>
            <pc:docMk/>
            <pc:sldMk cId="3107818958" sldId="6158"/>
            <ac:spMk id="13" creationId="{43D36E21-51CD-50E9-9EA1-0EFAB1808C89}"/>
          </ac:spMkLst>
        </pc:spChg>
        <pc:spChg chg="add mod">
          <ac:chgData name="Ward, Reagan" userId="27291eb4-8241-4961-9e69-8c66e34cc5b0" providerId="ADAL" clId="{E4BD8C9E-3BA6-4E04-BAF1-0BDD0B9DE234}" dt="2025-10-08T17:35:11.162" v="26704" actId="14100"/>
          <ac:spMkLst>
            <pc:docMk/>
            <pc:sldMk cId="3107818958" sldId="6158"/>
            <ac:spMk id="14" creationId="{6A66CF92-BD1E-C6DC-C25E-E303D6B8FD18}"/>
          </ac:spMkLst>
        </pc:spChg>
        <pc:spChg chg="add mod">
          <ac:chgData name="Ward, Reagan" userId="27291eb4-8241-4961-9e69-8c66e34cc5b0" providerId="ADAL" clId="{E4BD8C9E-3BA6-4E04-BAF1-0BDD0B9DE234}" dt="2025-10-08T17:35:05.073" v="26703" actId="14100"/>
          <ac:spMkLst>
            <pc:docMk/>
            <pc:sldMk cId="3107818958" sldId="6158"/>
            <ac:spMk id="15" creationId="{94F5A1E6-21A1-6138-645B-E630A4D65E6A}"/>
          </ac:spMkLst>
        </pc:spChg>
      </pc:sldChg>
      <pc:sldChg chg="addSp delSp modSp new del mod modClrScheme modShow chgLayout">
        <pc:chgData name="Ward, Reagan" userId="27291eb4-8241-4961-9e69-8c66e34cc5b0" providerId="ADAL" clId="{E4BD8C9E-3BA6-4E04-BAF1-0BDD0B9DE234}" dt="2025-10-09T04:20:55.322" v="35242" actId="47"/>
        <pc:sldMkLst>
          <pc:docMk/>
          <pc:sldMk cId="2673578696" sldId="6159"/>
        </pc:sldMkLst>
      </pc:sldChg>
      <pc:sldChg chg="addSp delSp modSp new del mod modShow">
        <pc:chgData name="Ward, Reagan" userId="27291eb4-8241-4961-9e69-8c66e34cc5b0" providerId="ADAL" clId="{E4BD8C9E-3BA6-4E04-BAF1-0BDD0B9DE234}" dt="2025-10-09T04:20:55.322" v="35242" actId="47"/>
        <pc:sldMkLst>
          <pc:docMk/>
          <pc:sldMk cId="1101454890" sldId="6162"/>
        </pc:sldMkLst>
      </pc:sldChg>
      <pc:sldChg chg="addSp delSp modSp new del mod modClrScheme modShow chgLayout">
        <pc:chgData name="Ward, Reagan" userId="27291eb4-8241-4961-9e69-8c66e34cc5b0" providerId="ADAL" clId="{E4BD8C9E-3BA6-4E04-BAF1-0BDD0B9DE234}" dt="2025-10-08T17:21:13.641" v="26379" actId="47"/>
        <pc:sldMkLst>
          <pc:docMk/>
          <pc:sldMk cId="752450666" sldId="6163"/>
        </pc:sldMkLst>
      </pc:sldChg>
      <pc:sldChg chg="mod modShow">
        <pc:chgData name="Ward, Reagan" userId="27291eb4-8241-4961-9e69-8c66e34cc5b0" providerId="ADAL" clId="{E4BD8C9E-3BA6-4E04-BAF1-0BDD0B9DE234}" dt="2025-10-08T17:11:19.413" v="25688" actId="729"/>
        <pc:sldMkLst>
          <pc:docMk/>
          <pc:sldMk cId="4109581408" sldId="6164"/>
        </pc:sldMkLst>
      </pc:sldChg>
      <pc:sldChg chg="addSp delSp modSp new del mod modClrScheme modShow chgLayout">
        <pc:chgData name="Ward, Reagan" userId="27291eb4-8241-4961-9e69-8c66e34cc5b0" providerId="ADAL" clId="{E4BD8C9E-3BA6-4E04-BAF1-0BDD0B9DE234}" dt="2025-10-09T04:20:55.322" v="35242" actId="47"/>
        <pc:sldMkLst>
          <pc:docMk/>
          <pc:sldMk cId="566595672" sldId="6165"/>
        </pc:sldMkLst>
      </pc:sldChg>
      <pc:sldChg chg="addSp delSp modSp add del mod modShow">
        <pc:chgData name="Ward, Reagan" userId="27291eb4-8241-4961-9e69-8c66e34cc5b0" providerId="ADAL" clId="{E4BD8C9E-3BA6-4E04-BAF1-0BDD0B9DE234}" dt="2025-10-09T04:20:55.322" v="35242" actId="47"/>
        <pc:sldMkLst>
          <pc:docMk/>
          <pc:sldMk cId="2199116053" sldId="6166"/>
        </pc:sldMkLst>
      </pc:sldChg>
      <pc:sldChg chg="modSp add mod">
        <pc:chgData name="Ward, Reagan" userId="27291eb4-8241-4961-9e69-8c66e34cc5b0" providerId="ADAL" clId="{E4BD8C9E-3BA6-4E04-BAF1-0BDD0B9DE234}" dt="2025-10-02T13:59:46.781" v="25482" actId="6549"/>
        <pc:sldMkLst>
          <pc:docMk/>
          <pc:sldMk cId="2765053663" sldId="6167"/>
        </pc:sldMkLst>
        <pc:spChg chg="mod">
          <ac:chgData name="Ward, Reagan" userId="27291eb4-8241-4961-9e69-8c66e34cc5b0" providerId="ADAL" clId="{E4BD8C9E-3BA6-4E04-BAF1-0BDD0B9DE234}" dt="2025-10-02T13:59:33.223" v="25469" actId="14100"/>
          <ac:spMkLst>
            <pc:docMk/>
            <pc:sldMk cId="2765053663" sldId="6167"/>
            <ac:spMk id="5" creationId="{84785A9B-674F-0293-3AD2-1164EC603CCC}"/>
          </ac:spMkLst>
        </pc:spChg>
        <pc:spChg chg="mod">
          <ac:chgData name="Ward, Reagan" userId="27291eb4-8241-4961-9e69-8c66e34cc5b0" providerId="ADAL" clId="{E4BD8C9E-3BA6-4E04-BAF1-0BDD0B9DE234}" dt="2025-10-02T13:59:46.781" v="25482" actId="6549"/>
          <ac:spMkLst>
            <pc:docMk/>
            <pc:sldMk cId="2765053663" sldId="6167"/>
            <ac:spMk id="6" creationId="{3419302C-1C05-87F6-9F96-4289848681C1}"/>
          </ac:spMkLst>
        </pc:spChg>
      </pc:sldChg>
      <pc:sldChg chg="addSp delSp modSp new mod modClrScheme chgLayout">
        <pc:chgData name="Ward, Reagan" userId="27291eb4-8241-4961-9e69-8c66e34cc5b0" providerId="ADAL" clId="{E4BD8C9E-3BA6-4E04-BAF1-0BDD0B9DE234}" dt="2025-10-09T14:00:50.497" v="37176" actId="962"/>
        <pc:sldMkLst>
          <pc:docMk/>
          <pc:sldMk cId="3088281602" sldId="6168"/>
        </pc:sldMkLst>
        <pc:spChg chg="del mod ord">
          <ac:chgData name="Ward, Reagan" userId="27291eb4-8241-4961-9e69-8c66e34cc5b0" providerId="ADAL" clId="{E4BD8C9E-3BA6-4E04-BAF1-0BDD0B9DE234}" dt="2025-10-08T17:11:47.555" v="25726" actId="700"/>
          <ac:spMkLst>
            <pc:docMk/>
            <pc:sldMk cId="3088281602" sldId="6168"/>
            <ac:spMk id="2" creationId="{C7591AB9-3984-E266-172E-1386A5D6AC1E}"/>
          </ac:spMkLst>
        </pc:spChg>
        <pc:spChg chg="del mod ord">
          <ac:chgData name="Ward, Reagan" userId="27291eb4-8241-4961-9e69-8c66e34cc5b0" providerId="ADAL" clId="{E4BD8C9E-3BA6-4E04-BAF1-0BDD0B9DE234}" dt="2025-10-08T17:11:47.555" v="25726" actId="700"/>
          <ac:spMkLst>
            <pc:docMk/>
            <pc:sldMk cId="3088281602" sldId="6168"/>
            <ac:spMk id="3" creationId="{35BEBDCE-56BA-FB44-FDDF-A69CFD0C01A0}"/>
          </ac:spMkLst>
        </pc:spChg>
        <pc:spChg chg="mod ord">
          <ac:chgData name="Ward, Reagan" userId="27291eb4-8241-4961-9e69-8c66e34cc5b0" providerId="ADAL" clId="{E4BD8C9E-3BA6-4E04-BAF1-0BDD0B9DE234}" dt="2025-10-08T17:11:47.555" v="25726" actId="700"/>
          <ac:spMkLst>
            <pc:docMk/>
            <pc:sldMk cId="3088281602" sldId="6168"/>
            <ac:spMk id="4" creationId="{1E938E1A-2096-65C5-D4EC-C0D92144A6AA}"/>
          </ac:spMkLst>
        </pc:spChg>
        <pc:spChg chg="add mod ord">
          <ac:chgData name="Ward, Reagan" userId="27291eb4-8241-4961-9e69-8c66e34cc5b0" providerId="ADAL" clId="{E4BD8C9E-3BA6-4E04-BAF1-0BDD0B9DE234}" dt="2025-10-08T17:11:47.555" v="25726" actId="700"/>
          <ac:spMkLst>
            <pc:docMk/>
            <pc:sldMk cId="3088281602" sldId="6168"/>
            <ac:spMk id="5" creationId="{D0CAE485-CBF3-5D6E-250F-2209B801997A}"/>
          </ac:spMkLst>
        </pc:spChg>
        <pc:spChg chg="add mod ord">
          <ac:chgData name="Ward, Reagan" userId="27291eb4-8241-4961-9e69-8c66e34cc5b0" providerId="ADAL" clId="{E4BD8C9E-3BA6-4E04-BAF1-0BDD0B9DE234}" dt="2025-10-08T17:11:47.555" v="25726" actId="700"/>
          <ac:spMkLst>
            <pc:docMk/>
            <pc:sldMk cId="3088281602" sldId="6168"/>
            <ac:spMk id="6" creationId="{E54BEAF3-667D-FDBC-E247-2FEBB714A0EA}"/>
          </ac:spMkLst>
        </pc:spChg>
        <pc:spChg chg="add mod ord">
          <ac:chgData name="Ward, Reagan" userId="27291eb4-8241-4961-9e69-8c66e34cc5b0" providerId="ADAL" clId="{E4BD8C9E-3BA6-4E04-BAF1-0BDD0B9DE234}" dt="2025-10-08T17:11:47.555" v="25726" actId="700"/>
          <ac:spMkLst>
            <pc:docMk/>
            <pc:sldMk cId="3088281602" sldId="6168"/>
            <ac:spMk id="7" creationId="{1354D69A-E17B-6FE5-1861-129EF1CED46D}"/>
          </ac:spMkLst>
        </pc:spChg>
        <pc:spChg chg="add mod ord">
          <ac:chgData name="Ward, Reagan" userId="27291eb4-8241-4961-9e69-8c66e34cc5b0" providerId="ADAL" clId="{E4BD8C9E-3BA6-4E04-BAF1-0BDD0B9DE234}" dt="2025-10-08T17:11:47.555" v="25726" actId="700"/>
          <ac:spMkLst>
            <pc:docMk/>
            <pc:sldMk cId="3088281602" sldId="6168"/>
            <ac:spMk id="8" creationId="{E0E8F222-333D-36E9-8214-91CAAE9A87A1}"/>
          </ac:spMkLst>
        </pc:spChg>
        <pc:picChg chg="mod ord">
          <ac:chgData name="Ward, Reagan" userId="27291eb4-8241-4961-9e69-8c66e34cc5b0" providerId="ADAL" clId="{E4BD8C9E-3BA6-4E04-BAF1-0BDD0B9DE234}" dt="2025-10-09T14:00:50.497" v="37176" actId="962"/>
          <ac:picMkLst>
            <pc:docMk/>
            <pc:sldMk cId="3088281602" sldId="6168"/>
            <ac:picMk id="11" creationId="{F53FC7E9-AF07-D053-1AD2-D9B29310B1A6}"/>
          </ac:picMkLst>
        </pc:picChg>
      </pc:sldChg>
      <pc:sldChg chg="modSp add mod">
        <pc:chgData name="Ward, Reagan" userId="27291eb4-8241-4961-9e69-8c66e34cc5b0" providerId="ADAL" clId="{E4BD8C9E-3BA6-4E04-BAF1-0BDD0B9DE234}" dt="2025-10-08T17:12:33.559" v="25821" actId="20577"/>
        <pc:sldMkLst>
          <pc:docMk/>
          <pc:sldMk cId="2286841596" sldId="6169"/>
        </pc:sldMkLst>
        <pc:spChg chg="mod">
          <ac:chgData name="Ward, Reagan" userId="27291eb4-8241-4961-9e69-8c66e34cc5b0" providerId="ADAL" clId="{E4BD8C9E-3BA6-4E04-BAF1-0BDD0B9DE234}" dt="2025-10-08T17:12:28.067" v="25805" actId="20577"/>
          <ac:spMkLst>
            <pc:docMk/>
            <pc:sldMk cId="2286841596" sldId="6169"/>
            <ac:spMk id="5" creationId="{70ED8912-4FDF-0A4B-320E-7F256493272C}"/>
          </ac:spMkLst>
        </pc:spChg>
        <pc:spChg chg="mod">
          <ac:chgData name="Ward, Reagan" userId="27291eb4-8241-4961-9e69-8c66e34cc5b0" providerId="ADAL" clId="{E4BD8C9E-3BA6-4E04-BAF1-0BDD0B9DE234}" dt="2025-10-08T17:12:33.559" v="25821" actId="20577"/>
          <ac:spMkLst>
            <pc:docMk/>
            <pc:sldMk cId="2286841596" sldId="6169"/>
            <ac:spMk id="6" creationId="{2340133B-D68B-CF3B-D055-891E2320BF29}"/>
          </ac:spMkLst>
        </pc:spChg>
      </pc:sldChg>
      <pc:sldChg chg="add">
        <pc:chgData name="Ward, Reagan" userId="27291eb4-8241-4961-9e69-8c66e34cc5b0" providerId="ADAL" clId="{E4BD8C9E-3BA6-4E04-BAF1-0BDD0B9DE234}" dt="2025-10-08T17:12:09.347" v="25758"/>
        <pc:sldMkLst>
          <pc:docMk/>
          <pc:sldMk cId="407368858" sldId="6170"/>
        </pc:sldMkLst>
      </pc:sldChg>
      <pc:sldChg chg="modSp add mod">
        <pc:chgData name="Ward, Reagan" userId="27291eb4-8241-4961-9e69-8c66e34cc5b0" providerId="ADAL" clId="{E4BD8C9E-3BA6-4E04-BAF1-0BDD0B9DE234}" dt="2025-10-08T17:12:47.790" v="25866" actId="20577"/>
        <pc:sldMkLst>
          <pc:docMk/>
          <pc:sldMk cId="400944691" sldId="6171"/>
        </pc:sldMkLst>
        <pc:spChg chg="mod">
          <ac:chgData name="Ward, Reagan" userId="27291eb4-8241-4961-9e69-8c66e34cc5b0" providerId="ADAL" clId="{E4BD8C9E-3BA6-4E04-BAF1-0BDD0B9DE234}" dt="2025-10-08T17:12:43.884" v="25850" actId="20577"/>
          <ac:spMkLst>
            <pc:docMk/>
            <pc:sldMk cId="400944691" sldId="6171"/>
            <ac:spMk id="2" creationId="{F945DE03-9DA6-FCBA-F3C6-22242E5EEB2A}"/>
          </ac:spMkLst>
        </pc:spChg>
        <pc:spChg chg="mod">
          <ac:chgData name="Ward, Reagan" userId="27291eb4-8241-4961-9e69-8c66e34cc5b0" providerId="ADAL" clId="{E4BD8C9E-3BA6-4E04-BAF1-0BDD0B9DE234}" dt="2025-10-08T17:12:47.790" v="25866" actId="20577"/>
          <ac:spMkLst>
            <pc:docMk/>
            <pc:sldMk cId="400944691" sldId="6171"/>
            <ac:spMk id="3" creationId="{7E43BD4A-9140-B170-75CB-BC9065EE063C}"/>
          </ac:spMkLst>
        </pc:spChg>
      </pc:sldChg>
      <pc:sldChg chg="addSp delSp modSp new mod">
        <pc:chgData name="Ward, Reagan" userId="27291eb4-8241-4961-9e69-8c66e34cc5b0" providerId="ADAL" clId="{E4BD8C9E-3BA6-4E04-BAF1-0BDD0B9DE234}" dt="2025-10-09T14:00:10.756" v="37172" actId="13244"/>
        <pc:sldMkLst>
          <pc:docMk/>
          <pc:sldMk cId="821874927" sldId="6172"/>
        </pc:sldMkLst>
        <pc:spChg chg="mod">
          <ac:chgData name="Ward, Reagan" userId="27291eb4-8241-4961-9e69-8c66e34cc5b0" providerId="ADAL" clId="{E4BD8C9E-3BA6-4E04-BAF1-0BDD0B9DE234}" dt="2025-10-08T17:34:11.296" v="26646" actId="20577"/>
          <ac:spMkLst>
            <pc:docMk/>
            <pc:sldMk cId="821874927" sldId="6172"/>
            <ac:spMk id="2" creationId="{BF0B4A95-5AF8-517D-45FE-472BCF2D7B15}"/>
          </ac:spMkLst>
        </pc:spChg>
        <pc:spChg chg="mod">
          <ac:chgData name="Ward, Reagan" userId="27291eb4-8241-4961-9e69-8c66e34cc5b0" providerId="ADAL" clId="{E4BD8C9E-3BA6-4E04-BAF1-0BDD0B9DE234}" dt="2025-10-08T20:29:19.092" v="34228" actId="27636"/>
          <ac:spMkLst>
            <pc:docMk/>
            <pc:sldMk cId="821874927" sldId="6172"/>
            <ac:spMk id="3" creationId="{31CBD14C-949F-10BD-3F0B-151E9517AAB6}"/>
          </ac:spMkLst>
        </pc:spChg>
        <pc:spChg chg="del">
          <ac:chgData name="Ward, Reagan" userId="27291eb4-8241-4961-9e69-8c66e34cc5b0" providerId="ADAL" clId="{E4BD8C9E-3BA6-4E04-BAF1-0BDD0B9DE234}" dt="2025-10-08T17:34:20.376" v="26648"/>
          <ac:spMkLst>
            <pc:docMk/>
            <pc:sldMk cId="821874927" sldId="6172"/>
            <ac:spMk id="5" creationId="{D572832A-6077-5B47-7D0F-435376E39024}"/>
          </ac:spMkLst>
        </pc:spChg>
        <pc:spChg chg="del">
          <ac:chgData name="Ward, Reagan" userId="27291eb4-8241-4961-9e69-8c66e34cc5b0" providerId="ADAL" clId="{E4BD8C9E-3BA6-4E04-BAF1-0BDD0B9DE234}" dt="2025-10-08T17:35:18.923" v="26705" actId="478"/>
          <ac:spMkLst>
            <pc:docMk/>
            <pc:sldMk cId="821874927" sldId="6172"/>
            <ac:spMk id="6" creationId="{BE4DC96A-BC73-189D-41C1-59C8FC306D55}"/>
          </ac:spMkLst>
        </pc:spChg>
        <pc:spChg chg="add mod ord">
          <ac:chgData name="Ward, Reagan" userId="27291eb4-8241-4961-9e69-8c66e34cc5b0" providerId="ADAL" clId="{E4BD8C9E-3BA6-4E04-BAF1-0BDD0B9DE234}" dt="2025-10-09T14:00:05.461" v="37171" actId="13244"/>
          <ac:spMkLst>
            <pc:docMk/>
            <pc:sldMk cId="821874927" sldId="6172"/>
            <ac:spMk id="7" creationId="{598225EE-8859-4752-DA2C-0D9EF08072E6}"/>
          </ac:spMkLst>
        </pc:spChg>
        <pc:spChg chg="add del mod">
          <ac:chgData name="Ward, Reagan" userId="27291eb4-8241-4961-9e69-8c66e34cc5b0" providerId="ADAL" clId="{E4BD8C9E-3BA6-4E04-BAF1-0BDD0B9DE234}" dt="2025-10-08T17:35:18.923" v="26705" actId="478"/>
          <ac:spMkLst>
            <pc:docMk/>
            <pc:sldMk cId="821874927" sldId="6172"/>
            <ac:spMk id="8" creationId="{7F783603-1C2E-6984-26CC-8A8B42DDFCAE}"/>
          </ac:spMkLst>
        </pc:spChg>
        <pc:spChg chg="add del mod">
          <ac:chgData name="Ward, Reagan" userId="27291eb4-8241-4961-9e69-8c66e34cc5b0" providerId="ADAL" clId="{E4BD8C9E-3BA6-4E04-BAF1-0BDD0B9DE234}" dt="2025-10-08T17:35:21.002" v="26706" actId="478"/>
          <ac:spMkLst>
            <pc:docMk/>
            <pc:sldMk cId="821874927" sldId="6172"/>
            <ac:spMk id="10" creationId="{F89CAA86-380E-DF17-F187-0CCD0D684C5B}"/>
          </ac:spMkLst>
        </pc:spChg>
        <pc:spChg chg="add mod">
          <ac:chgData name="Ward, Reagan" userId="27291eb4-8241-4961-9e69-8c66e34cc5b0" providerId="ADAL" clId="{E4BD8C9E-3BA6-4E04-BAF1-0BDD0B9DE234}" dt="2025-10-08T17:35:21.616" v="26707"/>
          <ac:spMkLst>
            <pc:docMk/>
            <pc:sldMk cId="821874927" sldId="6172"/>
            <ac:spMk id="11" creationId="{0647CB5A-42B1-CBA7-3128-DE830718B121}"/>
          </ac:spMkLst>
        </pc:spChg>
        <pc:spChg chg="add mod">
          <ac:chgData name="Ward, Reagan" userId="27291eb4-8241-4961-9e69-8c66e34cc5b0" providerId="ADAL" clId="{E4BD8C9E-3BA6-4E04-BAF1-0BDD0B9DE234}" dt="2025-10-08T17:35:21.616" v="26707"/>
          <ac:spMkLst>
            <pc:docMk/>
            <pc:sldMk cId="821874927" sldId="6172"/>
            <ac:spMk id="12" creationId="{B1DF9BAF-8018-9063-D6CD-D110EA0CE061}"/>
          </ac:spMkLst>
        </pc:spChg>
        <pc:spChg chg="add mod ord">
          <ac:chgData name="Ward, Reagan" userId="27291eb4-8241-4961-9e69-8c66e34cc5b0" providerId="ADAL" clId="{E4BD8C9E-3BA6-4E04-BAF1-0BDD0B9DE234}" dt="2025-10-09T14:00:10.756" v="37172" actId="13244"/>
          <ac:spMkLst>
            <pc:docMk/>
            <pc:sldMk cId="821874927" sldId="6172"/>
            <ac:spMk id="13" creationId="{1E09E851-4B2C-6886-2944-3A9C838EF566}"/>
          </ac:spMkLst>
        </pc:spChg>
      </pc:sldChg>
      <pc:sldChg chg="addSp delSp modSp new mod modClrScheme chgLayout">
        <pc:chgData name="Ward, Reagan" userId="27291eb4-8241-4961-9e69-8c66e34cc5b0" providerId="ADAL" clId="{E4BD8C9E-3BA6-4E04-BAF1-0BDD0B9DE234}" dt="2025-10-08T17:54:47.606" v="27413" actId="20577"/>
        <pc:sldMkLst>
          <pc:docMk/>
          <pc:sldMk cId="2583680558" sldId="6173"/>
        </pc:sldMkLst>
        <pc:spChg chg="del mod ord">
          <ac:chgData name="Ward, Reagan" userId="27291eb4-8241-4961-9e69-8c66e34cc5b0" providerId="ADAL" clId="{E4BD8C9E-3BA6-4E04-BAF1-0BDD0B9DE234}" dt="2025-10-08T17:45:10.706" v="26713" actId="700"/>
          <ac:spMkLst>
            <pc:docMk/>
            <pc:sldMk cId="2583680558" sldId="6173"/>
            <ac:spMk id="2" creationId="{F90351C2-637E-FB05-0C1C-340DB514FBD6}"/>
          </ac:spMkLst>
        </pc:spChg>
        <pc:spChg chg="del mod ord">
          <ac:chgData name="Ward, Reagan" userId="27291eb4-8241-4961-9e69-8c66e34cc5b0" providerId="ADAL" clId="{E4BD8C9E-3BA6-4E04-BAF1-0BDD0B9DE234}" dt="2025-10-08T17:45:10.706" v="26713" actId="700"/>
          <ac:spMkLst>
            <pc:docMk/>
            <pc:sldMk cId="2583680558" sldId="6173"/>
            <ac:spMk id="3" creationId="{366BDD57-67E5-A33C-2BA3-F432AFC5D3DF}"/>
          </ac:spMkLst>
        </pc:spChg>
        <pc:spChg chg="mod ord">
          <ac:chgData name="Ward, Reagan" userId="27291eb4-8241-4961-9e69-8c66e34cc5b0" providerId="ADAL" clId="{E4BD8C9E-3BA6-4E04-BAF1-0BDD0B9DE234}" dt="2025-10-08T17:53:37.090" v="27404" actId="700"/>
          <ac:spMkLst>
            <pc:docMk/>
            <pc:sldMk cId="2583680558" sldId="6173"/>
            <ac:spMk id="4" creationId="{9B7B951A-BA5D-C31B-C692-D182D4AFE0C5}"/>
          </ac:spMkLst>
        </pc:spChg>
        <pc:spChg chg="del mod ord">
          <ac:chgData name="Ward, Reagan" userId="27291eb4-8241-4961-9e69-8c66e34cc5b0" providerId="ADAL" clId="{E4BD8C9E-3BA6-4E04-BAF1-0BDD0B9DE234}" dt="2025-10-08T17:45:10.706" v="26713" actId="700"/>
          <ac:spMkLst>
            <pc:docMk/>
            <pc:sldMk cId="2583680558" sldId="6173"/>
            <ac:spMk id="5" creationId="{07DBFF6F-5D3B-5970-BA5A-DEE36C04B825}"/>
          </ac:spMkLst>
        </pc:spChg>
        <pc:spChg chg="del mod ord">
          <ac:chgData name="Ward, Reagan" userId="27291eb4-8241-4961-9e69-8c66e34cc5b0" providerId="ADAL" clId="{E4BD8C9E-3BA6-4E04-BAF1-0BDD0B9DE234}" dt="2025-10-08T17:45:10.706" v="26713" actId="700"/>
          <ac:spMkLst>
            <pc:docMk/>
            <pc:sldMk cId="2583680558" sldId="6173"/>
            <ac:spMk id="6" creationId="{1E71D7AD-6C6F-CCDC-44CC-06B5CEA3771F}"/>
          </ac:spMkLst>
        </pc:spChg>
        <pc:spChg chg="add mod ord">
          <ac:chgData name="Ward, Reagan" userId="27291eb4-8241-4961-9e69-8c66e34cc5b0" providerId="ADAL" clId="{E4BD8C9E-3BA6-4E04-BAF1-0BDD0B9DE234}" dt="2025-10-08T17:53:37.090" v="27404" actId="700"/>
          <ac:spMkLst>
            <pc:docMk/>
            <pc:sldMk cId="2583680558" sldId="6173"/>
            <ac:spMk id="7" creationId="{E4C15D80-6BEA-DB77-16F2-E2A5B5BC14CC}"/>
          </ac:spMkLst>
        </pc:spChg>
        <pc:spChg chg="add mod ord">
          <ac:chgData name="Ward, Reagan" userId="27291eb4-8241-4961-9e69-8c66e34cc5b0" providerId="ADAL" clId="{E4BD8C9E-3BA6-4E04-BAF1-0BDD0B9DE234}" dt="2025-10-08T17:54:47.606" v="27413" actId="20577"/>
          <ac:spMkLst>
            <pc:docMk/>
            <pc:sldMk cId="2583680558" sldId="6173"/>
            <ac:spMk id="8" creationId="{C1304243-1C7F-560A-457F-4ABE968CEB3D}"/>
          </ac:spMkLst>
        </pc:spChg>
        <pc:spChg chg="add del mod ord">
          <ac:chgData name="Ward, Reagan" userId="27291eb4-8241-4961-9e69-8c66e34cc5b0" providerId="ADAL" clId="{E4BD8C9E-3BA6-4E04-BAF1-0BDD0B9DE234}" dt="2025-10-08T17:53:37.090" v="27404" actId="700"/>
          <ac:spMkLst>
            <pc:docMk/>
            <pc:sldMk cId="2583680558" sldId="6173"/>
            <ac:spMk id="9" creationId="{2984CD25-3C20-5F43-C90A-99B3FC448246}"/>
          </ac:spMkLst>
        </pc:spChg>
        <pc:spChg chg="add del mod ord">
          <ac:chgData name="Ward, Reagan" userId="27291eb4-8241-4961-9e69-8c66e34cc5b0" providerId="ADAL" clId="{E4BD8C9E-3BA6-4E04-BAF1-0BDD0B9DE234}" dt="2025-10-08T17:53:37.090" v="27404" actId="700"/>
          <ac:spMkLst>
            <pc:docMk/>
            <pc:sldMk cId="2583680558" sldId="6173"/>
            <ac:spMk id="10" creationId="{88CAD759-B7BE-1921-CFD8-4613C3C70790}"/>
          </ac:spMkLst>
        </pc:spChg>
        <pc:spChg chg="add del mod ord">
          <ac:chgData name="Ward, Reagan" userId="27291eb4-8241-4961-9e69-8c66e34cc5b0" providerId="ADAL" clId="{E4BD8C9E-3BA6-4E04-BAF1-0BDD0B9DE234}" dt="2025-10-08T17:53:37.090" v="27404" actId="700"/>
          <ac:spMkLst>
            <pc:docMk/>
            <pc:sldMk cId="2583680558" sldId="6173"/>
            <ac:spMk id="11" creationId="{19D556D3-5B28-E510-7677-93A369BF0264}"/>
          </ac:spMkLst>
        </pc:spChg>
        <pc:spChg chg="add del mod ord">
          <ac:chgData name="Ward, Reagan" userId="27291eb4-8241-4961-9e69-8c66e34cc5b0" providerId="ADAL" clId="{E4BD8C9E-3BA6-4E04-BAF1-0BDD0B9DE234}" dt="2025-10-08T17:53:45.203" v="27406" actId="478"/>
          <ac:spMkLst>
            <pc:docMk/>
            <pc:sldMk cId="2583680558" sldId="6173"/>
            <ac:spMk id="12" creationId="{11CB06D0-F203-C1B9-7694-B08490B4294D}"/>
          </ac:spMkLst>
        </pc:spChg>
        <pc:spChg chg="add del mod ord">
          <ac:chgData name="Ward, Reagan" userId="27291eb4-8241-4961-9e69-8c66e34cc5b0" providerId="ADAL" clId="{E4BD8C9E-3BA6-4E04-BAF1-0BDD0B9DE234}" dt="2025-10-08T17:53:46.527" v="27407" actId="478"/>
          <ac:spMkLst>
            <pc:docMk/>
            <pc:sldMk cId="2583680558" sldId="6173"/>
            <ac:spMk id="13" creationId="{B404ECD9-FF2C-6D87-46D0-FC6FE6C390D7}"/>
          </ac:spMkLst>
        </pc:spChg>
        <pc:spChg chg="add mod">
          <ac:chgData name="Ward, Reagan" userId="27291eb4-8241-4961-9e69-8c66e34cc5b0" providerId="ADAL" clId="{E4BD8C9E-3BA6-4E04-BAF1-0BDD0B9DE234}" dt="2025-10-08T17:53:51.164" v="27408"/>
          <ac:spMkLst>
            <pc:docMk/>
            <pc:sldMk cId="2583680558" sldId="6173"/>
            <ac:spMk id="14" creationId="{8746C12F-2FF2-719B-88C1-E73ECD5B7E82}"/>
          </ac:spMkLst>
        </pc:spChg>
        <pc:spChg chg="add mod">
          <ac:chgData name="Ward, Reagan" userId="27291eb4-8241-4961-9e69-8c66e34cc5b0" providerId="ADAL" clId="{E4BD8C9E-3BA6-4E04-BAF1-0BDD0B9DE234}" dt="2025-10-08T17:53:51.164" v="27408"/>
          <ac:spMkLst>
            <pc:docMk/>
            <pc:sldMk cId="2583680558" sldId="6173"/>
            <ac:spMk id="15" creationId="{FBB3F400-9403-A967-67D9-86BC81216346}"/>
          </ac:spMkLst>
        </pc:spChg>
      </pc:sldChg>
      <pc:sldChg chg="addSp modSp add mod">
        <pc:chgData name="Ward, Reagan" userId="27291eb4-8241-4961-9e69-8c66e34cc5b0" providerId="ADAL" clId="{E4BD8C9E-3BA6-4E04-BAF1-0BDD0B9DE234}" dt="2025-10-09T14:00:24.047" v="37173" actId="13244"/>
        <pc:sldMkLst>
          <pc:docMk/>
          <pc:sldMk cId="576570369" sldId="6174"/>
        </pc:sldMkLst>
        <pc:spChg chg="add mod ord">
          <ac:chgData name="Ward, Reagan" userId="27291eb4-8241-4961-9e69-8c66e34cc5b0" providerId="ADAL" clId="{E4BD8C9E-3BA6-4E04-BAF1-0BDD0B9DE234}" dt="2025-10-09T14:00:24.047" v="37173" actId="13244"/>
          <ac:spMkLst>
            <pc:docMk/>
            <pc:sldMk cId="576570369" sldId="6174"/>
            <ac:spMk id="2" creationId="{2284C32D-9174-6A02-FDC0-D4F547ED99DF}"/>
          </ac:spMkLst>
        </pc:spChg>
        <pc:spChg chg="mod">
          <ac:chgData name="Ward, Reagan" userId="27291eb4-8241-4961-9e69-8c66e34cc5b0" providerId="ADAL" clId="{E4BD8C9E-3BA6-4E04-BAF1-0BDD0B9DE234}" dt="2025-10-08T19:48:03.842" v="32307" actId="20577"/>
          <ac:spMkLst>
            <pc:docMk/>
            <pc:sldMk cId="576570369" sldId="6174"/>
            <ac:spMk id="8" creationId="{B2DBF524-C0EC-9CD4-DA75-F4A10FC75E64}"/>
          </ac:spMkLst>
        </pc:spChg>
        <pc:graphicFrameChg chg="mod modGraphic">
          <ac:chgData name="Ward, Reagan" userId="27291eb4-8241-4961-9e69-8c66e34cc5b0" providerId="ADAL" clId="{E4BD8C9E-3BA6-4E04-BAF1-0BDD0B9DE234}" dt="2025-10-08T20:50:59.569" v="34382" actId="2165"/>
          <ac:graphicFrameMkLst>
            <pc:docMk/>
            <pc:sldMk cId="576570369" sldId="6174"/>
            <ac:graphicFrameMk id="12" creationId="{2831B278-3C57-8B40-6F6A-7984F7C4C541}"/>
          </ac:graphicFrameMkLst>
        </pc:graphicFrameChg>
      </pc:sldChg>
      <pc:sldChg chg="addSp delSp modSp new mod modClrScheme chgLayout">
        <pc:chgData name="Ward, Reagan" userId="27291eb4-8241-4961-9e69-8c66e34cc5b0" providerId="ADAL" clId="{E4BD8C9E-3BA6-4E04-BAF1-0BDD0B9DE234}" dt="2025-10-09T13:59:37.190" v="37162" actId="962"/>
        <pc:sldMkLst>
          <pc:docMk/>
          <pc:sldMk cId="533185009" sldId="6178"/>
        </pc:sldMkLst>
        <pc:spChg chg="del mod ord">
          <ac:chgData name="Ward, Reagan" userId="27291eb4-8241-4961-9e69-8c66e34cc5b0" providerId="ADAL" clId="{E4BD8C9E-3BA6-4E04-BAF1-0BDD0B9DE234}" dt="2025-10-08T20:38:33.748" v="34253" actId="700"/>
          <ac:spMkLst>
            <pc:docMk/>
            <pc:sldMk cId="533185009" sldId="6178"/>
            <ac:spMk id="2" creationId="{3EF7F846-4922-4F9E-B3AE-C7C922D3B5C7}"/>
          </ac:spMkLst>
        </pc:spChg>
        <pc:spChg chg="del mod ord">
          <ac:chgData name="Ward, Reagan" userId="27291eb4-8241-4961-9e69-8c66e34cc5b0" providerId="ADAL" clId="{E4BD8C9E-3BA6-4E04-BAF1-0BDD0B9DE234}" dt="2025-10-08T20:38:33.748" v="34253" actId="700"/>
          <ac:spMkLst>
            <pc:docMk/>
            <pc:sldMk cId="533185009" sldId="6178"/>
            <ac:spMk id="3" creationId="{A69057DA-7AD2-DB65-AA33-E4B6E133C0F4}"/>
          </ac:spMkLst>
        </pc:spChg>
        <pc:spChg chg="mod ord">
          <ac:chgData name="Ward, Reagan" userId="27291eb4-8241-4961-9e69-8c66e34cc5b0" providerId="ADAL" clId="{E4BD8C9E-3BA6-4E04-BAF1-0BDD0B9DE234}" dt="2025-10-08T20:38:33.748" v="34253" actId="700"/>
          <ac:spMkLst>
            <pc:docMk/>
            <pc:sldMk cId="533185009" sldId="6178"/>
            <ac:spMk id="4" creationId="{A8CDB0F3-0EFA-82BA-EE3F-A414D75DF75E}"/>
          </ac:spMkLst>
        </pc:spChg>
        <pc:spChg chg="del mod ord">
          <ac:chgData name="Ward, Reagan" userId="27291eb4-8241-4961-9e69-8c66e34cc5b0" providerId="ADAL" clId="{E4BD8C9E-3BA6-4E04-BAF1-0BDD0B9DE234}" dt="2025-10-08T20:38:33.748" v="34253" actId="700"/>
          <ac:spMkLst>
            <pc:docMk/>
            <pc:sldMk cId="533185009" sldId="6178"/>
            <ac:spMk id="5" creationId="{B648DC11-6EAC-A095-D6D2-FB2743DD24AB}"/>
          </ac:spMkLst>
        </pc:spChg>
        <pc:spChg chg="add mod ord">
          <ac:chgData name="Ward, Reagan" userId="27291eb4-8241-4961-9e69-8c66e34cc5b0" providerId="ADAL" clId="{E4BD8C9E-3BA6-4E04-BAF1-0BDD0B9DE234}" dt="2025-10-08T20:50:26.025" v="34381" actId="404"/>
          <ac:spMkLst>
            <pc:docMk/>
            <pc:sldMk cId="533185009" sldId="6178"/>
            <ac:spMk id="7" creationId="{FA4ECB9E-0334-70BB-108E-52A901A1F74D}"/>
          </ac:spMkLst>
        </pc:spChg>
        <pc:spChg chg="add del mod ord">
          <ac:chgData name="Ward, Reagan" userId="27291eb4-8241-4961-9e69-8c66e34cc5b0" providerId="ADAL" clId="{E4BD8C9E-3BA6-4E04-BAF1-0BDD0B9DE234}" dt="2025-10-09T04:36:26.582" v="35853" actId="478"/>
          <ac:spMkLst>
            <pc:docMk/>
            <pc:sldMk cId="533185009" sldId="6178"/>
            <ac:spMk id="8" creationId="{033AF8E6-F834-2B56-F5FD-34B8309B539F}"/>
          </ac:spMkLst>
        </pc:spChg>
        <pc:spChg chg="add del mod ord">
          <ac:chgData name="Ward, Reagan" userId="27291eb4-8241-4961-9e69-8c66e34cc5b0" providerId="ADAL" clId="{E4BD8C9E-3BA6-4E04-BAF1-0BDD0B9DE234}" dt="2025-10-09T04:36:26.582" v="35853" actId="478"/>
          <ac:spMkLst>
            <pc:docMk/>
            <pc:sldMk cId="533185009" sldId="6178"/>
            <ac:spMk id="9" creationId="{4AF8396C-BE00-8B2B-0196-149954F98C58}"/>
          </ac:spMkLst>
        </pc:spChg>
        <pc:spChg chg="add del mod ord">
          <ac:chgData name="Ward, Reagan" userId="27291eb4-8241-4961-9e69-8c66e34cc5b0" providerId="ADAL" clId="{E4BD8C9E-3BA6-4E04-BAF1-0BDD0B9DE234}" dt="2025-10-08T20:38:35.863" v="34256" actId="22"/>
          <ac:spMkLst>
            <pc:docMk/>
            <pc:sldMk cId="533185009" sldId="6178"/>
            <ac:spMk id="10" creationId="{F16423EA-240E-46D2-C176-67E0E8820AAA}"/>
          </ac:spMkLst>
        </pc:spChg>
        <pc:spChg chg="add mod ord">
          <ac:chgData name="Ward, Reagan" userId="27291eb4-8241-4961-9e69-8c66e34cc5b0" providerId="ADAL" clId="{E4BD8C9E-3BA6-4E04-BAF1-0BDD0B9DE234}" dt="2025-10-08T22:25:38.732" v="35231" actId="27636"/>
          <ac:spMkLst>
            <pc:docMk/>
            <pc:sldMk cId="533185009" sldId="6178"/>
            <ac:spMk id="11" creationId="{B993F157-3DD8-4FB5-B3D4-B130BD5859DC}"/>
          </ac:spMkLst>
        </pc:spChg>
        <pc:spChg chg="add del mod ord">
          <ac:chgData name="Ward, Reagan" userId="27291eb4-8241-4961-9e69-8c66e34cc5b0" providerId="ADAL" clId="{E4BD8C9E-3BA6-4E04-BAF1-0BDD0B9DE234}" dt="2025-10-08T20:49:41.116" v="34263" actId="22"/>
          <ac:spMkLst>
            <pc:docMk/>
            <pc:sldMk cId="533185009" sldId="6178"/>
            <ac:spMk id="12" creationId="{D9CA2C70-69B7-20F7-C383-1900B50294AB}"/>
          </ac:spMkLst>
        </pc:spChg>
        <pc:spChg chg="add del mod">
          <ac:chgData name="Ward, Reagan" userId="27291eb4-8241-4961-9e69-8c66e34cc5b0" providerId="ADAL" clId="{E4BD8C9E-3BA6-4E04-BAF1-0BDD0B9DE234}" dt="2025-10-08T20:46:28.976" v="34259" actId="22"/>
          <ac:spMkLst>
            <pc:docMk/>
            <pc:sldMk cId="533185009" sldId="6178"/>
            <ac:spMk id="16" creationId="{60F0C8D3-6479-D446-EE9F-7561FADB32F4}"/>
          </ac:spMkLst>
        </pc:spChg>
        <pc:spChg chg="add mod">
          <ac:chgData name="Ward, Reagan" userId="27291eb4-8241-4961-9e69-8c66e34cc5b0" providerId="ADAL" clId="{E4BD8C9E-3BA6-4E04-BAF1-0BDD0B9DE234}" dt="2025-10-09T04:36:25.245" v="35852"/>
          <ac:spMkLst>
            <pc:docMk/>
            <pc:sldMk cId="533185009" sldId="6178"/>
            <ac:spMk id="23" creationId="{C3939FF8-702B-37F9-C6A6-693180FF4C5B}"/>
          </ac:spMkLst>
        </pc:spChg>
        <pc:spChg chg="add mod">
          <ac:chgData name="Ward, Reagan" userId="27291eb4-8241-4961-9e69-8c66e34cc5b0" providerId="ADAL" clId="{E4BD8C9E-3BA6-4E04-BAF1-0BDD0B9DE234}" dt="2025-10-09T04:36:25.245" v="35852"/>
          <ac:spMkLst>
            <pc:docMk/>
            <pc:sldMk cId="533185009" sldId="6178"/>
            <ac:spMk id="24" creationId="{CF5A6EE9-781A-E0CE-9DC4-A763248D68E0}"/>
          </ac:spMkLst>
        </pc:spChg>
        <pc:spChg chg="add mod">
          <ac:chgData name="Ward, Reagan" userId="27291eb4-8241-4961-9e69-8c66e34cc5b0" providerId="ADAL" clId="{E4BD8C9E-3BA6-4E04-BAF1-0BDD0B9DE234}" dt="2025-10-09T04:36:27.024" v="35854"/>
          <ac:spMkLst>
            <pc:docMk/>
            <pc:sldMk cId="533185009" sldId="6178"/>
            <ac:spMk id="25" creationId="{0066A636-A094-E387-0895-98E37504C293}"/>
          </ac:spMkLst>
        </pc:spChg>
        <pc:spChg chg="add mod">
          <ac:chgData name="Ward, Reagan" userId="27291eb4-8241-4961-9e69-8c66e34cc5b0" providerId="ADAL" clId="{E4BD8C9E-3BA6-4E04-BAF1-0BDD0B9DE234}" dt="2025-10-09T04:36:27.024" v="35854"/>
          <ac:spMkLst>
            <pc:docMk/>
            <pc:sldMk cId="533185009" sldId="6178"/>
            <ac:spMk id="26" creationId="{86F3DB23-EE5B-8EB7-FD72-E87E915A5009}"/>
          </ac:spMkLst>
        </pc:spChg>
        <pc:picChg chg="add del mod ord">
          <ac:chgData name="Ward, Reagan" userId="27291eb4-8241-4961-9e69-8c66e34cc5b0" providerId="ADAL" clId="{E4BD8C9E-3BA6-4E04-BAF1-0BDD0B9DE234}" dt="2025-10-08T20:46:26.272" v="34258" actId="478"/>
          <ac:picMkLst>
            <pc:docMk/>
            <pc:sldMk cId="533185009" sldId="6178"/>
            <ac:picMk id="14" creationId="{67C2B434-F23A-3A60-4433-F5615BED6504}"/>
          </ac:picMkLst>
        </pc:picChg>
        <pc:picChg chg="add mod ord">
          <ac:chgData name="Ward, Reagan" userId="27291eb4-8241-4961-9e69-8c66e34cc5b0" providerId="ADAL" clId="{E4BD8C9E-3BA6-4E04-BAF1-0BDD0B9DE234}" dt="2025-10-09T13:59:37.190" v="37162" actId="962"/>
          <ac:picMkLst>
            <pc:docMk/>
            <pc:sldMk cId="533185009" sldId="6178"/>
            <ac:picMk id="18" creationId="{83914E63-060D-A57B-078B-D40BBA19BD6C}"/>
          </ac:picMkLst>
        </pc:picChg>
        <pc:picChg chg="add del mod ord">
          <ac:chgData name="Ward, Reagan" userId="27291eb4-8241-4961-9e69-8c66e34cc5b0" providerId="ADAL" clId="{E4BD8C9E-3BA6-4E04-BAF1-0BDD0B9DE234}" dt="2025-10-08T20:49:30.854" v="34262" actId="22"/>
          <ac:picMkLst>
            <pc:docMk/>
            <pc:sldMk cId="533185009" sldId="6178"/>
            <ac:picMk id="20" creationId="{699CBD93-7A70-A709-11F0-B9C7FF4EAF2E}"/>
          </ac:picMkLst>
        </pc:picChg>
        <pc:picChg chg="add mod ord">
          <ac:chgData name="Ward, Reagan" userId="27291eb4-8241-4961-9e69-8c66e34cc5b0" providerId="ADAL" clId="{E4BD8C9E-3BA6-4E04-BAF1-0BDD0B9DE234}" dt="2025-10-09T13:59:36.361" v="37161" actId="962"/>
          <ac:picMkLst>
            <pc:docMk/>
            <pc:sldMk cId="533185009" sldId="6178"/>
            <ac:picMk id="22" creationId="{A40D21A0-2BE8-4CF6-282C-C199A8FD43F3}"/>
          </ac:picMkLst>
        </pc:picChg>
      </pc:sldChg>
      <pc:sldChg chg="modSp mod">
        <pc:chgData name="Ward, Reagan" userId="27291eb4-8241-4961-9e69-8c66e34cc5b0" providerId="ADAL" clId="{E4BD8C9E-3BA6-4E04-BAF1-0BDD0B9DE234}" dt="2025-10-09T14:01:10.806" v="37178" actId="962"/>
        <pc:sldMkLst>
          <pc:docMk/>
          <pc:sldMk cId="1022435407" sldId="6179"/>
        </pc:sldMkLst>
        <pc:picChg chg="mod ord">
          <ac:chgData name="Ward, Reagan" userId="27291eb4-8241-4961-9e69-8c66e34cc5b0" providerId="ADAL" clId="{E4BD8C9E-3BA6-4E04-BAF1-0BDD0B9DE234}" dt="2025-10-09T14:01:10.806" v="37178" actId="962"/>
          <ac:picMkLst>
            <pc:docMk/>
            <pc:sldMk cId="1022435407" sldId="6179"/>
            <ac:picMk id="2" creationId="{C13248BE-4681-B923-70E5-D61D1360AD69}"/>
          </ac:picMkLst>
        </pc:picChg>
      </pc:sldChg>
      <pc:sldChg chg="modSp mod">
        <pc:chgData name="Ward, Reagan" userId="27291eb4-8241-4961-9e69-8c66e34cc5b0" providerId="ADAL" clId="{E4BD8C9E-3BA6-4E04-BAF1-0BDD0B9DE234}" dt="2025-10-09T13:59:54.755" v="37170" actId="20577"/>
        <pc:sldMkLst>
          <pc:docMk/>
          <pc:sldMk cId="1945897565" sldId="6180"/>
        </pc:sldMkLst>
        <pc:spChg chg="mod">
          <ac:chgData name="Ward, Reagan" userId="27291eb4-8241-4961-9e69-8c66e34cc5b0" providerId="ADAL" clId="{E4BD8C9E-3BA6-4E04-BAF1-0BDD0B9DE234}" dt="2025-10-09T13:59:54.755" v="37170" actId="20577"/>
          <ac:spMkLst>
            <pc:docMk/>
            <pc:sldMk cId="1945897565" sldId="6180"/>
            <ac:spMk id="5" creationId="{5A02CE85-547E-E0B4-B494-5C41414E6090}"/>
          </ac:spMkLst>
        </pc:spChg>
        <pc:spChg chg="mod">
          <ac:chgData name="Ward, Reagan" userId="27291eb4-8241-4961-9e69-8c66e34cc5b0" providerId="ADAL" clId="{E4BD8C9E-3BA6-4E04-BAF1-0BDD0B9DE234}" dt="2025-10-09T13:59:40.322" v="37163" actId="962"/>
          <ac:spMkLst>
            <pc:docMk/>
            <pc:sldMk cId="1945897565" sldId="6180"/>
            <ac:spMk id="6" creationId="{D52C1625-8F95-8D93-EDA9-CFC3CB369419}"/>
          </ac:spMkLst>
        </pc:spChg>
      </pc:sldChg>
      <pc:sldChg chg="addSp delSp modSp new del mod modClrScheme chgLayout">
        <pc:chgData name="Ward, Reagan" userId="27291eb4-8241-4961-9e69-8c66e34cc5b0" providerId="ADAL" clId="{E4BD8C9E-3BA6-4E04-BAF1-0BDD0B9DE234}" dt="2025-10-09T04:35:41.947" v="35850" actId="47"/>
        <pc:sldMkLst>
          <pc:docMk/>
          <pc:sldMk cId="2185106521" sldId="6181"/>
        </pc:sldMkLst>
        <pc:spChg chg="del mod ord">
          <ac:chgData name="Ward, Reagan" userId="27291eb4-8241-4961-9e69-8c66e34cc5b0" providerId="ADAL" clId="{E4BD8C9E-3BA6-4E04-BAF1-0BDD0B9DE234}" dt="2025-10-09T04:20:59.116" v="35244" actId="700"/>
          <ac:spMkLst>
            <pc:docMk/>
            <pc:sldMk cId="2185106521" sldId="6181"/>
            <ac:spMk id="2" creationId="{CF122CDB-F8E7-6119-0568-505B67FABAC9}"/>
          </ac:spMkLst>
        </pc:spChg>
        <pc:spChg chg="mod ord">
          <ac:chgData name="Ward, Reagan" userId="27291eb4-8241-4961-9e69-8c66e34cc5b0" providerId="ADAL" clId="{E4BD8C9E-3BA6-4E04-BAF1-0BDD0B9DE234}" dt="2025-10-09T04:21:02.269" v="35245" actId="700"/>
          <ac:spMkLst>
            <pc:docMk/>
            <pc:sldMk cId="2185106521" sldId="6181"/>
            <ac:spMk id="3" creationId="{4D3CD773-0D4F-EBFC-B703-58394003A9EA}"/>
          </ac:spMkLst>
        </pc:spChg>
        <pc:spChg chg="del mod ord">
          <ac:chgData name="Ward, Reagan" userId="27291eb4-8241-4961-9e69-8c66e34cc5b0" providerId="ADAL" clId="{E4BD8C9E-3BA6-4E04-BAF1-0BDD0B9DE234}" dt="2025-10-09T04:20:59.116" v="35244" actId="700"/>
          <ac:spMkLst>
            <pc:docMk/>
            <pc:sldMk cId="2185106521" sldId="6181"/>
            <ac:spMk id="4" creationId="{487153BC-D49B-48F1-1952-D73A302E2562}"/>
          </ac:spMkLst>
        </pc:spChg>
        <pc:spChg chg="del mod ord">
          <ac:chgData name="Ward, Reagan" userId="27291eb4-8241-4961-9e69-8c66e34cc5b0" providerId="ADAL" clId="{E4BD8C9E-3BA6-4E04-BAF1-0BDD0B9DE234}" dt="2025-10-09T04:20:59.116" v="35244" actId="700"/>
          <ac:spMkLst>
            <pc:docMk/>
            <pc:sldMk cId="2185106521" sldId="6181"/>
            <ac:spMk id="5" creationId="{F40196C3-030F-6A75-1FBC-DA0340B0F5B5}"/>
          </ac:spMkLst>
        </pc:spChg>
        <pc:spChg chg="del mod ord">
          <ac:chgData name="Ward, Reagan" userId="27291eb4-8241-4961-9e69-8c66e34cc5b0" providerId="ADAL" clId="{E4BD8C9E-3BA6-4E04-BAF1-0BDD0B9DE234}" dt="2025-10-09T04:20:59.116" v="35244" actId="700"/>
          <ac:spMkLst>
            <pc:docMk/>
            <pc:sldMk cId="2185106521" sldId="6181"/>
            <ac:spMk id="6" creationId="{97A35AA8-E03F-E28F-68A4-F9D129BEFCE1}"/>
          </ac:spMkLst>
        </pc:spChg>
        <pc:spChg chg="add del mod ord">
          <ac:chgData name="Ward, Reagan" userId="27291eb4-8241-4961-9e69-8c66e34cc5b0" providerId="ADAL" clId="{E4BD8C9E-3BA6-4E04-BAF1-0BDD0B9DE234}" dt="2025-10-09T04:21:02.269" v="35245" actId="700"/>
          <ac:spMkLst>
            <pc:docMk/>
            <pc:sldMk cId="2185106521" sldId="6181"/>
            <ac:spMk id="7" creationId="{FF5D75B4-521D-D51D-27FE-C0AAB30E85EA}"/>
          </ac:spMkLst>
        </pc:spChg>
        <pc:spChg chg="add del mod ord">
          <ac:chgData name="Ward, Reagan" userId="27291eb4-8241-4961-9e69-8c66e34cc5b0" providerId="ADAL" clId="{E4BD8C9E-3BA6-4E04-BAF1-0BDD0B9DE234}" dt="2025-10-09T04:21:02.269" v="35245" actId="700"/>
          <ac:spMkLst>
            <pc:docMk/>
            <pc:sldMk cId="2185106521" sldId="6181"/>
            <ac:spMk id="8" creationId="{5F9F30F3-83A4-01FE-3EE1-21B39610B2FD}"/>
          </ac:spMkLst>
        </pc:spChg>
        <pc:spChg chg="add del mod ord">
          <ac:chgData name="Ward, Reagan" userId="27291eb4-8241-4961-9e69-8c66e34cc5b0" providerId="ADAL" clId="{E4BD8C9E-3BA6-4E04-BAF1-0BDD0B9DE234}" dt="2025-10-09T04:21:02.269" v="35245" actId="700"/>
          <ac:spMkLst>
            <pc:docMk/>
            <pc:sldMk cId="2185106521" sldId="6181"/>
            <ac:spMk id="9" creationId="{B2992523-CF95-E827-A064-83B6B271155F}"/>
          </ac:spMkLst>
        </pc:spChg>
        <pc:spChg chg="add del mod ord">
          <ac:chgData name="Ward, Reagan" userId="27291eb4-8241-4961-9e69-8c66e34cc5b0" providerId="ADAL" clId="{E4BD8C9E-3BA6-4E04-BAF1-0BDD0B9DE234}" dt="2025-10-09T04:21:02.269" v="35245" actId="700"/>
          <ac:spMkLst>
            <pc:docMk/>
            <pc:sldMk cId="2185106521" sldId="6181"/>
            <ac:spMk id="10" creationId="{23FB2E57-F18C-9F5D-628A-60C1374F12C3}"/>
          </ac:spMkLst>
        </pc:spChg>
        <pc:spChg chg="add mod ord">
          <ac:chgData name="Ward, Reagan" userId="27291eb4-8241-4961-9e69-8c66e34cc5b0" providerId="ADAL" clId="{E4BD8C9E-3BA6-4E04-BAF1-0BDD0B9DE234}" dt="2025-10-09T04:21:06.654" v="35255" actId="20577"/>
          <ac:spMkLst>
            <pc:docMk/>
            <pc:sldMk cId="2185106521" sldId="6181"/>
            <ac:spMk id="11" creationId="{BBBD077C-03AC-F907-642B-B7E8156D55CF}"/>
          </ac:spMkLst>
        </pc:spChg>
        <pc:spChg chg="add mod ord">
          <ac:chgData name="Ward, Reagan" userId="27291eb4-8241-4961-9e69-8c66e34cc5b0" providerId="ADAL" clId="{E4BD8C9E-3BA6-4E04-BAF1-0BDD0B9DE234}" dt="2025-10-09T04:21:02.269" v="35245" actId="700"/>
          <ac:spMkLst>
            <pc:docMk/>
            <pc:sldMk cId="2185106521" sldId="6181"/>
            <ac:spMk id="12" creationId="{BE42752B-0A69-0836-ABB0-AB56541319D1}"/>
          </ac:spMkLst>
        </pc:spChg>
        <pc:spChg chg="add mod ord">
          <ac:chgData name="Ward, Reagan" userId="27291eb4-8241-4961-9e69-8c66e34cc5b0" providerId="ADAL" clId="{E4BD8C9E-3BA6-4E04-BAF1-0BDD0B9DE234}" dt="2025-10-09T04:21:02.269" v="35245" actId="700"/>
          <ac:spMkLst>
            <pc:docMk/>
            <pc:sldMk cId="2185106521" sldId="6181"/>
            <ac:spMk id="13" creationId="{FD14B8FD-E324-5D78-7ADD-A481FE9DA015}"/>
          </ac:spMkLst>
        </pc:spChg>
        <pc:spChg chg="add mod ord">
          <ac:chgData name="Ward, Reagan" userId="27291eb4-8241-4961-9e69-8c66e34cc5b0" providerId="ADAL" clId="{E4BD8C9E-3BA6-4E04-BAF1-0BDD0B9DE234}" dt="2025-10-09T04:21:02.269" v="35245" actId="700"/>
          <ac:spMkLst>
            <pc:docMk/>
            <pc:sldMk cId="2185106521" sldId="6181"/>
            <ac:spMk id="14" creationId="{707324BE-EC80-092F-0A3E-83DB3A00BD70}"/>
          </ac:spMkLst>
        </pc:spChg>
        <pc:spChg chg="add mod ord">
          <ac:chgData name="Ward, Reagan" userId="27291eb4-8241-4961-9e69-8c66e34cc5b0" providerId="ADAL" clId="{E4BD8C9E-3BA6-4E04-BAF1-0BDD0B9DE234}" dt="2025-10-09T04:21:02.269" v="35245" actId="700"/>
          <ac:spMkLst>
            <pc:docMk/>
            <pc:sldMk cId="2185106521" sldId="6181"/>
            <ac:spMk id="15" creationId="{AA1936CD-44D7-064D-D35D-60D07AF281A3}"/>
          </ac:spMkLst>
        </pc:spChg>
      </pc:sldChg>
      <pc:sldChg chg="addSp delSp modSp new del mod modClrScheme chgLayout">
        <pc:chgData name="Ward, Reagan" userId="27291eb4-8241-4961-9e69-8c66e34cc5b0" providerId="ADAL" clId="{E4BD8C9E-3BA6-4E04-BAF1-0BDD0B9DE234}" dt="2025-10-09T13:50:39.862" v="36603" actId="47"/>
        <pc:sldMkLst>
          <pc:docMk/>
          <pc:sldMk cId="2861611796" sldId="6181"/>
        </pc:sldMkLst>
        <pc:spChg chg="mod ord">
          <ac:chgData name="Ward, Reagan" userId="27291eb4-8241-4961-9e69-8c66e34cc5b0" providerId="ADAL" clId="{E4BD8C9E-3BA6-4E04-BAF1-0BDD0B9DE234}" dt="2025-10-09T13:10:08.466" v="35927" actId="700"/>
          <ac:spMkLst>
            <pc:docMk/>
            <pc:sldMk cId="2861611796" sldId="6181"/>
            <ac:spMk id="2" creationId="{D3C2699B-E5C1-F78B-2095-D3BA20EE7343}"/>
          </ac:spMkLst>
        </pc:spChg>
        <pc:spChg chg="del mod ord">
          <ac:chgData name="Ward, Reagan" userId="27291eb4-8241-4961-9e69-8c66e34cc5b0" providerId="ADAL" clId="{E4BD8C9E-3BA6-4E04-BAF1-0BDD0B9DE234}" dt="2025-10-09T13:10:08.466" v="35927" actId="700"/>
          <ac:spMkLst>
            <pc:docMk/>
            <pc:sldMk cId="2861611796" sldId="6181"/>
            <ac:spMk id="3" creationId="{5E9EEFC8-FE94-EAEC-AEE0-FED16E4C31CA}"/>
          </ac:spMkLst>
        </pc:spChg>
        <pc:spChg chg="del mod ord">
          <ac:chgData name="Ward, Reagan" userId="27291eb4-8241-4961-9e69-8c66e34cc5b0" providerId="ADAL" clId="{E4BD8C9E-3BA6-4E04-BAF1-0BDD0B9DE234}" dt="2025-10-09T13:10:08.466" v="35927" actId="700"/>
          <ac:spMkLst>
            <pc:docMk/>
            <pc:sldMk cId="2861611796" sldId="6181"/>
            <ac:spMk id="4" creationId="{E8B444EF-AC4E-3DA1-5FD2-97E3F62C200C}"/>
          </ac:spMkLst>
        </pc:spChg>
        <pc:spChg chg="mod ord">
          <ac:chgData name="Ward, Reagan" userId="27291eb4-8241-4961-9e69-8c66e34cc5b0" providerId="ADAL" clId="{E4BD8C9E-3BA6-4E04-BAF1-0BDD0B9DE234}" dt="2025-10-09T13:10:08.466" v="35927" actId="700"/>
          <ac:spMkLst>
            <pc:docMk/>
            <pc:sldMk cId="2861611796" sldId="6181"/>
            <ac:spMk id="5" creationId="{6A3C3D6E-50C1-C654-75D9-DDA48D072BF2}"/>
          </ac:spMkLst>
        </pc:spChg>
        <pc:spChg chg="del mod ord">
          <ac:chgData name="Ward, Reagan" userId="27291eb4-8241-4961-9e69-8c66e34cc5b0" providerId="ADAL" clId="{E4BD8C9E-3BA6-4E04-BAF1-0BDD0B9DE234}" dt="2025-10-09T13:10:08.466" v="35927" actId="700"/>
          <ac:spMkLst>
            <pc:docMk/>
            <pc:sldMk cId="2861611796" sldId="6181"/>
            <ac:spMk id="6" creationId="{9F10FFCA-1374-A986-3DD1-E7340890B4A6}"/>
          </ac:spMkLst>
        </pc:spChg>
        <pc:spChg chg="add mod ord">
          <ac:chgData name="Ward, Reagan" userId="27291eb4-8241-4961-9e69-8c66e34cc5b0" providerId="ADAL" clId="{E4BD8C9E-3BA6-4E04-BAF1-0BDD0B9DE234}" dt="2025-10-09T13:14:19.777" v="36200" actId="20577"/>
          <ac:spMkLst>
            <pc:docMk/>
            <pc:sldMk cId="2861611796" sldId="6181"/>
            <ac:spMk id="8" creationId="{3D183633-A1CA-E544-4F96-82F9B2F9B524}"/>
          </ac:spMkLst>
        </pc:spChg>
        <pc:spChg chg="add mod ord">
          <ac:chgData name="Ward, Reagan" userId="27291eb4-8241-4961-9e69-8c66e34cc5b0" providerId="ADAL" clId="{E4BD8C9E-3BA6-4E04-BAF1-0BDD0B9DE234}" dt="2025-10-09T13:11:13.968" v="36090" actId="14100"/>
          <ac:spMkLst>
            <pc:docMk/>
            <pc:sldMk cId="2861611796" sldId="6181"/>
            <ac:spMk id="9" creationId="{7197DD5C-866C-D1A6-1EDE-A93F20A9EF5F}"/>
          </ac:spMkLst>
        </pc:spChg>
        <pc:spChg chg="add mod ord">
          <ac:chgData name="Ward, Reagan" userId="27291eb4-8241-4961-9e69-8c66e34cc5b0" providerId="ADAL" clId="{E4BD8C9E-3BA6-4E04-BAF1-0BDD0B9DE234}" dt="2025-10-09T13:14:01.923" v="36116" actId="20577"/>
          <ac:spMkLst>
            <pc:docMk/>
            <pc:sldMk cId="2861611796" sldId="6181"/>
            <ac:spMk id="10" creationId="{65DA8EB6-4151-BBD3-BB6A-E63B0EBA927F}"/>
          </ac:spMkLst>
        </pc:spChg>
        <pc:spChg chg="add mod ord">
          <ac:chgData name="Ward, Reagan" userId="27291eb4-8241-4961-9e69-8c66e34cc5b0" providerId="ADAL" clId="{E4BD8C9E-3BA6-4E04-BAF1-0BDD0B9DE234}" dt="2025-10-09T13:11:02.012" v="36088" actId="14100"/>
          <ac:spMkLst>
            <pc:docMk/>
            <pc:sldMk cId="2861611796" sldId="6181"/>
            <ac:spMk id="11" creationId="{AAEEDF5F-97D4-8EA7-8B92-9B8E60E2753B}"/>
          </ac:spMkLst>
        </pc:spChg>
        <pc:spChg chg="add mod ord">
          <ac:chgData name="Ward, Reagan" userId="27291eb4-8241-4961-9e69-8c66e34cc5b0" providerId="ADAL" clId="{E4BD8C9E-3BA6-4E04-BAF1-0BDD0B9DE234}" dt="2025-10-09T13:10:08.466" v="35927" actId="700"/>
          <ac:spMkLst>
            <pc:docMk/>
            <pc:sldMk cId="2861611796" sldId="6181"/>
            <ac:spMk id="12" creationId="{FBB5E2E4-CB89-5173-4F43-92115213A511}"/>
          </ac:spMkLst>
        </pc:spChg>
      </pc:sldChg>
      <pc:sldChg chg="addSp delSp modSp new mod modClrScheme chgLayout">
        <pc:chgData name="Ward, Reagan" userId="27291eb4-8241-4961-9e69-8c66e34cc5b0" providerId="ADAL" clId="{E4BD8C9E-3BA6-4E04-BAF1-0BDD0B9DE234}" dt="2025-10-09T14:00:31.110" v="37174" actId="13244"/>
        <pc:sldMkLst>
          <pc:docMk/>
          <pc:sldMk cId="1503131110" sldId="6182"/>
        </pc:sldMkLst>
        <pc:spChg chg="del mod ord">
          <ac:chgData name="Ward, Reagan" userId="27291eb4-8241-4961-9e69-8c66e34cc5b0" providerId="ADAL" clId="{E4BD8C9E-3BA6-4E04-BAF1-0BDD0B9DE234}" dt="2025-10-09T13:35:57.342" v="36202" actId="700"/>
          <ac:spMkLst>
            <pc:docMk/>
            <pc:sldMk cId="1503131110" sldId="6182"/>
            <ac:spMk id="2" creationId="{27EA1BB3-1D1B-C379-1A15-DAA1D630A4BC}"/>
          </ac:spMkLst>
        </pc:spChg>
        <pc:spChg chg="del mod ord">
          <ac:chgData name="Ward, Reagan" userId="27291eb4-8241-4961-9e69-8c66e34cc5b0" providerId="ADAL" clId="{E4BD8C9E-3BA6-4E04-BAF1-0BDD0B9DE234}" dt="2025-10-09T13:35:57.342" v="36202" actId="700"/>
          <ac:spMkLst>
            <pc:docMk/>
            <pc:sldMk cId="1503131110" sldId="6182"/>
            <ac:spMk id="3" creationId="{1BDFA8F6-2CB7-D9DD-7791-1CD48494AE3F}"/>
          </ac:spMkLst>
        </pc:spChg>
        <pc:spChg chg="del">
          <ac:chgData name="Ward, Reagan" userId="27291eb4-8241-4961-9e69-8c66e34cc5b0" providerId="ADAL" clId="{E4BD8C9E-3BA6-4E04-BAF1-0BDD0B9DE234}" dt="2025-10-09T13:35:57.342" v="36202" actId="700"/>
          <ac:spMkLst>
            <pc:docMk/>
            <pc:sldMk cId="1503131110" sldId="6182"/>
            <ac:spMk id="5" creationId="{28B3DC96-4480-2514-59B0-7F0963E26D89}"/>
          </ac:spMkLst>
        </pc:spChg>
        <pc:spChg chg="del mod ord">
          <ac:chgData name="Ward, Reagan" userId="27291eb4-8241-4961-9e69-8c66e34cc5b0" providerId="ADAL" clId="{E4BD8C9E-3BA6-4E04-BAF1-0BDD0B9DE234}" dt="2025-10-09T13:35:57.342" v="36202" actId="700"/>
          <ac:spMkLst>
            <pc:docMk/>
            <pc:sldMk cId="1503131110" sldId="6182"/>
            <ac:spMk id="6" creationId="{62FB282D-D291-AD4F-F1EA-750DBA3BEDB7}"/>
          </ac:spMkLst>
        </pc:spChg>
        <pc:spChg chg="mod ord">
          <ac:chgData name="Ward, Reagan" userId="27291eb4-8241-4961-9e69-8c66e34cc5b0" providerId="ADAL" clId="{E4BD8C9E-3BA6-4E04-BAF1-0BDD0B9DE234}" dt="2025-10-09T14:00:31.110" v="37174" actId="13244"/>
          <ac:spMkLst>
            <pc:docMk/>
            <pc:sldMk cId="1503131110" sldId="6182"/>
            <ac:spMk id="7" creationId="{BB7E6765-1283-2FFC-FC8D-8A184A81569A}"/>
          </ac:spMkLst>
        </pc:spChg>
        <pc:spChg chg="del mod ord">
          <ac:chgData name="Ward, Reagan" userId="27291eb4-8241-4961-9e69-8c66e34cc5b0" providerId="ADAL" clId="{E4BD8C9E-3BA6-4E04-BAF1-0BDD0B9DE234}" dt="2025-10-09T13:35:57.342" v="36202" actId="700"/>
          <ac:spMkLst>
            <pc:docMk/>
            <pc:sldMk cId="1503131110" sldId="6182"/>
            <ac:spMk id="8" creationId="{73C89523-EC50-CED9-FBB9-EC3A4C3E6F8D}"/>
          </ac:spMkLst>
        </pc:spChg>
        <pc:spChg chg="del mod ord">
          <ac:chgData name="Ward, Reagan" userId="27291eb4-8241-4961-9e69-8c66e34cc5b0" providerId="ADAL" clId="{E4BD8C9E-3BA6-4E04-BAF1-0BDD0B9DE234}" dt="2025-10-09T13:35:57.342" v="36202" actId="700"/>
          <ac:spMkLst>
            <pc:docMk/>
            <pc:sldMk cId="1503131110" sldId="6182"/>
            <ac:spMk id="9" creationId="{F61BAD65-8974-363C-7A0E-7F290FF415D7}"/>
          </ac:spMkLst>
        </pc:spChg>
        <pc:spChg chg="add mod ord">
          <ac:chgData name="Ward, Reagan" userId="27291eb4-8241-4961-9e69-8c66e34cc5b0" providerId="ADAL" clId="{E4BD8C9E-3BA6-4E04-BAF1-0BDD0B9DE234}" dt="2025-10-09T13:51:52.780" v="36613" actId="20577"/>
          <ac:spMkLst>
            <pc:docMk/>
            <pc:sldMk cId="1503131110" sldId="6182"/>
            <ac:spMk id="10" creationId="{E4DCF3A2-975B-D02A-CE19-5D103A28788C}"/>
          </ac:spMkLst>
        </pc:spChg>
        <pc:spChg chg="del mod">
          <ac:chgData name="Ward, Reagan" userId="27291eb4-8241-4961-9e69-8c66e34cc5b0" providerId="ADAL" clId="{E4BD8C9E-3BA6-4E04-BAF1-0BDD0B9DE234}" dt="2025-10-09T13:55:08.015" v="36892"/>
          <ac:spMkLst>
            <pc:docMk/>
            <pc:sldMk cId="1503131110" sldId="6182"/>
            <ac:spMk id="11" creationId="{9AB43D25-BC0D-5CB6-1F7F-C0621AB38699}"/>
          </ac:spMkLst>
        </pc:spChg>
        <pc:spChg chg="add del mod ord">
          <ac:chgData name="Ward, Reagan" userId="27291eb4-8241-4961-9e69-8c66e34cc5b0" providerId="ADAL" clId="{E4BD8C9E-3BA6-4E04-BAF1-0BDD0B9DE234}" dt="2025-10-09T13:55:14.277" v="36893"/>
          <ac:spMkLst>
            <pc:docMk/>
            <pc:sldMk cId="1503131110" sldId="6182"/>
            <ac:spMk id="12" creationId="{45A0C243-6B16-71C2-7CA2-FCBF302C86AD}"/>
          </ac:spMkLst>
        </pc:spChg>
        <pc:spChg chg="add del mod ord">
          <ac:chgData name="Ward, Reagan" userId="27291eb4-8241-4961-9e69-8c66e34cc5b0" providerId="ADAL" clId="{E4BD8C9E-3BA6-4E04-BAF1-0BDD0B9DE234}" dt="2025-10-09T13:49:22.635" v="36239" actId="22"/>
          <ac:spMkLst>
            <pc:docMk/>
            <pc:sldMk cId="1503131110" sldId="6182"/>
            <ac:spMk id="13" creationId="{9FBE0AB8-5CCE-9B2D-F213-0A00A5015B1B}"/>
          </ac:spMkLst>
        </pc:spChg>
        <pc:spChg chg="mod">
          <ac:chgData name="Ward, Reagan" userId="27291eb4-8241-4961-9e69-8c66e34cc5b0" providerId="ADAL" clId="{E4BD8C9E-3BA6-4E04-BAF1-0BDD0B9DE234}" dt="2025-10-09T13:59:09.739" v="37159" actId="14100"/>
          <ac:spMkLst>
            <pc:docMk/>
            <pc:sldMk cId="1503131110" sldId="6182"/>
            <ac:spMk id="14" creationId="{5159674F-E1D2-8B79-FA67-86A0AE474087}"/>
          </ac:spMkLst>
        </pc:spChg>
        <pc:spChg chg="del">
          <ac:chgData name="Ward, Reagan" userId="27291eb4-8241-4961-9e69-8c66e34cc5b0" providerId="ADAL" clId="{E4BD8C9E-3BA6-4E04-BAF1-0BDD0B9DE234}" dt="2025-10-09T13:52:00.706" v="36614" actId="3680"/>
          <ac:spMkLst>
            <pc:docMk/>
            <pc:sldMk cId="1503131110" sldId="6182"/>
            <ac:spMk id="15" creationId="{267BC3DE-9F77-57A6-20E5-93BF80F4D95E}"/>
          </ac:spMkLst>
        </pc:spChg>
        <pc:spChg chg="add mod">
          <ac:chgData name="Ward, Reagan" userId="27291eb4-8241-4961-9e69-8c66e34cc5b0" providerId="ADAL" clId="{E4BD8C9E-3BA6-4E04-BAF1-0BDD0B9DE234}" dt="2025-10-09T13:55:08.015" v="36892"/>
          <ac:spMkLst>
            <pc:docMk/>
            <pc:sldMk cId="1503131110" sldId="6182"/>
            <ac:spMk id="19" creationId="{97BDC0FC-F957-793E-25D6-21082D22675C}"/>
          </ac:spMkLst>
        </pc:spChg>
        <pc:spChg chg="add mod">
          <ac:chgData name="Ward, Reagan" userId="27291eb4-8241-4961-9e69-8c66e34cc5b0" providerId="ADAL" clId="{E4BD8C9E-3BA6-4E04-BAF1-0BDD0B9DE234}" dt="2025-10-09T13:55:14.277" v="36893"/>
          <ac:spMkLst>
            <pc:docMk/>
            <pc:sldMk cId="1503131110" sldId="6182"/>
            <ac:spMk id="20" creationId="{914988FC-A2D2-6081-2292-4F06823E19EC}"/>
          </ac:spMkLst>
        </pc:spChg>
        <pc:graphicFrameChg chg="add mod ord modGraphic">
          <ac:chgData name="Ward, Reagan" userId="27291eb4-8241-4961-9e69-8c66e34cc5b0" providerId="ADAL" clId="{E4BD8C9E-3BA6-4E04-BAF1-0BDD0B9DE234}" dt="2025-10-09T13:57:00.740" v="37102" actId="20577"/>
          <ac:graphicFrameMkLst>
            <pc:docMk/>
            <pc:sldMk cId="1503131110" sldId="6182"/>
            <ac:graphicFrameMk id="18" creationId="{EF90215C-FB8A-68D1-8BF2-B2E35C06E385}"/>
          </ac:graphicFrameMkLst>
        </pc:graphicFrameChg>
        <pc:picChg chg="add mod ord">
          <ac:chgData name="Ward, Reagan" userId="27291eb4-8241-4961-9e69-8c66e34cc5b0" providerId="ADAL" clId="{E4BD8C9E-3BA6-4E04-BAF1-0BDD0B9DE234}" dt="2025-10-09T13:59:23.942" v="37160" actId="962"/>
          <ac:picMkLst>
            <pc:docMk/>
            <pc:sldMk cId="1503131110" sldId="6182"/>
            <ac:picMk id="17" creationId="{A994F1B6-67AC-7910-7EEF-1A748A797825}"/>
          </ac:picMkLst>
        </pc:picChg>
      </pc:sldChg>
    </pc:docChg>
  </pc:docChgLst>
  <pc:docChgLst>
    <pc:chgData name="Gudka, Dawna" userId="823cceae-331b-41d6-9a63-34ad6d1db55c" providerId="ADAL" clId="{8BA55FE7-E125-44DF-89B8-32107050CE7B}"/>
    <pc:docChg chg="undo custSel addSld delSld modSld sldOrd">
      <pc:chgData name="Gudka, Dawna" userId="823cceae-331b-41d6-9a63-34ad6d1db55c" providerId="ADAL" clId="{8BA55FE7-E125-44DF-89B8-32107050CE7B}" dt="2025-09-18T14:32:08.122" v="2218" actId="15"/>
      <pc:docMkLst>
        <pc:docMk/>
      </pc:docMkLst>
      <pc:sldChg chg="modSp mod">
        <pc:chgData name="Gudka, Dawna" userId="823cceae-331b-41d6-9a63-34ad6d1db55c" providerId="ADAL" clId="{8BA55FE7-E125-44DF-89B8-32107050CE7B}" dt="2025-09-16T02:29:52.742" v="1" actId="20577"/>
        <pc:sldMkLst>
          <pc:docMk/>
          <pc:sldMk cId="3044915438" sldId="256"/>
        </pc:sldMkLst>
        <pc:spChg chg="mod">
          <ac:chgData name="Gudka, Dawna" userId="823cceae-331b-41d6-9a63-34ad6d1db55c" providerId="ADAL" clId="{8BA55FE7-E125-44DF-89B8-32107050CE7B}" dt="2025-09-16T02:29:52.742" v="1" actId="20577"/>
          <ac:spMkLst>
            <pc:docMk/>
            <pc:sldMk cId="3044915438" sldId="256"/>
            <ac:spMk id="2" creationId="{00000000-0000-0000-0000-000000000000}"/>
          </ac:spMkLst>
        </pc:spChg>
      </pc:sldChg>
      <pc:sldChg chg="modSp mod">
        <pc:chgData name="Gudka, Dawna" userId="823cceae-331b-41d6-9a63-34ad6d1db55c" providerId="ADAL" clId="{8BA55FE7-E125-44DF-89B8-32107050CE7B}" dt="2025-09-17T13:28:10.306" v="1428" actId="20577"/>
        <pc:sldMkLst>
          <pc:docMk/>
          <pc:sldMk cId="1212467416" sldId="261"/>
        </pc:sldMkLst>
        <pc:graphicFrameChg chg="mod modGraphic">
          <ac:chgData name="Gudka, Dawna" userId="823cceae-331b-41d6-9a63-34ad6d1db55c" providerId="ADAL" clId="{8BA55FE7-E125-44DF-89B8-32107050CE7B}" dt="2025-09-17T13:28:10.306" v="1428" actId="20577"/>
          <ac:graphicFrameMkLst>
            <pc:docMk/>
            <pc:sldMk cId="1212467416" sldId="261"/>
            <ac:graphicFrameMk id="5" creationId="{9C3641C5-EC4F-D3EA-E4A2-8ABB597C5BAA}"/>
          </ac:graphicFrameMkLst>
        </pc:graphicFrameChg>
      </pc:sldChg>
      <pc:sldChg chg="modSp add mod">
        <pc:chgData name="Gudka, Dawna" userId="823cceae-331b-41d6-9a63-34ad6d1db55c" providerId="ADAL" clId="{8BA55FE7-E125-44DF-89B8-32107050CE7B}" dt="2025-09-16T02:34:17.460" v="215" actId="27636"/>
        <pc:sldMkLst>
          <pc:docMk/>
          <pc:sldMk cId="877289282" sldId="6124"/>
        </pc:sldMkLst>
        <pc:spChg chg="mod">
          <ac:chgData name="Gudka, Dawna" userId="823cceae-331b-41d6-9a63-34ad6d1db55c" providerId="ADAL" clId="{8BA55FE7-E125-44DF-89B8-32107050CE7B}" dt="2025-09-16T02:34:17.460" v="215" actId="27636"/>
          <ac:spMkLst>
            <pc:docMk/>
            <pc:sldMk cId="877289282" sldId="6124"/>
            <ac:spMk id="5" creationId="{AA01E529-9917-2B72-8712-89C01C2FA56B}"/>
          </ac:spMkLst>
        </pc:spChg>
        <pc:spChg chg="mod">
          <ac:chgData name="Gudka, Dawna" userId="823cceae-331b-41d6-9a63-34ad6d1db55c" providerId="ADAL" clId="{8BA55FE7-E125-44DF-89B8-32107050CE7B}" dt="2025-09-16T02:32:40.188" v="79" actId="6549"/>
          <ac:spMkLst>
            <pc:docMk/>
            <pc:sldMk cId="877289282" sldId="6124"/>
            <ac:spMk id="6" creationId="{086E14CF-33BA-6BC1-8BC1-F175018DE7BB}"/>
          </ac:spMkLst>
        </pc:spChg>
      </pc:sldChg>
      <pc:sldChg chg="modSp add mod">
        <pc:chgData name="Gudka, Dawna" userId="823cceae-331b-41d6-9a63-34ad6d1db55c" providerId="ADAL" clId="{8BA55FE7-E125-44DF-89B8-32107050CE7B}" dt="2025-09-16T02:33:21.374" v="138" actId="6549"/>
        <pc:sldMkLst>
          <pc:docMk/>
          <pc:sldMk cId="716381590" sldId="6129"/>
        </pc:sldMkLst>
        <pc:spChg chg="mod">
          <ac:chgData name="Gudka, Dawna" userId="823cceae-331b-41d6-9a63-34ad6d1db55c" providerId="ADAL" clId="{8BA55FE7-E125-44DF-89B8-32107050CE7B}" dt="2025-09-16T02:33:16.328" v="137" actId="20577"/>
          <ac:spMkLst>
            <pc:docMk/>
            <pc:sldMk cId="716381590" sldId="6129"/>
            <ac:spMk id="2" creationId="{BDFC8325-B1B7-134D-F064-9506BBFFF29D}"/>
          </ac:spMkLst>
        </pc:spChg>
        <pc:spChg chg="mod">
          <ac:chgData name="Gudka, Dawna" userId="823cceae-331b-41d6-9a63-34ad6d1db55c" providerId="ADAL" clId="{8BA55FE7-E125-44DF-89B8-32107050CE7B}" dt="2025-09-16T02:33:21.374" v="138" actId="6549"/>
          <ac:spMkLst>
            <pc:docMk/>
            <pc:sldMk cId="716381590" sldId="6129"/>
            <ac:spMk id="3" creationId="{A5472907-31FE-10A4-CB2B-D2FBEABD2370}"/>
          </ac:spMkLst>
        </pc:spChg>
      </pc:sldChg>
      <pc:sldChg chg="modSp add mod">
        <pc:chgData name="Gudka, Dawna" userId="823cceae-331b-41d6-9a63-34ad6d1db55c" providerId="ADAL" clId="{8BA55FE7-E125-44DF-89B8-32107050CE7B}" dt="2025-09-17T13:29:58.113" v="1520" actId="20577"/>
        <pc:sldMkLst>
          <pc:docMk/>
          <pc:sldMk cId="2485691188" sldId="6139"/>
        </pc:sldMkLst>
        <pc:spChg chg="mod">
          <ac:chgData name="Gudka, Dawna" userId="823cceae-331b-41d6-9a63-34ad6d1db55c" providerId="ADAL" clId="{8BA55FE7-E125-44DF-89B8-32107050CE7B}" dt="2025-09-17T13:29:58.113" v="1520" actId="20577"/>
          <ac:spMkLst>
            <pc:docMk/>
            <pc:sldMk cId="2485691188" sldId="6139"/>
            <ac:spMk id="2" creationId="{AC02FBDF-5DB2-C9F9-15BC-52FF1CAEB073}"/>
          </ac:spMkLst>
        </pc:spChg>
      </pc:sldChg>
    </pc:docChg>
  </pc:docChgLst>
  <pc:docChgLst>
    <pc:chgData name="Chaffin,Melissa" userId="S::chaffin_m@cde.state.co.us::21f0136b-23e1-4eef-9c4f-f29e4cc3ac56" providerId="AD" clId="Web-{05C799D0-2DC1-96AF-7EAF-6421FE0F2757}"/>
    <pc:docChg chg="addSld modSld">
      <pc:chgData name="Chaffin,Melissa" userId="S::chaffin_m@cde.state.co.us::21f0136b-23e1-4eef-9c4f-f29e4cc3ac56" providerId="AD" clId="Web-{05C799D0-2DC1-96AF-7EAF-6421FE0F2757}" dt="2025-09-23T14:36:47.367" v="309" actId="20577"/>
      <pc:docMkLst>
        <pc:docMk/>
      </pc:docMkLst>
    </pc:docChg>
  </pc:docChgLst>
  <pc:docChgLst>
    <pc:chgData name="Tribbett, Jessica" userId="S::tribbett_jessica@cde.state.co.us::b8af59d7-a86d-4166-a022-d856dc24c475" providerId="AD" clId="Web-{836B127B-9BB6-5EEE-3513-087E989FED7E}"/>
    <pc:docChg chg="modSld">
      <pc:chgData name="Tribbett, Jessica" userId="S::tribbett_jessica@cde.state.co.us::b8af59d7-a86d-4166-a022-d856dc24c475" providerId="AD" clId="Web-{836B127B-9BB6-5EEE-3513-087E989FED7E}" dt="2025-09-11T14:47:57.257" v="0" actId="20577"/>
      <pc:docMkLst>
        <pc:docMk/>
      </pc:docMkLst>
    </pc:docChg>
  </pc:docChgLst>
  <pc:docChgLst>
    <pc:chgData name="Chrisco, Justin" userId="S::chrisco_j@cde.state.co.us::6007cdb4-319c-4174-acf4-c21db3a34acf" providerId="AD" clId="Web-{1B4A4C21-F595-2962-B1D7-6312BCF7B86C}"/>
    <pc:docChg chg="modSld">
      <pc:chgData name="Chrisco, Justin" userId="S::chrisco_j@cde.state.co.us::6007cdb4-319c-4174-acf4-c21db3a34acf" providerId="AD" clId="Web-{1B4A4C21-F595-2962-B1D7-6312BCF7B86C}" dt="2025-09-16T14:23:21.084" v="11"/>
      <pc:docMkLst>
        <pc:docMk/>
      </pc:docMkLst>
    </pc:docChg>
  </pc:docChgLst>
  <pc:docChgLst>
    <pc:chgData name="Hoffman, Peter" userId="S::hoffman_p@cde.state.co.us::673cee94-26bd-4c2a-ab82-1b3669e2f049" providerId="AD" clId="Web-{530BA18B-51B5-3E16-5AE2-5072DE85ECD7}"/>
    <pc:docChg chg="modSld">
      <pc:chgData name="Hoffman, Peter" userId="S::hoffman_p@cde.state.co.us::673cee94-26bd-4c2a-ab82-1b3669e2f049" providerId="AD" clId="Web-{530BA18B-51B5-3E16-5AE2-5072DE85ECD7}" dt="2025-09-11T14:39:26.681" v="23"/>
      <pc:docMkLst>
        <pc:docMk/>
      </pc:docMkLst>
      <pc:sldChg chg="modSp">
        <pc:chgData name="Hoffman, Peter" userId="S::hoffman_p@cde.state.co.us::673cee94-26bd-4c2a-ab82-1b3669e2f049" providerId="AD" clId="Web-{530BA18B-51B5-3E16-5AE2-5072DE85ECD7}" dt="2025-09-11T14:39:26.681" v="23"/>
        <pc:sldMkLst>
          <pc:docMk/>
          <pc:sldMk cId="1037917088" sldId="5098"/>
        </pc:sldMkLst>
        <pc:graphicFrameChg chg="mod modGraphic">
          <ac:chgData name="Hoffman, Peter" userId="S::hoffman_p@cde.state.co.us::673cee94-26bd-4c2a-ab82-1b3669e2f049" providerId="AD" clId="Web-{530BA18B-51B5-3E16-5AE2-5072DE85ECD7}" dt="2025-09-11T14:39:26.681" v="23"/>
          <ac:graphicFrameMkLst>
            <pc:docMk/>
            <pc:sldMk cId="1037917088" sldId="5098"/>
            <ac:graphicFrameMk id="5" creationId="{5E4612F7-68C6-57CA-E918-38EF641F73CF}"/>
          </ac:graphicFrameMkLst>
        </pc:graphicFrameChg>
      </pc:sldChg>
    </pc:docChg>
  </pc:docChgLst>
  <pc:docChgLst>
    <pc:chgData name="Hoffman, Peter" userId="S::hoffman_p@cde.state.co.us::673cee94-26bd-4c2a-ab82-1b3669e2f049" providerId="AD" clId="Web-{DD0418DA-13F4-6A8E-3620-03505E80AE0A}"/>
    <pc:docChg chg="delSld modSld">
      <pc:chgData name="Hoffman, Peter" userId="S::hoffman_p@cde.state.co.us::673cee94-26bd-4c2a-ab82-1b3669e2f049" providerId="AD" clId="Web-{DD0418DA-13F4-6A8E-3620-03505E80AE0A}" dt="2025-09-10T22:41:51.913" v="3"/>
      <pc:docMkLst>
        <pc:docMk/>
      </pc:docMkLst>
      <pc:sldChg chg="modSp">
        <pc:chgData name="Hoffman, Peter" userId="S::hoffman_p@cde.state.co.us::673cee94-26bd-4c2a-ab82-1b3669e2f049" providerId="AD" clId="Web-{DD0418DA-13F4-6A8E-3620-03505E80AE0A}" dt="2025-09-10T22:41:30.171" v="0"/>
        <pc:sldMkLst>
          <pc:docMk/>
          <pc:sldMk cId="1212467416" sldId="261"/>
        </pc:sldMkLst>
        <pc:graphicFrameChg chg="modGraphic">
          <ac:chgData name="Hoffman, Peter" userId="S::hoffman_p@cde.state.co.us::673cee94-26bd-4c2a-ab82-1b3669e2f049" providerId="AD" clId="Web-{DD0418DA-13F4-6A8E-3620-03505E80AE0A}" dt="2025-09-10T22:41:30.171" v="0"/>
          <ac:graphicFrameMkLst>
            <pc:docMk/>
            <pc:sldMk cId="1212467416" sldId="261"/>
            <ac:graphicFrameMk id="5" creationId="{9C3641C5-EC4F-D3EA-E4A2-8ABB597C5BAA}"/>
          </ac:graphicFrameMkLst>
        </pc:graphicFrameChg>
      </pc:sldChg>
    </pc:docChg>
  </pc:docChgLst>
  <pc:docChgLst>
    <pc:chgData name="Slutzky, Collin" userId="21f7fb5c-490d-42a4-8741-4ce78a53b03a" providerId="ADAL" clId="{BA31DF69-360B-4E9B-AAB4-5EA8D61DC63A}"/>
    <pc:docChg chg="undo custSel addSld modSld sldOrd">
      <pc:chgData name="Slutzky, Collin" userId="21f7fb5c-490d-42a4-8741-4ce78a53b03a" providerId="ADAL" clId="{BA31DF69-360B-4E9B-AAB4-5EA8D61DC63A}" dt="2025-10-01T23:02:59.457" v="5235" actId="6549"/>
      <pc:docMkLst>
        <pc:docMk/>
      </pc:docMkLst>
      <pc:sldChg chg="modSp mod">
        <pc:chgData name="Slutzky, Collin" userId="21f7fb5c-490d-42a4-8741-4ce78a53b03a" providerId="ADAL" clId="{BA31DF69-360B-4E9B-AAB4-5EA8D61DC63A}" dt="2025-10-01T22:42:46.696" v="4973" actId="1076"/>
        <pc:sldMkLst>
          <pc:docMk/>
          <pc:sldMk cId="2589789283" sldId="6105"/>
        </pc:sldMkLst>
        <pc:graphicFrameChg chg="mod modGraphic">
          <ac:chgData name="Slutzky, Collin" userId="21f7fb5c-490d-42a4-8741-4ce78a53b03a" providerId="ADAL" clId="{BA31DF69-360B-4E9B-AAB4-5EA8D61DC63A}" dt="2025-10-01T22:42:46.696" v="4973" actId="1076"/>
          <ac:graphicFrameMkLst>
            <pc:docMk/>
            <pc:sldMk cId="2589789283" sldId="6105"/>
            <ac:graphicFrameMk id="7" creationId="{08DBB3DD-ECF3-F0C2-902F-0274F7DCC8B6}"/>
          </ac:graphicFrameMkLst>
        </pc:graphicFrameChg>
      </pc:sldChg>
      <pc:sldChg chg="ord">
        <pc:chgData name="Slutzky, Collin" userId="21f7fb5c-490d-42a4-8741-4ce78a53b03a" providerId="ADAL" clId="{BA31DF69-360B-4E9B-AAB4-5EA8D61DC63A}" dt="2025-09-23T20:50:05.292" v="995"/>
        <pc:sldMkLst>
          <pc:docMk/>
          <pc:sldMk cId="2052764440" sldId="6115"/>
        </pc:sldMkLst>
      </pc:sldChg>
      <pc:sldChg chg="modSp new mod">
        <pc:chgData name="Slutzky, Collin" userId="21f7fb5c-490d-42a4-8741-4ce78a53b03a" providerId="ADAL" clId="{BA31DF69-360B-4E9B-AAB4-5EA8D61DC63A}" dt="2025-10-01T22:48:47.708" v="5037" actId="20577"/>
        <pc:sldMkLst>
          <pc:docMk/>
          <pc:sldMk cId="2700458541" sldId="6123"/>
        </pc:sldMkLst>
        <pc:spChg chg="mod">
          <ac:chgData name="Slutzky, Collin" userId="21f7fb5c-490d-42a4-8741-4ce78a53b03a" providerId="ADAL" clId="{BA31DF69-360B-4E9B-AAB4-5EA8D61DC63A}" dt="2025-09-11T02:36:15.802" v="745" actId="20577"/>
          <ac:spMkLst>
            <pc:docMk/>
            <pc:sldMk cId="2700458541" sldId="6123"/>
            <ac:spMk id="2" creationId="{44BF3372-B30D-A772-B8D4-A5529C143E6B}"/>
          </ac:spMkLst>
        </pc:spChg>
        <pc:spChg chg="mod">
          <ac:chgData name="Slutzky, Collin" userId="21f7fb5c-490d-42a4-8741-4ce78a53b03a" providerId="ADAL" clId="{BA31DF69-360B-4E9B-AAB4-5EA8D61DC63A}" dt="2025-10-01T22:48:47.708" v="5037" actId="20577"/>
          <ac:spMkLst>
            <pc:docMk/>
            <pc:sldMk cId="2700458541" sldId="6123"/>
            <ac:spMk id="3" creationId="{513AAC82-2796-77C3-CEAF-916B5C6D5883}"/>
          </ac:spMkLst>
        </pc:spChg>
        <pc:spChg chg="mod">
          <ac:chgData name="Slutzky, Collin" userId="21f7fb5c-490d-42a4-8741-4ce78a53b03a" providerId="ADAL" clId="{BA31DF69-360B-4E9B-AAB4-5EA8D61DC63A}" dt="2025-09-11T02:43:42.430" v="954" actId="20577"/>
          <ac:spMkLst>
            <pc:docMk/>
            <pc:sldMk cId="2700458541" sldId="6123"/>
            <ac:spMk id="5" creationId="{0456DCCA-B7DD-4A99-397F-1CFD438843DC}"/>
          </ac:spMkLst>
        </pc:spChg>
        <pc:spChg chg="mod">
          <ac:chgData name="Slutzky, Collin" userId="21f7fb5c-490d-42a4-8741-4ce78a53b03a" providerId="ADAL" clId="{BA31DF69-360B-4E9B-AAB4-5EA8D61DC63A}" dt="2025-09-11T02:43:53.746" v="956" actId="20577"/>
          <ac:spMkLst>
            <pc:docMk/>
            <pc:sldMk cId="2700458541" sldId="6123"/>
            <ac:spMk id="6" creationId="{E7E520D2-71E6-0C1C-15FC-1D831B3754F3}"/>
          </ac:spMkLst>
        </pc:spChg>
      </pc:sldChg>
      <pc:sldChg chg="modSp new mod">
        <pc:chgData name="Slutzky, Collin" userId="21f7fb5c-490d-42a4-8741-4ce78a53b03a" providerId="ADAL" clId="{BA31DF69-360B-4E9B-AAB4-5EA8D61DC63A}" dt="2025-09-23T21:03:43.057" v="1693" actId="20577"/>
        <pc:sldMkLst>
          <pc:docMk/>
          <pc:sldMk cId="878964651" sldId="6142"/>
        </pc:sldMkLst>
        <pc:spChg chg="mod">
          <ac:chgData name="Slutzky, Collin" userId="21f7fb5c-490d-42a4-8741-4ce78a53b03a" providerId="ADAL" clId="{BA31DF69-360B-4E9B-AAB4-5EA8D61DC63A}" dt="2025-09-23T20:51:01.179" v="1094" actId="20577"/>
          <ac:spMkLst>
            <pc:docMk/>
            <pc:sldMk cId="878964651" sldId="6142"/>
            <ac:spMk id="2" creationId="{B7823152-544A-B1C2-ACA8-1FA740825EB3}"/>
          </ac:spMkLst>
        </pc:spChg>
        <pc:spChg chg="mod">
          <ac:chgData name="Slutzky, Collin" userId="21f7fb5c-490d-42a4-8741-4ce78a53b03a" providerId="ADAL" clId="{BA31DF69-360B-4E9B-AAB4-5EA8D61DC63A}" dt="2025-09-23T21:03:43.057" v="1693" actId="20577"/>
          <ac:spMkLst>
            <pc:docMk/>
            <pc:sldMk cId="878964651" sldId="6142"/>
            <ac:spMk id="3" creationId="{B267A158-0443-6948-013C-B93F2C57F01F}"/>
          </ac:spMkLst>
        </pc:spChg>
        <pc:spChg chg="mod">
          <ac:chgData name="Slutzky, Collin" userId="21f7fb5c-490d-42a4-8741-4ce78a53b03a" providerId="ADAL" clId="{BA31DF69-360B-4E9B-AAB4-5EA8D61DC63A}" dt="2025-09-23T20:50:25.987" v="1013" actId="20577"/>
          <ac:spMkLst>
            <pc:docMk/>
            <pc:sldMk cId="878964651" sldId="6142"/>
            <ac:spMk id="5" creationId="{FD0E8A25-9708-053C-D85B-12C6C79EFB19}"/>
          </ac:spMkLst>
        </pc:spChg>
        <pc:spChg chg="mod">
          <ac:chgData name="Slutzky, Collin" userId="21f7fb5c-490d-42a4-8741-4ce78a53b03a" providerId="ADAL" clId="{BA31DF69-360B-4E9B-AAB4-5EA8D61DC63A}" dt="2025-09-23T20:50:34.589" v="1045" actId="20577"/>
          <ac:spMkLst>
            <pc:docMk/>
            <pc:sldMk cId="878964651" sldId="6142"/>
            <ac:spMk id="6" creationId="{7E1D058B-EF56-D565-F94B-4C70E3FF47D8}"/>
          </ac:spMkLst>
        </pc:spChg>
      </pc:sldChg>
      <pc:sldChg chg="modSp new mod">
        <pc:chgData name="Slutzky, Collin" userId="21f7fb5c-490d-42a4-8741-4ce78a53b03a" providerId="ADAL" clId="{BA31DF69-360B-4E9B-AAB4-5EA8D61DC63A}" dt="2025-10-01T23:02:59.457" v="5235" actId="6549"/>
        <pc:sldMkLst>
          <pc:docMk/>
          <pc:sldMk cId="4109581408" sldId="6164"/>
        </pc:sldMkLst>
        <pc:spChg chg="mod">
          <ac:chgData name="Slutzky, Collin" userId="21f7fb5c-490d-42a4-8741-4ce78a53b03a" providerId="ADAL" clId="{BA31DF69-360B-4E9B-AAB4-5EA8D61DC63A}" dt="2025-10-01T22:49:19.932" v="5082" actId="20577"/>
          <ac:spMkLst>
            <pc:docMk/>
            <pc:sldMk cId="4109581408" sldId="6164"/>
            <ac:spMk id="2" creationId="{DDE45373-805B-828C-636D-9399CD932DAF}"/>
          </ac:spMkLst>
        </pc:spChg>
        <pc:spChg chg="mod">
          <ac:chgData name="Slutzky, Collin" userId="21f7fb5c-490d-42a4-8741-4ce78a53b03a" providerId="ADAL" clId="{BA31DF69-360B-4E9B-AAB4-5EA8D61DC63A}" dt="2025-10-01T23:02:59.457" v="5235" actId="6549"/>
          <ac:spMkLst>
            <pc:docMk/>
            <pc:sldMk cId="4109581408" sldId="6164"/>
            <ac:spMk id="3" creationId="{24D68422-C255-0A93-05DE-BFE14175D6C3}"/>
          </ac:spMkLst>
        </pc:spChg>
        <pc:spChg chg="mod">
          <ac:chgData name="Slutzky, Collin" userId="21f7fb5c-490d-42a4-8741-4ce78a53b03a" providerId="ADAL" clId="{BA31DF69-360B-4E9B-AAB4-5EA8D61DC63A}" dt="2025-10-01T22:49:49.547" v="5108" actId="20577"/>
          <ac:spMkLst>
            <pc:docMk/>
            <pc:sldMk cId="4109581408" sldId="6164"/>
            <ac:spMk id="5" creationId="{871C0CF6-ABF3-5118-B9D9-C4479914AAC0}"/>
          </ac:spMkLst>
        </pc:spChg>
        <pc:spChg chg="mod">
          <ac:chgData name="Slutzky, Collin" userId="21f7fb5c-490d-42a4-8741-4ce78a53b03a" providerId="ADAL" clId="{BA31DF69-360B-4E9B-AAB4-5EA8D61DC63A}" dt="2025-10-01T22:49:59.794" v="5144" actId="20577"/>
          <ac:spMkLst>
            <pc:docMk/>
            <pc:sldMk cId="4109581408" sldId="6164"/>
            <ac:spMk id="6" creationId="{21A385A3-DE06-1156-6D80-A88849616AE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2AB0-4C38-9142-20600A9B9E79}"/>
              </c:ext>
            </c:extLst>
          </c:dPt>
          <c:dLbls>
            <c:dLbl>
              <c:idx val="0"/>
              <c:layout>
                <c:manualLayout>
                  <c:x val="6.7607221897623734E-2"/>
                  <c:y val="0"/>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695357505930192"/>
                      <c:h val="8.0131121748295925E-2"/>
                    </c:manualLayout>
                  </c15:layout>
                </c:ext>
                <c:ext xmlns:c16="http://schemas.microsoft.com/office/drawing/2014/chart" uri="{C3380CC4-5D6E-409C-BE32-E72D297353CC}">
                  <c16:uniqueId val="{00000001-2AB0-4C38-9142-20600A9B9E79}"/>
                </c:ext>
              </c:extLst>
            </c:dLbl>
            <c:dLbl>
              <c:idx val="1"/>
              <c:layout>
                <c:manualLayout>
                  <c:x val="1.1102303858583251E-2"/>
                  <c:y val="-4.247899574708335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291215557673388"/>
                      <c:h val="6.1026555476446837E-2"/>
                    </c:manualLayout>
                  </c15:layout>
                </c:ext>
                <c:ext xmlns:c16="http://schemas.microsoft.com/office/drawing/2014/chart" uri="{C3380CC4-5D6E-409C-BE32-E72D297353CC}">
                  <c16:uniqueId val="{00000003-2AB0-4C38-9142-20600A9B9E79}"/>
                </c:ext>
              </c:extLst>
            </c:dLbl>
            <c:dLbl>
              <c:idx val="2"/>
              <c:layout>
                <c:manualLayout>
                  <c:x val="1.2111517512745629E-2"/>
                  <c:y val="1.982301105963460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B0-4C38-9142-20600A9B9E79}"/>
                </c:ext>
              </c:extLst>
            </c:dLbl>
            <c:dLbl>
              <c:idx val="3"/>
              <c:layout>
                <c:manualLayout>
                  <c:x val="4.7436776924920654E-2"/>
                  <c:y val="-2.5486728505244846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1753127855027996"/>
                      <c:h val="9.7668131577521439E-2"/>
                    </c:manualLayout>
                  </c15:layout>
                </c:ext>
                <c:ext xmlns:c16="http://schemas.microsoft.com/office/drawing/2014/chart" uri="{C3380CC4-5D6E-409C-BE32-E72D297353CC}">
                  <c16:uniqueId val="{00000007-2AB0-4C38-9142-20600A9B9E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 in Cross LEA Phase</c:v>
                </c:pt>
                <c:pt idx="1">
                  <c:v>Errors Remain</c:v>
                </c:pt>
                <c:pt idx="2">
                  <c:v>Error Free</c:v>
                </c:pt>
                <c:pt idx="3">
                  <c:v>Cross LEA Completed (Submitted)</c:v>
                </c:pt>
              </c:strCache>
            </c:strRef>
          </c:cat>
          <c:val>
            <c:numRef>
              <c:f>Sheet1!$B$2:$B$5</c:f>
              <c:numCache>
                <c:formatCode>General</c:formatCode>
                <c:ptCount val="4"/>
                <c:pt idx="0">
                  <c:v>12</c:v>
                </c:pt>
                <c:pt idx="1">
                  <c:v>35</c:v>
                </c:pt>
                <c:pt idx="2">
                  <c:v>94</c:v>
                </c:pt>
                <c:pt idx="3">
                  <c:v>45</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a:t>Collection Status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Collection Status</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CB0C-4A7F-8AE4-AA3987C60C9D}"/>
              </c:ext>
            </c:extLst>
          </c:dPt>
          <c:dPt>
            <c:idx val="2"/>
            <c:invertIfNegative val="0"/>
            <c:bubble3D val="0"/>
            <c:spPr>
              <a:solidFill>
                <a:srgbClr val="F78609"/>
              </a:solidFill>
              <a:ln>
                <a:solidFill>
                  <a:srgbClr val="EF7521"/>
                </a:solidFill>
              </a:ln>
              <a:effectLst/>
            </c:spPr>
            <c:extLst>
              <c:ext xmlns:c16="http://schemas.microsoft.com/office/drawing/2014/chart" uri="{C3380CC4-5D6E-409C-BE32-E72D297353CC}">
                <c16:uniqueId val="{00000004-CB0C-4A7F-8AE4-AA3987C60C9D}"/>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3-CB0C-4A7F-8AE4-AA3987C60C9D}"/>
              </c:ext>
            </c:extLst>
          </c:dPt>
          <c:cat>
            <c:strRef>
              <c:f>Sheet1!$A$2:$A$5</c:f>
              <c:strCache>
                <c:ptCount val="4"/>
                <c:pt idx="0">
                  <c:v>Completed Finalized Submitted</c:v>
                </c:pt>
                <c:pt idx="1">
                  <c:v>Error Free Snapshot</c:v>
                </c:pt>
                <c:pt idx="2">
                  <c:v>Errors on Snapshot</c:v>
                </c:pt>
                <c:pt idx="3">
                  <c:v>Missing Snapshot</c:v>
                </c:pt>
              </c:strCache>
            </c:strRef>
          </c:cat>
          <c:val>
            <c:numRef>
              <c:f>Sheet1!$B$2:$B$5</c:f>
              <c:numCache>
                <c:formatCode>General</c:formatCode>
                <c:ptCount val="4"/>
                <c:pt idx="0">
                  <c:v>132</c:v>
                </c:pt>
                <c:pt idx="1">
                  <c:v>15</c:v>
                </c:pt>
                <c:pt idx="2">
                  <c:v>23</c:v>
                </c:pt>
                <c:pt idx="3">
                  <c:v>28</c:v>
                </c:pt>
              </c:numCache>
            </c:numRef>
          </c:val>
          <c:extLst>
            <c:ext xmlns:c16="http://schemas.microsoft.com/office/drawing/2014/chart" uri="{C3380CC4-5D6E-409C-BE32-E72D297353CC}">
              <c16:uniqueId val="{00000000-CB0C-4A7F-8AE4-AA3987C60C9D}"/>
            </c:ext>
          </c:extLst>
        </c:ser>
        <c:dLbls>
          <c:showLegendKey val="0"/>
          <c:showVal val="0"/>
          <c:showCatName val="0"/>
          <c:showSerName val="0"/>
          <c:showPercent val="0"/>
          <c:showBubbleSize val="0"/>
        </c:dLbls>
        <c:gapWidth val="219"/>
        <c:overlap val="-27"/>
        <c:axId val="1544630015"/>
        <c:axId val="1544629535"/>
      </c:barChart>
      <c:catAx>
        <c:axId val="154463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629535"/>
        <c:crosses val="autoZero"/>
        <c:auto val="1"/>
        <c:lblAlgn val="ctr"/>
        <c:lblOffset val="100"/>
        <c:noMultiLvlLbl val="0"/>
      </c:catAx>
      <c:valAx>
        <c:axId val="1544629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63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drawings/drawing1.xml><?xml version="1.0" encoding="utf-8"?>
<c:userShapes xmlns:c="http://schemas.openxmlformats.org/drawingml/2006/chart">
  <cdr:relSizeAnchor xmlns:cdr="http://schemas.openxmlformats.org/drawingml/2006/chartDrawing">
    <cdr:from>
      <cdr:x>0.59444</cdr:x>
      <cdr:y>0.3073</cdr:y>
    </cdr:from>
    <cdr:to>
      <cdr:x>0.67485</cdr:x>
      <cdr:y>0.63127</cdr:y>
    </cdr:to>
    <cdr:pic>
      <cdr:nvPicPr>
        <cdr:cNvPr id="3" name="Picture 2" descr="A yellow sign with black text&#10;&#10;AI-generated content may be incorrect.">
          <a:extLst xmlns:a="http://schemas.openxmlformats.org/drawingml/2006/main">
            <a:ext uri="{FF2B5EF4-FFF2-40B4-BE49-F238E27FC236}">
              <a16:creationId xmlns:a16="http://schemas.microsoft.com/office/drawing/2014/main" id="{9A2AD156-0B4C-F7B7-4EDB-4605E9382014}"/>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7676" r="22341"/>
        <a:stretch xmlns:a="http://schemas.openxmlformats.org/drawingml/2006/main">
          <a:fillRect/>
        </a:stretch>
      </cdr:blipFill>
      <cdr:spPr>
        <a:xfrm xmlns:a="http://schemas.openxmlformats.org/drawingml/2006/main">
          <a:off x="6250857" y="1337187"/>
          <a:ext cx="845575" cy="1409700"/>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0.34596</cdr:x>
      <cdr:y>0.3624</cdr:y>
    </cdr:from>
    <cdr:to>
      <cdr:x>0.4578</cdr:x>
      <cdr:y>0.68637</cdr:y>
    </cdr:to>
    <cdr:pic>
      <cdr:nvPicPr>
        <cdr:cNvPr id="5" name="Picture 4" descr="A yellow sign with black text&#10;&#10;AI-generated content may be incorrect.">
          <a:extLst xmlns:a="http://schemas.openxmlformats.org/drawingml/2006/main">
            <a:ext uri="{FF2B5EF4-FFF2-40B4-BE49-F238E27FC236}">
              <a16:creationId xmlns:a16="http://schemas.microsoft.com/office/drawing/2014/main" id="{357F91DF-64CB-D1C6-F8F0-1A52F496926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l="32771" r="6100"/>
        <a:stretch xmlns:a="http://schemas.openxmlformats.org/drawingml/2006/main">
          <a:fillRect/>
        </a:stretch>
      </cdr:blipFill>
      <cdr:spPr>
        <a:xfrm xmlns:a="http://schemas.openxmlformats.org/drawingml/2006/main">
          <a:off x="3637949" y="1576939"/>
          <a:ext cx="1176137" cy="1409700"/>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dr:relSizeAnchor xmlns:cdr="http://schemas.openxmlformats.org/drawingml/2006/chartDrawing">
    <cdr:from>
      <cdr:x>0.80014</cdr:x>
      <cdr:y>0.26874</cdr:y>
    </cdr:from>
    <cdr:to>
      <cdr:x>0.94974</cdr:x>
      <cdr:y>0.53989</cdr:y>
    </cdr:to>
    <cdr:pic>
      <cdr:nvPicPr>
        <cdr:cNvPr id="7" name="Picture 6" descr="A red and white sign with black text&#10;&#10;AI-generated content may be incorrect.">
          <a:extLst xmlns:a="http://schemas.openxmlformats.org/drawingml/2006/main">
            <a:ext uri="{FF2B5EF4-FFF2-40B4-BE49-F238E27FC236}">
              <a16:creationId xmlns:a16="http://schemas.microsoft.com/office/drawing/2014/main" id="{DE4E1561-2EF1-A7D7-A967-BF518E9106B8}"/>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l="8338" t="5532" r="6964" b="10771"/>
        <a:stretch xmlns:a="http://schemas.openxmlformats.org/drawingml/2006/main">
          <a:fillRect/>
        </a:stretch>
      </cdr:blipFill>
      <cdr:spPr>
        <a:xfrm xmlns:a="http://schemas.openxmlformats.org/drawingml/2006/main">
          <a:off x="8413955" y="1169371"/>
          <a:ext cx="1573161" cy="117987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2" name="Picture 1">
            <a:extLst>
              <a:ext uri="{FF2B5EF4-FFF2-40B4-BE49-F238E27FC236}">
                <a16:creationId xmlns:a16="http://schemas.microsoft.com/office/drawing/2014/main" id="{C4AD4E5E-AB33-73F0-F1CE-EB0EE81BC6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Tree>
    <p:extLst>
      <p:ext uri="{BB962C8B-B14F-4D97-AF65-F5344CB8AC3E}">
        <p14:creationId xmlns:p14="http://schemas.microsoft.com/office/powerpoint/2010/main" val="424952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1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vents.teams.microsoft.com/event/66bbc60c-d3dd-4282-b119-6729d99dcaac@a751cfc8-1f9a-4edb-8370-9f1c6d4bea5a" TargetMode="External"/><Relationship Id="rId2" Type="http://schemas.openxmlformats.org/officeDocument/2006/relationships/hyperlink" Target="https://www.cde.state.co.us/datapipeline/studentinterchange_studentschoolassociation_filelayout_2025-2026" TargetMode="External"/><Relationship Id="rId1" Type="http://schemas.openxmlformats.org/officeDocument/2006/relationships/slideLayout" Target="../slideLayouts/slideLayout5.xml"/><Relationship Id="rId4" Type="http://schemas.openxmlformats.org/officeDocument/2006/relationships/hyperlink" Target="mailto:Attendance@cde.state.co.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datapipeline/student-interchange_datefirstenrolledus" TargetMode="External"/><Relationship Id="rId1" Type="http://schemas.openxmlformats.org/officeDocument/2006/relationships/slideLayout" Target="../slideLayouts/slideLayout2.xml"/><Relationship Id="rId4" Type="http://schemas.openxmlformats.org/officeDocument/2006/relationships/hyperlink" Target="mailto:StudentEndOfYear@cde.state.co.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tudent-interchange_datefirstenrolledus" TargetMode="External"/><Relationship Id="rId1" Type="http://schemas.openxmlformats.org/officeDocument/2006/relationships/slideLayout" Target="../slideLayouts/slideLayout2.xml"/><Relationship Id="rId4" Type="http://schemas.openxmlformats.org/officeDocument/2006/relationships/hyperlink" Target="mailto:StudentOctober@cde.state.co.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RITS@cde.state.co.u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datapipeline/sb-25-276-faqs" TargetMode="External"/><Relationship Id="rId1" Type="http://schemas.openxmlformats.org/officeDocument/2006/relationships/slideLayout" Target="../slideLayouts/slideLayout2.xml"/><Relationship Id="rId4"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outlook.office.com/book/CDEDataCollectionSupport@cde.state.co.us/?ismsaljsauthenabled=true"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5" Type="http://schemas.openxmlformats.org/officeDocument/2006/relationships/hyperlink" Target="mailto:StudentOctober@cde.state.co.us" TargetMode="External"/><Relationship Id="rId4" Type="http://schemas.openxmlformats.org/officeDocument/2006/relationships/hyperlink" Target="mailto:StudentEndOfYear@cde.state.co.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mailto:StudentEndOfYear@cde.state.co.us" TargetMode="External"/><Relationship Id="rId5" Type="http://schemas.openxmlformats.org/officeDocument/2006/relationships/hyperlink" Target="https://nces.ed.gov/surveys/pss/privateschoolsearch/" TargetMode="External"/><Relationship Id="rId4" Type="http://schemas.openxmlformats.org/officeDocument/2006/relationships/hyperlink" Target="https://nces.ed.gov/ccd/schoolsearc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utlook.office.com/book/CDEDataCollectionSupport@cde.state.co.us/?ismsaljsauthenabled=true"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6" Type="http://schemas.openxmlformats.org/officeDocument/2006/relationships/hyperlink" Target="https://www.cde.state.co.us/postsecondary/graduationguideline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nap_eo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events.teams.microsoft.com/event/b454b719-e012-49d2-868e-301c5f5c0cae@a751cfc8-1f9a-4edb-8370-9f1c6d4bea5a" TargetMode="External"/><Relationship Id="rId2" Type="http://schemas.openxmlformats.org/officeDocument/2006/relationships/hyperlink" Target="https://events.teams.microsoft.com/event/1533abde-8ba0-4fa8-8b6c-62f031ab9ddf@a751cfc8-1f9a-4edb-8370-9f1c6d4bea5a" TargetMode="External"/><Relationship Id="rId1" Type="http://schemas.openxmlformats.org/officeDocument/2006/relationships/slideLayout" Target="../slideLayouts/slideLayout13.xml"/><Relationship Id="rId4" Type="http://schemas.openxmlformats.org/officeDocument/2006/relationships/hyperlink" Target="https://events.teams.microsoft.com/event/e9704564-b2c5-4b78-9615-401e0123adbc@a751cfc8-1f9a-4edb-8370-9f1c6d4bea5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events.teams.microsoft.com/event/b454b719-e012-49d2-868e-301c5f5c0cae@a751cfc8-1f9a-4edb-8370-9f1c6d4bea5a" TargetMode="External"/><Relationship Id="rId2" Type="http://schemas.openxmlformats.org/officeDocument/2006/relationships/hyperlink" Target="https://events.teams.microsoft.com/event/1533abde-8ba0-4fa8-8b6c-62f031ab9ddf@a751cfc8-1f9a-4edb-8370-9f1c6d4bea5a" TargetMode="External"/><Relationship Id="rId1" Type="http://schemas.openxmlformats.org/officeDocument/2006/relationships/slideLayout" Target="../slideLayouts/slideLayout4.xml"/><Relationship Id="rId4" Type="http://schemas.openxmlformats.org/officeDocument/2006/relationships/hyperlink" Target="https://events.teams.microsoft.com/event/e9704564-b2c5-4b78-9615-401e0123adbc@a751cfc8-1f9a-4edb-8370-9f1c6d4bea5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convertcsvtoexcel" TargetMode="External"/><Relationship Id="rId2" Type="http://schemas.openxmlformats.org/officeDocument/2006/relationships/hyperlink" Target="https://www.cde.state.co.us/datapipeline/studentinterchange_studentschoolassociation_filelayout_2025-202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training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ebtdatacollec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staffevaluation@cde.state.co.us"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non-public_schools"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schoolcoderequest-nonpublic" TargetMode="External"/><Relationship Id="rId1" Type="http://schemas.openxmlformats.org/officeDocument/2006/relationships/slideLayout" Target="../slideLayouts/slideLayout2.xml"/><Relationship Id="rId4" Type="http://schemas.openxmlformats.org/officeDocument/2006/relationships/hyperlink" Target="https://www.cde.state.co.us/datapipeline/non-public_school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cde.state.co.us/datapipeline/non-public_school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non-public_schools"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schoolcoderequest-nonpublic"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events.teams.microsoft.com/event/1c41d8ab-2b3b-4cca-ae9b-15c77429a02a@a751cfc8-1f9a-4edb-8370-9f1c6d4bea5a" TargetMode="External"/><Relationship Id="rId13" Type="http://schemas.openxmlformats.org/officeDocument/2006/relationships/hyperlink" Target="https://www.cde.state.co.us/datapipeline/resources"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inter_teacherstudent"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events.teams.microsoft.com/event/66bbc60c-d3dd-4282-b119-6729d99dcaac@a751cfc8-1f9a-4edb-8370-9f1c6d4bea5a" TargetMode="External"/><Relationship Id="rId11"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ped-iep"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itle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snap_studentocto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staffevalu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non-public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October 9, 2025</a:t>
            </a:r>
            <a:br>
              <a:rPr lang="en-US" dirty="0">
                <a:latin typeface="Museo Slab 500"/>
              </a:rPr>
            </a:br>
            <a:r>
              <a:rPr lang="en-US" dirty="0">
                <a:latin typeface="Museo Slab 500"/>
              </a:rPr>
              <a:t>Data</a:t>
            </a:r>
            <a:r>
              <a:rPr lang="en-US" sz="4800" dirty="0">
                <a:latin typeface="Museo Slab 500"/>
              </a:rPr>
              <a:t>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DD93-75D9-EF55-326F-01A1F33F5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2FBDF-5DB2-C9F9-15BC-52FF1CAEB073}"/>
              </a:ext>
            </a:extLst>
          </p:cNvPr>
          <p:cNvSpPr>
            <a:spLocks noGrp="1"/>
          </p:cNvSpPr>
          <p:nvPr>
            <p:ph type="ctrTitle"/>
          </p:nvPr>
        </p:nvSpPr>
        <p:spPr/>
        <p:txBody>
          <a:bodyPr>
            <a:normAutofit/>
          </a:bodyPr>
          <a:lstStyle/>
          <a:p>
            <a:r>
              <a:rPr lang="en-US"/>
              <a:t>Abbreviated School Day Training</a:t>
            </a:r>
          </a:p>
        </p:txBody>
      </p:sp>
      <p:sp>
        <p:nvSpPr>
          <p:cNvPr id="3" name="Content Placeholder 2">
            <a:extLst>
              <a:ext uri="{FF2B5EF4-FFF2-40B4-BE49-F238E27FC236}">
                <a16:creationId xmlns:a16="http://schemas.microsoft.com/office/drawing/2014/main" id="{AC94BC8B-DEB5-7949-3D15-B6890F4A4834}"/>
              </a:ext>
            </a:extLst>
          </p:cNvPr>
          <p:cNvSpPr>
            <a:spLocks noGrp="1"/>
          </p:cNvSpPr>
          <p:nvPr>
            <p:ph sz="quarter" idx="13"/>
          </p:nvPr>
        </p:nvSpPr>
        <p:spPr>
          <a:xfrm>
            <a:off x="0" y="3825498"/>
            <a:ext cx="12192000" cy="1062038"/>
          </a:xfrm>
        </p:spPr>
        <p:txBody>
          <a:bodyPr/>
          <a:lstStyle/>
          <a:p>
            <a:r>
              <a:rPr lang="en-US"/>
              <a:t>Peter Hoffman</a:t>
            </a:r>
          </a:p>
        </p:txBody>
      </p:sp>
      <p:sp>
        <p:nvSpPr>
          <p:cNvPr id="4" name="Slide Number Placeholder 3">
            <a:extLst>
              <a:ext uri="{FF2B5EF4-FFF2-40B4-BE49-F238E27FC236}">
                <a16:creationId xmlns:a16="http://schemas.microsoft.com/office/drawing/2014/main" id="{3A654E2A-552B-08AA-E889-5234BCCBF62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4856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2072-C79A-EDB0-1F88-FD8E8E1AF587}"/>
              </a:ext>
            </a:extLst>
          </p:cNvPr>
          <p:cNvSpPr>
            <a:spLocks noGrp="1"/>
          </p:cNvSpPr>
          <p:nvPr>
            <p:ph type="title"/>
          </p:nvPr>
        </p:nvSpPr>
        <p:spPr/>
        <p:txBody>
          <a:bodyPr/>
          <a:lstStyle/>
          <a:p>
            <a:r>
              <a:rPr lang="en-US" dirty="0">
                <a:latin typeface="Museo Slab 500"/>
              </a:rPr>
              <a:t>Abbreviated School Day Collaborative Training Webinar</a:t>
            </a:r>
            <a:endParaRPr lang="en-US" dirty="0"/>
          </a:p>
        </p:txBody>
      </p:sp>
      <p:sp>
        <p:nvSpPr>
          <p:cNvPr id="3" name="Content Placeholder 2">
            <a:extLst>
              <a:ext uri="{FF2B5EF4-FFF2-40B4-BE49-F238E27FC236}">
                <a16:creationId xmlns:a16="http://schemas.microsoft.com/office/drawing/2014/main" id="{A56D3640-CD1D-BF96-58CB-E161D2E71A3D}"/>
              </a:ext>
            </a:extLst>
          </p:cNvPr>
          <p:cNvSpPr>
            <a:spLocks noGrp="1"/>
          </p:cNvSpPr>
          <p:nvPr>
            <p:ph sz="half" idx="1"/>
          </p:nvPr>
        </p:nvSpPr>
        <p:spPr/>
        <p:txBody>
          <a:bodyPr vert="horz" lIns="91440" tIns="45720" rIns="91440" bIns="45720" rtlCol="0" anchor="t">
            <a:normAutofit/>
          </a:bodyPr>
          <a:lstStyle/>
          <a:p>
            <a:r>
              <a:rPr lang="en-US">
                <a:latin typeface="Trebuchet MS"/>
              </a:rPr>
              <a:t>Will include representatives from CDE's DSU and Exceptions Student Services (ESSU) Units</a:t>
            </a:r>
            <a:endParaRPr lang="en-US"/>
          </a:p>
          <a:p>
            <a:r>
              <a:rPr lang="en-US">
                <a:latin typeface="Trebuchet MS"/>
              </a:rPr>
              <a:t>Covering programmatic and data expectations for the 2 new fields in the </a:t>
            </a:r>
            <a:r>
              <a:rPr lang="en-US">
                <a:latin typeface="Trebuchet MS"/>
                <a:hlinkClick r:id="rId2"/>
              </a:rPr>
              <a:t>2025-26 Student Interchange SSA file</a:t>
            </a:r>
            <a:r>
              <a:rPr lang="en-US">
                <a:latin typeface="Trebuchet MS"/>
              </a:rPr>
              <a:t>: 'Abbreviated School Day Schedule Status' and 'Total Days on Abbreviated Schedule'.</a:t>
            </a:r>
          </a:p>
        </p:txBody>
      </p:sp>
      <p:sp>
        <p:nvSpPr>
          <p:cNvPr id="4" name="Content Placeholder 3">
            <a:extLst>
              <a:ext uri="{FF2B5EF4-FFF2-40B4-BE49-F238E27FC236}">
                <a16:creationId xmlns:a16="http://schemas.microsoft.com/office/drawing/2014/main" id="{94773C65-94C7-96F3-1FA7-ED4E3A5C28FB}"/>
              </a:ext>
            </a:extLst>
          </p:cNvPr>
          <p:cNvSpPr>
            <a:spLocks noGrp="1"/>
          </p:cNvSpPr>
          <p:nvPr>
            <p:ph sz="half" idx="2"/>
          </p:nvPr>
        </p:nvSpPr>
        <p:spPr/>
        <p:txBody>
          <a:bodyPr vert="horz" lIns="91440" tIns="45720" rIns="91440" bIns="45720" rtlCol="0" anchor="t">
            <a:normAutofit/>
          </a:bodyPr>
          <a:lstStyle/>
          <a:p>
            <a:r>
              <a:rPr lang="en-US" b="1">
                <a:latin typeface="Trebuchet MS"/>
              </a:rPr>
              <a:t>Event Date:  </a:t>
            </a:r>
            <a:r>
              <a:rPr lang="en-US">
                <a:latin typeface="Trebuchet MS"/>
              </a:rPr>
              <a:t>Wednesday October 15, 2025</a:t>
            </a:r>
          </a:p>
          <a:p>
            <a:r>
              <a:rPr lang="en-US" b="1">
                <a:latin typeface="Trebuchet MS"/>
              </a:rPr>
              <a:t>Event Time:  </a:t>
            </a:r>
            <a:r>
              <a:rPr lang="en-US">
                <a:latin typeface="Trebuchet MS"/>
              </a:rPr>
              <a:t>10:00 a.m. - 11:00 a.m.</a:t>
            </a:r>
          </a:p>
          <a:p>
            <a:r>
              <a:rPr lang="en-US" b="1">
                <a:latin typeface="Trebuchet MS"/>
              </a:rPr>
              <a:t>Registration Link:  </a:t>
            </a:r>
            <a:r>
              <a:rPr lang="en-US">
                <a:latin typeface="Trebuchet MS"/>
                <a:hlinkClick r:id="rId3"/>
              </a:rPr>
              <a:t>10/15/25 Webinar Registration</a:t>
            </a:r>
            <a:endParaRPr lang="en-US"/>
          </a:p>
          <a:p>
            <a:endParaRPr lang="en-US"/>
          </a:p>
        </p:txBody>
      </p:sp>
      <p:sp>
        <p:nvSpPr>
          <p:cNvPr id="5" name="Slide Number Placeholder 4">
            <a:extLst>
              <a:ext uri="{FF2B5EF4-FFF2-40B4-BE49-F238E27FC236}">
                <a16:creationId xmlns:a16="http://schemas.microsoft.com/office/drawing/2014/main" id="{D24B3626-A354-C602-2454-4C8C8D172A24}"/>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6" name="Content Placeholder 5">
            <a:extLst>
              <a:ext uri="{FF2B5EF4-FFF2-40B4-BE49-F238E27FC236}">
                <a16:creationId xmlns:a16="http://schemas.microsoft.com/office/drawing/2014/main" id="{A92A7393-4FA2-E1E7-23C8-FAA172B2F2FF}"/>
              </a:ext>
            </a:extLst>
          </p:cNvPr>
          <p:cNvSpPr>
            <a:spLocks noGrp="1"/>
          </p:cNvSpPr>
          <p:nvPr>
            <p:ph sz="quarter" idx="13"/>
          </p:nvPr>
        </p:nvSpPr>
        <p:spPr/>
        <p:txBody>
          <a:bodyPr/>
          <a:lstStyle/>
          <a:p>
            <a:r>
              <a:rPr lang="en-US"/>
              <a:t>Student Interchange</a:t>
            </a:r>
          </a:p>
        </p:txBody>
      </p:sp>
      <p:sp>
        <p:nvSpPr>
          <p:cNvPr id="7" name="Content Placeholder 6">
            <a:extLst>
              <a:ext uri="{FF2B5EF4-FFF2-40B4-BE49-F238E27FC236}">
                <a16:creationId xmlns:a16="http://schemas.microsoft.com/office/drawing/2014/main" id="{7919CFEA-AC63-9834-E853-BBCA450242F6}"/>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410134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50EC-81C0-B165-A674-A5E62579AD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85A9B-674F-0293-3AD2-1164EC603CCC}"/>
              </a:ext>
            </a:extLst>
          </p:cNvPr>
          <p:cNvSpPr>
            <a:spLocks noGrp="1"/>
          </p:cNvSpPr>
          <p:nvPr>
            <p:ph type="title"/>
          </p:nvPr>
        </p:nvSpPr>
        <p:spPr>
          <a:xfrm>
            <a:off x="155448" y="237745"/>
            <a:ext cx="8855202" cy="1197864"/>
          </a:xfrm>
        </p:spPr>
        <p:txBody>
          <a:bodyPr/>
          <a:lstStyle/>
          <a:p>
            <a:r>
              <a:rPr lang="en-US"/>
              <a:t>Questions &amp; Resources:</a:t>
            </a:r>
            <a:br>
              <a:rPr lang="en-US"/>
            </a:br>
            <a:r>
              <a:rPr lang="en-US"/>
              <a:t>Abbreviated School Day SSA Data Fields</a:t>
            </a:r>
          </a:p>
        </p:txBody>
      </p:sp>
      <p:sp>
        <p:nvSpPr>
          <p:cNvPr id="6" name="Content Placeholder 5">
            <a:extLst>
              <a:ext uri="{FF2B5EF4-FFF2-40B4-BE49-F238E27FC236}">
                <a16:creationId xmlns:a16="http://schemas.microsoft.com/office/drawing/2014/main" id="{3419302C-1C05-87F6-9F96-4289848681C1}"/>
              </a:ext>
            </a:extLst>
          </p:cNvPr>
          <p:cNvSpPr>
            <a:spLocks noGrp="1"/>
          </p:cNvSpPr>
          <p:nvPr>
            <p:ph sz="quarter" idx="13"/>
          </p:nvPr>
        </p:nvSpPr>
        <p:spPr>
          <a:xfrm>
            <a:off x="1509623" y="1574275"/>
            <a:ext cx="9170946" cy="4512200"/>
          </a:xfrm>
        </p:spPr>
        <p:txBody>
          <a:bodyPr>
            <a:normAutofit/>
          </a:bodyPr>
          <a:lstStyle/>
          <a:p>
            <a:r>
              <a:rPr lang="en-US" b="1">
                <a:hlinkClick r:id="rId2"/>
              </a:rPr>
              <a:t>Student Interchange Website</a:t>
            </a:r>
            <a:endParaRPr lang="en-US" b="1"/>
          </a:p>
          <a:p>
            <a:endParaRPr lang="en-US" b="1"/>
          </a:p>
          <a:p>
            <a:r>
              <a:rPr lang="en-US" b="1">
                <a:hlinkClick r:id="rId3"/>
              </a:rPr>
              <a:t>Attendance@cde.state.co.us</a:t>
            </a:r>
            <a:r>
              <a:rPr lang="en-US" b="1"/>
              <a:t> </a:t>
            </a:r>
            <a:endParaRPr lang="en-US"/>
          </a:p>
        </p:txBody>
      </p:sp>
      <p:sp>
        <p:nvSpPr>
          <p:cNvPr id="4" name="Slide Number Placeholder 3">
            <a:extLst>
              <a:ext uri="{FF2B5EF4-FFF2-40B4-BE49-F238E27FC236}">
                <a16:creationId xmlns:a16="http://schemas.microsoft.com/office/drawing/2014/main" id="{FA8C5FF2-0FAC-6AD3-DC98-B3013DEEC12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276505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443D-7E51-2283-B5E9-2FA6B6BAF9CF}"/>
              </a:ext>
            </a:extLst>
          </p:cNvPr>
          <p:cNvSpPr>
            <a:spLocks noGrp="1"/>
          </p:cNvSpPr>
          <p:nvPr>
            <p:ph type="ctrTitle"/>
          </p:nvPr>
        </p:nvSpPr>
        <p:spPr/>
        <p:txBody>
          <a:bodyPr>
            <a:normAutofit fontScale="90000"/>
          </a:bodyPr>
          <a:lstStyle/>
          <a:p>
            <a:r>
              <a:rPr lang="en-US" dirty="0"/>
              <a:t>Student Interchange: </a:t>
            </a:r>
            <a:br>
              <a:rPr lang="en-US" dirty="0"/>
            </a:br>
            <a:r>
              <a:rPr lang="en-US" dirty="0"/>
              <a:t>Date First Enrolled in US</a:t>
            </a:r>
          </a:p>
        </p:txBody>
      </p:sp>
      <p:sp>
        <p:nvSpPr>
          <p:cNvPr id="3" name="Content Placeholder 2">
            <a:extLst>
              <a:ext uri="{FF2B5EF4-FFF2-40B4-BE49-F238E27FC236}">
                <a16:creationId xmlns:a16="http://schemas.microsoft.com/office/drawing/2014/main" id="{AFFDE613-BC1B-5ACD-AA5D-9CAAC5D5F2A9}"/>
              </a:ext>
            </a:extLst>
          </p:cNvPr>
          <p:cNvSpPr>
            <a:spLocks noGrp="1"/>
          </p:cNvSpPr>
          <p:nvPr>
            <p:ph sz="quarter" idx="13"/>
          </p:nvPr>
        </p:nvSpPr>
        <p:spPr/>
        <p:txBody>
          <a:bodyPr/>
          <a:lstStyle/>
          <a:p>
            <a:r>
              <a:rPr lang="en-US" dirty="0"/>
              <a:t>Reagan Ward</a:t>
            </a:r>
          </a:p>
        </p:txBody>
      </p:sp>
      <p:sp>
        <p:nvSpPr>
          <p:cNvPr id="4" name="Slide Number Placeholder 3">
            <a:extLst>
              <a:ext uri="{FF2B5EF4-FFF2-40B4-BE49-F238E27FC236}">
                <a16:creationId xmlns:a16="http://schemas.microsoft.com/office/drawing/2014/main" id="{B46CDCC0-72E5-F31D-36D9-982970AA7C3B}"/>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91173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D893-8EEE-3FCB-D8AF-8ED25BF74C96}"/>
              </a:ext>
            </a:extLst>
          </p:cNvPr>
          <p:cNvSpPr>
            <a:spLocks noGrp="1"/>
          </p:cNvSpPr>
          <p:nvPr>
            <p:ph type="title"/>
          </p:nvPr>
        </p:nvSpPr>
        <p:spPr/>
        <p:txBody>
          <a:bodyPr/>
          <a:lstStyle/>
          <a:p>
            <a:r>
              <a:rPr lang="en-US" dirty="0"/>
              <a:t>Date First Enrolled in US</a:t>
            </a:r>
            <a:br>
              <a:rPr lang="en-US" dirty="0"/>
            </a:br>
            <a:r>
              <a:rPr lang="en-US" dirty="0"/>
              <a:t>SSA Data Field</a:t>
            </a:r>
          </a:p>
        </p:txBody>
      </p:sp>
      <p:sp>
        <p:nvSpPr>
          <p:cNvPr id="10" name="Content Placeholder 9">
            <a:extLst>
              <a:ext uri="{FF2B5EF4-FFF2-40B4-BE49-F238E27FC236}">
                <a16:creationId xmlns:a16="http://schemas.microsoft.com/office/drawing/2014/main" id="{F0BFE3A7-5AD7-2BD7-724E-FA253B43B3B6}"/>
              </a:ext>
            </a:extLst>
          </p:cNvPr>
          <p:cNvSpPr>
            <a:spLocks noGrp="1"/>
          </p:cNvSpPr>
          <p:nvPr>
            <p:ph idx="1"/>
          </p:nvPr>
        </p:nvSpPr>
        <p:spPr>
          <a:xfrm>
            <a:off x="838200" y="1554479"/>
            <a:ext cx="10515600" cy="4562873"/>
          </a:xfrm>
        </p:spPr>
        <p:txBody>
          <a:bodyPr>
            <a:normAutofit fontScale="85000" lnSpcReduction="20000"/>
          </a:bodyPr>
          <a:lstStyle/>
          <a:p>
            <a:r>
              <a:rPr lang="en-US" dirty="0"/>
              <a:t>Short Definition: Date a student first enrolled* in any public or non-public US school (Grades K-12)</a:t>
            </a:r>
          </a:p>
          <a:p>
            <a:pPr lvl="1"/>
            <a:r>
              <a:rPr lang="en-US" dirty="0"/>
              <a:t>Note: Schools on US military bases count as US schools</a:t>
            </a:r>
          </a:p>
          <a:p>
            <a:pPr lvl="1"/>
            <a:r>
              <a:rPr lang="en-US" dirty="0"/>
              <a:t>*</a:t>
            </a:r>
            <a:r>
              <a:rPr lang="en-US" i="1" dirty="0"/>
              <a:t>This is the date a student first </a:t>
            </a:r>
            <a:r>
              <a:rPr lang="en-US" b="1" i="1" dirty="0"/>
              <a:t>enrolled</a:t>
            </a:r>
            <a:r>
              <a:rPr lang="en-US" i="1" dirty="0"/>
              <a:t> in a US school, not the </a:t>
            </a:r>
            <a:r>
              <a:rPr lang="en-US" b="1" i="1" dirty="0"/>
              <a:t>date of entry </a:t>
            </a:r>
            <a:r>
              <a:rPr lang="en-US" i="1" dirty="0"/>
              <a:t>into the US</a:t>
            </a:r>
          </a:p>
          <a:p>
            <a:r>
              <a:rPr lang="en-US" dirty="0"/>
              <a:t>Methods Date first enrolled in US is Determined:</a:t>
            </a:r>
          </a:p>
          <a:p>
            <a:pPr lvl="1"/>
            <a:r>
              <a:rPr lang="en-US" dirty="0"/>
              <a:t>Parent/Guardian indicates the date on enrollment paperwork</a:t>
            </a:r>
          </a:p>
          <a:p>
            <a:pPr lvl="1"/>
            <a:r>
              <a:rPr lang="en-US" dirty="0"/>
              <a:t>Earliest reported school entry date in a Colorado public school (Grade Kinder or above)</a:t>
            </a:r>
          </a:p>
          <a:p>
            <a:pPr lvl="2"/>
            <a:r>
              <a:rPr lang="en-US" dirty="0"/>
              <a:t>District calculated or CDE auto calculated</a:t>
            </a:r>
          </a:p>
          <a:p>
            <a:r>
              <a:rPr lang="en-US" dirty="0"/>
              <a:t>Expected Parameters:</a:t>
            </a:r>
          </a:p>
          <a:p>
            <a:pPr lvl="1"/>
            <a:r>
              <a:rPr lang="en-US" dirty="0"/>
              <a:t>All PK students should have this value zero filled (00000000)</a:t>
            </a:r>
          </a:p>
          <a:p>
            <a:pPr lvl="1"/>
            <a:r>
              <a:rPr lang="en-US" dirty="0"/>
              <a:t>Homeschool does not count as a “public or non-public school”</a:t>
            </a:r>
          </a:p>
          <a:p>
            <a:pPr lvl="1"/>
            <a:r>
              <a:rPr lang="en-US" dirty="0"/>
              <a:t>Students entering from a school outside of CO (entry type 05 and 14) must have a reported value from the district</a:t>
            </a:r>
          </a:p>
          <a:p>
            <a:pPr lvl="1"/>
            <a:r>
              <a:rPr lang="en-US" dirty="0"/>
              <a:t>If a district inputs a specific date, CDE does not fill in the CDE calculated date, but business rules will still check the district reported date across historical data</a:t>
            </a:r>
          </a:p>
          <a:p>
            <a:pPr lvl="1"/>
            <a:r>
              <a:rPr lang="en-US" dirty="0"/>
              <a:t>Treat this as demographic information with every SSA record for a student reflecting the same date first enrolled in US value</a:t>
            </a:r>
          </a:p>
          <a:p>
            <a:pPr lvl="2"/>
            <a:r>
              <a:rPr lang="en-US" dirty="0"/>
              <a:t>Exception: Student has both a PK and a K record in the same year. The PK record must have ‘00000000’ but the K record may require a specific value.</a:t>
            </a:r>
          </a:p>
        </p:txBody>
      </p:sp>
      <p:sp>
        <p:nvSpPr>
          <p:cNvPr id="7" name="Slide Number Placeholder 6">
            <a:extLst>
              <a:ext uri="{FF2B5EF4-FFF2-40B4-BE49-F238E27FC236}">
                <a16:creationId xmlns:a16="http://schemas.microsoft.com/office/drawing/2014/main" id="{0FD7EAA9-D8A9-1696-6903-226D7E3C4B77}"/>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3" name="Content Placeholder 8">
            <a:extLst>
              <a:ext uri="{FF2B5EF4-FFF2-40B4-BE49-F238E27FC236}">
                <a16:creationId xmlns:a16="http://schemas.microsoft.com/office/drawing/2014/main" id="{43D36E21-51CD-50E9-9EA1-0EFAB1808C89}"/>
              </a:ext>
            </a:extLst>
          </p:cNvPr>
          <p:cNvSpPr txBox="1">
            <a:spLocks/>
          </p:cNvSpPr>
          <p:nvPr/>
        </p:nvSpPr>
        <p:spPr>
          <a:xfrm>
            <a:off x="8105775" y="205176"/>
            <a:ext cx="3826453" cy="659527"/>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i="1" dirty="0">
                <a:solidFill>
                  <a:schemeClr val="tx1"/>
                </a:solidFill>
              </a:rPr>
              <a:t>Resource: </a:t>
            </a:r>
            <a:br>
              <a:rPr lang="en-US" i="1" dirty="0">
                <a:solidFill>
                  <a:schemeClr val="tx1"/>
                </a:solidFill>
              </a:rPr>
            </a:br>
            <a:r>
              <a:rPr lang="en-US" i="1" dirty="0">
                <a:solidFill>
                  <a:schemeClr val="tx1"/>
                </a:solidFill>
                <a:hlinkClick r:id="rId2"/>
              </a:rPr>
              <a:t>Date First Enrolled in US Field Overview</a:t>
            </a:r>
            <a:endParaRPr lang="en-US" i="1" dirty="0">
              <a:solidFill>
                <a:schemeClr val="tx1"/>
              </a:solidFill>
            </a:endParaRPr>
          </a:p>
        </p:txBody>
      </p:sp>
      <p:sp>
        <p:nvSpPr>
          <p:cNvPr id="14" name="Content Placeholder 5">
            <a:extLst>
              <a:ext uri="{FF2B5EF4-FFF2-40B4-BE49-F238E27FC236}">
                <a16:creationId xmlns:a16="http://schemas.microsoft.com/office/drawing/2014/main" id="{6A66CF92-BD1E-C6DC-C25E-E303D6B8FD18}"/>
              </a:ext>
            </a:extLst>
          </p:cNvPr>
          <p:cNvSpPr>
            <a:spLocks noGrp="1"/>
          </p:cNvSpPr>
          <p:nvPr>
            <p:ph sz="quarter" idx="13"/>
          </p:nvPr>
        </p:nvSpPr>
        <p:spPr>
          <a:xfrm>
            <a:off x="1366838" y="6356350"/>
            <a:ext cx="2252662" cy="361950"/>
          </a:xfrm>
        </p:spPr>
        <p:txBody>
          <a:bodyPr>
            <a:normAutofit/>
          </a:bodyPr>
          <a:lstStyle/>
          <a:p>
            <a:r>
              <a:rPr lang="en-US"/>
              <a:t>Student Interchange</a:t>
            </a:r>
          </a:p>
        </p:txBody>
      </p:sp>
      <p:sp>
        <p:nvSpPr>
          <p:cNvPr id="15" name="Content Placeholder 8">
            <a:extLst>
              <a:ext uri="{FF2B5EF4-FFF2-40B4-BE49-F238E27FC236}">
                <a16:creationId xmlns:a16="http://schemas.microsoft.com/office/drawing/2014/main" id="{94F5A1E6-21A1-6138-645B-E630A4D65E6A}"/>
              </a:ext>
            </a:extLst>
          </p:cNvPr>
          <p:cNvSpPr>
            <a:spLocks noGrp="1"/>
          </p:cNvSpPr>
          <p:nvPr>
            <p:ph sz="quarter" idx="14"/>
          </p:nvPr>
        </p:nvSpPr>
        <p:spPr>
          <a:xfrm>
            <a:off x="3810000" y="6356350"/>
            <a:ext cx="6635751" cy="361950"/>
          </a:xfrm>
        </p:spPr>
        <p:txBody>
          <a:bodyPr>
            <a:normAutofit fontScale="92500"/>
          </a:bodyPr>
          <a:lstStyle/>
          <a:p>
            <a:r>
              <a:rPr lang="en-US" dirty="0">
                <a:hlinkClick r:id="rId3">
                  <a:extLst>
                    <a:ext uri="{A12FA001-AC4F-418D-AE19-62706E023703}">
                      <ahyp:hlinkClr xmlns:ahyp="http://schemas.microsoft.com/office/drawing/2018/hyperlinkcolor" val="tx"/>
                    </a:ext>
                  </a:extLst>
                </a:hlinkClick>
              </a:rPr>
              <a:t>StudentOctober@cde.state.co.us</a:t>
            </a:r>
            <a:r>
              <a:rPr lang="en-US" dirty="0"/>
              <a:t> or </a:t>
            </a:r>
            <a:r>
              <a:rPr lang="en-US" dirty="0">
                <a:hlinkClick r:id="rId4">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310781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4A95-5AF8-517D-45FE-472BCF2D7B15}"/>
              </a:ext>
            </a:extLst>
          </p:cNvPr>
          <p:cNvSpPr>
            <a:spLocks noGrp="1"/>
          </p:cNvSpPr>
          <p:nvPr>
            <p:ph type="title"/>
          </p:nvPr>
        </p:nvSpPr>
        <p:spPr/>
        <p:txBody>
          <a:bodyPr/>
          <a:lstStyle/>
          <a:p>
            <a:r>
              <a:rPr lang="en-US" dirty="0"/>
              <a:t>Date First Enrolled in US</a:t>
            </a:r>
            <a:br>
              <a:rPr lang="en-US" dirty="0"/>
            </a:br>
            <a:r>
              <a:rPr lang="en-US" dirty="0"/>
              <a:t>CDE Calculated Date</a:t>
            </a:r>
          </a:p>
        </p:txBody>
      </p:sp>
      <p:sp>
        <p:nvSpPr>
          <p:cNvPr id="7" name="Content Placeholder 8">
            <a:extLst>
              <a:ext uri="{FF2B5EF4-FFF2-40B4-BE49-F238E27FC236}">
                <a16:creationId xmlns:a16="http://schemas.microsoft.com/office/drawing/2014/main" id="{598225EE-8859-4752-DA2C-0D9EF08072E6}"/>
              </a:ext>
            </a:extLst>
          </p:cNvPr>
          <p:cNvSpPr txBox="1">
            <a:spLocks/>
          </p:cNvSpPr>
          <p:nvPr/>
        </p:nvSpPr>
        <p:spPr>
          <a:xfrm>
            <a:off x="8201025" y="205176"/>
            <a:ext cx="3731203" cy="659527"/>
          </a:xfrm>
          <a:prstGeom prst="roundRect">
            <a:avLst/>
          </a:prstGeom>
        </p:spPr>
        <p:style>
          <a:lnRef idx="1">
            <a:schemeClr val="accent6"/>
          </a:lnRef>
          <a:fillRef idx="2">
            <a:schemeClr val="accent6"/>
          </a:fillRef>
          <a:effectRef idx="1">
            <a:schemeClr val="accent6"/>
          </a:effectRef>
          <a:fontRef idx="minor">
            <a:schemeClr val="dk1"/>
          </a:fontRef>
        </p:style>
        <p:txBody>
          <a:bodyPr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i="1" dirty="0">
                <a:solidFill>
                  <a:schemeClr val="tx1"/>
                </a:solidFill>
              </a:rPr>
              <a:t>Resource: </a:t>
            </a:r>
            <a:br>
              <a:rPr lang="en-US" i="1" dirty="0">
                <a:solidFill>
                  <a:schemeClr val="tx1"/>
                </a:solidFill>
              </a:rPr>
            </a:br>
            <a:r>
              <a:rPr lang="en-US" i="1" dirty="0">
                <a:solidFill>
                  <a:schemeClr val="tx1"/>
                </a:solidFill>
                <a:hlinkClick r:id="rId2"/>
              </a:rPr>
              <a:t>Date First Enrolled in US Field Overview</a:t>
            </a:r>
            <a:endParaRPr lang="en-US" i="1" dirty="0">
              <a:solidFill>
                <a:schemeClr val="tx1"/>
              </a:solidFill>
            </a:endParaRPr>
          </a:p>
        </p:txBody>
      </p:sp>
      <p:sp>
        <p:nvSpPr>
          <p:cNvPr id="3" name="Content Placeholder 2">
            <a:extLst>
              <a:ext uri="{FF2B5EF4-FFF2-40B4-BE49-F238E27FC236}">
                <a16:creationId xmlns:a16="http://schemas.microsoft.com/office/drawing/2014/main" id="{31CBD14C-949F-10BD-3F0B-151E9517AAB6}"/>
              </a:ext>
            </a:extLst>
          </p:cNvPr>
          <p:cNvSpPr>
            <a:spLocks noGrp="1"/>
          </p:cNvSpPr>
          <p:nvPr>
            <p:ph idx="1"/>
          </p:nvPr>
        </p:nvSpPr>
        <p:spPr>
          <a:xfrm>
            <a:off x="838200" y="1554480"/>
            <a:ext cx="10515600" cy="3550920"/>
          </a:xfrm>
        </p:spPr>
        <p:txBody>
          <a:bodyPr>
            <a:normAutofit fontScale="92500" lnSpcReduction="10000"/>
          </a:bodyPr>
          <a:lstStyle/>
          <a:p>
            <a:r>
              <a:rPr lang="en-US" dirty="0"/>
              <a:t>When a district zero fills (00000000) the </a:t>
            </a:r>
            <a:r>
              <a:rPr lang="en-US" i="1" dirty="0"/>
              <a:t>date first enrolled in US </a:t>
            </a:r>
            <a:r>
              <a:rPr lang="en-US" dirty="0"/>
              <a:t>data field for a student in Grade K-12, CDE calculates this field based upon prior reporting history in Colorado, using the SEY collection as the primary source for historical data</a:t>
            </a:r>
          </a:p>
          <a:p>
            <a:r>
              <a:rPr lang="en-US" dirty="0"/>
              <a:t>Calculated Outcomes:</a:t>
            </a:r>
          </a:p>
          <a:p>
            <a:pPr marL="914400" lvl="1" indent="-457200">
              <a:buFont typeface="+mj-lt"/>
              <a:buAutoNum type="arabicPeriod"/>
            </a:pPr>
            <a:r>
              <a:rPr lang="en-US" dirty="0"/>
              <a:t>Historical records indicate a date first enrolled in US: </a:t>
            </a:r>
            <a:br>
              <a:rPr lang="en-US" dirty="0"/>
            </a:br>
            <a:r>
              <a:rPr lang="en-US" dirty="0"/>
              <a:t>Use the earliest reported date across all CO public school data</a:t>
            </a:r>
          </a:p>
          <a:p>
            <a:pPr marL="914400" lvl="1" indent="-457200">
              <a:buFont typeface="+mj-lt"/>
              <a:buAutoNum type="arabicPeriod"/>
            </a:pPr>
            <a:r>
              <a:rPr lang="en-US" dirty="0"/>
              <a:t>No available historical data: </a:t>
            </a:r>
            <a:br>
              <a:rPr lang="en-US" dirty="0"/>
            </a:br>
            <a:r>
              <a:rPr lang="en-US" dirty="0"/>
              <a:t>Use the earliest school entry date in the current year</a:t>
            </a:r>
          </a:p>
          <a:p>
            <a:pPr marL="914400" lvl="1" indent="-457200">
              <a:buFont typeface="+mj-lt"/>
              <a:buAutoNum type="arabicPeriod"/>
            </a:pPr>
            <a:r>
              <a:rPr lang="en-US" dirty="0"/>
              <a:t>School entry type 05 or 14 prohibits use of 00000000: </a:t>
            </a:r>
            <a:br>
              <a:rPr lang="en-US" dirty="0"/>
            </a:br>
            <a:r>
              <a:rPr lang="en-US" dirty="0"/>
              <a:t>LEA must input a specific date. This will be later be cross referenced in business rules, triggering an error if that student has an earlier reported date in CO historical and current year data</a:t>
            </a:r>
          </a:p>
          <a:p>
            <a:pPr lvl="1"/>
            <a:endParaRPr lang="en-US" dirty="0"/>
          </a:p>
          <a:p>
            <a:pPr lvl="1"/>
            <a:endParaRPr lang="en-US" dirty="0"/>
          </a:p>
        </p:txBody>
      </p:sp>
      <p:sp>
        <p:nvSpPr>
          <p:cNvPr id="13" name="TextBox 12">
            <a:extLst>
              <a:ext uri="{FF2B5EF4-FFF2-40B4-BE49-F238E27FC236}">
                <a16:creationId xmlns:a16="http://schemas.microsoft.com/office/drawing/2014/main" id="{1E09E851-4B2C-6886-2944-3A9C838EF566}"/>
              </a:ext>
            </a:extLst>
          </p:cNvPr>
          <p:cNvSpPr txBox="1"/>
          <p:nvPr/>
        </p:nvSpPr>
        <p:spPr>
          <a:xfrm>
            <a:off x="197429" y="5105400"/>
            <a:ext cx="11734799" cy="923330"/>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i="1" dirty="0"/>
              <a:t>Contact </a:t>
            </a:r>
            <a:r>
              <a:rPr lang="en-US" i="1" dirty="0">
                <a:hlinkClick r:id="rId3"/>
              </a:rPr>
              <a:t>StudentEndOfYear@cde.state.co.us</a:t>
            </a:r>
            <a:r>
              <a:rPr lang="en-US" i="1" dirty="0"/>
              <a:t> if LEA has evidence that the CDE calculated date is incorrect</a:t>
            </a:r>
          </a:p>
          <a:p>
            <a:pPr algn="ctr"/>
            <a:r>
              <a:rPr lang="en-US" dirty="0"/>
              <a:t>Please provide information via Syncplicity regarding the SASID, CDE Calculated Date, LEA Date First Enrolled, note explaining why LEA believes the CDE Calculated Date is incorrect</a:t>
            </a:r>
          </a:p>
        </p:txBody>
      </p:sp>
      <p:sp>
        <p:nvSpPr>
          <p:cNvPr id="4" name="Slide Number Placeholder 3">
            <a:extLst>
              <a:ext uri="{FF2B5EF4-FFF2-40B4-BE49-F238E27FC236}">
                <a16:creationId xmlns:a16="http://schemas.microsoft.com/office/drawing/2014/main" id="{D6983ED2-C373-BD09-973A-FD11FDA82193}"/>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1" name="Content Placeholder 5">
            <a:extLst>
              <a:ext uri="{FF2B5EF4-FFF2-40B4-BE49-F238E27FC236}">
                <a16:creationId xmlns:a16="http://schemas.microsoft.com/office/drawing/2014/main" id="{0647CB5A-42B1-CBA7-3128-DE830718B121}"/>
              </a:ext>
            </a:extLst>
          </p:cNvPr>
          <p:cNvSpPr>
            <a:spLocks noGrp="1"/>
          </p:cNvSpPr>
          <p:nvPr>
            <p:ph sz="quarter" idx="13"/>
          </p:nvPr>
        </p:nvSpPr>
        <p:spPr>
          <a:xfrm>
            <a:off x="1366838" y="6356350"/>
            <a:ext cx="2252662" cy="361950"/>
          </a:xfrm>
        </p:spPr>
        <p:txBody>
          <a:bodyPr>
            <a:normAutofit/>
          </a:bodyPr>
          <a:lstStyle/>
          <a:p>
            <a:r>
              <a:rPr lang="en-US"/>
              <a:t>Student Interchange</a:t>
            </a:r>
          </a:p>
        </p:txBody>
      </p:sp>
      <p:sp>
        <p:nvSpPr>
          <p:cNvPr id="12" name="Content Placeholder 8">
            <a:extLst>
              <a:ext uri="{FF2B5EF4-FFF2-40B4-BE49-F238E27FC236}">
                <a16:creationId xmlns:a16="http://schemas.microsoft.com/office/drawing/2014/main" id="{B1DF9BAF-8018-9063-D6CD-D110EA0CE061}"/>
              </a:ext>
            </a:extLst>
          </p:cNvPr>
          <p:cNvSpPr>
            <a:spLocks noGrp="1"/>
          </p:cNvSpPr>
          <p:nvPr>
            <p:ph sz="quarter" idx="14"/>
          </p:nvPr>
        </p:nvSpPr>
        <p:spPr>
          <a:xfrm>
            <a:off x="3810000" y="6356350"/>
            <a:ext cx="6635751" cy="361950"/>
          </a:xfrm>
        </p:spPr>
        <p:txBody>
          <a:bodyPr>
            <a:normAutofit fontScale="92500"/>
          </a:bodyPr>
          <a:lstStyle/>
          <a:p>
            <a:r>
              <a:rPr lang="en-US" dirty="0">
                <a:hlinkClick r:id="rId4">
                  <a:extLst>
                    <a:ext uri="{A12FA001-AC4F-418D-AE19-62706E023703}">
                      <ahyp:hlinkClr xmlns:ahyp="http://schemas.microsoft.com/office/drawing/2018/hyperlinkcolor" val="tx"/>
                    </a:ext>
                  </a:extLst>
                </a:hlinkClick>
              </a:rPr>
              <a:t>StudentOctober@cde.state.co.us</a:t>
            </a:r>
            <a:r>
              <a:rPr lang="en-US" dirty="0"/>
              <a:t> or </a:t>
            </a:r>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82187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EC1E9C-50A3-C9E5-933D-813C7180881A}"/>
              </a:ext>
            </a:extLst>
          </p:cNvPr>
          <p:cNvSpPr>
            <a:spLocks noGrp="1"/>
          </p:cNvSpPr>
          <p:nvPr>
            <p:ph type="title"/>
          </p:nvPr>
        </p:nvSpPr>
        <p:spPr>
          <a:xfrm>
            <a:off x="3648076" y="5893622"/>
            <a:ext cx="6867522" cy="898524"/>
          </a:xfrm>
        </p:spPr>
        <p:txBody>
          <a:bodyPr/>
          <a:lstStyle/>
          <a:p>
            <a:r>
              <a:rPr lang="en-US" dirty="0"/>
              <a:t>Related Business Rules</a:t>
            </a:r>
          </a:p>
        </p:txBody>
      </p:sp>
      <p:graphicFrame>
        <p:nvGraphicFramePr>
          <p:cNvPr id="12" name="Content Placeholder 11">
            <a:extLst>
              <a:ext uri="{FF2B5EF4-FFF2-40B4-BE49-F238E27FC236}">
                <a16:creationId xmlns:a16="http://schemas.microsoft.com/office/drawing/2014/main" id="{2766251C-8351-AEB8-CA02-037AF1C7026C}"/>
              </a:ext>
            </a:extLst>
          </p:cNvPr>
          <p:cNvGraphicFramePr>
            <a:graphicFrameLocks noGrp="1"/>
          </p:cNvGraphicFramePr>
          <p:nvPr>
            <p:ph idx="1"/>
            <p:extLst>
              <p:ext uri="{D42A27DB-BD31-4B8C-83A1-F6EECF244321}">
                <p14:modId xmlns:p14="http://schemas.microsoft.com/office/powerpoint/2010/main" val="416694897"/>
              </p:ext>
            </p:extLst>
          </p:nvPr>
        </p:nvGraphicFramePr>
        <p:xfrm>
          <a:off x="228600" y="228600"/>
          <a:ext cx="11734799" cy="5334000"/>
        </p:xfrm>
        <a:graphic>
          <a:graphicData uri="http://schemas.openxmlformats.org/drawingml/2006/table">
            <a:tbl>
              <a:tblPr firstRow="1">
                <a:tableStyleId>{B301B821-A1FF-4177-AEE7-76D212191A09}</a:tableStyleId>
              </a:tblPr>
              <a:tblGrid>
                <a:gridCol w="590550">
                  <a:extLst>
                    <a:ext uri="{9D8B030D-6E8A-4147-A177-3AD203B41FA5}">
                      <a16:colId xmlns:a16="http://schemas.microsoft.com/office/drawing/2014/main" val="880920919"/>
                    </a:ext>
                  </a:extLst>
                </a:gridCol>
                <a:gridCol w="619125">
                  <a:extLst>
                    <a:ext uri="{9D8B030D-6E8A-4147-A177-3AD203B41FA5}">
                      <a16:colId xmlns:a16="http://schemas.microsoft.com/office/drawing/2014/main" val="4079081630"/>
                    </a:ext>
                  </a:extLst>
                </a:gridCol>
                <a:gridCol w="790575">
                  <a:extLst>
                    <a:ext uri="{9D8B030D-6E8A-4147-A177-3AD203B41FA5}">
                      <a16:colId xmlns:a16="http://schemas.microsoft.com/office/drawing/2014/main" val="2797223286"/>
                    </a:ext>
                  </a:extLst>
                </a:gridCol>
                <a:gridCol w="3286125">
                  <a:extLst>
                    <a:ext uri="{9D8B030D-6E8A-4147-A177-3AD203B41FA5}">
                      <a16:colId xmlns:a16="http://schemas.microsoft.com/office/drawing/2014/main" val="3905779571"/>
                    </a:ext>
                  </a:extLst>
                </a:gridCol>
                <a:gridCol w="6448424">
                  <a:extLst>
                    <a:ext uri="{9D8B030D-6E8A-4147-A177-3AD203B41FA5}">
                      <a16:colId xmlns:a16="http://schemas.microsoft.com/office/drawing/2014/main" val="338322607"/>
                    </a:ext>
                  </a:extLst>
                </a:gridCol>
              </a:tblGrid>
              <a:tr h="199700">
                <a:tc>
                  <a:txBody>
                    <a:bodyPr/>
                    <a:lstStyle/>
                    <a:p>
                      <a:r>
                        <a:rPr lang="en-US" sz="1400" dirty="0"/>
                        <a:t>File</a:t>
                      </a:r>
                    </a:p>
                  </a:txBody>
                  <a:tcPr/>
                </a:tc>
                <a:tc>
                  <a:txBody>
                    <a:bodyPr/>
                    <a:lstStyle/>
                    <a:p>
                      <a:r>
                        <a:rPr lang="en-US" sz="1400" dirty="0"/>
                        <a:t>Type</a:t>
                      </a:r>
                    </a:p>
                  </a:txBody>
                  <a:tcPr/>
                </a:tc>
                <a:tc>
                  <a:txBody>
                    <a:bodyPr/>
                    <a:lstStyle/>
                    <a:p>
                      <a:r>
                        <a:rPr lang="en-US" sz="1400" dirty="0"/>
                        <a:t>Code</a:t>
                      </a:r>
                    </a:p>
                  </a:txBody>
                  <a:tcPr/>
                </a:tc>
                <a:tc>
                  <a:txBody>
                    <a:bodyPr/>
                    <a:lstStyle/>
                    <a:p>
                      <a:r>
                        <a:rPr lang="en-US" sz="1400" dirty="0"/>
                        <a:t>Scenario</a:t>
                      </a:r>
                    </a:p>
                  </a:txBody>
                  <a:tcPr/>
                </a:tc>
                <a:tc>
                  <a:txBody>
                    <a:bodyPr/>
                    <a:lstStyle/>
                    <a:p>
                      <a:r>
                        <a:rPr lang="en-US" sz="1400" dirty="0"/>
                        <a:t>Next Steps</a:t>
                      </a:r>
                    </a:p>
                  </a:txBody>
                  <a:tcPr/>
                </a:tc>
                <a:extLst>
                  <a:ext uri="{0D108BD9-81ED-4DB2-BD59-A6C34878D82A}">
                    <a16:rowId xmlns:a16="http://schemas.microsoft.com/office/drawing/2014/main" val="3826233201"/>
                  </a:ext>
                </a:extLst>
              </a:tr>
              <a:tr h="0">
                <a:tc>
                  <a:txBody>
                    <a:bodyPr/>
                    <a:lstStyle/>
                    <a:p>
                      <a:r>
                        <a:rPr lang="en-US" sz="1400" dirty="0"/>
                        <a:t>SSA</a:t>
                      </a:r>
                    </a:p>
                  </a:txBody>
                  <a:tcPr/>
                </a:tc>
                <a:tc>
                  <a:txBody>
                    <a:bodyPr/>
                    <a:lstStyle/>
                    <a:p>
                      <a:r>
                        <a:rPr lang="en-US" sz="1400" dirty="0"/>
                        <a:t>E</a:t>
                      </a:r>
                    </a:p>
                  </a:txBody>
                  <a:tcPr/>
                </a:tc>
                <a:tc>
                  <a:txBody>
                    <a:bodyPr/>
                    <a:lstStyle/>
                    <a:p>
                      <a:r>
                        <a:rPr lang="en-US" sz="1400" dirty="0"/>
                        <a:t>SP449</a:t>
                      </a:r>
                    </a:p>
                  </a:txBody>
                  <a:tcPr/>
                </a:tc>
                <a:tc>
                  <a:txBody>
                    <a:bodyPr/>
                    <a:lstStyle/>
                    <a:p>
                      <a:r>
                        <a:rPr lang="en-US" sz="1400" dirty="0"/>
                        <a:t>Date first enrolled in US is before the date of birth</a:t>
                      </a:r>
                    </a:p>
                  </a:txBody>
                  <a:tcPr/>
                </a:tc>
                <a:tc>
                  <a:txBody>
                    <a:bodyPr/>
                    <a:lstStyle/>
                    <a:p>
                      <a:pPr marL="285750" indent="-285750">
                        <a:buFont typeface="Arial" panose="020B0604020202020204" pitchFamily="34" charset="0"/>
                        <a:buChar char="•"/>
                      </a:pPr>
                      <a:r>
                        <a:rPr lang="en-US" sz="1400" dirty="0"/>
                        <a:t>Check the date first enrolled in US and date of birth fields are accurate for this SASID within the LEA</a:t>
                      </a:r>
                    </a:p>
                    <a:p>
                      <a:pPr marL="285750" indent="-285750">
                        <a:buFont typeface="Arial" panose="020B0604020202020204" pitchFamily="34" charset="0"/>
                        <a:buChar char="•"/>
                      </a:pPr>
                      <a:r>
                        <a:rPr lang="en-US" sz="1400" dirty="0"/>
                        <a:t>CDE Calculated Date: Check the history for this SASID in RITS, ensuring there isn’t an issue where this SASID was used in the past for a different student with a different date of birth – Consult with </a:t>
                      </a:r>
                      <a:r>
                        <a:rPr lang="en-US" sz="1400" dirty="0">
                          <a:hlinkClick r:id="rId2"/>
                        </a:rPr>
                        <a:t>RITS@cde.state.co.us</a:t>
                      </a:r>
                      <a:r>
                        <a:rPr lang="en-US" sz="1400" dirty="0"/>
                        <a:t> if believe a new SASID is needed for this student</a:t>
                      </a:r>
                    </a:p>
                  </a:txBody>
                  <a:tcPr/>
                </a:tc>
                <a:extLst>
                  <a:ext uri="{0D108BD9-81ED-4DB2-BD59-A6C34878D82A}">
                    <a16:rowId xmlns:a16="http://schemas.microsoft.com/office/drawing/2014/main" val="74576908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SSA</a:t>
                      </a:r>
                    </a:p>
                  </a:txBody>
                  <a:tcPr/>
                </a:tc>
                <a:tc>
                  <a:txBody>
                    <a:bodyPr/>
                    <a:lstStyle/>
                    <a:p>
                      <a:r>
                        <a:rPr lang="en-US" sz="1400" dirty="0"/>
                        <a:t>E</a:t>
                      </a:r>
                    </a:p>
                  </a:txBody>
                  <a:tcPr/>
                </a:tc>
                <a:tc>
                  <a:txBody>
                    <a:bodyPr/>
                    <a:lstStyle/>
                    <a:p>
                      <a:r>
                        <a:rPr lang="en-US" sz="1400" dirty="0"/>
                        <a:t>SP552</a:t>
                      </a:r>
                    </a:p>
                  </a:txBody>
                  <a:tcPr/>
                </a:tc>
                <a:tc>
                  <a:txBody>
                    <a:bodyPr/>
                    <a:lstStyle/>
                    <a:p>
                      <a:r>
                        <a:rPr lang="en-US" sz="1400" dirty="0"/>
                        <a:t>PK Students must have a date first enrolled in US that is zero-filled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Update the date first enrolled in US data field to show ‘00000000’ for any student with grade level 004 or 002</a:t>
                      </a:r>
                    </a:p>
                  </a:txBody>
                  <a:tcPr/>
                </a:tc>
                <a:extLst>
                  <a:ext uri="{0D108BD9-81ED-4DB2-BD59-A6C34878D82A}">
                    <a16:rowId xmlns:a16="http://schemas.microsoft.com/office/drawing/2014/main" val="1368215567"/>
                  </a:ext>
                </a:extLst>
              </a:tr>
              <a:tr h="0">
                <a:tc>
                  <a:txBody>
                    <a:bodyPr/>
                    <a:lstStyle/>
                    <a:p>
                      <a:r>
                        <a:rPr lang="en-US" sz="1400" dirty="0"/>
                        <a:t>SSA</a:t>
                      </a:r>
                    </a:p>
                  </a:txBody>
                  <a:tcPr/>
                </a:tc>
                <a:tc>
                  <a:txBody>
                    <a:bodyPr/>
                    <a:lstStyle/>
                    <a:p>
                      <a:r>
                        <a:rPr lang="en-US" sz="1400" dirty="0"/>
                        <a:t>E</a:t>
                      </a:r>
                    </a:p>
                  </a:txBody>
                  <a:tcPr/>
                </a:tc>
                <a:tc>
                  <a:txBody>
                    <a:bodyPr/>
                    <a:lstStyle/>
                    <a:p>
                      <a:r>
                        <a:rPr lang="en-US" sz="1400" dirty="0"/>
                        <a:t>SP461</a:t>
                      </a:r>
                    </a:p>
                  </a:txBody>
                  <a:tcPr/>
                </a:tc>
                <a:tc>
                  <a:txBody>
                    <a:bodyPr/>
                    <a:lstStyle/>
                    <a:p>
                      <a:r>
                        <a:rPr lang="en-US" sz="1400" dirty="0"/>
                        <a:t>CDE was unable to calculate the date first enrolled in US for this student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Enter a specific value for this data field instead of zero-filling</a:t>
                      </a:r>
                    </a:p>
                  </a:txBody>
                  <a:tcPr/>
                </a:tc>
                <a:extLst>
                  <a:ext uri="{0D108BD9-81ED-4DB2-BD59-A6C34878D82A}">
                    <a16:rowId xmlns:a16="http://schemas.microsoft.com/office/drawing/2014/main" val="2426336298"/>
                  </a:ext>
                </a:extLst>
              </a:tr>
              <a:tr h="0">
                <a:tc>
                  <a:txBody>
                    <a:bodyPr/>
                    <a:lstStyle/>
                    <a:p>
                      <a:r>
                        <a:rPr lang="en-US" sz="1400" dirty="0"/>
                        <a:t>SSA</a:t>
                      </a:r>
                    </a:p>
                  </a:txBody>
                  <a:tcPr/>
                </a:tc>
                <a:tc>
                  <a:txBody>
                    <a:bodyPr/>
                    <a:lstStyle/>
                    <a:p>
                      <a:r>
                        <a:rPr lang="en-US" sz="1400" dirty="0"/>
                        <a:t>E</a:t>
                      </a:r>
                    </a:p>
                  </a:txBody>
                  <a:tcPr/>
                </a:tc>
                <a:tc>
                  <a:txBody>
                    <a:bodyPr/>
                    <a:lstStyle/>
                    <a:p>
                      <a:r>
                        <a:rPr lang="en-US" sz="1400" dirty="0"/>
                        <a:t>SP448</a:t>
                      </a:r>
                    </a:p>
                  </a:txBody>
                  <a:tcPr/>
                </a:tc>
                <a:tc>
                  <a:txBody>
                    <a:bodyPr/>
                    <a:lstStyle/>
                    <a:p>
                      <a:r>
                        <a:rPr lang="en-US" sz="1400" dirty="0"/>
                        <a:t>K-12 student with school entry type 05 or 14 cannot have a zero-filled date first enrolled in US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Enter a specific value for this data field instead of zero-filling</a:t>
                      </a:r>
                    </a:p>
                    <a:p>
                      <a:pPr marL="285750" lvl="0" indent="-285750">
                        <a:buFont typeface="Arial" panose="020B0604020202020204" pitchFamily="34" charset="0"/>
                        <a:buChar char="•"/>
                      </a:pPr>
                      <a:endParaRPr lang="en-US" sz="1400" dirty="0"/>
                    </a:p>
                  </a:txBody>
                  <a:tcPr/>
                </a:tc>
                <a:extLst>
                  <a:ext uri="{0D108BD9-81ED-4DB2-BD59-A6C34878D82A}">
                    <a16:rowId xmlns:a16="http://schemas.microsoft.com/office/drawing/2014/main" val="16190159"/>
                  </a:ext>
                </a:extLst>
              </a:tr>
              <a:tr h="0">
                <a:tc>
                  <a:txBody>
                    <a:bodyPr/>
                    <a:lstStyle/>
                    <a:p>
                      <a:r>
                        <a:rPr lang="en-US" sz="1400" dirty="0"/>
                        <a:t>SSA</a:t>
                      </a:r>
                    </a:p>
                  </a:txBody>
                  <a:tcPr/>
                </a:tc>
                <a:tc>
                  <a:txBody>
                    <a:bodyPr/>
                    <a:lstStyle/>
                    <a:p>
                      <a:r>
                        <a:rPr lang="en-US" sz="1400" dirty="0"/>
                        <a:t>E</a:t>
                      </a:r>
                    </a:p>
                  </a:txBody>
                  <a:tcPr/>
                </a:tc>
                <a:tc>
                  <a:txBody>
                    <a:bodyPr/>
                    <a:lstStyle/>
                    <a:p>
                      <a:r>
                        <a:rPr lang="en-US" sz="1400" dirty="0"/>
                        <a:t>SP553</a:t>
                      </a:r>
                    </a:p>
                  </a:txBody>
                  <a:tcPr/>
                </a:tc>
                <a:tc>
                  <a:txBody>
                    <a:bodyPr/>
                    <a:lstStyle/>
                    <a:p>
                      <a:r>
                        <a:rPr lang="en-US" sz="1400" dirty="0"/>
                        <a:t>LEA provided date first enrolled in US is later than the value calculated by CDE</a:t>
                      </a:r>
                    </a:p>
                  </a:txBody>
                  <a:tcPr/>
                </a:tc>
                <a:tc>
                  <a:txBody>
                    <a:bodyPr/>
                    <a:lstStyle/>
                    <a:p>
                      <a:pPr marL="285750" lvl="0" indent="-285750">
                        <a:buFont typeface="Arial" panose="020B0604020202020204" pitchFamily="34" charset="0"/>
                        <a:buChar char="•"/>
                      </a:pPr>
                      <a:r>
                        <a:rPr lang="en-US" sz="1400" dirty="0"/>
                        <a:t>The conflicting date is listed in the error details for each record</a:t>
                      </a:r>
                    </a:p>
                    <a:p>
                      <a:pPr marL="285750" lvl="0" indent="-285750">
                        <a:buFont typeface="Arial" panose="020B0604020202020204" pitchFamily="34" charset="0"/>
                        <a:buChar char="•"/>
                      </a:pPr>
                      <a:r>
                        <a:rPr lang="en-US" sz="1400" dirty="0"/>
                        <a:t>Option 1: Zero fill this field to accept CDE’s calculated value</a:t>
                      </a:r>
                    </a:p>
                    <a:p>
                      <a:pPr marL="285750" lvl="0" indent="-285750">
                        <a:buFont typeface="Arial" panose="020B0604020202020204" pitchFamily="34" charset="0"/>
                        <a:buChar char="•"/>
                      </a:pPr>
                      <a:r>
                        <a:rPr lang="en-US" sz="1400" dirty="0"/>
                        <a:t>Option 2: Enter an </a:t>
                      </a:r>
                      <a:r>
                        <a:rPr lang="en-US" sz="1400" i="1" dirty="0"/>
                        <a:t>earlier</a:t>
                      </a:r>
                      <a:r>
                        <a:rPr lang="en-US" sz="1400" i="0" dirty="0"/>
                        <a:t> date first enrolled based upon the LEA’s local records</a:t>
                      </a:r>
                      <a:endParaRPr lang="en-US" sz="1400" dirty="0"/>
                    </a:p>
                  </a:txBody>
                  <a:tcPr/>
                </a:tc>
                <a:extLst>
                  <a:ext uri="{0D108BD9-81ED-4DB2-BD59-A6C34878D82A}">
                    <a16:rowId xmlns:a16="http://schemas.microsoft.com/office/drawing/2014/main" val="260073814"/>
                  </a:ext>
                </a:extLst>
              </a:tr>
              <a:tr h="0">
                <a:tc>
                  <a:txBody>
                    <a:bodyPr/>
                    <a:lstStyle/>
                    <a:p>
                      <a:r>
                        <a:rPr lang="en-US" sz="1400" dirty="0"/>
                        <a:t>SBDs</a:t>
                      </a:r>
                    </a:p>
                  </a:txBody>
                  <a:tcPr/>
                </a:tc>
                <a:tc>
                  <a:txBody>
                    <a:bodyPr/>
                    <a:lstStyle/>
                    <a:p>
                      <a:r>
                        <a:rPr lang="en-US" sz="1400" dirty="0"/>
                        <a:t>E</a:t>
                      </a:r>
                    </a:p>
                  </a:txBody>
                  <a:tcPr/>
                </a:tc>
                <a:tc>
                  <a:txBody>
                    <a:bodyPr/>
                    <a:lstStyle/>
                    <a:p>
                      <a:r>
                        <a:rPr lang="en-US" sz="1400" dirty="0"/>
                        <a:t>CM130, DL051, CB063, CS119</a:t>
                      </a:r>
                    </a:p>
                  </a:txBody>
                  <a:tcPr/>
                </a:tc>
                <a:tc>
                  <a:txBody>
                    <a:bodyPr/>
                    <a:lstStyle/>
                    <a:p>
                      <a:r>
                        <a:rPr lang="en-US" sz="1400" dirty="0"/>
                        <a:t>Date first enrolled is later than the value calculated by CDE through historical resources</a:t>
                      </a:r>
                    </a:p>
                  </a:txBody>
                  <a:tcPr/>
                </a:tc>
                <a:tc>
                  <a:txBody>
                    <a:bodyPr/>
                    <a:lstStyle/>
                    <a:p>
                      <a:pPr marL="285750" lvl="0" indent="-285750">
                        <a:buFont typeface="Arial" panose="020B0604020202020204" pitchFamily="34" charset="0"/>
                        <a:buChar char="•"/>
                      </a:pPr>
                      <a:r>
                        <a:rPr lang="en-US" sz="1400" dirty="0"/>
                        <a:t>Option 1: Zero fill this field to accept CDE’s calculated value</a:t>
                      </a:r>
                    </a:p>
                    <a:p>
                      <a:pPr marL="285750" lvl="0" indent="-285750">
                        <a:buFont typeface="Arial" panose="020B0604020202020204" pitchFamily="34" charset="0"/>
                        <a:buChar char="•"/>
                      </a:pPr>
                      <a:r>
                        <a:rPr lang="en-US" sz="1400" dirty="0"/>
                        <a:t>Option 2: Enter an </a:t>
                      </a:r>
                      <a:r>
                        <a:rPr lang="en-US" sz="1400" i="1" dirty="0"/>
                        <a:t>earlier</a:t>
                      </a:r>
                      <a:r>
                        <a:rPr lang="en-US" sz="1400" i="0" dirty="0"/>
                        <a:t> date first enrolled based upon the LEA’s local records</a:t>
                      </a:r>
                      <a:endParaRPr lang="en-US" sz="1400" dirty="0"/>
                    </a:p>
                  </a:txBody>
                  <a:tcPr/>
                </a:tc>
                <a:extLst>
                  <a:ext uri="{0D108BD9-81ED-4DB2-BD59-A6C34878D82A}">
                    <a16:rowId xmlns:a16="http://schemas.microsoft.com/office/drawing/2014/main" val="119265481"/>
                  </a:ext>
                </a:extLst>
              </a:tr>
            </a:tbl>
          </a:graphicData>
        </a:graphic>
      </p:graphicFrame>
      <p:sp>
        <p:nvSpPr>
          <p:cNvPr id="15" name="Content Placeholder 5">
            <a:extLst>
              <a:ext uri="{FF2B5EF4-FFF2-40B4-BE49-F238E27FC236}">
                <a16:creationId xmlns:a16="http://schemas.microsoft.com/office/drawing/2014/main" id="{B7A71823-C82E-6C8B-ABE2-ADA963F22E09}"/>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Interchange</a:t>
            </a:r>
          </a:p>
        </p:txBody>
      </p:sp>
      <p:sp>
        <p:nvSpPr>
          <p:cNvPr id="16" name="Content Placeholder 8">
            <a:extLst>
              <a:ext uri="{FF2B5EF4-FFF2-40B4-BE49-F238E27FC236}">
                <a16:creationId xmlns:a16="http://schemas.microsoft.com/office/drawing/2014/main" id="{4E64DEB7-73CC-A0E2-3553-6DA6E6F5B78F}"/>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
        <p:nvSpPr>
          <p:cNvPr id="5" name="Slide Number Placeholder 4">
            <a:extLst>
              <a:ext uri="{FF2B5EF4-FFF2-40B4-BE49-F238E27FC236}">
                <a16:creationId xmlns:a16="http://schemas.microsoft.com/office/drawing/2014/main" id="{CF771BDC-1CE3-66AC-F910-BAC87DEB1247}"/>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26929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F181E-458C-ADB8-0695-3659713AC61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2DBF524-C0EC-9CD4-DA75-F4A10FC75E64}"/>
              </a:ext>
            </a:extLst>
          </p:cNvPr>
          <p:cNvSpPr>
            <a:spLocks noGrp="1"/>
          </p:cNvSpPr>
          <p:nvPr>
            <p:ph type="title"/>
          </p:nvPr>
        </p:nvSpPr>
        <p:spPr>
          <a:xfrm>
            <a:off x="3648076" y="5893622"/>
            <a:ext cx="6867522" cy="898524"/>
          </a:xfrm>
        </p:spPr>
        <p:txBody>
          <a:bodyPr/>
          <a:lstStyle/>
          <a:p>
            <a:r>
              <a:rPr lang="en-US" dirty="0"/>
              <a:t>Related Business Rules cont.</a:t>
            </a:r>
          </a:p>
        </p:txBody>
      </p:sp>
      <p:graphicFrame>
        <p:nvGraphicFramePr>
          <p:cNvPr id="12" name="Content Placeholder 11">
            <a:extLst>
              <a:ext uri="{FF2B5EF4-FFF2-40B4-BE49-F238E27FC236}">
                <a16:creationId xmlns:a16="http://schemas.microsoft.com/office/drawing/2014/main" id="{2831B278-3C57-8B40-6F6A-7984F7C4C541}"/>
              </a:ext>
            </a:extLst>
          </p:cNvPr>
          <p:cNvGraphicFramePr>
            <a:graphicFrameLocks noGrp="1"/>
          </p:cNvGraphicFramePr>
          <p:nvPr>
            <p:ph idx="1"/>
            <p:extLst>
              <p:ext uri="{D42A27DB-BD31-4B8C-83A1-F6EECF244321}">
                <p14:modId xmlns:p14="http://schemas.microsoft.com/office/powerpoint/2010/main" val="956197329"/>
              </p:ext>
            </p:extLst>
          </p:nvPr>
        </p:nvGraphicFramePr>
        <p:xfrm>
          <a:off x="228600" y="228600"/>
          <a:ext cx="11734799" cy="3139440"/>
        </p:xfrm>
        <a:graphic>
          <a:graphicData uri="http://schemas.openxmlformats.org/drawingml/2006/table">
            <a:tbl>
              <a:tblPr firstRow="1">
                <a:tableStyleId>{B301B821-A1FF-4177-AEE7-76D212191A09}</a:tableStyleId>
              </a:tblPr>
              <a:tblGrid>
                <a:gridCol w="533400">
                  <a:extLst>
                    <a:ext uri="{9D8B030D-6E8A-4147-A177-3AD203B41FA5}">
                      <a16:colId xmlns:a16="http://schemas.microsoft.com/office/drawing/2014/main" val="880920919"/>
                    </a:ext>
                  </a:extLst>
                </a:gridCol>
                <a:gridCol w="581025">
                  <a:extLst>
                    <a:ext uri="{9D8B030D-6E8A-4147-A177-3AD203B41FA5}">
                      <a16:colId xmlns:a16="http://schemas.microsoft.com/office/drawing/2014/main" val="4079081630"/>
                    </a:ext>
                  </a:extLst>
                </a:gridCol>
                <a:gridCol w="779739">
                  <a:extLst>
                    <a:ext uri="{9D8B030D-6E8A-4147-A177-3AD203B41FA5}">
                      <a16:colId xmlns:a16="http://schemas.microsoft.com/office/drawing/2014/main" val="2797223286"/>
                    </a:ext>
                  </a:extLst>
                </a:gridCol>
                <a:gridCol w="3392211">
                  <a:extLst>
                    <a:ext uri="{9D8B030D-6E8A-4147-A177-3AD203B41FA5}">
                      <a16:colId xmlns:a16="http://schemas.microsoft.com/office/drawing/2014/main" val="3905779571"/>
                    </a:ext>
                  </a:extLst>
                </a:gridCol>
                <a:gridCol w="6448424">
                  <a:extLst>
                    <a:ext uri="{9D8B030D-6E8A-4147-A177-3AD203B41FA5}">
                      <a16:colId xmlns:a16="http://schemas.microsoft.com/office/drawing/2014/main" val="338322607"/>
                    </a:ext>
                  </a:extLst>
                </a:gridCol>
              </a:tblGrid>
              <a:tr h="199700">
                <a:tc>
                  <a:txBody>
                    <a:bodyPr/>
                    <a:lstStyle/>
                    <a:p>
                      <a:r>
                        <a:rPr lang="en-US" sz="1400" dirty="0"/>
                        <a:t>File</a:t>
                      </a:r>
                    </a:p>
                  </a:txBody>
                  <a:tcPr/>
                </a:tc>
                <a:tc>
                  <a:txBody>
                    <a:bodyPr/>
                    <a:lstStyle/>
                    <a:p>
                      <a:r>
                        <a:rPr lang="en-US" sz="1400" dirty="0"/>
                        <a:t>Type</a:t>
                      </a:r>
                    </a:p>
                  </a:txBody>
                  <a:tcPr/>
                </a:tc>
                <a:tc>
                  <a:txBody>
                    <a:bodyPr/>
                    <a:lstStyle/>
                    <a:p>
                      <a:r>
                        <a:rPr lang="en-US" sz="1400" dirty="0"/>
                        <a:t>Code</a:t>
                      </a:r>
                    </a:p>
                  </a:txBody>
                  <a:tcPr/>
                </a:tc>
                <a:tc>
                  <a:txBody>
                    <a:bodyPr/>
                    <a:lstStyle/>
                    <a:p>
                      <a:r>
                        <a:rPr lang="en-US" sz="1400" dirty="0"/>
                        <a:t>Scenario</a:t>
                      </a:r>
                    </a:p>
                  </a:txBody>
                  <a:tcPr/>
                </a:tc>
                <a:tc>
                  <a:txBody>
                    <a:bodyPr/>
                    <a:lstStyle/>
                    <a:p>
                      <a:r>
                        <a:rPr lang="en-US" sz="1400" dirty="0"/>
                        <a:t>Next Steps</a:t>
                      </a:r>
                    </a:p>
                  </a:txBody>
                  <a:tcPr/>
                </a:tc>
                <a:extLst>
                  <a:ext uri="{0D108BD9-81ED-4DB2-BD59-A6C34878D82A}">
                    <a16:rowId xmlns:a16="http://schemas.microsoft.com/office/drawing/2014/main" val="3826233201"/>
                  </a:ext>
                </a:extLst>
              </a:tr>
              <a:tr h="0">
                <a:tc>
                  <a:txBody>
                    <a:bodyPr/>
                    <a:lstStyle/>
                    <a:p>
                      <a:r>
                        <a:rPr lang="en-US" sz="1400" dirty="0"/>
                        <a:t>SSA</a:t>
                      </a:r>
                    </a:p>
                  </a:txBody>
                  <a:tcPr/>
                </a:tc>
                <a:tc>
                  <a:txBody>
                    <a:bodyPr/>
                    <a:lstStyle/>
                    <a:p>
                      <a:r>
                        <a:rPr lang="en-US" sz="1400" dirty="0"/>
                        <a:t>W</a:t>
                      </a:r>
                    </a:p>
                  </a:txBody>
                  <a:tcPr/>
                </a:tc>
                <a:tc>
                  <a:txBody>
                    <a:bodyPr/>
                    <a:lstStyle/>
                    <a:p>
                      <a:r>
                        <a:rPr lang="en-US" sz="1400" dirty="0"/>
                        <a:t>SP534</a:t>
                      </a:r>
                    </a:p>
                  </a:txBody>
                  <a:tcPr/>
                </a:tc>
                <a:tc>
                  <a:txBody>
                    <a:bodyPr/>
                    <a:lstStyle/>
                    <a:p>
                      <a:r>
                        <a:rPr lang="en-US" sz="1400" dirty="0"/>
                        <a:t>Confirm date first enrolled in US for students with entry type 05 or 16</a:t>
                      </a:r>
                    </a:p>
                  </a:txBody>
                  <a:tcPr/>
                </a:tc>
                <a:tc>
                  <a:txBody>
                    <a:bodyPr/>
                    <a:lstStyle/>
                    <a:p>
                      <a:pPr marL="285750" lvl="0" indent="-285750">
                        <a:buFont typeface="Arial" panose="020B0604020202020204" pitchFamily="34" charset="0"/>
                        <a:buChar char="•"/>
                      </a:pPr>
                      <a:r>
                        <a:rPr lang="en-US" sz="1400" dirty="0"/>
                        <a:t>This warning will not clear if the school entry type remains 05 or 16</a:t>
                      </a:r>
                    </a:p>
                    <a:p>
                      <a:pPr marL="285750" lvl="0" indent="-285750">
                        <a:buFont typeface="Arial" panose="020B0604020202020204" pitchFamily="34" charset="0"/>
                        <a:buChar char="•"/>
                      </a:pPr>
                      <a:r>
                        <a:rPr lang="en-US" sz="1400" dirty="0"/>
                        <a:t>Once the date has been double checked, choosing to use CDE’s calculated date or providing a date based on LEA records, can ignore this warning</a:t>
                      </a:r>
                    </a:p>
                  </a:txBody>
                  <a:tcPr/>
                </a:tc>
                <a:extLst>
                  <a:ext uri="{0D108BD9-81ED-4DB2-BD59-A6C34878D82A}">
                    <a16:rowId xmlns:a16="http://schemas.microsoft.com/office/drawing/2014/main" val="74576908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SSA</a:t>
                      </a:r>
                    </a:p>
                  </a:txBody>
                  <a:tcPr/>
                </a:tc>
                <a:tc>
                  <a:txBody>
                    <a:bodyPr/>
                    <a:lstStyle/>
                    <a:p>
                      <a:r>
                        <a:rPr lang="en-US" sz="1400" dirty="0"/>
                        <a:t>W</a:t>
                      </a:r>
                    </a:p>
                  </a:txBody>
                  <a:tcPr/>
                </a:tc>
                <a:tc>
                  <a:txBody>
                    <a:bodyPr/>
                    <a:lstStyle/>
                    <a:p>
                      <a:r>
                        <a:rPr lang="en-US" sz="1400" dirty="0"/>
                        <a:t>SP551</a:t>
                      </a:r>
                    </a:p>
                  </a:txBody>
                  <a:tcPr/>
                </a:tc>
                <a:tc>
                  <a:txBody>
                    <a:bodyPr/>
                    <a:lstStyle/>
                    <a:p>
                      <a:r>
                        <a:rPr lang="en-US" sz="1400" dirty="0"/>
                        <a:t>Student with a LEA reported date first enrolled in US that is earlier that the school entry date of the current year when the student’s school entry type is 01, 05, 06, or 14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These school entry types indicate a student who is likely new to the Colorado public school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Ignore the warning if LEA records show student attended a CO public school (grades K-12) in a prior year and happen to be returning to a CO public school in the current year</a:t>
                      </a:r>
                    </a:p>
                  </a:txBody>
                  <a:tcPr/>
                </a:tc>
                <a:extLst>
                  <a:ext uri="{0D108BD9-81ED-4DB2-BD59-A6C34878D82A}">
                    <a16:rowId xmlns:a16="http://schemas.microsoft.com/office/drawing/2014/main" val="1368215567"/>
                  </a:ext>
                </a:extLst>
              </a:tr>
              <a:tr h="0">
                <a:tc>
                  <a:txBody>
                    <a:bodyPr/>
                    <a:lstStyle/>
                    <a:p>
                      <a:r>
                        <a:rPr lang="en-US" sz="1400" dirty="0"/>
                        <a:t>SEY</a:t>
                      </a:r>
                    </a:p>
                  </a:txBody>
                  <a:tcPr/>
                </a:tc>
                <a:tc>
                  <a:txBody>
                    <a:bodyPr/>
                    <a:lstStyle/>
                    <a:p>
                      <a:r>
                        <a:rPr lang="en-US" sz="1400" dirty="0"/>
                        <a:t>W</a:t>
                      </a:r>
                    </a:p>
                  </a:txBody>
                  <a:tcPr/>
                </a:tc>
                <a:tc>
                  <a:txBody>
                    <a:bodyPr/>
                    <a:lstStyle/>
                    <a:p>
                      <a:r>
                        <a:rPr lang="en-US" sz="1400" dirty="0"/>
                        <a:t>SE725</a:t>
                      </a:r>
                    </a:p>
                  </a:txBody>
                  <a:tcPr/>
                </a:tc>
                <a:tc>
                  <a:txBody>
                    <a:bodyPr/>
                    <a:lstStyle/>
                    <a:p>
                      <a:r>
                        <a:rPr lang="en-US" sz="1400" dirty="0"/>
                        <a:t>Date first enrolled in US reported by your district is more recent than the date first enrolled in US reported by another CO LEA during the current year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These warnings in SEY 2024-2025 indicate potential issues the next school year (2025-2026) because the SSA error SP553 will trigger based on prior year data where CO historical reporting shows an earlier date first enrolled in US than the LEA has in their files</a:t>
                      </a:r>
                    </a:p>
                  </a:txBody>
                  <a:tcPr/>
                </a:tc>
                <a:extLst>
                  <a:ext uri="{0D108BD9-81ED-4DB2-BD59-A6C34878D82A}">
                    <a16:rowId xmlns:a16="http://schemas.microsoft.com/office/drawing/2014/main" val="2426336298"/>
                  </a:ext>
                </a:extLst>
              </a:tr>
            </a:tbl>
          </a:graphicData>
        </a:graphic>
      </p:graphicFrame>
      <p:sp>
        <p:nvSpPr>
          <p:cNvPr id="2" name="TextBox 1">
            <a:extLst>
              <a:ext uri="{FF2B5EF4-FFF2-40B4-BE49-F238E27FC236}">
                <a16:creationId xmlns:a16="http://schemas.microsoft.com/office/drawing/2014/main" id="{2284C32D-9174-6A02-FDC0-D4F547ED99DF}"/>
              </a:ext>
            </a:extLst>
          </p:cNvPr>
          <p:cNvSpPr txBox="1"/>
          <p:nvPr/>
        </p:nvSpPr>
        <p:spPr>
          <a:xfrm>
            <a:off x="228600" y="4157930"/>
            <a:ext cx="11734799" cy="923330"/>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i="1" dirty="0"/>
              <a:t>Contact </a:t>
            </a:r>
            <a:r>
              <a:rPr lang="en-US" i="1" dirty="0">
                <a:hlinkClick r:id="rId2"/>
              </a:rPr>
              <a:t>StudentEndOfYear@cde.state.co.us</a:t>
            </a:r>
            <a:r>
              <a:rPr lang="en-US" i="1" dirty="0"/>
              <a:t> if LEA has evidence that the CDE calculated date is incorrect</a:t>
            </a:r>
          </a:p>
          <a:p>
            <a:pPr algn="ctr"/>
            <a:r>
              <a:rPr lang="en-US" dirty="0"/>
              <a:t>Please provide information via Syncplicity regarding the SASID, CDE Calculated Date, LEA Date First Enrolled, note explaining why LEA believes the CDE Calculated Date is incorrect</a:t>
            </a:r>
          </a:p>
        </p:txBody>
      </p:sp>
      <p:sp>
        <p:nvSpPr>
          <p:cNvPr id="15" name="Content Placeholder 5">
            <a:extLst>
              <a:ext uri="{FF2B5EF4-FFF2-40B4-BE49-F238E27FC236}">
                <a16:creationId xmlns:a16="http://schemas.microsoft.com/office/drawing/2014/main" id="{98B3A076-6E39-406B-9DAF-CBDFE622DF88}"/>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Interchange</a:t>
            </a:r>
          </a:p>
        </p:txBody>
      </p:sp>
      <p:sp>
        <p:nvSpPr>
          <p:cNvPr id="16" name="Content Placeholder 8">
            <a:extLst>
              <a:ext uri="{FF2B5EF4-FFF2-40B4-BE49-F238E27FC236}">
                <a16:creationId xmlns:a16="http://schemas.microsoft.com/office/drawing/2014/main" id="{3FE8721F-D502-EC3A-6FDF-5DEFA1A97414}"/>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2">
                  <a:extLst>
                    <a:ext uri="{A12FA001-AC4F-418D-AE19-62706E023703}">
                      <ahyp:hlinkClr xmlns:ahyp="http://schemas.microsoft.com/office/drawing/2018/hyperlinkcolor" val="tx"/>
                    </a:ext>
                  </a:extLst>
                </a:hlinkClick>
              </a:rPr>
              <a:t>StudentEndOfYear@cde.state.co.us</a:t>
            </a:r>
            <a:r>
              <a:rPr lang="en-US" dirty="0"/>
              <a:t> </a:t>
            </a:r>
          </a:p>
        </p:txBody>
      </p:sp>
      <p:sp>
        <p:nvSpPr>
          <p:cNvPr id="5" name="Slide Number Placeholder 4">
            <a:extLst>
              <a:ext uri="{FF2B5EF4-FFF2-40B4-BE49-F238E27FC236}">
                <a16:creationId xmlns:a16="http://schemas.microsoft.com/office/drawing/2014/main" id="{266C1A9E-ABDA-6C8A-EEAA-9315A26DD483}"/>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57657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4ECB9E-0334-70BB-108E-52A901A1F74D}"/>
              </a:ext>
            </a:extLst>
          </p:cNvPr>
          <p:cNvSpPr>
            <a:spLocks noGrp="1"/>
          </p:cNvSpPr>
          <p:nvPr>
            <p:ph type="title"/>
          </p:nvPr>
        </p:nvSpPr>
        <p:spPr/>
        <p:txBody>
          <a:bodyPr>
            <a:noAutofit/>
          </a:bodyPr>
          <a:lstStyle/>
          <a:p>
            <a:r>
              <a:rPr lang="en-US" sz="2000" dirty="0"/>
              <a:t>Student Interchange COGNOS/CEDAR Report:</a:t>
            </a:r>
            <a:br>
              <a:rPr lang="en-US" sz="2000" dirty="0"/>
            </a:br>
            <a:r>
              <a:rPr lang="en-US" sz="2000" dirty="0"/>
              <a:t>Date First Enrolled in US</a:t>
            </a:r>
          </a:p>
        </p:txBody>
      </p:sp>
      <p:sp>
        <p:nvSpPr>
          <p:cNvPr id="4" name="Slide Number Placeholder 3">
            <a:extLst>
              <a:ext uri="{FF2B5EF4-FFF2-40B4-BE49-F238E27FC236}">
                <a16:creationId xmlns:a16="http://schemas.microsoft.com/office/drawing/2014/main" id="{A8CDB0F3-0EFA-82BA-EE3F-A414D75DF75E}"/>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11" name="Content Placeholder 10">
            <a:extLst>
              <a:ext uri="{FF2B5EF4-FFF2-40B4-BE49-F238E27FC236}">
                <a16:creationId xmlns:a16="http://schemas.microsoft.com/office/drawing/2014/main" id="{B993F157-3DD8-4FB5-B3D4-B130BD5859DC}"/>
              </a:ext>
            </a:extLst>
          </p:cNvPr>
          <p:cNvSpPr>
            <a:spLocks noGrp="1"/>
          </p:cNvSpPr>
          <p:nvPr>
            <p:ph sz="quarter" idx="16"/>
          </p:nvPr>
        </p:nvSpPr>
        <p:spPr>
          <a:xfrm>
            <a:off x="7019924" y="237618"/>
            <a:ext cx="4791075" cy="5305932"/>
          </a:xfrm>
        </p:spPr>
        <p:txBody>
          <a:bodyPr>
            <a:normAutofit fontScale="85000" lnSpcReduction="20000"/>
          </a:bodyPr>
          <a:lstStyle/>
          <a:p>
            <a:r>
              <a:rPr lang="en-US" dirty="0"/>
              <a:t>Enter a specific SASID or leave the SASID field blank to review a district list reflecting all SSA records</a:t>
            </a:r>
          </a:p>
          <a:p>
            <a:r>
              <a:rPr lang="en-US" dirty="0"/>
              <a:t>Compare current date first enrolled in SSA file to the Calculated Date First Enrolled in US</a:t>
            </a:r>
          </a:p>
          <a:p>
            <a:r>
              <a:rPr lang="en-US" dirty="0"/>
              <a:t>CDE calculated date based upon prior year finalized SEY collections</a:t>
            </a:r>
          </a:p>
          <a:p>
            <a:pPr lvl="1"/>
            <a:r>
              <a:rPr lang="en-US" dirty="0"/>
              <a:t>At this time, it does not show the conflicting date first enrolled in US in the current year across two different LEAs, which could cause the calculated date to be earlier once the most recent SEY collection is closed</a:t>
            </a:r>
          </a:p>
        </p:txBody>
      </p:sp>
      <p:pic>
        <p:nvPicPr>
          <p:cNvPr id="22" name="Content Placeholder 21">
            <a:extLst>
              <a:ext uri="{FF2B5EF4-FFF2-40B4-BE49-F238E27FC236}">
                <a16:creationId xmlns:a16="http://schemas.microsoft.com/office/drawing/2014/main" id="{A40D21A0-2BE8-4CF6-282C-C199A8FD43F3}"/>
              </a:ext>
              <a:ext uri="{C183D7F6-B498-43B3-948B-1728B52AA6E4}">
                <adec:decorative xmlns:adec="http://schemas.microsoft.com/office/drawing/2017/decorative" val="1"/>
              </a:ext>
            </a:extLst>
          </p:cNvPr>
          <p:cNvPicPr>
            <a:picLocks noGrp="1" noChangeAspect="1"/>
          </p:cNvPicPr>
          <p:nvPr>
            <p:ph sz="quarter" idx="17"/>
          </p:nvPr>
        </p:nvPicPr>
        <p:blipFill>
          <a:blip r:embed="rId2"/>
          <a:stretch>
            <a:fillRect/>
          </a:stretch>
        </p:blipFill>
        <p:spPr>
          <a:xfrm>
            <a:off x="227915" y="2244093"/>
            <a:ext cx="6498363" cy="1841072"/>
          </a:xfrm>
          <a:prstGeom prst="rect">
            <a:avLst/>
          </a:prstGeom>
        </p:spPr>
      </p:pic>
      <p:pic>
        <p:nvPicPr>
          <p:cNvPr id="18" name="Content Placeholder 17">
            <a:extLst>
              <a:ext uri="{FF2B5EF4-FFF2-40B4-BE49-F238E27FC236}">
                <a16:creationId xmlns:a16="http://schemas.microsoft.com/office/drawing/2014/main" id="{83914E63-060D-A57B-078B-D40BBA19BD6C}"/>
              </a:ext>
              <a:ext uri="{C183D7F6-B498-43B3-948B-1728B52AA6E4}">
                <adec:decorative xmlns:adec="http://schemas.microsoft.com/office/drawing/2017/decorative" val="1"/>
              </a:ext>
            </a:extLst>
          </p:cNvPr>
          <p:cNvPicPr>
            <a:picLocks noGrp="1" noChangeAspect="1"/>
          </p:cNvPicPr>
          <p:nvPr>
            <p:ph sz="quarter" idx="15"/>
          </p:nvPr>
        </p:nvPicPr>
        <p:blipFill>
          <a:blip r:embed="rId3"/>
          <a:stretch>
            <a:fillRect/>
          </a:stretch>
        </p:blipFill>
        <p:spPr>
          <a:xfrm>
            <a:off x="227916" y="237619"/>
            <a:ext cx="6498362" cy="1992830"/>
          </a:xfrm>
          <a:prstGeom prst="rect">
            <a:avLst/>
          </a:prstGeom>
        </p:spPr>
      </p:pic>
      <p:sp>
        <p:nvSpPr>
          <p:cNvPr id="25" name="Content Placeholder 5">
            <a:extLst>
              <a:ext uri="{FF2B5EF4-FFF2-40B4-BE49-F238E27FC236}">
                <a16:creationId xmlns:a16="http://schemas.microsoft.com/office/drawing/2014/main" id="{0066A636-A094-E387-0895-98E37504C293}"/>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Interchange</a:t>
            </a:r>
          </a:p>
        </p:txBody>
      </p:sp>
      <p:sp>
        <p:nvSpPr>
          <p:cNvPr id="26" name="Content Placeholder 8">
            <a:extLst>
              <a:ext uri="{FF2B5EF4-FFF2-40B4-BE49-F238E27FC236}">
                <a16:creationId xmlns:a16="http://schemas.microsoft.com/office/drawing/2014/main" id="{86F3DB23-EE5B-8EB7-FD72-E87E915A5009}"/>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4">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53318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C15D80-6BEA-DB77-16F2-E2A5B5BC14CC}"/>
              </a:ext>
            </a:extLst>
          </p:cNvPr>
          <p:cNvSpPr>
            <a:spLocks noGrp="1"/>
          </p:cNvSpPr>
          <p:nvPr>
            <p:ph type="title"/>
          </p:nvPr>
        </p:nvSpPr>
        <p:spPr/>
        <p:txBody>
          <a:bodyPr/>
          <a:lstStyle/>
          <a:p>
            <a:r>
              <a:rPr lang="en-US" dirty="0"/>
              <a:t>SB25-276 Protected Civil Rights Immigration Status FAQs</a:t>
            </a:r>
          </a:p>
        </p:txBody>
      </p:sp>
      <p:sp>
        <p:nvSpPr>
          <p:cNvPr id="8" name="Content Placeholder 7">
            <a:extLst>
              <a:ext uri="{FF2B5EF4-FFF2-40B4-BE49-F238E27FC236}">
                <a16:creationId xmlns:a16="http://schemas.microsoft.com/office/drawing/2014/main" id="{C1304243-1C7F-560A-457F-4ABE968CEB3D}"/>
              </a:ext>
            </a:extLst>
          </p:cNvPr>
          <p:cNvSpPr>
            <a:spLocks noGrp="1"/>
          </p:cNvSpPr>
          <p:nvPr>
            <p:ph idx="1"/>
          </p:nvPr>
        </p:nvSpPr>
        <p:spPr/>
        <p:txBody>
          <a:bodyPr>
            <a:normAutofit/>
          </a:bodyPr>
          <a:lstStyle/>
          <a:p>
            <a:r>
              <a:rPr lang="en-US" dirty="0"/>
              <a:t>Federal Programs Unit Responses to frequent questions about this new piece of legislation</a:t>
            </a:r>
          </a:p>
          <a:p>
            <a:pPr lvl="1"/>
            <a:r>
              <a:rPr lang="en-US" dirty="0"/>
              <a:t>Data Impacts</a:t>
            </a:r>
          </a:p>
          <a:p>
            <a:pPr lvl="2"/>
            <a:r>
              <a:rPr lang="en-US" dirty="0"/>
              <a:t>Place of Birth</a:t>
            </a:r>
          </a:p>
          <a:p>
            <a:pPr lvl="2"/>
            <a:r>
              <a:rPr lang="en-US" dirty="0"/>
              <a:t>Immigrant Status</a:t>
            </a:r>
          </a:p>
          <a:p>
            <a:pPr lvl="2"/>
            <a:r>
              <a:rPr lang="en-US" dirty="0"/>
              <a:t>Date Of </a:t>
            </a:r>
            <a:r>
              <a:rPr lang="en-US" b="1" i="1" dirty="0"/>
              <a:t>Entry</a:t>
            </a:r>
            <a:r>
              <a:rPr lang="en-US" dirty="0"/>
              <a:t> to Us or Date </a:t>
            </a:r>
            <a:r>
              <a:rPr lang="en-US" b="1" i="1" dirty="0"/>
              <a:t>Enrolled</a:t>
            </a:r>
          </a:p>
          <a:p>
            <a:pPr lvl="1"/>
            <a:r>
              <a:rPr lang="en-US" dirty="0"/>
              <a:t>Other FAQs</a:t>
            </a:r>
          </a:p>
          <a:p>
            <a:pPr lvl="2"/>
            <a:r>
              <a:rPr lang="en-US" dirty="0"/>
              <a:t>Is collection of birth certificates prohibited as part of the enrollment process?</a:t>
            </a:r>
          </a:p>
          <a:p>
            <a:pPr lvl="2"/>
            <a:r>
              <a:rPr lang="en-US" dirty="0"/>
              <a:t>Should we delete data pertaining to place of birth previously collected as part of enrollment process?</a:t>
            </a:r>
          </a:p>
          <a:p>
            <a:r>
              <a:rPr lang="en-US" dirty="0"/>
              <a:t>Resource: </a:t>
            </a:r>
            <a:r>
              <a:rPr lang="en-US" dirty="0">
                <a:hlinkClick r:id="rId2"/>
              </a:rPr>
              <a:t>SB-276 FAQ (PDF)</a:t>
            </a:r>
            <a:endParaRPr lang="en-US" dirty="0"/>
          </a:p>
          <a:p>
            <a:pPr lvl="1"/>
            <a:r>
              <a:rPr lang="en-US" dirty="0"/>
              <a:t>Available on Student Interchange, RITS, and Pipeline Frequently Requested Code and Resources Pages</a:t>
            </a:r>
          </a:p>
          <a:p>
            <a:endParaRPr lang="en-US" dirty="0"/>
          </a:p>
        </p:txBody>
      </p:sp>
      <p:sp>
        <p:nvSpPr>
          <p:cNvPr id="4" name="Slide Number Placeholder 3">
            <a:extLst>
              <a:ext uri="{FF2B5EF4-FFF2-40B4-BE49-F238E27FC236}">
                <a16:creationId xmlns:a16="http://schemas.microsoft.com/office/drawing/2014/main" id="{9B7B951A-BA5D-C31B-C692-D182D4AFE0C5}"/>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4" name="Content Placeholder 5">
            <a:extLst>
              <a:ext uri="{FF2B5EF4-FFF2-40B4-BE49-F238E27FC236}">
                <a16:creationId xmlns:a16="http://schemas.microsoft.com/office/drawing/2014/main" id="{8746C12F-2FF2-719B-88C1-E73ECD5B7E82}"/>
              </a:ext>
            </a:extLst>
          </p:cNvPr>
          <p:cNvSpPr>
            <a:spLocks noGrp="1"/>
          </p:cNvSpPr>
          <p:nvPr>
            <p:ph sz="quarter" idx="13"/>
          </p:nvPr>
        </p:nvSpPr>
        <p:spPr>
          <a:xfrm>
            <a:off x="1366838" y="6356350"/>
            <a:ext cx="2252662" cy="361950"/>
          </a:xfrm>
        </p:spPr>
        <p:txBody>
          <a:bodyPr>
            <a:normAutofit/>
          </a:bodyPr>
          <a:lstStyle/>
          <a:p>
            <a:r>
              <a:rPr lang="en-US"/>
              <a:t>Student Interchange</a:t>
            </a:r>
          </a:p>
        </p:txBody>
      </p:sp>
      <p:sp>
        <p:nvSpPr>
          <p:cNvPr id="15" name="Content Placeholder 8">
            <a:extLst>
              <a:ext uri="{FF2B5EF4-FFF2-40B4-BE49-F238E27FC236}">
                <a16:creationId xmlns:a16="http://schemas.microsoft.com/office/drawing/2014/main" id="{FBB3F400-9403-A967-67D9-86BC81216346}"/>
              </a:ext>
            </a:extLst>
          </p:cNvPr>
          <p:cNvSpPr>
            <a:spLocks noGrp="1"/>
          </p:cNvSpPr>
          <p:nvPr>
            <p:ph sz="quarter" idx="14"/>
          </p:nvPr>
        </p:nvSpPr>
        <p:spPr>
          <a:xfrm>
            <a:off x="3810000" y="6356350"/>
            <a:ext cx="6635751" cy="361950"/>
          </a:xfrm>
        </p:spPr>
        <p:txBody>
          <a:bodyPr>
            <a:normAutofit fontScale="92500"/>
          </a:bodyPr>
          <a:lstStyle/>
          <a:p>
            <a:r>
              <a:rPr lang="en-US" dirty="0">
                <a:hlinkClick r:id="rId3">
                  <a:extLst>
                    <a:ext uri="{A12FA001-AC4F-418D-AE19-62706E023703}">
                      <ahyp:hlinkClr xmlns:ahyp="http://schemas.microsoft.com/office/drawing/2018/hyperlinkcolor" val="tx"/>
                    </a:ext>
                  </a:extLst>
                </a:hlinkClick>
              </a:rPr>
              <a:t>StudentOctober@cde.state.co.us</a:t>
            </a:r>
            <a:r>
              <a:rPr lang="en-US" dirty="0"/>
              <a:t> or </a:t>
            </a:r>
            <a:r>
              <a:rPr lang="en-US" dirty="0">
                <a:hlinkClick r:id="rId4">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258368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3602-22B7-A86B-5967-D06675D6C2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A94DB9-4891-3A22-3F34-B0959FDF0FF2}"/>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Interchange</a:t>
            </a:r>
          </a:p>
        </p:txBody>
      </p:sp>
      <p:sp>
        <p:nvSpPr>
          <p:cNvPr id="6" name="Content Placeholder 5">
            <a:extLst>
              <a:ext uri="{FF2B5EF4-FFF2-40B4-BE49-F238E27FC236}">
                <a16:creationId xmlns:a16="http://schemas.microsoft.com/office/drawing/2014/main" id="{DD4510CE-E342-A3B7-6127-581D859D6642}"/>
              </a:ext>
            </a:extLst>
          </p:cNvPr>
          <p:cNvSpPr>
            <a:spLocks noGrp="1"/>
          </p:cNvSpPr>
          <p:nvPr>
            <p:ph sz="quarter" idx="13"/>
          </p:nvPr>
        </p:nvSpPr>
        <p:spPr>
          <a:xfrm>
            <a:off x="1509623" y="1574275"/>
            <a:ext cx="9170946" cy="4512200"/>
          </a:xfrm>
        </p:spPr>
        <p:txBody>
          <a:bodyPr>
            <a:normAutofit fontScale="92500" lnSpcReduction="20000"/>
          </a:bodyPr>
          <a:lstStyle/>
          <a:p>
            <a:r>
              <a:rPr lang="en-US" b="1" dirty="0">
                <a:hlinkClick r:id="rId2"/>
              </a:rPr>
              <a:t>Student Interchange Website</a:t>
            </a:r>
            <a:endParaRPr lang="en-US" b="1" dirty="0"/>
          </a:p>
          <a:p>
            <a:endParaRPr lang="en-US" b="1" dirty="0"/>
          </a:p>
          <a:p>
            <a:r>
              <a:rPr lang="en-US" b="1" dirty="0"/>
              <a:t>Data Pipeline Collections Support Page: </a:t>
            </a:r>
            <a:br>
              <a:rPr lang="en-US" b="1" dirty="0"/>
            </a:br>
            <a:r>
              <a:rPr lang="en-US" dirty="0">
                <a:hlinkClick r:id="rId3"/>
              </a:rPr>
              <a:t>Request a meeting for Student Interchange support </a:t>
            </a:r>
            <a:br>
              <a:rPr lang="en-US" dirty="0">
                <a:hlinkClick r:id="rId3"/>
              </a:rPr>
            </a:br>
            <a:r>
              <a:rPr lang="en-US" dirty="0">
                <a:hlinkClick r:id="rId3"/>
              </a:rPr>
              <a:t>with Collin or Reagan</a:t>
            </a:r>
            <a:endParaRPr lang="en-US" dirty="0"/>
          </a:p>
          <a:p>
            <a:endParaRPr lang="en-US" dirty="0"/>
          </a:p>
          <a:p>
            <a:r>
              <a:rPr lang="en-US" b="1" dirty="0"/>
              <a:t>2024-2025 Student Interchange </a:t>
            </a:r>
            <a:r>
              <a:rPr lang="en-US" dirty="0">
                <a:hlinkClick r:id="rId4"/>
              </a:rPr>
              <a:t>StudentEndOfYear@cde.state.co.us</a:t>
            </a:r>
            <a:endParaRPr lang="en-US" dirty="0"/>
          </a:p>
          <a:p>
            <a:endParaRPr lang="en-US" dirty="0"/>
          </a:p>
          <a:p>
            <a:r>
              <a:rPr lang="en-US" b="1" dirty="0"/>
              <a:t>2025-2026 Student Interchange</a:t>
            </a:r>
          </a:p>
          <a:p>
            <a:r>
              <a:rPr lang="en-US" dirty="0"/>
              <a:t>July 2025-Dec 2025: </a:t>
            </a:r>
            <a:r>
              <a:rPr lang="en-US" dirty="0">
                <a:hlinkClick r:id="rId5"/>
              </a:rPr>
              <a:t>StudentOctober@cde.state.co.us</a:t>
            </a:r>
            <a:endParaRPr lang="en-US" dirty="0"/>
          </a:p>
          <a:p>
            <a:r>
              <a:rPr lang="en-US" dirty="0"/>
              <a:t>Jan 2026-Dec 2026: </a:t>
            </a:r>
            <a:r>
              <a:rPr lang="en-US" dirty="0">
                <a:hlinkClick r:id="rId4"/>
              </a:rPr>
              <a:t>StudentEndOfYear@cde.state.co.us</a:t>
            </a:r>
            <a:endParaRPr lang="en-US" dirty="0"/>
          </a:p>
        </p:txBody>
      </p:sp>
      <p:sp>
        <p:nvSpPr>
          <p:cNvPr id="4" name="Slide Number Placeholder 3">
            <a:extLst>
              <a:ext uri="{FF2B5EF4-FFF2-40B4-BE49-F238E27FC236}">
                <a16:creationId xmlns:a16="http://schemas.microsoft.com/office/drawing/2014/main" id="{A9D3FE3C-3B28-2F7E-27FB-F9958FBB19C2}"/>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85479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10C6-1026-086B-2E07-5DF4C1E9224E}"/>
              </a:ext>
            </a:extLst>
          </p:cNvPr>
          <p:cNvSpPr>
            <a:spLocks noGrp="1"/>
          </p:cNvSpPr>
          <p:nvPr>
            <p:ph type="ctrTitle"/>
          </p:nvPr>
        </p:nvSpPr>
        <p:spPr/>
        <p:txBody>
          <a:bodyPr/>
          <a:lstStyle/>
          <a:p>
            <a:r>
              <a:rPr lang="en-US"/>
              <a:t>Student End of Year</a:t>
            </a:r>
          </a:p>
        </p:txBody>
      </p:sp>
      <p:sp>
        <p:nvSpPr>
          <p:cNvPr id="3" name="Content Placeholder 2">
            <a:extLst>
              <a:ext uri="{FF2B5EF4-FFF2-40B4-BE49-F238E27FC236}">
                <a16:creationId xmlns:a16="http://schemas.microsoft.com/office/drawing/2014/main" id="{F202FF0D-E615-AC14-FFEC-C9B0E1AA1550}"/>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84B089E-9D80-DCE1-8F95-C0C9000DA706}"/>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62671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 </a:t>
            </a:r>
            <a:br>
              <a:rPr lang="en-US"/>
            </a:br>
            <a:r>
              <a:rPr lang="en-US"/>
              <a:t>Cross LEA Phase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982054333"/>
              </p:ext>
            </p:extLst>
          </p:nvPr>
        </p:nvGraphicFramePr>
        <p:xfrm>
          <a:off x="228600" y="200025"/>
          <a:ext cx="11658600" cy="2946637"/>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562225">
                  <a:extLst>
                    <a:ext uri="{9D8B030D-6E8A-4147-A177-3AD203B41FA5}">
                      <a16:colId xmlns:a16="http://schemas.microsoft.com/office/drawing/2014/main" val="2137241566"/>
                    </a:ext>
                  </a:extLst>
                </a:gridCol>
                <a:gridCol w="6400800">
                  <a:extLst>
                    <a:ext uri="{9D8B030D-6E8A-4147-A177-3AD203B41FA5}">
                      <a16:colId xmlns:a16="http://schemas.microsoft.com/office/drawing/2014/main" val="1583735620"/>
                    </a:ext>
                  </a:extLst>
                </a:gridCol>
              </a:tblGrid>
              <a:tr h="286442">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59479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10/6/2025 to 10/16/2025</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600" dirty="0">
                          <a:effectLst/>
                        </a:rPr>
                        <a:t>• Validate Student End of Year data using CEDAR/COGNOS reports.</a:t>
                      </a:r>
                    </a:p>
                    <a:p>
                      <a:pPr marL="0" marR="0">
                        <a:lnSpc>
                          <a:spcPct val="107000"/>
                        </a:lnSpc>
                        <a:spcBef>
                          <a:spcPts val="0"/>
                        </a:spcBef>
                        <a:spcAft>
                          <a:spcPts val="0"/>
                        </a:spcAft>
                        <a:tabLst>
                          <a:tab pos="2028825" algn="l"/>
                        </a:tabLst>
                      </a:pPr>
                      <a:r>
                        <a:rPr lang="en-US" sz="1600" dirty="0">
                          <a:effectLst/>
                        </a:rPr>
                        <a:t>• Submit snapshot as soon as review is complete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extLst>
                  <a:ext uri="{0D108BD9-81ED-4DB2-BD59-A6C34878D82A}">
                    <a16:rowId xmlns:a16="http://schemas.microsoft.com/office/drawing/2014/main" val="2976470068"/>
                  </a:ext>
                </a:extLst>
              </a:tr>
              <a:tr h="489528">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10/16/2025</a:t>
                      </a:r>
                    </a:p>
                  </a:txBody>
                  <a:tcPr marL="68580" marR="68580" marT="0" marB="0" anchor="ctr">
                    <a:solidFill>
                      <a:srgbClr val="FEB0B0"/>
                    </a:solidFill>
                  </a:tcPr>
                </a:tc>
                <a:tc>
                  <a:txBody>
                    <a:bodyPr/>
                    <a:lstStyle/>
                    <a:p>
                      <a:pPr marL="0" marR="0">
                        <a:lnSpc>
                          <a:spcPct val="107000"/>
                        </a:lnSpc>
                        <a:spcBef>
                          <a:spcPts val="0"/>
                        </a:spcBef>
                        <a:spcAft>
                          <a:spcPts val="0"/>
                        </a:spcAft>
                        <a:tabLst>
                          <a:tab pos="2028825" algn="l"/>
                        </a:tabLst>
                      </a:pPr>
                      <a:r>
                        <a:rPr lang="en-US" sz="2000" b="1">
                          <a:effectLst/>
                          <a:latin typeface="Trebuchet MS" panose="020B0603020202020204" pitchFamily="34" charset="0"/>
                          <a:ea typeface="Calibri" panose="020F0502020204030204" pitchFamily="34" charset="0"/>
                          <a:cs typeface="Times New Roman" panose="02020603050405020304" pitchFamily="18" charset="0"/>
                        </a:rPr>
                        <a:t>Cross LEA Deadline</a:t>
                      </a:r>
                    </a:p>
                  </a:txBody>
                  <a:tcPr marL="68580" marR="68580" marT="0" marB="0" anchor="ctr">
                    <a:solidFill>
                      <a:srgbClr val="FEB0B0"/>
                    </a:solid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Resubmit error-free SEY Snapshot</a:t>
                      </a:r>
                    </a:p>
                  </a:txBody>
                  <a:tcPr marL="68580" marR="68580" marT="0" marB="0" anchor="ctr">
                    <a:solidFill>
                      <a:srgbClr val="FEB0B0"/>
                    </a:solidFill>
                  </a:tcPr>
                </a:tc>
                <a:extLst>
                  <a:ext uri="{0D108BD9-81ED-4DB2-BD59-A6C34878D82A}">
                    <a16:rowId xmlns:a16="http://schemas.microsoft.com/office/drawing/2014/main" val="2612194059"/>
                  </a:ext>
                </a:extLst>
              </a:tr>
              <a:tr h="504825">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10/17/2025 to 10/22/2025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Snapshot closed in preparation for the Post-Cross LEA Phase</a:t>
                      </a:r>
                    </a:p>
                  </a:txBody>
                  <a:tcPr marL="68580" marR="68580" marT="0" marB="0" anchor="ctr">
                    <a:solidFill>
                      <a:schemeClr val="bg1">
                        <a:lumMod val="95000"/>
                      </a:schemeClr>
                    </a:solidFill>
                  </a:tcPr>
                </a:tc>
                <a:extLst>
                  <a:ext uri="{0D108BD9-81ED-4DB2-BD59-A6C34878D82A}">
                    <a16:rowId xmlns:a16="http://schemas.microsoft.com/office/drawing/2014/main" val="2426380344"/>
                  </a:ext>
                </a:extLst>
              </a:tr>
              <a:tr h="47625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hlinkClick r:id="rId2"/>
                        </a:rPr>
                        <a:t>See the SEY Website for the detailed timeline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594796">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C6C6"/>
                    </a:solid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C6C6"/>
                    </a:solid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600" dirty="0">
                          <a:effectLst/>
                          <a:latin typeface="Trebuchet MS" panose="020B0603020202020204" pitchFamily="34" charset="0"/>
                          <a:ea typeface="Calibri" panose="020F0502020204030204" pitchFamily="34" charset="0"/>
                          <a:cs typeface="Times New Roman" panose="02020603050405020304" pitchFamily="18" charset="0"/>
                        </a:rPr>
                      </a:br>
                      <a:r>
                        <a:rPr lang="en-US" sz="16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C6C6"/>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15137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dirty="0"/>
              <a:t>SEY Status as of 7am on 10/9</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1929897527"/>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fontScale="92500" lnSpcReduction="20000"/>
          </a:bodyPr>
          <a:lstStyle/>
          <a:p>
            <a:pPr marL="0" indent="0">
              <a:buNone/>
            </a:pPr>
            <a:r>
              <a:rPr lang="en-US" sz="2800" b="1" dirty="0"/>
              <a:t>Submission Checklist:</a:t>
            </a:r>
            <a:br>
              <a:rPr lang="en-US" sz="2800" b="1" dirty="0"/>
            </a:br>
            <a:r>
              <a:rPr lang="en-US" b="1" dirty="0"/>
              <a:t>*LEA Approvers*</a:t>
            </a:r>
          </a:p>
          <a:p>
            <a:pPr marL="285750" indent="-285750">
              <a:buFont typeface="Wingdings" panose="05000000000000000000" pitchFamily="2" charset="2"/>
              <a:buChar char="q"/>
            </a:pPr>
            <a:r>
              <a:rPr lang="en-US" sz="2200" dirty="0"/>
              <a:t>Error free interchange files</a:t>
            </a:r>
          </a:p>
          <a:p>
            <a:pPr marL="285750" indent="-285750">
              <a:buFont typeface="Wingdings" panose="05000000000000000000" pitchFamily="2" charset="2"/>
              <a:buChar char="q"/>
            </a:pPr>
            <a:r>
              <a:rPr lang="en-US" sz="2200" dirty="0"/>
              <a:t>Validate Data</a:t>
            </a:r>
          </a:p>
          <a:p>
            <a:pPr marL="742950" lvl="1" indent="-285750">
              <a:buFont typeface="Wingdings" panose="05000000000000000000" pitchFamily="2" charset="2"/>
              <a:buChar char="q"/>
            </a:pPr>
            <a:r>
              <a:rPr lang="en-US" sz="1800" dirty="0"/>
              <a:t>Review SE700 series warnings</a:t>
            </a:r>
          </a:p>
          <a:p>
            <a:pPr marL="742950" lvl="1" indent="-285750">
              <a:buFont typeface="Wingdings" panose="05000000000000000000" pitchFamily="2" charset="2"/>
              <a:buChar char="q"/>
            </a:pPr>
            <a:r>
              <a:rPr lang="en-US" sz="1800" dirty="0"/>
              <a:t>Review CEDAR/COGNOS reports </a:t>
            </a:r>
            <a:br>
              <a:rPr lang="en-US" sz="1800" dirty="0"/>
            </a:br>
            <a:r>
              <a:rPr lang="en-US" sz="1800" dirty="0"/>
              <a:t>(rates and lists)</a:t>
            </a:r>
          </a:p>
          <a:p>
            <a:pPr marL="285750" indent="-285750">
              <a:buFont typeface="Wingdings" panose="05000000000000000000" pitchFamily="2" charset="2"/>
              <a:buChar char="q"/>
            </a:pPr>
            <a:r>
              <a:rPr lang="en-US" sz="2200" dirty="0"/>
              <a:t>Error free SEY Snapshot</a:t>
            </a:r>
          </a:p>
          <a:p>
            <a:pPr marL="0" indent="0">
              <a:buNone/>
            </a:pPr>
            <a:br>
              <a:rPr lang="en-US" sz="1900" i="1" dirty="0"/>
            </a:br>
            <a:r>
              <a:rPr lang="en-US" sz="1900" i="1" dirty="0"/>
              <a:t>Reminder: The Cross LEA Phase allows LEAs to update any data field. </a:t>
            </a:r>
            <a:br>
              <a:rPr lang="en-US" sz="1900" i="1" dirty="0"/>
            </a:br>
            <a:br>
              <a:rPr lang="en-US" sz="1900" i="1" dirty="0"/>
            </a:br>
            <a:r>
              <a:rPr lang="en-US" sz="1900" i="1" dirty="0"/>
              <a:t>The Post-Cross Phase is very restricted in possible updates, requiring extra steps to make changes to records that aren’t triggering SE900 series errors.</a:t>
            </a:r>
            <a:endParaRPr lang="en-US" sz="2200" dirty="0"/>
          </a:p>
          <a:p>
            <a:pPr marL="742950" lvl="1" indent="-285750"/>
            <a:endParaRPr lang="en-US" dirty="0"/>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DCF3A2-975B-D02A-CE19-5D103A28788C}"/>
              </a:ext>
            </a:extLst>
          </p:cNvPr>
          <p:cNvSpPr>
            <a:spLocks noGrp="1"/>
          </p:cNvSpPr>
          <p:nvPr>
            <p:ph type="title"/>
          </p:nvPr>
        </p:nvSpPr>
        <p:spPr/>
        <p:txBody>
          <a:bodyPr/>
          <a:lstStyle/>
          <a:p>
            <a:r>
              <a:rPr lang="en-US" dirty="0"/>
              <a:t>School Code List</a:t>
            </a:r>
          </a:p>
        </p:txBody>
      </p:sp>
      <p:pic>
        <p:nvPicPr>
          <p:cNvPr id="17" name="Content Placeholder 16">
            <a:extLst>
              <a:ext uri="{FF2B5EF4-FFF2-40B4-BE49-F238E27FC236}">
                <a16:creationId xmlns:a16="http://schemas.microsoft.com/office/drawing/2014/main" id="{A994F1B6-67AC-7910-7EEF-1A748A797825}"/>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884799" y="120121"/>
            <a:ext cx="10116234" cy="2412542"/>
          </a:xfrm>
          <a:prstGeom prst="rect">
            <a:avLst/>
          </a:prstGeom>
        </p:spPr>
      </p:pic>
      <p:sp>
        <p:nvSpPr>
          <p:cNvPr id="14" name="Content Placeholder 13">
            <a:extLst>
              <a:ext uri="{FF2B5EF4-FFF2-40B4-BE49-F238E27FC236}">
                <a16:creationId xmlns:a16="http://schemas.microsoft.com/office/drawing/2014/main" id="{5159674F-E1D2-8B79-FA67-86A0AE474087}"/>
              </a:ext>
            </a:extLst>
          </p:cNvPr>
          <p:cNvSpPr>
            <a:spLocks noGrp="1"/>
          </p:cNvSpPr>
          <p:nvPr>
            <p:ph sz="quarter" idx="16"/>
          </p:nvPr>
        </p:nvSpPr>
        <p:spPr>
          <a:xfrm>
            <a:off x="227916" y="2967604"/>
            <a:ext cx="5715000" cy="2669585"/>
          </a:xfrm>
        </p:spPr>
        <p:txBody>
          <a:bodyPr>
            <a:normAutofit fontScale="77500" lnSpcReduction="20000"/>
          </a:bodyPr>
          <a:lstStyle/>
          <a:p>
            <a:r>
              <a:rPr lang="en-US" dirty="0"/>
              <a:t>Available on </a:t>
            </a:r>
            <a:r>
              <a:rPr lang="en-US" dirty="0">
                <a:hlinkClick r:id="rId3"/>
              </a:rPr>
              <a:t>Frequently Requested Codes &amp; Resources Page</a:t>
            </a:r>
            <a:endParaRPr lang="en-US" dirty="0"/>
          </a:p>
          <a:p>
            <a:r>
              <a:rPr lang="en-US" dirty="0"/>
              <a:t>“School Type” column dictates the school exit type used if a student transfers to one of these locations (COE/A)</a:t>
            </a:r>
          </a:p>
          <a:p>
            <a:r>
              <a:rPr lang="en-US" dirty="0"/>
              <a:t>Out of State Lookup Tool</a:t>
            </a:r>
          </a:p>
          <a:p>
            <a:pPr lvl="1"/>
            <a:r>
              <a:rPr lang="en-US" dirty="0">
                <a:hlinkClick r:id="rId4"/>
              </a:rPr>
              <a:t>NCES Public School Search</a:t>
            </a:r>
            <a:endParaRPr lang="en-US" dirty="0"/>
          </a:p>
          <a:p>
            <a:pPr lvl="1"/>
            <a:r>
              <a:rPr lang="en-US" dirty="0">
                <a:hlinkClick r:id="rId5"/>
              </a:rPr>
              <a:t>NCES Private School Search</a:t>
            </a:r>
            <a:endParaRPr lang="en-US" dirty="0"/>
          </a:p>
          <a:p>
            <a:pPr lvl="1"/>
            <a:endParaRPr lang="en-US" dirty="0"/>
          </a:p>
        </p:txBody>
      </p:sp>
      <p:graphicFrame>
        <p:nvGraphicFramePr>
          <p:cNvPr id="18" name="Content Placeholder 17">
            <a:extLst>
              <a:ext uri="{FF2B5EF4-FFF2-40B4-BE49-F238E27FC236}">
                <a16:creationId xmlns:a16="http://schemas.microsoft.com/office/drawing/2014/main" id="{EF90215C-FB8A-68D1-8BF2-B2E35C06E385}"/>
              </a:ext>
            </a:extLst>
          </p:cNvPr>
          <p:cNvGraphicFramePr>
            <a:graphicFrameLocks noGrp="1"/>
          </p:cNvGraphicFramePr>
          <p:nvPr>
            <p:ph sz="quarter" idx="17"/>
            <p:extLst>
              <p:ext uri="{D42A27DB-BD31-4B8C-83A1-F6EECF244321}">
                <p14:modId xmlns:p14="http://schemas.microsoft.com/office/powerpoint/2010/main" val="2538906320"/>
              </p:ext>
            </p:extLst>
          </p:nvPr>
        </p:nvGraphicFramePr>
        <p:xfrm>
          <a:off x="6096000" y="2967038"/>
          <a:ext cx="5715000" cy="2956560"/>
        </p:xfrm>
        <a:graphic>
          <a:graphicData uri="http://schemas.openxmlformats.org/drawingml/2006/table">
            <a:tbl>
              <a:tblPr firstRow="1">
                <a:tableStyleId>{B301B821-A1FF-4177-AEE7-76D212191A09}</a:tableStyleId>
              </a:tblPr>
              <a:tblGrid>
                <a:gridCol w="2447925">
                  <a:extLst>
                    <a:ext uri="{9D8B030D-6E8A-4147-A177-3AD203B41FA5}">
                      <a16:colId xmlns:a16="http://schemas.microsoft.com/office/drawing/2014/main" val="285542747"/>
                    </a:ext>
                  </a:extLst>
                </a:gridCol>
                <a:gridCol w="3267075">
                  <a:extLst>
                    <a:ext uri="{9D8B030D-6E8A-4147-A177-3AD203B41FA5}">
                      <a16:colId xmlns:a16="http://schemas.microsoft.com/office/drawing/2014/main" val="521940678"/>
                    </a:ext>
                  </a:extLst>
                </a:gridCol>
              </a:tblGrid>
              <a:tr h="268060">
                <a:tc>
                  <a:txBody>
                    <a:bodyPr/>
                    <a:lstStyle/>
                    <a:p>
                      <a:r>
                        <a:rPr lang="en-US" sz="1400" dirty="0"/>
                        <a:t>Transfer to </a:t>
                      </a:r>
                      <a:r>
                        <a:rPr lang="en-US" sz="1400" dirty="0">
                          <a:sym typeface="Wingdings" panose="05000000000000000000" pitchFamily="2" charset="2"/>
                        </a:rPr>
                        <a:t> </a:t>
                      </a:r>
                      <a:r>
                        <a:rPr lang="en-US" sz="1400" dirty="0"/>
                        <a:t>School Type</a:t>
                      </a:r>
                    </a:p>
                  </a:txBody>
                  <a:tcPr/>
                </a:tc>
                <a:tc>
                  <a:txBody>
                    <a:bodyPr/>
                    <a:lstStyle/>
                    <a:p>
                      <a:r>
                        <a:rPr lang="en-US" sz="1400" dirty="0"/>
                        <a:t>School Exit Type</a:t>
                      </a:r>
                    </a:p>
                  </a:txBody>
                  <a:tcPr/>
                </a:tc>
                <a:extLst>
                  <a:ext uri="{0D108BD9-81ED-4DB2-BD59-A6C34878D82A}">
                    <a16:rowId xmlns:a16="http://schemas.microsoft.com/office/drawing/2014/main" val="984457319"/>
                  </a:ext>
                </a:extLst>
              </a:tr>
              <a:tr h="268060">
                <a:tc>
                  <a:txBody>
                    <a:bodyPr/>
                    <a:lstStyle/>
                    <a:p>
                      <a:r>
                        <a:rPr lang="en-US" sz="1400" dirty="0"/>
                        <a:t>Public</a:t>
                      </a:r>
                    </a:p>
                  </a:txBody>
                  <a:tcPr/>
                </a:tc>
                <a:tc>
                  <a:txBody>
                    <a:bodyPr/>
                    <a:lstStyle/>
                    <a:p>
                      <a:r>
                        <a:rPr lang="en-US" sz="1400" dirty="0"/>
                        <a:t>13</a:t>
                      </a:r>
                    </a:p>
                  </a:txBody>
                  <a:tcPr/>
                </a:tc>
                <a:extLst>
                  <a:ext uri="{0D108BD9-81ED-4DB2-BD59-A6C34878D82A}">
                    <a16:rowId xmlns:a16="http://schemas.microsoft.com/office/drawing/2014/main" val="2476028780"/>
                  </a:ext>
                </a:extLst>
              </a:tr>
              <a:tr h="268060">
                <a:tc>
                  <a:txBody>
                    <a:bodyPr/>
                    <a:lstStyle/>
                    <a:p>
                      <a:r>
                        <a:rPr lang="en-US" sz="1400" dirty="0"/>
                        <a:t>100% Home Options</a:t>
                      </a:r>
                    </a:p>
                  </a:txBody>
                  <a:tcPr/>
                </a:tc>
                <a:tc>
                  <a:txBody>
                    <a:bodyPr/>
                    <a:lstStyle/>
                    <a:p>
                      <a:r>
                        <a:rPr lang="en-US" sz="1400" dirty="0"/>
                        <a:t>13</a:t>
                      </a:r>
                    </a:p>
                  </a:txBody>
                  <a:tcPr/>
                </a:tc>
                <a:extLst>
                  <a:ext uri="{0D108BD9-81ED-4DB2-BD59-A6C34878D82A}">
                    <a16:rowId xmlns:a16="http://schemas.microsoft.com/office/drawing/2014/main" val="437490872"/>
                  </a:ext>
                </a:extLst>
              </a:tr>
              <a:tr h="268060">
                <a:tc>
                  <a:txBody>
                    <a:bodyPr/>
                    <a:lstStyle/>
                    <a:p>
                      <a:r>
                        <a:rPr lang="en-US" sz="1400" dirty="0"/>
                        <a:t>Non-Public</a:t>
                      </a:r>
                    </a:p>
                  </a:txBody>
                  <a:tcPr/>
                </a:tc>
                <a:tc>
                  <a:txBody>
                    <a:bodyPr/>
                    <a:lstStyle/>
                    <a:p>
                      <a:r>
                        <a:rPr lang="en-US" sz="1400" dirty="0"/>
                        <a:t>15</a:t>
                      </a:r>
                    </a:p>
                  </a:txBody>
                  <a:tcPr/>
                </a:tc>
                <a:extLst>
                  <a:ext uri="{0D108BD9-81ED-4DB2-BD59-A6C34878D82A}">
                    <a16:rowId xmlns:a16="http://schemas.microsoft.com/office/drawing/2014/main" val="1499643761"/>
                  </a:ext>
                </a:extLst>
              </a:tr>
              <a:tr h="268060">
                <a:tc>
                  <a:txBody>
                    <a:bodyPr/>
                    <a:lstStyle/>
                    <a:p>
                      <a:r>
                        <a:rPr lang="en-US" sz="1400" dirty="0"/>
                        <a:t>Facility Sch</a:t>
                      </a:r>
                    </a:p>
                  </a:txBody>
                  <a:tcPr/>
                </a:tc>
                <a:tc>
                  <a:txBody>
                    <a:bodyPr/>
                    <a:lstStyle/>
                    <a:p>
                      <a:r>
                        <a:rPr lang="en-US" sz="1400" dirty="0"/>
                        <a:t>19</a:t>
                      </a:r>
                    </a:p>
                  </a:txBody>
                  <a:tcPr/>
                </a:tc>
                <a:extLst>
                  <a:ext uri="{0D108BD9-81ED-4DB2-BD59-A6C34878D82A}">
                    <a16:rowId xmlns:a16="http://schemas.microsoft.com/office/drawing/2014/main" val="3924475946"/>
                  </a:ext>
                </a:extLst>
              </a:tr>
              <a:tr h="268060">
                <a:tc>
                  <a:txBody>
                    <a:bodyPr/>
                    <a:lstStyle/>
                    <a:p>
                      <a:r>
                        <a:rPr lang="en-US" sz="1400" dirty="0"/>
                        <a:t>Detention Center</a:t>
                      </a:r>
                    </a:p>
                  </a:txBody>
                  <a:tcPr/>
                </a:tc>
                <a:tc>
                  <a:txBody>
                    <a:bodyPr/>
                    <a:lstStyle/>
                    <a:p>
                      <a:r>
                        <a:rPr lang="en-US" sz="1400" dirty="0"/>
                        <a:t>26 (out of LEA) or 12 (within LEA)</a:t>
                      </a:r>
                    </a:p>
                  </a:txBody>
                  <a:tcPr/>
                </a:tc>
                <a:extLst>
                  <a:ext uri="{0D108BD9-81ED-4DB2-BD59-A6C34878D82A}">
                    <a16:rowId xmlns:a16="http://schemas.microsoft.com/office/drawing/2014/main" val="1018721811"/>
                  </a:ext>
                </a:extLst>
              </a:tr>
              <a:tr h="268060">
                <a:tc>
                  <a:txBody>
                    <a:bodyPr/>
                    <a:lstStyle/>
                    <a:p>
                      <a:r>
                        <a:rPr lang="en-US" sz="1400" dirty="0"/>
                        <a:t>DYS</a:t>
                      </a:r>
                    </a:p>
                  </a:txBody>
                  <a:tcPr/>
                </a:tc>
                <a:tc>
                  <a:txBody>
                    <a:bodyPr/>
                    <a:lstStyle/>
                    <a:p>
                      <a:r>
                        <a:rPr lang="en-US" sz="1400" dirty="0"/>
                        <a:t>21</a:t>
                      </a:r>
                    </a:p>
                  </a:txBody>
                  <a:tcPr/>
                </a:tc>
                <a:extLst>
                  <a:ext uri="{0D108BD9-81ED-4DB2-BD59-A6C34878D82A}">
                    <a16:rowId xmlns:a16="http://schemas.microsoft.com/office/drawing/2014/main" val="3124515484"/>
                  </a:ext>
                </a:extLst>
              </a:tr>
              <a:tr h="268060">
                <a:tc>
                  <a:txBody>
                    <a:bodyPr/>
                    <a:lstStyle/>
                    <a:p>
                      <a:r>
                        <a:rPr lang="en-US" sz="1400" dirty="0"/>
                        <a:t>State Operated Program</a:t>
                      </a:r>
                      <a:br>
                        <a:rPr lang="en-US" sz="1400" dirty="0"/>
                      </a:br>
                      <a:r>
                        <a:rPr lang="en-US" sz="1400" dirty="0"/>
                        <a:t>(DYS or Dept of Corrections)</a:t>
                      </a:r>
                    </a:p>
                  </a:txBody>
                  <a:tcPr/>
                </a:tc>
                <a:tc>
                  <a:txBody>
                    <a:bodyPr/>
                    <a:lstStyle/>
                    <a:p>
                      <a:r>
                        <a:rPr lang="en-US" sz="1400" dirty="0"/>
                        <a:t>21</a:t>
                      </a:r>
                    </a:p>
                  </a:txBody>
                  <a:tcPr/>
                </a:tc>
                <a:extLst>
                  <a:ext uri="{0D108BD9-81ED-4DB2-BD59-A6C34878D82A}">
                    <a16:rowId xmlns:a16="http://schemas.microsoft.com/office/drawing/2014/main" val="2292637860"/>
                  </a:ext>
                </a:extLst>
              </a:tr>
              <a:tr h="268060">
                <a:tc>
                  <a:txBody>
                    <a:bodyPr/>
                    <a:lstStyle/>
                    <a:p>
                      <a:r>
                        <a:rPr lang="en-US" sz="1400" dirty="0"/>
                        <a:t>Head Start (PK only)</a:t>
                      </a:r>
                    </a:p>
                  </a:txBody>
                  <a:tcPr/>
                </a:tc>
                <a:tc>
                  <a:txBody>
                    <a:bodyPr/>
                    <a:lstStyle/>
                    <a:p>
                      <a:r>
                        <a:rPr lang="en-US" sz="1400" dirty="0"/>
                        <a:t>13</a:t>
                      </a:r>
                    </a:p>
                  </a:txBody>
                  <a:tcPr/>
                </a:tc>
                <a:extLst>
                  <a:ext uri="{0D108BD9-81ED-4DB2-BD59-A6C34878D82A}">
                    <a16:rowId xmlns:a16="http://schemas.microsoft.com/office/drawing/2014/main" val="3431688612"/>
                  </a:ext>
                </a:extLst>
              </a:tr>
            </a:tbl>
          </a:graphicData>
        </a:graphic>
      </p:graphicFrame>
      <p:sp>
        <p:nvSpPr>
          <p:cNvPr id="19" name="Content Placeholder 2">
            <a:extLst>
              <a:ext uri="{FF2B5EF4-FFF2-40B4-BE49-F238E27FC236}">
                <a16:creationId xmlns:a16="http://schemas.microsoft.com/office/drawing/2014/main" id="{97BDC0FC-F957-793E-25D6-21082D22675C}"/>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20" name="Content Placeholder 8">
            <a:extLst>
              <a:ext uri="{FF2B5EF4-FFF2-40B4-BE49-F238E27FC236}">
                <a16:creationId xmlns:a16="http://schemas.microsoft.com/office/drawing/2014/main" id="{914988FC-A2D2-6081-2292-4F06823E19EC}"/>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BB7E6765-1283-2FFC-FC8D-8A184A81569A}"/>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50313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r>
              <a:rPr lang="en-US">
                <a:hlinkClick r:id="rId3"/>
              </a:rPr>
              <a:t>Data Pipeline Collection Support Page: Request a SEY meeting</a:t>
            </a:r>
            <a:endParaRPr lang="en-US"/>
          </a:p>
          <a:p>
            <a:endParaRPr lang="en-US"/>
          </a:p>
          <a:p>
            <a:pPr marL="457200" lvl="1" indent="0" algn="ctr">
              <a:buNone/>
            </a:pPr>
            <a:r>
              <a:rPr lang="en-US">
                <a:hlinkClick r:id="rId4"/>
              </a:rPr>
              <a:t>Student End of Year Collection Website</a:t>
            </a:r>
            <a:endParaRPr lang="en-US"/>
          </a:p>
          <a:p>
            <a:pPr marL="457200" lvl="1" indent="0" algn="ctr">
              <a:buNone/>
            </a:pPr>
            <a:r>
              <a:rPr lang="en-US">
                <a:hlinkClick r:id="rId5"/>
              </a:rPr>
              <a:t>Student Interchange Website</a:t>
            </a:r>
            <a:endParaRPr lang="en-US"/>
          </a:p>
          <a:p>
            <a:pPr marL="457200" lvl="1" indent="0" algn="ctr">
              <a:buNone/>
            </a:pPr>
            <a:r>
              <a:rPr lang="en-US">
                <a:hlinkClick r:id="rId6"/>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03908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5B63-4F2D-654C-5EDF-085D46E8C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41C4B-3DB9-71C0-A159-04941B0CFEF2}"/>
              </a:ext>
            </a:extLst>
          </p:cNvPr>
          <p:cNvSpPr>
            <a:spLocks noGrp="1"/>
          </p:cNvSpPr>
          <p:nvPr>
            <p:ph type="ctrTitle"/>
          </p:nvPr>
        </p:nvSpPr>
        <p:spPr/>
        <p:txBody>
          <a:bodyPr/>
          <a:lstStyle/>
          <a:p>
            <a:r>
              <a:rPr lang="en-US"/>
              <a:t>Student October</a:t>
            </a:r>
          </a:p>
        </p:txBody>
      </p:sp>
      <p:sp>
        <p:nvSpPr>
          <p:cNvPr id="6" name="Content Placeholder 5">
            <a:extLst>
              <a:ext uri="{FF2B5EF4-FFF2-40B4-BE49-F238E27FC236}">
                <a16:creationId xmlns:a16="http://schemas.microsoft.com/office/drawing/2014/main" id="{01A38B86-B477-5693-1177-17731A3ACCE9}"/>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ADE665E0-A4CD-1CC3-A0C7-957A92589C79}"/>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21888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B4FAF7-52B9-3920-224D-3B105ECFAA06}"/>
              </a:ext>
            </a:extLst>
          </p:cNvPr>
          <p:cNvSpPr>
            <a:spLocks noGrp="1"/>
          </p:cNvSpPr>
          <p:nvPr>
            <p:ph type="title"/>
          </p:nvPr>
        </p:nvSpPr>
        <p:spPr/>
        <p:txBody>
          <a:bodyPr/>
          <a:lstStyle/>
          <a:p>
            <a:r>
              <a:rPr lang="en-US"/>
              <a:t>October Count Timeline</a:t>
            </a:r>
          </a:p>
        </p:txBody>
      </p:sp>
      <p:graphicFrame>
        <p:nvGraphicFramePr>
          <p:cNvPr id="7" name="Table 6">
            <a:extLst>
              <a:ext uri="{FF2B5EF4-FFF2-40B4-BE49-F238E27FC236}">
                <a16:creationId xmlns:a16="http://schemas.microsoft.com/office/drawing/2014/main" id="{08DBB3DD-ECF3-F0C2-902F-0274F7DCC8B6}"/>
              </a:ext>
            </a:extLst>
          </p:cNvPr>
          <p:cNvGraphicFramePr>
            <a:graphicFrameLocks noGrp="1"/>
          </p:cNvGraphicFramePr>
          <p:nvPr>
            <p:extLst>
              <p:ext uri="{D42A27DB-BD31-4B8C-83A1-F6EECF244321}">
                <p14:modId xmlns:p14="http://schemas.microsoft.com/office/powerpoint/2010/main" val="2326985731"/>
              </p:ext>
            </p:extLst>
          </p:nvPr>
        </p:nvGraphicFramePr>
        <p:xfrm>
          <a:off x="186459" y="368321"/>
          <a:ext cx="11819082" cy="3590186"/>
        </p:xfrm>
        <a:graphic>
          <a:graphicData uri="http://schemas.openxmlformats.org/drawingml/2006/table">
            <a:tbl>
              <a:tblPr firstRow="1"/>
              <a:tblGrid>
                <a:gridCol w="1337541">
                  <a:extLst>
                    <a:ext uri="{9D8B030D-6E8A-4147-A177-3AD203B41FA5}">
                      <a16:colId xmlns:a16="http://schemas.microsoft.com/office/drawing/2014/main" val="2058466233"/>
                    </a:ext>
                  </a:extLst>
                </a:gridCol>
                <a:gridCol w="1691148">
                  <a:extLst>
                    <a:ext uri="{9D8B030D-6E8A-4147-A177-3AD203B41FA5}">
                      <a16:colId xmlns:a16="http://schemas.microsoft.com/office/drawing/2014/main" val="1423622150"/>
                    </a:ext>
                  </a:extLst>
                </a:gridCol>
                <a:gridCol w="8790393">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mj-lt"/>
                        </a:rPr>
                        <a:t>Date</a:t>
                      </a:r>
                      <a:r>
                        <a:rPr lang="en-US" sz="1600" b="0" i="0">
                          <a:solidFill>
                            <a:srgbClr val="000000"/>
                          </a:solidFill>
                          <a:effectLst/>
                          <a:latin typeface="+mj-lt"/>
                        </a:rPr>
                        <a:t>​</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dirty="0">
                          <a:solidFill>
                            <a:srgbClr val="FFFFFF"/>
                          </a:solidFill>
                          <a:effectLst/>
                          <a:highlight>
                            <a:srgbClr val="000000"/>
                          </a:highlight>
                          <a:latin typeface="+mj-lt"/>
                        </a:rPr>
                        <a:t>Event</a:t>
                      </a:r>
                      <a:r>
                        <a:rPr lang="en-US" sz="1600" b="0" i="0" dirty="0">
                          <a:solidFill>
                            <a:srgbClr val="000000"/>
                          </a:solidFill>
                          <a:effectLst/>
                          <a:latin typeface="+mj-lt"/>
                        </a:rPr>
                        <a: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dirty="0">
                          <a:solidFill>
                            <a:srgbClr val="FFFFFF"/>
                          </a:solidFill>
                          <a:effectLst/>
                          <a:highlight>
                            <a:srgbClr val="000000"/>
                          </a:highlight>
                          <a:latin typeface="+mj-lt"/>
                        </a:rPr>
                        <a:t>Event Description</a:t>
                      </a:r>
                      <a:r>
                        <a:rPr lang="en-US" sz="1600" b="0" i="0" dirty="0">
                          <a:solidFill>
                            <a:srgbClr val="000000"/>
                          </a:solidFill>
                          <a:effectLst/>
                          <a:latin typeface="+mj-lt"/>
                        </a:rPr>
                        <a: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177483">
                <a:tc>
                  <a:txBody>
                    <a:bodyPr/>
                    <a:lstStyle/>
                    <a:p>
                      <a:pPr algn="l" fontAlgn="base">
                        <a:lnSpc>
                          <a:spcPts val="1800"/>
                        </a:lnSpc>
                        <a:buNone/>
                      </a:pPr>
                      <a:r>
                        <a:rPr lang="en-US" sz="1600" b="0" i="0">
                          <a:solidFill>
                            <a:srgbClr val="000000"/>
                          </a:solidFill>
                          <a:effectLst/>
                          <a:latin typeface="+mn-lt"/>
                        </a:rPr>
                        <a:t>10/01/2025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Other Date​</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Official Count Day for 2025</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177483">
                <a:tc>
                  <a:txBody>
                    <a:bodyPr/>
                    <a:lstStyle/>
                    <a:p>
                      <a:pPr algn="l" fontAlgn="base">
                        <a:lnSpc>
                          <a:spcPts val="1800"/>
                        </a:lnSpc>
                        <a:buNone/>
                      </a:pPr>
                      <a:r>
                        <a:rPr lang="en-US" sz="1600" b="0" i="0">
                          <a:solidFill>
                            <a:srgbClr val="000000"/>
                          </a:solidFill>
                          <a:effectLst/>
                          <a:latin typeface="+mn-lt"/>
                        </a:rPr>
                        <a:t>10/09/2025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dirty="0">
                          <a:solidFill>
                            <a:srgbClr val="000000"/>
                          </a:solidFill>
                          <a:effectLst/>
                          <a:latin typeface="+mn-lt"/>
                        </a:rPr>
                        <a:t>Interim Deadline​</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Error-free Student Interchange File Uploads (DEM and SSA)</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600" b="0" i="0">
                          <a:solidFill>
                            <a:srgbClr val="000000"/>
                          </a:solidFill>
                          <a:effectLst/>
                          <a:latin typeface="+mn-lt"/>
                        </a:rPr>
                        <a:t>10/14/2025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Training Event​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dirty="0">
                          <a:solidFill>
                            <a:srgbClr val="000000"/>
                          </a:solidFill>
                          <a:effectLst/>
                          <a:latin typeface="+mn-lt"/>
                          <a:hlinkClick r:id="rId2"/>
                        </a:rPr>
                        <a:t>Mid-Collection Office Hours 1-2 p.m. </a:t>
                      </a:r>
                      <a:r>
                        <a:rPr lang="en-US" sz="1600" b="0" i="1" dirty="0">
                          <a:solidFill>
                            <a:srgbClr val="000000"/>
                          </a:solidFill>
                          <a:effectLst/>
                          <a:latin typeface="+mn-lt"/>
                          <a:hlinkClick r:id="rId2"/>
                        </a:rPr>
                        <a:t>Registration Link</a:t>
                      </a:r>
                      <a:endParaRPr lang="en-US" sz="1600" b="0" i="0" dirty="0">
                        <a:solidFill>
                          <a:srgbClr val="000000"/>
                        </a:solidFill>
                        <a:effectLst/>
                        <a:latin typeface="+mn-l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600" b="0" i="0">
                          <a:solidFill>
                            <a:srgbClr val="000000"/>
                          </a:solidFill>
                          <a:effectLst/>
                          <a:latin typeface="+mn-lt"/>
                        </a:rPr>
                        <a:t>10/14/2025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Interim Deadline​</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dirty="0">
                          <a:solidFill>
                            <a:srgbClr val="000000"/>
                          </a:solidFill>
                          <a:effectLst/>
                          <a:latin typeface="+mn-lt"/>
                        </a:rPr>
                        <a:t>Create an initial Student October Snapshot​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600" b="0" i="0">
                          <a:solidFill>
                            <a:srgbClr val="000000"/>
                          </a:solidFill>
                          <a:effectLst/>
                          <a:latin typeface="+mn-lt"/>
                        </a:rPr>
                        <a:t>10/27/2025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Interim Deadline​</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dirty="0">
                          <a:solidFill>
                            <a:srgbClr val="000000"/>
                          </a:solidFill>
                          <a:effectLst/>
                          <a:latin typeface="+mn-lt"/>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600" b="0" i="0">
                          <a:solidFill>
                            <a:srgbClr val="000000"/>
                          </a:solidFill>
                          <a:effectLst/>
                          <a:latin typeface="+mn-lt"/>
                        </a:rPr>
                        <a:t>10/27/2025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Interim Deadline​</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Error free Student October Snapshot​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600" b="0" i="0">
                          <a:solidFill>
                            <a:srgbClr val="000000"/>
                          </a:solidFill>
                          <a:effectLst/>
                          <a:latin typeface="+mn-lt"/>
                        </a:rPr>
                        <a:t>10/28/2025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Training Event​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hlinkClick r:id="rId3"/>
                        </a:rPr>
                        <a:t>Data Validation, Transfer Enrollment Exceptions and Cognos Reports 1-2 p.m.​ </a:t>
                      </a:r>
                      <a:r>
                        <a:rPr lang="en-US" sz="1600" b="0" i="1">
                          <a:solidFill>
                            <a:srgbClr val="000000"/>
                          </a:solidFill>
                          <a:effectLst/>
                          <a:latin typeface="+mn-lt"/>
                          <a:hlinkClick r:id="rId3"/>
                        </a:rPr>
                        <a:t>Registration Link</a:t>
                      </a:r>
                      <a:endParaRPr lang="en-US" sz="1600" b="0" i="0">
                        <a:solidFill>
                          <a:srgbClr val="000000"/>
                        </a:solidFill>
                        <a:effectLst/>
                        <a:latin typeface="+mn-l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600" b="0" i="0">
                          <a:solidFill>
                            <a:srgbClr val="000000"/>
                          </a:solidFill>
                          <a:effectLst/>
                          <a:latin typeface="+mn-lt"/>
                        </a:rPr>
                        <a:t>10/30/2025</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rPr>
                        <a:t>Training Event​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mn-lt"/>
                          <a:hlinkClick r:id="rId4"/>
                        </a:rPr>
                        <a:t>Data Pipeline Duplicate Process and Submission 11-12 pm </a:t>
                      </a:r>
                      <a:r>
                        <a:rPr lang="en-US" sz="1600" b="0" i="1">
                          <a:solidFill>
                            <a:srgbClr val="000000"/>
                          </a:solidFill>
                          <a:effectLst/>
                          <a:latin typeface="+mn-lt"/>
                          <a:hlinkClick r:id="rId4"/>
                        </a:rPr>
                        <a:t>Registration Link</a:t>
                      </a:r>
                      <a:endParaRPr lang="en-US" sz="1600" b="0" i="0">
                        <a:solidFill>
                          <a:srgbClr val="000000"/>
                        </a:solidFill>
                        <a:effectLst/>
                        <a:latin typeface="+mn-l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600" b="0" i="0">
                          <a:solidFill>
                            <a:srgbClr val="000000"/>
                          </a:solidFill>
                          <a:effectLst/>
                          <a:highlight>
                            <a:srgbClr val="FFFFCC"/>
                          </a:highlight>
                          <a:latin typeface="+mn-lt"/>
                        </a:rPr>
                        <a:t>11/03/2025</a:t>
                      </a:r>
                      <a:endParaRPr lang="en-US" sz="1600" b="0" i="0">
                        <a:solidFill>
                          <a:srgbClr val="000000"/>
                        </a:solidFill>
                        <a:effectLst/>
                        <a:latin typeface="+mn-l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600" b="0" i="0">
                          <a:solidFill>
                            <a:srgbClr val="000000"/>
                          </a:solidFill>
                          <a:effectLst/>
                          <a:highlight>
                            <a:srgbClr val="FFFFCC"/>
                          </a:highlight>
                          <a:latin typeface="+mn-lt"/>
                        </a:rPr>
                        <a:t>Report Review</a:t>
                      </a:r>
                      <a:r>
                        <a:rPr lang="en-US" sz="1600" b="0" i="0">
                          <a:solidFill>
                            <a:srgbClr val="000000"/>
                          </a:solidFill>
                          <a:effectLst/>
                          <a:latin typeface="+mn-lt"/>
                        </a:rPr>
                        <a: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600" b="0" i="0">
                          <a:solidFill>
                            <a:srgbClr val="000000"/>
                          </a:solidFill>
                          <a:effectLst/>
                          <a:highlight>
                            <a:srgbClr val="FFFFCC"/>
                          </a:highlight>
                          <a:latin typeface="+mn-lt"/>
                        </a:rPr>
                        <a:t>Review Student October Cognos Reports for data validation. Submit Student October Snapshot data as soon as review is complete.</a:t>
                      </a:r>
                      <a:r>
                        <a:rPr lang="en-US" sz="1600" b="0" i="0">
                          <a:solidFill>
                            <a:srgbClr val="000000"/>
                          </a:solidFill>
                          <a:effectLst/>
                          <a:latin typeface="+mn-lt"/>
                        </a:rPr>
                        <a: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600" b="1" i="0">
                          <a:solidFill>
                            <a:srgbClr val="000000"/>
                          </a:solidFill>
                          <a:effectLst/>
                          <a:highlight>
                            <a:srgbClr val="FF9999"/>
                          </a:highlight>
                          <a:latin typeface="+mn-lt"/>
                        </a:rPr>
                        <a:t>11/10/2025, </a:t>
                      </a:r>
                      <a:br>
                        <a:rPr lang="en-US" sz="1600" b="1" i="0">
                          <a:solidFill>
                            <a:srgbClr val="000000"/>
                          </a:solidFill>
                          <a:effectLst/>
                          <a:highlight>
                            <a:srgbClr val="FF9999"/>
                          </a:highlight>
                          <a:latin typeface="+mn-lt"/>
                        </a:rPr>
                      </a:br>
                      <a:r>
                        <a:rPr lang="en-US" sz="1600" b="1" i="0">
                          <a:solidFill>
                            <a:srgbClr val="000000"/>
                          </a:solidFill>
                          <a:effectLst/>
                          <a:highlight>
                            <a:srgbClr val="FF9999"/>
                          </a:highlight>
                          <a:latin typeface="+mn-lt"/>
                        </a:rPr>
                        <a:t>12:00 p.m.</a:t>
                      </a:r>
                      <a:r>
                        <a:rPr lang="en-US" sz="1600" b="1" i="0">
                          <a:solidFill>
                            <a:srgbClr val="000000"/>
                          </a:solidFill>
                          <a:effectLst/>
                          <a:latin typeface="+mn-lt"/>
                        </a:rPr>
                        <a:t>​</a:t>
                      </a: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600" b="1" i="0">
                          <a:solidFill>
                            <a:srgbClr val="000000"/>
                          </a:solidFill>
                          <a:effectLst/>
                          <a:highlight>
                            <a:srgbClr val="FF9999"/>
                          </a:highlight>
                          <a:latin typeface="+mn-lt"/>
                        </a:rPr>
                        <a:t>State Deadline</a:t>
                      </a:r>
                      <a:r>
                        <a:rPr lang="en-US" sz="1600" b="1" i="0">
                          <a:solidFill>
                            <a:srgbClr val="000000"/>
                          </a:solidFill>
                          <a:effectLst/>
                          <a:latin typeface="+mn-lt"/>
                        </a:rPr>
                        <a:t>​</a:t>
                      </a: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600" b="1" i="0" dirty="0">
                          <a:solidFill>
                            <a:srgbClr val="000000"/>
                          </a:solidFill>
                          <a:effectLst/>
                          <a:highlight>
                            <a:srgbClr val="FF9999"/>
                          </a:highlight>
                          <a:latin typeface="+mn-lt"/>
                        </a:rPr>
                        <a:t>Submit Student October Snapshot data</a:t>
                      </a:r>
                      <a:r>
                        <a:rPr lang="en-US" sz="1600" b="1" i="0" dirty="0">
                          <a:solidFill>
                            <a:srgbClr val="000000"/>
                          </a:solidFill>
                          <a:effectLst/>
                          <a:latin typeface="+mn-lt"/>
                        </a:rPr>
                        <a:t>​</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
        <p:nvSpPr>
          <p:cNvPr id="11" name="Content Placeholder 10">
            <a:extLst>
              <a:ext uri="{FF2B5EF4-FFF2-40B4-BE49-F238E27FC236}">
                <a16:creationId xmlns:a16="http://schemas.microsoft.com/office/drawing/2014/main" id="{7F77B47A-6929-F463-0939-DE6BC03389F9}"/>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10C7E7BB-01C3-0898-4369-CA503F094AA7}"/>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82C8F4B2-0F2F-0E87-931D-E1FBD0A0C54C}"/>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58978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E340-30C9-0849-7271-74638DA2E6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EDCEA-0B73-ACE9-2065-E5CD55806688}"/>
              </a:ext>
            </a:extLst>
          </p:cNvPr>
          <p:cNvSpPr>
            <a:spLocks noGrp="1"/>
          </p:cNvSpPr>
          <p:nvPr>
            <p:ph type="title"/>
          </p:nvPr>
        </p:nvSpPr>
        <p:spPr/>
        <p:txBody>
          <a:bodyPr/>
          <a:lstStyle/>
          <a:p>
            <a:r>
              <a:rPr lang="en-US"/>
              <a:t>October Count Timeline: </a:t>
            </a:r>
            <a:br>
              <a:rPr lang="en-US"/>
            </a:br>
            <a:r>
              <a:rPr lang="en-US"/>
              <a:t>Duplicate Phase</a:t>
            </a:r>
          </a:p>
        </p:txBody>
      </p:sp>
      <p:graphicFrame>
        <p:nvGraphicFramePr>
          <p:cNvPr id="17" name="Table Placeholder 16">
            <a:extLst>
              <a:ext uri="{FF2B5EF4-FFF2-40B4-BE49-F238E27FC236}">
                <a16:creationId xmlns:a16="http://schemas.microsoft.com/office/drawing/2014/main" id="{4E3CE3BB-CA76-16F8-8261-4A846D7EB445}"/>
              </a:ext>
            </a:extLst>
          </p:cNvPr>
          <p:cNvGraphicFramePr>
            <a:graphicFrameLocks noGrp="1"/>
          </p:cNvGraphicFramePr>
          <p:nvPr>
            <p:ph type="tbl" sz="quarter" idx="15"/>
            <p:extLst>
              <p:ext uri="{D42A27DB-BD31-4B8C-83A1-F6EECF244321}">
                <p14:modId xmlns:p14="http://schemas.microsoft.com/office/powerpoint/2010/main" val="1065932522"/>
              </p:ext>
            </p:extLst>
          </p:nvPr>
        </p:nvGraphicFramePr>
        <p:xfrm>
          <a:off x="186459" y="456100"/>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Official 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11" name="Content Placeholder 10">
            <a:extLst>
              <a:ext uri="{FF2B5EF4-FFF2-40B4-BE49-F238E27FC236}">
                <a16:creationId xmlns:a16="http://schemas.microsoft.com/office/drawing/2014/main" id="{7B530625-DC1B-783E-4EE5-B52A60436A95}"/>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55831273-0967-84F6-54EB-95B1FA97F93A}"/>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04080967-D47D-4FCF-904D-0731176695CF}"/>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91302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C54-395B-F752-FA6B-70D8040AB6DF}"/>
              </a:ext>
            </a:extLst>
          </p:cNvPr>
          <p:cNvSpPr>
            <a:spLocks noGrp="1"/>
          </p:cNvSpPr>
          <p:nvPr>
            <p:ph type="title"/>
          </p:nvPr>
        </p:nvSpPr>
        <p:spPr>
          <a:xfrm>
            <a:off x="443565" y="205176"/>
            <a:ext cx="8065168" cy="898524"/>
          </a:xfrm>
        </p:spPr>
        <p:txBody>
          <a:bodyPr/>
          <a:lstStyle/>
          <a:p>
            <a:r>
              <a:rPr lang="en-US"/>
              <a:t>Student October Training Schedule</a:t>
            </a:r>
          </a:p>
        </p:txBody>
      </p:sp>
      <p:sp>
        <p:nvSpPr>
          <p:cNvPr id="4" name="Content Placeholder 3">
            <a:extLst>
              <a:ext uri="{FF2B5EF4-FFF2-40B4-BE49-F238E27FC236}">
                <a16:creationId xmlns:a16="http://schemas.microsoft.com/office/drawing/2014/main" id="{142EA5BF-4451-3A99-5585-A0D72FEAF276}"/>
              </a:ext>
            </a:extLst>
          </p:cNvPr>
          <p:cNvSpPr>
            <a:spLocks noGrp="1"/>
          </p:cNvSpPr>
          <p:nvPr>
            <p:ph sz="half" idx="2"/>
          </p:nvPr>
        </p:nvSpPr>
        <p:spPr>
          <a:xfrm>
            <a:off x="541149" y="1560938"/>
            <a:ext cx="7835684" cy="4351338"/>
          </a:xfrm>
        </p:spPr>
        <p:txBody>
          <a:bodyPr>
            <a:normAutofit/>
          </a:bodyPr>
          <a:lstStyle/>
          <a:p>
            <a:r>
              <a:rPr lang="en-US" sz="1800"/>
              <a:t>Mid-Collection Office Hours</a:t>
            </a:r>
          </a:p>
          <a:p>
            <a:pPr lvl="1"/>
            <a:r>
              <a:rPr lang="en-US" sz="1600"/>
              <a:t>Date/Time: 10/14/2025 1-2 </a:t>
            </a:r>
            <a:r>
              <a:rPr lang="en-US" sz="1600" err="1"/>
              <a:t>p.m</a:t>
            </a:r>
            <a:endParaRPr lang="en-US" sz="1600"/>
          </a:p>
          <a:p>
            <a:pPr lvl="1"/>
            <a:r>
              <a:rPr lang="en-US" sz="1600">
                <a:hlinkClick r:id="rId2"/>
              </a:rPr>
              <a:t>Click here to register for the Mid-Collection Office Hours</a:t>
            </a:r>
            <a:endParaRPr lang="en-US" sz="1600"/>
          </a:p>
          <a:p>
            <a:r>
              <a:rPr lang="en-US" sz="1800"/>
              <a:t>Data Validation and Cognos Reports Training</a:t>
            </a:r>
          </a:p>
          <a:p>
            <a:pPr lvl="1"/>
            <a:r>
              <a:rPr lang="en-US" sz="1600"/>
              <a:t>Date/Time: 10/24/2025 1-2 p.m.</a:t>
            </a:r>
          </a:p>
          <a:p>
            <a:pPr lvl="1"/>
            <a:r>
              <a:rPr lang="en-US" sz="1600">
                <a:hlinkClick r:id="rId3"/>
              </a:rPr>
              <a:t>Click here to register for the Data Validation and Cognos Training</a:t>
            </a:r>
            <a:endParaRPr lang="en-US" sz="1600"/>
          </a:p>
          <a:p>
            <a:r>
              <a:rPr lang="en-US" sz="1800"/>
              <a:t>Data Pipeline Duplicate Process and Submission Training</a:t>
            </a:r>
          </a:p>
          <a:p>
            <a:pPr lvl="1"/>
            <a:r>
              <a:rPr lang="en-US" sz="1600"/>
              <a:t>Date/Time: 10/28/2025 9-10 a.m.</a:t>
            </a:r>
          </a:p>
          <a:p>
            <a:pPr lvl="1"/>
            <a:r>
              <a:rPr lang="en-US" sz="1600">
                <a:hlinkClick r:id="rId4"/>
              </a:rPr>
              <a:t>Click here to register for the Duplicate Process and Submission Training</a:t>
            </a:r>
            <a:endParaRPr lang="en-US" sz="1600"/>
          </a:p>
          <a:p>
            <a:pPr lvl="1"/>
            <a:endParaRPr lang="en-US" sz="1600"/>
          </a:p>
          <a:p>
            <a:pPr lvl="1"/>
            <a:endParaRPr lang="en-US" sz="1600"/>
          </a:p>
          <a:p>
            <a:pPr lvl="1"/>
            <a:endParaRPr lang="en-US" sz="1600"/>
          </a:p>
        </p:txBody>
      </p:sp>
      <p:sp>
        <p:nvSpPr>
          <p:cNvPr id="5" name="Slide Number Placeholder 4">
            <a:extLst>
              <a:ext uri="{FF2B5EF4-FFF2-40B4-BE49-F238E27FC236}">
                <a16:creationId xmlns:a16="http://schemas.microsoft.com/office/drawing/2014/main" id="{678F5152-019E-63E7-8A02-347F90331CC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29</a:t>
            </a:fld>
            <a:endParaRPr lang="en-US"/>
          </a:p>
        </p:txBody>
      </p:sp>
      <p:sp>
        <p:nvSpPr>
          <p:cNvPr id="6" name="Content Placeholder 5">
            <a:extLst>
              <a:ext uri="{FF2B5EF4-FFF2-40B4-BE49-F238E27FC236}">
                <a16:creationId xmlns:a16="http://schemas.microsoft.com/office/drawing/2014/main" id="{35A6EAC3-EF96-6F71-9E1F-C3F418C664A3}"/>
              </a:ext>
            </a:extLst>
          </p:cNvPr>
          <p:cNvSpPr>
            <a:spLocks noGrp="1"/>
          </p:cNvSpPr>
          <p:nvPr>
            <p:ph sz="quarter" idx="13"/>
          </p:nvPr>
        </p:nvSpPr>
        <p:spPr>
          <a:xfrm>
            <a:off x="1366549" y="6356350"/>
            <a:ext cx="4483505" cy="362338"/>
          </a:xfrm>
        </p:spPr>
        <p:txBody>
          <a:bodyPr/>
          <a:lstStyle/>
          <a:p>
            <a:r>
              <a:rPr lang="en-US"/>
              <a:t>Student October</a:t>
            </a:r>
          </a:p>
        </p:txBody>
      </p:sp>
      <p:sp>
        <p:nvSpPr>
          <p:cNvPr id="7" name="Content Placeholder 6">
            <a:extLst>
              <a:ext uri="{FF2B5EF4-FFF2-40B4-BE49-F238E27FC236}">
                <a16:creationId xmlns:a16="http://schemas.microsoft.com/office/drawing/2014/main" id="{91179234-4DF9-F3C5-3C5C-DA54BEE401C3}"/>
              </a:ext>
            </a:extLst>
          </p:cNvPr>
          <p:cNvSpPr>
            <a:spLocks noGrp="1"/>
          </p:cNvSpPr>
          <p:nvPr>
            <p:ph sz="quarter" idx="14"/>
          </p:nvPr>
        </p:nvSpPr>
        <p:spPr>
          <a:xfrm>
            <a:off x="6052822" y="6356350"/>
            <a:ext cx="4393506" cy="362338"/>
          </a:xfrm>
        </p:spPr>
        <p:txBody>
          <a:bodyPr/>
          <a:lstStyle/>
          <a:p>
            <a:r>
              <a:rPr lang="en-US"/>
              <a:t>StudentOctober@cde.state.co.us</a:t>
            </a:r>
          </a:p>
        </p:txBody>
      </p:sp>
    </p:spTree>
    <p:extLst>
      <p:ext uri="{BB962C8B-B14F-4D97-AF65-F5344CB8AC3E}">
        <p14:creationId xmlns:p14="http://schemas.microsoft.com/office/powerpoint/2010/main" val="205276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3372-B30D-A772-B8D4-A5529C143E6B}"/>
              </a:ext>
            </a:extLst>
          </p:cNvPr>
          <p:cNvSpPr>
            <a:spLocks noGrp="1"/>
          </p:cNvSpPr>
          <p:nvPr>
            <p:ph type="title"/>
          </p:nvPr>
        </p:nvSpPr>
        <p:spPr/>
        <p:txBody>
          <a:bodyPr/>
          <a:lstStyle/>
          <a:p>
            <a:r>
              <a:rPr lang="en-US"/>
              <a:t>Student October:</a:t>
            </a:r>
            <a:br>
              <a:rPr lang="en-US"/>
            </a:br>
            <a:r>
              <a:rPr lang="en-US"/>
              <a:t>Changes and Updates</a:t>
            </a:r>
          </a:p>
        </p:txBody>
      </p:sp>
      <p:sp>
        <p:nvSpPr>
          <p:cNvPr id="3" name="Content Placeholder 2">
            <a:extLst>
              <a:ext uri="{FF2B5EF4-FFF2-40B4-BE49-F238E27FC236}">
                <a16:creationId xmlns:a16="http://schemas.microsoft.com/office/drawing/2014/main" id="{513AAC82-2796-77C3-CEAF-916B5C6D5883}"/>
              </a:ext>
            </a:extLst>
          </p:cNvPr>
          <p:cNvSpPr>
            <a:spLocks noGrp="1"/>
          </p:cNvSpPr>
          <p:nvPr>
            <p:ph idx="1"/>
          </p:nvPr>
        </p:nvSpPr>
        <p:spPr/>
        <p:txBody>
          <a:bodyPr vert="horz" lIns="0" tIns="0" rIns="0" bIns="0" rtlCol="0" anchor="t">
            <a:normAutofit/>
          </a:bodyPr>
          <a:lstStyle/>
          <a:p>
            <a:r>
              <a:rPr lang="en-US">
                <a:latin typeface="Trebuchet MS"/>
              </a:rPr>
              <a:t>97 LEAs have attempted Student October snapshots</a:t>
            </a:r>
          </a:p>
          <a:p>
            <a:pPr lvl="1"/>
            <a:r>
              <a:rPr lang="en-US">
                <a:latin typeface="Trebuchet MS"/>
              </a:rPr>
              <a:t>155 LEAs have submitted an SSA file, and 171 have submitted a DEM file</a:t>
            </a:r>
          </a:p>
          <a:p>
            <a:r>
              <a:rPr lang="en-US">
                <a:latin typeface="Trebuchet MS"/>
              </a:rPr>
              <a:t>High-risk students who are 21 years old and attending an AEC may be eligible for funding if they have sufficient credits to graduate by the end of the current school year</a:t>
            </a:r>
          </a:p>
          <a:p>
            <a:pPr lvl="1"/>
            <a:r>
              <a:rPr lang="en-US">
                <a:latin typeface="Trebuchet MS"/>
              </a:rPr>
              <a:t>These students will be pulled into your snapshot, but will flag an error (OC210) and require an exception </a:t>
            </a:r>
          </a:p>
          <a:p>
            <a:r>
              <a:rPr lang="en-US">
                <a:latin typeface="Trebuchet MS"/>
              </a:rPr>
              <a:t>Business Rules will be posted as soon as possible</a:t>
            </a:r>
          </a:p>
          <a:p>
            <a:endParaRPr lang="en-US"/>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E90A3F08-6927-AB47-CFF2-A7E17E416D51}"/>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0456DCCA-B7DD-4A99-397F-1CFD438843DC}"/>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E7E520D2-71E6-0C1C-15FC-1D831B3754F3}"/>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270045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5373-805B-828C-636D-9399CD932DAF}"/>
              </a:ext>
            </a:extLst>
          </p:cNvPr>
          <p:cNvSpPr>
            <a:spLocks noGrp="1"/>
          </p:cNvSpPr>
          <p:nvPr>
            <p:ph type="title"/>
          </p:nvPr>
        </p:nvSpPr>
        <p:spPr/>
        <p:txBody>
          <a:bodyPr/>
          <a:lstStyle/>
          <a:p>
            <a:r>
              <a:rPr lang="en-US"/>
              <a:t>Student October:</a:t>
            </a:r>
            <a:br>
              <a:rPr lang="en-US"/>
            </a:br>
            <a:r>
              <a:rPr lang="en-US"/>
              <a:t>New Business Rules </a:t>
            </a:r>
          </a:p>
        </p:txBody>
      </p:sp>
      <p:sp>
        <p:nvSpPr>
          <p:cNvPr id="3" name="Content Placeholder 2">
            <a:extLst>
              <a:ext uri="{FF2B5EF4-FFF2-40B4-BE49-F238E27FC236}">
                <a16:creationId xmlns:a16="http://schemas.microsoft.com/office/drawing/2014/main" id="{24D68422-C255-0A93-05DE-BFE14175D6C3}"/>
              </a:ext>
            </a:extLst>
          </p:cNvPr>
          <p:cNvSpPr>
            <a:spLocks noGrp="1"/>
          </p:cNvSpPr>
          <p:nvPr>
            <p:ph idx="1"/>
          </p:nvPr>
        </p:nvSpPr>
        <p:spPr/>
        <p:txBody>
          <a:bodyPr>
            <a:normAutofit/>
          </a:bodyPr>
          <a:lstStyle/>
          <a:p>
            <a:r>
              <a:rPr lang="en-US" sz="1800"/>
              <a:t>OC210: Students over age 21 as of 10/1 may receive funding if they attend an AEC program and have enough credits to graduate within the current school year.</a:t>
            </a:r>
          </a:p>
          <a:p>
            <a:pPr lvl="1"/>
            <a:r>
              <a:rPr lang="en-US" sz="1800"/>
              <a:t>Must be cleared with an exception request</a:t>
            </a:r>
          </a:p>
          <a:p>
            <a:r>
              <a:rPr lang="en-US" sz="1800"/>
              <a:t>OC212: K-12 student who was indicated as gifted and talented yes (9) in the prior Student End of Year whose current October status indicates gifted and talented no (0) within the same LEA. Student must be indicated gifted and talented in at least one of the 14 gifted and talented domains in the current year. </a:t>
            </a:r>
          </a:p>
          <a:p>
            <a:pPr lvl="1"/>
            <a:r>
              <a:rPr lang="en-US" sz="1400"/>
              <a:t>During the SEY Cross-LEA Phase: Update prior year SEY snapshot and recreate OCT snapshot to clear this error. Request an exception if prior year SEY snapshot can no longer be updated (SEY Post-Cross LEA Phase).</a:t>
            </a:r>
          </a:p>
          <a:p>
            <a:r>
              <a:rPr lang="en-US" sz="1800"/>
              <a:t>OC213 (Warning): K-12 student who was indicated as gifted and talented yes (9) in the prior Student End of Year in another LEA whose current October status indicates gifted and talented no (0) in your LEA. Student must be indicated gifted and talented in at least one of the 14 gifted and talented domains in the current year. </a:t>
            </a:r>
          </a:p>
        </p:txBody>
      </p:sp>
      <p:sp>
        <p:nvSpPr>
          <p:cNvPr id="4" name="Slide Number Placeholder 3">
            <a:extLst>
              <a:ext uri="{FF2B5EF4-FFF2-40B4-BE49-F238E27FC236}">
                <a16:creationId xmlns:a16="http://schemas.microsoft.com/office/drawing/2014/main" id="{FCD9034A-0A5F-5989-EF19-2098ED86E38F}"/>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871C0CF6-ABF3-5118-B9D9-C4479914AAC0}"/>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21A385A3-DE06-1156-6D80-A88849616AED}"/>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410958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3152-544A-B1C2-ACA8-1FA740825EB3}"/>
              </a:ext>
            </a:extLst>
          </p:cNvPr>
          <p:cNvSpPr>
            <a:spLocks noGrp="1"/>
          </p:cNvSpPr>
          <p:nvPr>
            <p:ph type="title"/>
          </p:nvPr>
        </p:nvSpPr>
        <p:spPr/>
        <p:txBody>
          <a:bodyPr/>
          <a:lstStyle/>
          <a:p>
            <a:r>
              <a:rPr lang="en-US"/>
              <a:t>Student October:</a:t>
            </a:r>
            <a:br>
              <a:rPr lang="en-US"/>
            </a:br>
            <a:r>
              <a:rPr lang="en-US"/>
              <a:t>SSA File Layout Issues</a:t>
            </a:r>
          </a:p>
        </p:txBody>
      </p:sp>
      <p:sp>
        <p:nvSpPr>
          <p:cNvPr id="3" name="Content Placeholder 2">
            <a:extLst>
              <a:ext uri="{FF2B5EF4-FFF2-40B4-BE49-F238E27FC236}">
                <a16:creationId xmlns:a16="http://schemas.microsoft.com/office/drawing/2014/main" id="{B267A158-0443-6948-013C-B93F2C57F01F}"/>
              </a:ext>
            </a:extLst>
          </p:cNvPr>
          <p:cNvSpPr>
            <a:spLocks noGrp="1"/>
          </p:cNvSpPr>
          <p:nvPr>
            <p:ph idx="1"/>
          </p:nvPr>
        </p:nvSpPr>
        <p:spPr/>
        <p:txBody>
          <a:bodyPr/>
          <a:lstStyle/>
          <a:p>
            <a:r>
              <a:rPr lang="en-US"/>
              <a:t>Some districts have had the following issues with their SIS extracts:</a:t>
            </a:r>
          </a:p>
          <a:p>
            <a:pPr lvl="1"/>
            <a:r>
              <a:rPr lang="en-US"/>
              <a:t>Innovative Learning Opportunity Pilot (ILOP) field still present</a:t>
            </a:r>
          </a:p>
          <a:p>
            <a:pPr lvl="1"/>
            <a:r>
              <a:rPr lang="en-US"/>
              <a:t>Abbreviated School Day Schedule Status and Total Days on an Abbreviated School Day Schedule fields not included</a:t>
            </a:r>
          </a:p>
          <a:p>
            <a:r>
              <a:rPr lang="en-US"/>
              <a:t>If ILOP field is still present but Abbreviated School Day fields </a:t>
            </a:r>
            <a:r>
              <a:rPr lang="en-US">
                <a:highlight>
                  <a:srgbClr val="FFFF00"/>
                </a:highlight>
              </a:rPr>
              <a:t>are</a:t>
            </a:r>
            <a:r>
              <a:rPr lang="en-US"/>
              <a:t> included, you can delete the ILOP field</a:t>
            </a:r>
          </a:p>
          <a:p>
            <a:r>
              <a:rPr lang="en-US"/>
              <a:t>If Abbreviated School Day fields are missing, you must contact your SIS vendor and notify them of changes in the </a:t>
            </a:r>
            <a:r>
              <a:rPr lang="en-US">
                <a:hlinkClick r:id="rId2"/>
              </a:rPr>
              <a:t>2025-26 SSA file layout</a:t>
            </a:r>
            <a:endParaRPr lang="en-US"/>
          </a:p>
          <a:p>
            <a:r>
              <a:rPr lang="en-US"/>
              <a:t>When editing your file, please follow </a:t>
            </a:r>
            <a:r>
              <a:rPr lang="en-US">
                <a:hlinkClick r:id="rId3"/>
              </a:rPr>
              <a:t>these steps</a:t>
            </a:r>
            <a:r>
              <a:rPr lang="en-US"/>
              <a:t> to ensure Excel doesn’t break your file’s formatting</a:t>
            </a:r>
          </a:p>
        </p:txBody>
      </p:sp>
      <p:sp>
        <p:nvSpPr>
          <p:cNvPr id="4" name="Slide Number Placeholder 3">
            <a:extLst>
              <a:ext uri="{FF2B5EF4-FFF2-40B4-BE49-F238E27FC236}">
                <a16:creationId xmlns:a16="http://schemas.microsoft.com/office/drawing/2014/main" id="{990FF467-29FE-1E8C-2375-594EC64B49B8}"/>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FD0E8A25-9708-053C-D85B-12C6C79EFB19}"/>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7E1D058B-EF56-D565-F94B-4C70E3FF47D8}"/>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87896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467-4EAF-B62E-C304-9436BC7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99539-4A38-17C1-FF2C-DDB52F27B012}"/>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October Count</a:t>
            </a:r>
            <a:endParaRPr lang="en-US"/>
          </a:p>
        </p:txBody>
      </p:sp>
      <p:sp>
        <p:nvSpPr>
          <p:cNvPr id="3" name="Content Placeholder 2">
            <a:extLst>
              <a:ext uri="{FF2B5EF4-FFF2-40B4-BE49-F238E27FC236}">
                <a16:creationId xmlns:a16="http://schemas.microsoft.com/office/drawing/2014/main" id="{523569F3-C4AE-6461-A141-D6F12137ABB1}"/>
              </a:ext>
            </a:extLst>
          </p:cNvPr>
          <p:cNvSpPr>
            <a:spLocks noGrp="1"/>
          </p:cNvSpPr>
          <p:nvPr>
            <p:ph sz="quarter" idx="13"/>
          </p:nvPr>
        </p:nvSpPr>
        <p:spPr>
          <a:xfrm>
            <a:off x="1509623" y="1574275"/>
            <a:ext cx="9170946" cy="4009229"/>
          </a:xfrm>
        </p:spPr>
        <p:txBody>
          <a:bodyPr/>
          <a:lstStyle/>
          <a:p>
            <a:r>
              <a:rPr lang="en-US"/>
              <a:t>Collin Slutzky </a:t>
            </a:r>
          </a:p>
          <a:p>
            <a:endParaRPr lang="en-US"/>
          </a:p>
          <a:p>
            <a:r>
              <a:rPr lang="en-US">
                <a:hlinkClick r:id="rId2"/>
              </a:rPr>
              <a:t>studentoctober@cde.state.co.us</a:t>
            </a:r>
            <a:endParaRPr lang="en-US"/>
          </a:p>
          <a:p>
            <a:r>
              <a:rPr lang="en-US"/>
              <a:t>(720) 760-3569 </a:t>
            </a:r>
          </a:p>
          <a:p>
            <a:endParaRPr lang="en-US"/>
          </a:p>
          <a:p>
            <a:r>
              <a:rPr lang="en-US">
                <a:hlinkClick r:id="rId3"/>
              </a:rPr>
              <a:t>Student October Website</a:t>
            </a:r>
            <a:endParaRPr lang="en-US">
              <a:hlinkClick r:id="rId4"/>
            </a:endParaRPr>
          </a:p>
          <a:p>
            <a:r>
              <a:rPr lang="en-US">
                <a:hlinkClick r:id="rId5"/>
              </a:rPr>
              <a:t>Student Interchange Website</a:t>
            </a:r>
            <a:endParaRPr lang="en-US"/>
          </a:p>
          <a:p>
            <a:r>
              <a:rPr lang="en-US">
                <a:hlinkClick r:id="rId6"/>
              </a:rPr>
              <a:t>School Auditing Office Website</a:t>
            </a:r>
            <a:endParaRPr lang="en-US"/>
          </a:p>
        </p:txBody>
      </p:sp>
      <p:sp>
        <p:nvSpPr>
          <p:cNvPr id="4" name="Slide Number Placeholder 3">
            <a:extLst>
              <a:ext uri="{FF2B5EF4-FFF2-40B4-BE49-F238E27FC236}">
                <a16:creationId xmlns:a16="http://schemas.microsoft.com/office/drawing/2014/main" id="{11F1C6C1-7506-E52C-A4F6-CC9D920A9AB8}"/>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009108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4F229-BB2A-01C9-C602-E3154DC150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01E529-9917-2B72-8712-89C01C2FA56B}"/>
              </a:ext>
            </a:extLst>
          </p:cNvPr>
          <p:cNvSpPr>
            <a:spLocks noGrp="1"/>
          </p:cNvSpPr>
          <p:nvPr>
            <p:ph type="ctrTitle"/>
          </p:nvPr>
        </p:nvSpPr>
        <p:spPr/>
        <p:txBody>
          <a:bodyPr>
            <a:normAutofit/>
          </a:bodyPr>
          <a:lstStyle/>
          <a:p>
            <a:r>
              <a:rPr lang="en-US" dirty="0"/>
              <a:t>Staff Evaluation</a:t>
            </a:r>
          </a:p>
        </p:txBody>
      </p:sp>
      <p:sp>
        <p:nvSpPr>
          <p:cNvPr id="6" name="Content Placeholder 5">
            <a:extLst>
              <a:ext uri="{FF2B5EF4-FFF2-40B4-BE49-F238E27FC236}">
                <a16:creationId xmlns:a16="http://schemas.microsoft.com/office/drawing/2014/main" id="{086E14CF-33BA-6BC1-8BC1-F175018DE7BB}"/>
              </a:ext>
            </a:extLst>
          </p:cNvPr>
          <p:cNvSpPr>
            <a:spLocks noGrp="1"/>
          </p:cNvSpPr>
          <p:nvPr>
            <p:ph sz="quarter" idx="13"/>
          </p:nvPr>
        </p:nvSpPr>
        <p:spPr/>
        <p:txBody>
          <a:bodyPr vert="horz" lIns="91440" tIns="45720" rIns="91440" bIns="45720" rtlCol="0" anchor="t">
            <a:normAutofit/>
          </a:bodyPr>
          <a:lstStyle/>
          <a:p>
            <a:r>
              <a:rPr lang="en-US" dirty="0">
                <a:latin typeface="Museo Slab 500"/>
              </a:rPr>
              <a:t>Dawna Gudka</a:t>
            </a:r>
          </a:p>
        </p:txBody>
      </p:sp>
      <p:sp>
        <p:nvSpPr>
          <p:cNvPr id="4" name="Slide Number Placeholder 3">
            <a:extLst>
              <a:ext uri="{FF2B5EF4-FFF2-40B4-BE49-F238E27FC236}">
                <a16:creationId xmlns:a16="http://schemas.microsoft.com/office/drawing/2014/main" id="{002DDE34-12AC-3862-61CD-B46D1F15CA27}"/>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877289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AE485-CBF3-5D6E-250F-2209B801997A}"/>
              </a:ext>
            </a:extLst>
          </p:cNvPr>
          <p:cNvSpPr>
            <a:spLocks noGrp="1"/>
          </p:cNvSpPr>
          <p:nvPr>
            <p:ph type="title"/>
          </p:nvPr>
        </p:nvSpPr>
        <p:spPr/>
        <p:txBody>
          <a:bodyPr/>
          <a:lstStyle/>
          <a:p>
            <a:r>
              <a:rPr lang="en-US"/>
              <a:t>Staff Evaluation Snapshot Collection Status</a:t>
            </a:r>
          </a:p>
        </p:txBody>
      </p:sp>
      <p:graphicFrame>
        <p:nvGraphicFramePr>
          <p:cNvPr id="9" name="Content Placeholder 8" descr="collection status">
            <a:extLst>
              <a:ext uri="{FF2B5EF4-FFF2-40B4-BE49-F238E27FC236}">
                <a16:creationId xmlns:a16="http://schemas.microsoft.com/office/drawing/2014/main" id="{A9020BFB-A84F-6903-C4AC-28FDD613517A}"/>
              </a:ext>
            </a:extLst>
          </p:cNvPr>
          <p:cNvGraphicFramePr>
            <a:graphicFrameLocks noGrp="1"/>
          </p:cNvGraphicFramePr>
          <p:nvPr>
            <p:ph idx="1"/>
            <p:extLst>
              <p:ext uri="{D42A27DB-BD31-4B8C-83A1-F6EECF244321}">
                <p14:modId xmlns:p14="http://schemas.microsoft.com/office/powerpoint/2010/main" val="3638925499"/>
              </p:ext>
            </p:extLst>
          </p:nvPr>
        </p:nvGraphicFramePr>
        <p:xfrm>
          <a:off x="838200" y="1554163"/>
          <a:ext cx="10515600" cy="4351337"/>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F53FC7E9-AF07-D053-1AD2-D9B29310B1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741" y="3046771"/>
            <a:ext cx="2051071" cy="1578363"/>
          </a:xfrm>
          <a:prstGeom prst="rect">
            <a:avLst/>
          </a:prstGeom>
        </p:spPr>
      </p:pic>
      <p:sp>
        <p:nvSpPr>
          <p:cNvPr id="4" name="Slide Number Placeholder 3">
            <a:extLst>
              <a:ext uri="{FF2B5EF4-FFF2-40B4-BE49-F238E27FC236}">
                <a16:creationId xmlns:a16="http://schemas.microsoft.com/office/drawing/2014/main" id="{1E938E1A-2096-65C5-D4EC-C0D92144A6AA}"/>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7" name="Content Placeholder 6">
            <a:extLst>
              <a:ext uri="{FF2B5EF4-FFF2-40B4-BE49-F238E27FC236}">
                <a16:creationId xmlns:a16="http://schemas.microsoft.com/office/drawing/2014/main" id="{1354D69A-E17B-6FE5-1861-129EF1CED46D}"/>
              </a:ext>
            </a:extLst>
          </p:cNvPr>
          <p:cNvSpPr>
            <a:spLocks noGrp="1"/>
          </p:cNvSpPr>
          <p:nvPr>
            <p:ph sz="quarter" idx="13"/>
          </p:nvPr>
        </p:nvSpPr>
        <p:spPr/>
        <p:txBody>
          <a:bodyPr>
            <a:normAutofit/>
          </a:bodyPr>
          <a:lstStyle/>
          <a:p>
            <a:r>
              <a:rPr lang="en-US"/>
              <a:t>Staff Evaluation Snapshot Collection	</a:t>
            </a:r>
          </a:p>
        </p:txBody>
      </p:sp>
      <p:sp>
        <p:nvSpPr>
          <p:cNvPr id="8" name="Content Placeholder 7">
            <a:extLst>
              <a:ext uri="{FF2B5EF4-FFF2-40B4-BE49-F238E27FC236}">
                <a16:creationId xmlns:a16="http://schemas.microsoft.com/office/drawing/2014/main" id="{E0E8F222-333D-36E9-8214-91CAAE9A87A1}"/>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3088281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D0A7-BAD6-F4BD-8224-6CAA7D80E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BC91F2-1A37-7E4C-CD19-720CAADCBE9F}"/>
              </a:ext>
            </a:extLst>
          </p:cNvPr>
          <p:cNvSpPr>
            <a:spLocks noGrp="1"/>
          </p:cNvSpPr>
          <p:nvPr>
            <p:ph type="title"/>
          </p:nvPr>
        </p:nvSpPr>
        <p:spPr>
          <a:xfrm>
            <a:off x="443565" y="205176"/>
            <a:ext cx="11168332" cy="898524"/>
          </a:xfrm>
        </p:spPr>
        <p:txBody>
          <a:bodyPr/>
          <a:lstStyle/>
          <a:p>
            <a:r>
              <a:rPr lang="en-US"/>
              <a:t>Staff Evaluation Snapshot State Deadline is October 15th</a:t>
            </a:r>
          </a:p>
        </p:txBody>
      </p:sp>
      <p:sp>
        <p:nvSpPr>
          <p:cNvPr id="6" name="Content Placeholder 5">
            <a:extLst>
              <a:ext uri="{FF2B5EF4-FFF2-40B4-BE49-F238E27FC236}">
                <a16:creationId xmlns:a16="http://schemas.microsoft.com/office/drawing/2014/main" id="{27BDE16F-EA15-E2F2-2E98-45047A84B218}"/>
              </a:ext>
            </a:extLst>
          </p:cNvPr>
          <p:cNvSpPr>
            <a:spLocks noGrp="1"/>
          </p:cNvSpPr>
          <p:nvPr>
            <p:ph idx="1"/>
          </p:nvPr>
        </p:nvSpPr>
        <p:spPr/>
        <p:txBody>
          <a:bodyPr/>
          <a:lstStyle/>
          <a:p>
            <a:pPr marL="0" indent="0">
              <a:buNone/>
            </a:pPr>
            <a:r>
              <a:rPr lang="en-US"/>
              <a:t>Common Errors</a:t>
            </a:r>
          </a:p>
          <a:p>
            <a:pPr>
              <a:buFont typeface="Wingdings" panose="05000000000000000000" pitchFamily="2" charset="2"/>
              <a:buChar char="q"/>
            </a:pPr>
            <a:r>
              <a:rPr lang="en-US">
                <a:highlight>
                  <a:srgbClr val="FFFF00"/>
                </a:highlight>
              </a:rPr>
              <a:t>EV004, EV005, EV006 </a:t>
            </a:r>
            <a:r>
              <a:rPr lang="en-US"/>
              <a:t>errors trigger when you go over the 5% threshold of staff not evaluated, in the error message you will find a URL address to request an exception</a:t>
            </a:r>
          </a:p>
          <a:p>
            <a:pPr>
              <a:buFont typeface="Wingdings" panose="05000000000000000000" pitchFamily="2" charset="2"/>
              <a:buChar char="q"/>
            </a:pPr>
            <a:r>
              <a:rPr lang="en-US">
                <a:highlight>
                  <a:srgbClr val="FFFF00"/>
                </a:highlight>
              </a:rPr>
              <a:t>EV030 </a:t>
            </a:r>
            <a:r>
              <a:rPr lang="en-US"/>
              <a:t>triggers when a teacher, special service provider or principal was reported in Human Resources or Special Education December count and is missing from your staff evaluation file.  Please add a record for this staff member in your staff evaluation file.</a:t>
            </a:r>
          </a:p>
          <a:p>
            <a:pPr lvl="1">
              <a:buFont typeface="Wingdings" panose="05000000000000000000" pitchFamily="2" charset="2"/>
              <a:buChar char="q"/>
            </a:pPr>
            <a:r>
              <a:rPr lang="en-US"/>
              <a:t>If this person was not fully evaluated due to the fact they left your LEA prior to the evaluations being completed, use 06 in their overall rating, and 00 in the other ratings.  This will indicate they were not fully evaluated.</a:t>
            </a:r>
          </a:p>
        </p:txBody>
      </p:sp>
      <p:sp>
        <p:nvSpPr>
          <p:cNvPr id="4" name="Slide Number Placeholder 3">
            <a:extLst>
              <a:ext uri="{FF2B5EF4-FFF2-40B4-BE49-F238E27FC236}">
                <a16:creationId xmlns:a16="http://schemas.microsoft.com/office/drawing/2014/main" id="{DB3B3583-23B4-A16B-B8D4-15A2B7BDFE1F}"/>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6">
            <a:extLst>
              <a:ext uri="{FF2B5EF4-FFF2-40B4-BE49-F238E27FC236}">
                <a16:creationId xmlns:a16="http://schemas.microsoft.com/office/drawing/2014/main" id="{2CE9C108-C259-5D2F-211B-6A5B72CD9FEB}"/>
              </a:ext>
            </a:extLst>
          </p:cNvPr>
          <p:cNvSpPr>
            <a:spLocks noGrp="1"/>
          </p:cNvSpPr>
          <p:nvPr>
            <p:ph sz="quarter" idx="13"/>
          </p:nvPr>
        </p:nvSpPr>
        <p:spPr/>
        <p:txBody>
          <a:bodyPr>
            <a:normAutofit/>
          </a:bodyPr>
          <a:lstStyle/>
          <a:p>
            <a:r>
              <a:rPr lang="en-US"/>
              <a:t>Staff Evaluation Snapshot Collection	</a:t>
            </a:r>
          </a:p>
        </p:txBody>
      </p:sp>
      <p:sp>
        <p:nvSpPr>
          <p:cNvPr id="8" name="Content Placeholder 7">
            <a:extLst>
              <a:ext uri="{FF2B5EF4-FFF2-40B4-BE49-F238E27FC236}">
                <a16:creationId xmlns:a16="http://schemas.microsoft.com/office/drawing/2014/main" id="{6DB0EFEB-19CD-9056-AC8B-22261137C65E}"/>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13980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C345-8243-6FA8-31C8-94D181E0B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C8325-B1B7-134D-F064-9506BBFFF29D}"/>
              </a:ext>
            </a:extLst>
          </p:cNvPr>
          <p:cNvSpPr>
            <a:spLocks noGrp="1"/>
          </p:cNvSpPr>
          <p:nvPr>
            <p:ph type="title"/>
          </p:nvPr>
        </p:nvSpPr>
        <p:spPr>
          <a:xfrm>
            <a:off x="155447" y="237745"/>
            <a:ext cx="7131177" cy="1197864"/>
          </a:xfrm>
        </p:spPr>
        <p:txBody>
          <a:bodyPr/>
          <a:lstStyle/>
          <a:p>
            <a:r>
              <a:rPr lang="en-US" dirty="0">
                <a:latin typeface="Museo Slab 500"/>
              </a:rPr>
              <a:t>Questions &amp; Resources:</a:t>
            </a:r>
            <a:br>
              <a:rPr lang="en-US" dirty="0"/>
            </a:br>
            <a:r>
              <a:rPr lang="en-US" dirty="0"/>
              <a:t>Staff Evaluation</a:t>
            </a:r>
          </a:p>
        </p:txBody>
      </p:sp>
      <p:sp>
        <p:nvSpPr>
          <p:cNvPr id="3" name="Content Placeholder 2">
            <a:extLst>
              <a:ext uri="{FF2B5EF4-FFF2-40B4-BE49-F238E27FC236}">
                <a16:creationId xmlns:a16="http://schemas.microsoft.com/office/drawing/2014/main" id="{A5472907-31FE-10A4-CB2B-D2FBEABD2370}"/>
              </a:ext>
            </a:extLst>
          </p:cNvPr>
          <p:cNvSpPr>
            <a:spLocks noGrp="1"/>
          </p:cNvSpPr>
          <p:nvPr>
            <p:ph sz="quarter" idx="13"/>
          </p:nvPr>
        </p:nvSpPr>
        <p:spPr>
          <a:xfrm>
            <a:off x="1509623" y="1574275"/>
            <a:ext cx="9170946" cy="4009229"/>
          </a:xfrm>
        </p:spPr>
        <p:txBody>
          <a:bodyPr/>
          <a:lstStyle/>
          <a:p>
            <a:r>
              <a:rPr lang="en-US"/>
              <a:t>Staff Interchange website</a:t>
            </a:r>
          </a:p>
          <a:p>
            <a:r>
              <a:rPr lang="en-US"/>
              <a:t>Staff Evaluation Snapshot website</a:t>
            </a:r>
          </a:p>
          <a:p>
            <a:endParaRPr lang="en-US"/>
          </a:p>
          <a:p>
            <a:r>
              <a:rPr lang="en-US" dirty="0"/>
              <a:t>Dawna Gudka</a:t>
            </a:r>
            <a:endParaRPr lang="en-US"/>
          </a:p>
          <a:p>
            <a:r>
              <a:rPr lang="en-US"/>
              <a:t>(303) 598-7901</a:t>
            </a:r>
          </a:p>
          <a:p>
            <a:r>
              <a:rPr lang="en-US">
                <a:hlinkClick r:id="rId2"/>
              </a:rPr>
              <a:t>staffevaluation@cde.state.co.us</a:t>
            </a:r>
            <a:endParaRPr lang="en-US" dirty="0"/>
          </a:p>
        </p:txBody>
      </p:sp>
      <p:sp>
        <p:nvSpPr>
          <p:cNvPr id="4" name="Slide Number Placeholder 3">
            <a:extLst>
              <a:ext uri="{FF2B5EF4-FFF2-40B4-BE49-F238E27FC236}">
                <a16:creationId xmlns:a16="http://schemas.microsoft.com/office/drawing/2014/main" id="{9B80177A-4322-C8FE-FB60-A907C0FAA8F5}"/>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71638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1DF4-75FB-C043-807A-2ACF4EAF39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ED8912-4FDF-0A4B-320E-7F256493272C}"/>
              </a:ext>
            </a:extLst>
          </p:cNvPr>
          <p:cNvSpPr>
            <a:spLocks noGrp="1"/>
          </p:cNvSpPr>
          <p:nvPr>
            <p:ph type="ctrTitle"/>
          </p:nvPr>
        </p:nvSpPr>
        <p:spPr/>
        <p:txBody>
          <a:bodyPr>
            <a:normAutofit/>
          </a:bodyPr>
          <a:lstStyle/>
          <a:p>
            <a:r>
              <a:rPr lang="en-US" dirty="0"/>
              <a:t>Non-Public Schools Fall Enrollment Count</a:t>
            </a:r>
          </a:p>
        </p:txBody>
      </p:sp>
      <p:sp>
        <p:nvSpPr>
          <p:cNvPr id="6" name="Content Placeholder 5">
            <a:extLst>
              <a:ext uri="{FF2B5EF4-FFF2-40B4-BE49-F238E27FC236}">
                <a16:creationId xmlns:a16="http://schemas.microsoft.com/office/drawing/2014/main" id="{2340133B-D68B-CF3B-D055-891E2320BF29}"/>
              </a:ext>
            </a:extLst>
          </p:cNvPr>
          <p:cNvSpPr>
            <a:spLocks noGrp="1"/>
          </p:cNvSpPr>
          <p:nvPr>
            <p:ph sz="quarter" idx="13"/>
          </p:nvPr>
        </p:nvSpPr>
        <p:spPr/>
        <p:txBody>
          <a:bodyPr vert="horz" lIns="91440" tIns="45720" rIns="91440" bIns="45720" rtlCol="0" anchor="t">
            <a:normAutofit/>
          </a:bodyPr>
          <a:lstStyle/>
          <a:p>
            <a:r>
              <a:rPr lang="en-US" dirty="0">
                <a:latin typeface="Museo Slab 500"/>
              </a:rPr>
              <a:t>Jessica Tribbett</a:t>
            </a:r>
          </a:p>
        </p:txBody>
      </p:sp>
      <p:sp>
        <p:nvSpPr>
          <p:cNvPr id="4" name="Slide Number Placeholder 3">
            <a:extLst>
              <a:ext uri="{FF2B5EF4-FFF2-40B4-BE49-F238E27FC236}">
                <a16:creationId xmlns:a16="http://schemas.microsoft.com/office/drawing/2014/main" id="{B0A054B1-FF52-FA97-3744-4D21648288FB}"/>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286841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7585B-2AF5-FA72-E559-8FC8D51407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D43A7C-A9F1-0FFD-64DD-9249931C8933}"/>
              </a:ext>
            </a:extLst>
          </p:cNvPr>
          <p:cNvSpPr>
            <a:spLocks noGrp="1"/>
          </p:cNvSpPr>
          <p:nvPr>
            <p:ph type="title"/>
          </p:nvPr>
        </p:nvSpPr>
        <p:spPr/>
        <p:txBody>
          <a:bodyPr/>
          <a:lstStyle/>
          <a:p>
            <a:r>
              <a:rPr lang="en-US">
                <a:latin typeface="Museo Slab 500"/>
              </a:rPr>
              <a:t>Non-public Enrollment Count Overview</a:t>
            </a:r>
            <a:endParaRPr lang="en-US"/>
          </a:p>
        </p:txBody>
      </p:sp>
      <p:sp>
        <p:nvSpPr>
          <p:cNvPr id="6" name="Content Placeholder 5">
            <a:extLst>
              <a:ext uri="{FF2B5EF4-FFF2-40B4-BE49-F238E27FC236}">
                <a16:creationId xmlns:a16="http://schemas.microsoft.com/office/drawing/2014/main" id="{87BAB531-BEFC-CBA4-8F44-6837931E4812}"/>
              </a:ext>
            </a:extLst>
          </p:cNvPr>
          <p:cNvSpPr>
            <a:spLocks noGrp="1"/>
          </p:cNvSpPr>
          <p:nvPr>
            <p:ph idx="1"/>
          </p:nvPr>
        </p:nvSpPr>
        <p:spPr/>
        <p:txBody>
          <a:bodyPr vert="horz" lIns="0" tIns="0" rIns="0" bIns="0" rtlCol="0" anchor="t">
            <a:normAutofit/>
          </a:bodyPr>
          <a:lstStyle/>
          <a:p>
            <a:pPr marL="0" indent="0" algn="ctr">
              <a:buNone/>
            </a:pPr>
            <a:r>
              <a:rPr lang="en-US" sz="3200" b="1">
                <a:latin typeface="Trebuchet MS"/>
              </a:rPr>
              <a:t>Opens: </a:t>
            </a:r>
            <a:r>
              <a:rPr lang="en-US" sz="3200">
                <a:latin typeface="Trebuchet MS"/>
              </a:rPr>
              <a:t>Monday, October 13th, 2025</a:t>
            </a:r>
            <a:endParaRPr lang="en-US" sz="3200"/>
          </a:p>
          <a:p>
            <a:pPr marL="0" indent="0" algn="ctr">
              <a:buNone/>
            </a:pPr>
            <a:r>
              <a:rPr lang="en-US" sz="3200" b="1">
                <a:latin typeface="Trebuchet MS"/>
              </a:rPr>
              <a:t>Closes:</a:t>
            </a:r>
            <a:r>
              <a:rPr lang="en-US" sz="3200">
                <a:latin typeface="Trebuchet MS"/>
              </a:rPr>
              <a:t> Monday, January 12th, 2026</a:t>
            </a:r>
            <a:endParaRPr lang="en-US" sz="3200"/>
          </a:p>
          <a:p>
            <a:pPr marL="0" indent="0" algn="ctr">
              <a:buNone/>
            </a:pPr>
            <a:endParaRPr lang="en-US">
              <a:latin typeface="Trebuchet MS"/>
            </a:endParaRPr>
          </a:p>
          <a:p>
            <a:pPr algn="ctr">
              <a:buNone/>
            </a:pPr>
            <a:r>
              <a:rPr lang="en-US" sz="2000">
                <a:solidFill>
                  <a:srgbClr val="333333"/>
                </a:solidFill>
                <a:latin typeface="Trebuchet MS"/>
              </a:rPr>
              <a:t>Section 22-1-114 of the Colorado Revised Statutes allows Colorado’s public-school districts to collect, not more than once per month, certain information from non-public schools within their districts to meet their responsibilities for the compulsory attendance of eligible children.</a:t>
            </a:r>
            <a:endParaRPr lang="en-US" sz="2000"/>
          </a:p>
          <a:p>
            <a:pPr algn="ctr">
              <a:buNone/>
            </a:pPr>
            <a:r>
              <a:rPr lang="en-US" sz="2000">
                <a:solidFill>
                  <a:srgbClr val="333333"/>
                </a:solidFill>
                <a:latin typeface="Trebuchet MS"/>
              </a:rPr>
              <a:t>The pupil membership counts reported below become a significant component in computing allocations for ESEA, CPP, Special Education, Nutrition Programs, etc.</a:t>
            </a:r>
          </a:p>
          <a:p>
            <a:pPr algn="ctr">
              <a:buNone/>
            </a:pPr>
            <a:endParaRPr lang="en-US" sz="2000">
              <a:solidFill>
                <a:srgbClr val="333333"/>
              </a:solidFill>
            </a:endParaRPr>
          </a:p>
          <a:p>
            <a:pPr algn="ctr">
              <a:buNone/>
            </a:pPr>
            <a:r>
              <a:rPr lang="en-US" sz="2800" b="1">
                <a:solidFill>
                  <a:srgbClr val="000000"/>
                </a:solidFill>
                <a:latin typeface="Trebuchet MS"/>
              </a:rPr>
              <a:t>LAMS will need to assign a PIPELINE-xxx-NPS~LEAUSER</a:t>
            </a:r>
          </a:p>
          <a:p>
            <a:pPr algn="ctr">
              <a:buNone/>
            </a:pPr>
            <a:endParaRPr lang="en-US" sz="2000">
              <a:solidFill>
                <a:srgbClr val="333333"/>
              </a:solidFill>
            </a:endParaRPr>
          </a:p>
        </p:txBody>
      </p:sp>
      <p:sp>
        <p:nvSpPr>
          <p:cNvPr id="4" name="Slide Number Placeholder 3">
            <a:extLst>
              <a:ext uri="{FF2B5EF4-FFF2-40B4-BE49-F238E27FC236}">
                <a16:creationId xmlns:a16="http://schemas.microsoft.com/office/drawing/2014/main" id="{EFC8A39C-F864-FE47-563B-946B49E29E3B}"/>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C554ED83-BB5A-3C65-9B39-74A907DBB2AA}"/>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DirectoryData@cde.state.co.us</a:t>
            </a:r>
            <a:endParaRPr lang="en-US">
              <a:latin typeface="Trebuchet MS"/>
            </a:endParaRPr>
          </a:p>
        </p:txBody>
      </p:sp>
      <p:sp>
        <p:nvSpPr>
          <p:cNvPr id="8" name="Content Placeholder 7">
            <a:extLst>
              <a:ext uri="{FF2B5EF4-FFF2-40B4-BE49-F238E27FC236}">
                <a16:creationId xmlns:a16="http://schemas.microsoft.com/office/drawing/2014/main" id="{64D1B909-986F-B98A-E166-77ABBED35932}"/>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Non-Public Enrollment Fall Count</a:t>
            </a:r>
            <a:endParaRPr lang="en-US"/>
          </a:p>
        </p:txBody>
      </p:sp>
    </p:spTree>
    <p:extLst>
      <p:ext uri="{BB962C8B-B14F-4D97-AF65-F5344CB8AC3E}">
        <p14:creationId xmlns:p14="http://schemas.microsoft.com/office/powerpoint/2010/main" val="40736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FDD6-5796-D79E-EAEF-3A96A38C9C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AA5DEE-54D7-7D6B-6C1E-7874DA77524C}"/>
              </a:ext>
            </a:extLst>
          </p:cNvPr>
          <p:cNvSpPr>
            <a:spLocks noGrp="1"/>
          </p:cNvSpPr>
          <p:nvPr>
            <p:ph type="title"/>
          </p:nvPr>
        </p:nvSpPr>
        <p:spPr>
          <a:xfrm>
            <a:off x="443565" y="205176"/>
            <a:ext cx="9162810" cy="898524"/>
          </a:xfrm>
        </p:spPr>
        <p:txBody>
          <a:bodyPr/>
          <a:lstStyle/>
          <a:p>
            <a:r>
              <a:rPr lang="en-US">
                <a:latin typeface="Museo Slab 500"/>
              </a:rPr>
              <a:t>Non-public Enrollment Count: Steps for non-public schools</a:t>
            </a:r>
            <a:endParaRPr lang="en-US"/>
          </a:p>
        </p:txBody>
      </p:sp>
      <p:sp>
        <p:nvSpPr>
          <p:cNvPr id="6" name="Content Placeholder 5">
            <a:extLst>
              <a:ext uri="{FF2B5EF4-FFF2-40B4-BE49-F238E27FC236}">
                <a16:creationId xmlns:a16="http://schemas.microsoft.com/office/drawing/2014/main" id="{34B7D985-A6FE-6BA2-D4ED-6B630DCA776F}"/>
              </a:ext>
            </a:extLst>
          </p:cNvPr>
          <p:cNvSpPr>
            <a:spLocks noGrp="1"/>
          </p:cNvSpPr>
          <p:nvPr>
            <p:ph idx="1"/>
          </p:nvPr>
        </p:nvSpPr>
        <p:spPr/>
        <p:txBody>
          <a:bodyPr vert="horz" lIns="0" tIns="0" rIns="0" bIns="0" rtlCol="0" anchor="t">
            <a:normAutofit/>
          </a:bodyPr>
          <a:lstStyle/>
          <a:p>
            <a:pPr marL="457200" indent="-457200">
              <a:buAutoNum type="arabicPeriod"/>
            </a:pPr>
            <a:r>
              <a:rPr lang="en-US" dirty="0">
                <a:latin typeface="Trebuchet MS"/>
              </a:rPr>
              <a:t>Districts and CDE will contact non-public schools with a link to the Non-Public Fall Enrollment Count form.</a:t>
            </a:r>
          </a:p>
          <a:p>
            <a:pPr marL="457200" indent="-457200">
              <a:buAutoNum type="arabicPeriod"/>
            </a:pPr>
            <a:endParaRPr lang="en-US" dirty="0">
              <a:latin typeface="Trebuchet MS"/>
            </a:endParaRPr>
          </a:p>
          <a:p>
            <a:pPr marL="457200" indent="-457200">
              <a:buAutoNum type="arabicPeriod"/>
            </a:pPr>
            <a:r>
              <a:rPr lang="en-US" dirty="0">
                <a:latin typeface="Trebuchet MS"/>
              </a:rPr>
              <a:t>Non-public schools will complete the information requested in the form and email the counts to the district NPS respondent, as designated by your districts LAM.</a:t>
            </a:r>
            <a:endParaRPr lang="en-US" dirty="0"/>
          </a:p>
          <a:p>
            <a:pPr marL="457200" indent="-457200">
              <a:buAutoNum type="arabicPeriod"/>
            </a:pPr>
            <a:endParaRPr lang="en-US" dirty="0"/>
          </a:p>
          <a:p>
            <a:pPr marL="457200" indent="-457200">
              <a:buAutoNum type="arabicPeriod"/>
            </a:pPr>
            <a:r>
              <a:rPr lang="en-US" dirty="0">
                <a:latin typeface="Trebuchet MS"/>
              </a:rPr>
              <a:t>Non-public schools will need a CDE assigned Non-public School Code, which they may apply for before or after completing the non-public fall enrollment count form. </a:t>
            </a:r>
            <a:r>
              <a:rPr lang="en-US" dirty="0">
                <a:latin typeface="Trebuchet MS"/>
                <a:hlinkClick r:id="rId2"/>
              </a:rPr>
              <a:t>Non-Public School Code Request Form.</a:t>
            </a:r>
            <a:endParaRPr lang="en-US" dirty="0"/>
          </a:p>
          <a:p>
            <a:pPr marL="457200" indent="-457200">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8D7220F-F0D1-F2DE-FD8A-1182DD70DCBB}"/>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7" name="Content Placeholder 6">
            <a:extLst>
              <a:ext uri="{FF2B5EF4-FFF2-40B4-BE49-F238E27FC236}">
                <a16:creationId xmlns:a16="http://schemas.microsoft.com/office/drawing/2014/main" id="{1FADC73B-74E7-56A0-954C-00F9B7E6FB0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3"/>
              </a:rPr>
              <a:t>DirectoryData@cde.state.co.us</a:t>
            </a:r>
            <a:endParaRPr lang="en-US">
              <a:latin typeface="Trebuchet MS"/>
            </a:endParaRPr>
          </a:p>
        </p:txBody>
      </p:sp>
      <p:sp>
        <p:nvSpPr>
          <p:cNvPr id="8" name="Content Placeholder 7">
            <a:extLst>
              <a:ext uri="{FF2B5EF4-FFF2-40B4-BE49-F238E27FC236}">
                <a16:creationId xmlns:a16="http://schemas.microsoft.com/office/drawing/2014/main" id="{FD447438-06F4-17AB-2D9E-EEF85EA6197E}"/>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Non-Public Enrollment Fall Count</a:t>
            </a:r>
            <a:endParaRPr lang="en-US"/>
          </a:p>
        </p:txBody>
      </p:sp>
    </p:spTree>
    <p:extLst>
      <p:ext uri="{BB962C8B-B14F-4D97-AF65-F5344CB8AC3E}">
        <p14:creationId xmlns:p14="http://schemas.microsoft.com/office/powerpoint/2010/main" val="1128449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4B89-4DF7-6FBA-D950-D838AE2270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9B574C-D69B-6853-4E3B-678BF49BBE21}"/>
              </a:ext>
            </a:extLst>
          </p:cNvPr>
          <p:cNvSpPr>
            <a:spLocks noGrp="1"/>
          </p:cNvSpPr>
          <p:nvPr>
            <p:ph type="title"/>
          </p:nvPr>
        </p:nvSpPr>
        <p:spPr>
          <a:xfrm>
            <a:off x="443565" y="205176"/>
            <a:ext cx="11632332" cy="898524"/>
          </a:xfrm>
        </p:spPr>
        <p:txBody>
          <a:bodyPr/>
          <a:lstStyle/>
          <a:p>
            <a:r>
              <a:rPr lang="en-US">
                <a:latin typeface="Museo Slab 500"/>
              </a:rPr>
              <a:t>Non-public Enrollment Count: Steps for district respondents</a:t>
            </a:r>
            <a:endParaRPr lang="en-US"/>
          </a:p>
        </p:txBody>
      </p:sp>
      <p:sp>
        <p:nvSpPr>
          <p:cNvPr id="6" name="Content Placeholder 5">
            <a:extLst>
              <a:ext uri="{FF2B5EF4-FFF2-40B4-BE49-F238E27FC236}">
                <a16:creationId xmlns:a16="http://schemas.microsoft.com/office/drawing/2014/main" id="{9A23F7BA-CD18-2711-9FC5-BAA48A49B9A4}"/>
              </a:ext>
            </a:extLst>
          </p:cNvPr>
          <p:cNvSpPr>
            <a:spLocks noGrp="1"/>
          </p:cNvSpPr>
          <p:nvPr>
            <p:ph idx="1"/>
          </p:nvPr>
        </p:nvSpPr>
        <p:spPr/>
        <p:txBody>
          <a:bodyPr vert="horz" lIns="0" tIns="0" rIns="0" bIns="0" rtlCol="0" anchor="t">
            <a:normAutofit/>
          </a:bodyPr>
          <a:lstStyle/>
          <a:p>
            <a:pPr marL="0" indent="0">
              <a:buNone/>
            </a:pPr>
            <a:r>
              <a:rPr lang="en-US">
                <a:latin typeface="Trebuchet MS"/>
              </a:rPr>
              <a:t>3. Non-public district respondents will log-in to the Data Pipeline and enter the non-public enrollment numbers, checking that all other information is correct and updated.</a:t>
            </a:r>
            <a:endParaRPr lang="en-US"/>
          </a:p>
          <a:p>
            <a:pPr marL="0" indent="0">
              <a:buNone/>
            </a:pPr>
            <a:endParaRPr lang="en-US"/>
          </a:p>
        </p:txBody>
      </p:sp>
      <p:pic>
        <p:nvPicPr>
          <p:cNvPr id="2" name="Picture 1" descr="Screenshot of Data Pipeline Non-Public Schools main screen.">
            <a:extLst>
              <a:ext uri="{FF2B5EF4-FFF2-40B4-BE49-F238E27FC236}">
                <a16:creationId xmlns:a16="http://schemas.microsoft.com/office/drawing/2014/main" id="{C13248BE-4681-B923-70E5-D61D1360AD69}"/>
              </a:ext>
            </a:extLst>
          </p:cNvPr>
          <p:cNvPicPr>
            <a:picLocks noChangeAspect="1"/>
          </p:cNvPicPr>
          <p:nvPr/>
        </p:nvPicPr>
        <p:blipFill>
          <a:blip r:embed="rId2"/>
          <a:stretch>
            <a:fillRect/>
          </a:stretch>
        </p:blipFill>
        <p:spPr>
          <a:xfrm>
            <a:off x="936220" y="2858168"/>
            <a:ext cx="10051143" cy="1934212"/>
          </a:xfrm>
          <a:prstGeom prst="rect">
            <a:avLst/>
          </a:prstGeom>
        </p:spPr>
      </p:pic>
      <p:sp>
        <p:nvSpPr>
          <p:cNvPr id="4" name="Slide Number Placeholder 3">
            <a:extLst>
              <a:ext uri="{FF2B5EF4-FFF2-40B4-BE49-F238E27FC236}">
                <a16:creationId xmlns:a16="http://schemas.microsoft.com/office/drawing/2014/main" id="{84798B07-B4CF-A81F-1177-81AA0594EE33}"/>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7" name="Content Placeholder 6">
            <a:extLst>
              <a:ext uri="{FF2B5EF4-FFF2-40B4-BE49-F238E27FC236}">
                <a16:creationId xmlns:a16="http://schemas.microsoft.com/office/drawing/2014/main" id="{A7066B24-A29C-7F28-A23D-850FF9547C33}"/>
              </a:ext>
            </a:extLst>
          </p:cNvPr>
          <p:cNvSpPr>
            <a:spLocks noGrp="1"/>
          </p:cNvSpPr>
          <p:nvPr>
            <p:ph sz="quarter" idx="13"/>
          </p:nvPr>
        </p:nvSpPr>
        <p:spPr/>
        <p:txBody>
          <a:bodyPr vert="horz" lIns="91440" tIns="45720" rIns="91440" bIns="45720" rtlCol="0" anchor="t">
            <a:normAutofit/>
          </a:bodyPr>
          <a:lstStyle/>
          <a:p>
            <a:r>
              <a:rPr lang="en-US">
                <a:latin typeface="Trebuchet MS"/>
                <a:hlinkClick r:id="rId3"/>
              </a:rPr>
              <a:t>DirectoryData@cde.state.co.us</a:t>
            </a:r>
            <a:endParaRPr lang="en-US">
              <a:latin typeface="Trebuchet MS"/>
            </a:endParaRPr>
          </a:p>
        </p:txBody>
      </p:sp>
      <p:sp>
        <p:nvSpPr>
          <p:cNvPr id="8" name="Content Placeholder 7">
            <a:extLst>
              <a:ext uri="{FF2B5EF4-FFF2-40B4-BE49-F238E27FC236}">
                <a16:creationId xmlns:a16="http://schemas.microsoft.com/office/drawing/2014/main" id="{7310F130-35C0-B062-6EBF-C322EF1BB6D2}"/>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Non-Public Enrollment Fall Count</a:t>
            </a:r>
            <a:endParaRPr lang="en-US"/>
          </a:p>
        </p:txBody>
      </p:sp>
    </p:spTree>
    <p:extLst>
      <p:ext uri="{BB962C8B-B14F-4D97-AF65-F5344CB8AC3E}">
        <p14:creationId xmlns:p14="http://schemas.microsoft.com/office/powerpoint/2010/main" val="1022435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E14E5-E9C4-6605-CD85-D82830C400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02CE85-547E-E0B4-B494-5C41414E6090}"/>
              </a:ext>
            </a:extLst>
          </p:cNvPr>
          <p:cNvSpPr>
            <a:spLocks noGrp="1"/>
          </p:cNvSpPr>
          <p:nvPr>
            <p:ph type="title"/>
          </p:nvPr>
        </p:nvSpPr>
        <p:spPr>
          <a:xfrm>
            <a:off x="443565" y="205176"/>
            <a:ext cx="11632332" cy="898524"/>
          </a:xfrm>
        </p:spPr>
        <p:txBody>
          <a:bodyPr/>
          <a:lstStyle/>
          <a:p>
            <a:r>
              <a:rPr lang="en-US" dirty="0">
                <a:latin typeface="Museo Slab 500"/>
              </a:rPr>
              <a:t>Non-public Enrollment Count: Steps for district respondents cont.</a:t>
            </a:r>
            <a:endParaRPr lang="en-US" dirty="0"/>
          </a:p>
        </p:txBody>
      </p:sp>
      <p:sp>
        <p:nvSpPr>
          <p:cNvPr id="6" name="Content Placeholder 5">
            <a:extLst>
              <a:ext uri="{FF2B5EF4-FFF2-40B4-BE49-F238E27FC236}">
                <a16:creationId xmlns:a16="http://schemas.microsoft.com/office/drawing/2014/main" id="{D52C1625-8F95-8D93-EDA9-CFC3CB369419}"/>
              </a:ext>
              <a:ext uri="{C183D7F6-B498-43B3-948B-1728B52AA6E4}">
                <adec:decorative xmlns:adec="http://schemas.microsoft.com/office/drawing/2017/decorative" val="1"/>
              </a:ext>
            </a:extLst>
          </p:cNvPr>
          <p:cNvSpPr>
            <a:spLocks noGrp="1"/>
          </p:cNvSpPr>
          <p:nvPr>
            <p:ph idx="1"/>
          </p:nvPr>
        </p:nvSpPr>
        <p:spPr/>
        <p:txBody>
          <a:bodyPr vert="horz" lIns="0" tIns="0" rIns="0" bIns="0" rtlCol="0" anchor="t">
            <a:normAutofit/>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0FD2429F-129B-216A-6A32-C28DF662DF6D}"/>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7" name="Content Placeholder 6">
            <a:extLst>
              <a:ext uri="{FF2B5EF4-FFF2-40B4-BE49-F238E27FC236}">
                <a16:creationId xmlns:a16="http://schemas.microsoft.com/office/drawing/2014/main" id="{014A8C3E-F011-E76D-E27C-EBFD5593698C}"/>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DirectoryData@cde.state.co.us</a:t>
            </a:r>
            <a:endParaRPr lang="en-US">
              <a:latin typeface="Trebuchet MS"/>
            </a:endParaRPr>
          </a:p>
        </p:txBody>
      </p:sp>
      <p:sp>
        <p:nvSpPr>
          <p:cNvPr id="8" name="Content Placeholder 7">
            <a:extLst>
              <a:ext uri="{FF2B5EF4-FFF2-40B4-BE49-F238E27FC236}">
                <a16:creationId xmlns:a16="http://schemas.microsoft.com/office/drawing/2014/main" id="{76F5FF9D-1B99-8C2E-422D-12DB9A808F3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Non-Public Enrollment Fall Count</a:t>
            </a:r>
            <a:endParaRPr lang="en-US"/>
          </a:p>
        </p:txBody>
      </p:sp>
      <p:pic>
        <p:nvPicPr>
          <p:cNvPr id="3" name="Picture 2" descr="Screenshot of non-public school detail screen.">
            <a:extLst>
              <a:ext uri="{FF2B5EF4-FFF2-40B4-BE49-F238E27FC236}">
                <a16:creationId xmlns:a16="http://schemas.microsoft.com/office/drawing/2014/main" id="{939D8386-547D-CDD1-0B31-8499ACD92F83}"/>
              </a:ext>
            </a:extLst>
          </p:cNvPr>
          <p:cNvPicPr>
            <a:picLocks noChangeAspect="1"/>
          </p:cNvPicPr>
          <p:nvPr/>
        </p:nvPicPr>
        <p:blipFill>
          <a:blip r:embed="rId4"/>
          <a:stretch>
            <a:fillRect/>
          </a:stretch>
        </p:blipFill>
        <p:spPr>
          <a:xfrm>
            <a:off x="1606901" y="1196050"/>
            <a:ext cx="8495919" cy="5073571"/>
          </a:xfrm>
          <a:prstGeom prst="rect">
            <a:avLst/>
          </a:prstGeom>
        </p:spPr>
      </p:pic>
    </p:spTree>
    <p:extLst>
      <p:ext uri="{BB962C8B-B14F-4D97-AF65-F5344CB8AC3E}">
        <p14:creationId xmlns:p14="http://schemas.microsoft.com/office/powerpoint/2010/main" val="1945897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4EC9-8DB2-1ABE-ACBA-5D75C3F10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5DE03-9DA6-FCBA-F3C6-22242E5EEB2A}"/>
              </a:ext>
            </a:extLst>
          </p:cNvPr>
          <p:cNvSpPr>
            <a:spLocks noGrp="1"/>
          </p:cNvSpPr>
          <p:nvPr>
            <p:ph type="title"/>
          </p:nvPr>
        </p:nvSpPr>
        <p:spPr>
          <a:xfrm>
            <a:off x="155447" y="237745"/>
            <a:ext cx="7131177" cy="1197864"/>
          </a:xfrm>
        </p:spPr>
        <p:txBody>
          <a:bodyPr/>
          <a:lstStyle/>
          <a:p>
            <a:r>
              <a:rPr lang="en-US" dirty="0">
                <a:latin typeface="Museo Slab 500"/>
              </a:rPr>
              <a:t>Questions &amp; Resources:</a:t>
            </a:r>
            <a:br>
              <a:rPr lang="en-US" dirty="0"/>
            </a:br>
            <a:r>
              <a:rPr lang="en-US" dirty="0"/>
              <a:t>Non-Public Schools Enrollment</a:t>
            </a:r>
          </a:p>
        </p:txBody>
      </p:sp>
      <p:sp>
        <p:nvSpPr>
          <p:cNvPr id="3" name="Content Placeholder 2">
            <a:extLst>
              <a:ext uri="{FF2B5EF4-FFF2-40B4-BE49-F238E27FC236}">
                <a16:creationId xmlns:a16="http://schemas.microsoft.com/office/drawing/2014/main" id="{7E43BD4A-9140-B170-75CB-BC9065EE063C}"/>
              </a:ext>
            </a:extLst>
          </p:cNvPr>
          <p:cNvSpPr>
            <a:spLocks noGrp="1"/>
          </p:cNvSpPr>
          <p:nvPr>
            <p:ph sz="quarter" idx="13"/>
          </p:nvPr>
        </p:nvSpPr>
        <p:spPr>
          <a:xfrm>
            <a:off x="1509623" y="1574275"/>
            <a:ext cx="9170946" cy="4009229"/>
          </a:xfrm>
        </p:spPr>
        <p:txBody>
          <a:bodyPr/>
          <a:lstStyle/>
          <a:p>
            <a:r>
              <a:rPr lang="en-US" dirty="0"/>
              <a:t>Jessica Tribbett</a:t>
            </a:r>
          </a:p>
          <a:p>
            <a:r>
              <a:rPr lang="en-US">
                <a:ea typeface="+mj-lt"/>
                <a:cs typeface="+mj-lt"/>
                <a:hlinkClick r:id="rId2"/>
              </a:rPr>
              <a:t>Non-Public Enrollment Fall Count</a:t>
            </a:r>
          </a:p>
          <a:p>
            <a:r>
              <a:rPr lang="en-US">
                <a:hlinkClick r:id="rId3"/>
              </a:rPr>
              <a:t>Non-Public School Code Request Form</a:t>
            </a:r>
          </a:p>
        </p:txBody>
      </p:sp>
      <p:sp>
        <p:nvSpPr>
          <p:cNvPr id="4" name="Slide Number Placeholder 3">
            <a:extLst>
              <a:ext uri="{FF2B5EF4-FFF2-40B4-BE49-F238E27FC236}">
                <a16:creationId xmlns:a16="http://schemas.microsoft.com/office/drawing/2014/main" id="{D6FA94AE-0714-7832-5737-236E9D58DCC7}"/>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400944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55BC3-ADF8-6404-102B-6A98F12F2A8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52741BA-FE3C-2FA3-6A48-33EA5B14B044}"/>
              </a:ext>
            </a:extLst>
          </p:cNvPr>
          <p:cNvSpPr>
            <a:spLocks noGrp="1"/>
          </p:cNvSpPr>
          <p:nvPr>
            <p:ph type="title"/>
          </p:nvPr>
        </p:nvSpPr>
        <p:spPr/>
        <p:txBody>
          <a:bodyPr/>
          <a:lstStyle/>
          <a:p>
            <a:r>
              <a:rPr lang="en-US"/>
              <a:t>Thank you for joining us today!</a:t>
            </a:r>
          </a:p>
        </p:txBody>
      </p:sp>
      <p:sp>
        <p:nvSpPr>
          <p:cNvPr id="10" name="Content Placeholder 9">
            <a:extLst>
              <a:ext uri="{FF2B5EF4-FFF2-40B4-BE49-F238E27FC236}">
                <a16:creationId xmlns:a16="http://schemas.microsoft.com/office/drawing/2014/main" id="{1E2E277D-030F-9A96-83D4-54ACE9E685D3}"/>
              </a:ext>
            </a:extLst>
          </p:cNvPr>
          <p:cNvSpPr>
            <a:spLocks noGrp="1"/>
          </p:cNvSpPr>
          <p:nvPr>
            <p:ph sz="quarter" idx="13"/>
          </p:nvPr>
        </p:nvSpPr>
        <p:spPr>
          <a:xfrm>
            <a:off x="727969" y="1210320"/>
            <a:ext cx="2057400" cy="5647680"/>
          </a:xfrm>
        </p:spPr>
        <p:txBody>
          <a:bodyPr anchor="b">
            <a:normAutofit/>
          </a:bodyPr>
          <a:lstStyle/>
          <a:p>
            <a:r>
              <a:rPr lang="en-US" sz="2800" dirty="0">
                <a:latin typeface="Trebuchet MS"/>
              </a:rPr>
              <a:t>Next Town Hall will be October 16</a:t>
            </a:r>
            <a:r>
              <a:rPr lang="en-US" sz="2800" baseline="30000" dirty="0">
                <a:latin typeface="Trebuchet MS"/>
              </a:rPr>
              <a:t>th</a:t>
            </a:r>
            <a:r>
              <a:rPr lang="en-US" sz="2800" dirty="0">
                <a:latin typeface="Trebuchet MS"/>
              </a:rPr>
              <a:t> </a:t>
            </a:r>
          </a:p>
          <a:p>
            <a:endParaRPr lang="en-US" sz="2800" dirty="0">
              <a:latin typeface="Trebuchet MS"/>
            </a:endParaRPr>
          </a:p>
        </p:txBody>
      </p:sp>
      <p:sp>
        <p:nvSpPr>
          <p:cNvPr id="9" name="Content Placeholder 8">
            <a:extLst>
              <a:ext uri="{FF2B5EF4-FFF2-40B4-BE49-F238E27FC236}">
                <a16:creationId xmlns:a16="http://schemas.microsoft.com/office/drawing/2014/main" id="{46D08445-1613-771B-1DD9-093125CC8844}"/>
              </a:ext>
            </a:extLst>
          </p:cNvPr>
          <p:cNvSpPr>
            <a:spLocks noGrp="1"/>
          </p:cNvSpPr>
          <p:nvPr>
            <p:ph idx="1"/>
          </p:nvPr>
        </p:nvSpPr>
        <p:spPr>
          <a:xfrm>
            <a:off x="2896662" y="1324620"/>
            <a:ext cx="8953216" cy="1342380"/>
          </a:xfrm>
        </p:spPr>
        <p:txBody>
          <a:bodyPr anchor="t">
            <a:normAutofit fontScale="77500" lnSpcReduction="20000"/>
          </a:bodyPr>
          <a:lstStyle/>
          <a:p>
            <a:pPr lvl="0"/>
            <a:r>
              <a:rPr lang="en-US" sz="2800" b="1" dirty="0"/>
              <a:t>Reminder/Tip of the week:</a:t>
            </a:r>
          </a:p>
          <a:p>
            <a:pPr lvl="0"/>
            <a:r>
              <a:rPr lang="en-US" sz="2800" dirty="0"/>
              <a:t>Use the </a:t>
            </a:r>
            <a:r>
              <a:rPr lang="en-US" sz="2800" i="1" dirty="0"/>
              <a:t>Status Dashboard</a:t>
            </a:r>
            <a:r>
              <a:rPr lang="en-US" sz="2800" dirty="0"/>
              <a:t> screen for collections/snapshots to review the number of records, errors, and status of your file/snapshot. This is also the screen that indicates a file/snapshot has been submitted to CDE.</a:t>
            </a:r>
          </a:p>
        </p:txBody>
      </p:sp>
      <p:sp>
        <p:nvSpPr>
          <p:cNvPr id="5" name="Slide Number Placeholder 4">
            <a:extLst>
              <a:ext uri="{FF2B5EF4-FFF2-40B4-BE49-F238E27FC236}">
                <a16:creationId xmlns:a16="http://schemas.microsoft.com/office/drawing/2014/main" id="{D7156EC4-62E6-653B-A477-14EA26A3B3B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44</a:t>
            </a:fld>
            <a:endParaRPr lang="en-US"/>
          </a:p>
        </p:txBody>
      </p:sp>
      <p:pic>
        <p:nvPicPr>
          <p:cNvPr id="4" name="Picture 3">
            <a:extLst>
              <a:ext uri="{FF2B5EF4-FFF2-40B4-BE49-F238E27FC236}">
                <a16:creationId xmlns:a16="http://schemas.microsoft.com/office/drawing/2014/main" id="{0FBBDE28-92A3-A410-2600-F9DF77567B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96662" y="2667000"/>
            <a:ext cx="7687907" cy="3719955"/>
          </a:xfrm>
          <a:prstGeom prst="rect">
            <a:avLst/>
          </a:prstGeom>
        </p:spPr>
      </p:pic>
    </p:spTree>
    <p:extLst>
      <p:ext uri="{BB962C8B-B14F-4D97-AF65-F5344CB8AC3E}">
        <p14:creationId xmlns:p14="http://schemas.microsoft.com/office/powerpoint/2010/main" val="236334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364203808"/>
              </p:ext>
            </p:extLst>
          </p:nvPr>
        </p:nvGraphicFramePr>
        <p:xfrm>
          <a:off x="810846" y="1553307"/>
          <a:ext cx="10536587" cy="2966708"/>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Host: Reagan Ward</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Abbreviated School Day Training</a:t>
                      </a:r>
                    </a:p>
                  </a:txBody>
                  <a:tcPr/>
                </a:tc>
                <a:tc>
                  <a:txBody>
                    <a:bodyPr/>
                    <a:lstStyle/>
                    <a:p>
                      <a:pPr lvl="0" algn="l">
                        <a:lnSpc>
                          <a:spcPct val="100000"/>
                        </a:lnSpc>
                        <a:spcBef>
                          <a:spcPts val="0"/>
                        </a:spcBef>
                        <a:spcAft>
                          <a:spcPts val="0"/>
                        </a:spcAft>
                        <a:buNone/>
                      </a:pPr>
                      <a:r>
                        <a:rPr lang="en-US"/>
                        <a:t>Peter Hoffman</a:t>
                      </a:r>
                    </a:p>
                  </a:txBody>
                  <a:tcPr/>
                </a:tc>
                <a:extLst>
                  <a:ext uri="{0D108BD9-81ED-4DB2-BD59-A6C34878D82A}">
                    <a16:rowId xmlns:a16="http://schemas.microsoft.com/office/drawing/2014/main" val="3407551311"/>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Student Interchange: Date First Enrolled in US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endParaRPr lang="en-US"/>
                    </a:p>
                  </a:txBody>
                  <a:tcPr/>
                </a:tc>
                <a:extLst>
                  <a:ext uri="{0D108BD9-81ED-4DB2-BD59-A6C34878D82A}">
                    <a16:rowId xmlns:a16="http://schemas.microsoft.com/office/drawing/2014/main" val="341251393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a:t>Reagan Ward</a:t>
                      </a:r>
                    </a:p>
                  </a:txBody>
                  <a:tcPr/>
                </a:tc>
                <a:extLst>
                  <a:ext uri="{0D108BD9-81ED-4DB2-BD59-A6C34878D82A}">
                    <a16:rowId xmlns:a16="http://schemas.microsoft.com/office/drawing/2014/main" val="412035990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October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1427335182"/>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Staff Evaluation</a:t>
                      </a:r>
                      <a:endParaRPr lang="en-US" dirty="0"/>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Dawna Gudka</a:t>
                      </a:r>
                      <a:endParaRPr lang="en-US" dirty="0"/>
                    </a:p>
                  </a:txBody>
                  <a:tcPr/>
                </a:tc>
                <a:extLst>
                  <a:ext uri="{0D108BD9-81ED-4DB2-BD59-A6C34878D82A}">
                    <a16:rowId xmlns:a16="http://schemas.microsoft.com/office/drawing/2014/main" val="524459462"/>
                  </a:ext>
                </a:extLst>
              </a:tr>
              <a:tr h="370838">
                <a:tc>
                  <a:txBody>
                    <a:bodyPr/>
                    <a:lstStyle/>
                    <a:p>
                      <a:pPr lvl="0" algn="l">
                        <a:lnSpc>
                          <a:spcPct val="100000"/>
                        </a:lnSpc>
                        <a:spcBef>
                          <a:spcPts val="0"/>
                        </a:spcBef>
                        <a:spcAft>
                          <a:spcPts val="0"/>
                        </a:spcAft>
                        <a:buNone/>
                      </a:pPr>
                      <a:r>
                        <a:rPr lang="en-US" dirty="0"/>
                        <a:t>Non-Public Enrollment Count</a:t>
                      </a:r>
                    </a:p>
                  </a:txBody>
                  <a:tcPr/>
                </a:tc>
                <a:tc>
                  <a:txBody>
                    <a:bodyPr/>
                    <a:lstStyle/>
                    <a:p>
                      <a:pPr lvl="0" algn="l">
                        <a:lnSpc>
                          <a:spcPct val="100000"/>
                        </a:lnSpc>
                        <a:spcBef>
                          <a:spcPts val="0"/>
                        </a:spcBef>
                        <a:spcAft>
                          <a:spcPts val="0"/>
                        </a:spcAft>
                        <a:buNone/>
                      </a:pPr>
                      <a:r>
                        <a:rPr lang="en-US" dirty="0"/>
                        <a:t>Jessica Tribbett</a:t>
                      </a:r>
                    </a:p>
                  </a:txBody>
                  <a:tcPr/>
                </a:tc>
                <a:extLst>
                  <a:ext uri="{0D108BD9-81ED-4DB2-BD59-A6C34878D82A}">
                    <a16:rowId xmlns:a16="http://schemas.microsoft.com/office/drawing/2014/main" val="2165370170"/>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682574153"/>
              </p:ext>
            </p:extLst>
          </p:nvPr>
        </p:nvGraphicFramePr>
        <p:xfrm>
          <a:off x="609600" y="1492537"/>
          <a:ext cx="11002297" cy="4541520"/>
        </p:xfrm>
        <a:graphic>
          <a:graphicData uri="http://schemas.openxmlformats.org/drawingml/2006/table">
            <a:tbl>
              <a:tblPr firstRow="1" bandRow="1">
                <a:tableStyleId>{B301B821-A1FF-4177-AEE7-76D212191A09}</a:tableStyleId>
              </a:tblPr>
              <a:tblGrid>
                <a:gridCol w="2419350">
                  <a:extLst>
                    <a:ext uri="{9D8B030D-6E8A-4147-A177-3AD203B41FA5}">
                      <a16:colId xmlns:a16="http://schemas.microsoft.com/office/drawing/2014/main" val="4171366518"/>
                    </a:ext>
                  </a:extLst>
                </a:gridCol>
                <a:gridCol w="1181100">
                  <a:extLst>
                    <a:ext uri="{9D8B030D-6E8A-4147-A177-3AD203B41FA5}">
                      <a16:colId xmlns:a16="http://schemas.microsoft.com/office/drawing/2014/main" val="1379799228"/>
                    </a:ext>
                  </a:extLst>
                </a:gridCol>
                <a:gridCol w="1209675">
                  <a:extLst>
                    <a:ext uri="{9D8B030D-6E8A-4147-A177-3AD203B41FA5}">
                      <a16:colId xmlns:a16="http://schemas.microsoft.com/office/drawing/2014/main" val="677725610"/>
                    </a:ext>
                  </a:extLst>
                </a:gridCol>
                <a:gridCol w="6192172">
                  <a:extLst>
                    <a:ext uri="{9D8B030D-6E8A-4147-A177-3AD203B41FA5}">
                      <a16:colId xmlns:a16="http://schemas.microsoft.com/office/drawing/2014/main" val="4097725187"/>
                    </a:ext>
                  </a:extLst>
                </a:gridCol>
              </a:tblGrid>
              <a:tr h="259095">
                <a:tc>
                  <a:txBody>
                    <a:bodyPr/>
                    <a:lstStyle/>
                    <a:p>
                      <a:r>
                        <a:rPr lang="en-US" sz="1400">
                          <a:latin typeface="Trebuchet MS"/>
                        </a:rPr>
                        <a:t>Name</a:t>
                      </a:r>
                    </a:p>
                  </a:txBody>
                  <a:tcPr/>
                </a:tc>
                <a:tc>
                  <a:txBody>
                    <a:bodyPr/>
                    <a:lstStyle/>
                    <a:p>
                      <a:pPr algn="ctr"/>
                      <a:r>
                        <a:rPr lang="en-US" sz="1400">
                          <a:latin typeface="Trebuchet MS"/>
                        </a:rPr>
                        <a:t>Category</a:t>
                      </a:r>
                    </a:p>
                  </a:txBody>
                  <a:tcPr/>
                </a:tc>
                <a:tc>
                  <a:txBody>
                    <a:bodyPr/>
                    <a:lstStyle/>
                    <a:p>
                      <a:pPr algn="ctr"/>
                      <a:r>
                        <a:rPr lang="en-US" sz="1400">
                          <a:latin typeface="Trebuchet MS"/>
                        </a:rPr>
                        <a:t>Status</a:t>
                      </a:r>
                    </a:p>
                  </a:txBody>
                  <a:tcPr/>
                </a:tc>
                <a:tc>
                  <a:txBody>
                    <a:bodyPr/>
                    <a:lstStyle/>
                    <a:p>
                      <a:r>
                        <a:rPr lang="en-US" sz="1400">
                          <a:latin typeface="Trebuchet MS"/>
                        </a:rPr>
                        <a:t>Key Dates</a:t>
                      </a:r>
                    </a:p>
                  </a:txBody>
                  <a:tcPr/>
                </a:tc>
                <a:extLst>
                  <a:ext uri="{0D108BD9-81ED-4DB2-BD59-A6C34878D82A}">
                    <a16:rowId xmlns:a16="http://schemas.microsoft.com/office/drawing/2014/main" val="1617880596"/>
                  </a:ext>
                </a:extLst>
              </a:tr>
              <a:tr h="259095">
                <a:tc>
                  <a:txBody>
                    <a:bodyPr/>
                    <a:lstStyle/>
                    <a:p>
                      <a:r>
                        <a:rPr lang="en-US" sz="1400" b="1">
                          <a:solidFill>
                            <a:srgbClr val="0070C0"/>
                          </a:solidFill>
                          <a:latin typeface="Trebuchet MS"/>
                          <a:hlinkClick r:id="rId2"/>
                        </a:rPr>
                        <a:t>RITS</a:t>
                      </a:r>
                      <a:endParaRPr lang="en-US" sz="1400" b="1">
                        <a:solidFill>
                          <a:srgbClr val="0070C0"/>
                        </a:solidFill>
                        <a:latin typeface="Trebuchet M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r>
                        <a:rPr lang="en-US" sz="1400">
                          <a:latin typeface="Trebuchet MS"/>
                        </a:rPr>
                        <a:t>N/A</a:t>
                      </a:r>
                    </a:p>
                  </a:txBody>
                  <a:tcPr/>
                </a:tc>
                <a:extLst>
                  <a:ext uri="{0D108BD9-81ED-4DB2-BD59-A6C34878D82A}">
                    <a16:rowId xmlns:a16="http://schemas.microsoft.com/office/drawing/2014/main" val="1232523992"/>
                  </a:ext>
                </a:extLst>
              </a:tr>
              <a:tr h="259095">
                <a:tc>
                  <a:txBody>
                    <a:bodyPr/>
                    <a:lstStyle/>
                    <a:p>
                      <a:r>
                        <a:rPr lang="en-US" sz="1400" b="1">
                          <a:solidFill>
                            <a:srgbClr val="0070C0"/>
                          </a:solidFill>
                          <a:latin typeface="Trebuchet MS"/>
                          <a:hlinkClick r:id="rId3"/>
                        </a:rPr>
                        <a:t>EDIS</a:t>
                      </a:r>
                      <a:endParaRPr lang="en-US" sz="1400" b="1">
                        <a:solidFill>
                          <a:srgbClr val="0070C0"/>
                        </a:solidFill>
                        <a:latin typeface="Trebuchet M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r>
                        <a:rPr lang="en-US" sz="1400">
                          <a:latin typeface="Trebuchet MS"/>
                        </a:rPr>
                        <a:t>N/A</a:t>
                      </a:r>
                    </a:p>
                  </a:txBody>
                  <a:tcPr/>
                </a:tc>
                <a:extLst>
                  <a:ext uri="{0D108BD9-81ED-4DB2-BD59-A6C34878D82A}">
                    <a16:rowId xmlns:a16="http://schemas.microsoft.com/office/drawing/2014/main" val="293840581"/>
                  </a:ext>
                </a:extLst>
              </a:tr>
              <a:tr h="259095">
                <a:tc>
                  <a:txBody>
                    <a:bodyPr/>
                    <a:lstStyle/>
                    <a:p>
                      <a:pPr marL="0" algn="l" defTabSz="914400" rtl="0" eaLnBrk="1" latinLnBrk="0" hangingPunct="1"/>
                      <a:r>
                        <a:rPr lang="en-US" sz="1400" b="1" kern="1200">
                          <a:solidFill>
                            <a:srgbClr val="0070C0"/>
                          </a:solidFill>
                          <a:latin typeface="Trebuchet MS"/>
                          <a:ea typeface="+mn-ea"/>
                          <a:cs typeface="+mn-cs"/>
                          <a:hlinkClick r:id="rId4"/>
                        </a:rPr>
                        <a:t>Directory</a:t>
                      </a:r>
                      <a:endParaRPr lang="en-US" sz="1400" b="1" kern="1200">
                        <a:solidFill>
                          <a:srgbClr val="0070C0"/>
                        </a:solidFill>
                        <a:latin typeface="Trebuchet MS"/>
                        <a:ea typeface="+mn-ea"/>
                        <a:cs typeface="+mn-cs"/>
                      </a:endParaRPr>
                    </a:p>
                  </a:txBody>
                  <a:tcPr/>
                </a:tc>
                <a:tc>
                  <a:txBody>
                    <a:bodyPr/>
                    <a:lstStyle/>
                    <a:p>
                      <a:pPr algn="ctr"/>
                      <a:r>
                        <a:rPr lang="en-US" sz="1400">
                          <a:latin typeface="Trebuchet MS"/>
                        </a:rPr>
                        <a:t>Year Round</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b="0">
                          <a:solidFill>
                            <a:schemeClr val="tx1"/>
                          </a:solidFill>
                          <a:latin typeface="Trebuchet MS"/>
                        </a:rPr>
                        <a:t>N/A</a:t>
                      </a:r>
                    </a:p>
                  </a:txBody>
                  <a:tcPr/>
                </a:tc>
                <a:extLst>
                  <a:ext uri="{0D108BD9-81ED-4DB2-BD59-A6C34878D82A}">
                    <a16:rowId xmlns:a16="http://schemas.microsoft.com/office/drawing/2014/main" val="3547505821"/>
                  </a:ext>
                </a:extLst>
              </a:tr>
              <a:tr h="621828">
                <a:tc>
                  <a:txBody>
                    <a:bodyPr/>
                    <a:lstStyle/>
                    <a:p>
                      <a:r>
                        <a:rPr lang="en-US" sz="1400" b="1">
                          <a:solidFill>
                            <a:srgbClr val="0070C0"/>
                          </a:solidFill>
                          <a:latin typeface="Trebuchet MS"/>
                          <a:hlinkClick r:id="rId5"/>
                        </a:rPr>
                        <a:t>Student</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Trebuchet MS"/>
                        </a:rPr>
                        <a:t>2025-2026: Interim Deadline 10/9, error free DEM and SSA file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Trebuchet MS"/>
                          <a:hlinkClick r:id="rId6"/>
                        </a:rPr>
                        <a:t>Register for 10/15 Abbreviated School Day Webinar</a:t>
                      </a:r>
                      <a:endParaRPr lang="en-US" sz="1400" b="0" dirty="0">
                        <a:latin typeface="Trebuchet MS"/>
                      </a:endParaRPr>
                    </a:p>
                  </a:txBody>
                  <a:tcPr/>
                </a:tc>
                <a:extLst>
                  <a:ext uri="{0D108BD9-81ED-4DB2-BD59-A6C34878D82A}">
                    <a16:rowId xmlns:a16="http://schemas.microsoft.com/office/drawing/2014/main" val="3826964883"/>
                  </a:ext>
                </a:extLst>
              </a:tr>
              <a:tr h="440461">
                <a:tc>
                  <a:txBody>
                    <a:bodyPr/>
                    <a:lstStyle/>
                    <a:p>
                      <a:pPr lvl="0">
                        <a:buNone/>
                      </a:pPr>
                      <a:r>
                        <a:rPr lang="en-US" sz="1400" b="1" dirty="0">
                          <a:solidFill>
                            <a:srgbClr val="0070C0"/>
                          </a:solidFill>
                          <a:latin typeface="Trebuchet MS"/>
                          <a:hlinkClick r:id="rId7"/>
                        </a:rPr>
                        <a:t>At-Risk</a:t>
                      </a:r>
                      <a:endParaRPr lang="en-US" sz="1400" b="1" dirty="0">
                        <a:solidFill>
                          <a:srgbClr val="0070C0"/>
                        </a:solidFill>
                        <a:latin typeface="Trebuchet MS"/>
                      </a:endParaRPr>
                    </a:p>
                  </a:txBody>
                  <a:tcPr/>
                </a:tc>
                <a:tc>
                  <a:txBody>
                    <a:bodyPr/>
                    <a:lstStyle/>
                    <a:p>
                      <a:pPr lvl="0" algn="ctr">
                        <a:buNone/>
                      </a:pPr>
                      <a:r>
                        <a:rPr lang="en-US" sz="1400">
                          <a:latin typeface="Trebuchet MS"/>
                        </a:rPr>
                        <a:t>Interchange</a:t>
                      </a:r>
                    </a:p>
                  </a:txBody>
                  <a:tcPr/>
                </a:tc>
                <a:tc>
                  <a:txBody>
                    <a:bodyPr/>
                    <a:lstStyle/>
                    <a:p>
                      <a:pPr algn="ctr"/>
                      <a:r>
                        <a:rPr lang="en-US" sz="14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mn-lt"/>
                        </a:rPr>
                        <a:t>Interim Deadline 10/9, error free file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latin typeface="+mn-lt"/>
                          <a:hlinkClick r:id="rId8"/>
                        </a:rPr>
                        <a:t>Register for 10/9, 1pm, Questions from the Field &amp; Live Q&amp;A webinar</a:t>
                      </a:r>
                      <a:endParaRPr lang="en-US" sz="1400" b="0" dirty="0">
                        <a:latin typeface="+mn-lt"/>
                      </a:endParaRPr>
                    </a:p>
                  </a:txBody>
                  <a:tcPr/>
                </a:tc>
                <a:extLst>
                  <a:ext uri="{0D108BD9-81ED-4DB2-BD59-A6C34878D82A}">
                    <a16:rowId xmlns:a16="http://schemas.microsoft.com/office/drawing/2014/main" val="2815178381"/>
                  </a:ext>
                </a:extLst>
              </a:tr>
              <a:tr h="440461">
                <a:tc>
                  <a:txBody>
                    <a:bodyPr/>
                    <a:lstStyle/>
                    <a:p>
                      <a:r>
                        <a:rPr lang="en-US" sz="1400" b="1">
                          <a:solidFill>
                            <a:srgbClr val="0070C0"/>
                          </a:solidFill>
                          <a:latin typeface="Trebuchet MS"/>
                          <a:hlinkClick r:id="rId9"/>
                        </a:rPr>
                        <a:t>Title I</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mn-lt"/>
                        </a:rPr>
                        <a:t>2025-2026: Interim Deadline 10/9, error free file</a:t>
                      </a:r>
                    </a:p>
                  </a:txBody>
                  <a:tcPr/>
                </a:tc>
                <a:extLst>
                  <a:ext uri="{0D108BD9-81ED-4DB2-BD59-A6C34878D82A}">
                    <a16:rowId xmlns:a16="http://schemas.microsoft.com/office/drawing/2014/main" val="2462829127"/>
                  </a:ext>
                </a:extLst>
              </a:tr>
              <a:tr h="259095">
                <a:tc>
                  <a:txBody>
                    <a:bodyPr/>
                    <a:lstStyle/>
                    <a:p>
                      <a:r>
                        <a:rPr lang="en-US" sz="1400" b="1">
                          <a:solidFill>
                            <a:srgbClr val="0070C0"/>
                          </a:solidFill>
                          <a:latin typeface="Trebuchet MS"/>
                          <a:hlinkClick r:id="rId10"/>
                        </a:rPr>
                        <a:t>Special Education IEP</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latin typeface="+mn-lt"/>
                        </a:rPr>
                        <a:t>Maintain error free files</a:t>
                      </a:r>
                    </a:p>
                  </a:txBody>
                  <a:tcPr/>
                </a:tc>
                <a:extLst>
                  <a:ext uri="{0D108BD9-81ED-4DB2-BD59-A6C34878D82A}">
                    <a16:rowId xmlns:a16="http://schemas.microsoft.com/office/drawing/2014/main" val="1088562171"/>
                  </a:ext>
                </a:extLst>
              </a:tr>
              <a:tr h="803194">
                <a:tc>
                  <a:txBody>
                    <a:bodyPr/>
                    <a:lstStyle/>
                    <a:p>
                      <a:pPr marL="0" algn="l" defTabSz="914400" rtl="0" eaLnBrk="1" latinLnBrk="0" hangingPunct="1"/>
                      <a:r>
                        <a:rPr lang="en-US" sz="1400" b="1" kern="1200">
                          <a:solidFill>
                            <a:schemeClr val="tx1"/>
                          </a:solidFill>
                          <a:latin typeface="Trebuchet MS"/>
                          <a:ea typeface="+mn-ea"/>
                          <a:cs typeface="+mn-cs"/>
                          <a:hlinkClick r:id="rId11"/>
                        </a:rPr>
                        <a:t>Staff</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Interchange</a:t>
                      </a:r>
                    </a:p>
                  </a:txBody>
                  <a:tcPr/>
                </a:tc>
                <a:tc>
                  <a:txBody>
                    <a:bodyPr/>
                    <a:lstStyle/>
                    <a:p>
                      <a:pPr algn="ctr"/>
                      <a:r>
                        <a:rPr lang="en-US" sz="14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2025-2026: Interim Deadlines for initial uploads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10/24 staff profile initial file upload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10/31 staff assignment initial file upload</a:t>
                      </a:r>
                    </a:p>
                  </a:txBody>
                  <a:tcPr/>
                </a:tc>
                <a:extLst>
                  <a:ext uri="{0D108BD9-81ED-4DB2-BD59-A6C34878D82A}">
                    <a16:rowId xmlns:a16="http://schemas.microsoft.com/office/drawing/2014/main" val="417551475"/>
                  </a:ext>
                </a:extLst>
              </a:tr>
              <a:tr h="259095">
                <a:tc>
                  <a:txBody>
                    <a:bodyPr/>
                    <a:lstStyle/>
                    <a:p>
                      <a:r>
                        <a:rPr lang="en-US" sz="1400" b="1">
                          <a:solidFill>
                            <a:srgbClr val="0070C0"/>
                          </a:solidFill>
                          <a:latin typeface="Trebuchet MS"/>
                          <a:hlinkClick r:id="rId12"/>
                        </a:rPr>
                        <a:t>Teacher Student Data Link</a:t>
                      </a:r>
                      <a:endParaRPr lang="en-US" sz="1400" b="1">
                        <a:solidFill>
                          <a:srgbClr val="0070C0"/>
                        </a:solidFill>
                        <a:latin typeface="Trebuchet MS"/>
                      </a:endParaRPr>
                    </a:p>
                  </a:txBody>
                  <a:tcPr/>
                </a:tc>
                <a:tc>
                  <a:txBody>
                    <a:bodyPr/>
                    <a:lstStyle/>
                    <a:p>
                      <a:pPr algn="ctr"/>
                      <a:r>
                        <a:rPr lang="en-US" sz="1400">
                          <a:latin typeface="Trebuchet MS"/>
                        </a:rPr>
                        <a:t>Interchange</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buNone/>
                      </a:pPr>
                      <a:r>
                        <a:rPr lang="en-US" sz="1400" b="0" i="0" u="none" strike="noStrike" noProof="0" dirty="0">
                          <a:solidFill>
                            <a:srgbClr val="000000"/>
                          </a:solidFill>
                          <a:latin typeface="Trebuchet MS"/>
                        </a:rPr>
                        <a:t>Maintain error free file</a:t>
                      </a:r>
                      <a:endParaRPr lang="en-US" sz="1400" b="0" dirty="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175181"/>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915973137"/>
              </p:ext>
            </p:extLst>
          </p:nvPr>
        </p:nvGraphicFramePr>
        <p:xfrm>
          <a:off x="232957" y="1318533"/>
          <a:ext cx="11726081" cy="3108960"/>
        </p:xfrm>
        <a:graphic>
          <a:graphicData uri="http://schemas.openxmlformats.org/drawingml/2006/table">
            <a:tbl>
              <a:tblPr firstRow="1" bandRow="1">
                <a:tableStyleId>{B301B821-A1FF-4177-AEE7-76D212191A09}</a:tableStyleId>
              </a:tblPr>
              <a:tblGrid>
                <a:gridCol w="1894226">
                  <a:extLst>
                    <a:ext uri="{9D8B030D-6E8A-4147-A177-3AD203B41FA5}">
                      <a16:colId xmlns:a16="http://schemas.microsoft.com/office/drawing/2014/main" val="972675767"/>
                    </a:ext>
                  </a:extLst>
                </a:gridCol>
                <a:gridCol w="969978">
                  <a:extLst>
                    <a:ext uri="{9D8B030D-6E8A-4147-A177-3AD203B41FA5}">
                      <a16:colId xmlns:a16="http://schemas.microsoft.com/office/drawing/2014/main" val="1355897659"/>
                    </a:ext>
                  </a:extLst>
                </a:gridCol>
                <a:gridCol w="808089">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dirty="0">
                          <a:latin typeface="+mj-lt"/>
                        </a:rPr>
                        <a:t>Past Due</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dirty="0">
                          <a:solidFill>
                            <a:srgbClr val="000000"/>
                          </a:solidFill>
                          <a:latin typeface="+mj-lt"/>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kern="1200" dirty="0">
                          <a:solidFill>
                            <a:schemeClr val="dk1"/>
                          </a:solidFill>
                          <a:latin typeface="+mn-lt"/>
                          <a:ea typeface="+mn-ea"/>
                          <a:cs typeface="+mn-cs"/>
                        </a:rPr>
                        <a:t>Submit TSDL Snapshot to CDE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State Deadline:  All LEAs must meet this deadline</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State Deadline: </a:t>
                      </a:r>
                      <a:r>
                        <a:rPr lang="en-US" sz="1400" b="0" dirty="0"/>
                        <a:t>10/15/25</a:t>
                      </a:r>
                      <a:endParaRPr lang="en-US" sz="1400" b="0" dirty="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5"/>
                        </a:rPr>
                        <a:t>Student End of Year</a:t>
                      </a:r>
                      <a:r>
                        <a:rPr lang="en-US" sz="1400" b="1" kern="1200">
                          <a:solidFill>
                            <a:schemeClr val="tx1"/>
                          </a:solidFill>
                          <a:latin typeface="+mn-lt"/>
                          <a:ea typeface="+mn-ea"/>
                          <a:cs typeface="+mn-cs"/>
                        </a:rPr>
                        <a:t>: Cross LEA Phase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16,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Report Review: </a:t>
                      </a:r>
                      <a:r>
                        <a:rPr lang="en-US" sz="1400" b="0" kern="1200" dirty="0">
                          <a:solidFill>
                            <a:schemeClr val="dk1"/>
                          </a:solidFill>
                          <a:latin typeface="+mn-lt"/>
                          <a:ea typeface="+mn-ea"/>
                          <a:cs typeface="+mn-cs"/>
                        </a:rPr>
                        <a:t>10/6/25 to 10/16/25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Deadline: </a:t>
                      </a:r>
                      <a:r>
                        <a:rPr lang="en-US" sz="1400" b="0" kern="1200" dirty="0">
                          <a:solidFill>
                            <a:schemeClr val="dk1"/>
                          </a:solidFill>
                          <a:latin typeface="+mn-lt"/>
                          <a:ea typeface="+mn-ea"/>
                          <a:cs typeface="+mn-cs"/>
                        </a:rPr>
                        <a:t>10/16/25</a:t>
                      </a:r>
                    </a:p>
                  </a:txBody>
                  <a:tcPr/>
                </a:tc>
                <a:extLst>
                  <a:ext uri="{0D108BD9-81ED-4DB2-BD59-A6C34878D82A}">
                    <a16:rowId xmlns:a16="http://schemas.microsoft.com/office/drawing/2014/main" val="3053104654"/>
                  </a:ext>
                </a:extLst>
              </a:tr>
              <a:tr h="494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6"/>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dirty="0">
                          <a:latin typeface="+mj-lt"/>
                        </a:rPr>
                        <a:t>Closed</a:t>
                      </a:r>
                    </a:p>
                  </a:txBody>
                  <a:tcPr>
                    <a:solidFill>
                      <a:srgbClr val="FFC6C6"/>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3, 2025</a:t>
                      </a:r>
                    </a:p>
                  </a:txBody>
                  <a:tcPr>
                    <a:noFill/>
                  </a:tcPr>
                </a:tc>
                <a:tc>
                  <a:txBody>
                    <a:bodyPr/>
                    <a:lstStyle/>
                    <a:p>
                      <a:pPr marL="0" indent="0">
                        <a:buFont typeface="Arial" panose="020B0604020202020204" pitchFamily="34" charset="0"/>
                        <a:buNone/>
                      </a:pPr>
                      <a:r>
                        <a:rPr lang="en-US" sz="1400" b="1"/>
                        <a:t>Resolve duplicates and data validity Issues by </a:t>
                      </a:r>
                      <a:r>
                        <a:rPr lang="en-US" sz="1400" b="0"/>
                        <a:t>9/26</a:t>
                      </a:r>
                    </a:p>
                  </a:txBody>
                  <a:tcPr/>
                </a:tc>
                <a:tc>
                  <a:txBody>
                    <a:bodyPr/>
                    <a:lstStyle/>
                    <a:p>
                      <a:pPr marL="0" indent="0">
                        <a:buFont typeface="Arial" panose="020B0604020202020204" pitchFamily="34" charset="0"/>
                        <a:buNone/>
                      </a:pPr>
                      <a:r>
                        <a:rPr lang="en-US" sz="1400" b="1">
                          <a:solidFill>
                            <a:srgbClr val="C00000"/>
                          </a:solidFill>
                        </a:rPr>
                        <a:t>Final review and submission due by 10/3/2025</a:t>
                      </a:r>
                      <a:endParaRPr lang="en-US" sz="1400" b="0">
                        <a:solidFill>
                          <a:srgbClr val="C00000"/>
                        </a:solidFill>
                      </a:endParaRPr>
                    </a:p>
                  </a:txBody>
                  <a:tcPr/>
                </a:tc>
                <a:extLst>
                  <a:ext uri="{0D108BD9-81ED-4DB2-BD59-A6C34878D82A}">
                    <a16:rowId xmlns:a16="http://schemas.microsoft.com/office/drawing/2014/main" val="3918108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Student October</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Nov. 10,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Interim Deadline: </a:t>
                      </a:r>
                      <a:r>
                        <a:rPr lang="en-US" sz="1400" b="0" kern="1200" dirty="0">
                          <a:solidFill>
                            <a:schemeClr val="dk1"/>
                          </a:solidFill>
                          <a:latin typeface="+mn-lt"/>
                          <a:ea typeface="+mn-ea"/>
                          <a:cs typeface="+mn-cs"/>
                        </a:rPr>
                        <a:t>10/9/25 Error-free interchange files</a:t>
                      </a:r>
                      <a:endParaRPr lang="en-US" sz="14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Interim Deadline: </a:t>
                      </a:r>
                      <a:r>
                        <a:rPr lang="en-US" sz="1400" b="0" dirty="0">
                          <a:latin typeface="+mj-lt"/>
                        </a:rPr>
                        <a:t>10/14/25</a:t>
                      </a:r>
                      <a:r>
                        <a:rPr lang="en-US" sz="1400" b="1" dirty="0">
                          <a:latin typeface="+mj-lt"/>
                        </a:rPr>
                        <a:t> </a:t>
                      </a:r>
                      <a:r>
                        <a:rPr lang="en-US" sz="1400" b="0" i="0" dirty="0">
                          <a:solidFill>
                            <a:srgbClr val="000000"/>
                          </a:solidFill>
                          <a:effectLst/>
                          <a:latin typeface="+mn-lt"/>
                        </a:rPr>
                        <a:t>Create an initial Student October Snapshot​</a:t>
                      </a:r>
                    </a:p>
                  </a:txBody>
                  <a:tcPr/>
                </a:tc>
                <a:extLst>
                  <a:ext uri="{0D108BD9-81ED-4DB2-BD59-A6C34878D82A}">
                    <a16:rowId xmlns:a16="http://schemas.microsoft.com/office/drawing/2014/main" val="880766040"/>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362338"/>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446798632"/>
              </p:ext>
            </p:extLst>
          </p:nvPr>
        </p:nvGraphicFramePr>
        <p:xfrm>
          <a:off x="424405" y="1427544"/>
          <a:ext cx="11530158" cy="21336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2"/>
                        </a:rPr>
                        <a:t>Instructional Days and Hours</a:t>
                      </a:r>
                      <a:endParaRPr lang="en-US" sz="1400" b="1" kern="1200" dirty="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dirty="0">
                          <a:solidFill>
                            <a:schemeClr val="tx1"/>
                          </a:solidFill>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Dec. 19,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Collection Opens: 9/17/25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n-lt"/>
                        </a:rPr>
                        <a:t>Collection Closes: 12/19/25</a:t>
                      </a:r>
                    </a:p>
                  </a:txBody>
                  <a:tcPr/>
                </a:tc>
                <a:extLst>
                  <a:ext uri="{0D108BD9-81ED-4DB2-BD59-A6C34878D82A}">
                    <a16:rowId xmlns:a16="http://schemas.microsoft.com/office/drawing/2014/main" val="2454204495"/>
                  </a:ext>
                </a:extLst>
              </a:tr>
              <a:tr h="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3"/>
                        </a:rPr>
                        <a:t>Kindergarten School Readiness</a:t>
                      </a:r>
                      <a:endParaRPr lang="en-US" sz="1400" b="1" kern="1200" dirty="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dirty="0">
                          <a:solidFill>
                            <a:schemeClr val="tx1"/>
                          </a:solidFill>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Dec. 12, 2025</a:t>
                      </a:r>
                    </a:p>
                  </a:txBody>
                  <a:tcPr/>
                </a:tc>
                <a:tc>
                  <a:txBody>
                    <a:bodyPr/>
                    <a:lstStyle/>
                    <a:p>
                      <a:pPr marL="0" lvl="0" indent="0" algn="l">
                        <a:lnSpc>
                          <a:spcPct val="100000"/>
                        </a:lnSpc>
                        <a:spcBef>
                          <a:spcPts val="0"/>
                        </a:spcBef>
                        <a:spcAft>
                          <a:spcPts val="0"/>
                        </a:spcAft>
                        <a:buNone/>
                      </a:pPr>
                      <a:r>
                        <a:rPr lang="en-US" sz="1400" b="0" dirty="0">
                          <a:latin typeface="+mn-lt"/>
                        </a:rPr>
                        <a:t>Interim Deadline: 11/14/25</a:t>
                      </a:r>
                    </a:p>
                  </a:txBody>
                  <a:tcPr/>
                </a:tc>
                <a:tc>
                  <a:txBody>
                    <a:bodyPr/>
                    <a:lstStyle/>
                    <a:p>
                      <a:pPr marL="0" lvl="0" indent="0" algn="l">
                        <a:lnSpc>
                          <a:spcPct val="100000"/>
                        </a:lnSpc>
                        <a:spcBef>
                          <a:spcPts val="0"/>
                        </a:spcBef>
                        <a:spcAft>
                          <a:spcPts val="0"/>
                        </a:spcAft>
                        <a:buNone/>
                      </a:pPr>
                      <a:r>
                        <a:rPr lang="en-US" sz="1400" b="0" dirty="0">
                          <a:latin typeface="+mn-lt"/>
                        </a:rPr>
                        <a:t>Deadline: 12/12/25</a:t>
                      </a:r>
                    </a:p>
                  </a:txBody>
                  <a:tcPr/>
                </a:tc>
                <a:extLst>
                  <a:ext uri="{0D108BD9-81ED-4DB2-BD59-A6C34878D82A}">
                    <a16:rowId xmlns:a16="http://schemas.microsoft.com/office/drawing/2014/main" val="3118029787"/>
                  </a:ext>
                </a:extLst>
              </a:tr>
              <a:tr h="0">
                <a:tc>
                  <a:txBody>
                    <a:bodyPr/>
                    <a:lstStyle/>
                    <a:p>
                      <a:pPr marL="0" lvl="0" indent="0" algn="l">
                        <a:lnSpc>
                          <a:spcPct val="100000"/>
                        </a:lnSpc>
                        <a:spcBef>
                          <a:spcPts val="0"/>
                        </a:spcBef>
                        <a:spcAft>
                          <a:spcPts val="0"/>
                        </a:spcAft>
                        <a:buNone/>
                      </a:pPr>
                      <a:r>
                        <a:rPr lang="en-US" sz="1400" b="1" kern="1200" dirty="0">
                          <a:solidFill>
                            <a:schemeClr val="tx1"/>
                          </a:solidFill>
                          <a:latin typeface="Trebuchet MS"/>
                          <a:ea typeface="+mn-ea"/>
                          <a:cs typeface="+mn-cs"/>
                          <a:hlinkClick r:id="rId4"/>
                        </a:rPr>
                        <a:t>Non-Public Schools Fall Enrollment Count</a:t>
                      </a:r>
                      <a:endParaRPr lang="en-US" sz="1400" b="1" kern="1200" dirty="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dirty="0"/>
                        <a:t>Jan. 12, 2025</a:t>
                      </a:r>
                    </a:p>
                  </a:txBody>
                  <a:tcPr/>
                </a:tc>
                <a:tc>
                  <a:txBody>
                    <a:bodyPr/>
                    <a:lstStyle/>
                    <a:p>
                      <a:pPr marL="0" lvl="0" indent="0" algn="l">
                        <a:lnSpc>
                          <a:spcPct val="100000"/>
                        </a:lnSpc>
                        <a:spcBef>
                          <a:spcPts val="0"/>
                        </a:spcBef>
                        <a:spcAft>
                          <a:spcPts val="0"/>
                        </a:spcAft>
                        <a:buNone/>
                      </a:pPr>
                      <a:r>
                        <a:rPr lang="en-US" sz="1400" b="0">
                          <a:latin typeface="+mn-lt"/>
                        </a:rPr>
                        <a:t>Opens 10/13/2025</a:t>
                      </a:r>
                    </a:p>
                  </a:txBody>
                  <a:tcPr/>
                </a:tc>
                <a:tc>
                  <a:txBody>
                    <a:bodyPr/>
                    <a:lstStyle/>
                    <a:p>
                      <a:pPr marL="0" lvl="0" indent="0" algn="l">
                        <a:lnSpc>
                          <a:spcPct val="100000"/>
                        </a:lnSpc>
                        <a:spcBef>
                          <a:spcPts val="0"/>
                        </a:spcBef>
                        <a:spcAft>
                          <a:spcPts val="0"/>
                        </a:spcAft>
                        <a:buNone/>
                      </a:pPr>
                      <a:endParaRPr lang="en-US" sz="1400" b="0" dirty="0">
                        <a:latin typeface="+mn-lt"/>
                      </a:endParaRPr>
                    </a:p>
                  </a:txBody>
                  <a:tcPr/>
                </a:tc>
                <a:extLst>
                  <a:ext uri="{0D108BD9-81ED-4DB2-BD59-A6C34878D82A}">
                    <a16:rowId xmlns:a16="http://schemas.microsoft.com/office/drawing/2014/main" val="373395573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40CE"/>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4309</Words>
  <Application>Microsoft Office PowerPoint</Application>
  <PresentationFormat>Widescreen</PresentationFormat>
  <Paragraphs>591</Paragraphs>
  <Slides>44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Museo Slab 500</vt:lpstr>
      <vt:lpstr>Trebuchet MS</vt:lpstr>
      <vt:lpstr>Wingdings</vt:lpstr>
      <vt:lpstr>Office Theme</vt:lpstr>
      <vt:lpstr>October 9,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Abbreviated School Day Training</vt:lpstr>
      <vt:lpstr>Abbreviated School Day Collaborative Training Webinar</vt:lpstr>
      <vt:lpstr>Questions &amp; Resources: Abbreviated School Day SSA Data Fields</vt:lpstr>
      <vt:lpstr>Student Interchange:  Date First Enrolled in US</vt:lpstr>
      <vt:lpstr>Date First Enrolled in US SSA Data Field</vt:lpstr>
      <vt:lpstr>Date First Enrolled in US CDE Calculated Date</vt:lpstr>
      <vt:lpstr>Related Business Rules</vt:lpstr>
      <vt:lpstr>Related Business Rules cont.</vt:lpstr>
      <vt:lpstr>Student Interchange COGNOS/CEDAR Report: Date First Enrolled in US</vt:lpstr>
      <vt:lpstr>SB25-276 Protected Civil Rights Immigration Status FAQs</vt:lpstr>
      <vt:lpstr>Questions &amp; Resources: Student Interchange</vt:lpstr>
      <vt:lpstr>Student End of Year</vt:lpstr>
      <vt:lpstr>SEY Collection Timeline:  Cross LEA Phase</vt:lpstr>
      <vt:lpstr>SEY Status as of 7am on 10/9</vt:lpstr>
      <vt:lpstr>School Code List</vt:lpstr>
      <vt:lpstr>Questions &amp; Resources: Student End of Year</vt:lpstr>
      <vt:lpstr>Student October</vt:lpstr>
      <vt:lpstr>October Count Timeline</vt:lpstr>
      <vt:lpstr>October Count Timeline:  Duplicate Phase</vt:lpstr>
      <vt:lpstr>Student October Training Schedule</vt:lpstr>
      <vt:lpstr>Student October: Changes and Updates</vt:lpstr>
      <vt:lpstr>Student October: New Business Rules </vt:lpstr>
      <vt:lpstr>Student October: SSA File Layout Issues</vt:lpstr>
      <vt:lpstr>Questions &amp; Resources: October Count</vt:lpstr>
      <vt:lpstr>Staff Evaluation</vt:lpstr>
      <vt:lpstr>Staff Evaluation Snapshot Collection Status</vt:lpstr>
      <vt:lpstr>Staff Evaluation Snapshot State Deadline is October 15th</vt:lpstr>
      <vt:lpstr>Questions &amp; Resources: Staff Evaluation</vt:lpstr>
      <vt:lpstr>Non-Public Schools Fall Enrollment Count</vt:lpstr>
      <vt:lpstr>Non-public Enrollment Count Overview</vt:lpstr>
      <vt:lpstr>Non-public Enrollment Count: Steps for non-public schools</vt:lpstr>
      <vt:lpstr>Non-public Enrollment Count: Steps for district respondents</vt:lpstr>
      <vt:lpstr>Non-public Enrollment Count: Steps for district respondents cont.</vt:lpstr>
      <vt:lpstr>Questions &amp; Resources: Non-Public Schools Enrollment</vt:lpstr>
      <vt:lpstr>Thank you for joining us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2025-10-09T14:06:37Z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