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5"/>
  </p:notesMasterIdLst>
  <p:sldIdLst>
    <p:sldId id="256" r:id="rId5"/>
    <p:sldId id="288" r:id="rId6"/>
    <p:sldId id="289" r:id="rId7"/>
    <p:sldId id="290" r:id="rId8"/>
    <p:sldId id="282" r:id="rId9"/>
    <p:sldId id="284" r:id="rId10"/>
    <p:sldId id="286" r:id="rId11"/>
    <p:sldId id="285" r:id="rId12"/>
    <p:sldId id="287"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66E96-5455-696D-019A-5E97B6D48FCF}" v="27" dt="2023-05-25T20:37:56.167"/>
    <p1510:client id="{4668B81F-C143-4FE7-A262-DE24425D4BAB}" v="113" dt="2023-05-26T18:14:09.433"/>
    <p1510:client id="{92A96411-A476-C45F-07BC-CB841EDF2C1B}" v="6" dt="2023-05-26T15:45:47.4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6455A613-840C-4556-9427-23A262D41037}"/>
    <pc:docChg chg="undo custSel addSld delSld modSld sldOrd">
      <pc:chgData name="Ward, Reagan" userId="27291eb4-8241-4961-9e69-8c66e34cc5b0" providerId="ADAL" clId="{6455A613-840C-4556-9427-23A262D41037}" dt="2023-02-28T17:18:11.176" v="2172" actId="700"/>
      <pc:docMkLst>
        <pc:docMk/>
      </pc:docMkLst>
      <pc:sldChg chg="modSp mod">
        <pc:chgData name="Ward, Reagan" userId="27291eb4-8241-4961-9e69-8c66e34cc5b0" providerId="ADAL" clId="{6455A613-840C-4556-9427-23A262D41037}" dt="2023-02-28T16:19:20.388" v="14" actId="20577"/>
        <pc:sldMkLst>
          <pc:docMk/>
          <pc:sldMk cId="3044915438" sldId="256"/>
        </pc:sldMkLst>
        <pc:spChg chg="mod">
          <ac:chgData name="Ward, Reagan" userId="27291eb4-8241-4961-9e69-8c66e34cc5b0" providerId="ADAL" clId="{6455A613-840C-4556-9427-23A262D41037}" dt="2023-02-28T16:19:20.388" v="14" actId="20577"/>
          <ac:spMkLst>
            <pc:docMk/>
            <pc:sldMk cId="3044915438" sldId="256"/>
            <ac:spMk id="7" creationId="{2A0C161A-8513-BB84-0601-D50578FDAD11}"/>
          </ac:spMkLst>
        </pc:spChg>
      </pc:sldChg>
      <pc:sldChg chg="modSp mod modShow">
        <pc:chgData name="Ward, Reagan" userId="27291eb4-8241-4961-9e69-8c66e34cc5b0" providerId="ADAL" clId="{6455A613-840C-4556-9427-23A262D41037}" dt="2023-02-28T17:09:35.409" v="2117" actId="20577"/>
        <pc:sldMkLst>
          <pc:docMk/>
          <pc:sldMk cId="3401448192" sldId="264"/>
        </pc:sldMkLst>
        <pc:spChg chg="mod">
          <ac:chgData name="Ward, Reagan" userId="27291eb4-8241-4961-9e69-8c66e34cc5b0" providerId="ADAL" clId="{6455A613-840C-4556-9427-23A262D41037}" dt="2023-02-28T17:09:35.409" v="2117" actId="20577"/>
          <ac:spMkLst>
            <pc:docMk/>
            <pc:sldMk cId="3401448192" sldId="264"/>
            <ac:spMk id="2" creationId="{00000000-0000-0000-0000-000000000000}"/>
          </ac:spMkLst>
        </pc:spChg>
        <pc:spChg chg="mod">
          <ac:chgData name="Ward, Reagan" userId="27291eb4-8241-4961-9e69-8c66e34cc5b0" providerId="ADAL" clId="{6455A613-840C-4556-9427-23A262D41037}" dt="2023-02-28T16:30:52.998" v="709" actId="20577"/>
          <ac:spMkLst>
            <pc:docMk/>
            <pc:sldMk cId="3401448192" sldId="264"/>
            <ac:spMk id="3" creationId="{00000000-0000-0000-0000-000000000000}"/>
          </ac:spMkLst>
        </pc:spChg>
      </pc:sldChg>
      <pc:sldChg chg="addSp delSp modSp mod modClrScheme chgLayout modNotesTx">
        <pc:chgData name="Ward, Reagan" userId="27291eb4-8241-4961-9e69-8c66e34cc5b0" providerId="ADAL" clId="{6455A613-840C-4556-9427-23A262D41037}" dt="2023-02-28T17:09:08.346" v="2098" actId="20577"/>
        <pc:sldMkLst>
          <pc:docMk/>
          <pc:sldMk cId="812090992" sldId="270"/>
        </pc:sldMkLst>
        <pc:spChg chg="add mod ord">
          <ac:chgData name="Ward, Reagan" userId="27291eb4-8241-4961-9e69-8c66e34cc5b0" providerId="ADAL" clId="{6455A613-840C-4556-9427-23A262D41037}" dt="2023-02-28T16:21:16.012" v="234" actId="20577"/>
          <ac:spMkLst>
            <pc:docMk/>
            <pc:sldMk cId="812090992" sldId="270"/>
            <ac:spMk id="2" creationId="{CD399F9E-9A11-2691-4A10-5FBACD9174A6}"/>
          </ac:spMkLst>
        </pc:spChg>
        <pc:spChg chg="add mod ord">
          <ac:chgData name="Ward, Reagan" userId="27291eb4-8241-4961-9e69-8c66e34cc5b0" providerId="ADAL" clId="{6455A613-840C-4556-9427-23A262D41037}" dt="2023-02-28T17:04:33.317" v="2020" actId="27636"/>
          <ac:spMkLst>
            <pc:docMk/>
            <pc:sldMk cId="812090992" sldId="270"/>
            <ac:spMk id="3" creationId="{D77BBFA6-A200-0EAA-B3AB-BB2DE9A894E3}"/>
          </ac:spMkLst>
        </pc:spChg>
        <pc:spChg chg="mod ord">
          <ac:chgData name="Ward, Reagan" userId="27291eb4-8241-4961-9e69-8c66e34cc5b0" providerId="ADAL" clId="{6455A613-840C-4556-9427-23A262D41037}" dt="2023-02-28T16:21:09.750" v="203" actId="700"/>
          <ac:spMkLst>
            <pc:docMk/>
            <pc:sldMk cId="812090992" sldId="270"/>
            <ac:spMk id="4" creationId="{00000000-0000-0000-0000-000000000000}"/>
          </ac:spMkLst>
        </pc:spChg>
        <pc:spChg chg="add del mod">
          <ac:chgData name="Ward, Reagan" userId="27291eb4-8241-4961-9e69-8c66e34cc5b0" providerId="ADAL" clId="{6455A613-840C-4556-9427-23A262D41037}" dt="2023-02-28T16:21:55.475" v="275"/>
          <ac:spMkLst>
            <pc:docMk/>
            <pc:sldMk cId="812090992" sldId="270"/>
            <ac:spMk id="6" creationId="{EE1E83E0-D6CF-7868-2016-769208B4E4FD}"/>
          </ac:spMkLst>
        </pc:spChg>
        <pc:spChg chg="del mod ord">
          <ac:chgData name="Ward, Reagan" userId="27291eb4-8241-4961-9e69-8c66e34cc5b0" providerId="ADAL" clId="{6455A613-840C-4556-9427-23A262D41037}" dt="2023-02-28T16:21:09.750" v="203" actId="700"/>
          <ac:spMkLst>
            <pc:docMk/>
            <pc:sldMk cId="812090992" sldId="270"/>
            <ac:spMk id="14" creationId="{CFC912BC-6A3F-9CF2-42BA-DF356DE434F3}"/>
          </ac:spMkLst>
        </pc:spChg>
        <pc:spChg chg="del mod ord">
          <ac:chgData name="Ward, Reagan" userId="27291eb4-8241-4961-9e69-8c66e34cc5b0" providerId="ADAL" clId="{6455A613-840C-4556-9427-23A262D41037}" dt="2023-02-28T16:21:09.750" v="203" actId="700"/>
          <ac:spMkLst>
            <pc:docMk/>
            <pc:sldMk cId="812090992" sldId="270"/>
            <ac:spMk id="15" creationId="{88481874-C084-974A-D310-8C5F5CE7AB0D}"/>
          </ac:spMkLst>
        </pc:spChg>
        <pc:spChg chg="del">
          <ac:chgData name="Ward, Reagan" userId="27291eb4-8241-4961-9e69-8c66e34cc5b0" providerId="ADAL" clId="{6455A613-840C-4556-9427-23A262D41037}" dt="2023-02-28T16:21:09.750" v="203" actId="700"/>
          <ac:spMkLst>
            <pc:docMk/>
            <pc:sldMk cId="812090992" sldId="270"/>
            <ac:spMk id="16" creationId="{C2C6722E-7120-DB98-229C-8F4A3F7FA38D}"/>
          </ac:spMkLst>
        </pc:spChg>
        <pc:spChg chg="del">
          <ac:chgData name="Ward, Reagan" userId="27291eb4-8241-4961-9e69-8c66e34cc5b0" providerId="ADAL" clId="{6455A613-840C-4556-9427-23A262D41037}" dt="2023-02-28T16:21:09.750" v="203" actId="700"/>
          <ac:spMkLst>
            <pc:docMk/>
            <pc:sldMk cId="812090992" sldId="270"/>
            <ac:spMk id="17" creationId="{7FE28AA0-CDB3-03D0-40A1-309465A70A34}"/>
          </ac:spMkLst>
        </pc:spChg>
        <pc:spChg chg="del">
          <ac:chgData name="Ward, Reagan" userId="27291eb4-8241-4961-9e69-8c66e34cc5b0" providerId="ADAL" clId="{6455A613-840C-4556-9427-23A262D41037}" dt="2023-02-28T16:21:09.750" v="203" actId="700"/>
          <ac:spMkLst>
            <pc:docMk/>
            <pc:sldMk cId="812090992" sldId="270"/>
            <ac:spMk id="18" creationId="{8C8FED18-6D55-EBD0-D202-564FAD79ECFD}"/>
          </ac:spMkLst>
        </pc:spChg>
        <pc:graphicFrameChg chg="add del mod">
          <ac:chgData name="Ward, Reagan" userId="27291eb4-8241-4961-9e69-8c66e34cc5b0" providerId="ADAL" clId="{6455A613-840C-4556-9427-23A262D41037}" dt="2023-02-28T16:21:55.475" v="275"/>
          <ac:graphicFrameMkLst>
            <pc:docMk/>
            <pc:sldMk cId="812090992" sldId="270"/>
            <ac:graphicFrameMk id="5" creationId="{8140A43C-5736-57CD-ABC4-F70C9FD009CC}"/>
          </ac:graphicFrameMkLst>
        </pc:graphicFrameChg>
      </pc:sldChg>
      <pc:sldChg chg="addSp delSp modSp mod ord modClrScheme chgLayout modNotesTx">
        <pc:chgData name="Ward, Reagan" userId="27291eb4-8241-4961-9e69-8c66e34cc5b0" providerId="ADAL" clId="{6455A613-840C-4556-9427-23A262D41037}" dt="2023-02-28T17:09:11.905" v="2099"/>
        <pc:sldMkLst>
          <pc:docMk/>
          <pc:sldMk cId="3613651240" sldId="271"/>
        </pc:sldMkLst>
        <pc:spChg chg="add mod ord">
          <ac:chgData name="Ward, Reagan" userId="27291eb4-8241-4961-9e69-8c66e34cc5b0" providerId="ADAL" clId="{6455A613-840C-4556-9427-23A262D41037}" dt="2023-02-28T16:29:21.813" v="462" actId="20577"/>
          <ac:spMkLst>
            <pc:docMk/>
            <pc:sldMk cId="3613651240" sldId="271"/>
            <ac:spMk id="2" creationId="{A88DBD7D-A736-5CB7-6BC2-C5127C8E16C2}"/>
          </ac:spMkLst>
        </pc:spChg>
        <pc:spChg chg="add mod ord">
          <ac:chgData name="Ward, Reagan" userId="27291eb4-8241-4961-9e69-8c66e34cc5b0" providerId="ADAL" clId="{6455A613-840C-4556-9427-23A262D41037}" dt="2023-02-28T16:42:49.032" v="1784" actId="6549"/>
          <ac:spMkLst>
            <pc:docMk/>
            <pc:sldMk cId="3613651240" sldId="271"/>
            <ac:spMk id="3" creationId="{A6E3E5FA-2192-67C3-734A-80A1A96B5CFA}"/>
          </ac:spMkLst>
        </pc:spChg>
        <pc:spChg chg="mod ord">
          <ac:chgData name="Ward, Reagan" userId="27291eb4-8241-4961-9e69-8c66e34cc5b0" providerId="ADAL" clId="{6455A613-840C-4556-9427-23A262D41037}" dt="2023-02-28T16:22:39.826" v="279" actId="700"/>
          <ac:spMkLst>
            <pc:docMk/>
            <pc:sldMk cId="3613651240" sldId="271"/>
            <ac:spMk id="4" creationId="{00000000-0000-0000-0000-000000000000}"/>
          </ac:spMkLst>
        </pc:spChg>
        <pc:spChg chg="del mod ord">
          <ac:chgData name="Ward, Reagan" userId="27291eb4-8241-4961-9e69-8c66e34cc5b0" providerId="ADAL" clId="{6455A613-840C-4556-9427-23A262D41037}" dt="2023-02-28T16:22:39.826" v="279" actId="700"/>
          <ac:spMkLst>
            <pc:docMk/>
            <pc:sldMk cId="3613651240" sldId="271"/>
            <ac:spMk id="7" creationId="{14BAB921-C0F1-E666-FF76-EC1DB5FC8167}"/>
          </ac:spMkLst>
        </pc:spChg>
        <pc:spChg chg="del mod ord">
          <ac:chgData name="Ward, Reagan" userId="27291eb4-8241-4961-9e69-8c66e34cc5b0" providerId="ADAL" clId="{6455A613-840C-4556-9427-23A262D41037}" dt="2023-02-28T16:22:39.826" v="279" actId="700"/>
          <ac:spMkLst>
            <pc:docMk/>
            <pc:sldMk cId="3613651240" sldId="271"/>
            <ac:spMk id="8" creationId="{696D4998-11DF-3A88-1FD1-88B35772350F}"/>
          </ac:spMkLst>
        </pc:spChg>
        <pc:spChg chg="del">
          <ac:chgData name="Ward, Reagan" userId="27291eb4-8241-4961-9e69-8c66e34cc5b0" providerId="ADAL" clId="{6455A613-840C-4556-9427-23A262D41037}" dt="2023-02-28T16:22:39.826" v="279" actId="700"/>
          <ac:spMkLst>
            <pc:docMk/>
            <pc:sldMk cId="3613651240" sldId="271"/>
            <ac:spMk id="9" creationId="{B7AE4736-28D0-FB8B-67CA-A78D7B8863E5}"/>
          </ac:spMkLst>
        </pc:spChg>
      </pc:sldChg>
      <pc:sldChg chg="del">
        <pc:chgData name="Ward, Reagan" userId="27291eb4-8241-4961-9e69-8c66e34cc5b0" providerId="ADAL" clId="{6455A613-840C-4556-9427-23A262D41037}" dt="2023-02-28T16:44:20.385" v="2003" actId="47"/>
        <pc:sldMkLst>
          <pc:docMk/>
          <pc:sldMk cId="2748458431" sldId="274"/>
        </pc:sldMkLst>
      </pc:sldChg>
      <pc:sldChg chg="del">
        <pc:chgData name="Ward, Reagan" userId="27291eb4-8241-4961-9e69-8c66e34cc5b0" providerId="ADAL" clId="{6455A613-840C-4556-9427-23A262D41037}" dt="2023-02-28T16:44:20.385" v="2003" actId="47"/>
        <pc:sldMkLst>
          <pc:docMk/>
          <pc:sldMk cId="675032686" sldId="275"/>
        </pc:sldMkLst>
      </pc:sldChg>
      <pc:sldChg chg="addSp delSp modSp mod ord modNotesTx">
        <pc:chgData name="Ward, Reagan" userId="27291eb4-8241-4961-9e69-8c66e34cc5b0" providerId="ADAL" clId="{6455A613-840C-4556-9427-23A262D41037}" dt="2023-02-28T17:09:13.162" v="2100"/>
        <pc:sldMkLst>
          <pc:docMk/>
          <pc:sldMk cId="2894931076" sldId="276"/>
        </pc:sldMkLst>
        <pc:spChg chg="add mod">
          <ac:chgData name="Ward, Reagan" userId="27291eb4-8241-4961-9e69-8c66e34cc5b0" providerId="ADAL" clId="{6455A613-840C-4556-9427-23A262D41037}" dt="2023-02-28T17:06:07.537" v="2023" actId="13926"/>
          <ac:spMkLst>
            <pc:docMk/>
            <pc:sldMk cId="2894931076" sldId="276"/>
            <ac:spMk id="2" creationId="{DFF25A81-0DEE-2188-2529-7CB187363CF4}"/>
          </ac:spMkLst>
        </pc:spChg>
        <pc:spChg chg="mod">
          <ac:chgData name="Ward, Reagan" userId="27291eb4-8241-4961-9e69-8c66e34cc5b0" providerId="ADAL" clId="{6455A613-840C-4556-9427-23A262D41037}" dt="2023-02-28T16:33:14.633" v="809" actId="20577"/>
          <ac:spMkLst>
            <pc:docMk/>
            <pc:sldMk cId="2894931076" sldId="276"/>
            <ac:spMk id="4" creationId="{BCA5CF1A-BF25-27E1-E1C2-D297ECADCA5F}"/>
          </ac:spMkLst>
        </pc:spChg>
        <pc:spChg chg="del">
          <ac:chgData name="Ward, Reagan" userId="27291eb4-8241-4961-9e69-8c66e34cc5b0" providerId="ADAL" clId="{6455A613-840C-4556-9427-23A262D41037}" dt="2023-02-28T16:35:13.832" v="810"/>
          <ac:spMkLst>
            <pc:docMk/>
            <pc:sldMk cId="2894931076" sldId="276"/>
            <ac:spMk id="5" creationId="{C50D9B5D-E6BA-FB33-64B3-9C04EA15B8FC}"/>
          </ac:spMkLst>
        </pc:spChg>
        <pc:picChg chg="add mod">
          <ac:chgData name="Ward, Reagan" userId="27291eb4-8241-4961-9e69-8c66e34cc5b0" providerId="ADAL" clId="{6455A613-840C-4556-9427-23A262D41037}" dt="2023-02-28T16:35:19.072" v="811" actId="1076"/>
          <ac:picMkLst>
            <pc:docMk/>
            <pc:sldMk cId="2894931076" sldId="276"/>
            <ac:picMk id="2050" creationId="{DB32B942-A45E-4C31-9B82-4C889557C8B0}"/>
          </ac:picMkLst>
        </pc:picChg>
      </pc:sldChg>
      <pc:sldChg chg="addSp delSp modSp new del mod modClrScheme chgLayout">
        <pc:chgData name="Ward, Reagan" userId="27291eb4-8241-4961-9e69-8c66e34cc5b0" providerId="ADAL" clId="{6455A613-840C-4556-9427-23A262D41037}" dt="2023-02-28T16:44:20.385" v="2003" actId="47"/>
        <pc:sldMkLst>
          <pc:docMk/>
          <pc:sldMk cId="2311354131" sldId="277"/>
        </pc:sldMkLst>
        <pc:spChg chg="mod ord">
          <ac:chgData name="Ward, Reagan" userId="27291eb4-8241-4961-9e69-8c66e34cc5b0" providerId="ADAL" clId="{6455A613-840C-4556-9427-23A262D41037}" dt="2023-02-28T16:35:28.179" v="813" actId="700"/>
          <ac:spMkLst>
            <pc:docMk/>
            <pc:sldMk cId="2311354131" sldId="277"/>
            <ac:spMk id="2" creationId="{8D38E9FB-8618-3734-5468-359CD4E9BB10}"/>
          </ac:spMkLst>
        </pc:spChg>
        <pc:spChg chg="del mod ord">
          <ac:chgData name="Ward, Reagan" userId="27291eb4-8241-4961-9e69-8c66e34cc5b0" providerId="ADAL" clId="{6455A613-840C-4556-9427-23A262D41037}" dt="2023-02-28T16:35:28.179" v="813" actId="700"/>
          <ac:spMkLst>
            <pc:docMk/>
            <pc:sldMk cId="2311354131" sldId="277"/>
            <ac:spMk id="3" creationId="{DA4EAF5B-1D35-3B8B-7EED-53A3D8C027DD}"/>
          </ac:spMkLst>
        </pc:spChg>
        <pc:spChg chg="del mod ord">
          <ac:chgData name="Ward, Reagan" userId="27291eb4-8241-4961-9e69-8c66e34cc5b0" providerId="ADAL" clId="{6455A613-840C-4556-9427-23A262D41037}" dt="2023-02-28T16:35:28.179" v="813" actId="700"/>
          <ac:spMkLst>
            <pc:docMk/>
            <pc:sldMk cId="2311354131" sldId="277"/>
            <ac:spMk id="4" creationId="{F636E76B-89C7-7A4F-E927-3752AE466AE0}"/>
          </ac:spMkLst>
        </pc:spChg>
        <pc:spChg chg="add mod ord">
          <ac:chgData name="Ward, Reagan" userId="27291eb4-8241-4961-9e69-8c66e34cc5b0" providerId="ADAL" clId="{6455A613-840C-4556-9427-23A262D41037}" dt="2023-02-28T16:35:28.179" v="813" actId="700"/>
          <ac:spMkLst>
            <pc:docMk/>
            <pc:sldMk cId="2311354131" sldId="277"/>
            <ac:spMk id="5" creationId="{E710D4A3-851C-9218-7172-AF8C1D9B8879}"/>
          </ac:spMkLst>
        </pc:spChg>
        <pc:spChg chg="add mod ord">
          <ac:chgData name="Ward, Reagan" userId="27291eb4-8241-4961-9e69-8c66e34cc5b0" providerId="ADAL" clId="{6455A613-840C-4556-9427-23A262D41037}" dt="2023-02-28T16:35:42.732" v="823" actId="20577"/>
          <ac:spMkLst>
            <pc:docMk/>
            <pc:sldMk cId="2311354131" sldId="277"/>
            <ac:spMk id="6" creationId="{D4B0D939-5860-B711-FF9A-2357EB6A5A81}"/>
          </ac:spMkLst>
        </pc:spChg>
      </pc:sldChg>
      <pc:sldChg chg="new ord">
        <pc:chgData name="Ward, Reagan" userId="27291eb4-8241-4961-9e69-8c66e34cc5b0" providerId="ADAL" clId="{6455A613-840C-4556-9427-23A262D41037}" dt="2023-02-28T16:44:28.817" v="2006"/>
        <pc:sldMkLst>
          <pc:docMk/>
          <pc:sldMk cId="2697442322" sldId="277"/>
        </pc:sldMkLst>
      </pc:sldChg>
      <pc:sldChg chg="modSp new mod modNotesTx">
        <pc:chgData name="Ward, Reagan" userId="27291eb4-8241-4961-9e69-8c66e34cc5b0" providerId="ADAL" clId="{6455A613-840C-4556-9427-23A262D41037}" dt="2023-02-28T17:08:59.514" v="2080" actId="20577"/>
        <pc:sldMkLst>
          <pc:docMk/>
          <pc:sldMk cId="1663419033" sldId="278"/>
        </pc:sldMkLst>
        <pc:spChg chg="mod">
          <ac:chgData name="Ward, Reagan" userId="27291eb4-8241-4961-9e69-8c66e34cc5b0" providerId="ADAL" clId="{6455A613-840C-4556-9427-23A262D41037}" dt="2023-02-28T17:08:43.159" v="2040" actId="20577"/>
          <ac:spMkLst>
            <pc:docMk/>
            <pc:sldMk cId="1663419033" sldId="278"/>
            <ac:spMk id="2" creationId="{4C53EF6A-A0CA-1516-035E-76BB84E50CB3}"/>
          </ac:spMkLst>
        </pc:spChg>
      </pc:sldChg>
      <pc:sldChg chg="new del ord">
        <pc:chgData name="Ward, Reagan" userId="27291eb4-8241-4961-9e69-8c66e34cc5b0" providerId="ADAL" clId="{6455A613-840C-4556-9427-23A262D41037}" dt="2023-02-28T16:44:20.385" v="2003" actId="47"/>
        <pc:sldMkLst>
          <pc:docMk/>
          <pc:sldMk cId="3167871854" sldId="278"/>
        </pc:sldMkLst>
      </pc:sldChg>
      <pc:sldChg chg="modSp new mod modNotesTx">
        <pc:chgData name="Ward, Reagan" userId="27291eb4-8241-4961-9e69-8c66e34cc5b0" providerId="ADAL" clId="{6455A613-840C-4556-9427-23A262D41037}" dt="2023-02-28T17:09:02.686" v="2085" actId="20577"/>
        <pc:sldMkLst>
          <pc:docMk/>
          <pc:sldMk cId="1334075192" sldId="279"/>
        </pc:sldMkLst>
        <pc:spChg chg="mod">
          <ac:chgData name="Ward, Reagan" userId="27291eb4-8241-4961-9e69-8c66e34cc5b0" providerId="ADAL" clId="{6455A613-840C-4556-9427-23A262D41037}" dt="2023-02-28T17:08:54.838" v="2075" actId="20577"/>
          <ac:spMkLst>
            <pc:docMk/>
            <pc:sldMk cId="1334075192" sldId="279"/>
            <ac:spMk id="2" creationId="{BB7D7673-B30C-3973-5581-34A06BC10CE2}"/>
          </ac:spMkLst>
        </pc:spChg>
      </pc:sldChg>
      <pc:sldChg chg="addSp delSp modSp new mod modClrScheme chgLayout">
        <pc:chgData name="Ward, Reagan" userId="27291eb4-8241-4961-9e69-8c66e34cc5b0" providerId="ADAL" clId="{6455A613-840C-4556-9427-23A262D41037}" dt="2023-02-28T17:18:11.176" v="2172" actId="700"/>
        <pc:sldMkLst>
          <pc:docMk/>
          <pc:sldMk cId="4161745207" sldId="280"/>
        </pc:sldMkLst>
        <pc:spChg chg="mod ord">
          <ac:chgData name="Ward, Reagan" userId="27291eb4-8241-4961-9e69-8c66e34cc5b0" providerId="ADAL" clId="{6455A613-840C-4556-9427-23A262D41037}" dt="2023-02-28T17:18:11.176" v="2172" actId="700"/>
          <ac:spMkLst>
            <pc:docMk/>
            <pc:sldMk cId="4161745207" sldId="280"/>
            <ac:spMk id="2" creationId="{F88AB939-2CD0-3DB5-4F3B-026A190838D3}"/>
          </ac:spMkLst>
        </pc:spChg>
        <pc:spChg chg="del mod ord">
          <ac:chgData name="Ward, Reagan" userId="27291eb4-8241-4961-9e69-8c66e34cc5b0" providerId="ADAL" clId="{6455A613-840C-4556-9427-23A262D41037}" dt="2023-02-28T17:18:11.176" v="2172" actId="700"/>
          <ac:spMkLst>
            <pc:docMk/>
            <pc:sldMk cId="4161745207" sldId="280"/>
            <ac:spMk id="3" creationId="{48A90BF6-7694-CD16-B350-77692BF76CD8}"/>
          </ac:spMkLst>
        </pc:spChg>
        <pc:spChg chg="mod ord">
          <ac:chgData name="Ward, Reagan" userId="27291eb4-8241-4961-9e69-8c66e34cc5b0" providerId="ADAL" clId="{6455A613-840C-4556-9427-23A262D41037}" dt="2023-02-28T17:18:11.176" v="2172" actId="700"/>
          <ac:spMkLst>
            <pc:docMk/>
            <pc:sldMk cId="4161745207" sldId="280"/>
            <ac:spMk id="4" creationId="{89FDD927-69A9-7ECA-07E4-50FF3DDD67BD}"/>
          </ac:spMkLst>
        </pc:spChg>
        <pc:spChg chg="add mod ord">
          <ac:chgData name="Ward, Reagan" userId="27291eb4-8241-4961-9e69-8c66e34cc5b0" providerId="ADAL" clId="{6455A613-840C-4556-9427-23A262D41037}" dt="2023-02-28T17:18:11.176" v="2172" actId="700"/>
          <ac:spMkLst>
            <pc:docMk/>
            <pc:sldMk cId="4161745207" sldId="280"/>
            <ac:spMk id="5" creationId="{786879B7-61B5-587E-A5B6-B58A4668F63C}"/>
          </ac:spMkLst>
        </pc:spChg>
      </pc:sldChg>
      <pc:sldMasterChg chg="delSldLayout">
        <pc:chgData name="Ward, Reagan" userId="27291eb4-8241-4961-9e69-8c66e34cc5b0" providerId="ADAL" clId="{6455A613-840C-4556-9427-23A262D41037}" dt="2023-02-28T16:44:20.385" v="2003" actId="47"/>
        <pc:sldMasterMkLst>
          <pc:docMk/>
          <pc:sldMasterMk cId="2150711039" sldId="2147483676"/>
        </pc:sldMasterMkLst>
        <pc:sldLayoutChg chg="del">
          <pc:chgData name="Ward, Reagan" userId="27291eb4-8241-4961-9e69-8c66e34cc5b0" providerId="ADAL" clId="{6455A613-840C-4556-9427-23A262D41037}" dt="2023-02-28T16:44:20.385" v="2003" actId="47"/>
          <pc:sldLayoutMkLst>
            <pc:docMk/>
            <pc:sldMasterMk cId="2150711039" sldId="2147483676"/>
            <pc:sldLayoutMk cId="438918846" sldId="2147483689"/>
          </pc:sldLayoutMkLst>
        </pc:sldLayoutChg>
      </pc:sldMasterChg>
    </pc:docChg>
  </pc:docChgLst>
  <pc:docChgLst>
    <pc:chgData name="Ward, Reagan" userId="27291eb4-8241-4961-9e69-8c66e34cc5b0" providerId="ADAL" clId="{85DAFBFA-88D8-4850-8B9F-E622A85B9650}"/>
    <pc:docChg chg="custSel addSld delSld modSld">
      <pc:chgData name="Ward, Reagan" userId="27291eb4-8241-4961-9e69-8c66e34cc5b0" providerId="ADAL" clId="{85DAFBFA-88D8-4850-8B9F-E622A85B9650}" dt="2023-03-28T21:34:21.673" v="1768" actId="13926"/>
      <pc:docMkLst>
        <pc:docMk/>
      </pc:docMkLst>
      <pc:sldChg chg="modNotesTx">
        <pc:chgData name="Ward, Reagan" userId="27291eb4-8241-4961-9e69-8c66e34cc5b0" providerId="ADAL" clId="{85DAFBFA-88D8-4850-8B9F-E622A85B9650}" dt="2023-03-28T20:30:54.472" v="1732" actId="20577"/>
        <pc:sldMkLst>
          <pc:docMk/>
          <pc:sldMk cId="3044915438" sldId="256"/>
        </pc:sldMkLst>
      </pc:sldChg>
      <pc:sldChg chg="addSp delSp modSp mod modClrScheme chgLayout modNotesTx">
        <pc:chgData name="Ward, Reagan" userId="27291eb4-8241-4961-9e69-8c66e34cc5b0" providerId="ADAL" clId="{85DAFBFA-88D8-4850-8B9F-E622A85B9650}" dt="2023-03-28T20:31:31.594" v="1767" actId="20577"/>
        <pc:sldMkLst>
          <pc:docMk/>
          <pc:sldMk cId="2697442322" sldId="277"/>
        </pc:sldMkLst>
        <pc:spChg chg="del mod ord">
          <ac:chgData name="Ward, Reagan" userId="27291eb4-8241-4961-9e69-8c66e34cc5b0" providerId="ADAL" clId="{85DAFBFA-88D8-4850-8B9F-E622A85B9650}" dt="2023-03-28T20:28:00.084" v="1560" actId="700"/>
          <ac:spMkLst>
            <pc:docMk/>
            <pc:sldMk cId="2697442322" sldId="277"/>
            <ac:spMk id="2" creationId="{CD725E94-B3BA-1624-9995-1CD1E5D5ACD7}"/>
          </ac:spMkLst>
        </pc:spChg>
        <pc:spChg chg="mod ord">
          <ac:chgData name="Ward, Reagan" userId="27291eb4-8241-4961-9e69-8c66e34cc5b0" providerId="ADAL" clId="{85DAFBFA-88D8-4850-8B9F-E622A85B9650}" dt="2023-03-28T20:28:00.084" v="1560" actId="700"/>
          <ac:spMkLst>
            <pc:docMk/>
            <pc:sldMk cId="2697442322" sldId="277"/>
            <ac:spMk id="3" creationId="{7B622E93-158C-5D15-B2A0-2AFC5657E1FF}"/>
          </ac:spMkLst>
        </pc:spChg>
        <pc:spChg chg="add mod ord">
          <ac:chgData name="Ward, Reagan" userId="27291eb4-8241-4961-9e69-8c66e34cc5b0" providerId="ADAL" clId="{85DAFBFA-88D8-4850-8B9F-E622A85B9650}" dt="2023-03-28T20:29:00.653" v="1720" actId="404"/>
          <ac:spMkLst>
            <pc:docMk/>
            <pc:sldMk cId="2697442322" sldId="277"/>
            <ac:spMk id="4" creationId="{C489217B-E394-7754-9818-B0C97830673F}"/>
          </ac:spMkLst>
        </pc:spChg>
      </pc:sldChg>
      <pc:sldChg chg="del">
        <pc:chgData name="Ward, Reagan" userId="27291eb4-8241-4961-9e69-8c66e34cc5b0" providerId="ADAL" clId="{85DAFBFA-88D8-4850-8B9F-E622A85B9650}" dt="2023-03-28T20:02:46.105" v="0" actId="47"/>
        <pc:sldMkLst>
          <pc:docMk/>
          <pc:sldMk cId="3143723425" sldId="281"/>
        </pc:sldMkLst>
      </pc:sldChg>
      <pc:sldChg chg="modSp mod">
        <pc:chgData name="Ward, Reagan" userId="27291eb4-8241-4961-9e69-8c66e34cc5b0" providerId="ADAL" clId="{85DAFBFA-88D8-4850-8B9F-E622A85B9650}" dt="2023-03-28T20:06:11.824" v="110" actId="14100"/>
        <pc:sldMkLst>
          <pc:docMk/>
          <pc:sldMk cId="964579158" sldId="282"/>
        </pc:sldMkLst>
        <pc:spChg chg="mod">
          <ac:chgData name="Ward, Reagan" userId="27291eb4-8241-4961-9e69-8c66e34cc5b0" providerId="ADAL" clId="{85DAFBFA-88D8-4850-8B9F-E622A85B9650}" dt="2023-03-28T20:06:11.824" v="110" actId="14100"/>
          <ac:spMkLst>
            <pc:docMk/>
            <pc:sldMk cId="964579158" sldId="282"/>
            <ac:spMk id="2" creationId="{4C53EF6A-A0CA-1516-035E-76BB84E50CB3}"/>
          </ac:spMkLst>
        </pc:spChg>
      </pc:sldChg>
      <pc:sldChg chg="modSp mod">
        <pc:chgData name="Ward, Reagan" userId="27291eb4-8241-4961-9e69-8c66e34cc5b0" providerId="ADAL" clId="{85DAFBFA-88D8-4850-8B9F-E622A85B9650}" dt="2023-03-28T20:11:08.688" v="200" actId="20577"/>
        <pc:sldMkLst>
          <pc:docMk/>
          <pc:sldMk cId="1348839919" sldId="283"/>
        </pc:sldMkLst>
        <pc:spChg chg="mod">
          <ac:chgData name="Ward, Reagan" userId="27291eb4-8241-4961-9e69-8c66e34cc5b0" providerId="ADAL" clId="{85DAFBFA-88D8-4850-8B9F-E622A85B9650}" dt="2023-03-28T20:11:08.688" v="200" actId="20577"/>
          <ac:spMkLst>
            <pc:docMk/>
            <pc:sldMk cId="1348839919" sldId="283"/>
            <ac:spMk id="3" creationId="{CD2AC57E-C86F-B1EF-59C7-1B079B0870A9}"/>
          </ac:spMkLst>
        </pc:spChg>
      </pc:sldChg>
      <pc:sldChg chg="modSp mod modNotesTx">
        <pc:chgData name="Ward, Reagan" userId="27291eb4-8241-4961-9e69-8c66e34cc5b0" providerId="ADAL" clId="{85DAFBFA-88D8-4850-8B9F-E622A85B9650}" dt="2023-03-28T20:31:03.441" v="1743" actId="20577"/>
        <pc:sldMkLst>
          <pc:docMk/>
          <pc:sldMk cId="1201643507" sldId="284"/>
        </pc:sldMkLst>
        <pc:spChg chg="mod">
          <ac:chgData name="Ward, Reagan" userId="27291eb4-8241-4961-9e69-8c66e34cc5b0" providerId="ADAL" clId="{85DAFBFA-88D8-4850-8B9F-E622A85B9650}" dt="2023-03-28T20:12:58.902" v="308" actId="20577"/>
          <ac:spMkLst>
            <pc:docMk/>
            <pc:sldMk cId="1201643507" sldId="284"/>
            <ac:spMk id="2" creationId="{CD399F9E-9A11-2691-4A10-5FBACD9174A6}"/>
          </ac:spMkLst>
        </pc:spChg>
        <pc:spChg chg="mod">
          <ac:chgData name="Ward, Reagan" userId="27291eb4-8241-4961-9e69-8c66e34cc5b0" providerId="ADAL" clId="{85DAFBFA-88D8-4850-8B9F-E622A85B9650}" dt="2023-03-28T20:16:00.389" v="556" actId="33524"/>
          <ac:spMkLst>
            <pc:docMk/>
            <pc:sldMk cId="1201643507" sldId="284"/>
            <ac:spMk id="3" creationId="{D77BBFA6-A200-0EAA-B3AB-BB2DE9A894E3}"/>
          </ac:spMkLst>
        </pc:spChg>
      </pc:sldChg>
      <pc:sldChg chg="modNotesTx">
        <pc:chgData name="Ward, Reagan" userId="27291eb4-8241-4961-9e69-8c66e34cc5b0" providerId="ADAL" clId="{85DAFBFA-88D8-4850-8B9F-E622A85B9650}" dt="2023-03-28T20:30:58.652" v="1738" actId="20577"/>
        <pc:sldMkLst>
          <pc:docMk/>
          <pc:sldMk cId="3740416914" sldId="285"/>
        </pc:sldMkLst>
      </pc:sldChg>
      <pc:sldChg chg="modSp mod modNotesTx">
        <pc:chgData name="Ward, Reagan" userId="27291eb4-8241-4961-9e69-8c66e34cc5b0" providerId="ADAL" clId="{85DAFBFA-88D8-4850-8B9F-E622A85B9650}" dt="2023-03-28T21:34:21.673" v="1768" actId="13926"/>
        <pc:sldMkLst>
          <pc:docMk/>
          <pc:sldMk cId="3633730981" sldId="286"/>
        </pc:sldMkLst>
        <pc:spChg chg="mod">
          <ac:chgData name="Ward, Reagan" userId="27291eb4-8241-4961-9e69-8c66e34cc5b0" providerId="ADAL" clId="{85DAFBFA-88D8-4850-8B9F-E622A85B9650}" dt="2023-03-28T21:34:21.673" v="1768" actId="13926"/>
          <ac:spMkLst>
            <pc:docMk/>
            <pc:sldMk cId="3633730981" sldId="286"/>
            <ac:spMk id="2" creationId="{DFF25A81-0DEE-2188-2529-7CB187363CF4}"/>
          </ac:spMkLst>
        </pc:spChg>
      </pc:sldChg>
      <pc:sldChg chg="modSp mod modNotesTx">
        <pc:chgData name="Ward, Reagan" userId="27291eb4-8241-4961-9e69-8c66e34cc5b0" providerId="ADAL" clId="{85DAFBFA-88D8-4850-8B9F-E622A85B9650}" dt="2023-03-28T20:31:09.263" v="1749" actId="20577"/>
        <pc:sldMkLst>
          <pc:docMk/>
          <pc:sldMk cId="879059437" sldId="287"/>
        </pc:sldMkLst>
        <pc:spChg chg="mod">
          <ac:chgData name="Ward, Reagan" userId="27291eb4-8241-4961-9e69-8c66e34cc5b0" providerId="ADAL" clId="{85DAFBFA-88D8-4850-8B9F-E622A85B9650}" dt="2023-03-28T20:27:30.709" v="1559" actId="27636"/>
          <ac:spMkLst>
            <pc:docMk/>
            <pc:sldMk cId="879059437" sldId="287"/>
            <ac:spMk id="4" creationId="{89FDD927-69A9-7ECA-07E4-50FF3DDD67BD}"/>
          </ac:spMkLst>
        </pc:spChg>
        <pc:spChg chg="mod">
          <ac:chgData name="Ward, Reagan" userId="27291eb4-8241-4961-9e69-8c66e34cc5b0" providerId="ADAL" clId="{85DAFBFA-88D8-4850-8B9F-E622A85B9650}" dt="2023-03-28T20:08:49.465" v="124" actId="20577"/>
          <ac:spMkLst>
            <pc:docMk/>
            <pc:sldMk cId="879059437" sldId="287"/>
            <ac:spMk id="5" creationId="{786879B7-61B5-587E-A5B6-B58A4668F63C}"/>
          </ac:spMkLst>
        </pc:spChg>
      </pc:sldChg>
      <pc:sldChg chg="modSp new mod modNotesTx">
        <pc:chgData name="Ward, Reagan" userId="27291eb4-8241-4961-9e69-8c66e34cc5b0" providerId="ADAL" clId="{85DAFBFA-88D8-4850-8B9F-E622A85B9650}" dt="2023-03-28T20:30:19.701" v="1725" actId="20577"/>
        <pc:sldMkLst>
          <pc:docMk/>
          <pc:sldMk cId="3246022106" sldId="288"/>
        </pc:sldMkLst>
        <pc:spChg chg="mod">
          <ac:chgData name="Ward, Reagan" userId="27291eb4-8241-4961-9e69-8c66e34cc5b0" providerId="ADAL" clId="{85DAFBFA-88D8-4850-8B9F-E622A85B9650}" dt="2023-03-28T20:03:13.055" v="16" actId="20577"/>
          <ac:spMkLst>
            <pc:docMk/>
            <pc:sldMk cId="3246022106" sldId="288"/>
            <ac:spMk id="2" creationId="{4E38CCF3-A6EE-298F-627A-5E69C6828D36}"/>
          </ac:spMkLst>
        </pc:spChg>
        <pc:spChg chg="mod">
          <ac:chgData name="Ward, Reagan" userId="27291eb4-8241-4961-9e69-8c66e34cc5b0" providerId="ADAL" clId="{85DAFBFA-88D8-4850-8B9F-E622A85B9650}" dt="2023-03-28T20:04:58.969" v="73" actId="20577"/>
          <ac:spMkLst>
            <pc:docMk/>
            <pc:sldMk cId="3246022106" sldId="288"/>
            <ac:spMk id="3" creationId="{355DAC0C-C8E8-D91C-6818-1344039D26E9}"/>
          </ac:spMkLst>
        </pc:spChg>
      </pc:sldChg>
    </pc:docChg>
  </pc:docChgLst>
  <pc:docChgLst>
    <pc:chgData name="Burciaga, Jamie" userId="S::burciaga_j@cde.state.co.us::6fea095e-b46c-4ab8-be03-64bad2752b49" providerId="AD" clId="Web-{35F66E96-5455-696D-019A-5E97B6D48FCF}"/>
    <pc:docChg chg="addSld delSld modSld">
      <pc:chgData name="Burciaga, Jamie" userId="S::burciaga_j@cde.state.co.us::6fea095e-b46c-4ab8-be03-64bad2752b49" providerId="AD" clId="Web-{35F66E96-5455-696D-019A-5E97B6D48FCF}" dt="2023-05-25T20:37:50.870" v="292"/>
      <pc:docMkLst>
        <pc:docMk/>
      </pc:docMkLst>
      <pc:sldChg chg="modNotes">
        <pc:chgData name="Burciaga, Jamie" userId="S::burciaga_j@cde.state.co.us::6fea095e-b46c-4ab8-be03-64bad2752b49" providerId="AD" clId="Web-{35F66E96-5455-696D-019A-5E97B6D48FCF}" dt="2023-05-25T20:36:40.291" v="282"/>
        <pc:sldMkLst>
          <pc:docMk/>
          <pc:sldMk cId="964579158" sldId="282"/>
        </pc:sldMkLst>
      </pc:sldChg>
      <pc:sldChg chg="modNotes">
        <pc:chgData name="Burciaga, Jamie" userId="S::burciaga_j@cde.state.co.us::6fea095e-b46c-4ab8-be03-64bad2752b49" providerId="AD" clId="Web-{35F66E96-5455-696D-019A-5E97B6D48FCF}" dt="2023-05-25T20:37:50.870" v="292"/>
        <pc:sldMkLst>
          <pc:docMk/>
          <pc:sldMk cId="1348839919" sldId="283"/>
        </pc:sldMkLst>
      </pc:sldChg>
      <pc:sldChg chg="modNotes">
        <pc:chgData name="Burciaga, Jamie" userId="S::burciaga_j@cde.state.co.us::6fea095e-b46c-4ab8-be03-64bad2752b49" providerId="AD" clId="Web-{35F66E96-5455-696D-019A-5E97B6D48FCF}" dt="2023-05-25T20:27:52.467" v="54"/>
        <pc:sldMkLst>
          <pc:docMk/>
          <pc:sldMk cId="3246022106" sldId="288"/>
        </pc:sldMkLst>
      </pc:sldChg>
      <pc:sldChg chg="modNotes">
        <pc:chgData name="Burciaga, Jamie" userId="S::burciaga_j@cde.state.co.us::6fea095e-b46c-4ab8-be03-64bad2752b49" providerId="AD" clId="Web-{35F66E96-5455-696D-019A-5E97B6D48FCF}" dt="2023-05-25T20:29:50.876" v="126"/>
        <pc:sldMkLst>
          <pc:docMk/>
          <pc:sldMk cId="832483749" sldId="289"/>
        </pc:sldMkLst>
      </pc:sldChg>
      <pc:sldChg chg="add del modNotes">
        <pc:chgData name="Burciaga, Jamie" userId="S::burciaga_j@cde.state.co.us::6fea095e-b46c-4ab8-be03-64bad2752b49" providerId="AD" clId="Web-{35F66E96-5455-696D-019A-5E97B6D48FCF}" dt="2023-05-25T20:32:56.849" v="201"/>
        <pc:sldMkLst>
          <pc:docMk/>
          <pc:sldMk cId="1729516708" sldId="290"/>
        </pc:sldMkLst>
      </pc:sldChg>
    </pc:docChg>
  </pc:docChgLst>
  <pc:docChgLst>
    <pc:chgData name="Wenzel, Brooke" userId="672bf8d3-b15b-4e02-a6d1-39319a0df09b" providerId="ADAL" clId="{4668B81F-C143-4FE7-A262-DE24425D4BAB}"/>
    <pc:docChg chg="delSld modSld">
      <pc:chgData name="Wenzel, Brooke" userId="672bf8d3-b15b-4e02-a6d1-39319a0df09b" providerId="ADAL" clId="{4668B81F-C143-4FE7-A262-DE24425D4BAB}" dt="2023-05-26T18:14:09.433" v="113" actId="13244"/>
      <pc:docMkLst>
        <pc:docMk/>
      </pc:docMkLst>
      <pc:sldChg chg="del">
        <pc:chgData name="Wenzel, Brooke" userId="672bf8d3-b15b-4e02-a6d1-39319a0df09b" providerId="ADAL" clId="{4668B81F-C143-4FE7-A262-DE24425D4BAB}" dt="2023-05-26T17:00:59.703" v="0" actId="47"/>
        <pc:sldMkLst>
          <pc:docMk/>
          <pc:sldMk cId="1348839919" sldId="283"/>
        </pc:sldMkLst>
      </pc:sldChg>
      <pc:sldChg chg="modSp mod">
        <pc:chgData name="Wenzel, Brooke" userId="672bf8d3-b15b-4e02-a6d1-39319a0df09b" providerId="ADAL" clId="{4668B81F-C143-4FE7-A262-DE24425D4BAB}" dt="2023-05-26T18:14:09.433" v="113" actId="13244"/>
        <pc:sldMkLst>
          <pc:docMk/>
          <pc:sldMk cId="3633730981" sldId="286"/>
        </pc:sldMkLst>
        <pc:spChg chg="ord">
          <ac:chgData name="Wenzel, Brooke" userId="672bf8d3-b15b-4e02-a6d1-39319a0df09b" providerId="ADAL" clId="{4668B81F-C143-4FE7-A262-DE24425D4BAB}" dt="2023-05-26T18:14:09.433" v="113" actId="13244"/>
          <ac:spMkLst>
            <pc:docMk/>
            <pc:sldMk cId="3633730981" sldId="286"/>
            <ac:spMk id="3" creationId="{74425608-2BB0-258C-8A01-C8AC81500848}"/>
          </ac:spMkLst>
        </pc:spChg>
        <pc:picChg chg="mod">
          <ac:chgData name="Wenzel, Brooke" userId="672bf8d3-b15b-4e02-a6d1-39319a0df09b" providerId="ADAL" clId="{4668B81F-C143-4FE7-A262-DE24425D4BAB}" dt="2023-05-26T18:14:01.338" v="112" actId="962"/>
          <ac:picMkLst>
            <pc:docMk/>
            <pc:sldMk cId="3633730981" sldId="286"/>
            <ac:picMk id="2050" creationId="{DB32B942-A45E-4C31-9B82-4C889557C8B0}"/>
          </ac:picMkLst>
        </pc:picChg>
      </pc:sldChg>
    </pc:docChg>
  </pc:docChgLst>
  <pc:docChgLst>
    <pc:chgData name="Burciaga, Jamie" userId="S::burciaga_j@cde.state.co.us::6fea095e-b46c-4ab8-be03-64bad2752b49" providerId="AD" clId="Web-{2F934F3E-C173-0532-5CC2-DD03557F6D4A}"/>
    <pc:docChg chg="addSld modSld">
      <pc:chgData name="Burciaga, Jamie" userId="S::burciaga_j@cde.state.co.us::6fea095e-b46c-4ab8-be03-64bad2752b49" providerId="AD" clId="Web-{2F934F3E-C173-0532-5CC2-DD03557F6D4A}" dt="2023-05-17T20:30:17.124" v="341" actId="20577"/>
      <pc:docMkLst>
        <pc:docMk/>
      </pc:docMkLst>
      <pc:sldChg chg="modSp">
        <pc:chgData name="Burciaga, Jamie" userId="S::burciaga_j@cde.state.co.us::6fea095e-b46c-4ab8-be03-64bad2752b49" providerId="AD" clId="Web-{2F934F3E-C173-0532-5CC2-DD03557F6D4A}" dt="2023-05-17T19:59:08.268" v="13"/>
        <pc:sldMkLst>
          <pc:docMk/>
          <pc:sldMk cId="3246022106" sldId="288"/>
        </pc:sldMkLst>
        <pc:spChg chg="mod">
          <ac:chgData name="Burciaga, Jamie" userId="S::burciaga_j@cde.state.co.us::6fea095e-b46c-4ab8-be03-64bad2752b49" providerId="AD" clId="Web-{2F934F3E-C173-0532-5CC2-DD03557F6D4A}" dt="2023-05-17T19:59:08.268" v="13"/>
          <ac:spMkLst>
            <pc:docMk/>
            <pc:sldMk cId="3246022106" sldId="288"/>
            <ac:spMk id="3" creationId="{355DAC0C-C8E8-D91C-6818-1344039D26E9}"/>
          </ac:spMkLst>
        </pc:spChg>
      </pc:sldChg>
      <pc:sldChg chg="modSp new">
        <pc:chgData name="Burciaga, Jamie" userId="S::burciaga_j@cde.state.co.us::6fea095e-b46c-4ab8-be03-64bad2752b49" providerId="AD" clId="Web-{2F934F3E-C173-0532-5CC2-DD03557F6D4A}" dt="2023-05-17T20:24:55.114" v="181" actId="20577"/>
        <pc:sldMkLst>
          <pc:docMk/>
          <pc:sldMk cId="832483749" sldId="289"/>
        </pc:sldMkLst>
        <pc:spChg chg="mod">
          <ac:chgData name="Burciaga, Jamie" userId="S::burciaga_j@cde.state.co.us::6fea095e-b46c-4ab8-be03-64bad2752b49" providerId="AD" clId="Web-{2F934F3E-C173-0532-5CC2-DD03557F6D4A}" dt="2023-05-17T20:20:28.341" v="31" actId="20577"/>
          <ac:spMkLst>
            <pc:docMk/>
            <pc:sldMk cId="832483749" sldId="289"/>
            <ac:spMk id="2" creationId="{81055E68-AF4A-85F1-B216-687C0BA03CE1}"/>
          </ac:spMkLst>
        </pc:spChg>
        <pc:spChg chg="mod">
          <ac:chgData name="Burciaga, Jamie" userId="S::burciaga_j@cde.state.co.us::6fea095e-b46c-4ab8-be03-64bad2752b49" providerId="AD" clId="Web-{2F934F3E-C173-0532-5CC2-DD03557F6D4A}" dt="2023-05-17T20:24:55.114" v="181" actId="20577"/>
          <ac:spMkLst>
            <pc:docMk/>
            <pc:sldMk cId="832483749" sldId="289"/>
            <ac:spMk id="3" creationId="{E0AFD57B-658B-9732-FE04-D3804645E878}"/>
          </ac:spMkLst>
        </pc:spChg>
      </pc:sldChg>
      <pc:sldChg chg="modSp new">
        <pc:chgData name="Burciaga, Jamie" userId="S::burciaga_j@cde.state.co.us::6fea095e-b46c-4ab8-be03-64bad2752b49" providerId="AD" clId="Web-{2F934F3E-C173-0532-5CC2-DD03557F6D4A}" dt="2023-05-17T20:30:17.124" v="341" actId="20577"/>
        <pc:sldMkLst>
          <pc:docMk/>
          <pc:sldMk cId="1729516708" sldId="290"/>
        </pc:sldMkLst>
        <pc:spChg chg="mod">
          <ac:chgData name="Burciaga, Jamie" userId="S::burciaga_j@cde.state.co.us::6fea095e-b46c-4ab8-be03-64bad2752b49" providerId="AD" clId="Web-{2F934F3E-C173-0532-5CC2-DD03557F6D4A}" dt="2023-05-17T20:25:17.584" v="190" actId="20577"/>
          <ac:spMkLst>
            <pc:docMk/>
            <pc:sldMk cId="1729516708" sldId="290"/>
            <ac:spMk id="2" creationId="{BD04E3DC-4D40-DAE8-D9F1-3F0E7D47E5C1}"/>
          </ac:spMkLst>
        </pc:spChg>
        <pc:spChg chg="mod">
          <ac:chgData name="Burciaga, Jamie" userId="S::burciaga_j@cde.state.co.us::6fea095e-b46c-4ab8-be03-64bad2752b49" providerId="AD" clId="Web-{2F934F3E-C173-0532-5CC2-DD03557F6D4A}" dt="2023-05-17T20:30:17.124" v="341" actId="20577"/>
          <ac:spMkLst>
            <pc:docMk/>
            <pc:sldMk cId="1729516708" sldId="290"/>
            <ac:spMk id="3" creationId="{A1200ADA-C733-E2B1-0B0B-FDD3A2E0E6DB}"/>
          </ac:spMkLst>
        </pc:spChg>
      </pc:sldChg>
    </pc:docChg>
  </pc:docChgLst>
  <pc:docChgLst>
    <pc:chgData name="Wenzel, Brooke" userId="672bf8d3-b15b-4e02-a6d1-39319a0df09b" providerId="ADAL" clId="{0CE614DB-68D3-4E37-A992-D58ABDFBCC44}"/>
    <pc:docChg chg="custSel addSld delSld modSld sldOrd">
      <pc:chgData name="Wenzel, Brooke" userId="672bf8d3-b15b-4e02-a6d1-39319a0df09b" providerId="ADAL" clId="{0CE614DB-68D3-4E37-A992-D58ABDFBCC44}" dt="2023-05-18T20:12:04.384" v="2493" actId="20577"/>
      <pc:docMkLst>
        <pc:docMk/>
      </pc:docMkLst>
      <pc:sldChg chg="modNotesTx">
        <pc:chgData name="Wenzel, Brooke" userId="672bf8d3-b15b-4e02-a6d1-39319a0df09b" providerId="ADAL" clId="{0CE614DB-68D3-4E37-A992-D58ABDFBCC44}" dt="2023-05-18T14:49:10.879" v="228" actId="20577"/>
        <pc:sldMkLst>
          <pc:docMk/>
          <pc:sldMk cId="3044915438" sldId="256"/>
        </pc:sldMkLst>
      </pc:sldChg>
      <pc:sldChg chg="modSp del mod">
        <pc:chgData name="Wenzel, Brooke" userId="672bf8d3-b15b-4e02-a6d1-39319a0df09b" providerId="ADAL" clId="{0CE614DB-68D3-4E37-A992-D58ABDFBCC44}" dt="2023-03-06T19:16:38.938" v="35" actId="47"/>
        <pc:sldMkLst>
          <pc:docMk/>
          <pc:sldMk cId="3401448192" sldId="264"/>
        </pc:sldMkLst>
        <pc:spChg chg="mod">
          <ac:chgData name="Wenzel, Brooke" userId="672bf8d3-b15b-4e02-a6d1-39319a0df09b" providerId="ADAL" clId="{0CE614DB-68D3-4E37-A992-D58ABDFBCC44}" dt="2023-02-28T17:07:32.151" v="33" actId="20577"/>
          <ac:spMkLst>
            <pc:docMk/>
            <pc:sldMk cId="3401448192" sldId="264"/>
            <ac:spMk id="3" creationId="{00000000-0000-0000-0000-000000000000}"/>
          </ac:spMkLst>
        </pc:spChg>
      </pc:sldChg>
      <pc:sldChg chg="modSp del mod">
        <pc:chgData name="Wenzel, Brooke" userId="672bf8d3-b15b-4e02-a6d1-39319a0df09b" providerId="ADAL" clId="{0CE614DB-68D3-4E37-A992-D58ABDFBCC44}" dt="2023-03-06T19:16:55.685" v="38" actId="47"/>
        <pc:sldMkLst>
          <pc:docMk/>
          <pc:sldMk cId="812090992" sldId="270"/>
        </pc:sldMkLst>
        <pc:spChg chg="mod">
          <ac:chgData name="Wenzel, Brooke" userId="672bf8d3-b15b-4e02-a6d1-39319a0df09b" providerId="ADAL" clId="{0CE614DB-68D3-4E37-A992-D58ABDFBCC44}" dt="2023-02-28T17:04:54.980" v="10" actId="20577"/>
          <ac:spMkLst>
            <pc:docMk/>
            <pc:sldMk cId="812090992" sldId="270"/>
            <ac:spMk id="3" creationId="{D77BBFA6-A200-0EAA-B3AB-BB2DE9A894E3}"/>
          </ac:spMkLst>
        </pc:spChg>
      </pc:sldChg>
      <pc:sldChg chg="del">
        <pc:chgData name="Wenzel, Brooke" userId="672bf8d3-b15b-4e02-a6d1-39319a0df09b" providerId="ADAL" clId="{0CE614DB-68D3-4E37-A992-D58ABDFBCC44}" dt="2023-03-06T19:16:59.097" v="39" actId="47"/>
        <pc:sldMkLst>
          <pc:docMk/>
          <pc:sldMk cId="3613651240" sldId="271"/>
        </pc:sldMkLst>
      </pc:sldChg>
      <pc:sldChg chg="del">
        <pc:chgData name="Wenzel, Brooke" userId="672bf8d3-b15b-4e02-a6d1-39319a0df09b" providerId="ADAL" clId="{0CE614DB-68D3-4E37-A992-D58ABDFBCC44}" dt="2023-03-06T19:17:01.942" v="40" actId="47"/>
        <pc:sldMkLst>
          <pc:docMk/>
          <pc:sldMk cId="2894931076" sldId="276"/>
        </pc:sldMkLst>
      </pc:sldChg>
      <pc:sldChg chg="del">
        <pc:chgData name="Wenzel, Brooke" userId="672bf8d3-b15b-4e02-a6d1-39319a0df09b" providerId="ADAL" clId="{0CE614DB-68D3-4E37-A992-D58ABDFBCC44}" dt="2023-03-06T19:16:50.406" v="36" actId="47"/>
        <pc:sldMkLst>
          <pc:docMk/>
          <pc:sldMk cId="1663419033" sldId="278"/>
        </pc:sldMkLst>
      </pc:sldChg>
      <pc:sldChg chg="del">
        <pc:chgData name="Wenzel, Brooke" userId="672bf8d3-b15b-4e02-a6d1-39319a0df09b" providerId="ADAL" clId="{0CE614DB-68D3-4E37-A992-D58ABDFBCC44}" dt="2023-03-06T19:16:51.193" v="37" actId="47"/>
        <pc:sldMkLst>
          <pc:docMk/>
          <pc:sldMk cId="1334075192" sldId="279"/>
        </pc:sldMkLst>
      </pc:sldChg>
      <pc:sldChg chg="del">
        <pc:chgData name="Wenzel, Brooke" userId="672bf8d3-b15b-4e02-a6d1-39319a0df09b" providerId="ADAL" clId="{0CE614DB-68D3-4E37-A992-D58ABDFBCC44}" dt="2023-03-06T19:17:03.268" v="41" actId="47"/>
        <pc:sldMkLst>
          <pc:docMk/>
          <pc:sldMk cId="4161745207" sldId="280"/>
        </pc:sldMkLst>
      </pc:sldChg>
      <pc:sldChg chg="add">
        <pc:chgData name="Wenzel, Brooke" userId="672bf8d3-b15b-4e02-a6d1-39319a0df09b" providerId="ADAL" clId="{0CE614DB-68D3-4E37-A992-D58ABDFBCC44}" dt="2023-03-06T19:16:36.648" v="34"/>
        <pc:sldMkLst>
          <pc:docMk/>
          <pc:sldMk cId="3143723425" sldId="281"/>
        </pc:sldMkLst>
      </pc:sldChg>
      <pc:sldChg chg="add">
        <pc:chgData name="Wenzel, Brooke" userId="672bf8d3-b15b-4e02-a6d1-39319a0df09b" providerId="ADAL" clId="{0CE614DB-68D3-4E37-A992-D58ABDFBCC44}" dt="2023-03-06T19:16:36.648" v="34"/>
        <pc:sldMkLst>
          <pc:docMk/>
          <pc:sldMk cId="964579158" sldId="282"/>
        </pc:sldMkLst>
      </pc:sldChg>
      <pc:sldChg chg="add">
        <pc:chgData name="Wenzel, Brooke" userId="672bf8d3-b15b-4e02-a6d1-39319a0df09b" providerId="ADAL" clId="{0CE614DB-68D3-4E37-A992-D58ABDFBCC44}" dt="2023-03-06T19:16:36.648" v="34"/>
        <pc:sldMkLst>
          <pc:docMk/>
          <pc:sldMk cId="1348839919" sldId="283"/>
        </pc:sldMkLst>
      </pc:sldChg>
      <pc:sldChg chg="add modNotesTx">
        <pc:chgData name="Wenzel, Brooke" userId="672bf8d3-b15b-4e02-a6d1-39319a0df09b" providerId="ADAL" clId="{0CE614DB-68D3-4E37-A992-D58ABDFBCC44}" dt="2023-05-18T14:54:22.901" v="1544" actId="20577"/>
        <pc:sldMkLst>
          <pc:docMk/>
          <pc:sldMk cId="1201643507" sldId="284"/>
        </pc:sldMkLst>
      </pc:sldChg>
      <pc:sldChg chg="add">
        <pc:chgData name="Wenzel, Brooke" userId="672bf8d3-b15b-4e02-a6d1-39319a0df09b" providerId="ADAL" clId="{0CE614DB-68D3-4E37-A992-D58ABDFBCC44}" dt="2023-03-06T19:16:36.648" v="34"/>
        <pc:sldMkLst>
          <pc:docMk/>
          <pc:sldMk cId="3740416914" sldId="285"/>
        </pc:sldMkLst>
      </pc:sldChg>
      <pc:sldChg chg="add ord modNotesTx">
        <pc:chgData name="Wenzel, Brooke" userId="672bf8d3-b15b-4e02-a6d1-39319a0df09b" providerId="ADAL" clId="{0CE614DB-68D3-4E37-A992-D58ABDFBCC44}" dt="2023-05-18T20:12:04.384" v="2493" actId="20577"/>
        <pc:sldMkLst>
          <pc:docMk/>
          <pc:sldMk cId="3633730981" sldId="286"/>
        </pc:sldMkLst>
      </pc:sldChg>
      <pc:sldChg chg="add">
        <pc:chgData name="Wenzel, Brooke" userId="672bf8d3-b15b-4e02-a6d1-39319a0df09b" providerId="ADAL" clId="{0CE614DB-68D3-4E37-A992-D58ABDFBCC44}" dt="2023-03-06T19:16:36.648" v="34"/>
        <pc:sldMkLst>
          <pc:docMk/>
          <pc:sldMk cId="879059437" sldId="287"/>
        </pc:sldMkLst>
      </pc:sldChg>
    </pc:docChg>
  </pc:docChgLst>
  <pc:docChgLst>
    <pc:chgData name="Ward, Reagan" userId="27291eb4-8241-4961-9e69-8c66e34cc5b0" providerId="ADAL" clId="{D5EC62AD-213A-48B2-9A43-4647BAA7D563}"/>
    <pc:docChg chg="custSel modSld">
      <pc:chgData name="Ward, Reagan" userId="27291eb4-8241-4961-9e69-8c66e34cc5b0" providerId="ADAL" clId="{D5EC62AD-213A-48B2-9A43-4647BAA7D563}" dt="2023-05-18T20:13:39.043" v="2111" actId="6549"/>
      <pc:docMkLst>
        <pc:docMk/>
      </pc:docMkLst>
      <pc:sldChg chg="modNotesTx">
        <pc:chgData name="Ward, Reagan" userId="27291eb4-8241-4961-9e69-8c66e34cc5b0" providerId="ADAL" clId="{D5EC62AD-213A-48B2-9A43-4647BAA7D563}" dt="2023-05-18T14:47:14.636" v="1908" actId="20577"/>
        <pc:sldMkLst>
          <pc:docMk/>
          <pc:sldMk cId="2697442322" sldId="277"/>
        </pc:sldMkLst>
      </pc:sldChg>
      <pc:sldChg chg="modSp mod">
        <pc:chgData name="Ward, Reagan" userId="27291eb4-8241-4961-9e69-8c66e34cc5b0" providerId="ADAL" clId="{D5EC62AD-213A-48B2-9A43-4647BAA7D563}" dt="2023-05-18T14:39:47.206" v="349" actId="20577"/>
        <pc:sldMkLst>
          <pc:docMk/>
          <pc:sldMk cId="1348839919" sldId="283"/>
        </pc:sldMkLst>
        <pc:spChg chg="mod">
          <ac:chgData name="Ward, Reagan" userId="27291eb4-8241-4961-9e69-8c66e34cc5b0" providerId="ADAL" clId="{D5EC62AD-213A-48B2-9A43-4647BAA7D563}" dt="2023-05-18T14:39:47.206" v="349" actId="20577"/>
          <ac:spMkLst>
            <pc:docMk/>
            <pc:sldMk cId="1348839919" sldId="283"/>
            <ac:spMk id="3" creationId="{CD2AC57E-C86F-B1EF-59C7-1B079B0870A9}"/>
          </ac:spMkLst>
        </pc:spChg>
      </pc:sldChg>
      <pc:sldChg chg="modNotesTx">
        <pc:chgData name="Ward, Reagan" userId="27291eb4-8241-4961-9e69-8c66e34cc5b0" providerId="ADAL" clId="{D5EC62AD-213A-48B2-9A43-4647BAA7D563}" dt="2023-05-18T14:44:40.496" v="1475" actId="20577"/>
        <pc:sldMkLst>
          <pc:docMk/>
          <pc:sldMk cId="3740416914" sldId="285"/>
        </pc:sldMkLst>
      </pc:sldChg>
      <pc:sldChg chg="modSp mod">
        <pc:chgData name="Ward, Reagan" userId="27291eb4-8241-4961-9e69-8c66e34cc5b0" providerId="ADAL" clId="{D5EC62AD-213A-48B2-9A43-4647BAA7D563}" dt="2023-05-18T20:12:09.839" v="2110" actId="20577"/>
        <pc:sldMkLst>
          <pc:docMk/>
          <pc:sldMk cId="3633730981" sldId="286"/>
        </pc:sldMkLst>
        <pc:spChg chg="mod">
          <ac:chgData name="Ward, Reagan" userId="27291eb4-8241-4961-9e69-8c66e34cc5b0" providerId="ADAL" clId="{D5EC62AD-213A-48B2-9A43-4647BAA7D563}" dt="2023-05-18T20:12:09.839" v="2110" actId="20577"/>
          <ac:spMkLst>
            <pc:docMk/>
            <pc:sldMk cId="3633730981" sldId="286"/>
            <ac:spMk id="4" creationId="{BCA5CF1A-BF25-27E1-E1C2-D297ECADCA5F}"/>
          </ac:spMkLst>
        </pc:spChg>
      </pc:sldChg>
      <pc:sldChg chg="modSp mod modNotesTx">
        <pc:chgData name="Ward, Reagan" userId="27291eb4-8241-4961-9e69-8c66e34cc5b0" providerId="ADAL" clId="{D5EC62AD-213A-48B2-9A43-4647BAA7D563}" dt="2023-05-18T20:13:39.043" v="2111" actId="6549"/>
        <pc:sldMkLst>
          <pc:docMk/>
          <pc:sldMk cId="879059437" sldId="287"/>
        </pc:sldMkLst>
        <pc:spChg chg="mod">
          <ac:chgData name="Ward, Reagan" userId="27291eb4-8241-4961-9e69-8c66e34cc5b0" providerId="ADAL" clId="{D5EC62AD-213A-48B2-9A43-4647BAA7D563}" dt="2023-05-18T20:13:39.043" v="2111" actId="6549"/>
          <ac:spMkLst>
            <pc:docMk/>
            <pc:sldMk cId="879059437" sldId="287"/>
            <ac:spMk id="4" creationId="{89FDD927-69A9-7ECA-07E4-50FF3DDD67BD}"/>
          </ac:spMkLst>
        </pc:spChg>
      </pc:sldChg>
      <pc:sldChg chg="modNotesTx">
        <pc:chgData name="Ward, Reagan" userId="27291eb4-8241-4961-9e69-8c66e34cc5b0" providerId="ADAL" clId="{D5EC62AD-213A-48B2-9A43-4647BAA7D563}" dt="2023-05-18T14:44:51.653" v="1480" actId="20577"/>
        <pc:sldMkLst>
          <pc:docMk/>
          <pc:sldMk cId="832483749" sldId="289"/>
        </pc:sldMkLst>
      </pc:sldChg>
      <pc:sldChg chg="modNotesTx">
        <pc:chgData name="Ward, Reagan" userId="27291eb4-8241-4961-9e69-8c66e34cc5b0" providerId="ADAL" clId="{D5EC62AD-213A-48B2-9A43-4647BAA7D563}" dt="2023-05-18T14:44:56.394" v="1485" actId="20577"/>
        <pc:sldMkLst>
          <pc:docMk/>
          <pc:sldMk cId="1729516708" sldId="290"/>
        </pc:sldMkLst>
      </pc:sldChg>
    </pc:docChg>
  </pc:docChgLst>
  <pc:docChgLst>
    <pc:chgData name="Burciaga, Jamie" userId="S::burciaga_j@cde.state.co.us::6fea095e-b46c-4ab8-be03-64bad2752b49" providerId="AD" clId="Web-{92A96411-A476-C45F-07BC-CB841EDF2C1B}"/>
    <pc:docChg chg="modSld">
      <pc:chgData name="Burciaga, Jamie" userId="S::burciaga_j@cde.state.co.us::6fea095e-b46c-4ab8-be03-64bad2752b49" providerId="AD" clId="Web-{92A96411-A476-C45F-07BC-CB841EDF2C1B}" dt="2023-05-26T15:45:47.256" v="6" actId="20577"/>
      <pc:docMkLst>
        <pc:docMk/>
      </pc:docMkLst>
      <pc:sldChg chg="modSp">
        <pc:chgData name="Burciaga, Jamie" userId="S::burciaga_j@cde.state.co.us::6fea095e-b46c-4ab8-be03-64bad2752b49" providerId="AD" clId="Web-{92A96411-A476-C45F-07BC-CB841EDF2C1B}" dt="2023-05-26T15:45:47.256" v="6" actId="20577"/>
        <pc:sldMkLst>
          <pc:docMk/>
          <pc:sldMk cId="832483749" sldId="289"/>
        </pc:sldMkLst>
        <pc:spChg chg="mod">
          <ac:chgData name="Burciaga, Jamie" userId="S::burciaga_j@cde.state.co.us::6fea095e-b46c-4ab8-be03-64bad2752b49" providerId="AD" clId="Web-{92A96411-A476-C45F-07BC-CB841EDF2C1B}" dt="2023-05-26T15:45:47.256" v="6" actId="20577"/>
          <ac:spMkLst>
            <pc:docMk/>
            <pc:sldMk cId="832483749" sldId="289"/>
            <ac:spMk id="3" creationId="{E0AFD57B-658B-9732-FE04-D3804645E8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Brooke:</a:t>
            </a:r>
          </a:p>
          <a:p>
            <a:r>
              <a:rPr lang="en-US"/>
              <a:t>Hello everyone and welcome to this Short Byte. We will be reviewing foster data in conjunction with our Student Support Office here at CDE. Let’s get started.</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880003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Reagan:</a:t>
            </a:r>
          </a:p>
          <a:p>
            <a:endParaRPr lang="en-US"/>
          </a:p>
          <a:p>
            <a:r>
              <a:rPr lang="en-US"/>
              <a:t>Thank you for watching this Short Byte. For more information about Foster Care please contact the CO State Coordinator for Foster Care Education or see the website linked. For information about foster care da please contact the Student October or Student End of Year collection leads or visit the websites linked above.</a:t>
            </a:r>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3151517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population of students that will be discussed in this presentation is Foster Youth. It is important to note who would be considered a youth in foster care. Refer the definition.</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3190894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Once a student is identified as being a youth in Foster Care the student has Educational Rights that need to be met that are determined by the Every Student Succeeds ACT which we also refer to as ESSA. Those rights include:</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039541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Along with ESSA the student is eligible for additional Educational Rights that are covered by Colorado Revised Statue 22-32-138. The additional rights are as follows:</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3735178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ESSA requires every local education agency to have a single point of contact to ensure that laws are implemented. The single points of contact in each district are Child Welfare Education </a:t>
            </a:r>
            <a:r>
              <a:rPr lang="en-US" err="1">
                <a:cs typeface="Calibri"/>
              </a:rPr>
              <a:t>Liasions</a:t>
            </a:r>
            <a:r>
              <a:rPr lang="en-US">
                <a:cs typeface="Calibri"/>
              </a:rPr>
              <a:t> also referred to as CWEL's. CWEL's have specific roles and responsibilities which are:</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3152118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Brooke:</a:t>
            </a:r>
          </a:p>
          <a:p>
            <a:r>
              <a:rPr lang="en-US"/>
              <a:t>Foster students are indicated by an internal flag in many of our CDE data collections like Student October, Student End of Year and Attendance. Since this a flag and not a field, foster information is not provided from LEAs but rather calculated in the background upon taking a snapshot during those collections. The foster student flag is determined by the SASID being identified as a student in foster care as reported by the Colorado Department of Human Services, or CDHS. CDHS provides a list of foster care students each month to CDE in order to identify students within our data collections. The foster flag has two options, 0 – No the student is not in foster care or 1 – Yes the student is in foster care or has been at any point in the school year reporting. Students that are flagged as yes the student is a foster student, must also have a free/reduced lunch status of 01 indicating the student is eligible for free lunch. This is due to a categorical eligibility factor for FRL. You may encounter a business rule that will trigger if this coding pattern does not match.</a:t>
            </a:r>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114481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Brooke:</a:t>
            </a:r>
          </a:p>
          <a:p>
            <a:r>
              <a:rPr lang="en-US"/>
              <a:t>In order to help with periodic foster student identification, we have created a CEDAR (Colorado Education Data and Reporting) operational report to help districts ensure that they have accurate FRL status for our foster students called Foster Care Student List. This report can be found under our Student Profile menu item. The information in this report reflects data from the most recent foster file upload (a process that CDE handles) in conjunction with a fresh Student Demographic and Student School Association file uploads. That second piece is very important as districts should upload their Student Interchange files periodically to view the most up to date information within our Data Pipeline CEDAR Reports. This report can only be viewed by Identity Management users with </a:t>
            </a:r>
            <a:r>
              <a:rPr lang="en-US" err="1"/>
              <a:t>STD~LEAViewer</a:t>
            </a:r>
            <a:r>
              <a:rPr lang="en-US"/>
              <a:t> or </a:t>
            </a:r>
            <a:r>
              <a:rPr lang="en-US" err="1"/>
              <a:t>STD~LEAUser</a:t>
            </a:r>
            <a:r>
              <a:rPr lang="en-US"/>
              <a:t> access.</a:t>
            </a: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218146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Reagan: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Graduation and Completion rates are based upon Anticipated Year of Graduation, or AYG, cohorts. All subgroup data for students belonging to specific Instructional Program Service Type (IPST) groups are also cohort based to be in alignment with how the graduation cohorts function. This means that students are indicated as belonging to a cohort if they qualified for that cohort at any point in grades 9-12, even if they were not considered in that cohort at the point they graduated. This is true of students indicated as a member of the IPST Foster cohort. These students were in foster care at some point in grades 9-12, so they are considered IPST Foster for graduation rates. This differs from IPST data for annual data sets such as dropout rates.</a:t>
            </a:r>
          </a:p>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2376922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Reagan:</a:t>
            </a:r>
          </a:p>
          <a:p>
            <a:endParaRPr lang="en-US"/>
          </a:p>
          <a:p>
            <a:r>
              <a:rPr lang="en-US"/>
              <a:t>Here are a few best practices to better support foster students and foster student data within your district. (Read down the list)</a:t>
            </a:r>
          </a:p>
          <a:p>
            <a:endParaRPr lang="en-US"/>
          </a:p>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156486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5/26/2023</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37565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88" r:id="rId6"/>
    <p:sldLayoutId id="2147483698" r:id="rId7"/>
    <p:sldLayoutId id="2147483696" r:id="rId8"/>
    <p:sldLayoutId id="2147483668" r:id="rId9"/>
    <p:sldLayoutId id="2147483690" r:id="rId10"/>
    <p:sldLayoutId id="2147483691" r:id="rId11"/>
    <p:sldLayoutId id="2147483692" r:id="rId12"/>
    <p:sldLayoutId id="2147483693" r:id="rId13"/>
    <p:sldLayoutId id="2147483694" r:id="rId14"/>
    <p:sldLayoutId id="214748369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state.co.us/studentsupport/fostercare_index"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hyperlink" Target="https://www.cde.state.co.us/datapipeline/snap_eoy" TargetMode="External"/><Relationship Id="rId4" Type="http://schemas.openxmlformats.org/officeDocument/2006/relationships/hyperlink" Target="https://www.cde.state.co.us/datapipeline/snap_studentoctob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state.co.us/datapipeline/seyadequatedoc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studentsupport/fostercare_inde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Foster Data</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5/26/2023</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89217B-E394-7754-9818-B0C97830673F}"/>
              </a:ext>
            </a:extLst>
          </p:cNvPr>
          <p:cNvSpPr>
            <a:spLocks noGrp="1"/>
          </p:cNvSpPr>
          <p:nvPr>
            <p:ph type="ctrTitle"/>
          </p:nvPr>
        </p:nvSpPr>
        <p:spPr/>
        <p:txBody>
          <a:bodyPr/>
          <a:lstStyle/>
          <a:p>
            <a:r>
              <a:rPr lang="en-US"/>
              <a:t>Additional Information:</a:t>
            </a:r>
            <a:br>
              <a:rPr lang="en-US"/>
            </a:br>
            <a:r>
              <a:rPr lang="en-US" sz="3200"/>
              <a:t>Colorado State Coordinator for </a:t>
            </a:r>
            <a:r>
              <a:rPr lang="en-US" sz="3200">
                <a:hlinkClick r:id="rId3"/>
              </a:rPr>
              <a:t>Foster Care Education</a:t>
            </a:r>
            <a:br>
              <a:rPr lang="en-US" sz="3200"/>
            </a:br>
            <a:r>
              <a:rPr lang="en-US" sz="3200">
                <a:hlinkClick r:id="rId4"/>
              </a:rPr>
              <a:t>Student October </a:t>
            </a:r>
            <a:r>
              <a:rPr lang="en-US" sz="3200"/>
              <a:t>Collection Lead</a:t>
            </a:r>
            <a:br>
              <a:rPr lang="en-US" sz="3200"/>
            </a:br>
            <a:r>
              <a:rPr lang="en-US" sz="3200">
                <a:hlinkClick r:id="rId5"/>
              </a:rPr>
              <a:t>Student End of Year </a:t>
            </a:r>
            <a:r>
              <a:rPr lang="en-US" sz="3200"/>
              <a:t>Collection Lead</a:t>
            </a:r>
            <a:endParaRPr lang="en-US"/>
          </a:p>
        </p:txBody>
      </p:sp>
      <p:sp>
        <p:nvSpPr>
          <p:cNvPr id="3" name="Slide Number Placeholder 2">
            <a:extLst>
              <a:ext uri="{FF2B5EF4-FFF2-40B4-BE49-F238E27FC236}">
                <a16:creationId xmlns:a16="http://schemas.microsoft.com/office/drawing/2014/main" id="{7B622E93-158C-5D15-B2A0-2AFC5657E1FF}"/>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269744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8CCF3-A6EE-298F-627A-5E69C6828D36}"/>
              </a:ext>
            </a:extLst>
          </p:cNvPr>
          <p:cNvSpPr>
            <a:spLocks noGrp="1"/>
          </p:cNvSpPr>
          <p:nvPr>
            <p:ph type="title"/>
          </p:nvPr>
        </p:nvSpPr>
        <p:spPr/>
        <p:txBody>
          <a:bodyPr/>
          <a:lstStyle/>
          <a:p>
            <a:r>
              <a:rPr lang="en-US"/>
              <a:t>Foster Students</a:t>
            </a:r>
          </a:p>
        </p:txBody>
      </p:sp>
      <p:sp>
        <p:nvSpPr>
          <p:cNvPr id="3" name="Content Placeholder 2">
            <a:extLst>
              <a:ext uri="{FF2B5EF4-FFF2-40B4-BE49-F238E27FC236}">
                <a16:creationId xmlns:a16="http://schemas.microsoft.com/office/drawing/2014/main" id="{355DAC0C-C8E8-D91C-6818-1344039D26E9}"/>
              </a:ext>
            </a:extLst>
          </p:cNvPr>
          <p:cNvSpPr>
            <a:spLocks noGrp="1"/>
          </p:cNvSpPr>
          <p:nvPr>
            <p:ph idx="1"/>
          </p:nvPr>
        </p:nvSpPr>
        <p:spPr/>
        <p:txBody>
          <a:bodyPr vert="horz" lIns="0" tIns="0" rIns="0" bIns="0" rtlCol="0" anchor="t">
            <a:normAutofit/>
          </a:bodyPr>
          <a:lstStyle/>
          <a:p>
            <a:pPr>
              <a:buNone/>
            </a:pPr>
            <a:r>
              <a:rPr lang="en-US" sz="2200" b="1">
                <a:cs typeface="Calibri"/>
              </a:rPr>
              <a:t>A “student in foster care”</a:t>
            </a:r>
            <a:r>
              <a:rPr lang="en-US" sz="2200">
                <a:cs typeface="Calibri"/>
              </a:rPr>
              <a:t> is synonymous with a </a:t>
            </a:r>
            <a:r>
              <a:rPr lang="en-US" sz="2200" b="1">
                <a:cs typeface="Calibri"/>
              </a:rPr>
              <a:t>“student in an out-of-home placement”, </a:t>
            </a:r>
            <a:r>
              <a:rPr lang="en-US" sz="2200">
                <a:cs typeface="Calibri"/>
              </a:rPr>
              <a:t>which is defined in 22-32-138. C.R.S. as, “Student in out-of-home placement means a child or youth who </a:t>
            </a:r>
            <a:r>
              <a:rPr lang="en-US" sz="2200" b="1">
                <a:cs typeface="Calibri"/>
              </a:rPr>
              <a:t>at any time during an academic semester</a:t>
            </a:r>
            <a:r>
              <a:rPr lang="en-US" sz="2200">
                <a:cs typeface="Calibri"/>
              </a:rPr>
              <a:t> or term is in foster care and receiving educational services through a state-licensed day treatment facility or who at any time during an academic semester or term is in placement out of the home, as that term is defined in section 19-1-103 (85), including but not limited to any child or youth who is in placement outside of the home </a:t>
            </a:r>
            <a:r>
              <a:rPr lang="en-US" sz="2200" b="1">
                <a:cs typeface="Calibri"/>
              </a:rPr>
              <a:t>at any time during an academic semester </a:t>
            </a:r>
            <a:r>
              <a:rPr lang="en-US" sz="2200">
                <a:cs typeface="Calibri"/>
              </a:rPr>
              <a:t>or term as a result of an adjudication pursuant to Article 2 of Title 19. </a:t>
            </a:r>
            <a:r>
              <a:rPr lang="en-US" sz="2200" b="1">
                <a:cs typeface="Calibri"/>
              </a:rPr>
              <a:t>‘Student in out-of-home placement’ includes a child or youth who transfers enrollment as a result of being returned to his or her home at the conclusion of out-of-home placement</a:t>
            </a:r>
            <a:r>
              <a:rPr lang="en-US" sz="2200">
                <a:cs typeface="Calibri"/>
              </a:rPr>
              <a:t>.”</a:t>
            </a:r>
          </a:p>
          <a:p>
            <a:pPr marL="0" indent="0">
              <a:buNone/>
            </a:pPr>
            <a:endParaRPr lang="en-US" sz="2200">
              <a:cs typeface="Calibri"/>
            </a:endParaRPr>
          </a:p>
          <a:p>
            <a:pPr marL="0" indent="0">
              <a:buNone/>
            </a:pPr>
            <a:endParaRPr lang="en-US" sz="2200">
              <a:cs typeface="Calibri"/>
            </a:endParaRPr>
          </a:p>
        </p:txBody>
      </p:sp>
      <p:sp>
        <p:nvSpPr>
          <p:cNvPr id="4" name="Slide Number Placeholder 3">
            <a:extLst>
              <a:ext uri="{FF2B5EF4-FFF2-40B4-BE49-F238E27FC236}">
                <a16:creationId xmlns:a16="http://schemas.microsoft.com/office/drawing/2014/main" id="{789496BA-5EB3-8CD3-057B-FBF5AD575B26}"/>
              </a:ext>
            </a:extLst>
          </p:cNvPr>
          <p:cNvSpPr>
            <a:spLocks noGrp="1"/>
          </p:cNvSpPr>
          <p:nvPr>
            <p:ph type="sldNum" sz="quarter" idx="12"/>
          </p:nvPr>
        </p:nvSpPr>
        <p:spPr/>
        <p:txBody>
          <a:bodyPr/>
          <a:lstStyle/>
          <a:p>
            <a:fld id="{C479D5F6-EDCB-402A-AC08-4943A1820E8F}" type="slidenum">
              <a:rPr lang="en-US" smtClean="0"/>
              <a:pPr/>
              <a:t>2</a:t>
            </a:fld>
            <a:endParaRPr lang="en-US"/>
          </a:p>
        </p:txBody>
      </p:sp>
    </p:spTree>
    <p:extLst>
      <p:ext uri="{BB962C8B-B14F-4D97-AF65-F5344CB8AC3E}">
        <p14:creationId xmlns:p14="http://schemas.microsoft.com/office/powerpoint/2010/main" val="3246022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55E68-AF4A-85F1-B216-687C0BA03CE1}"/>
              </a:ext>
            </a:extLst>
          </p:cNvPr>
          <p:cNvSpPr>
            <a:spLocks noGrp="1"/>
          </p:cNvSpPr>
          <p:nvPr>
            <p:ph type="title"/>
          </p:nvPr>
        </p:nvSpPr>
        <p:spPr/>
        <p:txBody>
          <a:bodyPr/>
          <a:lstStyle/>
          <a:p>
            <a:r>
              <a:rPr lang="en-US">
                <a:latin typeface="Museo Slab 500"/>
              </a:rPr>
              <a:t>Every Student Succeeds ACT 1111(g)(1)(E)</a:t>
            </a:r>
            <a:endParaRPr lang="en-US"/>
          </a:p>
        </p:txBody>
      </p:sp>
      <p:sp>
        <p:nvSpPr>
          <p:cNvPr id="3" name="Content Placeholder 2">
            <a:extLst>
              <a:ext uri="{FF2B5EF4-FFF2-40B4-BE49-F238E27FC236}">
                <a16:creationId xmlns:a16="http://schemas.microsoft.com/office/drawing/2014/main" id="{E0AFD57B-658B-9732-FE04-D3804645E878}"/>
              </a:ext>
            </a:extLst>
          </p:cNvPr>
          <p:cNvSpPr>
            <a:spLocks noGrp="1"/>
          </p:cNvSpPr>
          <p:nvPr>
            <p:ph idx="1"/>
          </p:nvPr>
        </p:nvSpPr>
        <p:spPr/>
        <p:txBody>
          <a:bodyPr vert="horz" lIns="0" tIns="0" rIns="0" bIns="0" rtlCol="0" anchor="t">
            <a:normAutofit lnSpcReduction="10000"/>
          </a:bodyPr>
          <a:lstStyle/>
          <a:p>
            <a:r>
              <a:rPr lang="en-US">
                <a:cs typeface="Calibri" panose="020F0502020204030204"/>
              </a:rPr>
              <a:t>Assumes it is in the best interest of the student to remain in the school of origin</a:t>
            </a:r>
          </a:p>
          <a:p>
            <a:r>
              <a:rPr lang="en-US">
                <a:cs typeface="Calibri" panose="020F0502020204030204"/>
              </a:rPr>
              <a:t>Immediate enrollment if a school change is necessary</a:t>
            </a:r>
          </a:p>
          <a:p>
            <a:pPr lvl="1"/>
            <a:r>
              <a:rPr lang="en-US">
                <a:cs typeface="Calibri" panose="020F0502020204030204"/>
              </a:rPr>
              <a:t>State Board rule 1-CCR-301-1 highlights that LEAs must respond to requests for records and/or confirmation of enrollment/attendance for students in out of home placement within 5 days. For more information about adequate documentation, please see the </a:t>
            </a:r>
            <a:r>
              <a:rPr lang="en-US">
                <a:solidFill>
                  <a:srgbClr val="488BC9"/>
                </a:solidFill>
                <a:cs typeface="Calibri" panose="020F0502020204030204"/>
                <a:hlinkClick r:id="rId3"/>
              </a:rPr>
              <a:t>SEY adequate documentation website</a:t>
            </a:r>
            <a:r>
              <a:rPr lang="en-US">
                <a:cs typeface="Calibri" panose="020F0502020204030204"/>
              </a:rPr>
              <a:t>. </a:t>
            </a:r>
          </a:p>
          <a:p>
            <a:r>
              <a:rPr lang="en-US">
                <a:cs typeface="Calibri" panose="020F0502020204030204"/>
              </a:rPr>
              <a:t>Requires previous school to send records to new school immediately</a:t>
            </a:r>
          </a:p>
          <a:p>
            <a:r>
              <a:rPr lang="en-US">
                <a:cs typeface="Calibri" panose="020F0502020204030204"/>
              </a:rPr>
              <a:t>Requires school and child welfare agencies have a written transportation plan that includes (at a minimum) how transportation will be provided, arranged, and funded</a:t>
            </a:r>
          </a:p>
          <a:p>
            <a:r>
              <a:rPr lang="en-US">
                <a:cs typeface="Calibri" panose="020F0502020204030204"/>
              </a:rPr>
              <a:t>Requires each local education agency to have a single point of contact to ensure laws are implemented</a:t>
            </a:r>
          </a:p>
          <a:p>
            <a:r>
              <a:rPr lang="en-US">
                <a:cs typeface="Calibri" panose="020F0502020204030204"/>
              </a:rPr>
              <a:t>Students in foster are categorically free and reduced lunch</a:t>
            </a:r>
          </a:p>
        </p:txBody>
      </p:sp>
      <p:sp>
        <p:nvSpPr>
          <p:cNvPr id="4" name="Slide Number Placeholder 3">
            <a:extLst>
              <a:ext uri="{FF2B5EF4-FFF2-40B4-BE49-F238E27FC236}">
                <a16:creationId xmlns:a16="http://schemas.microsoft.com/office/drawing/2014/main" id="{5BA7E884-3571-4BAE-AC51-7D2F253ABC04}"/>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83248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4E3DC-4D40-DAE8-D9F1-3F0E7D47E5C1}"/>
              </a:ext>
            </a:extLst>
          </p:cNvPr>
          <p:cNvSpPr>
            <a:spLocks noGrp="1"/>
          </p:cNvSpPr>
          <p:nvPr>
            <p:ph type="title"/>
          </p:nvPr>
        </p:nvSpPr>
        <p:spPr/>
        <p:txBody>
          <a:bodyPr/>
          <a:lstStyle/>
          <a:p>
            <a:r>
              <a:rPr lang="en-US">
                <a:latin typeface="Museo Slab 500"/>
              </a:rPr>
              <a:t>Colorado Revised Statue 22-32-138</a:t>
            </a:r>
            <a:endParaRPr lang="en-US"/>
          </a:p>
        </p:txBody>
      </p:sp>
      <p:sp>
        <p:nvSpPr>
          <p:cNvPr id="3" name="Content Placeholder 2">
            <a:extLst>
              <a:ext uri="{FF2B5EF4-FFF2-40B4-BE49-F238E27FC236}">
                <a16:creationId xmlns:a16="http://schemas.microsoft.com/office/drawing/2014/main" id="{A1200ADA-C733-E2B1-0B0B-FDD3A2E0E6DB}"/>
              </a:ext>
            </a:extLst>
          </p:cNvPr>
          <p:cNvSpPr>
            <a:spLocks noGrp="1"/>
          </p:cNvSpPr>
          <p:nvPr>
            <p:ph idx="1"/>
          </p:nvPr>
        </p:nvSpPr>
        <p:spPr/>
        <p:txBody>
          <a:bodyPr vert="horz" lIns="0" tIns="0" rIns="0" bIns="0" rtlCol="0" anchor="t">
            <a:normAutofit/>
          </a:bodyPr>
          <a:lstStyle/>
          <a:p>
            <a:r>
              <a:rPr lang="en-US">
                <a:cs typeface="Calibri"/>
              </a:rPr>
              <a:t>Everything in ESSA, plus:</a:t>
            </a:r>
          </a:p>
          <a:p>
            <a:r>
              <a:rPr lang="en-US">
                <a:cs typeface="Calibri"/>
              </a:rPr>
              <a:t>School fees waived</a:t>
            </a:r>
          </a:p>
          <a:p>
            <a:r>
              <a:rPr lang="en-US">
                <a:cs typeface="Calibri"/>
              </a:rPr>
              <a:t>Specific job requirements for Child Welfare Education Liaisons (CWEL's)</a:t>
            </a:r>
          </a:p>
          <a:p>
            <a:r>
              <a:rPr lang="en-US">
                <a:cs typeface="Calibri"/>
              </a:rPr>
              <a:t>Transportation funding</a:t>
            </a:r>
          </a:p>
          <a:p>
            <a:r>
              <a:rPr lang="en-US">
                <a:cs typeface="Calibri"/>
              </a:rPr>
              <a:t>Specific definitions are provided for students in out-of-placement (foster care) and school of origin</a:t>
            </a:r>
          </a:p>
          <a:p>
            <a:r>
              <a:rPr lang="en-US">
                <a:cs typeface="Calibri"/>
              </a:rPr>
              <a:t>Permission giving language provided for districts to allow competency-based measures for course completion and graduation requirements</a:t>
            </a:r>
          </a:p>
          <a:p>
            <a:r>
              <a:rPr lang="en-US">
                <a:cs typeface="Calibri"/>
              </a:rPr>
              <a:t>Educational Stability Grant Program</a:t>
            </a:r>
          </a:p>
          <a:p>
            <a:r>
              <a:rPr lang="en-US">
                <a:cs typeface="Calibri"/>
              </a:rPr>
              <a:t>Defines the role of the State Coordinator for Foster Care Education</a:t>
            </a:r>
          </a:p>
          <a:p>
            <a:endParaRPr lang="en-US">
              <a:cs typeface="Calibri"/>
            </a:endParaRPr>
          </a:p>
        </p:txBody>
      </p:sp>
      <p:sp>
        <p:nvSpPr>
          <p:cNvPr id="4" name="Slide Number Placeholder 3">
            <a:extLst>
              <a:ext uri="{FF2B5EF4-FFF2-40B4-BE49-F238E27FC236}">
                <a16:creationId xmlns:a16="http://schemas.microsoft.com/office/drawing/2014/main" id="{C98D0D83-AD93-7EC0-F6E5-E936465A0F30}"/>
              </a:ext>
            </a:extLst>
          </p:cNvPr>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72951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3EF6A-A0CA-1516-035E-76BB84E50CB3}"/>
              </a:ext>
            </a:extLst>
          </p:cNvPr>
          <p:cNvSpPr>
            <a:spLocks noGrp="1"/>
          </p:cNvSpPr>
          <p:nvPr>
            <p:ph type="title"/>
          </p:nvPr>
        </p:nvSpPr>
        <p:spPr>
          <a:xfrm>
            <a:off x="443565" y="205176"/>
            <a:ext cx="9134544" cy="898524"/>
          </a:xfrm>
        </p:spPr>
        <p:txBody>
          <a:bodyPr/>
          <a:lstStyle/>
          <a:p>
            <a:r>
              <a:rPr lang="en-US"/>
              <a:t>Role of the Child Welfare Education Liaison (CWEL)</a:t>
            </a:r>
          </a:p>
        </p:txBody>
      </p:sp>
      <p:sp>
        <p:nvSpPr>
          <p:cNvPr id="3" name="Content Placeholder 2">
            <a:extLst>
              <a:ext uri="{FF2B5EF4-FFF2-40B4-BE49-F238E27FC236}">
                <a16:creationId xmlns:a16="http://schemas.microsoft.com/office/drawing/2014/main" id="{3A67E4F0-30D8-C406-13D5-A0177DA7FD9C}"/>
              </a:ext>
            </a:extLst>
          </p:cNvPr>
          <p:cNvSpPr>
            <a:spLocks noGrp="1"/>
          </p:cNvSpPr>
          <p:nvPr>
            <p:ph idx="1"/>
          </p:nvPr>
        </p:nvSpPr>
        <p:spPr/>
        <p:txBody>
          <a:bodyPr>
            <a:normAutofit fontScale="92500" lnSpcReduction="20000"/>
          </a:bodyPr>
          <a:lstStyle/>
          <a:p>
            <a:pPr marL="0" indent="0">
              <a:buNone/>
            </a:pPr>
            <a:r>
              <a:rPr lang="en-US"/>
              <a:t>The role and responsibilities of a CWEL are defined in C.R.S. 22-32-138 as: </a:t>
            </a:r>
          </a:p>
          <a:p>
            <a:pPr lvl="0"/>
            <a:r>
              <a:rPr lang="en-US"/>
              <a:t>CWELs required at each Local Education Agency</a:t>
            </a:r>
          </a:p>
          <a:p>
            <a:pPr lvl="0"/>
            <a:r>
              <a:rPr lang="en-US"/>
              <a:t>Reporting of CWEL contact information by August 15 of each year (now met through Consolidated Applications)</a:t>
            </a:r>
          </a:p>
          <a:p>
            <a:pPr lvl="0"/>
            <a:r>
              <a:rPr lang="en-US"/>
              <a:t>Participation in Best Interest Determination meetings upon request (or send a designee)</a:t>
            </a:r>
          </a:p>
          <a:p>
            <a:pPr lvl="0"/>
            <a:r>
              <a:rPr lang="en-US"/>
              <a:t>Collaborating with county departments of human services to provide, arrange, and fund transportation to the school of origin</a:t>
            </a:r>
          </a:p>
          <a:p>
            <a:pPr lvl="0"/>
            <a:r>
              <a:rPr lang="en-US"/>
              <a:t>Participation in threat assessment teams upon request</a:t>
            </a:r>
          </a:p>
          <a:p>
            <a:pPr lvl="0"/>
            <a:r>
              <a:rPr lang="en-US"/>
              <a:t>Ensure immediate enrollment</a:t>
            </a:r>
          </a:p>
          <a:p>
            <a:pPr lvl="0"/>
            <a:r>
              <a:rPr lang="en-US"/>
              <a:t>Ensure immediate transfer of records</a:t>
            </a:r>
          </a:p>
          <a:p>
            <a:pPr lvl="0"/>
            <a:r>
              <a:rPr lang="en-US"/>
              <a:t>Honoring certified coursework and accepting partial credits (contact CDE for more information) </a:t>
            </a:r>
          </a:p>
          <a:p>
            <a:pPr lvl="0"/>
            <a:r>
              <a:rPr lang="en-US"/>
              <a:t>Waiving fees that would otherwise be assessed </a:t>
            </a:r>
          </a:p>
          <a:p>
            <a:endParaRPr lang="en-US"/>
          </a:p>
        </p:txBody>
      </p:sp>
      <p:sp>
        <p:nvSpPr>
          <p:cNvPr id="4" name="Slide Number Placeholder 3">
            <a:extLst>
              <a:ext uri="{FF2B5EF4-FFF2-40B4-BE49-F238E27FC236}">
                <a16:creationId xmlns:a16="http://schemas.microsoft.com/office/drawing/2014/main" id="{7AAC0572-387F-D94C-3481-4B5E09FA32A4}"/>
              </a:ext>
            </a:extLst>
          </p:cNvPr>
          <p:cNvSpPr>
            <a:spLocks noGrp="1"/>
          </p:cNvSpPr>
          <p:nvPr>
            <p:ph type="sldNum" sz="quarter" idx="12"/>
          </p:nvPr>
        </p:nvSpPr>
        <p:spPr/>
        <p:txBody>
          <a:bodyPr/>
          <a:lstStyle/>
          <a:p>
            <a:fld id="{C479D5F6-EDCB-402A-AC08-4943A1820E8F}" type="slidenum">
              <a:rPr lang="en-US" dirty="0" smtClean="0"/>
              <a:pPr/>
              <a:t>5</a:t>
            </a:fld>
            <a:endParaRPr lang="en-US"/>
          </a:p>
        </p:txBody>
      </p:sp>
    </p:spTree>
    <p:extLst>
      <p:ext uri="{BB962C8B-B14F-4D97-AF65-F5344CB8AC3E}">
        <p14:creationId xmlns:p14="http://schemas.microsoft.com/office/powerpoint/2010/main" val="96457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9F9E-9A11-2691-4A10-5FBACD9174A6}"/>
              </a:ext>
            </a:extLst>
          </p:cNvPr>
          <p:cNvSpPr>
            <a:spLocks noGrp="1"/>
          </p:cNvSpPr>
          <p:nvPr>
            <p:ph type="title"/>
          </p:nvPr>
        </p:nvSpPr>
        <p:spPr/>
        <p:txBody>
          <a:bodyPr/>
          <a:lstStyle/>
          <a:p>
            <a:r>
              <a:rPr lang="en-US"/>
              <a:t>Foster Student – Data Identification</a:t>
            </a:r>
          </a:p>
        </p:txBody>
      </p:sp>
      <p:sp>
        <p:nvSpPr>
          <p:cNvPr id="3" name="Content Placeholder 2">
            <a:extLst>
              <a:ext uri="{FF2B5EF4-FFF2-40B4-BE49-F238E27FC236}">
                <a16:creationId xmlns:a16="http://schemas.microsoft.com/office/drawing/2014/main" id="{D77BBFA6-A200-0EAA-B3AB-BB2DE9A894E3}"/>
              </a:ext>
            </a:extLst>
          </p:cNvPr>
          <p:cNvSpPr>
            <a:spLocks noGrp="1"/>
          </p:cNvSpPr>
          <p:nvPr>
            <p:ph idx="1"/>
          </p:nvPr>
        </p:nvSpPr>
        <p:spPr/>
        <p:txBody>
          <a:bodyPr>
            <a:normAutofit lnSpcReduction="10000"/>
          </a:bodyPr>
          <a:lstStyle/>
          <a:p>
            <a:r>
              <a:rPr lang="en-US"/>
              <a:t>Foster students are indicated by an internal data flag in multiple CDE data collections. (e.g., Student October, Student End of Year, Attendance)</a:t>
            </a:r>
          </a:p>
          <a:p>
            <a:r>
              <a:rPr lang="en-US"/>
              <a:t>This internal flag is determined by the SASID being identified as a student in foster care as reported to CDE by the Colorado Department of Human Services (CDHS).</a:t>
            </a:r>
          </a:p>
          <a:p>
            <a:pPr lvl="1"/>
            <a:r>
              <a:rPr lang="en-US"/>
              <a:t>0	No </a:t>
            </a:r>
          </a:p>
          <a:p>
            <a:pPr lvl="1"/>
            <a:r>
              <a:rPr lang="en-US"/>
              <a:t>1	Yes</a:t>
            </a:r>
          </a:p>
          <a:p>
            <a:r>
              <a:rPr lang="en-US"/>
              <a:t>Students indicated as ‘yes’ must also have Free/Reduced Lunch (FRL) status = 01 (free)</a:t>
            </a:r>
          </a:p>
          <a:p>
            <a:pPr lvl="1"/>
            <a:r>
              <a:rPr lang="en-US"/>
              <a:t>Business rule in OCT, SEY &amp; ATS will trigger if student is not coded as free lunch</a:t>
            </a:r>
          </a:p>
          <a:p>
            <a:r>
              <a:rPr lang="en-US"/>
              <a:t>Foster Student status is used when determining annual Instructional Program Service Type (IPST) data for dropout rates, mobility/stability rates, pupil membership, etc.</a:t>
            </a:r>
          </a:p>
          <a:p>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120164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A5CF1A-BF25-27E1-E1C2-D297ECADCA5F}"/>
              </a:ext>
            </a:extLst>
          </p:cNvPr>
          <p:cNvSpPr>
            <a:spLocks noGrp="1"/>
          </p:cNvSpPr>
          <p:nvPr>
            <p:ph type="title"/>
          </p:nvPr>
        </p:nvSpPr>
        <p:spPr/>
        <p:txBody>
          <a:bodyPr/>
          <a:lstStyle/>
          <a:p>
            <a:r>
              <a:rPr lang="en-US"/>
              <a:t>CEDAR – Student Profile:</a:t>
            </a:r>
            <a:br>
              <a:rPr lang="en-US"/>
            </a:br>
            <a:r>
              <a:rPr lang="en-US"/>
              <a:t>Foster Care Student List</a:t>
            </a:r>
          </a:p>
        </p:txBody>
      </p:sp>
      <p:pic>
        <p:nvPicPr>
          <p:cNvPr id="2050" name="Picture 2" descr="Screen shot of Foster Care Student List CEDAR Report">
            <a:extLst>
              <a:ext uri="{FF2B5EF4-FFF2-40B4-BE49-F238E27FC236}">
                <a16:creationId xmlns:a16="http://schemas.microsoft.com/office/drawing/2014/main" id="{DB32B942-A45E-4C31-9B82-4C889557C8B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2873" y="242666"/>
            <a:ext cx="8192210" cy="265199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5">
            <a:extLst>
              <a:ext uri="{FF2B5EF4-FFF2-40B4-BE49-F238E27FC236}">
                <a16:creationId xmlns:a16="http://schemas.microsoft.com/office/drawing/2014/main" id="{DFF25A81-0DEE-2188-2529-7CB187363CF4}"/>
              </a:ext>
            </a:extLst>
          </p:cNvPr>
          <p:cNvSpPr txBox="1">
            <a:spLocks/>
          </p:cNvSpPr>
          <p:nvPr/>
        </p:nvSpPr>
        <p:spPr>
          <a:xfrm>
            <a:off x="332872" y="3229235"/>
            <a:ext cx="11572615" cy="265199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a:t>Operational report to help districts ensure they have accurate FRL status for Foster Students</a:t>
            </a:r>
          </a:p>
          <a:p>
            <a:pPr marL="342900" indent="-342900">
              <a:buFont typeface="Arial" panose="020B0604020202020204" pitchFamily="34" charset="0"/>
              <a:buChar char="•"/>
            </a:pPr>
            <a:r>
              <a:rPr lang="en-US"/>
              <a:t>Reflects data from most recent Foster File upload &amp; DEM + SSA file uploads</a:t>
            </a:r>
          </a:p>
          <a:p>
            <a:pPr marL="1028700" lvl="1" indent="-342900"/>
            <a:r>
              <a:rPr lang="en-US"/>
              <a:t>CDE Foster list is updated monthly</a:t>
            </a:r>
          </a:p>
          <a:p>
            <a:pPr marL="342900" indent="-342900">
              <a:buFont typeface="Arial" panose="020B0604020202020204" pitchFamily="34" charset="0"/>
              <a:buChar char="•"/>
            </a:pPr>
            <a:r>
              <a:rPr lang="en-US"/>
              <a:t>Available to data pipeline users with </a:t>
            </a:r>
            <a:r>
              <a:rPr lang="en-US" i="1" err="1"/>
              <a:t>STD~LEAViewer</a:t>
            </a:r>
            <a:r>
              <a:rPr lang="en-US" i="1"/>
              <a:t> </a:t>
            </a:r>
            <a:r>
              <a:rPr lang="en-US"/>
              <a:t>or </a:t>
            </a:r>
            <a:r>
              <a:rPr lang="en-US" i="1" err="1"/>
              <a:t>STD~LEAUser</a:t>
            </a:r>
            <a:r>
              <a:rPr lang="en-US" i="1"/>
              <a:t> </a:t>
            </a:r>
            <a:r>
              <a:rPr lang="en-US"/>
              <a:t>access</a:t>
            </a:r>
          </a:p>
        </p:txBody>
      </p:sp>
      <p:sp>
        <p:nvSpPr>
          <p:cNvPr id="3" name="Slide Number Placeholder 2">
            <a:extLst>
              <a:ext uri="{FF2B5EF4-FFF2-40B4-BE49-F238E27FC236}">
                <a16:creationId xmlns:a16="http://schemas.microsoft.com/office/drawing/2014/main" id="{74425608-2BB0-258C-8A01-C8AC81500848}"/>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3633730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BD7D-A736-5CB7-6BC2-C5127C8E16C2}"/>
              </a:ext>
            </a:extLst>
          </p:cNvPr>
          <p:cNvSpPr>
            <a:spLocks noGrp="1"/>
          </p:cNvSpPr>
          <p:nvPr>
            <p:ph type="title"/>
          </p:nvPr>
        </p:nvSpPr>
        <p:spPr/>
        <p:txBody>
          <a:bodyPr/>
          <a:lstStyle/>
          <a:p>
            <a:r>
              <a:rPr lang="en-US"/>
              <a:t>Student End of Year:</a:t>
            </a:r>
            <a:br>
              <a:rPr lang="en-US"/>
            </a:br>
            <a:r>
              <a:rPr lang="en-US"/>
              <a:t>IPST Cohort Foster</a:t>
            </a:r>
          </a:p>
        </p:txBody>
      </p:sp>
      <p:sp>
        <p:nvSpPr>
          <p:cNvPr id="3" name="Content Placeholder 2">
            <a:extLst>
              <a:ext uri="{FF2B5EF4-FFF2-40B4-BE49-F238E27FC236}">
                <a16:creationId xmlns:a16="http://schemas.microsoft.com/office/drawing/2014/main" id="{A6E3E5FA-2192-67C3-734A-80A1A96B5CFA}"/>
              </a:ext>
            </a:extLst>
          </p:cNvPr>
          <p:cNvSpPr>
            <a:spLocks noGrp="1"/>
          </p:cNvSpPr>
          <p:nvPr>
            <p:ph idx="1"/>
          </p:nvPr>
        </p:nvSpPr>
        <p:spPr/>
        <p:txBody>
          <a:bodyPr/>
          <a:lstStyle/>
          <a:p>
            <a:r>
              <a:rPr lang="en-US"/>
              <a:t>IPST Cohort data fields are used in the SEY collection when calculating IPST categories for graduation/completion rates.</a:t>
            </a:r>
          </a:p>
          <a:p>
            <a:r>
              <a:rPr lang="en-US"/>
              <a:t>If a student with an assigned AYG (grades 9-12) belongs to the given subgroup at any point during their high school career they remain part of that subgroup, even if they are not an active member in the current year.</a:t>
            </a:r>
          </a:p>
          <a:p>
            <a:r>
              <a:rPr lang="en-US"/>
              <a:t>Students indicated as Foster Students at any point in grades 9-12 will be marked as IPST Cohort Foster = 1 (yes) for graduation rate purposes</a:t>
            </a:r>
          </a:p>
          <a:p>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3740416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6879B7-61B5-587E-A5B6-B58A4668F63C}"/>
              </a:ext>
            </a:extLst>
          </p:cNvPr>
          <p:cNvSpPr>
            <a:spLocks noGrp="1"/>
          </p:cNvSpPr>
          <p:nvPr>
            <p:ph type="title"/>
          </p:nvPr>
        </p:nvSpPr>
        <p:spPr/>
        <p:txBody>
          <a:bodyPr/>
          <a:lstStyle/>
          <a:p>
            <a:r>
              <a:rPr lang="en-US"/>
              <a:t>Best Practices</a:t>
            </a:r>
          </a:p>
        </p:txBody>
      </p:sp>
      <p:sp>
        <p:nvSpPr>
          <p:cNvPr id="4" name="Content Placeholder 3">
            <a:extLst>
              <a:ext uri="{FF2B5EF4-FFF2-40B4-BE49-F238E27FC236}">
                <a16:creationId xmlns:a16="http://schemas.microsoft.com/office/drawing/2014/main" id="{89FDD927-69A9-7ECA-07E4-50FF3DDD67BD}"/>
              </a:ext>
            </a:extLst>
          </p:cNvPr>
          <p:cNvSpPr>
            <a:spLocks noGrp="1"/>
          </p:cNvSpPr>
          <p:nvPr>
            <p:ph idx="1"/>
          </p:nvPr>
        </p:nvSpPr>
        <p:spPr/>
        <p:txBody>
          <a:bodyPr>
            <a:normAutofit lnSpcReduction="10000"/>
          </a:bodyPr>
          <a:lstStyle/>
          <a:p>
            <a:r>
              <a:rPr lang="en-US"/>
              <a:t>District data staff and CWEL should collaborate regarding identification of foster students </a:t>
            </a:r>
          </a:p>
          <a:p>
            <a:pPr lvl="1"/>
            <a:r>
              <a:rPr lang="en-US">
                <a:hlinkClick r:id="rId3"/>
              </a:rPr>
              <a:t>CWEL directory </a:t>
            </a:r>
            <a:endParaRPr lang="en-US"/>
          </a:p>
          <a:p>
            <a:r>
              <a:rPr lang="en-US"/>
              <a:t>CWEL – know who is responsible for student data collections within your district</a:t>
            </a:r>
          </a:p>
          <a:p>
            <a:r>
              <a:rPr lang="en-US"/>
              <a:t>District data staff – regularly review the CEDAR report ‘Foster Student List’ </a:t>
            </a:r>
          </a:p>
          <a:p>
            <a:pPr lvl="1"/>
            <a:r>
              <a:rPr lang="en-US"/>
              <a:t>Regularly upload Student Interchange files (DEM &amp; SSA) to reflect current student enrollment</a:t>
            </a:r>
          </a:p>
          <a:p>
            <a:r>
              <a:rPr lang="en-US"/>
              <a:t>District data staff – communicate ‘Foster Student List’ with CWEL to verify foster list accuracy</a:t>
            </a:r>
          </a:p>
          <a:p>
            <a:pPr lvl="1"/>
            <a:r>
              <a:rPr lang="en-US"/>
              <a:t>Contact Student October or Student End of Year collection lead for questions or concerns regarding CDE’s foster list </a:t>
            </a:r>
          </a:p>
          <a:p>
            <a:r>
              <a:rPr lang="en-US"/>
              <a:t>District data staff and nutrition staff – ensure student is indicated as and receiving free lunch services</a:t>
            </a:r>
          </a:p>
        </p:txBody>
      </p:sp>
      <p:sp>
        <p:nvSpPr>
          <p:cNvPr id="2" name="Slide Number Placeholder 1">
            <a:extLst>
              <a:ext uri="{FF2B5EF4-FFF2-40B4-BE49-F238E27FC236}">
                <a16:creationId xmlns:a16="http://schemas.microsoft.com/office/drawing/2014/main" id="{F88AB939-2CD0-3DB5-4F3B-026A190838D3}"/>
              </a:ext>
            </a:extLst>
          </p:cNvPr>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879059437"/>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2" ma:contentTypeDescription="Create a new document." ma:contentTypeScope="" ma:versionID="b1b8997561ac466282066d6dbfb6466b">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7c1aced2123917cf9c31368f5f1c8809"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590429C-338F-473A-BDCB-41FCD3D02A50}">
  <ds:schemaRefs>
    <ds:schemaRef ds:uri="http://schemas.microsoft.com/sharepoint/v3/contenttype/forms"/>
  </ds:schemaRefs>
</ds:datastoreItem>
</file>

<file path=customXml/itemProps2.xml><?xml version="1.0" encoding="utf-8"?>
<ds:datastoreItem xmlns:ds="http://schemas.openxmlformats.org/officeDocument/2006/customXml" ds:itemID="{EADF57AD-5E62-41E3-8394-09D5916DF488}">
  <ds:schemaRefs>
    <ds:schemaRef ds:uri="00f509a9-c32d-4da3-8aae-24aafb2d4278"/>
    <ds:schemaRef ds:uri="8afd8c4a-fe3c-41c6-823e-e35e5abfca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952C020-2885-4E89-B029-DBA27A2BE6C8}">
  <ds:schemaRefs>
    <ds:schemaRef ds:uri="00f509a9-c32d-4da3-8aae-24aafb2d4278"/>
    <ds:schemaRef ds:uri="8afd8c4a-fe3c-41c6-823e-e35e5abfca68"/>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10</Slides>
  <Notes>10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Short Bytes </vt:lpstr>
      <vt:lpstr>Foster Students</vt:lpstr>
      <vt:lpstr>Every Student Succeeds ACT 1111(g)(1)(E)</vt:lpstr>
      <vt:lpstr>Colorado Revised Statue 22-32-138</vt:lpstr>
      <vt:lpstr>Role of the Child Welfare Education Liaison (CWEL)</vt:lpstr>
      <vt:lpstr>Foster Student – Data Identification</vt:lpstr>
      <vt:lpstr>CEDAR – Student Profile: Foster Care Student List</vt:lpstr>
      <vt:lpstr>Student End of Year: IPST Cohort Foster</vt:lpstr>
      <vt:lpstr>Best Practices</vt:lpstr>
      <vt:lpstr>Additional Information: Colorado State Coordinator for Foster Care Education Student October Collection Lead Student End of Year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revision>1</cp:revision>
  <dcterms:created xsi:type="dcterms:W3CDTF">2019-06-25T17:30:52Z</dcterms:created>
  <dcterms:modified xsi:type="dcterms:W3CDTF">2023-05-26T18:14:16Z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