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5"/>
  </p:notesMasterIdLst>
  <p:sldIdLst>
    <p:sldId id="256" r:id="rId5"/>
    <p:sldId id="264" r:id="rId6"/>
    <p:sldId id="333" r:id="rId7"/>
    <p:sldId id="332" r:id="rId8"/>
    <p:sldId id="268" r:id="rId9"/>
    <p:sldId id="330" r:id="rId10"/>
    <p:sldId id="331" r:id="rId11"/>
    <p:sldId id="334" r:id="rId12"/>
    <p:sldId id="312"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AD6"/>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2EF38B-4353-45ED-AB06-644FD318DEA9}" v="1" dt="2024-05-14T19:51:43.3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0" autoAdjust="0"/>
    <p:restoredTop sz="96357" autoAdjust="0"/>
  </p:normalViewPr>
  <p:slideViewPr>
    <p:cSldViewPr snapToGrid="0">
      <p:cViewPr varScale="1">
        <p:scale>
          <a:sx n="106" d="100"/>
          <a:sy n="106" d="100"/>
        </p:scale>
        <p:origin x="906"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zel, Brooke" userId="672bf8d3-b15b-4e02-a6d1-39319a0df09b" providerId="ADAL" clId="{24B876EE-F959-4AE2-9D92-9C873B61E7A6}"/>
    <pc:docChg chg="modSld">
      <pc:chgData name="Wenzel, Brooke" userId="672bf8d3-b15b-4e02-a6d1-39319a0df09b" providerId="ADAL" clId="{24B876EE-F959-4AE2-9D92-9C873B61E7A6}" dt="2024-02-27T19:54:44.511" v="1146" actId="20577"/>
      <pc:docMkLst>
        <pc:docMk/>
      </pc:docMkLst>
      <pc:sldChg chg="modSp">
        <pc:chgData name="Wenzel, Brooke" userId="672bf8d3-b15b-4e02-a6d1-39319a0df09b" providerId="ADAL" clId="{24B876EE-F959-4AE2-9D92-9C873B61E7A6}" dt="2024-02-27T19:53:18.654" v="1122" actId="962"/>
        <pc:sldMkLst>
          <pc:docMk/>
          <pc:sldMk cId="587468274" sldId="312"/>
        </pc:sldMkLst>
        <pc:graphicFrameChg chg="mod">
          <ac:chgData name="Wenzel, Brooke" userId="672bf8d3-b15b-4e02-a6d1-39319a0df09b" providerId="ADAL" clId="{24B876EE-F959-4AE2-9D92-9C873B61E7A6}" dt="2024-02-27T19:53:18.654" v="1122" actId="962"/>
          <ac:graphicFrameMkLst>
            <pc:docMk/>
            <pc:sldMk cId="587468274" sldId="312"/>
            <ac:graphicFrameMk id="8" creationId="{DD8B3001-BB54-4F63-ACAB-17044AF9D838}"/>
          </ac:graphicFrameMkLst>
        </pc:graphicFrameChg>
      </pc:sldChg>
      <pc:sldChg chg="modSp">
        <pc:chgData name="Wenzel, Brooke" userId="672bf8d3-b15b-4e02-a6d1-39319a0df09b" providerId="ADAL" clId="{24B876EE-F959-4AE2-9D92-9C873B61E7A6}" dt="2024-02-27T19:49:09" v="295" actId="962"/>
        <pc:sldMkLst>
          <pc:docMk/>
          <pc:sldMk cId="3560885843" sldId="330"/>
        </pc:sldMkLst>
        <pc:picChg chg="mod">
          <ac:chgData name="Wenzel, Brooke" userId="672bf8d3-b15b-4e02-a6d1-39319a0df09b" providerId="ADAL" clId="{24B876EE-F959-4AE2-9D92-9C873B61E7A6}" dt="2024-02-27T19:49:09" v="295" actId="962"/>
          <ac:picMkLst>
            <pc:docMk/>
            <pc:sldMk cId="3560885843" sldId="330"/>
            <ac:picMk id="7" creationId="{B9D2CF7A-2D14-9D6A-A289-05D6EF43867B}"/>
          </ac:picMkLst>
        </pc:picChg>
      </pc:sldChg>
      <pc:sldChg chg="modSp mod">
        <pc:chgData name="Wenzel, Brooke" userId="672bf8d3-b15b-4e02-a6d1-39319a0df09b" providerId="ADAL" clId="{24B876EE-F959-4AE2-9D92-9C873B61E7A6}" dt="2024-02-27T19:54:44.511" v="1146" actId="20577"/>
        <pc:sldMkLst>
          <pc:docMk/>
          <pc:sldMk cId="1331003566" sldId="331"/>
        </pc:sldMkLst>
        <pc:spChg chg="mod ord">
          <ac:chgData name="Wenzel, Brooke" userId="672bf8d3-b15b-4e02-a6d1-39319a0df09b" providerId="ADAL" clId="{24B876EE-F959-4AE2-9D92-9C873B61E7A6}" dt="2024-02-27T19:54:44.511" v="1146" actId="20577"/>
          <ac:spMkLst>
            <pc:docMk/>
            <pc:sldMk cId="1331003566" sldId="331"/>
            <ac:spMk id="2" creationId="{00000000-0000-0000-0000-000000000000}"/>
          </ac:spMkLst>
        </pc:spChg>
        <pc:spChg chg="ord">
          <ac:chgData name="Wenzel, Brooke" userId="672bf8d3-b15b-4e02-a6d1-39319a0df09b" providerId="ADAL" clId="{24B876EE-F959-4AE2-9D92-9C873B61E7A6}" dt="2024-02-27T19:53:32.703" v="1124" actId="13244"/>
          <ac:spMkLst>
            <pc:docMk/>
            <pc:sldMk cId="1331003566" sldId="331"/>
            <ac:spMk id="4" creationId="{00000000-0000-0000-0000-000000000000}"/>
          </ac:spMkLst>
        </pc:spChg>
        <pc:spChg chg="mod">
          <ac:chgData name="Wenzel, Brooke" userId="672bf8d3-b15b-4e02-a6d1-39319a0df09b" providerId="ADAL" clId="{24B876EE-F959-4AE2-9D92-9C873B61E7A6}" dt="2024-02-27T19:51:55.063" v="928" actId="962"/>
          <ac:spMkLst>
            <pc:docMk/>
            <pc:sldMk cId="1331003566" sldId="331"/>
            <ac:spMk id="8" creationId="{D7A3441B-F0DB-4CB6-AE0B-3334C0079B77}"/>
          </ac:spMkLst>
        </pc:spChg>
        <pc:picChg chg="ord">
          <ac:chgData name="Wenzel, Brooke" userId="672bf8d3-b15b-4e02-a6d1-39319a0df09b" providerId="ADAL" clId="{24B876EE-F959-4AE2-9D92-9C873B61E7A6}" dt="2024-02-27T19:53:36.901" v="1125" actId="13244"/>
          <ac:picMkLst>
            <pc:docMk/>
            <pc:sldMk cId="1331003566" sldId="331"/>
            <ac:picMk id="9" creationId="{7BAC1EF8-4264-48F7-8FA5-142BA7A34239}"/>
          </ac:picMkLst>
        </pc:picChg>
        <pc:picChg chg="mod">
          <ac:chgData name="Wenzel, Brooke" userId="672bf8d3-b15b-4e02-a6d1-39319a0df09b" providerId="ADAL" clId="{24B876EE-F959-4AE2-9D92-9C873B61E7A6}" dt="2024-02-27T19:54:31.392" v="1127" actId="13244"/>
          <ac:picMkLst>
            <pc:docMk/>
            <pc:sldMk cId="1331003566" sldId="331"/>
            <ac:picMk id="2050" creationId="{8E80867F-A1E1-4550-B9A7-BE15BAF731AD}"/>
          </ac:picMkLst>
        </pc:picChg>
        <pc:picChg chg="mod">
          <ac:chgData name="Wenzel, Brooke" userId="672bf8d3-b15b-4e02-a6d1-39319a0df09b" providerId="ADAL" clId="{24B876EE-F959-4AE2-9D92-9C873B61E7A6}" dt="2024-02-27T19:54:29.520" v="1126" actId="13244"/>
          <ac:picMkLst>
            <pc:docMk/>
            <pc:sldMk cId="1331003566" sldId="331"/>
            <ac:picMk id="2052" creationId="{E369E5EA-B882-4F4E-8EBC-A39435A58632}"/>
          </ac:picMkLst>
        </pc:picChg>
      </pc:sldChg>
    </pc:docChg>
  </pc:docChgLst>
  <pc:docChgLst>
    <pc:chgData name="Wenzel, Brooke" userId="672bf8d3-b15b-4e02-a6d1-39319a0df09b" providerId="ADAL" clId="{644CED3C-DB38-46F6-BFAD-9DBD0AD76096}"/>
    <pc:docChg chg="undo custSel addSld delSld modSld sldOrd">
      <pc:chgData name="Wenzel, Brooke" userId="672bf8d3-b15b-4e02-a6d1-39319a0df09b" providerId="ADAL" clId="{644CED3C-DB38-46F6-BFAD-9DBD0AD76096}" dt="2023-03-28T15:20:14.451" v="1720" actId="20577"/>
      <pc:docMkLst>
        <pc:docMk/>
      </pc:docMkLst>
      <pc:sldChg chg="modSp mod">
        <pc:chgData name="Wenzel, Brooke" userId="672bf8d3-b15b-4e02-a6d1-39319a0df09b" providerId="ADAL" clId="{644CED3C-DB38-46F6-BFAD-9DBD0AD76096}" dt="2023-03-28T14:19:29.040" v="14" actId="20577"/>
        <pc:sldMkLst>
          <pc:docMk/>
          <pc:sldMk cId="3044915438" sldId="256"/>
        </pc:sldMkLst>
        <pc:spChg chg="mod">
          <ac:chgData name="Wenzel, Brooke" userId="672bf8d3-b15b-4e02-a6d1-39319a0df09b" providerId="ADAL" clId="{644CED3C-DB38-46F6-BFAD-9DBD0AD76096}" dt="2023-03-28T14:19:29.040" v="14" actId="20577"/>
          <ac:spMkLst>
            <pc:docMk/>
            <pc:sldMk cId="3044915438" sldId="256"/>
            <ac:spMk id="7" creationId="{2A0C161A-8513-BB84-0601-D50578FDAD11}"/>
          </ac:spMkLst>
        </pc:spChg>
      </pc:sldChg>
      <pc:sldChg chg="add del">
        <pc:chgData name="Wenzel, Brooke" userId="672bf8d3-b15b-4e02-a6d1-39319a0df09b" providerId="ADAL" clId="{644CED3C-DB38-46F6-BFAD-9DBD0AD76096}" dt="2023-03-28T14:20:53.138" v="148" actId="47"/>
        <pc:sldMkLst>
          <pc:docMk/>
          <pc:sldMk cId="638276779" sldId="257"/>
        </pc:sldMkLst>
      </pc:sldChg>
      <pc:sldChg chg="modSp mod">
        <pc:chgData name="Wenzel, Brooke" userId="672bf8d3-b15b-4e02-a6d1-39319a0df09b" providerId="ADAL" clId="{644CED3C-DB38-46F6-BFAD-9DBD0AD76096}" dt="2023-03-28T14:21:09.141" v="153" actId="27636"/>
        <pc:sldMkLst>
          <pc:docMk/>
          <pc:sldMk cId="3401448192" sldId="264"/>
        </pc:sldMkLst>
        <pc:spChg chg="mod">
          <ac:chgData name="Wenzel, Brooke" userId="672bf8d3-b15b-4e02-a6d1-39319a0df09b" providerId="ADAL" clId="{644CED3C-DB38-46F6-BFAD-9DBD0AD76096}" dt="2023-03-28T14:20:40.676" v="145" actId="20577"/>
          <ac:spMkLst>
            <pc:docMk/>
            <pc:sldMk cId="3401448192" sldId="264"/>
            <ac:spMk id="2" creationId="{00000000-0000-0000-0000-000000000000}"/>
          </ac:spMkLst>
        </pc:spChg>
        <pc:spChg chg="mod">
          <ac:chgData name="Wenzel, Brooke" userId="672bf8d3-b15b-4e02-a6d1-39319a0df09b" providerId="ADAL" clId="{644CED3C-DB38-46F6-BFAD-9DBD0AD76096}" dt="2023-03-28T14:21:09.141" v="153" actId="27636"/>
          <ac:spMkLst>
            <pc:docMk/>
            <pc:sldMk cId="3401448192" sldId="264"/>
            <ac:spMk id="3" creationId="{00000000-0000-0000-0000-000000000000}"/>
          </ac:spMkLst>
        </pc:spChg>
      </pc:sldChg>
      <pc:sldChg chg="add del">
        <pc:chgData name="Wenzel, Brooke" userId="672bf8d3-b15b-4e02-a6d1-39319a0df09b" providerId="ADAL" clId="{644CED3C-DB38-46F6-BFAD-9DBD0AD76096}" dt="2023-03-28T14:21:02.415" v="150" actId="47"/>
        <pc:sldMkLst>
          <pc:docMk/>
          <pc:sldMk cId="2546259365" sldId="265"/>
        </pc:sldMkLst>
      </pc:sldChg>
      <pc:sldChg chg="add del">
        <pc:chgData name="Wenzel, Brooke" userId="672bf8d3-b15b-4e02-a6d1-39319a0df09b" providerId="ADAL" clId="{644CED3C-DB38-46F6-BFAD-9DBD0AD76096}" dt="2023-03-28T14:21:13.347" v="154" actId="47"/>
        <pc:sldMkLst>
          <pc:docMk/>
          <pc:sldMk cId="2852915111" sldId="266"/>
        </pc:sldMkLst>
      </pc:sldChg>
      <pc:sldChg chg="modSp add mod ord">
        <pc:chgData name="Wenzel, Brooke" userId="672bf8d3-b15b-4e02-a6d1-39319a0df09b" providerId="ADAL" clId="{644CED3C-DB38-46F6-BFAD-9DBD0AD76096}" dt="2023-03-28T14:52:21.614" v="978" actId="20577"/>
        <pc:sldMkLst>
          <pc:docMk/>
          <pc:sldMk cId="3499895544" sldId="268"/>
        </pc:sldMkLst>
        <pc:spChg chg="mod">
          <ac:chgData name="Wenzel, Brooke" userId="672bf8d3-b15b-4e02-a6d1-39319a0df09b" providerId="ADAL" clId="{644CED3C-DB38-46F6-BFAD-9DBD0AD76096}" dt="2023-03-28T14:52:21.614" v="978" actId="20577"/>
          <ac:spMkLst>
            <pc:docMk/>
            <pc:sldMk cId="3499895544" sldId="268"/>
            <ac:spMk id="3" creationId="{00000000-0000-0000-0000-000000000000}"/>
          </ac:spMkLst>
        </pc:spChg>
      </pc:sldChg>
      <pc:sldChg chg="add del">
        <pc:chgData name="Wenzel, Brooke" userId="672bf8d3-b15b-4e02-a6d1-39319a0df09b" providerId="ADAL" clId="{644CED3C-DB38-46F6-BFAD-9DBD0AD76096}" dt="2023-03-28T14:24:39.347" v="171" actId="47"/>
        <pc:sldMkLst>
          <pc:docMk/>
          <pc:sldMk cId="1402705300" sldId="269"/>
        </pc:sldMkLst>
      </pc:sldChg>
      <pc:sldChg chg="del">
        <pc:chgData name="Wenzel, Brooke" userId="672bf8d3-b15b-4e02-a6d1-39319a0df09b" providerId="ADAL" clId="{644CED3C-DB38-46F6-BFAD-9DBD0AD76096}" dt="2023-03-28T14:38:11.193" v="730" actId="47"/>
        <pc:sldMkLst>
          <pc:docMk/>
          <pc:sldMk cId="812090992" sldId="270"/>
        </pc:sldMkLst>
      </pc:sldChg>
      <pc:sldChg chg="del">
        <pc:chgData name="Wenzel, Brooke" userId="672bf8d3-b15b-4e02-a6d1-39319a0df09b" providerId="ADAL" clId="{644CED3C-DB38-46F6-BFAD-9DBD0AD76096}" dt="2023-03-28T14:38:11.193" v="730" actId="47"/>
        <pc:sldMkLst>
          <pc:docMk/>
          <pc:sldMk cId="3613651240" sldId="271"/>
        </pc:sldMkLst>
      </pc:sldChg>
      <pc:sldChg chg="modSp add del mod">
        <pc:chgData name="Wenzel, Brooke" userId="672bf8d3-b15b-4e02-a6d1-39319a0df09b" providerId="ADAL" clId="{644CED3C-DB38-46F6-BFAD-9DBD0AD76096}" dt="2023-03-28T14:25:26.428" v="172" actId="47"/>
        <pc:sldMkLst>
          <pc:docMk/>
          <pc:sldMk cId="4082238787" sldId="273"/>
        </pc:sldMkLst>
        <pc:spChg chg="mod">
          <ac:chgData name="Wenzel, Brooke" userId="672bf8d3-b15b-4e02-a6d1-39319a0df09b" providerId="ADAL" clId="{644CED3C-DB38-46F6-BFAD-9DBD0AD76096}" dt="2023-03-28T14:20:10.249" v="121" actId="27636"/>
          <ac:spMkLst>
            <pc:docMk/>
            <pc:sldMk cId="4082238787" sldId="273"/>
            <ac:spMk id="3" creationId="{00000000-0000-0000-0000-000000000000}"/>
          </ac:spMkLst>
        </pc:spChg>
      </pc:sldChg>
      <pc:sldChg chg="del">
        <pc:chgData name="Wenzel, Brooke" userId="672bf8d3-b15b-4e02-a6d1-39319a0df09b" providerId="ADAL" clId="{644CED3C-DB38-46F6-BFAD-9DBD0AD76096}" dt="2023-03-28T14:38:11.193" v="730" actId="47"/>
        <pc:sldMkLst>
          <pc:docMk/>
          <pc:sldMk cId="2748458431" sldId="274"/>
        </pc:sldMkLst>
      </pc:sldChg>
      <pc:sldChg chg="modSp mod">
        <pc:chgData name="Wenzel, Brooke" userId="672bf8d3-b15b-4e02-a6d1-39319a0df09b" providerId="ADAL" clId="{644CED3C-DB38-46F6-BFAD-9DBD0AD76096}" dt="2023-03-28T14:19:46.236" v="115" actId="20577"/>
        <pc:sldMkLst>
          <pc:docMk/>
          <pc:sldMk cId="675032686" sldId="275"/>
        </pc:sldMkLst>
        <pc:spChg chg="mod">
          <ac:chgData name="Wenzel, Brooke" userId="672bf8d3-b15b-4e02-a6d1-39319a0df09b" providerId="ADAL" clId="{644CED3C-DB38-46F6-BFAD-9DBD0AD76096}" dt="2023-03-28T14:19:46.236" v="115" actId="20577"/>
          <ac:spMkLst>
            <pc:docMk/>
            <pc:sldMk cId="675032686" sldId="275"/>
            <ac:spMk id="4" creationId="{069C16D8-71E6-6E0A-9E9A-40580CD77B33}"/>
          </ac:spMkLst>
        </pc:spChg>
      </pc:sldChg>
      <pc:sldChg chg="del">
        <pc:chgData name="Wenzel, Brooke" userId="672bf8d3-b15b-4e02-a6d1-39319a0df09b" providerId="ADAL" clId="{644CED3C-DB38-46F6-BFAD-9DBD0AD76096}" dt="2023-03-28T14:38:11.193" v="730" actId="47"/>
        <pc:sldMkLst>
          <pc:docMk/>
          <pc:sldMk cId="2894931076" sldId="276"/>
        </pc:sldMkLst>
      </pc:sldChg>
      <pc:sldChg chg="add del">
        <pc:chgData name="Wenzel, Brooke" userId="672bf8d3-b15b-4e02-a6d1-39319a0df09b" providerId="ADAL" clId="{644CED3C-DB38-46F6-BFAD-9DBD0AD76096}" dt="2023-03-28T14:24:18.580" v="169" actId="47"/>
        <pc:sldMkLst>
          <pc:docMk/>
          <pc:sldMk cId="1078437209" sldId="277"/>
        </pc:sldMkLst>
      </pc:sldChg>
      <pc:sldChg chg="modSp add del mod ord">
        <pc:chgData name="Wenzel, Brooke" userId="672bf8d3-b15b-4e02-a6d1-39319a0df09b" providerId="ADAL" clId="{644CED3C-DB38-46F6-BFAD-9DBD0AD76096}" dt="2023-03-28T15:08:28.202" v="1694" actId="47"/>
        <pc:sldMkLst>
          <pc:docMk/>
          <pc:sldMk cId="2208206673" sldId="278"/>
        </pc:sldMkLst>
        <pc:spChg chg="mod">
          <ac:chgData name="Wenzel, Brooke" userId="672bf8d3-b15b-4e02-a6d1-39319a0df09b" providerId="ADAL" clId="{644CED3C-DB38-46F6-BFAD-9DBD0AD76096}" dt="2023-03-28T14:37:50.623" v="729" actId="20577"/>
          <ac:spMkLst>
            <pc:docMk/>
            <pc:sldMk cId="2208206673" sldId="278"/>
            <ac:spMk id="2" creationId="{00000000-0000-0000-0000-000000000000}"/>
          </ac:spMkLst>
        </pc:spChg>
      </pc:sldChg>
      <pc:sldChg chg="add del">
        <pc:chgData name="Wenzel, Brooke" userId="672bf8d3-b15b-4e02-a6d1-39319a0df09b" providerId="ADAL" clId="{644CED3C-DB38-46F6-BFAD-9DBD0AD76096}" dt="2023-03-28T14:25:26.428" v="172" actId="47"/>
        <pc:sldMkLst>
          <pc:docMk/>
          <pc:sldMk cId="1240596601" sldId="279"/>
        </pc:sldMkLst>
      </pc:sldChg>
      <pc:sldChg chg="modSp add del mod">
        <pc:chgData name="Wenzel, Brooke" userId="672bf8d3-b15b-4e02-a6d1-39319a0df09b" providerId="ADAL" clId="{644CED3C-DB38-46F6-BFAD-9DBD0AD76096}" dt="2023-03-28T14:25:26.428" v="172" actId="47"/>
        <pc:sldMkLst>
          <pc:docMk/>
          <pc:sldMk cId="869527156" sldId="280"/>
        </pc:sldMkLst>
        <pc:spChg chg="mod">
          <ac:chgData name="Wenzel, Brooke" userId="672bf8d3-b15b-4e02-a6d1-39319a0df09b" providerId="ADAL" clId="{644CED3C-DB38-46F6-BFAD-9DBD0AD76096}" dt="2023-03-28T14:20:10.314" v="123" actId="27636"/>
          <ac:spMkLst>
            <pc:docMk/>
            <pc:sldMk cId="869527156" sldId="280"/>
            <ac:spMk id="3" creationId="{00000000-0000-0000-0000-000000000000}"/>
          </ac:spMkLst>
        </pc:spChg>
      </pc:sldChg>
      <pc:sldChg chg="modSp add del mod">
        <pc:chgData name="Wenzel, Brooke" userId="672bf8d3-b15b-4e02-a6d1-39319a0df09b" providerId="ADAL" clId="{644CED3C-DB38-46F6-BFAD-9DBD0AD76096}" dt="2023-03-28T14:25:26.428" v="172" actId="47"/>
        <pc:sldMkLst>
          <pc:docMk/>
          <pc:sldMk cId="110722940" sldId="281"/>
        </pc:sldMkLst>
        <pc:spChg chg="mod">
          <ac:chgData name="Wenzel, Brooke" userId="672bf8d3-b15b-4e02-a6d1-39319a0df09b" providerId="ADAL" clId="{644CED3C-DB38-46F6-BFAD-9DBD0AD76096}" dt="2023-03-28T14:20:10.447" v="130" actId="27636"/>
          <ac:spMkLst>
            <pc:docMk/>
            <pc:sldMk cId="110722940" sldId="281"/>
            <ac:spMk id="3" creationId="{00000000-0000-0000-0000-000000000000}"/>
          </ac:spMkLst>
        </pc:spChg>
      </pc:sldChg>
      <pc:sldChg chg="modSp add del mod">
        <pc:chgData name="Wenzel, Brooke" userId="672bf8d3-b15b-4e02-a6d1-39319a0df09b" providerId="ADAL" clId="{644CED3C-DB38-46F6-BFAD-9DBD0AD76096}" dt="2023-03-28T14:25:26.428" v="172" actId="47"/>
        <pc:sldMkLst>
          <pc:docMk/>
          <pc:sldMk cId="1974116956" sldId="282"/>
        </pc:sldMkLst>
        <pc:spChg chg="mod">
          <ac:chgData name="Wenzel, Brooke" userId="672bf8d3-b15b-4e02-a6d1-39319a0df09b" providerId="ADAL" clId="{644CED3C-DB38-46F6-BFAD-9DBD0AD76096}" dt="2023-03-28T14:20:10.359" v="124" actId="27636"/>
          <ac:spMkLst>
            <pc:docMk/>
            <pc:sldMk cId="1974116956" sldId="282"/>
            <ac:spMk id="3" creationId="{00000000-0000-0000-0000-000000000000}"/>
          </ac:spMkLst>
        </pc:spChg>
      </pc:sldChg>
      <pc:sldChg chg="modSp add del mod">
        <pc:chgData name="Wenzel, Brooke" userId="672bf8d3-b15b-4e02-a6d1-39319a0df09b" providerId="ADAL" clId="{644CED3C-DB38-46F6-BFAD-9DBD0AD76096}" dt="2023-03-28T14:25:26.428" v="172" actId="47"/>
        <pc:sldMkLst>
          <pc:docMk/>
          <pc:sldMk cId="2639627191" sldId="283"/>
        </pc:sldMkLst>
        <pc:spChg chg="mod">
          <ac:chgData name="Wenzel, Brooke" userId="672bf8d3-b15b-4e02-a6d1-39319a0df09b" providerId="ADAL" clId="{644CED3C-DB38-46F6-BFAD-9DBD0AD76096}" dt="2023-03-28T14:20:10.482" v="132" actId="27636"/>
          <ac:spMkLst>
            <pc:docMk/>
            <pc:sldMk cId="2639627191" sldId="283"/>
            <ac:spMk id="2" creationId="{00000000-0000-0000-0000-000000000000}"/>
          </ac:spMkLst>
        </pc:spChg>
      </pc:sldChg>
      <pc:sldChg chg="modSp add del mod">
        <pc:chgData name="Wenzel, Brooke" userId="672bf8d3-b15b-4e02-a6d1-39319a0df09b" providerId="ADAL" clId="{644CED3C-DB38-46F6-BFAD-9DBD0AD76096}" dt="2023-03-28T14:25:26.428" v="172" actId="47"/>
        <pc:sldMkLst>
          <pc:docMk/>
          <pc:sldMk cId="1448237421" sldId="284"/>
        </pc:sldMkLst>
        <pc:spChg chg="mod">
          <ac:chgData name="Wenzel, Brooke" userId="672bf8d3-b15b-4e02-a6d1-39319a0df09b" providerId="ADAL" clId="{644CED3C-DB38-46F6-BFAD-9DBD0AD76096}" dt="2023-03-28T14:20:10.493" v="133" actId="27636"/>
          <ac:spMkLst>
            <pc:docMk/>
            <pc:sldMk cId="1448237421" sldId="284"/>
            <ac:spMk id="2" creationId="{00000000-0000-0000-0000-000000000000}"/>
          </ac:spMkLst>
        </pc:spChg>
      </pc:sldChg>
      <pc:sldChg chg="modSp add del mod">
        <pc:chgData name="Wenzel, Brooke" userId="672bf8d3-b15b-4e02-a6d1-39319a0df09b" providerId="ADAL" clId="{644CED3C-DB38-46F6-BFAD-9DBD0AD76096}" dt="2023-03-28T14:25:26.428" v="172" actId="47"/>
        <pc:sldMkLst>
          <pc:docMk/>
          <pc:sldMk cId="3893931334" sldId="285"/>
        </pc:sldMkLst>
        <pc:spChg chg="mod">
          <ac:chgData name="Wenzel, Brooke" userId="672bf8d3-b15b-4e02-a6d1-39319a0df09b" providerId="ADAL" clId="{644CED3C-DB38-46F6-BFAD-9DBD0AD76096}" dt="2023-03-28T14:20:10.371" v="125" actId="27636"/>
          <ac:spMkLst>
            <pc:docMk/>
            <pc:sldMk cId="3893931334" sldId="285"/>
            <ac:spMk id="2" creationId="{00000000-0000-0000-0000-000000000000}"/>
          </ac:spMkLst>
        </pc:spChg>
        <pc:spChg chg="mod">
          <ac:chgData name="Wenzel, Brooke" userId="672bf8d3-b15b-4e02-a6d1-39319a0df09b" providerId="ADAL" clId="{644CED3C-DB38-46F6-BFAD-9DBD0AD76096}" dt="2023-03-28T14:20:10.388" v="126" actId="27636"/>
          <ac:spMkLst>
            <pc:docMk/>
            <pc:sldMk cId="3893931334" sldId="285"/>
            <ac:spMk id="3" creationId="{00000000-0000-0000-0000-000000000000}"/>
          </ac:spMkLst>
        </pc:spChg>
      </pc:sldChg>
      <pc:sldChg chg="modSp add del mod">
        <pc:chgData name="Wenzel, Brooke" userId="672bf8d3-b15b-4e02-a6d1-39319a0df09b" providerId="ADAL" clId="{644CED3C-DB38-46F6-BFAD-9DBD0AD76096}" dt="2023-03-28T14:25:26.428" v="172" actId="47"/>
        <pc:sldMkLst>
          <pc:docMk/>
          <pc:sldMk cId="828348456" sldId="286"/>
        </pc:sldMkLst>
        <pc:spChg chg="mod">
          <ac:chgData name="Wenzel, Brooke" userId="672bf8d3-b15b-4e02-a6d1-39319a0df09b" providerId="ADAL" clId="{644CED3C-DB38-46F6-BFAD-9DBD0AD76096}" dt="2023-03-28T14:20:10.476" v="131" actId="27636"/>
          <ac:spMkLst>
            <pc:docMk/>
            <pc:sldMk cId="828348456" sldId="286"/>
            <ac:spMk id="2" creationId="{00000000-0000-0000-0000-000000000000}"/>
          </ac:spMkLst>
        </pc:spChg>
      </pc:sldChg>
      <pc:sldChg chg="add del">
        <pc:chgData name="Wenzel, Brooke" userId="672bf8d3-b15b-4e02-a6d1-39319a0df09b" providerId="ADAL" clId="{644CED3C-DB38-46F6-BFAD-9DBD0AD76096}" dt="2023-03-28T14:25:26.428" v="172" actId="47"/>
        <pc:sldMkLst>
          <pc:docMk/>
          <pc:sldMk cId="716091549" sldId="288"/>
        </pc:sldMkLst>
      </pc:sldChg>
      <pc:sldChg chg="modSp add del mod">
        <pc:chgData name="Wenzel, Brooke" userId="672bf8d3-b15b-4e02-a6d1-39319a0df09b" providerId="ADAL" clId="{644CED3C-DB38-46F6-BFAD-9DBD0AD76096}" dt="2023-03-28T14:25:26.428" v="172" actId="47"/>
        <pc:sldMkLst>
          <pc:docMk/>
          <pc:sldMk cId="4031727241" sldId="289"/>
        </pc:sldMkLst>
        <pc:spChg chg="mod">
          <ac:chgData name="Wenzel, Brooke" userId="672bf8d3-b15b-4e02-a6d1-39319a0df09b" providerId="ADAL" clId="{644CED3C-DB38-46F6-BFAD-9DBD0AD76096}" dt="2023-03-28T14:20:10.211" v="120" actId="27636"/>
          <ac:spMkLst>
            <pc:docMk/>
            <pc:sldMk cId="4031727241" sldId="289"/>
            <ac:spMk id="3" creationId="{00000000-0000-0000-0000-000000000000}"/>
          </ac:spMkLst>
        </pc:spChg>
      </pc:sldChg>
      <pc:sldChg chg="add del">
        <pc:chgData name="Wenzel, Brooke" userId="672bf8d3-b15b-4e02-a6d1-39319a0df09b" providerId="ADAL" clId="{644CED3C-DB38-46F6-BFAD-9DBD0AD76096}" dt="2023-03-28T14:25:26.428" v="172" actId="47"/>
        <pc:sldMkLst>
          <pc:docMk/>
          <pc:sldMk cId="3428796144" sldId="290"/>
        </pc:sldMkLst>
      </pc:sldChg>
      <pc:sldChg chg="modSp add del mod">
        <pc:chgData name="Wenzel, Brooke" userId="672bf8d3-b15b-4e02-a6d1-39319a0df09b" providerId="ADAL" clId="{644CED3C-DB38-46F6-BFAD-9DBD0AD76096}" dt="2023-03-28T14:25:26.428" v="172" actId="47"/>
        <pc:sldMkLst>
          <pc:docMk/>
          <pc:sldMk cId="835723716" sldId="292"/>
        </pc:sldMkLst>
        <pc:spChg chg="mod">
          <ac:chgData name="Wenzel, Brooke" userId="672bf8d3-b15b-4e02-a6d1-39319a0df09b" providerId="ADAL" clId="{644CED3C-DB38-46F6-BFAD-9DBD0AD76096}" dt="2023-03-28T14:20:10.195" v="119" actId="27636"/>
          <ac:spMkLst>
            <pc:docMk/>
            <pc:sldMk cId="835723716" sldId="292"/>
            <ac:spMk id="3" creationId="{1ACE3711-F811-412F-AD9D-EFE652D0E886}"/>
          </ac:spMkLst>
        </pc:spChg>
      </pc:sldChg>
      <pc:sldChg chg="add del">
        <pc:chgData name="Wenzel, Brooke" userId="672bf8d3-b15b-4e02-a6d1-39319a0df09b" providerId="ADAL" clId="{644CED3C-DB38-46F6-BFAD-9DBD0AD76096}" dt="2023-03-28T14:25:26.428" v="172" actId="47"/>
        <pc:sldMkLst>
          <pc:docMk/>
          <pc:sldMk cId="3312110853" sldId="293"/>
        </pc:sldMkLst>
      </pc:sldChg>
      <pc:sldChg chg="add del">
        <pc:chgData name="Wenzel, Brooke" userId="672bf8d3-b15b-4e02-a6d1-39319a0df09b" providerId="ADAL" clId="{644CED3C-DB38-46F6-BFAD-9DBD0AD76096}" dt="2023-03-28T14:25:26.428" v="172" actId="47"/>
        <pc:sldMkLst>
          <pc:docMk/>
          <pc:sldMk cId="3899276003" sldId="295"/>
        </pc:sldMkLst>
      </pc:sldChg>
      <pc:sldChg chg="modSp add del mod">
        <pc:chgData name="Wenzel, Brooke" userId="672bf8d3-b15b-4e02-a6d1-39319a0df09b" providerId="ADAL" clId="{644CED3C-DB38-46F6-BFAD-9DBD0AD76096}" dt="2023-03-28T14:25:26.428" v="172" actId="47"/>
        <pc:sldMkLst>
          <pc:docMk/>
          <pc:sldMk cId="2306349817" sldId="296"/>
        </pc:sldMkLst>
        <pc:spChg chg="mod">
          <ac:chgData name="Wenzel, Brooke" userId="672bf8d3-b15b-4e02-a6d1-39319a0df09b" providerId="ADAL" clId="{644CED3C-DB38-46F6-BFAD-9DBD0AD76096}" dt="2023-03-28T14:20:10.409" v="128" actId="27636"/>
          <ac:spMkLst>
            <pc:docMk/>
            <pc:sldMk cId="2306349817" sldId="296"/>
            <ac:spMk id="2" creationId="{00000000-0000-0000-0000-000000000000}"/>
          </ac:spMkLst>
        </pc:spChg>
        <pc:spChg chg="mod">
          <ac:chgData name="Wenzel, Brooke" userId="672bf8d3-b15b-4e02-a6d1-39319a0df09b" providerId="ADAL" clId="{644CED3C-DB38-46F6-BFAD-9DBD0AD76096}" dt="2023-03-28T14:20:10.407" v="127" actId="27636"/>
          <ac:spMkLst>
            <pc:docMk/>
            <pc:sldMk cId="2306349817" sldId="296"/>
            <ac:spMk id="3" creationId="{00000000-0000-0000-0000-000000000000}"/>
          </ac:spMkLst>
        </pc:spChg>
      </pc:sldChg>
      <pc:sldChg chg="add del">
        <pc:chgData name="Wenzel, Brooke" userId="672bf8d3-b15b-4e02-a6d1-39319a0df09b" providerId="ADAL" clId="{644CED3C-DB38-46F6-BFAD-9DBD0AD76096}" dt="2023-03-28T14:25:26.428" v="172" actId="47"/>
        <pc:sldMkLst>
          <pc:docMk/>
          <pc:sldMk cId="1736885357" sldId="299"/>
        </pc:sldMkLst>
      </pc:sldChg>
      <pc:sldChg chg="add del">
        <pc:chgData name="Wenzel, Brooke" userId="672bf8d3-b15b-4e02-a6d1-39319a0df09b" providerId="ADAL" clId="{644CED3C-DB38-46F6-BFAD-9DBD0AD76096}" dt="2023-03-28T14:25:26.428" v="172" actId="47"/>
        <pc:sldMkLst>
          <pc:docMk/>
          <pc:sldMk cId="3786089234" sldId="300"/>
        </pc:sldMkLst>
      </pc:sldChg>
      <pc:sldChg chg="add del">
        <pc:chgData name="Wenzel, Brooke" userId="672bf8d3-b15b-4e02-a6d1-39319a0df09b" providerId="ADAL" clId="{644CED3C-DB38-46F6-BFAD-9DBD0AD76096}" dt="2023-03-28T14:25:26.428" v="172" actId="47"/>
        <pc:sldMkLst>
          <pc:docMk/>
          <pc:sldMk cId="1462462995" sldId="301"/>
        </pc:sldMkLst>
      </pc:sldChg>
      <pc:sldChg chg="add del">
        <pc:chgData name="Wenzel, Brooke" userId="672bf8d3-b15b-4e02-a6d1-39319a0df09b" providerId="ADAL" clId="{644CED3C-DB38-46F6-BFAD-9DBD0AD76096}" dt="2023-03-28T14:25:26.428" v="172" actId="47"/>
        <pc:sldMkLst>
          <pc:docMk/>
          <pc:sldMk cId="3933382170" sldId="302"/>
        </pc:sldMkLst>
      </pc:sldChg>
      <pc:sldChg chg="add del">
        <pc:chgData name="Wenzel, Brooke" userId="672bf8d3-b15b-4e02-a6d1-39319a0df09b" providerId="ADAL" clId="{644CED3C-DB38-46F6-BFAD-9DBD0AD76096}" dt="2023-03-28T14:24:39.347" v="171" actId="47"/>
        <pc:sldMkLst>
          <pc:docMk/>
          <pc:sldMk cId="4052252767" sldId="303"/>
        </pc:sldMkLst>
      </pc:sldChg>
      <pc:sldChg chg="add del">
        <pc:chgData name="Wenzel, Brooke" userId="672bf8d3-b15b-4e02-a6d1-39319a0df09b" providerId="ADAL" clId="{644CED3C-DB38-46F6-BFAD-9DBD0AD76096}" dt="2023-03-28T14:25:26.428" v="172" actId="47"/>
        <pc:sldMkLst>
          <pc:docMk/>
          <pc:sldMk cId="2849119254" sldId="304"/>
        </pc:sldMkLst>
      </pc:sldChg>
      <pc:sldChg chg="modSp add del mod">
        <pc:chgData name="Wenzel, Brooke" userId="672bf8d3-b15b-4e02-a6d1-39319a0df09b" providerId="ADAL" clId="{644CED3C-DB38-46F6-BFAD-9DBD0AD76096}" dt="2023-03-28T14:25:26.428" v="172" actId="47"/>
        <pc:sldMkLst>
          <pc:docMk/>
          <pc:sldMk cId="3091622691" sldId="306"/>
        </pc:sldMkLst>
        <pc:spChg chg="mod">
          <ac:chgData name="Wenzel, Brooke" userId="672bf8d3-b15b-4e02-a6d1-39319a0df09b" providerId="ADAL" clId="{644CED3C-DB38-46F6-BFAD-9DBD0AD76096}" dt="2023-03-28T14:20:10.499" v="134" actId="27636"/>
          <ac:spMkLst>
            <pc:docMk/>
            <pc:sldMk cId="3091622691" sldId="306"/>
            <ac:spMk id="2" creationId="{00000000-0000-0000-0000-000000000000}"/>
          </ac:spMkLst>
        </pc:spChg>
      </pc:sldChg>
      <pc:sldChg chg="add del">
        <pc:chgData name="Wenzel, Brooke" userId="672bf8d3-b15b-4e02-a6d1-39319a0df09b" providerId="ADAL" clId="{644CED3C-DB38-46F6-BFAD-9DBD0AD76096}" dt="2023-03-28T14:22:05.838" v="163" actId="47"/>
        <pc:sldMkLst>
          <pc:docMk/>
          <pc:sldMk cId="1611005488" sldId="308"/>
        </pc:sldMkLst>
      </pc:sldChg>
      <pc:sldChg chg="add del">
        <pc:chgData name="Wenzel, Brooke" userId="672bf8d3-b15b-4e02-a6d1-39319a0df09b" providerId="ADAL" clId="{644CED3C-DB38-46F6-BFAD-9DBD0AD76096}" dt="2023-03-28T14:24:18.580" v="169" actId="47"/>
        <pc:sldMkLst>
          <pc:docMk/>
          <pc:sldMk cId="1793125403" sldId="309"/>
        </pc:sldMkLst>
      </pc:sldChg>
      <pc:sldChg chg="add del">
        <pc:chgData name="Wenzel, Brooke" userId="672bf8d3-b15b-4e02-a6d1-39319a0df09b" providerId="ADAL" clId="{644CED3C-DB38-46F6-BFAD-9DBD0AD76096}" dt="2023-03-28T14:25:26.428" v="172" actId="47"/>
        <pc:sldMkLst>
          <pc:docMk/>
          <pc:sldMk cId="3938252842" sldId="310"/>
        </pc:sldMkLst>
      </pc:sldChg>
      <pc:sldChg chg="add del">
        <pc:chgData name="Wenzel, Brooke" userId="672bf8d3-b15b-4e02-a6d1-39319a0df09b" providerId="ADAL" clId="{644CED3C-DB38-46F6-BFAD-9DBD0AD76096}" dt="2023-03-28T14:25:26.428" v="172" actId="47"/>
        <pc:sldMkLst>
          <pc:docMk/>
          <pc:sldMk cId="613942603" sldId="311"/>
        </pc:sldMkLst>
      </pc:sldChg>
      <pc:sldChg chg="delSp modSp add mod ord">
        <pc:chgData name="Wenzel, Brooke" userId="672bf8d3-b15b-4e02-a6d1-39319a0df09b" providerId="ADAL" clId="{644CED3C-DB38-46F6-BFAD-9DBD0AD76096}" dt="2023-03-28T15:04:43.876" v="1689" actId="1076"/>
        <pc:sldMkLst>
          <pc:docMk/>
          <pc:sldMk cId="587468274" sldId="312"/>
        </pc:sldMkLst>
        <pc:graphicFrameChg chg="mod modGraphic">
          <ac:chgData name="Wenzel, Brooke" userId="672bf8d3-b15b-4e02-a6d1-39319a0df09b" providerId="ADAL" clId="{644CED3C-DB38-46F6-BFAD-9DBD0AD76096}" dt="2023-03-28T15:04:43.876" v="1689" actId="1076"/>
          <ac:graphicFrameMkLst>
            <pc:docMk/>
            <pc:sldMk cId="587468274" sldId="312"/>
            <ac:graphicFrameMk id="8" creationId="{DD8B3001-BB54-4F63-ACAB-17044AF9D838}"/>
          </ac:graphicFrameMkLst>
        </pc:graphicFrameChg>
        <pc:picChg chg="del">
          <ac:chgData name="Wenzel, Brooke" userId="672bf8d3-b15b-4e02-a6d1-39319a0df09b" providerId="ADAL" clId="{644CED3C-DB38-46F6-BFAD-9DBD0AD76096}" dt="2023-03-28T14:39:14.297" v="737" actId="478"/>
          <ac:picMkLst>
            <pc:docMk/>
            <pc:sldMk cId="587468274" sldId="312"/>
            <ac:picMk id="5" creationId="{89FD76D1-7470-411C-B59F-CF10672CAFF1}"/>
          </ac:picMkLst>
        </pc:picChg>
      </pc:sldChg>
      <pc:sldChg chg="add del">
        <pc:chgData name="Wenzel, Brooke" userId="672bf8d3-b15b-4e02-a6d1-39319a0df09b" providerId="ADAL" clId="{644CED3C-DB38-46F6-BFAD-9DBD0AD76096}" dt="2023-03-28T14:24:18.580" v="169" actId="47"/>
        <pc:sldMkLst>
          <pc:docMk/>
          <pc:sldMk cId="1448587235" sldId="313"/>
        </pc:sldMkLst>
      </pc:sldChg>
      <pc:sldChg chg="add del">
        <pc:chgData name="Wenzel, Brooke" userId="672bf8d3-b15b-4e02-a6d1-39319a0df09b" providerId="ADAL" clId="{644CED3C-DB38-46F6-BFAD-9DBD0AD76096}" dt="2023-03-28T14:24:18.580" v="169" actId="47"/>
        <pc:sldMkLst>
          <pc:docMk/>
          <pc:sldMk cId="1862213497" sldId="314"/>
        </pc:sldMkLst>
      </pc:sldChg>
      <pc:sldChg chg="add del">
        <pc:chgData name="Wenzel, Brooke" userId="672bf8d3-b15b-4e02-a6d1-39319a0df09b" providerId="ADAL" clId="{644CED3C-DB38-46F6-BFAD-9DBD0AD76096}" dt="2023-03-28T14:24:18.580" v="169" actId="47"/>
        <pc:sldMkLst>
          <pc:docMk/>
          <pc:sldMk cId="719549758" sldId="315"/>
        </pc:sldMkLst>
      </pc:sldChg>
      <pc:sldChg chg="add del">
        <pc:chgData name="Wenzel, Brooke" userId="672bf8d3-b15b-4e02-a6d1-39319a0df09b" providerId="ADAL" clId="{644CED3C-DB38-46F6-BFAD-9DBD0AD76096}" dt="2023-03-28T14:24:39.347" v="171" actId="47"/>
        <pc:sldMkLst>
          <pc:docMk/>
          <pc:sldMk cId="1350879949" sldId="316"/>
        </pc:sldMkLst>
      </pc:sldChg>
      <pc:sldChg chg="modSp add del mod">
        <pc:chgData name="Wenzel, Brooke" userId="672bf8d3-b15b-4e02-a6d1-39319a0df09b" providerId="ADAL" clId="{644CED3C-DB38-46F6-BFAD-9DBD0AD76096}" dt="2023-03-28T14:24:39.347" v="171" actId="47"/>
        <pc:sldMkLst>
          <pc:docMk/>
          <pc:sldMk cId="1613519759" sldId="317"/>
        </pc:sldMkLst>
        <pc:spChg chg="mod">
          <ac:chgData name="Wenzel, Brooke" userId="672bf8d3-b15b-4e02-a6d1-39319a0df09b" providerId="ADAL" clId="{644CED3C-DB38-46F6-BFAD-9DBD0AD76096}" dt="2023-03-28T14:20:10.153" v="118" actId="27636"/>
          <ac:spMkLst>
            <pc:docMk/>
            <pc:sldMk cId="1613519759" sldId="317"/>
            <ac:spMk id="7" creationId="{028D71BC-BC7F-42F2-8C33-D23952C744B0}"/>
          </ac:spMkLst>
        </pc:spChg>
      </pc:sldChg>
      <pc:sldChg chg="add del">
        <pc:chgData name="Wenzel, Brooke" userId="672bf8d3-b15b-4e02-a6d1-39319a0df09b" providerId="ADAL" clId="{644CED3C-DB38-46F6-BFAD-9DBD0AD76096}" dt="2023-03-28T14:25:26.428" v="172" actId="47"/>
        <pc:sldMkLst>
          <pc:docMk/>
          <pc:sldMk cId="2895519645" sldId="318"/>
        </pc:sldMkLst>
      </pc:sldChg>
      <pc:sldChg chg="add del">
        <pc:chgData name="Wenzel, Brooke" userId="672bf8d3-b15b-4e02-a6d1-39319a0df09b" providerId="ADAL" clId="{644CED3C-DB38-46F6-BFAD-9DBD0AD76096}" dt="2023-03-28T14:25:26.428" v="172" actId="47"/>
        <pc:sldMkLst>
          <pc:docMk/>
          <pc:sldMk cId="227009867" sldId="321"/>
        </pc:sldMkLst>
      </pc:sldChg>
      <pc:sldChg chg="modSp add del mod">
        <pc:chgData name="Wenzel, Brooke" userId="672bf8d3-b15b-4e02-a6d1-39319a0df09b" providerId="ADAL" clId="{644CED3C-DB38-46F6-BFAD-9DBD0AD76096}" dt="2023-03-28T14:25:26.428" v="172" actId="47"/>
        <pc:sldMkLst>
          <pc:docMk/>
          <pc:sldMk cId="1884639389" sldId="322"/>
        </pc:sldMkLst>
        <pc:spChg chg="mod">
          <ac:chgData name="Wenzel, Brooke" userId="672bf8d3-b15b-4e02-a6d1-39319a0df09b" providerId="ADAL" clId="{644CED3C-DB38-46F6-BFAD-9DBD0AD76096}" dt="2023-03-28T14:20:10.275" v="122" actId="27636"/>
          <ac:spMkLst>
            <pc:docMk/>
            <pc:sldMk cId="1884639389" sldId="322"/>
            <ac:spMk id="3" creationId="{00000000-0000-0000-0000-000000000000}"/>
          </ac:spMkLst>
        </pc:spChg>
      </pc:sldChg>
      <pc:sldChg chg="add del">
        <pc:chgData name="Wenzel, Brooke" userId="672bf8d3-b15b-4e02-a6d1-39319a0df09b" providerId="ADAL" clId="{644CED3C-DB38-46F6-BFAD-9DBD0AD76096}" dt="2023-03-28T14:25:26.428" v="172" actId="47"/>
        <pc:sldMkLst>
          <pc:docMk/>
          <pc:sldMk cId="3574604927" sldId="323"/>
        </pc:sldMkLst>
      </pc:sldChg>
      <pc:sldChg chg="modSp add del mod">
        <pc:chgData name="Wenzel, Brooke" userId="672bf8d3-b15b-4e02-a6d1-39319a0df09b" providerId="ADAL" clId="{644CED3C-DB38-46F6-BFAD-9DBD0AD76096}" dt="2023-03-28T14:25:26.428" v="172" actId="47"/>
        <pc:sldMkLst>
          <pc:docMk/>
          <pc:sldMk cId="1762581985" sldId="324"/>
        </pc:sldMkLst>
        <pc:spChg chg="mod">
          <ac:chgData name="Wenzel, Brooke" userId="672bf8d3-b15b-4e02-a6d1-39319a0df09b" providerId="ADAL" clId="{644CED3C-DB38-46F6-BFAD-9DBD0AD76096}" dt="2023-03-28T14:20:10.420" v="129" actId="27636"/>
          <ac:spMkLst>
            <pc:docMk/>
            <pc:sldMk cId="1762581985" sldId="324"/>
            <ac:spMk id="2" creationId="{00000000-0000-0000-0000-000000000000}"/>
          </ac:spMkLst>
        </pc:spChg>
      </pc:sldChg>
      <pc:sldChg chg="add del">
        <pc:chgData name="Wenzel, Brooke" userId="672bf8d3-b15b-4e02-a6d1-39319a0df09b" providerId="ADAL" clId="{644CED3C-DB38-46F6-BFAD-9DBD0AD76096}" dt="2023-03-28T14:25:26.428" v="172" actId="47"/>
        <pc:sldMkLst>
          <pc:docMk/>
          <pc:sldMk cId="2345596745" sldId="325"/>
        </pc:sldMkLst>
      </pc:sldChg>
      <pc:sldChg chg="delSp add del mod">
        <pc:chgData name="Wenzel, Brooke" userId="672bf8d3-b15b-4e02-a6d1-39319a0df09b" providerId="ADAL" clId="{644CED3C-DB38-46F6-BFAD-9DBD0AD76096}" dt="2023-03-28T15:08:28.202" v="1694" actId="47"/>
        <pc:sldMkLst>
          <pc:docMk/>
          <pc:sldMk cId="3467958681" sldId="326"/>
        </pc:sldMkLst>
        <pc:picChg chg="del">
          <ac:chgData name="Wenzel, Brooke" userId="672bf8d3-b15b-4e02-a6d1-39319a0df09b" providerId="ADAL" clId="{644CED3C-DB38-46F6-BFAD-9DBD0AD76096}" dt="2023-03-28T14:38:28.657" v="732" actId="478"/>
          <ac:picMkLst>
            <pc:docMk/>
            <pc:sldMk cId="3467958681" sldId="326"/>
            <ac:picMk id="5" creationId="{AC5C38D9-2195-4552-98A3-8C97A1062BB3}"/>
          </ac:picMkLst>
        </pc:picChg>
      </pc:sldChg>
      <pc:sldChg chg="delSp add del mod">
        <pc:chgData name="Wenzel, Brooke" userId="672bf8d3-b15b-4e02-a6d1-39319a0df09b" providerId="ADAL" clId="{644CED3C-DB38-46F6-BFAD-9DBD0AD76096}" dt="2023-03-28T15:08:28.202" v="1694" actId="47"/>
        <pc:sldMkLst>
          <pc:docMk/>
          <pc:sldMk cId="410891793" sldId="327"/>
        </pc:sldMkLst>
        <pc:picChg chg="del">
          <ac:chgData name="Wenzel, Brooke" userId="672bf8d3-b15b-4e02-a6d1-39319a0df09b" providerId="ADAL" clId="{644CED3C-DB38-46F6-BFAD-9DBD0AD76096}" dt="2023-03-28T14:38:27.058" v="731" actId="478"/>
          <ac:picMkLst>
            <pc:docMk/>
            <pc:sldMk cId="410891793" sldId="327"/>
            <ac:picMk id="5" creationId="{373A9811-ACEE-4BAC-A0C1-5F2AD8FE5F51}"/>
          </ac:picMkLst>
        </pc:picChg>
      </pc:sldChg>
      <pc:sldChg chg="delSp modSp add del mod">
        <pc:chgData name="Wenzel, Brooke" userId="672bf8d3-b15b-4e02-a6d1-39319a0df09b" providerId="ADAL" clId="{644CED3C-DB38-46F6-BFAD-9DBD0AD76096}" dt="2023-03-28T15:08:28.202" v="1694" actId="47"/>
        <pc:sldMkLst>
          <pc:docMk/>
          <pc:sldMk cId="4053641083" sldId="328"/>
        </pc:sldMkLst>
        <pc:spChg chg="mod">
          <ac:chgData name="Wenzel, Brooke" userId="672bf8d3-b15b-4e02-a6d1-39319a0df09b" providerId="ADAL" clId="{644CED3C-DB38-46F6-BFAD-9DBD0AD76096}" dt="2023-03-28T14:38:38.094" v="734" actId="20577"/>
          <ac:spMkLst>
            <pc:docMk/>
            <pc:sldMk cId="4053641083" sldId="328"/>
            <ac:spMk id="3" creationId="{00000000-0000-0000-0000-000000000000}"/>
          </ac:spMkLst>
        </pc:spChg>
        <pc:picChg chg="del">
          <ac:chgData name="Wenzel, Brooke" userId="672bf8d3-b15b-4e02-a6d1-39319a0df09b" providerId="ADAL" clId="{644CED3C-DB38-46F6-BFAD-9DBD0AD76096}" dt="2023-03-28T14:38:32.810" v="733" actId="478"/>
          <ac:picMkLst>
            <pc:docMk/>
            <pc:sldMk cId="4053641083" sldId="328"/>
            <ac:picMk id="5" creationId="{094E7FE3-54CA-4F9F-A3EC-8100D9A8914A}"/>
          </ac:picMkLst>
        </pc:picChg>
      </pc:sldChg>
      <pc:sldChg chg="add del">
        <pc:chgData name="Wenzel, Brooke" userId="672bf8d3-b15b-4e02-a6d1-39319a0df09b" providerId="ADAL" clId="{644CED3C-DB38-46F6-BFAD-9DBD0AD76096}" dt="2023-03-28T15:08:28.202" v="1694" actId="47"/>
        <pc:sldMkLst>
          <pc:docMk/>
          <pc:sldMk cId="279564837" sldId="329"/>
        </pc:sldMkLst>
      </pc:sldChg>
      <pc:sldChg chg="add ord">
        <pc:chgData name="Wenzel, Brooke" userId="672bf8d3-b15b-4e02-a6d1-39319a0df09b" providerId="ADAL" clId="{644CED3C-DB38-46F6-BFAD-9DBD0AD76096}" dt="2023-03-28T15:08:16.692" v="1693"/>
        <pc:sldMkLst>
          <pc:docMk/>
          <pc:sldMk cId="3560885843" sldId="330"/>
        </pc:sldMkLst>
      </pc:sldChg>
      <pc:sldChg chg="modSp add mod ord">
        <pc:chgData name="Wenzel, Brooke" userId="672bf8d3-b15b-4e02-a6d1-39319a0df09b" providerId="ADAL" clId="{644CED3C-DB38-46F6-BFAD-9DBD0AD76096}" dt="2023-03-28T15:08:16.692" v="1693"/>
        <pc:sldMkLst>
          <pc:docMk/>
          <pc:sldMk cId="1331003566" sldId="331"/>
        </pc:sldMkLst>
        <pc:spChg chg="mod">
          <ac:chgData name="Wenzel, Brooke" userId="672bf8d3-b15b-4e02-a6d1-39319a0df09b" providerId="ADAL" clId="{644CED3C-DB38-46F6-BFAD-9DBD0AD76096}" dt="2023-03-28T14:39:02.433" v="736" actId="27636"/>
          <ac:spMkLst>
            <pc:docMk/>
            <pc:sldMk cId="1331003566" sldId="331"/>
            <ac:spMk id="7" creationId="{028D71BC-BC7F-42F2-8C33-D23952C744B0}"/>
          </ac:spMkLst>
        </pc:spChg>
      </pc:sldChg>
      <pc:sldChg chg="modSp new mod">
        <pc:chgData name="Wenzel, Brooke" userId="672bf8d3-b15b-4e02-a6d1-39319a0df09b" providerId="ADAL" clId="{644CED3C-DB38-46F6-BFAD-9DBD0AD76096}" dt="2023-03-28T14:34:10.409" v="293" actId="207"/>
        <pc:sldMkLst>
          <pc:docMk/>
          <pc:sldMk cId="574531073" sldId="332"/>
        </pc:sldMkLst>
        <pc:spChg chg="mod">
          <ac:chgData name="Wenzel, Brooke" userId="672bf8d3-b15b-4e02-a6d1-39319a0df09b" providerId="ADAL" clId="{644CED3C-DB38-46F6-BFAD-9DBD0AD76096}" dt="2023-03-28T14:28:42.209" v="205" actId="20577"/>
          <ac:spMkLst>
            <pc:docMk/>
            <pc:sldMk cId="574531073" sldId="332"/>
            <ac:spMk id="2" creationId="{A4B5E353-498B-D407-9B89-950249413CF2}"/>
          </ac:spMkLst>
        </pc:spChg>
        <pc:spChg chg="mod">
          <ac:chgData name="Wenzel, Brooke" userId="672bf8d3-b15b-4e02-a6d1-39319a0df09b" providerId="ADAL" clId="{644CED3C-DB38-46F6-BFAD-9DBD0AD76096}" dt="2023-03-28T14:34:10.409" v="293" actId="207"/>
          <ac:spMkLst>
            <pc:docMk/>
            <pc:sldMk cId="574531073" sldId="332"/>
            <ac:spMk id="3" creationId="{EAC2561E-FDE6-5863-18D6-99BD773849D5}"/>
          </ac:spMkLst>
        </pc:spChg>
      </pc:sldChg>
      <pc:sldChg chg="modSp add mod">
        <pc:chgData name="Wenzel, Brooke" userId="672bf8d3-b15b-4e02-a6d1-39319a0df09b" providerId="ADAL" clId="{644CED3C-DB38-46F6-BFAD-9DBD0AD76096}" dt="2023-03-28T15:20:14.451" v="1720" actId="20577"/>
        <pc:sldMkLst>
          <pc:docMk/>
          <pc:sldMk cId="3127962909" sldId="333"/>
        </pc:sldMkLst>
        <pc:spChg chg="mod">
          <ac:chgData name="Wenzel, Brooke" userId="672bf8d3-b15b-4e02-a6d1-39319a0df09b" providerId="ADAL" clId="{644CED3C-DB38-46F6-BFAD-9DBD0AD76096}" dt="2023-03-28T14:34:35.207" v="315" actId="20577"/>
          <ac:spMkLst>
            <pc:docMk/>
            <pc:sldMk cId="3127962909" sldId="333"/>
            <ac:spMk id="2" creationId="{00000000-0000-0000-0000-000000000000}"/>
          </ac:spMkLst>
        </pc:spChg>
        <pc:spChg chg="mod">
          <ac:chgData name="Wenzel, Brooke" userId="672bf8d3-b15b-4e02-a6d1-39319a0df09b" providerId="ADAL" clId="{644CED3C-DB38-46F6-BFAD-9DBD0AD76096}" dt="2023-03-28T15:20:14.451" v="1720" actId="20577"/>
          <ac:spMkLst>
            <pc:docMk/>
            <pc:sldMk cId="3127962909" sldId="333"/>
            <ac:spMk id="3" creationId="{00000000-0000-0000-0000-000000000000}"/>
          </ac:spMkLst>
        </pc:spChg>
      </pc:sldChg>
      <pc:sldChg chg="modSp new mod">
        <pc:chgData name="Wenzel, Brooke" userId="672bf8d3-b15b-4e02-a6d1-39319a0df09b" providerId="ADAL" clId="{644CED3C-DB38-46F6-BFAD-9DBD0AD76096}" dt="2023-03-28T14:57:33.071" v="1521" actId="20577"/>
        <pc:sldMkLst>
          <pc:docMk/>
          <pc:sldMk cId="216530536" sldId="334"/>
        </pc:sldMkLst>
        <pc:spChg chg="mod">
          <ac:chgData name="Wenzel, Brooke" userId="672bf8d3-b15b-4e02-a6d1-39319a0df09b" providerId="ADAL" clId="{644CED3C-DB38-46F6-BFAD-9DBD0AD76096}" dt="2023-03-28T14:55:47.664" v="1017" actId="20577"/>
          <ac:spMkLst>
            <pc:docMk/>
            <pc:sldMk cId="216530536" sldId="334"/>
            <ac:spMk id="2" creationId="{53C6BA83-4CF8-25D5-43F6-155438443EF2}"/>
          </ac:spMkLst>
        </pc:spChg>
        <pc:spChg chg="mod">
          <ac:chgData name="Wenzel, Brooke" userId="672bf8d3-b15b-4e02-a6d1-39319a0df09b" providerId="ADAL" clId="{644CED3C-DB38-46F6-BFAD-9DBD0AD76096}" dt="2023-03-28T14:57:33.071" v="1521" actId="20577"/>
          <ac:spMkLst>
            <pc:docMk/>
            <pc:sldMk cId="216530536" sldId="334"/>
            <ac:spMk id="3" creationId="{0217BB3B-D862-6B7E-3A41-998D5CD18903}"/>
          </ac:spMkLst>
        </pc:spChg>
      </pc:sldChg>
      <pc:sldChg chg="modSp add del mod">
        <pc:chgData name="Wenzel, Brooke" userId="672bf8d3-b15b-4e02-a6d1-39319a0df09b" providerId="ADAL" clId="{644CED3C-DB38-46F6-BFAD-9DBD0AD76096}" dt="2023-03-28T14:40:18.484" v="855" actId="47"/>
        <pc:sldMkLst>
          <pc:docMk/>
          <pc:sldMk cId="1624740280" sldId="334"/>
        </pc:sldMkLst>
        <pc:spChg chg="mod">
          <ac:chgData name="Wenzel, Brooke" userId="672bf8d3-b15b-4e02-a6d1-39319a0df09b" providerId="ADAL" clId="{644CED3C-DB38-46F6-BFAD-9DBD0AD76096}" dt="2023-03-28T14:39:24.293" v="746" actId="20577"/>
          <ac:spMkLst>
            <pc:docMk/>
            <pc:sldMk cId="1624740280" sldId="334"/>
            <ac:spMk id="2" creationId="{00000000-0000-0000-0000-000000000000}"/>
          </ac:spMkLst>
        </pc:spChg>
      </pc:sldChg>
      <pc:sldMasterChg chg="delSldLayout">
        <pc:chgData name="Wenzel, Brooke" userId="672bf8d3-b15b-4e02-a6d1-39319a0df09b" providerId="ADAL" clId="{644CED3C-DB38-46F6-BFAD-9DBD0AD76096}" dt="2023-03-28T14:38:11.193" v="730" actId="47"/>
        <pc:sldMasterMkLst>
          <pc:docMk/>
          <pc:sldMasterMk cId="2150711039" sldId="2147483676"/>
        </pc:sldMasterMkLst>
        <pc:sldLayoutChg chg="del">
          <pc:chgData name="Wenzel, Brooke" userId="672bf8d3-b15b-4e02-a6d1-39319a0df09b" providerId="ADAL" clId="{644CED3C-DB38-46F6-BFAD-9DBD0AD76096}" dt="2023-03-28T14:38:11.193" v="730" actId="47"/>
          <pc:sldLayoutMkLst>
            <pc:docMk/>
            <pc:sldMasterMk cId="2150711039" sldId="2147483676"/>
            <pc:sldLayoutMk cId="1375654668" sldId="2147483688"/>
          </pc:sldLayoutMkLst>
        </pc:sldLayoutChg>
        <pc:sldLayoutChg chg="del">
          <pc:chgData name="Wenzel, Brooke" userId="672bf8d3-b15b-4e02-a6d1-39319a0df09b" providerId="ADAL" clId="{644CED3C-DB38-46F6-BFAD-9DBD0AD76096}" dt="2023-03-28T14:38:11.193" v="730" actId="47"/>
          <pc:sldLayoutMkLst>
            <pc:docMk/>
            <pc:sldMasterMk cId="2150711039" sldId="2147483676"/>
            <pc:sldLayoutMk cId="438918846" sldId="2147483689"/>
          </pc:sldLayoutMkLst>
        </pc:sldLayoutChg>
        <pc:sldLayoutChg chg="del">
          <pc:chgData name="Wenzel, Brooke" userId="672bf8d3-b15b-4e02-a6d1-39319a0df09b" providerId="ADAL" clId="{644CED3C-DB38-46F6-BFAD-9DBD0AD76096}" dt="2023-03-28T14:25:26.428" v="172" actId="47"/>
          <pc:sldLayoutMkLst>
            <pc:docMk/>
            <pc:sldMasterMk cId="2150711039" sldId="2147483676"/>
            <pc:sldLayoutMk cId="13576964" sldId="2147483699"/>
          </pc:sldLayoutMkLst>
        </pc:sldLayoutChg>
        <pc:sldLayoutChg chg="del">
          <pc:chgData name="Wenzel, Brooke" userId="672bf8d3-b15b-4e02-a6d1-39319a0df09b" providerId="ADAL" clId="{644CED3C-DB38-46F6-BFAD-9DBD0AD76096}" dt="2023-03-28T14:25:26.428" v="172" actId="47"/>
          <pc:sldLayoutMkLst>
            <pc:docMk/>
            <pc:sldMasterMk cId="2150711039" sldId="2147483676"/>
            <pc:sldLayoutMk cId="482415718" sldId="2147483700"/>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A29BED-9B60-40A0-8E69-9B67AAC3C9F3}" type="doc">
      <dgm:prSet loTypeId="urn:microsoft.com/office/officeart/2005/8/layout/process4" loCatId="process" qsTypeId="urn:microsoft.com/office/officeart/2005/8/quickstyle/simple1" qsCatId="simple" csTypeId="urn:microsoft.com/office/officeart/2005/8/colors/colorful5" csCatId="colorful" phldr="1"/>
      <dgm:spPr/>
      <dgm:t>
        <a:bodyPr/>
        <a:lstStyle/>
        <a:p>
          <a:endParaRPr lang="en-US"/>
        </a:p>
      </dgm:t>
    </dgm:pt>
    <dgm:pt modelId="{6B7557ED-2047-4E85-B3BD-DFFC8AA74E99}">
      <dgm:prSet custT="1"/>
      <dgm:spPr/>
      <dgm:t>
        <a:bodyPr/>
        <a:lstStyle/>
        <a:p>
          <a:r>
            <a:rPr lang="en-US" sz="1400" dirty="0">
              <a:solidFill>
                <a:schemeClr val="tx1"/>
              </a:solidFill>
            </a:rPr>
            <a:t>The School Auditing Office will review all documents for each student to determine who should submit the student for funding, and at what level.</a:t>
          </a:r>
        </a:p>
      </dgm:t>
    </dgm:pt>
    <dgm:pt modelId="{B2A41BFD-E163-474A-B67A-2D535686B3BA}" type="parTrans" cxnId="{9C93CEAD-564A-45CA-9F38-99671A615A7E}">
      <dgm:prSet/>
      <dgm:spPr/>
      <dgm:t>
        <a:bodyPr/>
        <a:lstStyle/>
        <a:p>
          <a:endParaRPr lang="en-US">
            <a:solidFill>
              <a:schemeClr val="tx1"/>
            </a:solidFill>
          </a:endParaRPr>
        </a:p>
      </dgm:t>
    </dgm:pt>
    <dgm:pt modelId="{85845275-8F62-456D-B559-F653B67BF60D}" type="sibTrans" cxnId="{9C93CEAD-564A-45CA-9F38-99671A615A7E}">
      <dgm:prSet/>
      <dgm:spPr/>
      <dgm:t>
        <a:bodyPr/>
        <a:lstStyle/>
        <a:p>
          <a:endParaRPr lang="en-US">
            <a:solidFill>
              <a:schemeClr val="tx1"/>
            </a:solidFill>
          </a:endParaRPr>
        </a:p>
      </dgm:t>
    </dgm:pt>
    <dgm:pt modelId="{C0AC8A30-51D4-4B55-98BF-0E2AF98B2BD4}">
      <dgm:prSet custT="1"/>
      <dgm:spPr/>
      <dgm:t>
        <a:bodyPr/>
        <a:lstStyle/>
        <a:p>
          <a:r>
            <a:rPr lang="en-US" sz="1300" dirty="0">
              <a:solidFill>
                <a:schemeClr val="tx1"/>
              </a:solidFill>
            </a:rPr>
            <a:t>The School Auditing Office will notify each district of its duplicate count findings. </a:t>
          </a:r>
        </a:p>
      </dgm:t>
    </dgm:pt>
    <dgm:pt modelId="{FE276B2B-8C73-4717-BFA2-DB2B40D52681}" type="parTrans" cxnId="{20C7CA18-50AC-4D80-BFF3-45EED899A802}">
      <dgm:prSet/>
      <dgm:spPr/>
      <dgm:t>
        <a:bodyPr/>
        <a:lstStyle/>
        <a:p>
          <a:endParaRPr lang="en-US">
            <a:solidFill>
              <a:schemeClr val="tx1"/>
            </a:solidFill>
          </a:endParaRPr>
        </a:p>
      </dgm:t>
    </dgm:pt>
    <dgm:pt modelId="{D6870D36-F424-48C8-BE10-E1A28803AB35}" type="sibTrans" cxnId="{20C7CA18-50AC-4D80-BFF3-45EED899A802}">
      <dgm:prSet/>
      <dgm:spPr/>
      <dgm:t>
        <a:bodyPr/>
        <a:lstStyle/>
        <a:p>
          <a:endParaRPr lang="en-US">
            <a:solidFill>
              <a:schemeClr val="tx1"/>
            </a:solidFill>
          </a:endParaRPr>
        </a:p>
      </dgm:t>
    </dgm:pt>
    <dgm:pt modelId="{EB626817-C6A6-4251-9EDF-8B5C0DE6ED74}">
      <dgm:prSet custT="1"/>
      <dgm:spPr>
        <a:solidFill>
          <a:srgbClr val="F0FAD6">
            <a:alpha val="89804"/>
          </a:srgbClr>
        </a:solidFill>
      </dgm:spPr>
      <dgm:t>
        <a:bodyPr/>
        <a:lstStyle/>
        <a:p>
          <a:pPr marL="0" lvl="0" indent="0" algn="ctr" defTabSz="444500">
            <a:lnSpc>
              <a:spcPct val="90000"/>
            </a:lnSpc>
            <a:spcBef>
              <a:spcPct val="0"/>
            </a:spcBef>
            <a:spcAft>
              <a:spcPct val="35000"/>
            </a:spcAft>
            <a:buNone/>
          </a:pPr>
          <a:r>
            <a:rPr lang="en-US" sz="1300" kern="1200" dirty="0">
              <a:solidFill>
                <a:schemeClr val="tx1"/>
              </a:solidFill>
              <a:latin typeface="Calibri" panose="020F0502020204030204"/>
              <a:ea typeface="+mn-ea"/>
              <a:cs typeface="+mn-cs"/>
            </a:rPr>
            <a:t>Decisions will be uploaded to the district’s Syncplicity “Duplicate Count” subfolder.</a:t>
          </a:r>
        </a:p>
      </dgm:t>
    </dgm:pt>
    <dgm:pt modelId="{DFF81FE9-0A07-46AD-8323-FB978791A3DE}" type="parTrans" cxnId="{0B215BC2-16FB-4566-9256-0CDB44532746}">
      <dgm:prSet/>
      <dgm:spPr/>
      <dgm:t>
        <a:bodyPr/>
        <a:lstStyle/>
        <a:p>
          <a:endParaRPr lang="en-US">
            <a:solidFill>
              <a:schemeClr val="tx1"/>
            </a:solidFill>
          </a:endParaRPr>
        </a:p>
      </dgm:t>
    </dgm:pt>
    <dgm:pt modelId="{28DE5117-D28D-4C2A-99A9-B65243A9837C}" type="sibTrans" cxnId="{0B215BC2-16FB-4566-9256-0CDB44532746}">
      <dgm:prSet/>
      <dgm:spPr/>
      <dgm:t>
        <a:bodyPr/>
        <a:lstStyle/>
        <a:p>
          <a:endParaRPr lang="en-US">
            <a:solidFill>
              <a:schemeClr val="tx1"/>
            </a:solidFill>
          </a:endParaRPr>
        </a:p>
      </dgm:t>
    </dgm:pt>
    <dgm:pt modelId="{B273EC62-1B0C-4A38-95E1-8D1ECB31FAEC}">
      <dgm:prSet custT="1"/>
      <dgm:spPr/>
      <dgm:t>
        <a:bodyPr/>
        <a:lstStyle/>
        <a:p>
          <a:r>
            <a:rPr lang="en-US" sz="1400" dirty="0">
              <a:solidFill>
                <a:schemeClr val="tx1"/>
              </a:solidFill>
            </a:rPr>
            <a:t>Data Services will unlock the Snapshot for any district needing to change their data per the duplicate count findings.</a:t>
          </a:r>
        </a:p>
      </dgm:t>
    </dgm:pt>
    <dgm:pt modelId="{C9861C35-098F-47F1-AA5A-5869C4252E9F}" type="parTrans" cxnId="{81394E62-F270-4FEC-9F85-8C16FC290676}">
      <dgm:prSet/>
      <dgm:spPr/>
      <dgm:t>
        <a:bodyPr/>
        <a:lstStyle/>
        <a:p>
          <a:endParaRPr lang="en-US">
            <a:solidFill>
              <a:schemeClr val="tx1"/>
            </a:solidFill>
          </a:endParaRPr>
        </a:p>
      </dgm:t>
    </dgm:pt>
    <dgm:pt modelId="{DB1883C5-F0E1-4641-B8F5-8DAF739370AA}" type="sibTrans" cxnId="{81394E62-F270-4FEC-9F85-8C16FC290676}">
      <dgm:prSet/>
      <dgm:spPr/>
      <dgm:t>
        <a:bodyPr/>
        <a:lstStyle/>
        <a:p>
          <a:endParaRPr lang="en-US">
            <a:solidFill>
              <a:schemeClr val="tx1"/>
            </a:solidFill>
          </a:endParaRPr>
        </a:p>
      </dgm:t>
    </dgm:pt>
    <dgm:pt modelId="{DDDD95EC-E34F-4005-9A12-46AF18932DBE}">
      <dgm:prSet custT="1"/>
      <dgm:spPr/>
      <dgm:t>
        <a:bodyPr/>
        <a:lstStyle/>
        <a:p>
          <a:r>
            <a:rPr lang="en-US" sz="1400" dirty="0">
              <a:solidFill>
                <a:schemeClr val="tx1"/>
              </a:solidFill>
            </a:rPr>
            <a:t>Districts will then need to</a:t>
          </a:r>
        </a:p>
      </dgm:t>
    </dgm:pt>
    <dgm:pt modelId="{3DBF9767-021A-42C3-9BAD-4F130F1D451F}" type="parTrans" cxnId="{B76B9C1E-9E85-46E4-9AB7-9F4DA2CDDC62}">
      <dgm:prSet/>
      <dgm:spPr/>
      <dgm:t>
        <a:bodyPr/>
        <a:lstStyle/>
        <a:p>
          <a:endParaRPr lang="en-US">
            <a:solidFill>
              <a:schemeClr val="tx1"/>
            </a:solidFill>
          </a:endParaRPr>
        </a:p>
      </dgm:t>
    </dgm:pt>
    <dgm:pt modelId="{2BEB491A-F02F-4904-9502-1AFEA681D535}" type="sibTrans" cxnId="{B76B9C1E-9E85-46E4-9AB7-9F4DA2CDDC62}">
      <dgm:prSet/>
      <dgm:spPr/>
      <dgm:t>
        <a:bodyPr/>
        <a:lstStyle/>
        <a:p>
          <a:endParaRPr lang="en-US">
            <a:solidFill>
              <a:schemeClr val="tx1"/>
            </a:solidFill>
          </a:endParaRPr>
        </a:p>
      </dgm:t>
    </dgm:pt>
    <dgm:pt modelId="{83939ED4-DE36-4B7D-84B6-02E479A313C1}">
      <dgm:prSet/>
      <dgm:spPr/>
      <dgm:t>
        <a:bodyPr/>
        <a:lstStyle/>
        <a:p>
          <a:r>
            <a:rPr lang="en-US">
              <a:solidFill>
                <a:schemeClr val="tx1"/>
              </a:solidFill>
            </a:rPr>
            <a:t>Make the appropriate adjustments to their interchange files </a:t>
          </a:r>
          <a:r>
            <a:rPr lang="en-US" b="1" u="sng">
              <a:solidFill>
                <a:schemeClr val="tx1"/>
              </a:solidFill>
            </a:rPr>
            <a:t>AND</a:t>
          </a:r>
          <a:endParaRPr lang="en-US">
            <a:solidFill>
              <a:schemeClr val="tx1"/>
            </a:solidFill>
          </a:endParaRPr>
        </a:p>
      </dgm:t>
    </dgm:pt>
    <dgm:pt modelId="{45DAED49-064F-413D-9DD6-51641BA656E4}" type="parTrans" cxnId="{2B8DF6AA-1E46-4198-88C1-910B5F713EF5}">
      <dgm:prSet/>
      <dgm:spPr/>
      <dgm:t>
        <a:bodyPr/>
        <a:lstStyle/>
        <a:p>
          <a:endParaRPr lang="en-US">
            <a:solidFill>
              <a:schemeClr val="tx1"/>
            </a:solidFill>
          </a:endParaRPr>
        </a:p>
      </dgm:t>
    </dgm:pt>
    <dgm:pt modelId="{E07F262B-5E4A-492A-BC61-A22BD979ED93}" type="sibTrans" cxnId="{2B8DF6AA-1E46-4198-88C1-910B5F713EF5}">
      <dgm:prSet/>
      <dgm:spPr/>
      <dgm:t>
        <a:bodyPr/>
        <a:lstStyle/>
        <a:p>
          <a:endParaRPr lang="en-US">
            <a:solidFill>
              <a:schemeClr val="tx1"/>
            </a:solidFill>
          </a:endParaRPr>
        </a:p>
      </dgm:t>
    </dgm:pt>
    <dgm:pt modelId="{2B3A0D14-952D-4EA8-9F0C-E7CB2224830B}">
      <dgm:prSet/>
      <dgm:spPr/>
      <dgm:t>
        <a:bodyPr/>
        <a:lstStyle/>
        <a:p>
          <a:r>
            <a:rPr lang="en-US" dirty="0">
              <a:solidFill>
                <a:schemeClr val="tx1"/>
              </a:solidFill>
            </a:rPr>
            <a:t>Regenerate their Student October Count Snapshot </a:t>
          </a:r>
          <a:r>
            <a:rPr lang="en-US" b="1" u="sng" dirty="0">
              <a:solidFill>
                <a:schemeClr val="tx1"/>
              </a:solidFill>
            </a:rPr>
            <a:t>AND</a:t>
          </a:r>
          <a:endParaRPr lang="en-US" dirty="0">
            <a:solidFill>
              <a:schemeClr val="tx1"/>
            </a:solidFill>
          </a:endParaRPr>
        </a:p>
      </dgm:t>
    </dgm:pt>
    <dgm:pt modelId="{B6288C05-FEC2-499F-B5D2-E3D635F18E21}" type="parTrans" cxnId="{57287FEF-BB9B-4A7C-BF6B-559BF13DE3B3}">
      <dgm:prSet/>
      <dgm:spPr/>
      <dgm:t>
        <a:bodyPr/>
        <a:lstStyle/>
        <a:p>
          <a:endParaRPr lang="en-US">
            <a:solidFill>
              <a:schemeClr val="tx1"/>
            </a:solidFill>
          </a:endParaRPr>
        </a:p>
      </dgm:t>
    </dgm:pt>
    <dgm:pt modelId="{59A036BD-08CB-4963-9C63-FBE8B67887D2}" type="sibTrans" cxnId="{57287FEF-BB9B-4A7C-BF6B-559BF13DE3B3}">
      <dgm:prSet/>
      <dgm:spPr/>
      <dgm:t>
        <a:bodyPr/>
        <a:lstStyle/>
        <a:p>
          <a:endParaRPr lang="en-US">
            <a:solidFill>
              <a:schemeClr val="tx1"/>
            </a:solidFill>
          </a:endParaRPr>
        </a:p>
      </dgm:t>
    </dgm:pt>
    <dgm:pt modelId="{7F4A14D6-68E2-4B6F-AC9E-B1269012EA5F}">
      <dgm:prSet/>
      <dgm:spPr/>
      <dgm:t>
        <a:bodyPr/>
        <a:lstStyle/>
        <a:p>
          <a:r>
            <a:rPr lang="en-US" dirty="0">
              <a:solidFill>
                <a:schemeClr val="tx1"/>
              </a:solidFill>
            </a:rPr>
            <a:t>Re-submit their Snapshot</a:t>
          </a:r>
        </a:p>
      </dgm:t>
    </dgm:pt>
    <dgm:pt modelId="{4A77B9E7-C09A-4E7F-B2A0-9D129E29CFDD}" type="parTrans" cxnId="{596DFFBC-6B5C-409B-B853-5D80145B2CFC}">
      <dgm:prSet/>
      <dgm:spPr/>
      <dgm:t>
        <a:bodyPr/>
        <a:lstStyle/>
        <a:p>
          <a:endParaRPr lang="en-US">
            <a:solidFill>
              <a:schemeClr val="tx1"/>
            </a:solidFill>
          </a:endParaRPr>
        </a:p>
      </dgm:t>
    </dgm:pt>
    <dgm:pt modelId="{DDFFD98A-1335-470C-ABFB-685A86335D66}" type="sibTrans" cxnId="{596DFFBC-6B5C-409B-B853-5D80145B2CFC}">
      <dgm:prSet/>
      <dgm:spPr/>
      <dgm:t>
        <a:bodyPr/>
        <a:lstStyle/>
        <a:p>
          <a:endParaRPr lang="en-US">
            <a:solidFill>
              <a:schemeClr val="tx1"/>
            </a:solidFill>
          </a:endParaRPr>
        </a:p>
      </dgm:t>
    </dgm:pt>
    <dgm:pt modelId="{1B8668DB-E10A-406E-A2E9-096E747EBFD0}">
      <dgm:prSet custT="1"/>
      <dgm:spPr/>
      <dgm:t>
        <a:bodyPr/>
        <a:lstStyle/>
        <a:p>
          <a:r>
            <a:rPr lang="en-US" sz="1400" dirty="0">
              <a:solidFill>
                <a:schemeClr val="tx1"/>
              </a:solidFill>
            </a:rPr>
            <a:t>Duplicate Process is run in Data Pipeline</a:t>
          </a:r>
        </a:p>
      </dgm:t>
    </dgm:pt>
    <dgm:pt modelId="{87962904-84A1-4BB9-B097-44AB39FB1389}" type="parTrans" cxnId="{8BF6B363-DBA7-46ED-BE81-09B1E1719CD3}">
      <dgm:prSet/>
      <dgm:spPr/>
      <dgm:t>
        <a:bodyPr/>
        <a:lstStyle/>
        <a:p>
          <a:endParaRPr lang="en-US">
            <a:solidFill>
              <a:schemeClr val="tx1"/>
            </a:solidFill>
          </a:endParaRPr>
        </a:p>
      </dgm:t>
    </dgm:pt>
    <dgm:pt modelId="{CA6FF276-8C12-49EC-883C-314BB436C45F}" type="sibTrans" cxnId="{8BF6B363-DBA7-46ED-BE81-09B1E1719CD3}">
      <dgm:prSet/>
      <dgm:spPr/>
      <dgm:t>
        <a:bodyPr/>
        <a:lstStyle/>
        <a:p>
          <a:endParaRPr lang="en-US">
            <a:solidFill>
              <a:schemeClr val="tx1"/>
            </a:solidFill>
          </a:endParaRPr>
        </a:p>
      </dgm:t>
    </dgm:pt>
    <dgm:pt modelId="{1477CD83-1EE8-416B-9A9A-D28C08AB2652}">
      <dgm:prSet custT="1"/>
      <dgm:spPr/>
      <dgm:t>
        <a:bodyPr/>
        <a:lstStyle/>
        <a:p>
          <a:r>
            <a:rPr lang="en-US" sz="1400" dirty="0">
              <a:solidFill>
                <a:schemeClr val="tx1"/>
              </a:solidFill>
            </a:rPr>
            <a:t>Districts view Audit Exception Report in Cognos</a:t>
          </a:r>
        </a:p>
      </dgm:t>
    </dgm:pt>
    <dgm:pt modelId="{90CD11EF-504A-48B4-AD1C-DDF4E2F1372C}" type="parTrans" cxnId="{E1B111DB-F95F-43C5-8066-C162C9EAAD74}">
      <dgm:prSet/>
      <dgm:spPr/>
      <dgm:t>
        <a:bodyPr/>
        <a:lstStyle/>
        <a:p>
          <a:endParaRPr lang="en-US">
            <a:solidFill>
              <a:schemeClr val="tx1"/>
            </a:solidFill>
          </a:endParaRPr>
        </a:p>
      </dgm:t>
    </dgm:pt>
    <dgm:pt modelId="{8387A0EB-266C-41E0-BBE9-C08B6260BEB9}" type="sibTrans" cxnId="{E1B111DB-F95F-43C5-8066-C162C9EAAD74}">
      <dgm:prSet/>
      <dgm:spPr/>
      <dgm:t>
        <a:bodyPr/>
        <a:lstStyle/>
        <a:p>
          <a:endParaRPr lang="en-US">
            <a:solidFill>
              <a:schemeClr val="tx1"/>
            </a:solidFill>
          </a:endParaRPr>
        </a:p>
      </dgm:t>
    </dgm:pt>
    <dgm:pt modelId="{24F05AC5-4560-4D39-BF9E-E1607AF1E0A4}">
      <dgm:prSet custT="1"/>
      <dgm:spPr/>
      <dgm:t>
        <a:bodyPr/>
        <a:lstStyle/>
        <a:p>
          <a:r>
            <a:rPr lang="en-US" sz="1400" dirty="0">
              <a:solidFill>
                <a:schemeClr val="tx1"/>
              </a:solidFill>
            </a:rPr>
            <a:t>Districts upload documentation to Syncplicity</a:t>
          </a:r>
        </a:p>
      </dgm:t>
    </dgm:pt>
    <dgm:pt modelId="{21B54F36-C6D4-4832-8895-834CCDABD449}" type="parTrans" cxnId="{AF9F3AF6-74FC-4664-B52F-5A40DC9BF91C}">
      <dgm:prSet/>
      <dgm:spPr/>
      <dgm:t>
        <a:bodyPr/>
        <a:lstStyle/>
        <a:p>
          <a:endParaRPr lang="en-US">
            <a:solidFill>
              <a:schemeClr val="tx1"/>
            </a:solidFill>
          </a:endParaRPr>
        </a:p>
      </dgm:t>
    </dgm:pt>
    <dgm:pt modelId="{63650DC3-FB06-4A15-A7A0-84666B87B7A4}" type="sibTrans" cxnId="{AF9F3AF6-74FC-4664-B52F-5A40DC9BF91C}">
      <dgm:prSet/>
      <dgm:spPr/>
      <dgm:t>
        <a:bodyPr/>
        <a:lstStyle/>
        <a:p>
          <a:endParaRPr lang="en-US">
            <a:solidFill>
              <a:schemeClr val="tx1"/>
            </a:solidFill>
          </a:endParaRPr>
        </a:p>
      </dgm:t>
    </dgm:pt>
    <dgm:pt modelId="{AFEF1704-2B0E-4B5B-B6BC-8958E89B17C0}" type="pres">
      <dgm:prSet presAssocID="{CCA29BED-9B60-40A0-8E69-9B67AAC3C9F3}" presName="Name0" presStyleCnt="0">
        <dgm:presLayoutVars>
          <dgm:dir/>
          <dgm:animLvl val="lvl"/>
          <dgm:resizeHandles val="exact"/>
        </dgm:presLayoutVars>
      </dgm:prSet>
      <dgm:spPr/>
    </dgm:pt>
    <dgm:pt modelId="{6A7C466A-572F-4F87-B006-079F5124CC91}" type="pres">
      <dgm:prSet presAssocID="{DDDD95EC-E34F-4005-9A12-46AF18932DBE}" presName="boxAndChildren" presStyleCnt="0"/>
      <dgm:spPr/>
    </dgm:pt>
    <dgm:pt modelId="{24AEFF6F-C98D-4843-98AF-B32E4B4CF5C8}" type="pres">
      <dgm:prSet presAssocID="{DDDD95EC-E34F-4005-9A12-46AF18932DBE}" presName="parentTextBox" presStyleLbl="node1" presStyleIdx="0" presStyleCnt="6"/>
      <dgm:spPr/>
    </dgm:pt>
    <dgm:pt modelId="{480C7D39-100D-42E4-AE28-90B701B08CA2}" type="pres">
      <dgm:prSet presAssocID="{DDDD95EC-E34F-4005-9A12-46AF18932DBE}" presName="entireBox" presStyleLbl="node1" presStyleIdx="0" presStyleCnt="6" custScaleY="148476" custLinFactNeighborX="-773" custLinFactNeighborY="11295"/>
      <dgm:spPr/>
    </dgm:pt>
    <dgm:pt modelId="{AC7A2312-239B-4FC0-AA39-76CB413991DC}" type="pres">
      <dgm:prSet presAssocID="{DDDD95EC-E34F-4005-9A12-46AF18932DBE}" presName="descendantBox" presStyleCnt="0"/>
      <dgm:spPr/>
    </dgm:pt>
    <dgm:pt modelId="{ECAF00C3-0638-4D2F-82D8-F7C026659B49}" type="pres">
      <dgm:prSet presAssocID="{83939ED4-DE36-4B7D-84B6-02E479A313C1}" presName="childTextBox" presStyleLbl="fgAccFollowNode1" presStyleIdx="0" presStyleCnt="5" custScaleY="192109" custLinFactNeighborY="9015">
        <dgm:presLayoutVars>
          <dgm:bulletEnabled val="1"/>
        </dgm:presLayoutVars>
      </dgm:prSet>
      <dgm:spPr/>
    </dgm:pt>
    <dgm:pt modelId="{56B53722-0A6C-4A8F-A64E-DCC81ABB27DD}" type="pres">
      <dgm:prSet presAssocID="{2B3A0D14-952D-4EA8-9F0C-E7CB2224830B}" presName="childTextBox" presStyleLbl="fgAccFollowNode1" presStyleIdx="1" presStyleCnt="5" custScaleY="192109" custLinFactNeighborY="9015">
        <dgm:presLayoutVars>
          <dgm:bulletEnabled val="1"/>
        </dgm:presLayoutVars>
      </dgm:prSet>
      <dgm:spPr/>
    </dgm:pt>
    <dgm:pt modelId="{6CA7FEBE-5D5D-421E-85D2-96290A3ECF69}" type="pres">
      <dgm:prSet presAssocID="{7F4A14D6-68E2-4B6F-AC9E-B1269012EA5F}" presName="childTextBox" presStyleLbl="fgAccFollowNode1" presStyleIdx="2" presStyleCnt="5" custScaleY="192109" custLinFactNeighborY="9015">
        <dgm:presLayoutVars>
          <dgm:bulletEnabled val="1"/>
        </dgm:presLayoutVars>
      </dgm:prSet>
      <dgm:spPr/>
    </dgm:pt>
    <dgm:pt modelId="{CAA61899-E671-4078-81AD-B3F3153E0613}" type="pres">
      <dgm:prSet presAssocID="{DB1883C5-F0E1-4641-B8F5-8DAF739370AA}" presName="sp" presStyleCnt="0"/>
      <dgm:spPr/>
    </dgm:pt>
    <dgm:pt modelId="{06D311E7-9ADE-4715-AA7A-8EBC50D26354}" type="pres">
      <dgm:prSet presAssocID="{B273EC62-1B0C-4A38-95E1-8D1ECB31FAEC}" presName="arrowAndChildren" presStyleCnt="0"/>
      <dgm:spPr/>
    </dgm:pt>
    <dgm:pt modelId="{81152E5A-7F8A-4B48-89E0-99966A456A6D}" type="pres">
      <dgm:prSet presAssocID="{B273EC62-1B0C-4A38-95E1-8D1ECB31FAEC}" presName="parentTextArrow" presStyleLbl="node1" presStyleIdx="1" presStyleCnt="6" custScaleY="106113" custLinFactNeighborY="6153"/>
      <dgm:spPr/>
    </dgm:pt>
    <dgm:pt modelId="{8A7C8518-5026-48AE-840A-CB14DC9AF9D3}" type="pres">
      <dgm:prSet presAssocID="{85845275-8F62-456D-B559-F653B67BF60D}" presName="sp" presStyleCnt="0"/>
      <dgm:spPr/>
    </dgm:pt>
    <dgm:pt modelId="{6A703759-5C15-488C-A7E5-9F59DD3049F6}" type="pres">
      <dgm:prSet presAssocID="{6B7557ED-2047-4E85-B3BD-DFFC8AA74E99}" presName="arrowAndChildren" presStyleCnt="0"/>
      <dgm:spPr/>
    </dgm:pt>
    <dgm:pt modelId="{1C2826AD-FE1F-487F-BE7F-15F04DF05CEA}" type="pres">
      <dgm:prSet presAssocID="{6B7557ED-2047-4E85-B3BD-DFFC8AA74E99}" presName="parentTextArrow" presStyleLbl="node1" presStyleIdx="1" presStyleCnt="6"/>
      <dgm:spPr/>
    </dgm:pt>
    <dgm:pt modelId="{93E69109-D8C8-44D8-8845-141D8321DD73}" type="pres">
      <dgm:prSet presAssocID="{6B7557ED-2047-4E85-B3BD-DFFC8AA74E99}" presName="arrow" presStyleLbl="node1" presStyleIdx="2" presStyleCnt="6" custScaleY="142351" custLinFactNeighborY="8863"/>
      <dgm:spPr/>
    </dgm:pt>
    <dgm:pt modelId="{0E38B79C-D7EA-46AE-B3B0-080CF7737AB8}" type="pres">
      <dgm:prSet presAssocID="{6B7557ED-2047-4E85-B3BD-DFFC8AA74E99}" presName="descendantArrow" presStyleCnt="0"/>
      <dgm:spPr/>
    </dgm:pt>
    <dgm:pt modelId="{8A35F939-562B-4CC0-959E-0DE9CCE980D0}" type="pres">
      <dgm:prSet presAssocID="{C0AC8A30-51D4-4B55-98BF-0E2AF98B2BD4}" presName="childTextArrow" presStyleLbl="fgAccFollowNode1" presStyleIdx="3" presStyleCnt="5" custScaleY="129978" custLinFactNeighborY="32964">
        <dgm:presLayoutVars>
          <dgm:bulletEnabled val="1"/>
        </dgm:presLayoutVars>
      </dgm:prSet>
      <dgm:spPr/>
    </dgm:pt>
    <dgm:pt modelId="{EABFA5D1-FC94-4E26-B7DE-D4E1183996ED}" type="pres">
      <dgm:prSet presAssocID="{EB626817-C6A6-4251-9EDF-8B5C0DE6ED74}" presName="childTextArrow" presStyleLbl="fgAccFollowNode1" presStyleIdx="4" presStyleCnt="5" custScaleY="129978" custLinFactNeighborY="32964">
        <dgm:presLayoutVars>
          <dgm:bulletEnabled val="1"/>
        </dgm:presLayoutVars>
      </dgm:prSet>
      <dgm:spPr/>
    </dgm:pt>
    <dgm:pt modelId="{42B03CFD-AD56-4584-8008-12C3B3DF0ACC}" type="pres">
      <dgm:prSet presAssocID="{63650DC3-FB06-4A15-A7A0-84666B87B7A4}" presName="sp" presStyleCnt="0"/>
      <dgm:spPr/>
    </dgm:pt>
    <dgm:pt modelId="{9C137CB4-A14B-4CD3-B39B-E9D7523EA999}" type="pres">
      <dgm:prSet presAssocID="{24F05AC5-4560-4D39-BF9E-E1607AF1E0A4}" presName="arrowAndChildren" presStyleCnt="0"/>
      <dgm:spPr/>
    </dgm:pt>
    <dgm:pt modelId="{D85395C0-FD37-4667-A804-0E4EDF38FB55}" type="pres">
      <dgm:prSet presAssocID="{24F05AC5-4560-4D39-BF9E-E1607AF1E0A4}" presName="parentTextArrow" presStyleLbl="node1" presStyleIdx="3" presStyleCnt="6"/>
      <dgm:spPr/>
    </dgm:pt>
    <dgm:pt modelId="{59C9594F-FC24-4CD5-B154-5E29DEFB8A41}" type="pres">
      <dgm:prSet presAssocID="{8387A0EB-266C-41E0-BBE9-C08B6260BEB9}" presName="sp" presStyleCnt="0"/>
      <dgm:spPr/>
    </dgm:pt>
    <dgm:pt modelId="{424C2348-EFB1-4878-BD56-262DFDFA3A72}" type="pres">
      <dgm:prSet presAssocID="{1477CD83-1EE8-416B-9A9A-D28C08AB2652}" presName="arrowAndChildren" presStyleCnt="0"/>
      <dgm:spPr/>
    </dgm:pt>
    <dgm:pt modelId="{453A97D9-96EC-4F43-8255-6DA8894AE55C}" type="pres">
      <dgm:prSet presAssocID="{1477CD83-1EE8-416B-9A9A-D28C08AB2652}" presName="parentTextArrow" presStyleLbl="node1" presStyleIdx="4" presStyleCnt="6"/>
      <dgm:spPr/>
    </dgm:pt>
    <dgm:pt modelId="{A4107529-FA66-4B2B-9D61-8430D73CE615}" type="pres">
      <dgm:prSet presAssocID="{CA6FF276-8C12-49EC-883C-314BB436C45F}" presName="sp" presStyleCnt="0"/>
      <dgm:spPr/>
    </dgm:pt>
    <dgm:pt modelId="{B839E79B-9470-4184-BB8D-E21815CBE976}" type="pres">
      <dgm:prSet presAssocID="{1B8668DB-E10A-406E-A2E9-096E747EBFD0}" presName="arrowAndChildren" presStyleCnt="0"/>
      <dgm:spPr/>
    </dgm:pt>
    <dgm:pt modelId="{6704B677-6C98-460F-9AA0-4D1D03063860}" type="pres">
      <dgm:prSet presAssocID="{1B8668DB-E10A-406E-A2E9-096E747EBFD0}" presName="parentTextArrow" presStyleLbl="node1" presStyleIdx="5" presStyleCnt="6"/>
      <dgm:spPr/>
    </dgm:pt>
  </dgm:ptLst>
  <dgm:cxnLst>
    <dgm:cxn modelId="{1E7DEE07-9CE0-4256-A5E8-3829BF0C737C}" type="presOf" srcId="{2B3A0D14-952D-4EA8-9F0C-E7CB2224830B}" destId="{56B53722-0A6C-4A8F-A64E-DCC81ABB27DD}" srcOrd="0" destOrd="0" presId="urn:microsoft.com/office/officeart/2005/8/layout/process4"/>
    <dgm:cxn modelId="{54298C0F-44DC-4DBE-B912-A816C319F770}" type="presOf" srcId="{EB626817-C6A6-4251-9EDF-8B5C0DE6ED74}" destId="{EABFA5D1-FC94-4E26-B7DE-D4E1183996ED}" srcOrd="0" destOrd="0" presId="urn:microsoft.com/office/officeart/2005/8/layout/process4"/>
    <dgm:cxn modelId="{4CAB7D13-0C33-4ED9-97D6-A95FAF7981B7}" type="presOf" srcId="{6B7557ED-2047-4E85-B3BD-DFFC8AA74E99}" destId="{1C2826AD-FE1F-487F-BE7F-15F04DF05CEA}" srcOrd="0" destOrd="0" presId="urn:microsoft.com/office/officeart/2005/8/layout/process4"/>
    <dgm:cxn modelId="{6CA02D14-22C0-4E47-889E-3BACC7955BBA}" type="presOf" srcId="{7F4A14D6-68E2-4B6F-AC9E-B1269012EA5F}" destId="{6CA7FEBE-5D5D-421E-85D2-96290A3ECF69}" srcOrd="0" destOrd="0" presId="urn:microsoft.com/office/officeart/2005/8/layout/process4"/>
    <dgm:cxn modelId="{20C7CA18-50AC-4D80-BFF3-45EED899A802}" srcId="{6B7557ED-2047-4E85-B3BD-DFFC8AA74E99}" destId="{C0AC8A30-51D4-4B55-98BF-0E2AF98B2BD4}" srcOrd="0" destOrd="0" parTransId="{FE276B2B-8C73-4717-BFA2-DB2B40D52681}" sibTransId="{D6870D36-F424-48C8-BE10-E1A28803AB35}"/>
    <dgm:cxn modelId="{B76B9C1E-9E85-46E4-9AB7-9F4DA2CDDC62}" srcId="{CCA29BED-9B60-40A0-8E69-9B67AAC3C9F3}" destId="{DDDD95EC-E34F-4005-9A12-46AF18932DBE}" srcOrd="5" destOrd="0" parTransId="{3DBF9767-021A-42C3-9BAD-4F130F1D451F}" sibTransId="{2BEB491A-F02F-4904-9502-1AFEA681D535}"/>
    <dgm:cxn modelId="{D65B0133-B35D-43DF-BA5C-9A6ED684E980}" type="presOf" srcId="{6B7557ED-2047-4E85-B3BD-DFFC8AA74E99}" destId="{93E69109-D8C8-44D8-8845-141D8321DD73}" srcOrd="1" destOrd="0" presId="urn:microsoft.com/office/officeart/2005/8/layout/process4"/>
    <dgm:cxn modelId="{BA7F0F3D-951F-486E-9449-0831C8B2BEF5}" type="presOf" srcId="{1B8668DB-E10A-406E-A2E9-096E747EBFD0}" destId="{6704B677-6C98-460F-9AA0-4D1D03063860}" srcOrd="0" destOrd="0" presId="urn:microsoft.com/office/officeart/2005/8/layout/process4"/>
    <dgm:cxn modelId="{81394E62-F270-4FEC-9F85-8C16FC290676}" srcId="{CCA29BED-9B60-40A0-8E69-9B67AAC3C9F3}" destId="{B273EC62-1B0C-4A38-95E1-8D1ECB31FAEC}" srcOrd="4" destOrd="0" parTransId="{C9861C35-098F-47F1-AA5A-5869C4252E9F}" sibTransId="{DB1883C5-F0E1-4641-B8F5-8DAF739370AA}"/>
    <dgm:cxn modelId="{8BF6B363-DBA7-46ED-BE81-09B1E1719CD3}" srcId="{CCA29BED-9B60-40A0-8E69-9B67AAC3C9F3}" destId="{1B8668DB-E10A-406E-A2E9-096E747EBFD0}" srcOrd="0" destOrd="0" parTransId="{87962904-84A1-4BB9-B097-44AB39FB1389}" sibTransId="{CA6FF276-8C12-49EC-883C-314BB436C45F}"/>
    <dgm:cxn modelId="{D578F467-C48B-49D0-96CB-F68BC8CD434E}" type="presOf" srcId="{24F05AC5-4560-4D39-BF9E-E1607AF1E0A4}" destId="{D85395C0-FD37-4667-A804-0E4EDF38FB55}" srcOrd="0" destOrd="0" presId="urn:microsoft.com/office/officeart/2005/8/layout/process4"/>
    <dgm:cxn modelId="{8684856F-7D3A-47FE-8793-675BF1A40962}" type="presOf" srcId="{83939ED4-DE36-4B7D-84B6-02E479A313C1}" destId="{ECAF00C3-0638-4D2F-82D8-F7C026659B49}" srcOrd="0" destOrd="0" presId="urn:microsoft.com/office/officeart/2005/8/layout/process4"/>
    <dgm:cxn modelId="{AAEB5054-AC14-4416-8D0B-E8CB97AB3B7A}" type="presOf" srcId="{B273EC62-1B0C-4A38-95E1-8D1ECB31FAEC}" destId="{81152E5A-7F8A-4B48-89E0-99966A456A6D}" srcOrd="0" destOrd="0" presId="urn:microsoft.com/office/officeart/2005/8/layout/process4"/>
    <dgm:cxn modelId="{CADDCC8E-0F09-4925-86E5-97E94DF673CB}" type="presOf" srcId="{DDDD95EC-E34F-4005-9A12-46AF18932DBE}" destId="{24AEFF6F-C98D-4843-98AF-B32E4B4CF5C8}" srcOrd="0" destOrd="0" presId="urn:microsoft.com/office/officeart/2005/8/layout/process4"/>
    <dgm:cxn modelId="{7630408F-61AC-461F-8673-C6C68495257E}" type="presOf" srcId="{CCA29BED-9B60-40A0-8E69-9B67AAC3C9F3}" destId="{AFEF1704-2B0E-4B5B-B6BC-8958E89B17C0}" srcOrd="0" destOrd="0" presId="urn:microsoft.com/office/officeart/2005/8/layout/process4"/>
    <dgm:cxn modelId="{2B8DF6AA-1E46-4198-88C1-910B5F713EF5}" srcId="{DDDD95EC-E34F-4005-9A12-46AF18932DBE}" destId="{83939ED4-DE36-4B7D-84B6-02E479A313C1}" srcOrd="0" destOrd="0" parTransId="{45DAED49-064F-413D-9DD6-51641BA656E4}" sibTransId="{E07F262B-5E4A-492A-BC61-A22BD979ED93}"/>
    <dgm:cxn modelId="{9C93CEAD-564A-45CA-9F38-99671A615A7E}" srcId="{CCA29BED-9B60-40A0-8E69-9B67AAC3C9F3}" destId="{6B7557ED-2047-4E85-B3BD-DFFC8AA74E99}" srcOrd="3" destOrd="0" parTransId="{B2A41BFD-E163-474A-B67A-2D535686B3BA}" sibTransId="{85845275-8F62-456D-B559-F653B67BF60D}"/>
    <dgm:cxn modelId="{484D3FB2-ED60-4A86-B081-FBFEF6816BBB}" type="presOf" srcId="{DDDD95EC-E34F-4005-9A12-46AF18932DBE}" destId="{480C7D39-100D-42E4-AE28-90B701B08CA2}" srcOrd="1" destOrd="0" presId="urn:microsoft.com/office/officeart/2005/8/layout/process4"/>
    <dgm:cxn modelId="{596DFFBC-6B5C-409B-B853-5D80145B2CFC}" srcId="{DDDD95EC-E34F-4005-9A12-46AF18932DBE}" destId="{7F4A14D6-68E2-4B6F-AC9E-B1269012EA5F}" srcOrd="2" destOrd="0" parTransId="{4A77B9E7-C09A-4E7F-B2A0-9D129E29CFDD}" sibTransId="{DDFFD98A-1335-470C-ABFB-685A86335D66}"/>
    <dgm:cxn modelId="{305532BD-02B6-4588-A1C1-FB2958668682}" type="presOf" srcId="{C0AC8A30-51D4-4B55-98BF-0E2AF98B2BD4}" destId="{8A35F939-562B-4CC0-959E-0DE9CCE980D0}" srcOrd="0" destOrd="0" presId="urn:microsoft.com/office/officeart/2005/8/layout/process4"/>
    <dgm:cxn modelId="{0B215BC2-16FB-4566-9256-0CDB44532746}" srcId="{6B7557ED-2047-4E85-B3BD-DFFC8AA74E99}" destId="{EB626817-C6A6-4251-9EDF-8B5C0DE6ED74}" srcOrd="1" destOrd="0" parTransId="{DFF81FE9-0A07-46AD-8323-FB978791A3DE}" sibTransId="{28DE5117-D28D-4C2A-99A9-B65243A9837C}"/>
    <dgm:cxn modelId="{E1B111DB-F95F-43C5-8066-C162C9EAAD74}" srcId="{CCA29BED-9B60-40A0-8E69-9B67AAC3C9F3}" destId="{1477CD83-1EE8-416B-9A9A-D28C08AB2652}" srcOrd="1" destOrd="0" parTransId="{90CD11EF-504A-48B4-AD1C-DDF4E2F1372C}" sibTransId="{8387A0EB-266C-41E0-BBE9-C08B6260BEB9}"/>
    <dgm:cxn modelId="{79250DE1-51AC-49E9-9FA6-EFD3DBA35DC2}" type="presOf" srcId="{1477CD83-1EE8-416B-9A9A-D28C08AB2652}" destId="{453A97D9-96EC-4F43-8255-6DA8894AE55C}" srcOrd="0" destOrd="0" presId="urn:microsoft.com/office/officeart/2005/8/layout/process4"/>
    <dgm:cxn modelId="{57287FEF-BB9B-4A7C-BF6B-559BF13DE3B3}" srcId="{DDDD95EC-E34F-4005-9A12-46AF18932DBE}" destId="{2B3A0D14-952D-4EA8-9F0C-E7CB2224830B}" srcOrd="1" destOrd="0" parTransId="{B6288C05-FEC2-499F-B5D2-E3D635F18E21}" sibTransId="{59A036BD-08CB-4963-9C63-FBE8B67887D2}"/>
    <dgm:cxn modelId="{AF9F3AF6-74FC-4664-B52F-5A40DC9BF91C}" srcId="{CCA29BED-9B60-40A0-8E69-9B67AAC3C9F3}" destId="{24F05AC5-4560-4D39-BF9E-E1607AF1E0A4}" srcOrd="2" destOrd="0" parTransId="{21B54F36-C6D4-4832-8895-834CCDABD449}" sibTransId="{63650DC3-FB06-4A15-A7A0-84666B87B7A4}"/>
    <dgm:cxn modelId="{27D33753-673E-417E-A5C7-2392A2523CAA}" type="presParOf" srcId="{AFEF1704-2B0E-4B5B-B6BC-8958E89B17C0}" destId="{6A7C466A-572F-4F87-B006-079F5124CC91}" srcOrd="0" destOrd="0" presId="urn:microsoft.com/office/officeart/2005/8/layout/process4"/>
    <dgm:cxn modelId="{99B5A9D3-0CB7-434F-8B55-A2C46331BA4F}" type="presParOf" srcId="{6A7C466A-572F-4F87-B006-079F5124CC91}" destId="{24AEFF6F-C98D-4843-98AF-B32E4B4CF5C8}" srcOrd="0" destOrd="0" presId="urn:microsoft.com/office/officeart/2005/8/layout/process4"/>
    <dgm:cxn modelId="{166E33BF-DF8E-4096-BAD5-B3C570DBD971}" type="presParOf" srcId="{6A7C466A-572F-4F87-B006-079F5124CC91}" destId="{480C7D39-100D-42E4-AE28-90B701B08CA2}" srcOrd="1" destOrd="0" presId="urn:microsoft.com/office/officeart/2005/8/layout/process4"/>
    <dgm:cxn modelId="{D38859F9-2E09-47B9-B578-6A44DBB1DA43}" type="presParOf" srcId="{6A7C466A-572F-4F87-B006-079F5124CC91}" destId="{AC7A2312-239B-4FC0-AA39-76CB413991DC}" srcOrd="2" destOrd="0" presId="urn:microsoft.com/office/officeart/2005/8/layout/process4"/>
    <dgm:cxn modelId="{0CFECB19-49AE-44EE-B83C-0B86B8FC03E8}" type="presParOf" srcId="{AC7A2312-239B-4FC0-AA39-76CB413991DC}" destId="{ECAF00C3-0638-4D2F-82D8-F7C026659B49}" srcOrd="0" destOrd="0" presId="urn:microsoft.com/office/officeart/2005/8/layout/process4"/>
    <dgm:cxn modelId="{D67E441F-4C17-44A7-8B76-CA03DE362851}" type="presParOf" srcId="{AC7A2312-239B-4FC0-AA39-76CB413991DC}" destId="{56B53722-0A6C-4A8F-A64E-DCC81ABB27DD}" srcOrd="1" destOrd="0" presId="urn:microsoft.com/office/officeart/2005/8/layout/process4"/>
    <dgm:cxn modelId="{C153A63E-BCC5-469E-8170-63EB344F0014}" type="presParOf" srcId="{AC7A2312-239B-4FC0-AA39-76CB413991DC}" destId="{6CA7FEBE-5D5D-421E-85D2-96290A3ECF69}" srcOrd="2" destOrd="0" presId="urn:microsoft.com/office/officeart/2005/8/layout/process4"/>
    <dgm:cxn modelId="{BB93CB62-ED68-4E73-A315-69DA32495C99}" type="presParOf" srcId="{AFEF1704-2B0E-4B5B-B6BC-8958E89B17C0}" destId="{CAA61899-E671-4078-81AD-B3F3153E0613}" srcOrd="1" destOrd="0" presId="urn:microsoft.com/office/officeart/2005/8/layout/process4"/>
    <dgm:cxn modelId="{9F06333F-6A24-48B6-9BF3-1BE6C375652D}" type="presParOf" srcId="{AFEF1704-2B0E-4B5B-B6BC-8958E89B17C0}" destId="{06D311E7-9ADE-4715-AA7A-8EBC50D26354}" srcOrd="2" destOrd="0" presId="urn:microsoft.com/office/officeart/2005/8/layout/process4"/>
    <dgm:cxn modelId="{F66AF8C1-A1A5-489B-AD8D-03CE721C7505}" type="presParOf" srcId="{06D311E7-9ADE-4715-AA7A-8EBC50D26354}" destId="{81152E5A-7F8A-4B48-89E0-99966A456A6D}" srcOrd="0" destOrd="0" presId="urn:microsoft.com/office/officeart/2005/8/layout/process4"/>
    <dgm:cxn modelId="{A408DEB5-AC31-4012-8466-C4876A6C2ED1}" type="presParOf" srcId="{AFEF1704-2B0E-4B5B-B6BC-8958E89B17C0}" destId="{8A7C8518-5026-48AE-840A-CB14DC9AF9D3}" srcOrd="3" destOrd="0" presId="urn:microsoft.com/office/officeart/2005/8/layout/process4"/>
    <dgm:cxn modelId="{7E44207D-CF5B-48B7-81BA-B375D5BA43E4}" type="presParOf" srcId="{AFEF1704-2B0E-4B5B-B6BC-8958E89B17C0}" destId="{6A703759-5C15-488C-A7E5-9F59DD3049F6}" srcOrd="4" destOrd="0" presId="urn:microsoft.com/office/officeart/2005/8/layout/process4"/>
    <dgm:cxn modelId="{069096A8-3391-4EC9-BA77-76F14FE59314}" type="presParOf" srcId="{6A703759-5C15-488C-A7E5-9F59DD3049F6}" destId="{1C2826AD-FE1F-487F-BE7F-15F04DF05CEA}" srcOrd="0" destOrd="0" presId="urn:microsoft.com/office/officeart/2005/8/layout/process4"/>
    <dgm:cxn modelId="{F0D682C3-F6AF-4609-86A7-7E4991CA48B5}" type="presParOf" srcId="{6A703759-5C15-488C-A7E5-9F59DD3049F6}" destId="{93E69109-D8C8-44D8-8845-141D8321DD73}" srcOrd="1" destOrd="0" presId="urn:microsoft.com/office/officeart/2005/8/layout/process4"/>
    <dgm:cxn modelId="{3E66A003-6085-47E4-83D1-AA6A7153F5D3}" type="presParOf" srcId="{6A703759-5C15-488C-A7E5-9F59DD3049F6}" destId="{0E38B79C-D7EA-46AE-B3B0-080CF7737AB8}" srcOrd="2" destOrd="0" presId="urn:microsoft.com/office/officeart/2005/8/layout/process4"/>
    <dgm:cxn modelId="{6C05B40A-B799-4D23-95B2-D7787D560C95}" type="presParOf" srcId="{0E38B79C-D7EA-46AE-B3B0-080CF7737AB8}" destId="{8A35F939-562B-4CC0-959E-0DE9CCE980D0}" srcOrd="0" destOrd="0" presId="urn:microsoft.com/office/officeart/2005/8/layout/process4"/>
    <dgm:cxn modelId="{86D15205-2740-4613-BA51-C8995A51EE05}" type="presParOf" srcId="{0E38B79C-D7EA-46AE-B3B0-080CF7737AB8}" destId="{EABFA5D1-FC94-4E26-B7DE-D4E1183996ED}" srcOrd="1" destOrd="0" presId="urn:microsoft.com/office/officeart/2005/8/layout/process4"/>
    <dgm:cxn modelId="{568D62DB-623F-42FF-97D5-4779A4BBE019}" type="presParOf" srcId="{AFEF1704-2B0E-4B5B-B6BC-8958E89B17C0}" destId="{42B03CFD-AD56-4584-8008-12C3B3DF0ACC}" srcOrd="5" destOrd="0" presId="urn:microsoft.com/office/officeart/2005/8/layout/process4"/>
    <dgm:cxn modelId="{7E510288-3C9A-4787-B2F8-38A71D510409}" type="presParOf" srcId="{AFEF1704-2B0E-4B5B-B6BC-8958E89B17C0}" destId="{9C137CB4-A14B-4CD3-B39B-E9D7523EA999}" srcOrd="6" destOrd="0" presId="urn:microsoft.com/office/officeart/2005/8/layout/process4"/>
    <dgm:cxn modelId="{4F086486-CDFD-4885-886F-0641DBA93C12}" type="presParOf" srcId="{9C137CB4-A14B-4CD3-B39B-E9D7523EA999}" destId="{D85395C0-FD37-4667-A804-0E4EDF38FB55}" srcOrd="0" destOrd="0" presId="urn:microsoft.com/office/officeart/2005/8/layout/process4"/>
    <dgm:cxn modelId="{85A24789-06A9-49F0-9E3C-EE5994FEFA24}" type="presParOf" srcId="{AFEF1704-2B0E-4B5B-B6BC-8958E89B17C0}" destId="{59C9594F-FC24-4CD5-B154-5E29DEFB8A41}" srcOrd="7" destOrd="0" presId="urn:microsoft.com/office/officeart/2005/8/layout/process4"/>
    <dgm:cxn modelId="{584D5FEB-4AF8-474A-B560-94DB39E5CFE3}" type="presParOf" srcId="{AFEF1704-2B0E-4B5B-B6BC-8958E89B17C0}" destId="{424C2348-EFB1-4878-BD56-262DFDFA3A72}" srcOrd="8" destOrd="0" presId="urn:microsoft.com/office/officeart/2005/8/layout/process4"/>
    <dgm:cxn modelId="{1553E62C-3655-48CD-BA63-2DD4C0B1A8DC}" type="presParOf" srcId="{424C2348-EFB1-4878-BD56-262DFDFA3A72}" destId="{453A97D9-96EC-4F43-8255-6DA8894AE55C}" srcOrd="0" destOrd="0" presId="urn:microsoft.com/office/officeart/2005/8/layout/process4"/>
    <dgm:cxn modelId="{C3B674FC-D5FE-4054-91E8-2886735C8CEF}" type="presParOf" srcId="{AFEF1704-2B0E-4B5B-B6BC-8958E89B17C0}" destId="{A4107529-FA66-4B2B-9D61-8430D73CE615}" srcOrd="9" destOrd="0" presId="urn:microsoft.com/office/officeart/2005/8/layout/process4"/>
    <dgm:cxn modelId="{7CAB2275-D1D5-4FE3-8992-5801ECB1AD7D}" type="presParOf" srcId="{AFEF1704-2B0E-4B5B-B6BC-8958E89B17C0}" destId="{B839E79B-9470-4184-BB8D-E21815CBE976}" srcOrd="10" destOrd="0" presId="urn:microsoft.com/office/officeart/2005/8/layout/process4"/>
    <dgm:cxn modelId="{09F7B4D4-7ADE-46D7-B29F-7B57D850694B}" type="presParOf" srcId="{B839E79B-9470-4184-BB8D-E21815CBE976}" destId="{6704B677-6C98-460F-9AA0-4D1D0306386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0C7D39-100D-42E4-AE28-90B701B08CA2}">
      <dsp:nvSpPr>
        <dsp:cNvPr id="0" name=""/>
        <dsp:cNvSpPr/>
      </dsp:nvSpPr>
      <dsp:spPr>
        <a:xfrm>
          <a:off x="0" y="4550674"/>
          <a:ext cx="8329210" cy="80807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Districts will then need to</a:t>
          </a:r>
        </a:p>
      </dsp:txBody>
      <dsp:txXfrm>
        <a:off x="0" y="4550674"/>
        <a:ext cx="8329210" cy="436362"/>
      </dsp:txXfrm>
    </dsp:sp>
    <dsp:sp modelId="{ECAF00C3-0638-4D2F-82D8-F7C026659B49}">
      <dsp:nvSpPr>
        <dsp:cNvPr id="0" name=""/>
        <dsp:cNvSpPr/>
      </dsp:nvSpPr>
      <dsp:spPr>
        <a:xfrm>
          <a:off x="4066" y="4872592"/>
          <a:ext cx="2773692" cy="48095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a:solidFill>
                <a:schemeClr val="tx1"/>
              </a:solidFill>
            </a:rPr>
            <a:t>Make the appropriate adjustments to their interchange files </a:t>
          </a:r>
          <a:r>
            <a:rPr lang="en-US" sz="1300" b="1" u="sng" kern="1200">
              <a:solidFill>
                <a:schemeClr val="tx1"/>
              </a:solidFill>
            </a:rPr>
            <a:t>AND</a:t>
          </a:r>
          <a:endParaRPr lang="en-US" sz="1300" kern="1200">
            <a:solidFill>
              <a:schemeClr val="tx1"/>
            </a:solidFill>
          </a:endParaRPr>
        </a:p>
      </dsp:txBody>
      <dsp:txXfrm>
        <a:off x="4066" y="4872592"/>
        <a:ext cx="2773692" cy="480953"/>
      </dsp:txXfrm>
    </dsp:sp>
    <dsp:sp modelId="{56B53722-0A6C-4A8F-A64E-DCC81ABB27DD}">
      <dsp:nvSpPr>
        <dsp:cNvPr id="0" name=""/>
        <dsp:cNvSpPr/>
      </dsp:nvSpPr>
      <dsp:spPr>
        <a:xfrm>
          <a:off x="2777758" y="4872592"/>
          <a:ext cx="2773692" cy="480953"/>
        </a:xfrm>
        <a:prstGeom prst="rect">
          <a:avLst/>
        </a:prstGeom>
        <a:solidFill>
          <a:schemeClr val="accent5">
            <a:tint val="40000"/>
            <a:alpha val="90000"/>
            <a:hueOff val="-2625948"/>
            <a:satOff val="20290"/>
            <a:lumOff val="1463"/>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Regenerate their Student October Count Snapshot </a:t>
          </a:r>
          <a:r>
            <a:rPr lang="en-US" sz="1300" b="1" u="sng" kern="1200" dirty="0">
              <a:solidFill>
                <a:schemeClr val="tx1"/>
              </a:solidFill>
            </a:rPr>
            <a:t>AND</a:t>
          </a:r>
          <a:endParaRPr lang="en-US" sz="1300" kern="1200" dirty="0">
            <a:solidFill>
              <a:schemeClr val="tx1"/>
            </a:solidFill>
          </a:endParaRPr>
        </a:p>
      </dsp:txBody>
      <dsp:txXfrm>
        <a:off x="2777758" y="4872592"/>
        <a:ext cx="2773692" cy="480953"/>
      </dsp:txXfrm>
    </dsp:sp>
    <dsp:sp modelId="{6CA7FEBE-5D5D-421E-85D2-96290A3ECF69}">
      <dsp:nvSpPr>
        <dsp:cNvPr id="0" name=""/>
        <dsp:cNvSpPr/>
      </dsp:nvSpPr>
      <dsp:spPr>
        <a:xfrm>
          <a:off x="5551451" y="4872592"/>
          <a:ext cx="2773692" cy="480953"/>
        </a:xfrm>
        <a:prstGeom prst="rect">
          <a:avLst/>
        </a:prstGeom>
        <a:solidFill>
          <a:schemeClr val="accent5">
            <a:tint val="40000"/>
            <a:alpha val="90000"/>
            <a:hueOff val="-5251895"/>
            <a:satOff val="40581"/>
            <a:lumOff val="292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Re-submit their Snapshot</a:t>
          </a:r>
        </a:p>
      </dsp:txBody>
      <dsp:txXfrm>
        <a:off x="5551451" y="4872592"/>
        <a:ext cx="2773692" cy="480953"/>
      </dsp:txXfrm>
    </dsp:sp>
    <dsp:sp modelId="{81152E5A-7F8A-4B48-89E0-99966A456A6D}">
      <dsp:nvSpPr>
        <dsp:cNvPr id="0" name=""/>
        <dsp:cNvSpPr/>
      </dsp:nvSpPr>
      <dsp:spPr>
        <a:xfrm rot="10800000">
          <a:off x="0" y="3721842"/>
          <a:ext cx="8329210" cy="888223"/>
        </a:xfrm>
        <a:prstGeom prst="upArrowCallout">
          <a:avLst/>
        </a:prstGeom>
        <a:solidFill>
          <a:schemeClr val="accent5">
            <a:hueOff val="-2019667"/>
            <a:satOff val="15189"/>
            <a:lumOff val="3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Data Services will unlock the Snapshot for any district needing to change their data per the duplicate count findings.</a:t>
          </a:r>
        </a:p>
      </dsp:txBody>
      <dsp:txXfrm rot="10800000">
        <a:off x="0" y="3721842"/>
        <a:ext cx="8329210" cy="577141"/>
      </dsp:txXfrm>
    </dsp:sp>
    <dsp:sp modelId="{93E69109-D8C8-44D8-8845-141D8321DD73}">
      <dsp:nvSpPr>
        <dsp:cNvPr id="0" name=""/>
        <dsp:cNvSpPr/>
      </dsp:nvSpPr>
      <dsp:spPr>
        <a:xfrm rot="10800000">
          <a:off x="0" y="2561135"/>
          <a:ext cx="8329210" cy="1191554"/>
        </a:xfrm>
        <a:prstGeom prst="upArrowCallout">
          <a:avLst/>
        </a:prstGeom>
        <a:solidFill>
          <a:schemeClr val="accent5">
            <a:hueOff val="-4039333"/>
            <a:satOff val="30378"/>
            <a:lumOff val="71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The School Auditing Office will review all documents for each student to determine who should submit the student for funding, and at what level.</a:t>
          </a:r>
        </a:p>
      </dsp:txBody>
      <dsp:txXfrm rot="-10800000">
        <a:off x="0" y="2561135"/>
        <a:ext cx="8329210" cy="418235"/>
      </dsp:txXfrm>
    </dsp:sp>
    <dsp:sp modelId="{8A35F939-562B-4CC0-959E-0DE9CCE980D0}">
      <dsp:nvSpPr>
        <dsp:cNvPr id="0" name=""/>
        <dsp:cNvSpPr/>
      </dsp:nvSpPr>
      <dsp:spPr>
        <a:xfrm>
          <a:off x="0" y="3002991"/>
          <a:ext cx="4164604" cy="325307"/>
        </a:xfrm>
        <a:prstGeom prst="rect">
          <a:avLst/>
        </a:prstGeom>
        <a:solidFill>
          <a:schemeClr val="accent5">
            <a:tint val="40000"/>
            <a:alpha val="90000"/>
            <a:hueOff val="-7877843"/>
            <a:satOff val="60871"/>
            <a:lumOff val="439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chemeClr val="tx1"/>
              </a:solidFill>
            </a:rPr>
            <a:t>The School Auditing Office will notify each district of its duplicate count findings. </a:t>
          </a:r>
        </a:p>
      </dsp:txBody>
      <dsp:txXfrm>
        <a:off x="0" y="3002991"/>
        <a:ext cx="4164604" cy="325307"/>
      </dsp:txXfrm>
    </dsp:sp>
    <dsp:sp modelId="{EABFA5D1-FC94-4E26-B7DE-D4E1183996ED}">
      <dsp:nvSpPr>
        <dsp:cNvPr id="0" name=""/>
        <dsp:cNvSpPr/>
      </dsp:nvSpPr>
      <dsp:spPr>
        <a:xfrm>
          <a:off x="4164605" y="3002991"/>
          <a:ext cx="4164604" cy="325307"/>
        </a:xfrm>
        <a:prstGeom prst="rect">
          <a:avLst/>
        </a:prstGeom>
        <a:solidFill>
          <a:srgbClr val="F0FAD6">
            <a:alpha val="89804"/>
          </a:srgb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444500">
            <a:lnSpc>
              <a:spcPct val="90000"/>
            </a:lnSpc>
            <a:spcBef>
              <a:spcPct val="0"/>
            </a:spcBef>
            <a:spcAft>
              <a:spcPct val="35000"/>
            </a:spcAft>
            <a:buNone/>
          </a:pPr>
          <a:r>
            <a:rPr lang="en-US" sz="1300" kern="1200" dirty="0">
              <a:solidFill>
                <a:schemeClr val="tx1"/>
              </a:solidFill>
              <a:latin typeface="Calibri" panose="020F0502020204030204"/>
              <a:ea typeface="+mn-ea"/>
              <a:cs typeface="+mn-cs"/>
            </a:rPr>
            <a:t>Decisions will be uploaded to the district’s Syncplicity “Duplicate Count” subfolder.</a:t>
          </a:r>
        </a:p>
      </dsp:txBody>
      <dsp:txXfrm>
        <a:off x="4164605" y="3002991"/>
        <a:ext cx="4164604" cy="325307"/>
      </dsp:txXfrm>
    </dsp:sp>
    <dsp:sp modelId="{D85395C0-FD37-4667-A804-0E4EDF38FB55}">
      <dsp:nvSpPr>
        <dsp:cNvPr id="0" name=""/>
        <dsp:cNvSpPr/>
      </dsp:nvSpPr>
      <dsp:spPr>
        <a:xfrm rot="10800000">
          <a:off x="0" y="1658057"/>
          <a:ext cx="8329210" cy="837053"/>
        </a:xfrm>
        <a:prstGeom prst="upArrowCallout">
          <a:avLst/>
        </a:prstGeom>
        <a:solidFill>
          <a:schemeClr val="accent5">
            <a:hueOff val="-6059000"/>
            <a:satOff val="45567"/>
            <a:lumOff val="10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Districts upload documentation to Syncplicity</a:t>
          </a:r>
        </a:p>
      </dsp:txBody>
      <dsp:txXfrm rot="10800000">
        <a:off x="0" y="1658057"/>
        <a:ext cx="8329210" cy="543892"/>
      </dsp:txXfrm>
    </dsp:sp>
    <dsp:sp modelId="{453A97D9-96EC-4F43-8255-6DA8894AE55C}">
      <dsp:nvSpPr>
        <dsp:cNvPr id="0" name=""/>
        <dsp:cNvSpPr/>
      </dsp:nvSpPr>
      <dsp:spPr>
        <a:xfrm rot="10800000">
          <a:off x="0" y="829167"/>
          <a:ext cx="8329210" cy="837053"/>
        </a:xfrm>
        <a:prstGeom prst="upArrowCallout">
          <a:avLst/>
        </a:prstGeom>
        <a:solidFill>
          <a:schemeClr val="accent5">
            <a:hueOff val="-8078666"/>
            <a:satOff val="60756"/>
            <a:lumOff val="142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Districts view Audit Exception Report in Cognos</a:t>
          </a:r>
        </a:p>
      </dsp:txBody>
      <dsp:txXfrm rot="10800000">
        <a:off x="0" y="829167"/>
        <a:ext cx="8329210" cy="543892"/>
      </dsp:txXfrm>
    </dsp:sp>
    <dsp:sp modelId="{6704B677-6C98-460F-9AA0-4D1D03063860}">
      <dsp:nvSpPr>
        <dsp:cNvPr id="0" name=""/>
        <dsp:cNvSpPr/>
      </dsp:nvSpPr>
      <dsp:spPr>
        <a:xfrm rot="10800000">
          <a:off x="0" y="276"/>
          <a:ext cx="8329210" cy="837053"/>
        </a:xfrm>
        <a:prstGeom prst="upArrowCallout">
          <a:avLst/>
        </a:prstGeom>
        <a:solidFill>
          <a:schemeClr val="accent5">
            <a:hueOff val="-10098333"/>
            <a:satOff val="75945"/>
            <a:lumOff val="1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Duplicate Process is run in Data Pipeline</a:t>
          </a:r>
        </a:p>
      </dsp:txBody>
      <dsp:txXfrm rot="10800000">
        <a:off x="0" y="276"/>
        <a:ext cx="8329210" cy="54389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dirty="0"/>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Short Bytes</a:t>
            </a:r>
            <a:br>
              <a:rPr lang="en-US" dirty="0"/>
            </a:br>
            <a:endParaRPr lang="en-US" dirty="0"/>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lstStyle/>
          <a:p>
            <a:r>
              <a:rPr lang="en-US" dirty="0"/>
              <a:t>Duplicate Count</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dirty="0"/>
              <a:t>For more information, reach out to the Student October Collection Lead.</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6750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it?</a:t>
            </a:r>
          </a:p>
        </p:txBody>
      </p:sp>
      <p:sp>
        <p:nvSpPr>
          <p:cNvPr id="3" name="Content Placeholder 2"/>
          <p:cNvSpPr>
            <a:spLocks noGrp="1"/>
          </p:cNvSpPr>
          <p:nvPr>
            <p:ph idx="1"/>
          </p:nvPr>
        </p:nvSpPr>
        <p:spPr/>
        <p:txBody>
          <a:bodyPr>
            <a:normAutofit fontScale="92500"/>
          </a:bodyPr>
          <a:lstStyle/>
          <a:p>
            <a:r>
              <a:rPr lang="en-US" dirty="0"/>
              <a:t>Each year Colorado public school districts and CSI participate in the Student October Count data collection. </a:t>
            </a:r>
          </a:p>
          <a:p>
            <a:r>
              <a:rPr lang="en-US" dirty="0"/>
              <a:t>Information submitted by districts during this data collection is used to determine each district’s Total Program funding</a:t>
            </a:r>
          </a:p>
          <a:p>
            <a:pPr lvl="1"/>
            <a:r>
              <a:rPr lang="en-US" dirty="0"/>
              <a:t>Funded pupil, at-risk and ELL counts</a:t>
            </a:r>
          </a:p>
          <a:p>
            <a:r>
              <a:rPr lang="en-US" dirty="0"/>
              <a:t>Each student has a maximum state-allowable funding level (usually 1.0 FTE)</a:t>
            </a:r>
          </a:p>
          <a:p>
            <a:r>
              <a:rPr lang="en-US" dirty="0"/>
              <a:t>In order to ensure no student exceeds the maximum funding level, </a:t>
            </a:r>
            <a:r>
              <a:rPr lang="en-US" b="1" dirty="0"/>
              <a:t>the duplicate count process is run after all districts and CSI have submitted their Student October Snapshots</a:t>
            </a:r>
            <a:endParaRPr lang="en-US" dirty="0"/>
          </a:p>
          <a:p>
            <a:r>
              <a:rPr lang="en-US" dirty="0"/>
              <a:t>Districts will receive an email instructing them to access their Audit Exception report from Cognos if they have students appearing on their report</a:t>
            </a:r>
          </a:p>
          <a:p>
            <a:r>
              <a:rPr lang="en-US" dirty="0"/>
              <a:t>Districts must provide all required audit documentation to the School Auditing Office by uploading it to the district’s audit Syncplicity folder by the deadline</a:t>
            </a:r>
          </a:p>
          <a:p>
            <a:endParaRPr lang="en-US" dirty="0"/>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does this happen?</a:t>
            </a:r>
          </a:p>
        </p:txBody>
      </p:sp>
      <p:sp>
        <p:nvSpPr>
          <p:cNvPr id="3" name="Content Placeholder 2"/>
          <p:cNvSpPr>
            <a:spLocks noGrp="1"/>
          </p:cNvSpPr>
          <p:nvPr>
            <p:ph idx="1"/>
          </p:nvPr>
        </p:nvSpPr>
        <p:spPr/>
        <p:txBody>
          <a:bodyPr>
            <a:normAutofit/>
          </a:bodyPr>
          <a:lstStyle/>
          <a:p>
            <a:r>
              <a:rPr lang="en-US" dirty="0"/>
              <a:t>On or around November 10</a:t>
            </a:r>
            <a:r>
              <a:rPr lang="en-US" baseline="30000" dirty="0"/>
              <a:t>th</a:t>
            </a:r>
            <a:r>
              <a:rPr lang="en-US" dirty="0"/>
              <a:t> (once all LEAs have submitted their Student October Collection Data)</a:t>
            </a:r>
          </a:p>
          <a:p>
            <a:pPr lvl="1"/>
            <a:r>
              <a:rPr lang="en-US" b="1" dirty="0"/>
              <a:t>All LEAs must be submitted for this step to occur!</a:t>
            </a:r>
          </a:p>
          <a:p>
            <a:r>
              <a:rPr lang="en-US" dirty="0"/>
              <a:t>Process is run in Data Pipeline to pull all students that could be a duplicate issue </a:t>
            </a:r>
          </a:p>
          <a:p>
            <a:r>
              <a:rPr lang="en-US" dirty="0"/>
              <a:t>Data Pipeline will send out automated email to districts that are identified with duplicate students</a:t>
            </a:r>
          </a:p>
          <a:p>
            <a:r>
              <a:rPr lang="en-US" dirty="0"/>
              <a:t>Districts will only have a </a:t>
            </a:r>
            <a:r>
              <a:rPr lang="en-US" b="1" dirty="0"/>
              <a:t>few days </a:t>
            </a:r>
            <a:r>
              <a:rPr lang="en-US" dirty="0"/>
              <a:t>to provide </a:t>
            </a:r>
            <a:r>
              <a:rPr lang="en-US" b="1" i="1" dirty="0"/>
              <a:t>required</a:t>
            </a:r>
            <a:r>
              <a:rPr lang="en-US" dirty="0"/>
              <a:t> documentation to the School Auditing Office</a:t>
            </a:r>
            <a:endParaRPr lang="en-US" b="1" i="1" dirty="0"/>
          </a:p>
          <a:p>
            <a:r>
              <a:rPr lang="en-US" dirty="0"/>
              <a:t>Districts will have </a:t>
            </a:r>
            <a:r>
              <a:rPr lang="en-US"/>
              <a:t>only approximately a </a:t>
            </a:r>
            <a:r>
              <a:rPr lang="en-US" b="1"/>
              <a:t>week </a:t>
            </a:r>
            <a:r>
              <a:rPr lang="en-US" dirty="0"/>
              <a:t>to make </a:t>
            </a:r>
            <a:r>
              <a:rPr lang="en-US" b="1" i="1" dirty="0"/>
              <a:t>required</a:t>
            </a:r>
            <a:r>
              <a:rPr lang="en-US" i="1" dirty="0"/>
              <a:t> </a:t>
            </a:r>
            <a:r>
              <a:rPr lang="en-US" dirty="0"/>
              <a:t>updates in Data Pipeline for duplicates</a:t>
            </a:r>
            <a:endParaRPr lang="en-US" b="1" i="1" dirty="0"/>
          </a:p>
          <a:p>
            <a:endParaRPr lang="en-US" dirty="0"/>
          </a:p>
          <a:p>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312796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5E353-498B-D407-9B89-950249413CF2}"/>
              </a:ext>
            </a:extLst>
          </p:cNvPr>
          <p:cNvSpPr>
            <a:spLocks noGrp="1"/>
          </p:cNvSpPr>
          <p:nvPr>
            <p:ph type="title"/>
          </p:nvPr>
        </p:nvSpPr>
        <p:spPr/>
        <p:txBody>
          <a:bodyPr/>
          <a:lstStyle/>
          <a:p>
            <a:r>
              <a:rPr lang="en-US" dirty="0"/>
              <a:t>Email from Data Pipeline</a:t>
            </a:r>
          </a:p>
        </p:txBody>
      </p:sp>
      <p:sp>
        <p:nvSpPr>
          <p:cNvPr id="3" name="Content Placeholder 2">
            <a:extLst>
              <a:ext uri="{FF2B5EF4-FFF2-40B4-BE49-F238E27FC236}">
                <a16:creationId xmlns:a16="http://schemas.microsoft.com/office/drawing/2014/main" id="{EAC2561E-FDE6-5863-18D6-99BD773849D5}"/>
              </a:ext>
            </a:extLst>
          </p:cNvPr>
          <p:cNvSpPr>
            <a:spLocks noGrp="1"/>
          </p:cNvSpPr>
          <p:nvPr>
            <p:ph idx="1"/>
          </p:nvPr>
        </p:nvSpPr>
        <p:spPr>
          <a:xfrm>
            <a:off x="681134" y="1586204"/>
            <a:ext cx="10440955" cy="4264089"/>
          </a:xfrm>
        </p:spPr>
        <p:txBody>
          <a:bodyPr>
            <a:normAutofit/>
          </a:bodyPr>
          <a:lstStyle/>
          <a:p>
            <a:pPr marL="0" marR="0" indent="0">
              <a:spcBef>
                <a:spcPts val="0"/>
              </a:spcBef>
              <a:spcAft>
                <a:spcPts val="0"/>
              </a:spcAft>
              <a:buNone/>
            </a:pPr>
            <a:r>
              <a:rPr lang="en-US" kern="100" dirty="0">
                <a:effectLst/>
                <a:latin typeface="Calibri" panose="020F0502020204030204" pitchFamily="34" charset="0"/>
                <a:ea typeface="Calibri" panose="020F0502020204030204" pitchFamily="34" charset="0"/>
              </a:rPr>
              <a:t>URGENT: Student October Possible Audit Exceptions Still Exist</a:t>
            </a:r>
          </a:p>
          <a:p>
            <a:pPr marL="0" marR="0" indent="0">
              <a:spcBef>
                <a:spcPts val="0"/>
              </a:spcBef>
              <a:spcAft>
                <a:spcPts val="0"/>
              </a:spcAft>
              <a:buNone/>
            </a:pPr>
            <a:endParaRPr lang="en-US" kern="1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kern="100" dirty="0">
                <a:effectLst/>
                <a:latin typeface="Calibri" panose="020F0502020204030204" pitchFamily="34" charset="0"/>
                <a:ea typeface="Calibri" panose="020F0502020204030204" pitchFamily="34" charset="0"/>
              </a:rPr>
              <a:t>Your district has been identified as having a possible audit exception with another district in Colorado. One or more State Assigned Student IDs (SASID) reported by your district has been identified as exceeding the maximum funding eligibility allowed.  There is an Audit Exception Report available. This can be accessed by logging into the Data Pipeline and then going to menu options: Cognos Report =&gt; Student October =&gt; Audit Exception Report. The audit exception report contains duplicates with other districts and facilities.</a:t>
            </a:r>
          </a:p>
          <a:p>
            <a:pPr marL="0" marR="0" indent="0">
              <a:spcBef>
                <a:spcPts val="0"/>
              </a:spcBef>
              <a:spcAft>
                <a:spcPts val="0"/>
              </a:spcAft>
              <a:buNone/>
            </a:pPr>
            <a:endParaRPr lang="en-US" kern="1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kern="100" dirty="0">
                <a:effectLst/>
                <a:latin typeface="Calibri" panose="020F0502020204030204" pitchFamily="34" charset="0"/>
                <a:ea typeface="Calibri" panose="020F0502020204030204" pitchFamily="34" charset="0"/>
              </a:rPr>
              <a:t>*Fol</a:t>
            </a:r>
            <a:r>
              <a:rPr lang="en-US" kern="100" dirty="0">
                <a:latin typeface="Calibri" panose="020F0502020204030204" pitchFamily="34" charset="0"/>
                <a:ea typeface="Calibri" panose="020F0502020204030204" pitchFamily="34" charset="0"/>
              </a:rPr>
              <a:t>lowed by directions on next steps</a:t>
            </a:r>
            <a:endParaRPr lang="en-US" kern="1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69ED3868-CFD0-F59A-3289-01EAB16EF078}"/>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574531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Cognos Audit Exception Report</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Cognos </a:t>
            </a:r>
            <a:r>
              <a:rPr lang="en-US" b="1" u="sng" dirty="0"/>
              <a:t>Audit Exception Report </a:t>
            </a:r>
            <a:r>
              <a:rPr lang="en-US" dirty="0"/>
              <a:t>for each district lists students:</a:t>
            </a:r>
          </a:p>
          <a:p>
            <a:r>
              <a:rPr lang="en-US" dirty="0"/>
              <a:t>Who are being submitted for funding by </a:t>
            </a:r>
          </a:p>
          <a:p>
            <a:pPr lvl="1"/>
            <a:r>
              <a:rPr lang="en-US" dirty="0"/>
              <a:t>At least one other district </a:t>
            </a:r>
          </a:p>
          <a:p>
            <a:pPr lvl="1"/>
            <a:r>
              <a:rPr lang="en-US" dirty="0"/>
              <a:t>Another district and BOCES</a:t>
            </a:r>
          </a:p>
          <a:p>
            <a:pPr marL="0" indent="0">
              <a:buNone/>
            </a:pPr>
            <a:endParaRPr lang="en-US" dirty="0"/>
          </a:p>
          <a:p>
            <a:pPr marL="0" indent="0">
              <a:buNone/>
            </a:pPr>
            <a:r>
              <a:rPr lang="en-US" dirty="0"/>
              <a:t>The </a:t>
            </a:r>
            <a:r>
              <a:rPr lang="en-US" b="1" u="sng" dirty="0"/>
              <a:t>Audit Exception Report </a:t>
            </a:r>
            <a:r>
              <a:rPr lang="en-US" dirty="0"/>
              <a:t>consists of two sections:</a:t>
            </a:r>
          </a:p>
          <a:p>
            <a:r>
              <a:rPr lang="en-US" dirty="0"/>
              <a:t>Summary of Pupils Being Reported by Another District: Funding Duplicates</a:t>
            </a:r>
          </a:p>
          <a:p>
            <a:pPr lvl="1"/>
            <a:r>
              <a:rPr lang="en-US" b="1" u="sng" dirty="0"/>
              <a:t>Do</a:t>
            </a:r>
            <a:r>
              <a:rPr lang="en-US" dirty="0"/>
              <a:t> submit documentation to the School Auditing Office for these students.</a:t>
            </a:r>
          </a:p>
          <a:p>
            <a:pPr lvl="1"/>
            <a:r>
              <a:rPr lang="en-US" dirty="0"/>
              <a:t>If you do not submit documentation, your district will automatically lose funding.</a:t>
            </a:r>
          </a:p>
          <a:p>
            <a:r>
              <a:rPr lang="en-US" dirty="0"/>
              <a:t>Summary of Pupils Being Reported by Another District: PAI Duplicates</a:t>
            </a:r>
          </a:p>
          <a:p>
            <a:pPr lvl="1"/>
            <a:r>
              <a:rPr lang="en-US" b="1" u="sng" dirty="0"/>
              <a:t>Do not </a:t>
            </a:r>
            <a:r>
              <a:rPr lang="en-US" dirty="0"/>
              <a:t>submit documentation to the School Auditing Office for these students.</a:t>
            </a:r>
          </a:p>
          <a:p>
            <a:pPr lvl="1"/>
            <a:r>
              <a:rPr lang="en-US" dirty="0"/>
              <a:t>A student listed in this section has been reported by a BOCES with an 01-08 Pupil Attendance Information (PAI) code and by a district with an 01-08 code.  You may want to change the student’s PAI code to 31 or 33.</a:t>
            </a:r>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499895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Syncplicity Folder</a:t>
            </a:r>
          </a:p>
        </p:txBody>
      </p:sp>
      <p:sp>
        <p:nvSpPr>
          <p:cNvPr id="3" name="Content Placeholder 2"/>
          <p:cNvSpPr>
            <a:spLocks noGrp="1"/>
          </p:cNvSpPr>
          <p:nvPr>
            <p:ph idx="1"/>
          </p:nvPr>
        </p:nvSpPr>
        <p:spPr/>
        <p:txBody>
          <a:bodyPr/>
          <a:lstStyle/>
          <a:p>
            <a:r>
              <a:rPr lang="en-US" dirty="0"/>
              <a:t>An audit Syncplicity folder has been created for each district and CSI</a:t>
            </a:r>
          </a:p>
          <a:p>
            <a:r>
              <a:rPr lang="en-US" dirty="0"/>
              <a:t>The naming convention for these Syncplicity folders is as follows:</a:t>
            </a:r>
          </a:p>
          <a:p>
            <a:pPr lvl="1"/>
            <a:r>
              <a:rPr lang="en-US" dirty="0"/>
              <a:t>District Number_District Name_Audit_FAST</a:t>
            </a:r>
          </a:p>
          <a:p>
            <a:pPr lvl="1"/>
            <a:r>
              <a:rPr lang="en-US" dirty="0"/>
              <a:t>For example:  </a:t>
            </a:r>
            <a:r>
              <a:rPr lang="en-US" b="1" dirty="0"/>
              <a:t>0010_Mapleton 1_Audit_FAST</a:t>
            </a:r>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pic>
        <p:nvPicPr>
          <p:cNvPr id="6" name="Graphic 5" descr="Open folder outline">
            <a:extLst>
              <a:ext uri="{FF2B5EF4-FFF2-40B4-BE49-F238E27FC236}">
                <a16:creationId xmlns:a16="http://schemas.microsoft.com/office/drawing/2014/main" id="{52BE6226-3640-4B4D-AD9B-E63822B51C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08407" y="96532"/>
            <a:ext cx="914400" cy="914400"/>
          </a:xfrm>
          <a:prstGeom prst="rect">
            <a:avLst/>
          </a:prstGeom>
        </p:spPr>
      </p:pic>
      <p:pic>
        <p:nvPicPr>
          <p:cNvPr id="7" name="Picture 4" descr="Screenshot of an example Syncplicity folder in the Syncplicity web application. The example shown is 0000_Awesome School District_Audit_FAST">
            <a:extLst>
              <a:ext uri="{FF2B5EF4-FFF2-40B4-BE49-F238E27FC236}">
                <a16:creationId xmlns:a16="http://schemas.microsoft.com/office/drawing/2014/main" id="{B9D2CF7A-2D14-9D6A-A289-05D6EF4386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2670" y="3783378"/>
            <a:ext cx="3994599" cy="563501"/>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0885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Syncplicity Folder </a:t>
            </a:r>
            <a:r>
              <a:rPr lang="en-US"/>
              <a:t>and Subfolders</a:t>
            </a:r>
            <a:endParaRPr lang="en-US" dirty="0"/>
          </a:p>
        </p:txBody>
      </p:sp>
      <p:pic>
        <p:nvPicPr>
          <p:cNvPr id="9" name="Graphic 8" descr="Open folder outline">
            <a:extLst>
              <a:ext uri="{FF2B5EF4-FFF2-40B4-BE49-F238E27FC236}">
                <a16:creationId xmlns:a16="http://schemas.microsoft.com/office/drawing/2014/main" id="{7BAC1EF8-4264-48F7-8FA5-142BA7A3423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08407" y="96532"/>
            <a:ext cx="914400" cy="914400"/>
          </a:xfrm>
          <a:prstGeom prst="rect">
            <a:avLst/>
          </a:prstGeom>
        </p:spPr>
      </p:pic>
      <p:pic>
        <p:nvPicPr>
          <p:cNvPr id="2052" name="Picture 4" descr="Screenshot of an example Syncplicity folder in the Syncplicity web application. The example shown is 0000_Awesome School District_Audit_FAST">
            <a:extLst>
              <a:ext uri="{FF2B5EF4-FFF2-40B4-BE49-F238E27FC236}">
                <a16:creationId xmlns:a16="http://schemas.microsoft.com/office/drawing/2014/main" id="{E369E5EA-B882-4F4E-8EBC-A39435A586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5522" y="1484374"/>
            <a:ext cx="3994599" cy="563501"/>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2050" name="Picture 2" descr="Once you click on the Audit_FAST folder, a list of folders is available: At-Risk Count, Audit Report, Duplicate Count, English Language Learner Count, Pupil Count, and Transportation_CDE40. The Duplicate Count folder is what you will click on to find duplicate information.">
            <a:extLst>
              <a:ext uri="{FF2B5EF4-FFF2-40B4-BE49-F238E27FC236}">
                <a16:creationId xmlns:a16="http://schemas.microsoft.com/office/drawing/2014/main" id="{8E80867F-A1E1-4550-B9A7-BE15BAF731A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10126" y="2243611"/>
            <a:ext cx="3376867" cy="3079533"/>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7" name="Content Placeholder 6">
            <a:extLst>
              <a:ext uri="{FF2B5EF4-FFF2-40B4-BE49-F238E27FC236}">
                <a16:creationId xmlns:a16="http://schemas.microsoft.com/office/drawing/2014/main" id="{028D71BC-BC7F-42F2-8C33-D23952C744B0}"/>
              </a:ext>
            </a:extLst>
          </p:cNvPr>
          <p:cNvSpPr>
            <a:spLocks noGrp="1"/>
          </p:cNvSpPr>
          <p:nvPr>
            <p:ph idx="1"/>
          </p:nvPr>
        </p:nvSpPr>
        <p:spPr/>
        <p:txBody>
          <a:bodyPr>
            <a:normAutofit fontScale="92500"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Do not change or delete these folders!</a:t>
            </a:r>
          </a:p>
        </p:txBody>
      </p:sp>
      <p:sp>
        <p:nvSpPr>
          <p:cNvPr id="8" name="Oval 7">
            <a:extLst>
              <a:ext uri="{FF2B5EF4-FFF2-40B4-BE49-F238E27FC236}">
                <a16:creationId xmlns:a16="http://schemas.microsoft.com/office/drawing/2014/main" id="{D7A3441B-F0DB-4CB6-AE0B-3334C0079B77}"/>
              </a:ext>
              <a:ext uri="{C183D7F6-B498-43B3-948B-1728B52AA6E4}">
                <adec:decorative xmlns:adec="http://schemas.microsoft.com/office/drawing/2017/decorative" val="1"/>
              </a:ext>
            </a:extLst>
          </p:cNvPr>
          <p:cNvSpPr/>
          <p:nvPr/>
        </p:nvSpPr>
        <p:spPr>
          <a:xfrm>
            <a:off x="4810125" y="3585599"/>
            <a:ext cx="2253006" cy="4901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331003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6BA83-4CF8-25D5-43F6-155438443EF2}"/>
              </a:ext>
            </a:extLst>
          </p:cNvPr>
          <p:cNvSpPr>
            <a:spLocks noGrp="1"/>
          </p:cNvSpPr>
          <p:nvPr>
            <p:ph type="title"/>
          </p:nvPr>
        </p:nvSpPr>
        <p:spPr/>
        <p:txBody>
          <a:bodyPr/>
          <a:lstStyle/>
          <a:p>
            <a:r>
              <a:rPr lang="en-US" dirty="0"/>
              <a:t>Making Changes to Student October Data</a:t>
            </a:r>
          </a:p>
        </p:txBody>
      </p:sp>
      <p:sp>
        <p:nvSpPr>
          <p:cNvPr id="3" name="Content Placeholder 2">
            <a:extLst>
              <a:ext uri="{FF2B5EF4-FFF2-40B4-BE49-F238E27FC236}">
                <a16:creationId xmlns:a16="http://schemas.microsoft.com/office/drawing/2014/main" id="{0217BB3B-D862-6B7E-3A41-998D5CD18903}"/>
              </a:ext>
            </a:extLst>
          </p:cNvPr>
          <p:cNvSpPr>
            <a:spLocks noGrp="1"/>
          </p:cNvSpPr>
          <p:nvPr>
            <p:ph idx="1"/>
          </p:nvPr>
        </p:nvSpPr>
        <p:spPr/>
        <p:txBody>
          <a:bodyPr/>
          <a:lstStyle/>
          <a:p>
            <a:r>
              <a:rPr lang="en-US" dirty="0"/>
              <a:t>Once the School Auditing Office reviews documentation, they will make decisions on which district will receive funding for the student</a:t>
            </a:r>
          </a:p>
          <a:p>
            <a:r>
              <a:rPr lang="en-US" dirty="0"/>
              <a:t>The School Auditing Office will provide instructions on what needs to be updated in your district’s data</a:t>
            </a:r>
          </a:p>
          <a:p>
            <a:r>
              <a:rPr lang="en-US" dirty="0"/>
              <a:t>Districts are required to make changes provided from the School Auditing Office</a:t>
            </a:r>
          </a:p>
          <a:p>
            <a:r>
              <a:rPr lang="en-US" dirty="0"/>
              <a:t>Make changes in Data Pipeline and resubmit Student October data</a:t>
            </a:r>
          </a:p>
        </p:txBody>
      </p:sp>
      <p:sp>
        <p:nvSpPr>
          <p:cNvPr id="4" name="Slide Number Placeholder 3">
            <a:extLst>
              <a:ext uri="{FF2B5EF4-FFF2-40B4-BE49-F238E27FC236}">
                <a16:creationId xmlns:a16="http://schemas.microsoft.com/office/drawing/2014/main" id="{9C2AA263-572D-6183-14CC-71B05EC7DC3A}"/>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16530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Duplicate Count Process</a:t>
            </a: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graphicFrame>
        <p:nvGraphicFramePr>
          <p:cNvPr id="8" name="Content Placeholder 2" descr="A flow chart: Duplicate Process is run in Data Pipeline &#10;Next: Districts view Audit Exception Report in Cognos&#10;Next: Districts upload documentation to Syncplicity&#10;Next: The School Auditing Office will review all documents for each student to determine who should submit the student for funding, and at what level.&#10;Next: The School Auditing Office will notify each district of its duplicate count findings. &#10;Next: Decisions will be uploaded to the district’s Syncplicity “Duplicate Count” subfolder.&#10;Next: Data Services will unlock the Snapshot for any district needing to change their data per the duplicate count findings.&#10;Districts will then need to&#10;Make the appropriate adjustments to their interchange files AND&#10;Regenerate their Student October Count Snapshot AND&#10;Re-submit their Snapshot">
            <a:extLst>
              <a:ext uri="{FF2B5EF4-FFF2-40B4-BE49-F238E27FC236}">
                <a16:creationId xmlns:a16="http://schemas.microsoft.com/office/drawing/2014/main" id="{DD8B3001-BB54-4F63-ACAB-17044AF9D838}"/>
              </a:ext>
            </a:extLst>
          </p:cNvPr>
          <p:cNvGraphicFramePr>
            <a:graphicFrameLocks noGrp="1"/>
          </p:cNvGraphicFramePr>
          <p:nvPr>
            <p:ph idx="1"/>
            <p:extLst>
              <p:ext uri="{D42A27DB-BD31-4B8C-83A1-F6EECF244321}">
                <p14:modId xmlns:p14="http://schemas.microsoft.com/office/powerpoint/2010/main" val="1334420969"/>
              </p:ext>
            </p:extLst>
          </p:nvPr>
        </p:nvGraphicFramePr>
        <p:xfrm>
          <a:off x="1931395" y="1182007"/>
          <a:ext cx="8329210" cy="535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7468274"/>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8C253738870084B85BD429824766166" ma:contentTypeVersion="14" ma:contentTypeDescription="Create a new document." ma:contentTypeScope="" ma:versionID="e96d6277eb334ed1b0ae705b93617138">
  <xsd:schema xmlns:xsd="http://www.w3.org/2001/XMLSchema" xmlns:xs="http://www.w3.org/2001/XMLSchema" xmlns:p="http://schemas.microsoft.com/office/2006/metadata/properties" xmlns:ns2="bf4c7ac3-0834-42cc-a40e-499caae2d50b" xmlns:ns3="6a597bc7-c86c-4892-ad3e-43cc0a7c8044" targetNamespace="http://schemas.microsoft.com/office/2006/metadata/properties" ma:root="true" ma:fieldsID="2a159ca89e9141535715116788e1883a" ns2:_="" ns3:_="">
    <xsd:import namespace="bf4c7ac3-0834-42cc-a40e-499caae2d50b"/>
    <xsd:import namespace="6a597bc7-c86c-4892-ad3e-43cc0a7c804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4c7ac3-0834-42cc-a40e-499caae2d5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a597bc7-c86c-4892-ad3e-43cc0a7c804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5cc5181-36ca-49e1-8e86-be14be12f89d}" ma:internalName="TaxCatchAll" ma:showField="CatchAllData" ma:web="6a597bc7-c86c-4892-ad3e-43cc0a7c804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f4c7ac3-0834-42cc-a40e-499caae2d50b">
      <Terms xmlns="http://schemas.microsoft.com/office/infopath/2007/PartnerControls"/>
    </lcf76f155ced4ddcb4097134ff3c332f>
    <TaxCatchAll xmlns="6a597bc7-c86c-4892-ad3e-43cc0a7c8044" xsi:nil="true"/>
  </documentManagement>
</p:properties>
</file>

<file path=customXml/itemProps1.xml><?xml version="1.0" encoding="utf-8"?>
<ds:datastoreItem xmlns:ds="http://schemas.openxmlformats.org/officeDocument/2006/customXml" ds:itemID="{2C1896F3-8694-4084-A76B-336C88E55BA3}">
  <ds:schemaRefs>
    <ds:schemaRef ds:uri="http://schemas.microsoft.com/sharepoint/v3/contenttype/forms"/>
  </ds:schemaRefs>
</ds:datastoreItem>
</file>

<file path=customXml/itemProps2.xml><?xml version="1.0" encoding="utf-8"?>
<ds:datastoreItem xmlns:ds="http://schemas.openxmlformats.org/officeDocument/2006/customXml" ds:itemID="{94B72B08-FF27-42E5-941C-9A6AA5BA95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4c7ac3-0834-42cc-a40e-499caae2d50b"/>
    <ds:schemaRef ds:uri="6a597bc7-c86c-4892-ad3e-43cc0a7c80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3A0FC2-7DA5-4175-A3D1-CD1E79B3C929}">
  <ds:schemaRefs>
    <ds:schemaRef ds:uri="http://schemas.microsoft.com/office/2006/metadata/properties"/>
    <ds:schemaRef ds:uri="http://purl.org/dc/elements/1.1/"/>
    <ds:schemaRef ds:uri="http://schemas.microsoft.com/office/infopath/2007/PartnerControls"/>
    <ds:schemaRef ds:uri="http://purl.org/dc/terms/"/>
    <ds:schemaRef ds:uri="http://schemas.openxmlformats.org/package/2006/metadata/core-properties"/>
    <ds:schemaRef ds:uri="6a597bc7-c86c-4892-ad3e-43cc0a7c8044"/>
    <ds:schemaRef ds:uri="http://schemas.microsoft.com/office/2006/documentManagement/types"/>
    <ds:schemaRef ds:uri="http://purl.org/dc/dcmitype/"/>
    <ds:schemaRef ds:uri="bf4c7ac3-0834-42cc-a40e-499caae2d50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233</TotalTime>
  <Words>759</Words>
  <Application>Microsoft Office PowerPoint</Application>
  <PresentationFormat>Widescreen</PresentationFormat>
  <Paragraphs>82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Museo Slab 500</vt:lpstr>
      <vt:lpstr>Office Theme</vt:lpstr>
      <vt:lpstr>Short Bytes </vt:lpstr>
      <vt:lpstr>What is it?</vt:lpstr>
      <vt:lpstr>When does this happen?</vt:lpstr>
      <vt:lpstr>Email from Data Pipeline</vt:lpstr>
      <vt:lpstr>Cognos Audit Exception Report</vt:lpstr>
      <vt:lpstr>Audit Syncplicity Folder</vt:lpstr>
      <vt:lpstr>Audit Syncplicity Folder and Subfolders</vt:lpstr>
      <vt:lpstr>Making Changes to Student October Data</vt:lpstr>
      <vt:lpstr>Duplicate Count Process</vt:lpstr>
      <vt:lpstr>For more information, reach out to the Student October Collection Lead.</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Duplicate Process</dc:title>
  <dc:creator>Madorin, Acacia</dc:creator>
  <cp:lastModifiedBy>Wenzel, Brooke</cp:lastModifiedBy>
  <cp:revision>18</cp:revision>
  <dcterms:created xsi:type="dcterms:W3CDTF">2019-06-25T17:30:52Z</dcterms:created>
  <dcterms:modified xsi:type="dcterms:W3CDTF">2024-05-14T19:51:46Z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0x010100E8C253738870084B85BD429824766166</vt:lpwstr>
  </property>
  <property fmtid="{D5CDD505-2E9C-101B-9397-08002B2CF9AE}" pid="3" name="MediaServiceImageTags">
    <vt:lpwstr/>
  </property>
</Properties>
</file>